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D268C2-D68F-458D-A46A-B9AFF2DCEC77}" v="235" dt="2026-05-11T10:39:12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leucu Davies (2501183)" userId="dab985fb-2108-4d94-b1ec-76d5e9707c47" providerId="ADAL" clId="{BADC5A6C-E605-4F94-B855-5CFB12A8E963}"/>
    <pc:docChg chg="undo custSel modSld">
      <pc:chgData name="Lleucu Davies (2501183)" userId="dab985fb-2108-4d94-b1ec-76d5e9707c47" providerId="ADAL" clId="{BADC5A6C-E605-4F94-B855-5CFB12A8E963}" dt="2026-05-11T10:39:12.091" v="1338" actId="20577"/>
      <pc:docMkLst>
        <pc:docMk/>
      </pc:docMkLst>
      <pc:sldChg chg="addSp delSp modSp mod setBg modAnim">
        <pc:chgData name="Lleucu Davies (2501183)" userId="dab985fb-2108-4d94-b1ec-76d5e9707c47" providerId="ADAL" clId="{BADC5A6C-E605-4F94-B855-5CFB12A8E963}" dt="2026-05-06T11:02:07.016" v="1115"/>
        <pc:sldMkLst>
          <pc:docMk/>
          <pc:sldMk cId="664188735" sldId="257"/>
        </pc:sldMkLst>
        <pc:spChg chg="mod">
          <ac:chgData name="Lleucu Davies (2501183)" userId="dab985fb-2108-4d94-b1ec-76d5e9707c47" providerId="ADAL" clId="{BADC5A6C-E605-4F94-B855-5CFB12A8E963}" dt="2026-05-05T13:49:12.302" v="20" actId="1076"/>
          <ac:spMkLst>
            <pc:docMk/>
            <pc:sldMk cId="664188735" sldId="257"/>
            <ac:spMk id="2" creationId="{58F8C8E6-FF83-B541-2E22-622D4C4D9A4D}"/>
          </ac:spMkLst>
        </pc:spChg>
        <pc:spChg chg="mod ord">
          <ac:chgData name="Lleucu Davies (2501183)" userId="dab985fb-2108-4d94-b1ec-76d5e9707c47" providerId="ADAL" clId="{BADC5A6C-E605-4F94-B855-5CFB12A8E963}" dt="2026-05-05T13:51:55.713" v="45" actId="20577"/>
          <ac:spMkLst>
            <pc:docMk/>
            <pc:sldMk cId="664188735" sldId="257"/>
            <ac:spMk id="3" creationId="{6B5AB9CD-368B-77A9-05D0-E819724F33BE}"/>
          </ac:spMkLst>
        </pc:spChg>
        <pc:spChg chg="add">
          <ac:chgData name="Lleucu Davies (2501183)" userId="dab985fb-2108-4d94-b1ec-76d5e9707c47" providerId="ADAL" clId="{BADC5A6C-E605-4F94-B855-5CFB12A8E963}" dt="2026-05-05T13:42:48.851" v="8" actId="26606"/>
          <ac:spMkLst>
            <pc:docMk/>
            <pc:sldMk cId="664188735" sldId="257"/>
            <ac:spMk id="46" creationId="{63E16759-70F7-432C-843C-00D62701C2B6}"/>
          </ac:spMkLst>
        </pc:spChg>
        <pc:spChg chg="add">
          <ac:chgData name="Lleucu Davies (2501183)" userId="dab985fb-2108-4d94-b1ec-76d5e9707c47" providerId="ADAL" clId="{BADC5A6C-E605-4F94-B855-5CFB12A8E963}" dt="2026-05-05T13:42:48.851" v="8" actId="26606"/>
          <ac:spMkLst>
            <pc:docMk/>
            <pc:sldMk cId="664188735" sldId="257"/>
            <ac:spMk id="48" creationId="{A9972C9A-6E73-4A29-94EE-E605F545C079}"/>
          </ac:spMkLst>
        </pc:spChg>
        <pc:spChg chg="add">
          <ac:chgData name="Lleucu Davies (2501183)" userId="dab985fb-2108-4d94-b1ec-76d5e9707c47" providerId="ADAL" clId="{BADC5A6C-E605-4F94-B855-5CFB12A8E963}" dt="2026-05-05T13:42:48.851" v="8" actId="26606"/>
          <ac:spMkLst>
            <pc:docMk/>
            <pc:sldMk cId="664188735" sldId="257"/>
            <ac:spMk id="60" creationId="{C152BA3C-AE80-44DA-8779-C33D1EF0BB7B}"/>
          </ac:spMkLst>
        </pc:spChg>
        <pc:picChg chg="add mod ord">
          <ac:chgData name="Lleucu Davies (2501183)" userId="dab985fb-2108-4d94-b1ec-76d5e9707c47" providerId="ADAL" clId="{BADC5A6C-E605-4F94-B855-5CFB12A8E963}" dt="2026-05-05T13:42:48.851" v="8" actId="26606"/>
          <ac:picMkLst>
            <pc:docMk/>
            <pc:sldMk cId="664188735" sldId="257"/>
            <ac:picMk id="5" creationId="{6BB383C8-862D-25B5-90C4-FA1D36891541}"/>
          </ac:picMkLst>
        </pc:picChg>
        <pc:picChg chg="add mod">
          <ac:chgData name="Lleucu Davies (2501183)" userId="dab985fb-2108-4d94-b1ec-76d5e9707c47" providerId="ADAL" clId="{BADC5A6C-E605-4F94-B855-5CFB12A8E963}" dt="2026-05-05T13:42:25.260" v="7" actId="1076"/>
          <ac:picMkLst>
            <pc:docMk/>
            <pc:sldMk cId="664188735" sldId="257"/>
            <ac:picMk id="7" creationId="{D490263E-3674-28BD-ED71-278033357172}"/>
          </ac:picMkLst>
        </pc:picChg>
      </pc:sldChg>
      <pc:sldChg chg="addSp modSp mod modAnim">
        <pc:chgData name="Lleucu Davies (2501183)" userId="dab985fb-2108-4d94-b1ec-76d5e9707c47" providerId="ADAL" clId="{BADC5A6C-E605-4F94-B855-5CFB12A8E963}" dt="2026-05-06T11:09:20.695" v="1126" actId="5793"/>
        <pc:sldMkLst>
          <pc:docMk/>
          <pc:sldMk cId="640510866" sldId="258"/>
        </pc:sldMkLst>
        <pc:spChg chg="mod">
          <ac:chgData name="Lleucu Davies (2501183)" userId="dab985fb-2108-4d94-b1ec-76d5e9707c47" providerId="ADAL" clId="{BADC5A6C-E605-4F94-B855-5CFB12A8E963}" dt="2026-05-06T11:09:20.695" v="1126" actId="5793"/>
          <ac:spMkLst>
            <pc:docMk/>
            <pc:sldMk cId="640510866" sldId="258"/>
            <ac:spMk id="3" creationId="{24F46F26-18A1-3CEF-F0B1-70610AE5D0A6}"/>
          </ac:spMkLst>
        </pc:spChg>
        <pc:spChg chg="add mod">
          <ac:chgData name="Lleucu Davies (2501183)" userId="dab985fb-2108-4d94-b1ec-76d5e9707c47" providerId="ADAL" clId="{BADC5A6C-E605-4F94-B855-5CFB12A8E963}" dt="2026-05-06T10:55:08.918" v="1070" actId="20577"/>
          <ac:spMkLst>
            <pc:docMk/>
            <pc:sldMk cId="640510866" sldId="258"/>
            <ac:spMk id="4" creationId="{6F53A547-289E-B5B5-FDBF-986212C96355}"/>
          </ac:spMkLst>
        </pc:spChg>
      </pc:sldChg>
      <pc:sldChg chg="addSp modSp mod modAnim">
        <pc:chgData name="Lleucu Davies (2501183)" userId="dab985fb-2108-4d94-b1ec-76d5e9707c47" providerId="ADAL" clId="{BADC5A6C-E605-4F94-B855-5CFB12A8E963}" dt="2026-05-06T11:02:17.887" v="1117"/>
        <pc:sldMkLst>
          <pc:docMk/>
          <pc:sldMk cId="151876580" sldId="259"/>
        </pc:sldMkLst>
        <pc:spChg chg="mod">
          <ac:chgData name="Lleucu Davies (2501183)" userId="dab985fb-2108-4d94-b1ec-76d5e9707c47" providerId="ADAL" clId="{BADC5A6C-E605-4F94-B855-5CFB12A8E963}" dt="2026-05-05T20:05:34.876" v="684" actId="20577"/>
          <ac:spMkLst>
            <pc:docMk/>
            <pc:sldMk cId="151876580" sldId="259"/>
            <ac:spMk id="3" creationId="{99704509-9090-3D66-FA22-F6167E1615F8}"/>
          </ac:spMkLst>
        </pc:spChg>
        <pc:spChg chg="add mod">
          <ac:chgData name="Lleucu Davies (2501183)" userId="dab985fb-2108-4d94-b1ec-76d5e9707c47" providerId="ADAL" clId="{BADC5A6C-E605-4F94-B855-5CFB12A8E963}" dt="2026-05-05T20:05:44.871" v="686" actId="1076"/>
          <ac:spMkLst>
            <pc:docMk/>
            <pc:sldMk cId="151876580" sldId="259"/>
            <ac:spMk id="5" creationId="{2E2FA031-F238-0E70-E22D-EB48A4FB9918}"/>
          </ac:spMkLst>
        </pc:spChg>
      </pc:sldChg>
      <pc:sldChg chg="addSp modSp mod modAnim">
        <pc:chgData name="Lleucu Davies (2501183)" userId="dab985fb-2108-4d94-b1ec-76d5e9707c47" providerId="ADAL" clId="{BADC5A6C-E605-4F94-B855-5CFB12A8E963}" dt="2026-05-06T11:02:29.790" v="1119"/>
        <pc:sldMkLst>
          <pc:docMk/>
          <pc:sldMk cId="172741099" sldId="260"/>
        </pc:sldMkLst>
        <pc:spChg chg="mod">
          <ac:chgData name="Lleucu Davies (2501183)" userId="dab985fb-2108-4d94-b1ec-76d5e9707c47" providerId="ADAL" clId="{BADC5A6C-E605-4F94-B855-5CFB12A8E963}" dt="2026-05-06T10:29:10.310" v="875" actId="1076"/>
          <ac:spMkLst>
            <pc:docMk/>
            <pc:sldMk cId="172741099" sldId="260"/>
            <ac:spMk id="2" creationId="{BCA6B733-94F4-8570-74FB-2B3D9A057482}"/>
          </ac:spMkLst>
        </pc:spChg>
        <pc:spChg chg="mod">
          <ac:chgData name="Lleucu Davies (2501183)" userId="dab985fb-2108-4d94-b1ec-76d5e9707c47" providerId="ADAL" clId="{BADC5A6C-E605-4F94-B855-5CFB12A8E963}" dt="2026-05-06T10:28:18.418" v="858" actId="14100"/>
          <ac:spMkLst>
            <pc:docMk/>
            <pc:sldMk cId="172741099" sldId="260"/>
            <ac:spMk id="3" creationId="{83E5913D-BF8F-21AB-8A44-04340D62500B}"/>
          </ac:spMkLst>
        </pc:spChg>
        <pc:spChg chg="add mod">
          <ac:chgData name="Lleucu Davies (2501183)" userId="dab985fb-2108-4d94-b1ec-76d5e9707c47" providerId="ADAL" clId="{BADC5A6C-E605-4F94-B855-5CFB12A8E963}" dt="2026-05-06T10:29:01.458" v="874" actId="1076"/>
          <ac:spMkLst>
            <pc:docMk/>
            <pc:sldMk cId="172741099" sldId="260"/>
            <ac:spMk id="4" creationId="{2C479519-A619-4354-21BF-C78F087EDD91}"/>
          </ac:spMkLst>
        </pc:spChg>
      </pc:sldChg>
      <pc:sldChg chg="addSp modSp mod modAnim">
        <pc:chgData name="Lleucu Davies (2501183)" userId="dab985fb-2108-4d94-b1ec-76d5e9707c47" providerId="ADAL" clId="{BADC5A6C-E605-4F94-B855-5CFB12A8E963}" dt="2026-05-06T11:10:47.259" v="1199" actId="20577"/>
        <pc:sldMkLst>
          <pc:docMk/>
          <pc:sldMk cId="3445517875" sldId="261"/>
        </pc:sldMkLst>
        <pc:spChg chg="mod">
          <ac:chgData name="Lleucu Davies (2501183)" userId="dab985fb-2108-4d94-b1ec-76d5e9707c47" providerId="ADAL" clId="{BADC5A6C-E605-4F94-B855-5CFB12A8E963}" dt="2026-05-06T11:10:43.026" v="1193" actId="20577"/>
          <ac:spMkLst>
            <pc:docMk/>
            <pc:sldMk cId="3445517875" sldId="261"/>
            <ac:spMk id="3" creationId="{6DFEB5C0-D904-7139-56D4-7501E24FB2BB}"/>
          </ac:spMkLst>
        </pc:spChg>
        <pc:spChg chg="add mod">
          <ac:chgData name="Lleucu Davies (2501183)" userId="dab985fb-2108-4d94-b1ec-76d5e9707c47" providerId="ADAL" clId="{BADC5A6C-E605-4F94-B855-5CFB12A8E963}" dt="2026-05-06T11:10:47.259" v="1199" actId="20577"/>
          <ac:spMkLst>
            <pc:docMk/>
            <pc:sldMk cId="3445517875" sldId="261"/>
            <ac:spMk id="4" creationId="{EB15F0A8-6ACF-9339-E987-5F03D3E18275}"/>
          </ac:spMkLst>
        </pc:spChg>
      </pc:sldChg>
      <pc:sldChg chg="addSp modSp mod modAnim">
        <pc:chgData name="Lleucu Davies (2501183)" userId="dab985fb-2108-4d94-b1ec-76d5e9707c47" providerId="ADAL" clId="{BADC5A6C-E605-4F94-B855-5CFB12A8E963}" dt="2026-05-06T19:05:50.498" v="1274" actId="20577"/>
        <pc:sldMkLst>
          <pc:docMk/>
          <pc:sldMk cId="2031528262" sldId="262"/>
        </pc:sldMkLst>
        <pc:spChg chg="mod">
          <ac:chgData name="Lleucu Davies (2501183)" userId="dab985fb-2108-4d94-b1ec-76d5e9707c47" providerId="ADAL" clId="{BADC5A6C-E605-4F94-B855-5CFB12A8E963}" dt="2026-05-06T19:05:50.498" v="1274" actId="20577"/>
          <ac:spMkLst>
            <pc:docMk/>
            <pc:sldMk cId="2031528262" sldId="262"/>
            <ac:spMk id="2" creationId="{02F75509-63D5-5462-1223-B418DEE5A405}"/>
          </ac:spMkLst>
        </pc:spChg>
        <pc:spChg chg="mod">
          <ac:chgData name="Lleucu Davies (2501183)" userId="dab985fb-2108-4d94-b1ec-76d5e9707c47" providerId="ADAL" clId="{BADC5A6C-E605-4F94-B855-5CFB12A8E963}" dt="2026-05-06T11:10:32.451" v="1187" actId="27636"/>
          <ac:spMkLst>
            <pc:docMk/>
            <pc:sldMk cId="2031528262" sldId="262"/>
            <ac:spMk id="3" creationId="{A0BA981D-1573-D171-0207-2E8814199E28}"/>
          </ac:spMkLst>
        </pc:spChg>
        <pc:spChg chg="add mod">
          <ac:chgData name="Lleucu Davies (2501183)" userId="dab985fb-2108-4d94-b1ec-76d5e9707c47" providerId="ADAL" clId="{BADC5A6C-E605-4F94-B855-5CFB12A8E963}" dt="2026-05-06T11:10:02.464" v="1146" actId="20577"/>
          <ac:spMkLst>
            <pc:docMk/>
            <pc:sldMk cId="2031528262" sldId="262"/>
            <ac:spMk id="5" creationId="{DE4C297E-1A2F-9ED2-9E80-9DF5F394C818}"/>
          </ac:spMkLst>
        </pc:spChg>
      </pc:sldChg>
      <pc:sldChg chg="addSp modSp mod setBg modAnim">
        <pc:chgData name="Lleucu Davies (2501183)" userId="dab985fb-2108-4d94-b1ec-76d5e9707c47" providerId="ADAL" clId="{BADC5A6C-E605-4F94-B855-5CFB12A8E963}" dt="2026-05-06T11:11:44.532" v="1266" actId="20577"/>
        <pc:sldMkLst>
          <pc:docMk/>
          <pc:sldMk cId="1304918540" sldId="263"/>
        </pc:sldMkLst>
        <pc:spChg chg="mod">
          <ac:chgData name="Lleucu Davies (2501183)" userId="dab985fb-2108-4d94-b1ec-76d5e9707c47" providerId="ADAL" clId="{BADC5A6C-E605-4F94-B855-5CFB12A8E963}" dt="2026-05-05T19:29:44.312" v="385" actId="1076"/>
          <ac:spMkLst>
            <pc:docMk/>
            <pc:sldMk cId="1304918540" sldId="263"/>
            <ac:spMk id="2" creationId="{61E92BED-618B-7FA0-2349-23189CCF1124}"/>
          </ac:spMkLst>
        </pc:spChg>
        <pc:spChg chg="mod">
          <ac:chgData name="Lleucu Davies (2501183)" userId="dab985fb-2108-4d94-b1ec-76d5e9707c47" providerId="ADAL" clId="{BADC5A6C-E605-4F94-B855-5CFB12A8E963}" dt="2026-05-06T11:11:44.532" v="1266" actId="20577"/>
          <ac:spMkLst>
            <pc:docMk/>
            <pc:sldMk cId="1304918540" sldId="263"/>
            <ac:spMk id="3" creationId="{7957D298-4FBB-1EBC-81D8-20FDEFAFDEC2}"/>
          </ac:spMkLst>
        </pc:spChg>
        <pc:spChg chg="add">
          <ac:chgData name="Lleucu Davies (2501183)" userId="dab985fb-2108-4d94-b1ec-76d5e9707c47" providerId="ADAL" clId="{BADC5A6C-E605-4F94-B855-5CFB12A8E963}" dt="2026-05-05T19:29:26.653" v="382" actId="26606"/>
          <ac:spMkLst>
            <pc:docMk/>
            <pc:sldMk cId="1304918540" sldId="263"/>
            <ac:spMk id="9" creationId="{8427DF8B-AF40-4916-BF81-7B4B1D6A063D}"/>
          </ac:spMkLst>
        </pc:spChg>
        <pc:spChg chg="add">
          <ac:chgData name="Lleucu Davies (2501183)" userId="dab985fb-2108-4d94-b1ec-76d5e9707c47" providerId="ADAL" clId="{BADC5A6C-E605-4F94-B855-5CFB12A8E963}" dt="2026-05-05T19:29:26.653" v="382" actId="26606"/>
          <ac:spMkLst>
            <pc:docMk/>
            <pc:sldMk cId="1304918540" sldId="263"/>
            <ac:spMk id="11" creationId="{6AE0E191-47BD-46BD-846E-E994713F2C91}"/>
          </ac:spMkLst>
        </pc:spChg>
        <pc:spChg chg="add">
          <ac:chgData name="Lleucu Davies (2501183)" userId="dab985fb-2108-4d94-b1ec-76d5e9707c47" providerId="ADAL" clId="{BADC5A6C-E605-4F94-B855-5CFB12A8E963}" dt="2026-05-05T19:29:26.653" v="382" actId="26606"/>
          <ac:spMkLst>
            <pc:docMk/>
            <pc:sldMk cId="1304918540" sldId="263"/>
            <ac:spMk id="13" creationId="{D60DC0FE-B192-4898-9A42-DD3CA1061184}"/>
          </ac:spMkLst>
        </pc:spChg>
        <pc:grpChg chg="add">
          <ac:chgData name="Lleucu Davies (2501183)" userId="dab985fb-2108-4d94-b1ec-76d5e9707c47" providerId="ADAL" clId="{BADC5A6C-E605-4F94-B855-5CFB12A8E963}" dt="2026-05-05T19:29:26.653" v="382" actId="26606"/>
          <ac:grpSpMkLst>
            <pc:docMk/>
            <pc:sldMk cId="1304918540" sldId="263"/>
            <ac:grpSpMk id="15" creationId="{47154ABD-A760-4C29-A394-422706C2C032}"/>
          </ac:grpSpMkLst>
        </pc:grpChg>
        <pc:picChg chg="add mod modCrop">
          <ac:chgData name="Lleucu Davies (2501183)" userId="dab985fb-2108-4d94-b1ec-76d5e9707c47" providerId="ADAL" clId="{BADC5A6C-E605-4F94-B855-5CFB12A8E963}" dt="2026-05-05T19:29:26.653" v="382" actId="26606"/>
          <ac:picMkLst>
            <pc:docMk/>
            <pc:sldMk cId="1304918540" sldId="263"/>
            <ac:picMk id="4" creationId="{E1B80B54-AA40-0CAA-A186-B3F82008BE67}"/>
          </ac:picMkLst>
        </pc:picChg>
      </pc:sldChg>
      <pc:sldChg chg="addSp modSp mod modAnim">
        <pc:chgData name="Lleucu Davies (2501183)" userId="dab985fb-2108-4d94-b1ec-76d5e9707c47" providerId="ADAL" clId="{BADC5A6C-E605-4F94-B855-5CFB12A8E963}" dt="2026-05-06T11:02:46.078" v="1122"/>
        <pc:sldMkLst>
          <pc:docMk/>
          <pc:sldMk cId="3551755093" sldId="264"/>
        </pc:sldMkLst>
        <pc:spChg chg="mod">
          <ac:chgData name="Lleucu Davies (2501183)" userId="dab985fb-2108-4d94-b1ec-76d5e9707c47" providerId="ADAL" clId="{BADC5A6C-E605-4F94-B855-5CFB12A8E963}" dt="2026-05-06T10:38:19.568" v="1047" actId="1076"/>
          <ac:spMkLst>
            <pc:docMk/>
            <pc:sldMk cId="3551755093" sldId="264"/>
            <ac:spMk id="3" creationId="{3A45CEFD-1475-AC1F-CC1F-FCD043862814}"/>
          </ac:spMkLst>
        </pc:spChg>
        <pc:spChg chg="add mod">
          <ac:chgData name="Lleucu Davies (2501183)" userId="dab985fb-2108-4d94-b1ec-76d5e9707c47" providerId="ADAL" clId="{BADC5A6C-E605-4F94-B855-5CFB12A8E963}" dt="2026-05-06T10:38:10.800" v="1043" actId="403"/>
          <ac:spMkLst>
            <pc:docMk/>
            <pc:sldMk cId="3551755093" sldId="264"/>
            <ac:spMk id="4" creationId="{46EBB723-C813-6E1D-E6E6-0A35FBC5BB92}"/>
          </ac:spMkLst>
        </pc:spChg>
      </pc:sldChg>
      <pc:sldChg chg="addSp modSp mod modAnim">
        <pc:chgData name="Lleucu Davies (2501183)" userId="dab985fb-2108-4d94-b1ec-76d5e9707c47" providerId="ADAL" clId="{BADC5A6C-E605-4F94-B855-5CFB12A8E963}" dt="2026-05-06T11:02:52.311" v="1123"/>
        <pc:sldMkLst>
          <pc:docMk/>
          <pc:sldMk cId="688235235" sldId="265"/>
        </pc:sldMkLst>
        <pc:spChg chg="mod">
          <ac:chgData name="Lleucu Davies (2501183)" userId="dab985fb-2108-4d94-b1ec-76d5e9707c47" providerId="ADAL" clId="{BADC5A6C-E605-4F94-B855-5CFB12A8E963}" dt="2026-05-06T10:17:26.865" v="718" actId="1076"/>
          <ac:spMkLst>
            <pc:docMk/>
            <pc:sldMk cId="688235235" sldId="265"/>
            <ac:spMk id="3" creationId="{DE04FC1B-3399-3ABE-2384-6B50D1B69AB8}"/>
          </ac:spMkLst>
        </pc:spChg>
        <pc:spChg chg="add mod">
          <ac:chgData name="Lleucu Davies (2501183)" userId="dab985fb-2108-4d94-b1ec-76d5e9707c47" providerId="ADAL" clId="{BADC5A6C-E605-4F94-B855-5CFB12A8E963}" dt="2026-05-06T10:58:11.101" v="1110" actId="20577"/>
          <ac:spMkLst>
            <pc:docMk/>
            <pc:sldMk cId="688235235" sldId="265"/>
            <ac:spMk id="4" creationId="{59FB350B-4AB7-197B-AC46-E773949DA06C}"/>
          </ac:spMkLst>
        </pc:spChg>
      </pc:sldChg>
      <pc:sldChg chg="modSp mod modAnim">
        <pc:chgData name="Lleucu Davies (2501183)" userId="dab985fb-2108-4d94-b1ec-76d5e9707c47" providerId="ADAL" clId="{BADC5A6C-E605-4F94-B855-5CFB12A8E963}" dt="2026-05-11T10:39:12.091" v="1338" actId="20577"/>
        <pc:sldMkLst>
          <pc:docMk/>
          <pc:sldMk cId="1103146633" sldId="266"/>
        </pc:sldMkLst>
        <pc:spChg chg="mod">
          <ac:chgData name="Lleucu Davies (2501183)" userId="dab985fb-2108-4d94-b1ec-76d5e9707c47" providerId="ADAL" clId="{BADC5A6C-E605-4F94-B855-5CFB12A8E963}" dt="2026-05-11T10:39:12.091" v="1338" actId="20577"/>
          <ac:spMkLst>
            <pc:docMk/>
            <pc:sldMk cId="1103146633" sldId="266"/>
            <ac:spMk id="3" creationId="{E2A5833C-6471-807A-CE9D-A5A8A780CB61}"/>
          </ac:spMkLst>
        </pc:spChg>
      </pc:sldChg>
      <pc:sldChg chg="addSp modSp mod modAnim">
        <pc:chgData name="Lleucu Davies (2501183)" userId="dab985fb-2108-4d94-b1ec-76d5e9707c47" providerId="ADAL" clId="{BADC5A6C-E605-4F94-B855-5CFB12A8E963}" dt="2026-05-06T11:02:56.995" v="1124"/>
        <pc:sldMkLst>
          <pc:docMk/>
          <pc:sldMk cId="3920775564" sldId="267"/>
        </pc:sldMkLst>
        <pc:spChg chg="mod">
          <ac:chgData name="Lleucu Davies (2501183)" userId="dab985fb-2108-4d94-b1ec-76d5e9707c47" providerId="ADAL" clId="{BADC5A6C-E605-4F94-B855-5CFB12A8E963}" dt="2026-05-06T10:22:22.234" v="763" actId="27636"/>
          <ac:spMkLst>
            <pc:docMk/>
            <pc:sldMk cId="3920775564" sldId="267"/>
            <ac:spMk id="3" creationId="{B439BCD5-4170-824B-5305-F11F0A2C5F28}"/>
          </ac:spMkLst>
        </pc:spChg>
        <pc:spChg chg="add mod">
          <ac:chgData name="Lleucu Davies (2501183)" userId="dab985fb-2108-4d94-b1ec-76d5e9707c47" providerId="ADAL" clId="{BADC5A6C-E605-4F94-B855-5CFB12A8E963}" dt="2026-05-06T10:24:10.554" v="844" actId="1076"/>
          <ac:spMkLst>
            <pc:docMk/>
            <pc:sldMk cId="3920775564" sldId="267"/>
            <ac:spMk id="4" creationId="{EC6048E8-B63C-ADCE-E9EC-BBEA53FD9FD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F0D567-612E-4015-B828-AD34803EFD5F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FBAF54-77C2-4B35-9145-3A85912397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542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FBAF54-77C2-4B35-9145-3A85912397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6276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FBAF54-77C2-4B35-9145-3A85912397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963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FBAF54-77C2-4B35-9145-3A85912397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6820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FBAF54-77C2-4B35-9145-3A85912397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129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5/11/2026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373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092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426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152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5/11/2026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184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5/11/2026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076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5/11/2026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27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09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069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77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592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5/11/2026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9140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801" r:id="rId7"/>
    <p:sldLayoutId id="2147483797" r:id="rId8"/>
    <p:sldLayoutId id="2147483798" r:id="rId9"/>
    <p:sldLayoutId id="2147483799" r:id="rId10"/>
    <p:sldLayoutId id="214748380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mc.co.uk/en/bmc-school-activity-cards" TargetMode="External"/><Relationship Id="rId2" Type="http://schemas.openxmlformats.org/officeDocument/2006/relationships/hyperlink" Target="https://www.researchgate.net/publication/283848211_What_Is_Physical_Literacy_Reall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wb.gov.wales/api/storage/7b01cf26-9974-4c3d-bb1f-ee79e111b448/physical-education-inthe-national-curriculum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234D1A15-52C4-4151-BA8D-73D049DE0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C6DFE5E-3206-4380-98DE-B761F58E3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69D1B2-950D-9126-C704-F7D2AB798C95}"/>
              </a:ext>
            </a:extLst>
          </p:cNvPr>
          <p:cNvSpPr txBox="1"/>
          <p:nvPr/>
        </p:nvSpPr>
        <p:spPr>
          <a:xfrm>
            <a:off x="777238" y="1122363"/>
            <a:ext cx="5699761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Cyflwyniad</a:t>
            </a:r>
            <a:r>
              <a:rPr lang="en-US" sz="5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0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Myfyriol</a:t>
            </a:r>
            <a:r>
              <a:rPr lang="en-US" sz="5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: </a:t>
            </a:r>
            <a:r>
              <a:rPr lang="en-US" sz="50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Gwers</a:t>
            </a:r>
            <a:r>
              <a:rPr lang="en-US" sz="5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0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Bowldro</a:t>
            </a:r>
            <a:r>
              <a:rPr lang="en-US" sz="5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F3652FF-6936-1FBD-3BCB-568F1A6B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38" y="3602038"/>
            <a:ext cx="569976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kern="1200" dirty="0">
                <a:latin typeface="+mn-lt"/>
                <a:ea typeface="+mn-ea"/>
                <a:cs typeface="+mn-cs"/>
              </a:rPr>
              <a:t>Lleucu Davies </a:t>
            </a:r>
          </a:p>
          <a:p>
            <a:pPr algn="l"/>
            <a:r>
              <a:rPr lang="en-US" kern="1200" dirty="0">
                <a:latin typeface="+mn-lt"/>
                <a:ea typeface="+mn-ea"/>
                <a:cs typeface="+mn-cs"/>
              </a:rPr>
              <a:t>2501183</a:t>
            </a:r>
          </a:p>
          <a:p>
            <a:pPr algn="l"/>
            <a:r>
              <a:rPr lang="en-US" kern="1200" dirty="0" err="1">
                <a:latin typeface="+mn-lt"/>
                <a:ea typeface="+mn-ea"/>
                <a:cs typeface="+mn-cs"/>
              </a:rPr>
              <a:t>Modiwl</a:t>
            </a:r>
            <a:r>
              <a:rPr lang="en-US" kern="1200" dirty="0">
                <a:latin typeface="+mn-lt"/>
                <a:ea typeface="+mn-ea"/>
                <a:cs typeface="+mn-cs"/>
              </a:rPr>
              <a:t> – Hwyluso </a:t>
            </a:r>
            <a:r>
              <a:rPr lang="en-US" dirty="0"/>
              <a:t>D</a:t>
            </a:r>
            <a:r>
              <a:rPr lang="en-US" kern="1200" dirty="0">
                <a:latin typeface="+mn-lt"/>
                <a:ea typeface="+mn-ea"/>
                <a:cs typeface="+mn-cs"/>
              </a:rPr>
              <a:t>ysgu </a:t>
            </a:r>
            <a:r>
              <a:rPr lang="en-US" kern="1200" dirty="0" err="1">
                <a:latin typeface="+mn-lt"/>
                <a:ea typeface="+mn-ea"/>
                <a:cs typeface="+mn-cs"/>
              </a:rPr>
              <a:t>yn</a:t>
            </a:r>
            <a:r>
              <a:rPr lang="en-US" kern="1200" dirty="0">
                <a:latin typeface="+mn-lt"/>
                <a:ea typeface="+mn-ea"/>
                <a:cs typeface="+mn-cs"/>
              </a:rPr>
              <a:t> yr </a:t>
            </a:r>
            <a:r>
              <a:rPr lang="en-US" dirty="0"/>
              <a:t>A</a:t>
            </a:r>
            <a:r>
              <a:rPr lang="en-US" kern="1200" dirty="0">
                <a:latin typeface="+mn-lt"/>
                <a:ea typeface="+mn-ea"/>
                <a:cs typeface="+mn-cs"/>
              </a:rPr>
              <a:t>wyr </a:t>
            </a:r>
            <a:r>
              <a:rPr lang="en-US" dirty="0" err="1"/>
              <a:t>A</a:t>
            </a:r>
            <a:r>
              <a:rPr lang="en-US" kern="1200" dirty="0" err="1">
                <a:latin typeface="+mn-lt"/>
                <a:ea typeface="+mn-ea"/>
                <a:cs typeface="+mn-cs"/>
              </a:rPr>
              <a:t>gored</a:t>
            </a:r>
            <a:endParaRPr lang="en-US" kern="1200" dirty="0">
              <a:latin typeface="+mn-lt"/>
              <a:ea typeface="+mn-ea"/>
              <a:cs typeface="+mn-cs"/>
            </a:endParaRPr>
          </a:p>
        </p:txBody>
      </p:sp>
      <p:grpSp>
        <p:nvGrpSpPr>
          <p:cNvPr id="60" name="decorative circles">
            <a:extLst>
              <a:ext uri="{FF2B5EF4-FFF2-40B4-BE49-F238E27FC236}">
                <a16:creationId xmlns:a16="http://schemas.microsoft.com/office/drawing/2014/main" id="{5E60D5B4-3F31-4064-A6B4-C17D8B4C2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32461" y="220046"/>
            <a:ext cx="3455469" cy="4723381"/>
            <a:chOff x="8132461" y="220046"/>
            <a:chExt cx="3455469" cy="4723381"/>
          </a:xfrm>
        </p:grpSpPr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11216AC7-EEB1-4A88-BB0D-F55F71A33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1858" y="4716692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36D93F05-5317-4B64-9958-4BC83FCA3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23226" y="4129921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43DB0B10-6E16-4223-929C-B54E76836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2461" y="4194350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04D9FA3-5945-4633-A1DC-8240260C1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220046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2B8E59F-FE2E-4D33-AD82-6496826C6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2" y="397053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38C33DBE-C9D7-4333-9D99-7E6CB4429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2" y="10873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8521A8D1-41F1-D11F-3F3C-AE7E3C35ED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02" r="20349" b="1"/>
          <a:stretch>
            <a:fillRect/>
          </a:stretch>
        </p:blipFill>
        <p:spPr>
          <a:xfrm>
            <a:off x="7181865" y="262975"/>
            <a:ext cx="3486122" cy="348612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67" name="Graphic 66">
            <a:extLst>
              <a:ext uri="{FF2B5EF4-FFF2-40B4-BE49-F238E27FC236}">
                <a16:creationId xmlns:a16="http://schemas.microsoft.com/office/drawing/2014/main" id="{2DC0F69C-B2BA-43F0-9DEB-47089F1A8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8631" t="18963" r="52721" b="17441"/>
          <a:stretch/>
        </p:blipFill>
        <p:spPr>
          <a:xfrm>
            <a:off x="10854666" y="1087308"/>
            <a:ext cx="1334286" cy="296208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04037B3-5666-64C7-0296-78994C85E8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001" r="1" b="12418"/>
          <a:stretch>
            <a:fillRect/>
          </a:stretch>
        </p:blipFill>
        <p:spPr>
          <a:xfrm>
            <a:off x="9148852" y="3890061"/>
            <a:ext cx="3043153" cy="2967943"/>
          </a:xfrm>
          <a:custGeom>
            <a:avLst/>
            <a:gdLst/>
            <a:ahLst/>
            <a:cxnLst/>
            <a:rect l="l" t="t" r="r" b="b"/>
            <a:pathLst>
              <a:path w="3043153" h="2967943">
                <a:moveTo>
                  <a:pt x="1773859" y="0"/>
                </a:moveTo>
                <a:cubicBezTo>
                  <a:pt x="2263696" y="0"/>
                  <a:pt x="2707161" y="198546"/>
                  <a:pt x="3028166" y="519551"/>
                </a:cubicBezTo>
                <a:lnTo>
                  <a:pt x="3043153" y="536041"/>
                </a:lnTo>
                <a:lnTo>
                  <a:pt x="3043153" y="2967943"/>
                </a:lnTo>
                <a:lnTo>
                  <a:pt x="464817" y="2967943"/>
                </a:lnTo>
                <a:lnTo>
                  <a:pt x="405063" y="2902197"/>
                </a:lnTo>
                <a:cubicBezTo>
                  <a:pt x="152012" y="2595570"/>
                  <a:pt x="0" y="2202466"/>
                  <a:pt x="0" y="1773859"/>
                </a:cubicBezTo>
                <a:cubicBezTo>
                  <a:pt x="0" y="794184"/>
                  <a:pt x="794184" y="0"/>
                  <a:pt x="177385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4351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3E16759-70F7-432C-843C-00D62701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9972C9A-6E73-4A29-94EE-E605F545C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8C8E6-FF83-B541-2E22-622D4C4D9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589" y="305048"/>
            <a:ext cx="5104272" cy="1171383"/>
          </a:xfrm>
        </p:spPr>
        <p:txBody>
          <a:bodyPr anchor="b">
            <a:normAutofit/>
          </a:bodyPr>
          <a:lstStyle/>
          <a:p>
            <a:r>
              <a:rPr lang="en-GB" sz="4400" dirty="0" err="1"/>
              <a:t>Trosolwg</a:t>
            </a:r>
            <a:r>
              <a:rPr lang="en-GB" sz="4400" dirty="0"/>
              <a:t> </a:t>
            </a:r>
            <a:r>
              <a:rPr lang="en-GB" sz="4400" dirty="0" err="1"/>
              <a:t>o’r</a:t>
            </a:r>
            <a:r>
              <a:rPr lang="en-GB" sz="4400" dirty="0"/>
              <a:t> </a:t>
            </a:r>
            <a:r>
              <a:rPr lang="en-GB" sz="4400" dirty="0" err="1"/>
              <a:t>wers</a:t>
            </a:r>
            <a:r>
              <a:rPr lang="en-GB" sz="4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AB9CD-368B-77A9-05D0-E819724F33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267" y="2075224"/>
            <a:ext cx="6434790" cy="3807179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b="1" dirty="0" err="1"/>
              <a:t>Grŵp</a:t>
            </a:r>
            <a:r>
              <a:rPr lang="en-GB" sz="2900" b="1" dirty="0"/>
              <a:t>: </a:t>
            </a:r>
            <a:r>
              <a:rPr lang="en-GB" sz="2900" dirty="0"/>
              <a:t>10 </a:t>
            </a:r>
            <a:r>
              <a:rPr lang="en-GB" sz="2900" dirty="0" err="1"/>
              <a:t>disgybl</a:t>
            </a:r>
            <a:r>
              <a:rPr lang="en-GB" sz="2900" dirty="0"/>
              <a:t> (10–11 </a:t>
            </a:r>
            <a:r>
              <a:rPr lang="en-GB" sz="2900" dirty="0" err="1"/>
              <a:t>oed</a:t>
            </a:r>
            <a:r>
              <a:rPr lang="en-GB" sz="2900" dirty="0"/>
              <a:t>, </a:t>
            </a:r>
            <a:r>
              <a:rPr lang="en-GB" sz="2900" dirty="0" err="1"/>
              <a:t>gallu</a:t>
            </a:r>
            <a:r>
              <a:rPr lang="en-GB" sz="2900" dirty="0"/>
              <a:t> </a:t>
            </a:r>
            <a:r>
              <a:rPr lang="en-GB" sz="2900" dirty="0" err="1"/>
              <a:t>cymysg</a:t>
            </a:r>
            <a:r>
              <a:rPr lang="en-GB" sz="2900" dirty="0"/>
              <a:t>)</a:t>
            </a:r>
          </a:p>
          <a:p>
            <a:pPr marL="0" indent="0">
              <a:buNone/>
            </a:pPr>
            <a:r>
              <a:rPr lang="en-GB" sz="2900" b="1" dirty="0"/>
              <a:t>Gweithgaredd: </a:t>
            </a:r>
            <a:r>
              <a:rPr lang="en-GB" sz="2900" dirty="0" err="1"/>
              <a:t>Bowldro</a:t>
            </a:r>
            <a:r>
              <a:rPr lang="en-GB" sz="2900" dirty="0"/>
              <a:t> (Gweithgaredd Anturus Awyr </a:t>
            </a:r>
            <a:r>
              <a:rPr lang="en-GB" sz="2900" dirty="0" err="1"/>
              <a:t>Agored</a:t>
            </a:r>
            <a:r>
              <a:rPr lang="en-GB" sz="2900" dirty="0"/>
              <a:t>)</a:t>
            </a:r>
          </a:p>
          <a:p>
            <a:pPr marL="0" indent="0">
              <a:buNone/>
            </a:pPr>
            <a:r>
              <a:rPr lang="en-GB" sz="2900" b="1" dirty="0" err="1"/>
              <a:t>Ffocws</a:t>
            </a:r>
            <a:r>
              <a:rPr lang="en-GB" sz="2900" b="1" dirty="0"/>
              <a:t>:</a:t>
            </a:r>
          </a:p>
          <a:p>
            <a:r>
              <a:rPr lang="en-GB" sz="2900" dirty="0" err="1"/>
              <a:t>Llythrennedd</a:t>
            </a:r>
            <a:r>
              <a:rPr lang="en-GB" sz="2900" dirty="0"/>
              <a:t> </a:t>
            </a:r>
            <a:r>
              <a:rPr lang="en-GB" sz="2900" dirty="0" err="1"/>
              <a:t>corfforol</a:t>
            </a:r>
            <a:endParaRPr lang="en-GB" sz="2900" dirty="0"/>
          </a:p>
          <a:p>
            <a:r>
              <a:rPr lang="en-GB" sz="2900" dirty="0" err="1"/>
              <a:t>Datrys</a:t>
            </a:r>
            <a:r>
              <a:rPr lang="en-GB" sz="2900" dirty="0"/>
              <a:t> </a:t>
            </a:r>
            <a:r>
              <a:rPr lang="en-GB" sz="2900" dirty="0" err="1"/>
              <a:t>problemau</a:t>
            </a:r>
            <a:endParaRPr lang="en-GB" sz="2900" dirty="0"/>
          </a:p>
          <a:p>
            <a:r>
              <a:rPr lang="en-GB" sz="2900" dirty="0" err="1"/>
              <a:t>Cydweithio</a:t>
            </a:r>
            <a:endParaRPr lang="en-GB" sz="2900" dirty="0"/>
          </a:p>
          <a:p>
            <a:pPr marL="0" indent="0">
              <a:buNone/>
            </a:pPr>
            <a:r>
              <a:rPr lang="en-GB" sz="2900" b="1" dirty="0" err="1"/>
              <a:t>Sgiliau</a:t>
            </a:r>
            <a:r>
              <a:rPr lang="en-GB" sz="2900" b="1" dirty="0"/>
              <a:t> </a:t>
            </a:r>
            <a:r>
              <a:rPr lang="en-GB" sz="2900" b="1" dirty="0" err="1"/>
              <a:t>allweddol</a:t>
            </a:r>
            <a:r>
              <a:rPr lang="en-GB" sz="2900" b="1" dirty="0"/>
              <a:t> a </a:t>
            </a:r>
            <a:r>
              <a:rPr lang="en-GB" sz="2900" b="1" dirty="0" err="1"/>
              <a:t>ddatblygwyd</a:t>
            </a:r>
            <a:r>
              <a:rPr lang="en-GB" sz="2900" b="1" dirty="0"/>
              <a:t>:</a:t>
            </a:r>
          </a:p>
          <a:p>
            <a:r>
              <a:rPr lang="en-GB" sz="2900" dirty="0" err="1"/>
              <a:t>Cydbwysedd</a:t>
            </a:r>
            <a:r>
              <a:rPr lang="en-GB" sz="2900" dirty="0"/>
              <a:t> a </a:t>
            </a:r>
            <a:r>
              <a:rPr lang="en-GB" sz="2900" dirty="0" err="1"/>
              <a:t>chydlynu</a:t>
            </a:r>
            <a:endParaRPr lang="en-GB" sz="2900" dirty="0"/>
          </a:p>
          <a:p>
            <a:r>
              <a:rPr lang="en-GB" sz="2900" dirty="0" err="1"/>
              <a:t>Gwneud</a:t>
            </a:r>
            <a:r>
              <a:rPr lang="en-GB" sz="2900" dirty="0"/>
              <a:t> </a:t>
            </a:r>
            <a:r>
              <a:rPr lang="en-GB" sz="2900" dirty="0" err="1"/>
              <a:t>penderfyniadau</a:t>
            </a:r>
            <a:endParaRPr lang="en-GB" sz="2900" dirty="0"/>
          </a:p>
          <a:p>
            <a:r>
              <a:rPr lang="en-GB" sz="2900" dirty="0" err="1"/>
              <a:t>Cyfathrebu</a:t>
            </a:r>
            <a:endParaRPr lang="en-GB" sz="2900" dirty="0"/>
          </a:p>
          <a:p>
            <a:endParaRPr lang="en-GB" sz="1800" dirty="0"/>
          </a:p>
        </p:txBody>
      </p:sp>
      <p:grpSp>
        <p:nvGrpSpPr>
          <p:cNvPr id="50" name="decorative circles">
            <a:extLst>
              <a:ext uri="{FF2B5EF4-FFF2-40B4-BE49-F238E27FC236}">
                <a16:creationId xmlns:a16="http://schemas.microsoft.com/office/drawing/2014/main" id="{975FC7C5-AA1D-4394-B581-2DAD5DBC7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12029" y="491188"/>
            <a:ext cx="4676619" cy="5685774"/>
            <a:chOff x="7212029" y="491188"/>
            <a:chExt cx="4676619" cy="5685774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01F1920-EB1B-40CE-AA88-CF9B6D80F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466" y="5741887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CC5DEEF-C9F5-498E-B743-499093F8D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12029" y="49118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DDEE33B6-EF42-4BCB-836D-645076905C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75281" y="3294630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5F5052DB-4DF3-423D-A6C5-C066D2CD4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ADD390E6-FA21-4799-8E58-2C3A35184E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320" y="3687896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9A6FA-CFC0-40A0-8FDA-625EE0B9F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4608" y="1175527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ACD7E62A-A66A-40FE-BB39-C0CA8E9D6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99267" y="5871182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157BCAEB-F98E-4F80-99A1-EDD6B0B65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7221" y="777373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0" name="Oval 2">
            <a:extLst>
              <a:ext uri="{FF2B5EF4-FFF2-40B4-BE49-F238E27FC236}">
                <a16:creationId xmlns:a16="http://schemas.microsoft.com/office/drawing/2014/main" id="{C152BA3C-AE80-44DA-8779-C33D1EF0B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7575" y="4900677"/>
            <a:ext cx="2091377" cy="1963452"/>
          </a:xfrm>
          <a:custGeom>
            <a:avLst/>
            <a:gdLst>
              <a:gd name="connsiteX0" fmla="*/ 1203819 w 2091377"/>
              <a:gd name="connsiteY0" fmla="*/ 0 h 1963452"/>
              <a:gd name="connsiteX1" fmla="*/ 2055048 w 2091377"/>
              <a:gd name="connsiteY1" fmla="*/ 352591 h 1963452"/>
              <a:gd name="connsiteX2" fmla="*/ 2091377 w 2091377"/>
              <a:gd name="connsiteY2" fmla="*/ 392563 h 1963452"/>
              <a:gd name="connsiteX3" fmla="*/ 2091377 w 2091377"/>
              <a:gd name="connsiteY3" fmla="*/ 1963452 h 1963452"/>
              <a:gd name="connsiteX4" fmla="*/ 270326 w 2091377"/>
              <a:gd name="connsiteY4" fmla="*/ 1963452 h 1963452"/>
              <a:gd name="connsiteX5" fmla="*/ 205593 w 2091377"/>
              <a:gd name="connsiteY5" fmla="*/ 1876886 h 1963452"/>
              <a:gd name="connsiteX6" fmla="*/ 0 w 2091377"/>
              <a:gd name="connsiteY6" fmla="*/ 1203819 h 1963452"/>
              <a:gd name="connsiteX7" fmla="*/ 1203819 w 2091377"/>
              <a:gd name="connsiteY7" fmla="*/ 0 h 1963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1377" h="1963452">
                <a:moveTo>
                  <a:pt x="1203819" y="0"/>
                </a:moveTo>
                <a:cubicBezTo>
                  <a:pt x="1536245" y="0"/>
                  <a:pt x="1837199" y="134742"/>
                  <a:pt x="2055048" y="352591"/>
                </a:cubicBezTo>
                <a:lnTo>
                  <a:pt x="2091377" y="392563"/>
                </a:lnTo>
                <a:lnTo>
                  <a:pt x="2091377" y="1963452"/>
                </a:lnTo>
                <a:lnTo>
                  <a:pt x="270326" y="1963452"/>
                </a:lnTo>
                <a:lnTo>
                  <a:pt x="205593" y="1876886"/>
                </a:lnTo>
                <a:cubicBezTo>
                  <a:pt x="75792" y="1684755"/>
                  <a:pt x="0" y="1453138"/>
                  <a:pt x="0" y="1203819"/>
                </a:cubicBezTo>
                <a:cubicBezTo>
                  <a:pt x="0" y="538968"/>
                  <a:pt x="538968" y="0"/>
                  <a:pt x="1203819" y="0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B383C8-862D-25B5-90C4-FA1D368915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41" r="20957" b="-3"/>
          <a:stretch>
            <a:fillRect/>
          </a:stretch>
        </p:blipFill>
        <p:spPr>
          <a:xfrm>
            <a:off x="6941766" y="1866682"/>
            <a:ext cx="3603769" cy="3603769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90263E-3674-28BD-ED71-2780333571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123" r="19521" b="-4"/>
          <a:stretch>
            <a:fillRect/>
          </a:stretch>
        </p:blipFill>
        <p:spPr>
          <a:xfrm>
            <a:off x="9461035" y="10"/>
            <a:ext cx="2727916" cy="2464411"/>
          </a:xfrm>
          <a:custGeom>
            <a:avLst/>
            <a:gdLst/>
            <a:ahLst/>
            <a:cxnLst/>
            <a:rect l="l" t="t" r="r" b="b"/>
            <a:pathLst>
              <a:path w="2727916" h="2464421">
                <a:moveTo>
                  <a:pt x="312799" y="0"/>
                </a:moveTo>
                <a:lnTo>
                  <a:pt x="2727916" y="0"/>
                </a:lnTo>
                <a:lnTo>
                  <a:pt x="2727916" y="1899759"/>
                </a:lnTo>
                <a:lnTo>
                  <a:pt x="2724089" y="1904877"/>
                </a:lnTo>
                <a:cubicBezTo>
                  <a:pt x="2442070" y="2246605"/>
                  <a:pt x="2015273" y="2464421"/>
                  <a:pt x="1537601" y="2464421"/>
                </a:cubicBezTo>
                <a:cubicBezTo>
                  <a:pt x="688407" y="2464421"/>
                  <a:pt x="0" y="1776014"/>
                  <a:pt x="0" y="926820"/>
                </a:cubicBezTo>
                <a:cubicBezTo>
                  <a:pt x="0" y="608372"/>
                  <a:pt x="96807" y="312535"/>
                  <a:pt x="262598" y="67133"/>
                </a:cubicBezTo>
                <a:close/>
              </a:path>
            </a:pathLst>
          </a:custGeom>
        </p:spPr>
      </p:pic>
      <p:pic>
        <p:nvPicPr>
          <p:cNvPr id="62" name="Graphic 61">
            <a:extLst>
              <a:ext uri="{FF2B5EF4-FFF2-40B4-BE49-F238E27FC236}">
                <a16:creationId xmlns:a16="http://schemas.microsoft.com/office/drawing/2014/main" id="{621EF080-E067-46D9-82FB-CC0766A04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41597" y="4980968"/>
            <a:ext cx="1850403" cy="1850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1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D3908-111E-7D77-3AE5-D859102CDA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01492-7A49-2F01-698A-CF96CBAA4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Rhesymeg</a:t>
            </a:r>
            <a:r>
              <a:rPr lang="en-GB" sz="4400" dirty="0"/>
              <a:t> a </a:t>
            </a:r>
            <a:r>
              <a:rPr lang="en-GB" sz="4400" dirty="0" err="1"/>
              <a:t>Theori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46F26-18A1-3CEF-F0B1-70610AE5D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151" y="1802429"/>
            <a:ext cx="5838049" cy="43048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Llythrennedd</a:t>
            </a:r>
            <a:r>
              <a:rPr lang="en-GB" b="1" dirty="0"/>
              <a:t> </a:t>
            </a:r>
            <a:r>
              <a:rPr lang="en-GB" b="1" dirty="0" err="1"/>
              <a:t>Corfforol</a:t>
            </a:r>
            <a:r>
              <a:rPr lang="en-GB" b="1" dirty="0"/>
              <a:t> (Whitehead, 2010)</a:t>
            </a:r>
            <a:endParaRPr lang="en-GB" dirty="0"/>
          </a:p>
          <a:p>
            <a:pPr lvl="0"/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, </a:t>
            </a:r>
            <a:r>
              <a:rPr lang="en-GB" dirty="0" err="1"/>
              <a:t>cymhwysedd</a:t>
            </a:r>
            <a:r>
              <a:rPr lang="en-GB" dirty="0"/>
              <a:t> a </a:t>
            </a:r>
            <a:r>
              <a:rPr lang="en-GB" dirty="0" err="1"/>
              <a:t>chymhelliant</a:t>
            </a:r>
            <a:endParaRPr lang="en-GB" dirty="0"/>
          </a:p>
          <a:p>
            <a:pPr lvl="0"/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symudiad</a:t>
            </a:r>
            <a:r>
              <a:rPr lang="en-GB" dirty="0"/>
              <a:t>, </a:t>
            </a:r>
            <a:r>
              <a:rPr lang="en-GB" dirty="0" err="1"/>
              <a:t>cydlynu</a:t>
            </a:r>
            <a:r>
              <a:rPr lang="en-GB" dirty="0"/>
              <a:t> a </a:t>
            </a:r>
            <a:r>
              <a:rPr lang="en-GB" dirty="0" err="1"/>
              <a:t>rheolaeth</a:t>
            </a:r>
            <a:endParaRPr lang="en-GB" dirty="0"/>
          </a:p>
          <a:p>
            <a:pPr lvl="0"/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gweithgarwch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Profiadol</a:t>
            </a:r>
            <a:r>
              <a:rPr lang="en-GB" b="1" dirty="0"/>
              <a:t> (Kolb, 1984)</a:t>
            </a:r>
            <a:endParaRPr lang="en-GB" dirty="0"/>
          </a:p>
          <a:p>
            <a:pPr lvl="0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("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")</a:t>
            </a:r>
          </a:p>
          <a:p>
            <a:pPr lvl="0"/>
            <a:r>
              <a:rPr lang="en-GB" dirty="0" err="1"/>
              <a:t>Cylch</a:t>
            </a:r>
            <a:r>
              <a:rPr lang="en-GB" dirty="0"/>
              <a:t>: </a:t>
            </a:r>
            <a:r>
              <a:rPr lang="en-GB" dirty="0" err="1"/>
              <a:t>profiad</a:t>
            </a:r>
            <a:r>
              <a:rPr lang="en-GB" dirty="0"/>
              <a:t> → </a:t>
            </a:r>
            <a:r>
              <a:rPr lang="en-GB" dirty="0" err="1"/>
              <a:t>myfyrio</a:t>
            </a:r>
            <a:r>
              <a:rPr lang="en-GB" dirty="0"/>
              <a:t> → </a:t>
            </a:r>
            <a:r>
              <a:rPr lang="en-GB" dirty="0" err="1"/>
              <a:t>gwelliant</a:t>
            </a:r>
            <a:endParaRPr lang="en-GB" dirty="0"/>
          </a:p>
          <a:p>
            <a:pPr lvl="0"/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gymhwyso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gyfranogiad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 a </a:t>
            </a:r>
            <a:r>
              <a:rPr lang="en-GB" dirty="0" err="1"/>
              <a:t>myfyrio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53A547-289E-B5B5-FDBF-986212C96355}"/>
              </a:ext>
            </a:extLst>
          </p:cNvPr>
          <p:cNvSpPr txBox="1"/>
          <p:nvPr/>
        </p:nvSpPr>
        <p:spPr>
          <a:xfrm>
            <a:off x="6784622" y="2133601"/>
            <a:ext cx="465172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Dysgu Awyr </a:t>
            </a:r>
            <a:r>
              <a:rPr lang="en-GB" sz="2000" b="1" dirty="0" err="1"/>
              <a:t>Agored</a:t>
            </a:r>
            <a:r>
              <a:rPr lang="en-GB" sz="2000" b="1" dirty="0"/>
              <a:t> ac </a:t>
            </a:r>
            <a:r>
              <a:rPr lang="en-GB" sz="2000" b="1" dirty="0" err="1"/>
              <a:t>Anturus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Hyrwyddo</a:t>
            </a:r>
            <a:r>
              <a:rPr lang="en-GB" sz="2000" dirty="0"/>
              <a:t> </a:t>
            </a:r>
            <a:r>
              <a:rPr lang="en-GB" sz="2000" dirty="0" err="1"/>
              <a:t>datrys</a:t>
            </a:r>
            <a:r>
              <a:rPr lang="en-GB" sz="2000" dirty="0"/>
              <a:t> </a:t>
            </a:r>
            <a:r>
              <a:rPr lang="en-GB" sz="2000" dirty="0" err="1"/>
              <a:t>problemau</a:t>
            </a:r>
            <a:r>
              <a:rPr lang="en-GB" sz="2000" dirty="0"/>
              <a:t> a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penderfyniadau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annibyniaeth</a:t>
            </a:r>
            <a:r>
              <a:rPr lang="en-GB" sz="2000" dirty="0"/>
              <a:t> a </a:t>
            </a:r>
            <a:r>
              <a:rPr lang="en-GB" sz="2000" dirty="0" err="1"/>
              <a:t>gwytnwch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Amgylchedd </a:t>
            </a:r>
            <a:r>
              <a:rPr lang="en-GB" sz="2000" dirty="0" err="1"/>
              <a:t>ymgysylltu</a:t>
            </a:r>
            <a:r>
              <a:rPr lang="en-GB" sz="2000" dirty="0"/>
              <a:t>, </a:t>
            </a:r>
            <a:r>
              <a:rPr lang="en-GB" sz="2000" dirty="0" err="1"/>
              <a:t>sy'n</a:t>
            </a:r>
            <a:r>
              <a:rPr lang="en-GB" sz="2000" dirty="0"/>
              <a:t> </a:t>
            </a:r>
            <a:r>
              <a:rPr lang="en-GB" sz="2000" dirty="0" err="1"/>
              <a:t>canolbwyntio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dysgwr</a:t>
            </a:r>
            <a:endParaRPr lang="en-GB" sz="2000" dirty="0"/>
          </a:p>
          <a:p>
            <a:r>
              <a:rPr lang="en-GB" sz="2000" b="1" dirty="0" err="1"/>
              <a:t>Dolenni</a:t>
            </a:r>
            <a:r>
              <a:rPr lang="en-GB" sz="2000" b="1" dirty="0"/>
              <a:t> </a:t>
            </a:r>
            <a:r>
              <a:rPr lang="en-GB" sz="2000" b="1" dirty="0" err="1"/>
              <a:t>Cwricwlwm</a:t>
            </a:r>
            <a:r>
              <a:rPr lang="en-GB" sz="2000" b="1" dirty="0"/>
              <a:t> (Cymru)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Maes Dysgu Iechyd a </a:t>
            </a:r>
            <a:r>
              <a:rPr lang="en-GB" sz="2000" dirty="0" err="1"/>
              <a:t>Lles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Canolbwyntio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ddatblygiad</a:t>
            </a:r>
            <a:r>
              <a:rPr lang="en-GB" sz="2000" dirty="0"/>
              <a:t> </a:t>
            </a:r>
            <a:r>
              <a:rPr lang="en-GB" sz="2000" dirty="0" err="1"/>
              <a:t>corfforol</a:t>
            </a:r>
            <a:r>
              <a:rPr lang="en-GB" sz="2000" dirty="0"/>
              <a:t>, </a:t>
            </a:r>
            <a:r>
              <a:rPr lang="en-GB" sz="2000" dirty="0" err="1"/>
              <a:t>cymdeithasol</a:t>
            </a:r>
            <a:r>
              <a:rPr lang="en-GB" sz="2000" dirty="0"/>
              <a:t> ac </a:t>
            </a:r>
            <a:r>
              <a:rPr lang="en-GB" sz="2000" dirty="0" err="1"/>
              <a:t>emosiynol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Cefnogi</a:t>
            </a:r>
            <a:r>
              <a:rPr lang="en-GB" sz="2000" dirty="0"/>
              <a:t>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cyfannol</a:t>
            </a:r>
            <a:r>
              <a:rPr lang="en-GB" sz="2000" dirty="0"/>
              <a:t> </a:t>
            </a:r>
            <a:r>
              <a:rPr lang="en-GB" sz="2000" dirty="0" err="1"/>
              <a:t>dysgwyr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51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DECFEF-D521-8D90-F12D-417ADC3E51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11C1-3DB3-7BD9-27EC-814342484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Arddulliau</a:t>
            </a:r>
            <a:r>
              <a:rPr lang="en-GB" sz="4400" dirty="0"/>
              <a:t> </a:t>
            </a:r>
            <a:r>
              <a:rPr lang="en-GB" sz="4400" dirty="0" err="1"/>
              <a:t>Addysgu</a:t>
            </a:r>
            <a:r>
              <a:rPr lang="en-GB" sz="4400" dirty="0"/>
              <a:t> a </a:t>
            </a:r>
            <a:r>
              <a:rPr lang="en-GB" sz="4400" dirty="0" err="1"/>
              <a:t>Hwyluso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04509-9090-3D66-FA22-F6167E161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Sbectrwm Mosston ac Ashworth</a:t>
            </a:r>
          </a:p>
          <a:p>
            <a:pPr marL="0" indent="0">
              <a:buNone/>
            </a:pPr>
            <a:r>
              <a:rPr lang="en-GB" b="1" dirty="0"/>
              <a:t>Arddull Gorchymyn (</a:t>
            </a:r>
            <a:r>
              <a:rPr lang="en-GB" b="1" dirty="0" err="1"/>
              <a:t>Arddull</a:t>
            </a:r>
            <a:r>
              <a:rPr lang="en-GB" b="1" dirty="0"/>
              <a:t> A)</a:t>
            </a:r>
          </a:p>
          <a:p>
            <a:pPr lvl="0"/>
            <a:r>
              <a:rPr lang="en-GB" dirty="0" err="1"/>
              <a:t>Defnyddir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sesiynau</a:t>
            </a:r>
            <a:r>
              <a:rPr lang="en-GB" dirty="0"/>
              <a:t> </a:t>
            </a:r>
            <a:r>
              <a:rPr lang="en-GB" dirty="0" err="1"/>
              <a:t>briffio</a:t>
            </a:r>
            <a:r>
              <a:rPr lang="en-GB" dirty="0"/>
              <a:t> </a:t>
            </a:r>
            <a:r>
              <a:rPr lang="en-GB" dirty="0" err="1"/>
              <a:t>cynhesu</a:t>
            </a:r>
            <a:r>
              <a:rPr lang="en-GB" dirty="0"/>
              <a:t> a </a:t>
            </a:r>
            <a:r>
              <a:rPr lang="en-GB" dirty="0" err="1"/>
              <a:t>diogelwch</a:t>
            </a:r>
            <a:endParaRPr lang="en-GB" dirty="0"/>
          </a:p>
          <a:p>
            <a:pPr lvl="0"/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dan 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en-GB" dirty="0" err="1"/>
              <a:t>athrawon</a:t>
            </a:r>
            <a:endParaRPr lang="en-GB" dirty="0"/>
          </a:p>
          <a:p>
            <a:pPr lvl="0"/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a </a:t>
            </a:r>
            <a:r>
              <a:rPr lang="en-GB" dirty="0" err="1"/>
              <a:t>diogelwch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Darganfyddiad</a:t>
            </a:r>
            <a:r>
              <a:rPr lang="en-GB" b="1" dirty="0"/>
              <a:t> dan Arweiniad (</a:t>
            </a:r>
            <a:r>
              <a:rPr lang="en-GB" b="1" dirty="0" err="1"/>
              <a:t>Arddull</a:t>
            </a:r>
            <a:r>
              <a:rPr lang="en-GB" b="1" dirty="0"/>
              <a:t> F)</a:t>
            </a:r>
          </a:p>
          <a:p>
            <a:pPr lvl="0"/>
            <a:r>
              <a:rPr lang="en-GB" dirty="0" err="1"/>
              <a:t>Defnyddir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dringo</a:t>
            </a:r>
            <a:endParaRPr lang="en-GB" dirty="0"/>
          </a:p>
          <a:p>
            <a:pPr lvl="0"/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fyrdd</a:t>
            </a:r>
            <a:r>
              <a:rPr lang="en-GB" dirty="0"/>
              <a:t> o </a:t>
            </a:r>
            <a:r>
              <a:rPr lang="en-GB" dirty="0" err="1"/>
              <a:t>symud</a:t>
            </a:r>
            <a:endParaRPr lang="en-GB" dirty="0"/>
          </a:p>
          <a:p>
            <a:pPr lvl="0"/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(hoop)</a:t>
            </a:r>
          </a:p>
          <a:p>
            <a:pPr marL="0" lvl="0" indent="0">
              <a:buNone/>
            </a:pPr>
            <a:r>
              <a:rPr lang="en-GB" b="1" dirty="0" err="1"/>
              <a:t>Darganfyddiad</a:t>
            </a:r>
            <a:r>
              <a:rPr lang="en-GB" b="1" dirty="0"/>
              <a:t> </a:t>
            </a:r>
            <a:r>
              <a:rPr lang="en-GB" b="1" dirty="0" err="1"/>
              <a:t>Gwahanol</a:t>
            </a:r>
            <a:r>
              <a:rPr lang="en-GB" b="1" dirty="0"/>
              <a:t> (</a:t>
            </a:r>
            <a:r>
              <a:rPr lang="en-GB" b="1" dirty="0" err="1"/>
              <a:t>Arddull</a:t>
            </a:r>
            <a:r>
              <a:rPr lang="en-GB" b="1" dirty="0"/>
              <a:t> H)</a:t>
            </a:r>
          </a:p>
          <a:p>
            <a:pPr lvl="0"/>
            <a:r>
              <a:rPr lang="en-GB" dirty="0"/>
              <a:t>Sawl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posib</a:t>
            </a:r>
            <a:endParaRPr lang="en-GB" dirty="0"/>
          </a:p>
          <a:p>
            <a:pPr lvl="0"/>
            <a:r>
              <a:rPr lang="en-GB" dirty="0" err="1"/>
              <a:t>Defnyddir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llwybrau</a:t>
            </a:r>
            <a:endParaRPr lang="en-GB" dirty="0"/>
          </a:p>
          <a:p>
            <a:pPr lvl="0"/>
            <a:r>
              <a:rPr lang="en-GB" dirty="0"/>
              <a:t>Annog </a:t>
            </a:r>
            <a:r>
              <a:rPr lang="en-GB" dirty="0" err="1"/>
              <a:t>creadigrwydd</a:t>
            </a:r>
            <a:r>
              <a:rPr lang="en-GB" dirty="0"/>
              <a:t> ac </a:t>
            </a:r>
            <a:r>
              <a:rPr lang="en-GB" dirty="0" err="1"/>
              <a:t>annibyniaeth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2FA031-F238-0E70-E22D-EB48A4FB9918}"/>
              </a:ext>
            </a:extLst>
          </p:cNvPr>
          <p:cNvSpPr txBox="1"/>
          <p:nvPr/>
        </p:nvSpPr>
        <p:spPr>
          <a:xfrm>
            <a:off x="6309360" y="3117056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>
              <a:buNone/>
            </a:pPr>
            <a:r>
              <a:rPr lang="en-GB" b="1" dirty="0"/>
              <a:t>Model Hwyluso </a:t>
            </a:r>
            <a:r>
              <a:rPr lang="en-GB" b="1" dirty="0" err="1"/>
              <a:t>Crëyr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Dull Hwyluso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chyfarwyddo</a:t>
            </a:r>
            <a:endParaRPr lang="en-GB" dirty="0"/>
          </a:p>
          <a:p>
            <a:pPr lvl="0"/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ymreolaeth</a:t>
            </a:r>
            <a:r>
              <a:rPr lang="en-GB" dirty="0"/>
              <a:t> a </a:t>
            </a:r>
            <a:r>
              <a:rPr lang="en-GB" dirty="0" err="1"/>
              <a:t>hyder</a:t>
            </a:r>
            <a:endParaRPr lang="en-GB" dirty="0"/>
          </a:p>
          <a:p>
            <a:pPr lvl="0"/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dysgwr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7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6A0C9A-3477-EB27-C036-CF411A71A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75509-63D5-5462-1223-B418DEE5A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Datblygu</a:t>
            </a:r>
            <a:r>
              <a:rPr lang="en-GB" sz="4400" dirty="0"/>
              <a:t> </a:t>
            </a:r>
            <a:r>
              <a:rPr lang="en-GB" sz="4400" dirty="0" err="1"/>
              <a:t>Sgiliau</a:t>
            </a:r>
            <a:r>
              <a:rPr lang="en-GB" sz="4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A981D-1573-D171-0207-2E8814199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b="1" dirty="0" err="1"/>
              <a:t>Dilyniant</a:t>
            </a:r>
            <a:r>
              <a:rPr lang="en-GB" sz="2200" b="1" dirty="0"/>
              <a:t> </a:t>
            </a:r>
            <a:r>
              <a:rPr lang="en-GB" sz="2200" b="1" dirty="0" err="1"/>
              <a:t>Strwythuredig</a:t>
            </a:r>
            <a:endParaRPr lang="en-GB" sz="2200" b="1" dirty="0"/>
          </a:p>
          <a:p>
            <a:r>
              <a:rPr lang="en-GB" sz="2200" dirty="0" err="1"/>
              <a:t>Tasgau</a:t>
            </a:r>
            <a:r>
              <a:rPr lang="en-GB" sz="2200" dirty="0"/>
              <a:t> a </a:t>
            </a:r>
            <a:r>
              <a:rPr lang="en-GB" sz="2200" dirty="0" err="1"/>
              <a:t>ddatblygwyd</a:t>
            </a:r>
            <a:r>
              <a:rPr lang="en-GB" sz="2200" dirty="0"/>
              <a:t> (</a:t>
            </a:r>
            <a:r>
              <a:rPr lang="en-GB" sz="2200" dirty="0" err="1"/>
              <a:t>syml</a:t>
            </a:r>
            <a:r>
              <a:rPr lang="en-GB" sz="2200" dirty="0"/>
              <a:t> → </a:t>
            </a:r>
            <a:r>
              <a:rPr lang="en-GB" sz="2200" dirty="0" err="1"/>
              <a:t>gymhleth</a:t>
            </a:r>
            <a:r>
              <a:rPr lang="en-GB" sz="2200" dirty="0"/>
              <a:t>)</a:t>
            </a:r>
          </a:p>
          <a:p>
            <a:r>
              <a:rPr lang="en-GB" sz="2200" dirty="0" err="1"/>
              <a:t>Datblygiad</a:t>
            </a:r>
            <a:r>
              <a:rPr lang="en-GB" sz="2200" dirty="0"/>
              <a:t> o </a:t>
            </a:r>
            <a:r>
              <a:rPr lang="en-GB" sz="2200" dirty="0" err="1"/>
              <a:t>symudiad</a:t>
            </a:r>
            <a:r>
              <a:rPr lang="en-GB" sz="2200" dirty="0"/>
              <a:t> </a:t>
            </a:r>
            <a:r>
              <a:rPr lang="en-GB" sz="2200" dirty="0" err="1"/>
              <a:t>sylfaenol</a:t>
            </a:r>
            <a:r>
              <a:rPr lang="en-GB" sz="2200" dirty="0"/>
              <a:t> → </a:t>
            </a:r>
            <a:r>
              <a:rPr lang="en-GB" sz="2200" dirty="0" err="1"/>
              <a:t>cwblhau</a:t>
            </a:r>
            <a:r>
              <a:rPr lang="en-GB" sz="2200" dirty="0"/>
              <a:t> </a:t>
            </a:r>
            <a:r>
              <a:rPr lang="en-GB" sz="2200" dirty="0" err="1"/>
              <a:t>llwybr</a:t>
            </a:r>
            <a:endParaRPr lang="en-GB" sz="2200" dirty="0"/>
          </a:p>
          <a:p>
            <a:r>
              <a:rPr lang="en-GB" sz="2200" dirty="0"/>
              <a:t>Adeiladu </a:t>
            </a:r>
            <a:r>
              <a:rPr lang="en-GB" sz="2200" dirty="0" err="1"/>
              <a:t>hyder</a:t>
            </a:r>
            <a:r>
              <a:rPr lang="en-GB" sz="2200" dirty="0"/>
              <a:t> a </a:t>
            </a:r>
            <a:r>
              <a:rPr lang="en-GB" sz="2200" dirty="0" err="1"/>
              <a:t>chymhwysedd</a:t>
            </a:r>
            <a:endParaRPr lang="en-GB" sz="2200" dirty="0"/>
          </a:p>
          <a:p>
            <a:pPr marL="0" indent="0">
              <a:buNone/>
            </a:pPr>
            <a:r>
              <a:rPr lang="en-GB" sz="2200" b="1" dirty="0" err="1"/>
              <a:t>Sgaffaldiau</a:t>
            </a:r>
            <a:r>
              <a:rPr lang="en-GB" sz="2200" b="1" dirty="0"/>
              <a:t> a </a:t>
            </a:r>
            <a:r>
              <a:rPr lang="en-GB" sz="2200" b="1" dirty="0" err="1"/>
              <a:t>Chefnogaeth</a:t>
            </a:r>
            <a:endParaRPr lang="en-GB" sz="2200" b="1" dirty="0"/>
          </a:p>
          <a:p>
            <a:r>
              <a:rPr lang="en-GB" sz="2200" dirty="0" err="1"/>
              <a:t>Canllawiau</a:t>
            </a:r>
            <a:r>
              <a:rPr lang="en-GB" sz="2200" dirty="0"/>
              <a:t> cam </a:t>
            </a:r>
            <a:r>
              <a:rPr lang="en-GB" sz="2200" dirty="0" err="1"/>
              <a:t>wrth</a:t>
            </a:r>
            <a:r>
              <a:rPr lang="en-GB" sz="2200" dirty="0"/>
              <a:t> gam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ystod</a:t>
            </a:r>
            <a:r>
              <a:rPr lang="en-GB" sz="2200" dirty="0"/>
              <a:t> y </a:t>
            </a:r>
            <a:r>
              <a:rPr lang="en-GB" sz="2200" dirty="0" err="1"/>
              <a:t>camau</a:t>
            </a:r>
            <a:r>
              <a:rPr lang="en-GB" sz="2200" dirty="0"/>
              <a:t> </a:t>
            </a:r>
            <a:r>
              <a:rPr lang="en-GB" sz="2200" dirty="0" err="1"/>
              <a:t>cynnar</a:t>
            </a:r>
            <a:endParaRPr lang="en-GB" sz="2200" dirty="0"/>
          </a:p>
          <a:p>
            <a:r>
              <a:rPr lang="en-GB" sz="2200" dirty="0" err="1"/>
              <a:t>Dileu</a:t>
            </a:r>
            <a:r>
              <a:rPr lang="en-GB" sz="2200" dirty="0"/>
              <a:t> </a:t>
            </a:r>
            <a:r>
              <a:rPr lang="en-GB" sz="2200" dirty="0" err="1"/>
              <a:t>cefnogaeth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raddol</a:t>
            </a:r>
            <a:endParaRPr lang="en-GB" sz="2200" dirty="0"/>
          </a:p>
          <a:p>
            <a:r>
              <a:rPr lang="en-GB" sz="2200" dirty="0" err="1"/>
              <a:t>Hyrwyddo</a:t>
            </a:r>
            <a:r>
              <a:rPr lang="en-GB" sz="2200" dirty="0"/>
              <a:t> </a:t>
            </a:r>
            <a:r>
              <a:rPr lang="en-GB" sz="2200" dirty="0" err="1"/>
              <a:t>annibyniaeth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dysgu</a:t>
            </a: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Ymarfer ac </a:t>
            </a:r>
            <a:r>
              <a:rPr lang="en-GB" sz="2200" b="1" dirty="0" err="1"/>
              <a:t>Ailadrodd</a:t>
            </a:r>
            <a:endParaRPr lang="en-GB" sz="2200" b="1" dirty="0"/>
          </a:p>
          <a:p>
            <a:r>
              <a:rPr lang="en-GB" sz="2200" dirty="0" err="1"/>
              <a:t>Ymdrechion</a:t>
            </a:r>
            <a:r>
              <a:rPr lang="en-GB" sz="2200" dirty="0"/>
              <a:t> </a:t>
            </a:r>
            <a:r>
              <a:rPr lang="en-GB" sz="2200" dirty="0" err="1"/>
              <a:t>dro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ôl</a:t>
            </a:r>
            <a:r>
              <a:rPr lang="en-GB" sz="2200" dirty="0"/>
              <a:t> </a:t>
            </a:r>
            <a:r>
              <a:rPr lang="en-GB" sz="2200" dirty="0" err="1"/>
              <a:t>tro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ddringo</a:t>
            </a:r>
            <a:r>
              <a:rPr lang="en-GB" sz="2200" dirty="0"/>
              <a:t> </a:t>
            </a:r>
            <a:r>
              <a:rPr lang="en-GB" sz="2200" dirty="0" err="1"/>
              <a:t>llwybrau</a:t>
            </a:r>
            <a:endParaRPr lang="en-GB" sz="2200" dirty="0"/>
          </a:p>
          <a:p>
            <a:r>
              <a:rPr lang="en-GB" sz="2200" dirty="0" err="1"/>
              <a:t>Mireinio</a:t>
            </a:r>
            <a:r>
              <a:rPr lang="en-GB" sz="2200" dirty="0"/>
              <a:t> </a:t>
            </a:r>
            <a:r>
              <a:rPr lang="en-GB" sz="2200" dirty="0" err="1"/>
              <a:t>techneg</a:t>
            </a:r>
            <a:r>
              <a:rPr lang="en-GB" sz="2200" dirty="0"/>
              <a:t> </a:t>
            </a:r>
            <a:r>
              <a:rPr lang="en-GB" sz="2200" dirty="0" err="1"/>
              <a:t>dros</a:t>
            </a:r>
            <a:r>
              <a:rPr lang="en-GB" sz="2200" dirty="0"/>
              <a:t> </a:t>
            </a:r>
            <a:r>
              <a:rPr lang="en-GB" sz="2200" dirty="0" err="1"/>
              <a:t>amser</a:t>
            </a:r>
            <a:endParaRPr lang="en-GB" sz="2200" dirty="0"/>
          </a:p>
          <a:p>
            <a:r>
              <a:rPr lang="en-GB" sz="2200" dirty="0" err="1"/>
              <a:t>Dysgu</a:t>
            </a:r>
            <a:r>
              <a:rPr lang="en-GB" sz="2200" dirty="0"/>
              <a:t> </a:t>
            </a:r>
            <a:r>
              <a:rPr lang="en-GB" sz="2200" dirty="0" err="1"/>
              <a:t>trwy</a:t>
            </a:r>
            <a:r>
              <a:rPr lang="en-GB" sz="2200" dirty="0"/>
              <a:t> </a:t>
            </a:r>
            <a:r>
              <a:rPr lang="en-GB" sz="2200" dirty="0" err="1"/>
              <a:t>brofi</a:t>
            </a:r>
            <a:r>
              <a:rPr lang="en-GB" sz="2200" dirty="0"/>
              <a:t> a </a:t>
            </a:r>
            <a:r>
              <a:rPr lang="en-GB" sz="2200" dirty="0" err="1"/>
              <a:t>methu</a:t>
            </a:r>
            <a:endParaRPr lang="en-GB" sz="22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4C297E-1A2F-9ED2-9E80-9DF5F394C818}"/>
              </a:ext>
            </a:extLst>
          </p:cNvPr>
          <p:cNvSpPr txBox="1"/>
          <p:nvPr/>
        </p:nvSpPr>
        <p:spPr>
          <a:xfrm>
            <a:off x="6583680" y="2274838"/>
            <a:ext cx="62484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dirty="0"/>
              <a:t>Datrys Problemau a </a:t>
            </a:r>
            <a:r>
              <a:rPr lang="en-GB" sz="2000" b="1" dirty="0" err="1"/>
              <a:t>Gwneud</a:t>
            </a:r>
            <a:r>
              <a:rPr lang="en-GB" sz="2000" b="1" dirty="0"/>
              <a:t> </a:t>
            </a:r>
            <a:r>
              <a:rPr lang="en-GB" sz="2000" b="1" dirty="0" err="1"/>
              <a:t>Penderfyniadau</a:t>
            </a: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Datrysiadau</a:t>
            </a:r>
            <a:r>
              <a:rPr lang="en-GB" sz="2000" dirty="0"/>
              <a:t> </a:t>
            </a:r>
            <a:r>
              <a:rPr lang="en-GB" sz="2000" dirty="0" err="1"/>
              <a:t>symud</a:t>
            </a:r>
            <a:r>
              <a:rPr lang="en-GB" sz="2000" dirty="0"/>
              <a:t> </a:t>
            </a:r>
            <a:r>
              <a:rPr lang="en-GB" sz="2000" dirty="0" err="1"/>
              <a:t>lluosog</a:t>
            </a:r>
            <a:r>
              <a:rPr lang="en-GB" sz="2000" dirty="0"/>
              <a:t> </a:t>
            </a:r>
            <a:r>
              <a:rPr lang="en-GB" sz="2000" dirty="0" err="1"/>
              <a:t>wedi'u</a:t>
            </a:r>
            <a:r>
              <a:rPr lang="en-GB" sz="2000" dirty="0"/>
              <a:t> </a:t>
            </a:r>
            <a:r>
              <a:rPr lang="en-GB" sz="2000" dirty="0" err="1"/>
              <a:t>harchwilio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Tasgau</a:t>
            </a:r>
            <a:r>
              <a:rPr lang="en-GB" sz="2000" dirty="0"/>
              <a:t> </a:t>
            </a:r>
            <a:r>
              <a:rPr lang="en-GB" sz="2000" dirty="0" err="1"/>
              <a:t>creu</a:t>
            </a:r>
            <a:r>
              <a:rPr lang="en-GB" sz="2000" dirty="0"/>
              <a:t> </a:t>
            </a:r>
            <a:r>
              <a:rPr lang="en-GB" sz="2000" dirty="0" err="1"/>
              <a:t>llwybrau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meddwl</a:t>
            </a:r>
            <a:r>
              <a:rPr lang="en-GB" sz="2000" dirty="0"/>
              <a:t> </a:t>
            </a:r>
            <a:r>
              <a:rPr lang="en-GB" sz="2000" dirty="0" err="1"/>
              <a:t>annibynnol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31528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72C178-9959-E778-E069-8A3B89B0E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6B733-94F4-8570-74FB-2B3D9A057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4437" y="579808"/>
            <a:ext cx="9663125" cy="76919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Beth </a:t>
            </a:r>
            <a:r>
              <a:rPr lang="en-GB" sz="4400" dirty="0" err="1"/>
              <a:t>oedd</a:t>
            </a:r>
            <a:r>
              <a:rPr lang="en-GB" sz="4400" dirty="0"/>
              <a:t> </a:t>
            </a:r>
            <a:r>
              <a:rPr lang="en-GB" sz="4400" dirty="0" err="1"/>
              <a:t>wedi</a:t>
            </a:r>
            <a:r>
              <a:rPr lang="en-GB" sz="4400" dirty="0"/>
              <a:t> </a:t>
            </a:r>
            <a:r>
              <a:rPr lang="en-GB" sz="4400" dirty="0" err="1"/>
              <a:t>llwyddo</a:t>
            </a:r>
            <a:r>
              <a:rPr lang="en-GB" sz="4400" dirty="0"/>
              <a:t> </a:t>
            </a:r>
            <a:r>
              <a:rPr lang="en-GB" sz="4400" dirty="0" err="1"/>
              <a:t>trwy</a:t>
            </a:r>
            <a:r>
              <a:rPr lang="en-GB" sz="4400" dirty="0"/>
              <a:t> </a:t>
            </a:r>
            <a:r>
              <a:rPr lang="en-GB" sz="4400" dirty="0" err="1"/>
              <a:t>gydol</a:t>
            </a:r>
            <a:r>
              <a:rPr lang="en-GB" sz="4400" dirty="0"/>
              <a:t> y </a:t>
            </a:r>
            <a:r>
              <a:rPr lang="en-GB" sz="4400" dirty="0" err="1"/>
              <a:t>gwers</a:t>
            </a:r>
            <a:r>
              <a:rPr lang="en-GB" sz="44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5913D-BF8F-21AB-8A44-04340D625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267" y="1933884"/>
            <a:ext cx="6024556" cy="55094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Blaengar</a:t>
            </a:r>
            <a:endParaRPr lang="en-GB" b="1" dirty="0"/>
          </a:p>
          <a:p>
            <a:r>
              <a:rPr lang="en-GB" dirty="0" err="1"/>
              <a:t>Dilyniant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r>
              <a:rPr lang="en-GB" dirty="0"/>
              <a:t> (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 → </a:t>
            </a:r>
            <a:r>
              <a:rPr lang="en-GB" dirty="0" err="1"/>
              <a:t>cymhleth</a:t>
            </a:r>
            <a:r>
              <a:rPr lang="en-GB" dirty="0"/>
              <a:t>)</a:t>
            </a:r>
          </a:p>
          <a:p>
            <a:r>
              <a:rPr lang="en-GB" dirty="0" err="1"/>
              <a:t>Sgaffaldiau</a:t>
            </a:r>
            <a:r>
              <a:rPr lang="en-GB" dirty="0"/>
              <a:t> â </a:t>
            </a:r>
            <a:r>
              <a:rPr lang="en-GB" dirty="0" err="1"/>
              <a:t>chymorth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hyder</a:t>
            </a:r>
            <a:endParaRPr lang="en-GB" dirty="0"/>
          </a:p>
          <a:p>
            <a:r>
              <a:rPr lang="en-GB" dirty="0"/>
              <a:t>Ailadrodd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effeithlonrwydd</a:t>
            </a:r>
            <a:r>
              <a:rPr lang="en-GB" dirty="0"/>
              <a:t> </a:t>
            </a:r>
            <a:r>
              <a:rPr lang="en-GB" dirty="0" err="1"/>
              <a:t>symud</a:t>
            </a:r>
            <a:endParaRPr lang="en-GB" dirty="0"/>
          </a:p>
          <a:p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a </a:t>
            </a:r>
            <a:r>
              <a:rPr lang="en-GB" dirty="0" err="1"/>
              <a:t>chanlyniadau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Cydweithredu</a:t>
            </a:r>
            <a:r>
              <a:rPr lang="en-GB" b="1" dirty="0"/>
              <a:t> a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Cymdeithasol</a:t>
            </a:r>
            <a:endParaRPr lang="en-GB" b="1" dirty="0"/>
          </a:p>
          <a:p>
            <a:r>
              <a:rPr lang="en-GB" dirty="0"/>
              <a:t>Rolau </a:t>
            </a:r>
            <a:r>
              <a:rPr lang="en-GB" dirty="0" err="1"/>
              <a:t>cyfoedion</a:t>
            </a:r>
            <a:r>
              <a:rPr lang="en-GB" dirty="0"/>
              <a:t> (</a:t>
            </a:r>
            <a:r>
              <a:rPr lang="en-GB" dirty="0" err="1"/>
              <a:t>dringwr</a:t>
            </a:r>
            <a:r>
              <a:rPr lang="en-GB" dirty="0"/>
              <a:t>, spotter, </a:t>
            </a:r>
            <a:r>
              <a:rPr lang="en-GB" dirty="0" err="1"/>
              <a:t>arsylwr</a:t>
            </a:r>
            <a:r>
              <a:rPr lang="en-GB" dirty="0"/>
              <a:t>)</a:t>
            </a:r>
          </a:p>
          <a:p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cymheiriaid</a:t>
            </a:r>
            <a:r>
              <a:rPr lang="en-GB" dirty="0"/>
              <a:t> </a:t>
            </a:r>
            <a:r>
              <a:rPr lang="en-GB" dirty="0" err="1"/>
              <a:t>adeiladol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cyfathrebu</a:t>
            </a:r>
            <a:endParaRPr lang="en-GB" dirty="0"/>
          </a:p>
          <a:p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cydweithredol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479519-A619-4354-21BF-C78F087EDD91}"/>
              </a:ext>
            </a:extLst>
          </p:cNvPr>
          <p:cNvSpPr txBox="1"/>
          <p:nvPr/>
        </p:nvSpPr>
        <p:spPr>
          <a:xfrm>
            <a:off x="6705600" y="3103649"/>
            <a:ext cx="4357511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Sgiliau</a:t>
            </a:r>
            <a:r>
              <a:rPr lang="en-GB" sz="2000" b="1" dirty="0"/>
              <a:t> </a:t>
            </a:r>
            <a:r>
              <a:rPr lang="en-GB" sz="2000" b="1" dirty="0" err="1"/>
              <a:t>Gwybyddol</a:t>
            </a:r>
            <a:r>
              <a:rPr lang="en-GB" sz="2000" b="1" dirty="0"/>
              <a:t> a </a:t>
            </a:r>
            <a:r>
              <a:rPr lang="en-GB" sz="2000" b="1" dirty="0" err="1"/>
              <a:t>Datrys</a:t>
            </a:r>
            <a:r>
              <a:rPr lang="en-GB" sz="2000" b="1" dirty="0"/>
              <a:t> Problemau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Creu </a:t>
            </a:r>
            <a:r>
              <a:rPr lang="en-GB" sz="2000" dirty="0" err="1"/>
              <a:t>llwybrau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penderfyniadau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Datrysiadau</a:t>
            </a:r>
            <a:r>
              <a:rPr lang="en-GB" sz="2000" dirty="0"/>
              <a:t> </a:t>
            </a:r>
            <a:r>
              <a:rPr lang="en-GB" sz="2000" dirty="0" err="1"/>
              <a:t>symud</a:t>
            </a:r>
            <a:r>
              <a:rPr lang="en-GB" sz="2000" dirty="0"/>
              <a:t> </a:t>
            </a:r>
            <a:r>
              <a:rPr lang="en-GB" sz="2000" dirty="0" err="1"/>
              <a:t>lluosog</a:t>
            </a:r>
            <a:r>
              <a:rPr lang="en-GB" sz="2000" dirty="0"/>
              <a:t> </a:t>
            </a:r>
            <a:r>
              <a:rPr lang="en-GB" sz="2000" dirty="0" err="1"/>
              <a:t>wedi'u</a:t>
            </a:r>
            <a:r>
              <a:rPr lang="en-GB" sz="2000" dirty="0"/>
              <a:t> </a:t>
            </a:r>
            <a:r>
              <a:rPr lang="en-GB" sz="2000" dirty="0" err="1"/>
              <a:t>harchwilio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Mwy</a:t>
            </a:r>
            <a:r>
              <a:rPr lang="en-GB" sz="2000" dirty="0"/>
              <a:t> o </a:t>
            </a:r>
            <a:r>
              <a:rPr lang="en-GB" sz="2000" dirty="0" err="1"/>
              <a:t>ymwybyddiaeth</a:t>
            </a:r>
            <a:r>
              <a:rPr lang="en-GB" sz="2000" dirty="0"/>
              <a:t> </a:t>
            </a:r>
            <a:r>
              <a:rPr lang="en-GB" sz="2000" dirty="0" err="1"/>
              <a:t>dactegol</a:t>
            </a:r>
            <a:endParaRPr lang="en-GB" sz="2000" dirty="0"/>
          </a:p>
          <a:p>
            <a:r>
              <a:rPr lang="en-GB" sz="2000" b="1" dirty="0" err="1"/>
              <a:t>Amgylchedd</a:t>
            </a:r>
            <a:r>
              <a:rPr lang="en-GB" sz="2000" b="1" dirty="0"/>
              <a:t> </a:t>
            </a:r>
            <a:r>
              <a:rPr lang="en-GB" sz="2000" b="1" dirty="0" err="1"/>
              <a:t>dysgu</a:t>
            </a:r>
            <a:r>
              <a:rPr lang="en-GB" sz="2000" b="1" dirty="0"/>
              <a:t> </a:t>
            </a:r>
            <a:r>
              <a:rPr lang="en-GB" sz="2000" b="1" dirty="0" err="1"/>
              <a:t>cadarnhaol</a:t>
            </a: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Awyrgylch</a:t>
            </a:r>
            <a:r>
              <a:rPr lang="en-GB" sz="2000" dirty="0"/>
              <a:t> </a:t>
            </a:r>
            <a:r>
              <a:rPr lang="en-GB" sz="2000" dirty="0" err="1"/>
              <a:t>diogel</a:t>
            </a:r>
            <a:r>
              <a:rPr lang="en-GB" sz="2000" dirty="0"/>
              <a:t> a </a:t>
            </a:r>
            <a:r>
              <a:rPr lang="en-GB" sz="2000" dirty="0" err="1"/>
              <a:t>chefnogol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sy'n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gymryd</a:t>
            </a:r>
            <a:r>
              <a:rPr lang="en-GB" sz="2000" dirty="0"/>
              <a:t> </a:t>
            </a:r>
            <a:r>
              <a:rPr lang="en-GB" sz="2000" dirty="0" err="1"/>
              <a:t>risgiau</a:t>
            </a:r>
            <a:r>
              <a:rPr lang="en-GB" sz="2000" dirty="0"/>
              <a:t> a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cynnig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1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0AE1A4-2B99-2CE0-295A-226058687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3FECD-A0EA-37E8-BF72-C36D763E9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Cyfyngiadau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EB5C0-D904-7139-56D4-7501E24FB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742" y="1563978"/>
            <a:ext cx="5246169" cy="43739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Eglurder</a:t>
            </a:r>
            <a:r>
              <a:rPr lang="en-GB" b="1" dirty="0"/>
              <a:t> </a:t>
            </a:r>
            <a:r>
              <a:rPr lang="en-GB" b="1" dirty="0" err="1"/>
              <a:t>cyfarwyddiadau</a:t>
            </a:r>
            <a:endParaRPr lang="en-GB" b="1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yr </a:t>
            </a:r>
            <a:r>
              <a:rPr lang="en-GB" dirty="0" err="1"/>
              <a:t>esboniadau</a:t>
            </a:r>
            <a:r>
              <a:rPr lang="en-GB" dirty="0"/>
              <a:t> </a:t>
            </a:r>
            <a:r>
              <a:rPr lang="en-GB" dirty="0" err="1"/>
              <a:t>cychwynnol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eglurder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rai </a:t>
            </a:r>
            <a:r>
              <a:rPr lang="en-GB" dirty="0" err="1"/>
              <a:t>disgyblion</a:t>
            </a:r>
            <a:endParaRPr lang="en-GB" dirty="0"/>
          </a:p>
          <a:p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cyfyngedig</a:t>
            </a:r>
            <a:r>
              <a:rPr lang="en-GB" dirty="0"/>
              <a:t> o </a:t>
            </a:r>
            <a:r>
              <a:rPr lang="en-GB" dirty="0" err="1"/>
              <a:t>arddangosiadau</a:t>
            </a:r>
            <a:r>
              <a:rPr lang="en-GB" dirty="0"/>
              <a:t> </a:t>
            </a:r>
            <a:r>
              <a:rPr lang="en-GB" dirty="0" err="1"/>
              <a:t>gweledol</a:t>
            </a:r>
            <a:endParaRPr lang="en-GB" dirty="0"/>
          </a:p>
          <a:p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tasgau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Rheoli</a:t>
            </a:r>
            <a:r>
              <a:rPr lang="en-GB" b="1" dirty="0"/>
              <a:t> Amser</a:t>
            </a:r>
          </a:p>
          <a:p>
            <a:r>
              <a:rPr lang="en-GB" dirty="0"/>
              <a:t>Amser </a:t>
            </a:r>
            <a:r>
              <a:rPr lang="en-GB" dirty="0" err="1"/>
              <a:t>cyfyngedig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dilyniant</a:t>
            </a:r>
            <a:r>
              <a:rPr lang="en-GB" dirty="0"/>
              <a:t> a </a:t>
            </a:r>
            <a:r>
              <a:rPr lang="en-GB" dirty="0" err="1"/>
              <a:t>mireinio</a:t>
            </a:r>
            <a:endParaRPr lang="en-GB" dirty="0"/>
          </a:p>
          <a:p>
            <a:r>
              <a:rPr lang="en-GB" dirty="0"/>
              <a:t>Rhai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llawn</a:t>
            </a:r>
            <a:endParaRPr lang="en-GB" dirty="0"/>
          </a:p>
          <a:p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dyfnach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15F0A8-6ACF-9339-E987-5F03D3E18275}"/>
              </a:ext>
            </a:extLst>
          </p:cNvPr>
          <p:cNvSpPr txBox="1"/>
          <p:nvPr/>
        </p:nvSpPr>
        <p:spPr>
          <a:xfrm>
            <a:off x="6277328" y="2099733"/>
            <a:ext cx="515902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Gwahaniaethu</a:t>
            </a: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Her </a:t>
            </a:r>
            <a:r>
              <a:rPr lang="en-GB" sz="2000" dirty="0" err="1"/>
              <a:t>heb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ymestyn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llawn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uwch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rhai</a:t>
            </a:r>
            <a:r>
              <a:rPr lang="en-GB" sz="2000" dirty="0"/>
              <a:t> </a:t>
            </a:r>
            <a:r>
              <a:rPr lang="en-GB" sz="2000" dirty="0" err="1"/>
              <a:t>tasgau</a:t>
            </a:r>
            <a:r>
              <a:rPr lang="en-GB" sz="2000" dirty="0"/>
              <a:t> </a:t>
            </a:r>
            <a:r>
              <a:rPr lang="en-GB" sz="2000" dirty="0" err="1"/>
              <a:t>wedi'u</a:t>
            </a:r>
            <a:r>
              <a:rPr lang="en-GB" sz="2000" dirty="0"/>
              <a:t> </a:t>
            </a:r>
            <a:r>
              <a:rPr lang="en-GB" sz="2000" dirty="0" err="1"/>
              <a:t>haddasu'n</a:t>
            </a:r>
            <a:r>
              <a:rPr lang="en-GB" sz="2000" dirty="0"/>
              <a:t> </a:t>
            </a:r>
            <a:r>
              <a:rPr lang="en-GB" sz="2000" dirty="0" err="1"/>
              <a:t>ddigon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pob</a:t>
            </a:r>
            <a:r>
              <a:rPr lang="en-GB" sz="2000" dirty="0"/>
              <a:t> </a:t>
            </a:r>
            <a:r>
              <a:rPr lang="en-GB" sz="2000" dirty="0" err="1"/>
              <a:t>dysgwr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Dilyniant</a:t>
            </a:r>
            <a:r>
              <a:rPr lang="en-GB" sz="2000" dirty="0"/>
              <a:t> </a:t>
            </a:r>
            <a:r>
              <a:rPr lang="en-GB" sz="2000" dirty="0" err="1"/>
              <a:t>unigol</a:t>
            </a:r>
            <a:r>
              <a:rPr lang="en-GB" sz="2000" dirty="0"/>
              <a:t> </a:t>
            </a:r>
            <a:r>
              <a:rPr lang="en-GB" sz="2000" dirty="0" err="1"/>
              <a:t>cyfyngedig</a:t>
            </a:r>
            <a:endParaRPr lang="en-GB" sz="2000" dirty="0"/>
          </a:p>
          <a:p>
            <a:r>
              <a:rPr lang="en-GB" sz="2000" b="1" dirty="0" err="1"/>
              <a:t>Dyfnder</a:t>
            </a:r>
            <a:r>
              <a:rPr lang="en-GB" sz="2000" b="1" dirty="0"/>
              <a:t> </a:t>
            </a:r>
            <a:r>
              <a:rPr lang="en-GB" sz="2000" b="1" dirty="0" err="1"/>
              <a:t>Myfyrio</a:t>
            </a: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Amser </a:t>
            </a:r>
            <a:r>
              <a:rPr lang="en-GB" sz="2000" dirty="0" err="1"/>
              <a:t>cyfyngedig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myfyrio</a:t>
            </a:r>
            <a:r>
              <a:rPr lang="en-GB" sz="2000" dirty="0"/>
              <a:t> </a:t>
            </a:r>
            <a:r>
              <a:rPr lang="en-GB" sz="2000" dirty="0" err="1"/>
              <a:t>manwl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Colli </a:t>
            </a:r>
            <a:r>
              <a:rPr lang="en-GB" sz="2000" dirty="0" err="1"/>
              <a:t>cyfle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atgyfnerthu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Llai</a:t>
            </a:r>
            <a:r>
              <a:rPr lang="en-GB" sz="2000" dirty="0"/>
              <a:t> o </a:t>
            </a:r>
            <a:r>
              <a:rPr lang="en-GB" sz="2000" dirty="0" err="1"/>
              <a:t>ddatblygiad</a:t>
            </a:r>
            <a:r>
              <a:rPr lang="en-GB" sz="2000" dirty="0"/>
              <a:t> </a:t>
            </a:r>
            <a:r>
              <a:rPr lang="en-GB" sz="2000" dirty="0" err="1"/>
              <a:t>metawybyddol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51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7B7FD5-7D5F-596E-40C1-A076E445E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27DF8B-AF40-4916-BF81-7B4B1D6A0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E0E191-47BD-46BD-846E-E994713F2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E92BED-618B-7FA0-2349-23189CCF1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73" y="403062"/>
            <a:ext cx="6700006" cy="1051560"/>
          </a:xfrm>
        </p:spPr>
        <p:txBody>
          <a:bodyPr anchor="b">
            <a:normAutofit/>
          </a:bodyPr>
          <a:lstStyle/>
          <a:p>
            <a:r>
              <a:rPr lang="en-GB" sz="4400" dirty="0" err="1"/>
              <a:t>Cynhwysiant</a:t>
            </a:r>
            <a:r>
              <a:rPr lang="en-GB" sz="4400" dirty="0"/>
              <a:t> (Model STEP)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7D298-4FBB-1EBC-81D8-20FDEFAFD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194" y="1632113"/>
            <a:ext cx="7788025" cy="5300129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Bwlch – Space</a:t>
            </a:r>
          </a:p>
          <a:p>
            <a:pPr lvl="0"/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dringio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Gofod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tagfeydd</a:t>
            </a:r>
            <a:endParaRPr lang="en-GB" dirty="0"/>
          </a:p>
          <a:p>
            <a:pPr lvl="0"/>
            <a:r>
              <a:rPr lang="en-GB" dirty="0" err="1"/>
              <a:t>Adrannau</a:t>
            </a:r>
            <a:r>
              <a:rPr lang="en-GB" dirty="0"/>
              <a:t> </a:t>
            </a:r>
            <a:r>
              <a:rPr lang="en-GB" dirty="0" err="1"/>
              <a:t>wal</a:t>
            </a:r>
            <a:r>
              <a:rPr lang="en-GB" dirty="0"/>
              <a:t> </a:t>
            </a:r>
            <a:r>
              <a:rPr lang="en-GB" dirty="0" err="1"/>
              <a:t>llau</a:t>
            </a:r>
            <a:r>
              <a:rPr lang="en-GB" dirty="0"/>
              <a:t> </a:t>
            </a:r>
            <a:r>
              <a:rPr lang="en-GB" dirty="0" err="1"/>
              <a:t>cymleth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hyderus</a:t>
            </a:r>
            <a:endParaRPr lang="en-GB" dirty="0"/>
          </a:p>
          <a:p>
            <a:pPr marL="0" lvl="0" indent="0">
              <a:buNone/>
            </a:pPr>
            <a:r>
              <a:rPr lang="en-GB" b="1" dirty="0" err="1"/>
              <a:t>Tasg</a:t>
            </a:r>
            <a:r>
              <a:rPr lang="en-GB" b="1" dirty="0"/>
              <a:t> - Task </a:t>
            </a:r>
          </a:p>
          <a:p>
            <a:pPr lvl="0"/>
            <a:r>
              <a:rPr lang="en-GB" dirty="0" err="1"/>
              <a:t>Llwybrau</a:t>
            </a:r>
            <a:r>
              <a:rPr lang="en-GB" dirty="0"/>
              <a:t> </a:t>
            </a:r>
            <a:r>
              <a:rPr lang="en-GB" dirty="0" err="1"/>
              <a:t>gwahaniaethol</a:t>
            </a:r>
            <a:r>
              <a:rPr lang="en-GB" dirty="0"/>
              <a:t> (</a:t>
            </a:r>
            <a:r>
              <a:rPr lang="en-GB" dirty="0" err="1"/>
              <a:t>hawdd</a:t>
            </a:r>
            <a:r>
              <a:rPr lang="en-GB" dirty="0"/>
              <a:t> → </a:t>
            </a:r>
            <a:r>
              <a:rPr lang="en-GB" dirty="0" err="1"/>
              <a:t>heriol</a:t>
            </a:r>
            <a:r>
              <a:rPr lang="en-GB" dirty="0"/>
              <a:t>)</a:t>
            </a:r>
          </a:p>
          <a:p>
            <a:pPr lvl="0"/>
            <a:r>
              <a:rPr lang="en-GB" dirty="0"/>
              <a:t>Meini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lefel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Offer – Equipment </a:t>
            </a:r>
          </a:p>
          <a:p>
            <a:pPr lvl="0"/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matiau</a:t>
            </a:r>
            <a:r>
              <a:rPr lang="en-GB" dirty="0"/>
              <a:t> er </a:t>
            </a:r>
            <a:r>
              <a:rPr lang="en-GB" dirty="0" err="1"/>
              <a:t>diogelwch</a:t>
            </a:r>
            <a:r>
              <a:rPr lang="en-GB" dirty="0"/>
              <a:t> – (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)</a:t>
            </a:r>
          </a:p>
          <a:p>
            <a:pPr lvl="0"/>
            <a:r>
              <a:rPr lang="en-GB" dirty="0" err="1"/>
              <a:t>Daliadau</a:t>
            </a:r>
            <a:r>
              <a:rPr lang="en-GB" dirty="0"/>
              <a:t> / </a:t>
            </a:r>
            <a:r>
              <a:rPr lang="en-GB" dirty="0" err="1"/>
              <a:t>llwybrau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I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allu</a:t>
            </a:r>
            <a:endParaRPr lang="en-GB" dirty="0"/>
          </a:p>
          <a:p>
            <a:pPr lvl="0"/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I </a:t>
            </a:r>
            <a:r>
              <a:rPr lang="en-GB" dirty="0" err="1"/>
              <a:t>wneud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Pobl</a:t>
            </a:r>
            <a:r>
              <a:rPr lang="en-GB" b="1" dirty="0"/>
              <a:t> - People</a:t>
            </a:r>
          </a:p>
          <a:p>
            <a:pPr lvl="0"/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gymheiriaid</a:t>
            </a:r>
            <a:r>
              <a:rPr lang="en-GB" dirty="0"/>
              <a:t> (</a:t>
            </a:r>
            <a:r>
              <a:rPr lang="en-GB" dirty="0" err="1"/>
              <a:t>Spotio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)</a:t>
            </a:r>
          </a:p>
          <a:p>
            <a:pPr lvl="0"/>
            <a:r>
              <a:rPr lang="en-GB" dirty="0" err="1"/>
              <a:t>Grwpio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cymysg</a:t>
            </a:r>
            <a:endParaRPr lang="en-GB" dirty="0"/>
          </a:p>
          <a:p>
            <a:pPr lvl="0"/>
            <a:r>
              <a:rPr lang="en-GB" dirty="0" err="1"/>
              <a:t>Arweiniad</a:t>
            </a:r>
            <a:r>
              <a:rPr lang="en-GB" dirty="0"/>
              <a:t> ac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athrawon</a:t>
            </a:r>
            <a:endParaRPr lang="en-GB" dirty="0"/>
          </a:p>
          <a:p>
            <a:endParaRPr lang="en-GB" sz="500" dirty="0"/>
          </a:p>
        </p:txBody>
      </p:sp>
      <p:sp>
        <p:nvSpPr>
          <p:cNvPr id="13" name="Oval 1">
            <a:extLst>
              <a:ext uri="{FF2B5EF4-FFF2-40B4-BE49-F238E27FC236}">
                <a16:creationId xmlns:a16="http://schemas.microsoft.com/office/drawing/2014/main" id="{D60DC0FE-B192-4898-9A42-DD3CA1061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75068" y="1214970"/>
            <a:ext cx="5716933" cy="5643030"/>
          </a:xfrm>
          <a:custGeom>
            <a:avLst/>
            <a:gdLst>
              <a:gd name="connsiteX0" fmla="*/ 3371933 w 5716933"/>
              <a:gd name="connsiteY0" fmla="*/ 0 h 5643030"/>
              <a:gd name="connsiteX1" fmla="*/ 5516795 w 5716933"/>
              <a:gd name="connsiteY1" fmla="*/ 769986 h 5643030"/>
              <a:gd name="connsiteX2" fmla="*/ 5716933 w 5716933"/>
              <a:gd name="connsiteY2" fmla="*/ 951883 h 5643030"/>
              <a:gd name="connsiteX3" fmla="*/ 5716933 w 5716933"/>
              <a:gd name="connsiteY3" fmla="*/ 5643030 h 5643030"/>
              <a:gd name="connsiteX4" fmla="*/ 884716 w 5716933"/>
              <a:gd name="connsiteY4" fmla="*/ 5643030 h 5643030"/>
              <a:gd name="connsiteX5" fmla="*/ 769986 w 5716933"/>
              <a:gd name="connsiteY5" fmla="*/ 5516796 h 5643030"/>
              <a:gd name="connsiteX6" fmla="*/ 0 w 5716933"/>
              <a:gd name="connsiteY6" fmla="*/ 3371933 h 5643030"/>
              <a:gd name="connsiteX7" fmla="*/ 3371933 w 5716933"/>
              <a:gd name="connsiteY7" fmla="*/ 0 h 5643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16933" h="5643030">
                <a:moveTo>
                  <a:pt x="3371933" y="0"/>
                </a:moveTo>
                <a:cubicBezTo>
                  <a:pt x="4186675" y="0"/>
                  <a:pt x="4933927" y="288960"/>
                  <a:pt x="5516795" y="769986"/>
                </a:cubicBezTo>
                <a:lnTo>
                  <a:pt x="5716933" y="951883"/>
                </a:lnTo>
                <a:lnTo>
                  <a:pt x="5716933" y="5643030"/>
                </a:lnTo>
                <a:lnTo>
                  <a:pt x="884716" y="5643030"/>
                </a:lnTo>
                <a:lnTo>
                  <a:pt x="769986" y="5516796"/>
                </a:lnTo>
                <a:cubicBezTo>
                  <a:pt x="288960" y="4933927"/>
                  <a:pt x="0" y="4186675"/>
                  <a:pt x="0" y="3371933"/>
                </a:cubicBezTo>
                <a:cubicBezTo>
                  <a:pt x="0" y="1509666"/>
                  <a:pt x="1509666" y="0"/>
                  <a:pt x="337193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47154ABD-A760-4C29-A394-422706C2C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228154" cy="5966848"/>
            <a:chOff x="6008627" y="289695"/>
            <a:chExt cx="5228154" cy="5966848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7E907A3-04C3-40DF-AF5B-74DFD98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C341F19-78FA-4078-B1AD-5E1646DD0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6E0C6E1-CEDB-4511-B675-C5C48112E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863F213-E875-41B8-A148-A90BCD837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0340" y="67428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6FF8E98-A1E7-49FB-95C2-4518E16B5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The STEP Model - UK Coaching">
            <a:extLst>
              <a:ext uri="{FF2B5EF4-FFF2-40B4-BE49-F238E27FC236}">
                <a16:creationId xmlns:a16="http://schemas.microsoft.com/office/drawing/2014/main" id="{E1B80B54-AA40-0CAA-A186-B3F82008BE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614"/>
          <a:stretch>
            <a:fillRect/>
          </a:stretch>
        </p:blipFill>
        <p:spPr>
          <a:xfrm>
            <a:off x="7942102" y="2242953"/>
            <a:ext cx="3451740" cy="4012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91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2FD02A-BE6C-CC3B-0C5F-C7590E24C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BCFE6-A468-CF95-8715-E9CD945A3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Diogelwch</a:t>
            </a:r>
            <a:r>
              <a:rPr lang="en-GB" sz="4400" dirty="0"/>
              <a:t> a </a:t>
            </a:r>
            <a:r>
              <a:rPr lang="en-GB" sz="4400" dirty="0" err="1"/>
              <a:t>Rheoli</a:t>
            </a:r>
            <a:r>
              <a:rPr lang="en-GB" sz="4400" dirty="0"/>
              <a:t> </a:t>
            </a:r>
            <a:r>
              <a:rPr lang="en-GB" sz="4400" dirty="0" err="1"/>
              <a:t>Risg</a:t>
            </a:r>
            <a:r>
              <a:rPr lang="en-GB" sz="4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5CEFD-1475-AC1F-CC1F-FCD043862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552" y="1690688"/>
            <a:ext cx="6831471" cy="48573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Ymwybyddiaeth</a:t>
            </a:r>
            <a:r>
              <a:rPr lang="en-GB" b="1" dirty="0"/>
              <a:t> o </a:t>
            </a:r>
            <a:r>
              <a:rPr lang="en-GB" b="1" dirty="0" err="1"/>
              <a:t>risg</a:t>
            </a:r>
            <a:endParaRPr lang="en-GB" dirty="0"/>
          </a:p>
          <a:p>
            <a:r>
              <a:rPr lang="en-GB" dirty="0"/>
              <a:t>Nodi </a:t>
            </a:r>
            <a:r>
              <a:rPr lang="en-GB" dirty="0" err="1"/>
              <a:t>peryglon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(</a:t>
            </a:r>
            <a:r>
              <a:rPr lang="en-GB" dirty="0" err="1"/>
              <a:t>cwympiadau</a:t>
            </a:r>
            <a:r>
              <a:rPr lang="en-GB" dirty="0"/>
              <a:t>, </a:t>
            </a:r>
            <a:r>
              <a:rPr lang="en-GB" dirty="0" err="1"/>
              <a:t>gwrthdrawiadau</a:t>
            </a:r>
            <a:r>
              <a:rPr lang="en-GB" dirty="0"/>
              <a:t>, offer)</a:t>
            </a:r>
          </a:p>
          <a:p>
            <a:r>
              <a:rPr lang="en-GB" dirty="0" err="1"/>
              <a:t>Cynhaliwyd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y </a:t>
            </a:r>
            <a:r>
              <a:rPr lang="en-GB" dirty="0" err="1"/>
              <a:t>sesiwn</a:t>
            </a:r>
            <a:endParaRPr lang="en-GB" dirty="0"/>
          </a:p>
          <a:p>
            <a:r>
              <a:rPr lang="en-GB" dirty="0" err="1"/>
              <a:t>Sefydlwyd</a:t>
            </a:r>
            <a:r>
              <a:rPr lang="en-GB" dirty="0"/>
              <a:t> </a:t>
            </a:r>
            <a:r>
              <a:rPr lang="en-GB" dirty="0" err="1"/>
              <a:t>rheolau</a:t>
            </a:r>
            <a:r>
              <a:rPr lang="en-GB" dirty="0"/>
              <a:t> </a:t>
            </a:r>
            <a:r>
              <a:rPr lang="en-GB" dirty="0" err="1"/>
              <a:t>diogelwch</a:t>
            </a:r>
            <a:r>
              <a:rPr lang="en-GB" dirty="0"/>
              <a:t> </a:t>
            </a:r>
            <a:r>
              <a:rPr lang="en-GB" dirty="0" err="1"/>
              <a:t>clir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Mesurau</a:t>
            </a:r>
            <a:r>
              <a:rPr lang="en-GB" b="1" dirty="0"/>
              <a:t> </a:t>
            </a:r>
            <a:r>
              <a:rPr lang="en-GB" b="1" dirty="0" err="1"/>
              <a:t>Rheoli</a:t>
            </a:r>
            <a:r>
              <a:rPr lang="en-GB" b="1" dirty="0"/>
              <a:t> a </a:t>
            </a:r>
            <a:r>
              <a:rPr lang="en-GB" b="1" dirty="0" err="1"/>
              <a:t>Weithredwyd</a:t>
            </a:r>
            <a:endParaRPr lang="en-GB" dirty="0"/>
          </a:p>
          <a:p>
            <a:r>
              <a:rPr lang="en-GB" dirty="0" err="1"/>
              <a:t>Technegau</a:t>
            </a:r>
            <a:r>
              <a:rPr lang="en-GB" dirty="0"/>
              <a:t> </a:t>
            </a:r>
            <a:r>
              <a:rPr lang="en-GB" dirty="0" err="1"/>
              <a:t>sbotio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/</a:t>
            </a:r>
            <a:r>
              <a:rPr lang="en-GB" dirty="0" err="1"/>
              <a:t>grwpiau</a:t>
            </a:r>
            <a:endParaRPr lang="en-GB" dirty="0"/>
          </a:p>
          <a:p>
            <a:r>
              <a:rPr lang="en-GB" dirty="0" err="1"/>
              <a:t>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siwr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gwylio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yr </a:t>
            </a:r>
            <a:r>
              <a:rPr lang="en-GB" dirty="0" err="1"/>
              <a:t>amser</a:t>
            </a:r>
            <a:endParaRPr lang="en-GB" dirty="0"/>
          </a:p>
          <a:p>
            <a:r>
              <a:rPr lang="en-GB" dirty="0"/>
              <a:t>Cyfyngiadau </a:t>
            </a:r>
            <a:r>
              <a:rPr lang="en-GB" dirty="0" err="1"/>
              <a:t>uchder</a:t>
            </a:r>
            <a:r>
              <a:rPr lang="en-GB" dirty="0"/>
              <a:t> (dim </a:t>
            </a:r>
            <a:r>
              <a:rPr lang="en-GB" dirty="0" err="1"/>
              <a:t>dringo</a:t>
            </a:r>
            <a:r>
              <a:rPr lang="en-GB" dirty="0"/>
              <a:t> </a:t>
            </a:r>
            <a:r>
              <a:rPr lang="en-GB" dirty="0" err="1"/>
              <a:t>uwchben</a:t>
            </a:r>
            <a:r>
              <a:rPr lang="en-GB" dirty="0"/>
              <a:t> y </a:t>
            </a:r>
            <a:r>
              <a:rPr lang="en-GB" dirty="0" err="1"/>
              <a:t>llinell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b="1" dirty="0" err="1"/>
              <a:t>Ymarfer</a:t>
            </a:r>
            <a:r>
              <a:rPr lang="en-GB" b="1" dirty="0"/>
              <a:t> a </a:t>
            </a:r>
            <a:r>
              <a:rPr lang="en-GB" b="1" dirty="0" err="1"/>
              <a:t>Thechneg</a:t>
            </a:r>
            <a:r>
              <a:rPr lang="en-GB" b="1" dirty="0"/>
              <a:t> </a:t>
            </a:r>
            <a:r>
              <a:rPr lang="en-GB" b="1" dirty="0" err="1"/>
              <a:t>Diogel</a:t>
            </a:r>
            <a:endParaRPr lang="en-GB" dirty="0"/>
          </a:p>
          <a:p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technegau</a:t>
            </a:r>
            <a:r>
              <a:rPr lang="en-GB" dirty="0"/>
              <a:t> </a:t>
            </a:r>
            <a:r>
              <a:rPr lang="en-GB" dirty="0" err="1"/>
              <a:t>cwympo</a:t>
            </a:r>
            <a:r>
              <a:rPr lang="en-GB" dirty="0"/>
              <a:t> </a:t>
            </a:r>
            <a:r>
              <a:rPr lang="en-GB" dirty="0" err="1"/>
              <a:t>diogel</a:t>
            </a:r>
            <a:endParaRPr lang="en-GB" dirty="0"/>
          </a:p>
          <a:p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reolaeth</a:t>
            </a:r>
            <a:r>
              <a:rPr lang="en-GB" dirty="0"/>
              <a:t> a </a:t>
            </a:r>
            <a:r>
              <a:rPr lang="en-GB" dirty="0" err="1"/>
              <a:t>lleoli'r</a:t>
            </a:r>
            <a:r>
              <a:rPr lang="en-GB" dirty="0"/>
              <a:t> </a:t>
            </a:r>
            <a:r>
              <a:rPr lang="en-GB" dirty="0" err="1"/>
              <a:t>corff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EBB723-C813-6E1D-E6E6-0A35FBC5BB92}"/>
              </a:ext>
            </a:extLst>
          </p:cNvPr>
          <p:cNvSpPr txBox="1"/>
          <p:nvPr/>
        </p:nvSpPr>
        <p:spPr>
          <a:xfrm>
            <a:off x="7191023" y="2381957"/>
            <a:ext cx="5000977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Trefniadaeth</a:t>
            </a:r>
            <a:r>
              <a:rPr lang="en-GB" sz="2000" b="1" dirty="0"/>
              <a:t> </a:t>
            </a:r>
            <a:r>
              <a:rPr lang="en-GB" sz="2000" b="1" dirty="0" err="1"/>
              <a:t>a'r</a:t>
            </a:r>
            <a:r>
              <a:rPr lang="en-GB" sz="2000" b="1" dirty="0"/>
              <a:t> </a:t>
            </a:r>
            <a:r>
              <a:rPr lang="en-GB" sz="2000" b="1" dirty="0" err="1"/>
              <a:t>Amgylchedd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Defnydd</a:t>
            </a:r>
            <a:r>
              <a:rPr lang="en-GB" sz="2000" dirty="0"/>
              <a:t> </a:t>
            </a:r>
            <a:r>
              <a:rPr lang="en-GB" sz="2000" dirty="0" err="1"/>
              <a:t>strwythuredig</a:t>
            </a:r>
            <a:r>
              <a:rPr lang="en-GB" sz="2000" dirty="0"/>
              <a:t> o le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osgoi</a:t>
            </a:r>
            <a:r>
              <a:rPr lang="en-GB" sz="2000" dirty="0"/>
              <a:t> </a:t>
            </a:r>
            <a:r>
              <a:rPr lang="en-GB" sz="2000" dirty="0" err="1"/>
              <a:t>gorlenwi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Clir </a:t>
            </a:r>
            <a:r>
              <a:rPr lang="en-GB" sz="2000" dirty="0" err="1"/>
              <a:t>ffiniau</a:t>
            </a:r>
            <a:r>
              <a:rPr lang="en-GB" sz="2000" dirty="0"/>
              <a:t> ac </a:t>
            </a:r>
            <a:r>
              <a:rPr lang="en-GB" sz="2000" dirty="0" err="1"/>
              <a:t>ardaloedd</a:t>
            </a:r>
            <a:r>
              <a:rPr lang="en-GB" sz="2000" dirty="0"/>
              <a:t> </a:t>
            </a:r>
            <a:r>
              <a:rPr lang="en-GB" sz="2000" dirty="0" err="1"/>
              <a:t>symud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Cylchdroi</a:t>
            </a:r>
            <a:r>
              <a:rPr lang="en-GB" sz="2000" dirty="0"/>
              <a:t> </a:t>
            </a:r>
            <a:r>
              <a:rPr lang="en-GB" sz="2000" dirty="0" err="1"/>
              <a:t>grŵp</a:t>
            </a:r>
            <a:r>
              <a:rPr lang="en-GB" sz="2000" dirty="0"/>
              <a:t> dan </a:t>
            </a:r>
            <a:r>
              <a:rPr lang="en-GB" sz="2000" dirty="0" err="1"/>
              <a:t>reolaeth</a:t>
            </a:r>
            <a:endParaRPr lang="en-GB" sz="2000" dirty="0"/>
          </a:p>
          <a:p>
            <a:r>
              <a:rPr lang="en-GB" sz="2000" b="1" dirty="0" err="1"/>
              <a:t>Cyfrifoldeb</a:t>
            </a:r>
            <a:r>
              <a:rPr lang="en-GB" sz="2000" b="1" dirty="0"/>
              <a:t> ac </a:t>
            </a:r>
            <a:r>
              <a:rPr lang="en-GB" sz="2000" b="1" dirty="0" err="1"/>
              <a:t>Ymwybyddiaeth</a:t>
            </a:r>
            <a:r>
              <a:rPr lang="en-GB" sz="2000" b="1" dirty="0"/>
              <a:t> </a:t>
            </a:r>
            <a:r>
              <a:rPr lang="en-GB" sz="2000" b="1" dirty="0" err="1"/>
              <a:t>Disgyblion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ymwybodol</a:t>
            </a:r>
            <a:r>
              <a:rPr lang="en-GB" sz="2000" dirty="0"/>
              <a:t> o </a:t>
            </a:r>
            <a:r>
              <a:rPr lang="en-GB" sz="2000" dirty="0" err="1"/>
              <a:t>ddisgwyliadau</a:t>
            </a:r>
            <a:r>
              <a:rPr lang="en-GB" sz="2000" dirty="0"/>
              <a:t> </a:t>
            </a:r>
            <a:r>
              <a:rPr lang="en-GB" sz="2000" dirty="0" err="1"/>
              <a:t>diogelwch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Anogwyd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gefnogi</a:t>
            </a:r>
            <a:r>
              <a:rPr lang="en-GB" sz="2000" dirty="0"/>
              <a:t> </a:t>
            </a:r>
            <a:r>
              <a:rPr lang="en-GB" sz="2000" dirty="0" err="1"/>
              <a:t>cyfoedion</a:t>
            </a:r>
            <a:r>
              <a:rPr lang="en-GB" sz="2000" dirty="0"/>
              <a:t> (</a:t>
            </a:r>
            <a:r>
              <a:rPr lang="en-GB" sz="2000" dirty="0" err="1"/>
              <a:t>sylwi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rolau</a:t>
            </a:r>
            <a:r>
              <a:rPr lang="en-GB" sz="20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Dealltwriaeth</a:t>
            </a:r>
            <a:r>
              <a:rPr lang="en-GB" sz="2000" dirty="0"/>
              <a:t> </a:t>
            </a:r>
            <a:r>
              <a:rPr lang="en-GB" sz="2000" dirty="0" err="1"/>
              <a:t>ddatblygedig</a:t>
            </a:r>
            <a:r>
              <a:rPr lang="en-GB" sz="2000" dirty="0"/>
              <a:t> o </a:t>
            </a:r>
            <a:r>
              <a:rPr lang="en-GB" sz="2000" dirty="0" err="1"/>
              <a:t>gyfranogiad</a:t>
            </a:r>
            <a:r>
              <a:rPr lang="en-GB" sz="2000" dirty="0"/>
              <a:t> </a:t>
            </a:r>
            <a:r>
              <a:rPr lang="en-GB" sz="2000" dirty="0" err="1"/>
              <a:t>diogel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175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E5879C-2DAC-8FE4-EA6B-3CE95E07C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22255-92C0-62D8-3F60-8024360B0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Pethau</a:t>
            </a:r>
            <a:r>
              <a:rPr lang="en-GB" sz="4400" dirty="0"/>
              <a:t> </a:t>
            </a:r>
            <a:r>
              <a:rPr lang="en-GB" sz="4400" dirty="0" err="1"/>
              <a:t>yw</a:t>
            </a:r>
            <a:r>
              <a:rPr lang="en-GB" sz="4400" dirty="0"/>
              <a:t> Wella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4FC1B-3399-3ABE-2384-6B50D1B69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528" y="1773590"/>
            <a:ext cx="5657428" cy="3310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Eglurder</a:t>
            </a:r>
            <a:r>
              <a:rPr lang="en-GB" b="1" dirty="0"/>
              <a:t> </a:t>
            </a:r>
            <a:r>
              <a:rPr lang="en-GB" b="1" dirty="0" err="1"/>
              <a:t>Cyfarwyddyd</a:t>
            </a:r>
            <a:endParaRPr lang="en-GB" b="1" dirty="0"/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esboniadau</a:t>
            </a:r>
            <a:r>
              <a:rPr lang="en-GB" dirty="0"/>
              <a:t> </a:t>
            </a:r>
            <a:r>
              <a:rPr lang="en-GB" dirty="0" err="1"/>
              <a:t>cliriach</a:t>
            </a:r>
            <a:r>
              <a:rPr lang="en-GB" dirty="0"/>
              <a:t>, cam </a:t>
            </a:r>
            <a:r>
              <a:rPr lang="en-GB" dirty="0" err="1"/>
              <a:t>wrth</a:t>
            </a:r>
            <a:r>
              <a:rPr lang="en-GB" dirty="0"/>
              <a:t> gam</a:t>
            </a:r>
          </a:p>
          <a:p>
            <a:r>
              <a:rPr lang="en-GB" dirty="0"/>
              <a:t>Cynnwys </a:t>
            </a:r>
            <a:r>
              <a:rPr lang="en-GB" dirty="0" err="1"/>
              <a:t>arddangosiadau</a:t>
            </a:r>
            <a:r>
              <a:rPr lang="en-GB" dirty="0"/>
              <a:t> </a:t>
            </a:r>
            <a:r>
              <a:rPr lang="en-GB" dirty="0" err="1"/>
              <a:t>gweledol</a:t>
            </a:r>
            <a:endParaRPr lang="en-GB" dirty="0"/>
          </a:p>
          <a:p>
            <a:r>
              <a:rPr lang="en-GB" dirty="0" err="1"/>
              <a:t>Gwirio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tasgau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Gwahaniaethu</a:t>
            </a:r>
            <a:r>
              <a:rPr lang="en-GB" b="1" dirty="0"/>
              <a:t> a Her</a:t>
            </a:r>
          </a:p>
          <a:p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estyniad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endParaRPr lang="en-GB" dirty="0"/>
          </a:p>
          <a:p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o </a:t>
            </a:r>
            <a:r>
              <a:rPr lang="en-GB" dirty="0" err="1"/>
              <a:t>alluoedd</a:t>
            </a:r>
            <a:endParaRPr lang="en-GB" dirty="0"/>
          </a:p>
          <a:p>
            <a:r>
              <a:rPr lang="en-GB" dirty="0"/>
              <a:t>Darparu </a:t>
            </a:r>
            <a:r>
              <a:rPr lang="en-GB" dirty="0" err="1"/>
              <a:t>dilyniant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FB350B-4AB7-197B-AC46-E773949DA06C}"/>
              </a:ext>
            </a:extLst>
          </p:cNvPr>
          <p:cNvSpPr txBox="1"/>
          <p:nvPr/>
        </p:nvSpPr>
        <p:spPr>
          <a:xfrm>
            <a:off x="6445957" y="2596446"/>
            <a:ext cx="589279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Rheoli</a:t>
            </a:r>
            <a:r>
              <a:rPr lang="en-GB" sz="2000" b="1" dirty="0"/>
              <a:t> Amser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Neud</a:t>
            </a:r>
            <a:r>
              <a:rPr lang="en-GB" sz="2000" dirty="0"/>
              <a:t> </a:t>
            </a:r>
            <a:r>
              <a:rPr lang="en-GB" sz="2000" dirty="0" err="1"/>
              <a:t>mwy</a:t>
            </a:r>
            <a:r>
              <a:rPr lang="en-GB" sz="2000" dirty="0"/>
              <a:t> o </a:t>
            </a:r>
            <a:r>
              <a:rPr lang="en-GB" sz="2000" dirty="0" err="1"/>
              <a:t>amser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mireinio</a:t>
            </a:r>
            <a:r>
              <a:rPr lang="en-GB" sz="2000" dirty="0"/>
              <a:t> </a:t>
            </a:r>
            <a:r>
              <a:rPr lang="en-GB" sz="2000" dirty="0" err="1"/>
              <a:t>sgiliau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Lleihau</a:t>
            </a:r>
            <a:r>
              <a:rPr lang="en-GB" sz="2000" dirty="0"/>
              <a:t> </a:t>
            </a:r>
            <a:r>
              <a:rPr lang="en-GB" sz="2000" dirty="0" err="1"/>
              <a:t>amser</a:t>
            </a:r>
            <a:r>
              <a:rPr lang="en-GB" sz="2000" dirty="0"/>
              <a:t> </a:t>
            </a:r>
            <a:r>
              <a:rPr lang="en-GB" sz="2000" dirty="0" err="1"/>
              <a:t>pontio</a:t>
            </a:r>
            <a:r>
              <a:rPr lang="en-GB" sz="2000" dirty="0"/>
              <a:t> </a:t>
            </a:r>
            <a:r>
              <a:rPr lang="en-GB" sz="2000" dirty="0" err="1"/>
              <a:t>rhwng</a:t>
            </a:r>
            <a:r>
              <a:rPr lang="en-GB" sz="2000" dirty="0"/>
              <a:t> </a:t>
            </a:r>
            <a:r>
              <a:rPr lang="en-GB" sz="2000" dirty="0" err="1"/>
              <a:t>gweithgareddau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Blaenoriaethu</a:t>
            </a:r>
            <a:r>
              <a:rPr lang="en-GB" sz="2000" dirty="0"/>
              <a:t> </a:t>
            </a:r>
            <a:r>
              <a:rPr lang="en-GB" sz="2000" dirty="0" err="1"/>
              <a:t>canlyniadau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allweddol</a:t>
            </a:r>
            <a:endParaRPr lang="en-GB" sz="2000" dirty="0"/>
          </a:p>
          <a:p>
            <a:r>
              <a:rPr lang="en-GB" sz="2000" b="1" dirty="0" err="1"/>
              <a:t>Dyfnder</a:t>
            </a:r>
            <a:r>
              <a:rPr lang="en-GB" sz="2000" b="1" dirty="0"/>
              <a:t> </a:t>
            </a:r>
            <a:r>
              <a:rPr lang="en-GB" sz="2000" b="1" dirty="0" err="1"/>
              <a:t>Myfyrio</a:t>
            </a: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Cwestiynu </a:t>
            </a:r>
            <a:r>
              <a:rPr lang="en-GB" sz="2000" dirty="0" err="1"/>
              <a:t>mwy</a:t>
            </a:r>
            <a:r>
              <a:rPr lang="en-GB" sz="2000" dirty="0"/>
              <a:t> </a:t>
            </a:r>
            <a:r>
              <a:rPr lang="en-GB" sz="2000" dirty="0" err="1"/>
              <a:t>strwythuredig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ymatebion</a:t>
            </a:r>
            <a:r>
              <a:rPr lang="en-GB" sz="2000" dirty="0"/>
              <a:t> </a:t>
            </a:r>
            <a:r>
              <a:rPr lang="en-GB" sz="2000" dirty="0" err="1"/>
              <a:t>manwl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Cysylltu</a:t>
            </a:r>
            <a:r>
              <a:rPr lang="en-GB" sz="2000" dirty="0"/>
              <a:t> </a:t>
            </a:r>
            <a:r>
              <a:rPr lang="en-GB" sz="2000" dirty="0" err="1"/>
              <a:t>adlewyrchiad</a:t>
            </a:r>
            <a:r>
              <a:rPr lang="en-GB" sz="2000" dirty="0"/>
              <a:t> â </a:t>
            </a:r>
            <a:r>
              <a:rPr lang="en-GB" sz="2000" dirty="0" err="1"/>
              <a:t>gwella</a:t>
            </a:r>
            <a:r>
              <a:rPr lang="en-GB" sz="2000" dirty="0"/>
              <a:t> </a:t>
            </a:r>
            <a:r>
              <a:rPr lang="en-GB" sz="2000" dirty="0" err="1"/>
              <a:t>perfformiad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235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417C6-646B-E02A-E2A8-37415136A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889C0-BF36-B49A-88E3-CC9C3DD85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Datblygiad</a:t>
            </a:r>
            <a:r>
              <a:rPr lang="en-GB" sz="4400" dirty="0"/>
              <a:t> </a:t>
            </a:r>
            <a:r>
              <a:rPr lang="en-GB" sz="4400" dirty="0" err="1"/>
              <a:t>Proffesiynol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9BCD5-4170-824B-5305-F11F0A2C5F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Mwy</a:t>
            </a:r>
            <a:r>
              <a:rPr lang="en-GB" b="1" dirty="0"/>
              <a:t> o </a:t>
            </a:r>
            <a:r>
              <a:rPr lang="en-GB" b="1" dirty="0" err="1"/>
              <a:t>hyder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r>
              <a:rPr lang="en-GB" b="1" dirty="0"/>
              <a:t>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hyder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Gwell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grwpiau'n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â </a:t>
            </a:r>
            <a:r>
              <a:rPr lang="en-GB" dirty="0" err="1"/>
              <a:t>disgyblion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b="1" dirty="0" err="1"/>
              <a:t>Dealltwriaeth</a:t>
            </a:r>
            <a:r>
              <a:rPr lang="en-GB" b="1" dirty="0"/>
              <a:t> o </a:t>
            </a:r>
            <a:r>
              <a:rPr lang="en-GB" b="1" dirty="0" err="1"/>
              <a:t>Arddulliau</a:t>
            </a:r>
            <a:r>
              <a:rPr lang="en-GB" b="1" dirty="0"/>
              <a:t> </a:t>
            </a:r>
            <a:r>
              <a:rPr lang="en-GB" b="1" dirty="0" err="1"/>
              <a:t>Addysgu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ymwybyddiaeth</a:t>
            </a:r>
            <a:r>
              <a:rPr lang="en-GB" dirty="0"/>
              <a:t> o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arddull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b="1" dirty="0"/>
              <a:t>Gwell Cynllunio a </a:t>
            </a:r>
            <a:r>
              <a:rPr lang="en-GB" b="1" dirty="0" err="1"/>
              <a:t>Threfniadaeth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• Dylunio </a:t>
            </a:r>
            <a:r>
              <a:rPr lang="en-GB" dirty="0" err="1"/>
              <a:t>gwersi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6048E8-B63C-ADCE-E9EC-BBEA53FD9FDE}"/>
              </a:ext>
            </a:extLst>
          </p:cNvPr>
          <p:cNvSpPr txBox="1"/>
          <p:nvPr/>
        </p:nvSpPr>
        <p:spPr>
          <a:xfrm>
            <a:off x="7021689" y="2540001"/>
            <a:ext cx="505742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Datblygu</a:t>
            </a:r>
            <a:r>
              <a:rPr lang="en-GB" sz="2000" b="1" dirty="0"/>
              <a:t> </a:t>
            </a:r>
            <a:r>
              <a:rPr lang="en-GB" sz="2000" b="1" dirty="0" err="1"/>
              <a:t>Arferion</a:t>
            </a:r>
            <a:r>
              <a:rPr lang="en-GB" sz="2000" b="1" dirty="0"/>
              <a:t> </a:t>
            </a:r>
            <a:r>
              <a:rPr lang="en-GB" sz="2000" b="1" dirty="0" err="1"/>
              <a:t>Cynhwysol</a:t>
            </a:r>
            <a:endParaRPr lang="en-GB" sz="2000" b="1" dirty="0"/>
          </a:p>
          <a:p>
            <a:r>
              <a:rPr lang="en-GB" sz="2000" dirty="0"/>
              <a:t>• </a:t>
            </a:r>
            <a:r>
              <a:rPr lang="en-GB" sz="2000" dirty="0" err="1"/>
              <a:t>Defnyddio</a:t>
            </a:r>
            <a:r>
              <a:rPr lang="en-GB" sz="2000" dirty="0"/>
              <a:t> model STEP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gwahaniaethu</a:t>
            </a:r>
            <a:r>
              <a:rPr lang="en-GB" sz="2000" dirty="0"/>
              <a:t> </a:t>
            </a:r>
          </a:p>
          <a:p>
            <a:r>
              <a:rPr lang="en-GB" sz="2000" dirty="0"/>
              <a:t>• </a:t>
            </a:r>
            <a:r>
              <a:rPr lang="en-GB" sz="2000" dirty="0" err="1"/>
              <a:t>Addasu</a:t>
            </a:r>
            <a:r>
              <a:rPr lang="en-GB" sz="2000" dirty="0"/>
              <a:t> </a:t>
            </a:r>
            <a:r>
              <a:rPr lang="en-GB" sz="2000" dirty="0" err="1"/>
              <a:t>tasgau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grwpiau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cymysg</a:t>
            </a:r>
            <a:r>
              <a:rPr lang="en-GB" sz="2000" dirty="0"/>
              <a:t> </a:t>
            </a:r>
          </a:p>
          <a:p>
            <a:r>
              <a:rPr lang="en-GB" sz="2000" dirty="0"/>
              <a:t>• </a:t>
            </a:r>
            <a:r>
              <a:rPr lang="en-GB" sz="2000" dirty="0" err="1"/>
              <a:t>Cefnogi</a:t>
            </a:r>
            <a:r>
              <a:rPr lang="en-GB" sz="2000" dirty="0"/>
              <a:t> </a:t>
            </a:r>
            <a:r>
              <a:rPr lang="en-GB" sz="2000" dirty="0" err="1"/>
              <a:t>pob</a:t>
            </a:r>
            <a:r>
              <a:rPr lang="en-GB" sz="2000" dirty="0"/>
              <a:t> </a:t>
            </a:r>
            <a:r>
              <a:rPr lang="en-GB" sz="2000" dirty="0" err="1"/>
              <a:t>dysgwr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lwyddo</a:t>
            </a:r>
            <a:r>
              <a:rPr lang="en-GB" sz="2000" dirty="0"/>
              <a:t> </a:t>
            </a:r>
          </a:p>
          <a:p>
            <a:r>
              <a:rPr lang="en-GB" sz="2000" b="1" dirty="0" err="1"/>
              <a:t>Ymarfer</a:t>
            </a:r>
            <a:r>
              <a:rPr lang="en-GB" sz="2000" b="1" dirty="0"/>
              <a:t> </a:t>
            </a:r>
            <a:r>
              <a:rPr lang="en-GB" sz="2000" b="1" dirty="0" err="1"/>
              <a:t>Myfyriol</a:t>
            </a:r>
            <a:endParaRPr lang="en-GB" sz="2000" b="1" dirty="0"/>
          </a:p>
          <a:p>
            <a:r>
              <a:rPr lang="en-GB" sz="2000" dirty="0"/>
              <a:t>• Nodi </a:t>
            </a:r>
            <a:r>
              <a:rPr lang="en-GB" sz="2000" dirty="0" err="1"/>
              <a:t>cryfderau</a:t>
            </a:r>
            <a:r>
              <a:rPr lang="en-GB" sz="2000" dirty="0"/>
              <a:t> a </a:t>
            </a:r>
            <a:r>
              <a:rPr lang="en-GB" sz="2000" dirty="0" err="1"/>
              <a:t>gwendidau</a:t>
            </a:r>
            <a:r>
              <a:rPr lang="en-GB" sz="2000" dirty="0"/>
              <a:t> </a:t>
            </a:r>
          </a:p>
          <a:p>
            <a:r>
              <a:rPr lang="en-GB" sz="2000" dirty="0"/>
              <a:t>• </a:t>
            </a:r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myfyrio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lywio</a:t>
            </a:r>
            <a:r>
              <a:rPr lang="en-GB" sz="2000" dirty="0"/>
              <a:t> </a:t>
            </a:r>
            <a:r>
              <a:rPr lang="en-GB" sz="2000" dirty="0" err="1"/>
              <a:t>gwelliant</a:t>
            </a:r>
            <a:r>
              <a:rPr lang="en-GB" sz="2000" dirty="0"/>
              <a:t> </a:t>
            </a:r>
          </a:p>
          <a:p>
            <a:r>
              <a:rPr lang="en-GB" sz="2000" dirty="0"/>
              <a:t>• </a:t>
            </a: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meddwl</a:t>
            </a:r>
            <a:r>
              <a:rPr lang="en-GB" sz="2000" dirty="0"/>
              <a:t> </a:t>
            </a:r>
            <a:r>
              <a:rPr lang="en-GB" sz="2000" dirty="0" err="1"/>
              <a:t>beirniadol</a:t>
            </a:r>
            <a:r>
              <a:rPr lang="en-GB" sz="2000" dirty="0"/>
              <a:t> a </a:t>
            </a:r>
            <a:r>
              <a:rPr lang="en-GB" sz="2000" dirty="0" err="1"/>
              <a:t>gwybod</a:t>
            </a:r>
            <a:r>
              <a:rPr lang="en-GB" sz="2000" dirty="0"/>
              <a:t> </a:t>
            </a:r>
            <a:r>
              <a:rPr lang="en-GB" sz="2000" dirty="0" err="1"/>
              <a:t>sut</a:t>
            </a:r>
            <a:r>
              <a:rPr lang="en-GB" sz="2000" dirty="0"/>
              <a:t> I </a:t>
            </a:r>
            <a:r>
              <a:rPr lang="en-GB" sz="2000" dirty="0" err="1"/>
              <a:t>newid</a:t>
            </a:r>
            <a:r>
              <a:rPr lang="en-GB" sz="2000" dirty="0"/>
              <a:t> </a:t>
            </a:r>
            <a:r>
              <a:rPr lang="en-GB" sz="2000" dirty="0" err="1"/>
              <a:t>sessiwn</a:t>
            </a:r>
            <a:r>
              <a:rPr lang="en-GB" sz="2000" dirty="0"/>
              <a:t> </a:t>
            </a:r>
            <a:r>
              <a:rPr lang="en-GB" sz="2000" dirty="0" err="1"/>
              <a:t>os</a:t>
            </a:r>
            <a:r>
              <a:rPr lang="en-GB" sz="2000" dirty="0"/>
              <a:t> </a:t>
            </a:r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angen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2077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EECD71-3640-D526-E130-B01A6129D7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2965F-3913-2889-2641-254FA71BA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Rhestr</a:t>
            </a:r>
            <a:r>
              <a:rPr lang="en-GB" sz="4400" dirty="0"/>
              <a:t> </a:t>
            </a:r>
            <a:r>
              <a:rPr lang="en-GB" sz="4400" dirty="0" err="1"/>
              <a:t>Cyfernodi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5833C-6471-807A-CE9D-A5A8A780C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200" dirty="0"/>
              <a:t>Association of Outdoor Education Advisers (n.d.). Outdoor Learning Cards.</a:t>
            </a:r>
          </a:p>
          <a:p>
            <a:pPr lvl="0"/>
            <a:r>
              <a:rPr lang="en-GB" sz="2200" dirty="0"/>
              <a:t>Jurbala, P. (2015). What Is Physical Literacy, Really? Quest.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gael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: 67(4), pp.367–383.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gael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: </a:t>
            </a:r>
            <a:r>
              <a:rPr lang="en-GB" sz="2200" dirty="0">
                <a:hlinkClick r:id="rId2"/>
              </a:rPr>
              <a:t>https://www.researchgate.net/publication/283848211_What_Is_Physical_Literacy_Really</a:t>
            </a:r>
            <a:r>
              <a:rPr lang="en-GB" sz="2200" dirty="0"/>
              <a:t> (Accessed: 23 April 2026).</a:t>
            </a:r>
          </a:p>
          <a:p>
            <a:pPr lvl="0"/>
            <a:r>
              <a:rPr lang="en-GB" sz="2200" dirty="0"/>
              <a:t>Kolb, D.A. (1984). Experiential Learning: Experience as the Source of Learning and Development. Upper Saddle River, New Jersey: Pearson Education Inc.</a:t>
            </a:r>
          </a:p>
          <a:p>
            <a:pPr lvl="0"/>
            <a:r>
              <a:rPr lang="en-GB" sz="2200" dirty="0" err="1"/>
              <a:t>Pangrazi</a:t>
            </a:r>
            <a:r>
              <a:rPr lang="en-GB" sz="2200" dirty="0"/>
              <a:t>, R.P. and Beighle, A. (2012). Dynamic Physical Education for Elementary School Children. Pearson Higher Ed.</a:t>
            </a:r>
          </a:p>
          <a:p>
            <a:pPr lvl="0"/>
            <a:r>
              <a:rPr lang="en-GB" sz="2200" dirty="0"/>
              <a:t>Thebmc.co.uk. (2026). BMC School Climbing Activity Packs - The British Mountaineering Council. [online]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gael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:  </a:t>
            </a:r>
            <a:r>
              <a:rPr lang="en-GB" sz="2200" dirty="0">
                <a:hlinkClick r:id="rId3"/>
              </a:rPr>
              <a:t>https://www.thebmc.co.uk/en/bmc-school-activity-cards</a:t>
            </a:r>
            <a:r>
              <a:rPr lang="en-GB" sz="2200" dirty="0"/>
              <a:t> (Accessed: 20 April 2026).</a:t>
            </a:r>
          </a:p>
          <a:p>
            <a:pPr lvl="0"/>
            <a:r>
              <a:rPr lang="en-GB" sz="2200" dirty="0"/>
              <a:t>Whitehead, M. (2010). Physical Literacy. Routledge.</a:t>
            </a:r>
          </a:p>
          <a:p>
            <a:pPr lvl="0"/>
            <a:r>
              <a:rPr lang="en-GB" sz="2200" dirty="0"/>
              <a:t>Yr Adran Plant, Addysg, </a:t>
            </a:r>
            <a:r>
              <a:rPr lang="en-GB" sz="2200" dirty="0" err="1"/>
              <a:t>Dysgu</a:t>
            </a:r>
            <a:r>
              <a:rPr lang="en-GB" sz="2200" dirty="0"/>
              <a:t> </a:t>
            </a:r>
            <a:r>
              <a:rPr lang="en-GB" sz="2200" dirty="0" err="1"/>
              <a:t>Gydol</a:t>
            </a:r>
            <a:r>
              <a:rPr lang="en-GB" sz="2200" dirty="0"/>
              <a:t> Oes a </a:t>
            </a:r>
            <a:r>
              <a:rPr lang="en-GB" sz="2200" dirty="0" err="1"/>
              <a:t>Sgiliau</a:t>
            </a:r>
            <a:r>
              <a:rPr lang="en-GB" sz="2200" dirty="0"/>
              <a:t> Department for Children, Education, Lifelong Learning and Skills Key Stages 2-4 Physical education in the National Curriculum for Wales. (n.d.).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gael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: </a:t>
            </a:r>
            <a:r>
              <a:rPr lang="en-GB" sz="2200" dirty="0">
                <a:hlinkClick r:id="rId4"/>
              </a:rPr>
              <a:t>https://hwb.gov.wales/api/storage/7b01cf26-9974-4c3d-bb1f-ee79e111b448/physical-education-inthe-national-curriculum.pdf</a:t>
            </a:r>
            <a:r>
              <a:rPr lang="en-GB" sz="2200" dirty="0"/>
              <a:t>. (Accessed: 23 April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146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250</TotalTime>
  <Words>1179</Words>
  <Application>Microsoft Office PowerPoint</Application>
  <PresentationFormat>Sgrin Lydan</PresentationFormat>
  <Paragraphs>187</Paragraphs>
  <Slides>12</Slides>
  <Notes>4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Gill Sans Nova</vt:lpstr>
      <vt:lpstr>ConfettiVTI</vt:lpstr>
      <vt:lpstr>Cyflwyniad PowerPoint</vt:lpstr>
      <vt:lpstr>Trosolwg o’r wers </vt:lpstr>
      <vt:lpstr>Rhesymeg a Theori</vt:lpstr>
      <vt:lpstr>Arddulliau Addysgu a Hwyluso</vt:lpstr>
      <vt:lpstr>Datblygu Sgiliau </vt:lpstr>
      <vt:lpstr>Beth oedd wedi llwyddo trwy gydol y gwers?</vt:lpstr>
      <vt:lpstr>Cyfyngiadau</vt:lpstr>
      <vt:lpstr>Cynhwysiant (Model STEP)</vt:lpstr>
      <vt:lpstr>Diogelwch a Rheoli Risg </vt:lpstr>
      <vt:lpstr>Pethau yw Wella</vt:lpstr>
      <vt:lpstr>Datblygiad Proffesiynol</vt:lpstr>
      <vt:lpstr>Rhestr Cyfernodi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Lleucu Davies (2501183)</dc:creator>
  <cp:lastModifiedBy>Lleucu Davies (2501183)</cp:lastModifiedBy>
  <cp:revision>1</cp:revision>
  <dcterms:created xsi:type="dcterms:W3CDTF">2026-05-04T17:42:44Z</dcterms:created>
  <dcterms:modified xsi:type="dcterms:W3CDTF">2026-05-11T10:39:19Z</dcterms:modified>
</cp:coreProperties>
</file>