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5"/>
  </p:notesMasterIdLst>
  <p:sldIdLst>
    <p:sldId id="258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illiams" initials="W" lastIdx="1" clrIdx="0">
    <p:extLst>
      <p:ext uri="{19B8F6BF-5375-455C-9EA6-DF929625EA0E}">
        <p15:presenceInfo xmlns:p15="http://schemas.microsoft.com/office/powerpoint/2012/main" userId="William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03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10815" autoAdjust="0"/>
    <p:restoredTop sz="90723" autoAdjust="0"/>
  </p:normalViewPr>
  <p:slideViewPr>
    <p:cSldViewPr snapToGrid="0">
      <p:cViewPr varScale="1">
        <p:scale>
          <a:sx n="45" d="100"/>
          <a:sy n="45" d="100"/>
        </p:scale>
        <p:origin x="1299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452B6E-469D-4C32-8BD2-3B5F994C0A2E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BF9AE9-94F2-4873-B47A-158BFE4015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470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'Cauliflower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Khasta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Recipe' (</a:t>
            </a:r>
            <a:r>
              <a:rPr lang="en-US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Great British Chefs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2022) &lt;https://www.greatbritishchefs.com/recipes/cauliflower-khasta-recipe&gt; accessed 15 June 2022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'Salt And Pepper Calamari Salad Recipe' (</a:t>
            </a:r>
            <a:r>
              <a:rPr lang="en-US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Great British Chefs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2022) &lt;https://www.greatbritishchefs.com/recipes/salt-pepper-calamari-salad-recipe&gt; accessed 15 June 2022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'Beef With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Courgettes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Jersey Royals And Old Winchester Recipe' (</a:t>
            </a:r>
            <a:r>
              <a:rPr lang="en-US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Great British Chefs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2022) &lt;https://www.greatbritishchefs.com/recipes/beef-courgette-old-winchester-cheese-recipe&gt; accessed 15 June 2022</a:t>
            </a:r>
          </a:p>
          <a:p>
            <a:endParaRPr lang="en-US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BF9AE9-94F2-4873-B47A-158BFE4015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090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114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31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41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83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656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931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90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159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496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03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673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5579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362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029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1347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23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75550A5-8B4F-4746-A502-34E30B323B2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97D1F4D4-69F6-439E-852A-FFD53D698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6183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46709-3179-30CD-1E38-066B5836C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Food and beverage operation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503835-F405-F5E0-81A0-12D1D7DA6EA5}"/>
              </a:ext>
            </a:extLst>
          </p:cNvPr>
          <p:cNvSpPr txBox="1"/>
          <p:nvPr/>
        </p:nvSpPr>
        <p:spPr>
          <a:xfrm>
            <a:off x="5114167" y="1078263"/>
            <a:ext cx="6117578" cy="470147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STUDENT NAME : Casiana Madalina </a:t>
            </a:r>
            <a:r>
              <a:rPr lang="en-GB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Chifor </a:t>
            </a: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STUDENT ID 2122376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LECTURER NAME : Lola Villard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130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9DE25F-FAF8-8933-60E6-E8E77F5D7C48}"/>
              </a:ext>
            </a:extLst>
          </p:cNvPr>
          <p:cNvSpPr txBox="1"/>
          <p:nvPr/>
        </p:nvSpPr>
        <p:spPr>
          <a:xfrm>
            <a:off x="3840288" y="303690"/>
            <a:ext cx="3901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Hotel Trinity </a:t>
            </a:r>
            <a:endParaRPr lang="en-GB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BA726A97-3121-D532-547C-CCFD91343BAC}"/>
              </a:ext>
            </a:extLst>
          </p:cNvPr>
          <p:cNvSpPr/>
          <p:nvPr/>
        </p:nvSpPr>
        <p:spPr>
          <a:xfrm>
            <a:off x="4338858" y="1657907"/>
            <a:ext cx="3436423" cy="567333"/>
          </a:xfrm>
          <a:prstGeom prst="homePlat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Main Food </a:t>
            </a:r>
            <a:endParaRPr lang="en-GB" sz="2400" b="1" i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BE631A63-E9CE-911F-DBFE-81DC52197B0B}"/>
              </a:ext>
            </a:extLst>
          </p:cNvPr>
          <p:cNvSpPr/>
          <p:nvPr/>
        </p:nvSpPr>
        <p:spPr>
          <a:xfrm>
            <a:off x="156039" y="2557650"/>
            <a:ext cx="3176366" cy="597991"/>
          </a:xfrm>
          <a:prstGeom prst="homePlat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Service Information</a:t>
            </a:r>
            <a:endParaRPr lang="en-GB" sz="2400" b="1" i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D9F6D48B-84E2-3289-4BE7-D3E5D337B297}"/>
              </a:ext>
            </a:extLst>
          </p:cNvPr>
          <p:cNvSpPr/>
          <p:nvPr/>
        </p:nvSpPr>
        <p:spPr>
          <a:xfrm>
            <a:off x="9020175" y="879911"/>
            <a:ext cx="2971800" cy="567333"/>
          </a:xfrm>
          <a:prstGeom prst="homePlat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Starter</a:t>
            </a:r>
            <a:endParaRPr lang="en-GB" sz="2400" b="1" i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05A73F-9F38-FC87-C4F7-0D0DF9FC44A2}"/>
              </a:ext>
            </a:extLst>
          </p:cNvPr>
          <p:cNvSpPr/>
          <p:nvPr/>
        </p:nvSpPr>
        <p:spPr>
          <a:xfrm>
            <a:off x="163464" y="3274360"/>
            <a:ext cx="2973941" cy="349743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361FA2-884C-2053-4324-E955F35C4904}"/>
              </a:ext>
            </a:extLst>
          </p:cNvPr>
          <p:cNvSpPr/>
          <p:nvPr/>
        </p:nvSpPr>
        <p:spPr>
          <a:xfrm>
            <a:off x="4338860" y="2557650"/>
            <a:ext cx="3403060" cy="4090800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590EB33-E43C-7841-DD45-87131AED75A3}"/>
              </a:ext>
            </a:extLst>
          </p:cNvPr>
          <p:cNvSpPr/>
          <p:nvPr/>
        </p:nvSpPr>
        <p:spPr>
          <a:xfrm>
            <a:off x="8860489" y="1657907"/>
            <a:ext cx="3131486" cy="3888717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EC776C1-DD97-7C31-2B4E-0789D36DF2E8}"/>
              </a:ext>
            </a:extLst>
          </p:cNvPr>
          <p:cNvSpPr txBox="1"/>
          <p:nvPr/>
        </p:nvSpPr>
        <p:spPr>
          <a:xfrm>
            <a:off x="4306039" y="1011576"/>
            <a:ext cx="28103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Swansea, South Wales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E544EF8-C26A-0954-729C-963B56374B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78" b="5233"/>
          <a:stretch/>
        </p:blipFill>
        <p:spPr>
          <a:xfrm>
            <a:off x="5555853" y="2648928"/>
            <a:ext cx="1032348" cy="79133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54ADDE9-8875-CD03-35BC-6B5B51B669D3}"/>
              </a:ext>
            </a:extLst>
          </p:cNvPr>
          <p:cNvSpPr txBox="1"/>
          <p:nvPr/>
        </p:nvSpPr>
        <p:spPr>
          <a:xfrm>
            <a:off x="4582160" y="3512084"/>
            <a:ext cx="3027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Seafood Pasta</a:t>
            </a:r>
          </a:p>
          <a:p>
            <a:pPr algn="ctr"/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hallmark of traditional Italian cuisine, it will be served with  juicy cod and scallops. 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£10.25 (0.22 Oz) 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632A488-C92C-4C4C-3BBF-73D8335526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8090" y="4014659"/>
            <a:ext cx="1035820" cy="6723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89480D4-C701-DCE2-711F-48149D09ACAA}"/>
              </a:ext>
            </a:extLst>
          </p:cNvPr>
          <p:cNvSpPr txBox="1"/>
          <p:nvPr/>
        </p:nvSpPr>
        <p:spPr>
          <a:xfrm>
            <a:off x="4612640" y="4723136"/>
            <a:ext cx="2997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Lobster Tagliatelle </a:t>
            </a:r>
          </a:p>
          <a:p>
            <a:pPr algn="ctr"/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is a most favored dish in southern Italian dish. For the most glorious experience it will be served with the red wine 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£15.25 (0.26 Oz) 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4" name="Picture 1023">
            <a:extLst>
              <a:ext uri="{FF2B5EF4-FFF2-40B4-BE49-F238E27FC236}">
                <a16:creationId xmlns:a16="http://schemas.microsoft.com/office/drawing/2014/main" id="{93CCAD9C-CE18-116E-E75A-55441FB630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310" t="3979" r="2585" b="3316"/>
          <a:stretch/>
        </p:blipFill>
        <p:spPr>
          <a:xfrm>
            <a:off x="5578090" y="5221299"/>
            <a:ext cx="962376" cy="69782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7A9DB4C1-561C-08B7-257D-86F8D2B30D42}"/>
              </a:ext>
            </a:extLst>
          </p:cNvPr>
          <p:cNvSpPr txBox="1"/>
          <p:nvPr/>
        </p:nvSpPr>
        <p:spPr>
          <a:xfrm>
            <a:off x="4541790" y="6033052"/>
            <a:ext cx="2997200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Beef Dandy Ribs</a:t>
            </a:r>
          </a:p>
          <a:p>
            <a:pPr algn="ctr"/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beef dandy ribs are brined and it will be marinated  with a spice rub of  the Kombu seaweed, chili, smoked paprika. In order to make it more eatable it will be served </a:t>
            </a:r>
            <a:r>
              <a:rPr lang="en-US" sz="700">
                <a:latin typeface="Times New Roman" panose="02020603050405020304" pitchFamily="18" charset="0"/>
                <a:cs typeface="Times New Roman" panose="02020603050405020304" pitchFamily="18" charset="0"/>
              </a:rPr>
              <a:t>with two 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shots of red wine (complimentary) 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£13.25 (0.25 Oz) 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1026">
            <a:extLst>
              <a:ext uri="{FF2B5EF4-FFF2-40B4-BE49-F238E27FC236}">
                <a16:creationId xmlns:a16="http://schemas.microsoft.com/office/drawing/2014/main" id="{252F9841-06AA-D835-E381-5D80BD1ED1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75" t="2595" r="1806" b="654"/>
          <a:stretch/>
        </p:blipFill>
        <p:spPr>
          <a:xfrm>
            <a:off x="9969499" y="1802315"/>
            <a:ext cx="1099233" cy="75533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2DD963D8-58A4-9F62-BB68-4617E00EF996}"/>
              </a:ext>
            </a:extLst>
          </p:cNvPr>
          <p:cNvSpPr txBox="1"/>
          <p:nvPr/>
        </p:nvSpPr>
        <p:spPr>
          <a:xfrm>
            <a:off x="8962114" y="2718123"/>
            <a:ext cx="302768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 tomatoes  and spring onion risotto seared tuna </a:t>
            </a:r>
          </a:p>
          <a:p>
            <a:pPr algn="ctr"/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</a:t>
            </a:r>
            <a:r>
              <a:rPr lang="en-GB" sz="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delicious Mediterranean-style dis</a:t>
            </a:r>
            <a:r>
              <a:rPr lang="en-US" sz="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 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£10.25 (0.26 Oz) 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9" name="Picture 1028">
            <a:extLst>
              <a:ext uri="{FF2B5EF4-FFF2-40B4-BE49-F238E27FC236}">
                <a16:creationId xmlns:a16="http://schemas.microsoft.com/office/drawing/2014/main" id="{C6C24645-A524-49AA-67E8-ECBD85108A0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8084" t="8729" r="5622" b="-290"/>
          <a:stretch/>
        </p:blipFill>
        <p:spPr>
          <a:xfrm>
            <a:off x="10040749" y="3105221"/>
            <a:ext cx="1068991" cy="7706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B5DCA6B-95F1-5FC4-E00A-145414ED95A0}"/>
              </a:ext>
            </a:extLst>
          </p:cNvPr>
          <p:cNvSpPr txBox="1"/>
          <p:nvPr/>
        </p:nvSpPr>
        <p:spPr>
          <a:xfrm>
            <a:off x="8945890" y="3938244"/>
            <a:ext cx="302768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Salt and paper calamari Salad</a:t>
            </a:r>
          </a:p>
          <a:p>
            <a:pPr algn="ctr"/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consisted on the watermelon and a smooth avocado puree 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£7.25 (0.25 Oz)  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1" name="Picture 1030">
            <a:extLst>
              <a:ext uri="{FF2B5EF4-FFF2-40B4-BE49-F238E27FC236}">
                <a16:creationId xmlns:a16="http://schemas.microsoft.com/office/drawing/2014/main" id="{8DE70FA8-EA0A-5F11-69B6-F91E0797A5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66122" y="4325342"/>
            <a:ext cx="940631" cy="67071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3FC817DD-6B8C-42C5-6083-51E0BD9D4617}"/>
              </a:ext>
            </a:extLst>
          </p:cNvPr>
          <p:cNvSpPr txBox="1"/>
          <p:nvPr/>
        </p:nvSpPr>
        <p:spPr>
          <a:xfrm>
            <a:off x="9020175" y="5081876"/>
            <a:ext cx="30276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Cauliflower </a:t>
            </a:r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Khasta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samosa like </a:t>
            </a:r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khasta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will be filled with charred cauliflower mixture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£8.25 (0.25 Oz) 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3" name="TextBox 1032">
            <a:extLst>
              <a:ext uri="{FF2B5EF4-FFF2-40B4-BE49-F238E27FC236}">
                <a16:creationId xmlns:a16="http://schemas.microsoft.com/office/drawing/2014/main" id="{C212BED9-1514-E581-6BD1-5BA95CD0863A}"/>
              </a:ext>
            </a:extLst>
          </p:cNvPr>
          <p:cNvSpPr txBox="1"/>
          <p:nvPr/>
        </p:nvSpPr>
        <p:spPr>
          <a:xfrm>
            <a:off x="184177" y="3449710"/>
            <a:ext cx="2861049" cy="3008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100" b="1" dirty="0"/>
              <a:t>Serving timings</a:t>
            </a:r>
            <a:r>
              <a:rPr lang="en-US" sz="1050" dirty="0"/>
              <a:t>: 25:00-2:00</a:t>
            </a:r>
          </a:p>
          <a:p>
            <a:pPr algn="just"/>
            <a:r>
              <a:rPr lang="en-US" sz="1050" dirty="0"/>
              <a:t>Contact Details: Phone service, websites, online platform are waiting for you </a:t>
            </a:r>
          </a:p>
          <a:p>
            <a:pPr algn="just"/>
            <a:endParaRPr lang="en-US" sz="1050" dirty="0"/>
          </a:p>
          <a:p>
            <a:pPr algn="just"/>
            <a:r>
              <a:rPr lang="en-US" sz="1050" b="1" dirty="0"/>
              <a:t>Payment Method: F</a:t>
            </a:r>
            <a:r>
              <a:rPr lang="en-US" sz="1050" dirty="0"/>
              <a:t>or the customer ease, all payments methods are available from cash to card.</a:t>
            </a:r>
          </a:p>
          <a:p>
            <a:pPr algn="just"/>
            <a:endParaRPr lang="en-US" sz="1050" dirty="0"/>
          </a:p>
          <a:p>
            <a:pPr algn="just"/>
            <a:r>
              <a:rPr lang="en-US" sz="1050" b="1" dirty="0"/>
              <a:t>Delivery Timings:</a:t>
            </a:r>
          </a:p>
          <a:p>
            <a:pPr algn="just"/>
            <a:r>
              <a:rPr lang="en-US" sz="1050" b="1" dirty="0"/>
              <a:t> </a:t>
            </a:r>
            <a:r>
              <a:rPr lang="en-US" sz="1050" dirty="0"/>
              <a:t>In housing dining will provide you meal within the 20-25 minutes. However, in home delivery the timings will be dependent to distance coverage</a:t>
            </a:r>
          </a:p>
          <a:p>
            <a:pPr algn="just"/>
            <a:endParaRPr lang="en-US" sz="1050" dirty="0"/>
          </a:p>
          <a:p>
            <a:pPr algn="just"/>
            <a:r>
              <a:rPr lang="en-US" sz="1050" b="1" dirty="0"/>
              <a:t>Disclaimer:</a:t>
            </a:r>
          </a:p>
          <a:p>
            <a:pPr algn="just"/>
            <a:r>
              <a:rPr lang="en-US" sz="1050" dirty="0"/>
              <a:t>While ordering food the special interactions will be considered however, after placing orders none of the complain will be catered on     </a:t>
            </a:r>
            <a:endParaRPr lang="en-US" sz="1050" b="1" dirty="0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33847054-8E21-7616-3F71-C4BC336773DE}"/>
              </a:ext>
            </a:extLst>
          </p:cNvPr>
          <p:cNvCxnSpPr>
            <a:cxnSpLocks/>
          </p:cNvCxnSpPr>
          <p:nvPr/>
        </p:nvCxnSpPr>
        <p:spPr>
          <a:xfrm>
            <a:off x="3687844" y="303690"/>
            <a:ext cx="0" cy="63447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D2AB0B83-513B-2315-0803-41CDE310179D}"/>
              </a:ext>
            </a:extLst>
          </p:cNvPr>
          <p:cNvCxnSpPr>
            <a:cxnSpLocks/>
          </p:cNvCxnSpPr>
          <p:nvPr/>
        </p:nvCxnSpPr>
        <p:spPr>
          <a:xfrm>
            <a:off x="8397729" y="339704"/>
            <a:ext cx="0" cy="63447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7" name="Picture 4" descr="20+ Best Free Food Pictures on Unsplash">
            <a:extLst>
              <a:ext uri="{FF2B5EF4-FFF2-40B4-BE49-F238E27FC236}">
                <a16:creationId xmlns:a16="http://schemas.microsoft.com/office/drawing/2014/main" id="{9AF8C2B4-FCD4-E453-A08A-38E66BA369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9600" y="5693217"/>
            <a:ext cx="1831287" cy="1016975"/>
          </a:xfrm>
          <a:prstGeom prst="roundRect">
            <a:avLst>
              <a:gd name="adj" fmla="val 31032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44" name="Picture 10" descr="20+ Best Free Food Pictures on Unsplash">
            <a:extLst>
              <a:ext uri="{FF2B5EF4-FFF2-40B4-BE49-F238E27FC236}">
                <a16:creationId xmlns:a16="http://schemas.microsoft.com/office/drawing/2014/main" id="{6645EEA7-CAF2-E30E-6E67-A9B7203102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84"/>
          <a:stretch/>
        </p:blipFill>
        <p:spPr bwMode="auto">
          <a:xfrm rot="5400000">
            <a:off x="600919" y="-224644"/>
            <a:ext cx="2067836" cy="286962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12" descr="Food Chief Logo PNG Vector (AI) Free Download">
            <a:extLst>
              <a:ext uri="{FF2B5EF4-FFF2-40B4-BE49-F238E27FC236}">
                <a16:creationId xmlns:a16="http://schemas.microsoft.com/office/drawing/2014/main" id="{2D6C124B-CF77-8624-E6C3-1E0DA6EE8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873" y="382195"/>
            <a:ext cx="924661" cy="9371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1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9652D62-ECFB-408E-ABE6-155A644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FEA985-924B-4044-8778-32D1E7164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8E3C9-1208-9154-AD2A-D7A8A1696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963506"/>
            <a:ext cx="3740815" cy="48276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/>
              <a:t>REFERENCES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6C7F9CB-BCC3-4648-8DEF-07B0887D8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81187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C6A584E-BB45-7296-4EE1-9FCED758F250}"/>
              </a:ext>
            </a:extLst>
          </p:cNvPr>
          <p:cNvSpPr txBox="1"/>
          <p:nvPr/>
        </p:nvSpPr>
        <p:spPr>
          <a:xfrm>
            <a:off x="5307765" y="963507"/>
            <a:ext cx="5959791" cy="482769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b="0" i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'Cauliflower Khasta Recipe' (</a:t>
            </a:r>
            <a:r>
              <a:rPr lang="en-US" b="0" i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Great British Chefs</a:t>
            </a:r>
            <a:r>
              <a:rPr lang="en-US" b="0" i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, 2022) &lt;https://www.greatbritishchefs.com/recipes/cauliflower-khasta-recipe&gt; accessed 15 June 2022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b="0" i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'Salt And Pepper Calamari Salad Recipe' (</a:t>
            </a:r>
            <a:r>
              <a:rPr lang="en-US" b="0" i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Great British Chefs</a:t>
            </a:r>
            <a:r>
              <a:rPr lang="en-US" b="0" i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, 2022) &lt;https://www.greatbritishchefs.com/recipes/salt-pepper-calamari-salad-recipe&gt; accessed 15 June 2022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b="0" i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'Beef With Courgettes, Jersey Royals And Old Winchester Recipe' (</a:t>
            </a:r>
            <a:r>
              <a:rPr lang="en-US" b="0" i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Great British Chefs</a:t>
            </a:r>
            <a:r>
              <a:rPr lang="en-US" b="0" i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, 2022) &lt;https://www.greatbritishchefs.com/recipes/beef-courgette-old-winchester-cheese-recipe&gt; accessed 15 June 2022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b="0" i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66234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277</TotalTime>
  <Words>486</Words>
  <Application>Microsoft Office PowerPoint</Application>
  <PresentationFormat>Widescreen</PresentationFormat>
  <Paragraphs>41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Calibri</vt:lpstr>
      <vt:lpstr>Calisto MT</vt:lpstr>
      <vt:lpstr>Times New Roman</vt:lpstr>
      <vt:lpstr>Wingdings 2</vt:lpstr>
      <vt:lpstr>Slate</vt:lpstr>
      <vt:lpstr>Food and beverage operation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Williams</dc:creator>
  <cp:lastModifiedBy>Casiana Chifor</cp:lastModifiedBy>
  <cp:revision>77</cp:revision>
  <dcterms:created xsi:type="dcterms:W3CDTF">2022-06-15T04:43:13Z</dcterms:created>
  <dcterms:modified xsi:type="dcterms:W3CDTF">2022-06-16T15:50:47Z</dcterms:modified>
</cp:coreProperties>
</file>