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256" r:id="rId2"/>
    <p:sldId id="286" r:id="rId3"/>
    <p:sldId id="287" r:id="rId4"/>
    <p:sldId id="288" r:id="rId5"/>
    <p:sldId id="289" r:id="rId6"/>
    <p:sldId id="291" r:id="rId7"/>
    <p:sldId id="292" r:id="rId8"/>
    <p:sldId id="293" r:id="rId9"/>
    <p:sldId id="294" r:id="rId10"/>
    <p:sldId id="295" r:id="rId11"/>
    <p:sldId id="290" r:id="rId12"/>
    <p:sldId id="296" r:id="rId13"/>
    <p:sldId id="297" r:id="rId14"/>
    <p:sldId id="298" r:id="rId15"/>
    <p:sldId id="300" r:id="rId16"/>
    <p:sldId id="301" r:id="rId17"/>
    <p:sldId id="302" r:id="rId18"/>
    <p:sldId id="303" r:id="rId19"/>
    <p:sldId id="304" r:id="rId20"/>
    <p:sldId id="307" r:id="rId21"/>
    <p:sldId id="309" r:id="rId22"/>
    <p:sldId id="310" r:id="rId23"/>
    <p:sldId id="311" r:id="rId24"/>
    <p:sldId id="312" r:id="rId25"/>
    <p:sldId id="313" r:id="rId26"/>
    <p:sldId id="314" r:id="rId27"/>
    <p:sldId id="315" r:id="rId28"/>
    <p:sldId id="316" r:id="rId29"/>
    <p:sldId id="318" r:id="rId30"/>
    <p:sldId id="319" r:id="rId31"/>
    <p:sldId id="320" r:id="rId32"/>
    <p:sldId id="272" r:id="rId33"/>
    <p:sldId id="273" r:id="rId34"/>
    <p:sldId id="274" r:id="rId35"/>
    <p:sldId id="275" r:id="rId36"/>
    <p:sldId id="276" r:id="rId37"/>
    <p:sldId id="277" r:id="rId38"/>
    <p:sldId id="278" r:id="rId39"/>
    <p:sldId id="280" r:id="rId40"/>
    <p:sldId id="281" r:id="rId41"/>
    <p:sldId id="282" r:id="rId42"/>
    <p:sldId id="283" r:id="rId43"/>
    <p:sldId id="284" r:id="rId44"/>
    <p:sldId id="285" r:id="rId45"/>
    <p:sldId id="329" r:id="rId46"/>
    <p:sldId id="330"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C8134-0719-4158-A285-DAD7B712A2BF}" v="1" dt="2023-10-09T16:09:05.594"/>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showGuides="1">
      <p:cViewPr varScale="1">
        <p:scale>
          <a:sx n="61" d="100"/>
          <a:sy n="61" d="100"/>
        </p:scale>
        <p:origin x="816" y="3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029C8134-0719-4158-A285-DAD7B712A2BF}"/>
    <pc:docChg chg="custSel addSld delSld modSld">
      <pc:chgData name="Thomas Humphrey (1705413)" userId="c780d40b-30e5-49d0-9079-02c1cbd1b375" providerId="ADAL" clId="{029C8134-0719-4158-A285-DAD7B712A2BF}" dt="2023-10-09T16:21:17.827" v="423" actId="20577"/>
      <pc:docMkLst>
        <pc:docMk/>
      </pc:docMkLst>
      <pc:sldChg chg="addSp modSp add mod setBg">
        <pc:chgData name="Thomas Humphrey (1705413)" userId="c780d40b-30e5-49d0-9079-02c1cbd1b375" providerId="ADAL" clId="{029C8134-0719-4158-A285-DAD7B712A2BF}" dt="2023-10-09T16:09:44.167" v="234" actId="20577"/>
        <pc:sldMkLst>
          <pc:docMk/>
          <pc:sldMk cId="0" sldId="272"/>
        </pc:sldMkLst>
        <pc:spChg chg="mod">
          <ac:chgData name="Thomas Humphrey (1705413)" userId="c780d40b-30e5-49d0-9079-02c1cbd1b375" providerId="ADAL" clId="{029C8134-0719-4158-A285-DAD7B712A2BF}" dt="2023-10-09T16:09:24.207" v="226" actId="2711"/>
          <ac:spMkLst>
            <pc:docMk/>
            <pc:sldMk cId="0" sldId="272"/>
            <ac:spMk id="2" creationId="{00000000-0000-0000-0000-000000000000}"/>
          </ac:spMkLst>
        </pc:spChg>
        <pc:spChg chg="mod">
          <ac:chgData name="Thomas Humphrey (1705413)" userId="c780d40b-30e5-49d0-9079-02c1cbd1b375" providerId="ADAL" clId="{029C8134-0719-4158-A285-DAD7B712A2BF}" dt="2023-10-09T16:09:44.167" v="234" actId="20577"/>
          <ac:spMkLst>
            <pc:docMk/>
            <pc:sldMk cId="0" sldId="272"/>
            <ac:spMk id="3" creationId="{00000000-0000-0000-0000-000000000000}"/>
          </ac:spMkLst>
        </pc:spChg>
        <pc:spChg chg="add">
          <ac:chgData name="Thomas Humphrey (1705413)" userId="c780d40b-30e5-49d0-9079-02c1cbd1b375" providerId="ADAL" clId="{029C8134-0719-4158-A285-DAD7B712A2BF}" dt="2023-10-09T16:09:12.367" v="222" actId="26606"/>
          <ac:spMkLst>
            <pc:docMk/>
            <pc:sldMk cId="0" sldId="272"/>
            <ac:spMk id="8" creationId="{E009DD9B-5EE2-4C0D-8B2B-351C8C102205}"/>
          </ac:spMkLst>
        </pc:spChg>
        <pc:spChg chg="add">
          <ac:chgData name="Thomas Humphrey (1705413)" userId="c780d40b-30e5-49d0-9079-02c1cbd1b375" providerId="ADAL" clId="{029C8134-0719-4158-A285-DAD7B712A2BF}" dt="2023-10-09T16:09:12.367" v="222" actId="26606"/>
          <ac:spMkLst>
            <pc:docMk/>
            <pc:sldMk cId="0" sldId="272"/>
            <ac:spMk id="10" creationId="{E720DB99-7745-4E75-9D96-AAB6D55C531E}"/>
          </ac:spMkLst>
        </pc:spChg>
        <pc:spChg chg="add">
          <ac:chgData name="Thomas Humphrey (1705413)" userId="c780d40b-30e5-49d0-9079-02c1cbd1b375" providerId="ADAL" clId="{029C8134-0719-4158-A285-DAD7B712A2BF}" dt="2023-10-09T16:09:12.367" v="222" actId="26606"/>
          <ac:spMkLst>
            <pc:docMk/>
            <pc:sldMk cId="0" sldId="272"/>
            <ac:spMk id="12" creationId="{D68803C4-E159-4360-B7BB-74205C8F782D}"/>
          </ac:spMkLst>
        </pc:spChg>
        <pc:spChg chg="add">
          <ac:chgData name="Thomas Humphrey (1705413)" userId="c780d40b-30e5-49d0-9079-02c1cbd1b375" providerId="ADAL" clId="{029C8134-0719-4158-A285-DAD7B712A2BF}" dt="2023-10-09T16:09:12.367" v="222" actId="26606"/>
          <ac:spMkLst>
            <pc:docMk/>
            <pc:sldMk cId="0" sldId="272"/>
            <ac:spMk id="14" creationId="{504B0465-3B07-49BF-BEA7-D81476246293}"/>
          </ac:spMkLst>
        </pc:spChg>
        <pc:spChg chg="add">
          <ac:chgData name="Thomas Humphrey (1705413)" userId="c780d40b-30e5-49d0-9079-02c1cbd1b375" providerId="ADAL" clId="{029C8134-0719-4158-A285-DAD7B712A2BF}" dt="2023-10-09T16:09:12.367" v="222" actId="26606"/>
          <ac:spMkLst>
            <pc:docMk/>
            <pc:sldMk cId="0" sldId="272"/>
            <ac:spMk id="16" creationId="{49B7FFA5-14CB-4A4F-9BCC-CA3AA5D9D276}"/>
          </ac:spMkLst>
        </pc:spChg>
        <pc:spChg chg="add">
          <ac:chgData name="Thomas Humphrey (1705413)" userId="c780d40b-30e5-49d0-9079-02c1cbd1b375" providerId="ADAL" clId="{029C8134-0719-4158-A285-DAD7B712A2BF}" dt="2023-10-09T16:09:12.367" v="222" actId="26606"/>
          <ac:spMkLst>
            <pc:docMk/>
            <pc:sldMk cId="0" sldId="272"/>
            <ac:spMk id="18" creationId="{04E48745-7512-4EC2-9E20-9092D12150CA}"/>
          </ac:spMkLst>
        </pc:spChg>
      </pc:sldChg>
      <pc:sldChg chg="addSp modSp add mod setBg">
        <pc:chgData name="Thomas Humphrey (1705413)" userId="c780d40b-30e5-49d0-9079-02c1cbd1b375" providerId="ADAL" clId="{029C8134-0719-4158-A285-DAD7B712A2BF}" dt="2023-10-09T16:12:36.362" v="258" actId="6549"/>
        <pc:sldMkLst>
          <pc:docMk/>
          <pc:sldMk cId="0" sldId="273"/>
        </pc:sldMkLst>
        <pc:spChg chg="mod">
          <ac:chgData name="Thomas Humphrey (1705413)" userId="c780d40b-30e5-49d0-9079-02c1cbd1b375" providerId="ADAL" clId="{029C8134-0719-4158-A285-DAD7B712A2BF}" dt="2023-10-09T16:10:34.691" v="237" actId="2711"/>
          <ac:spMkLst>
            <pc:docMk/>
            <pc:sldMk cId="0" sldId="273"/>
            <ac:spMk id="2" creationId="{00000000-0000-0000-0000-000000000000}"/>
          </ac:spMkLst>
        </pc:spChg>
        <pc:spChg chg="mod">
          <ac:chgData name="Thomas Humphrey (1705413)" userId="c780d40b-30e5-49d0-9079-02c1cbd1b375" providerId="ADAL" clId="{029C8134-0719-4158-A285-DAD7B712A2BF}" dt="2023-10-09T16:12:36.362" v="258" actId="6549"/>
          <ac:spMkLst>
            <pc:docMk/>
            <pc:sldMk cId="0" sldId="273"/>
            <ac:spMk id="3" creationId="{00000000-0000-0000-0000-000000000000}"/>
          </ac:spMkLst>
        </pc:spChg>
        <pc:spChg chg="add">
          <ac:chgData name="Thomas Humphrey (1705413)" userId="c780d40b-30e5-49d0-9079-02c1cbd1b375" providerId="ADAL" clId="{029C8134-0719-4158-A285-DAD7B712A2BF}" dt="2023-10-09T16:10:25.792" v="236" actId="26606"/>
          <ac:spMkLst>
            <pc:docMk/>
            <pc:sldMk cId="0" sldId="273"/>
            <ac:spMk id="8" creationId="{E009DD9B-5EE2-4C0D-8B2B-351C8C102205}"/>
          </ac:spMkLst>
        </pc:spChg>
        <pc:spChg chg="add">
          <ac:chgData name="Thomas Humphrey (1705413)" userId="c780d40b-30e5-49d0-9079-02c1cbd1b375" providerId="ADAL" clId="{029C8134-0719-4158-A285-DAD7B712A2BF}" dt="2023-10-09T16:10:25.792" v="236" actId="26606"/>
          <ac:spMkLst>
            <pc:docMk/>
            <pc:sldMk cId="0" sldId="273"/>
            <ac:spMk id="10" creationId="{E720DB99-7745-4E75-9D96-AAB6D55C531E}"/>
          </ac:spMkLst>
        </pc:spChg>
        <pc:spChg chg="add">
          <ac:chgData name="Thomas Humphrey (1705413)" userId="c780d40b-30e5-49d0-9079-02c1cbd1b375" providerId="ADAL" clId="{029C8134-0719-4158-A285-DAD7B712A2BF}" dt="2023-10-09T16:10:25.792" v="236" actId="26606"/>
          <ac:spMkLst>
            <pc:docMk/>
            <pc:sldMk cId="0" sldId="273"/>
            <ac:spMk id="12" creationId="{D68803C4-E159-4360-B7BB-74205C8F782D}"/>
          </ac:spMkLst>
        </pc:spChg>
        <pc:spChg chg="add">
          <ac:chgData name="Thomas Humphrey (1705413)" userId="c780d40b-30e5-49d0-9079-02c1cbd1b375" providerId="ADAL" clId="{029C8134-0719-4158-A285-DAD7B712A2BF}" dt="2023-10-09T16:10:25.792" v="236" actId="26606"/>
          <ac:spMkLst>
            <pc:docMk/>
            <pc:sldMk cId="0" sldId="273"/>
            <ac:spMk id="14" creationId="{504B0465-3B07-49BF-BEA7-D81476246293}"/>
          </ac:spMkLst>
        </pc:spChg>
        <pc:spChg chg="add">
          <ac:chgData name="Thomas Humphrey (1705413)" userId="c780d40b-30e5-49d0-9079-02c1cbd1b375" providerId="ADAL" clId="{029C8134-0719-4158-A285-DAD7B712A2BF}" dt="2023-10-09T16:10:25.792" v="236" actId="26606"/>
          <ac:spMkLst>
            <pc:docMk/>
            <pc:sldMk cId="0" sldId="273"/>
            <ac:spMk id="16" creationId="{49B7FFA5-14CB-4A4F-9BCC-CA3AA5D9D276}"/>
          </ac:spMkLst>
        </pc:spChg>
        <pc:spChg chg="add">
          <ac:chgData name="Thomas Humphrey (1705413)" userId="c780d40b-30e5-49d0-9079-02c1cbd1b375" providerId="ADAL" clId="{029C8134-0719-4158-A285-DAD7B712A2BF}" dt="2023-10-09T16:10:25.792" v="236" actId="26606"/>
          <ac:spMkLst>
            <pc:docMk/>
            <pc:sldMk cId="0" sldId="273"/>
            <ac:spMk id="18" creationId="{04E48745-7512-4EC2-9E20-9092D12150CA}"/>
          </ac:spMkLst>
        </pc:spChg>
      </pc:sldChg>
      <pc:sldChg chg="addSp modSp add mod setBg">
        <pc:chgData name="Thomas Humphrey (1705413)" userId="c780d40b-30e5-49d0-9079-02c1cbd1b375" providerId="ADAL" clId="{029C8134-0719-4158-A285-DAD7B712A2BF}" dt="2023-10-09T16:13:08.556" v="267" actId="20577"/>
        <pc:sldMkLst>
          <pc:docMk/>
          <pc:sldMk cId="0" sldId="274"/>
        </pc:sldMkLst>
        <pc:spChg chg="mod">
          <ac:chgData name="Thomas Humphrey (1705413)" userId="c780d40b-30e5-49d0-9079-02c1cbd1b375" providerId="ADAL" clId="{029C8134-0719-4158-A285-DAD7B712A2BF}" dt="2023-10-09T16:12:56.490" v="261" actId="404"/>
          <ac:spMkLst>
            <pc:docMk/>
            <pc:sldMk cId="0" sldId="274"/>
            <ac:spMk id="2" creationId="{00000000-0000-0000-0000-000000000000}"/>
          </ac:spMkLst>
        </pc:spChg>
        <pc:spChg chg="mod">
          <ac:chgData name="Thomas Humphrey (1705413)" userId="c780d40b-30e5-49d0-9079-02c1cbd1b375" providerId="ADAL" clId="{029C8134-0719-4158-A285-DAD7B712A2BF}" dt="2023-10-09T16:13:08.556" v="267" actId="20577"/>
          <ac:spMkLst>
            <pc:docMk/>
            <pc:sldMk cId="0" sldId="274"/>
            <ac:spMk id="3" creationId="{00000000-0000-0000-0000-000000000000}"/>
          </ac:spMkLst>
        </pc:spChg>
        <pc:spChg chg="add">
          <ac:chgData name="Thomas Humphrey (1705413)" userId="c780d40b-30e5-49d0-9079-02c1cbd1b375" providerId="ADAL" clId="{029C8134-0719-4158-A285-DAD7B712A2BF}" dt="2023-10-09T16:12:48.427" v="259" actId="26606"/>
          <ac:spMkLst>
            <pc:docMk/>
            <pc:sldMk cId="0" sldId="274"/>
            <ac:spMk id="8" creationId="{E009DD9B-5EE2-4C0D-8B2B-351C8C102205}"/>
          </ac:spMkLst>
        </pc:spChg>
        <pc:spChg chg="add">
          <ac:chgData name="Thomas Humphrey (1705413)" userId="c780d40b-30e5-49d0-9079-02c1cbd1b375" providerId="ADAL" clId="{029C8134-0719-4158-A285-DAD7B712A2BF}" dt="2023-10-09T16:12:48.427" v="259" actId="26606"/>
          <ac:spMkLst>
            <pc:docMk/>
            <pc:sldMk cId="0" sldId="274"/>
            <ac:spMk id="10" creationId="{E720DB99-7745-4E75-9D96-AAB6D55C531E}"/>
          </ac:spMkLst>
        </pc:spChg>
        <pc:spChg chg="add">
          <ac:chgData name="Thomas Humphrey (1705413)" userId="c780d40b-30e5-49d0-9079-02c1cbd1b375" providerId="ADAL" clId="{029C8134-0719-4158-A285-DAD7B712A2BF}" dt="2023-10-09T16:12:48.427" v="259" actId="26606"/>
          <ac:spMkLst>
            <pc:docMk/>
            <pc:sldMk cId="0" sldId="274"/>
            <ac:spMk id="12" creationId="{D68803C4-E159-4360-B7BB-74205C8F782D}"/>
          </ac:spMkLst>
        </pc:spChg>
        <pc:spChg chg="add">
          <ac:chgData name="Thomas Humphrey (1705413)" userId="c780d40b-30e5-49d0-9079-02c1cbd1b375" providerId="ADAL" clId="{029C8134-0719-4158-A285-DAD7B712A2BF}" dt="2023-10-09T16:12:48.427" v="259" actId="26606"/>
          <ac:spMkLst>
            <pc:docMk/>
            <pc:sldMk cId="0" sldId="274"/>
            <ac:spMk id="14" creationId="{504B0465-3B07-49BF-BEA7-D81476246293}"/>
          </ac:spMkLst>
        </pc:spChg>
        <pc:spChg chg="add">
          <ac:chgData name="Thomas Humphrey (1705413)" userId="c780d40b-30e5-49d0-9079-02c1cbd1b375" providerId="ADAL" clId="{029C8134-0719-4158-A285-DAD7B712A2BF}" dt="2023-10-09T16:12:48.427" v="259" actId="26606"/>
          <ac:spMkLst>
            <pc:docMk/>
            <pc:sldMk cId="0" sldId="274"/>
            <ac:spMk id="16" creationId="{49B7FFA5-14CB-4A4F-9BCC-CA3AA5D9D276}"/>
          </ac:spMkLst>
        </pc:spChg>
        <pc:spChg chg="add">
          <ac:chgData name="Thomas Humphrey (1705413)" userId="c780d40b-30e5-49d0-9079-02c1cbd1b375" providerId="ADAL" clId="{029C8134-0719-4158-A285-DAD7B712A2BF}" dt="2023-10-09T16:12:48.427" v="259" actId="26606"/>
          <ac:spMkLst>
            <pc:docMk/>
            <pc:sldMk cId="0" sldId="274"/>
            <ac:spMk id="18" creationId="{04E48745-7512-4EC2-9E20-9092D12150CA}"/>
          </ac:spMkLst>
        </pc:spChg>
      </pc:sldChg>
      <pc:sldChg chg="addSp modSp add mod setBg">
        <pc:chgData name="Thomas Humphrey (1705413)" userId="c780d40b-30e5-49d0-9079-02c1cbd1b375" providerId="ADAL" clId="{029C8134-0719-4158-A285-DAD7B712A2BF}" dt="2023-10-09T16:13:28.786" v="274" actId="20577"/>
        <pc:sldMkLst>
          <pc:docMk/>
          <pc:sldMk cId="0" sldId="275"/>
        </pc:sldMkLst>
        <pc:spChg chg="mod">
          <ac:chgData name="Thomas Humphrey (1705413)" userId="c780d40b-30e5-49d0-9079-02c1cbd1b375" providerId="ADAL" clId="{029C8134-0719-4158-A285-DAD7B712A2BF}" dt="2023-10-09T16:13:23.273" v="269" actId="2711"/>
          <ac:spMkLst>
            <pc:docMk/>
            <pc:sldMk cId="0" sldId="275"/>
            <ac:spMk id="2" creationId="{00000000-0000-0000-0000-000000000000}"/>
          </ac:spMkLst>
        </pc:spChg>
        <pc:spChg chg="mod">
          <ac:chgData name="Thomas Humphrey (1705413)" userId="c780d40b-30e5-49d0-9079-02c1cbd1b375" providerId="ADAL" clId="{029C8134-0719-4158-A285-DAD7B712A2BF}" dt="2023-10-09T16:13:28.786" v="274" actId="20577"/>
          <ac:spMkLst>
            <pc:docMk/>
            <pc:sldMk cId="0" sldId="275"/>
            <ac:spMk id="3" creationId="{00000000-0000-0000-0000-000000000000}"/>
          </ac:spMkLst>
        </pc:spChg>
        <pc:spChg chg="add">
          <ac:chgData name="Thomas Humphrey (1705413)" userId="c780d40b-30e5-49d0-9079-02c1cbd1b375" providerId="ADAL" clId="{029C8134-0719-4158-A285-DAD7B712A2BF}" dt="2023-10-09T16:13:19.430" v="268" actId="26606"/>
          <ac:spMkLst>
            <pc:docMk/>
            <pc:sldMk cId="0" sldId="275"/>
            <ac:spMk id="8" creationId="{E009DD9B-5EE2-4C0D-8B2B-351C8C102205}"/>
          </ac:spMkLst>
        </pc:spChg>
        <pc:spChg chg="add">
          <ac:chgData name="Thomas Humphrey (1705413)" userId="c780d40b-30e5-49d0-9079-02c1cbd1b375" providerId="ADAL" clId="{029C8134-0719-4158-A285-DAD7B712A2BF}" dt="2023-10-09T16:13:19.430" v="268" actId="26606"/>
          <ac:spMkLst>
            <pc:docMk/>
            <pc:sldMk cId="0" sldId="275"/>
            <ac:spMk id="10" creationId="{E720DB99-7745-4E75-9D96-AAB6D55C531E}"/>
          </ac:spMkLst>
        </pc:spChg>
        <pc:spChg chg="add">
          <ac:chgData name="Thomas Humphrey (1705413)" userId="c780d40b-30e5-49d0-9079-02c1cbd1b375" providerId="ADAL" clId="{029C8134-0719-4158-A285-DAD7B712A2BF}" dt="2023-10-09T16:13:19.430" v="268" actId="26606"/>
          <ac:spMkLst>
            <pc:docMk/>
            <pc:sldMk cId="0" sldId="275"/>
            <ac:spMk id="12" creationId="{D68803C4-E159-4360-B7BB-74205C8F782D}"/>
          </ac:spMkLst>
        </pc:spChg>
        <pc:spChg chg="add">
          <ac:chgData name="Thomas Humphrey (1705413)" userId="c780d40b-30e5-49d0-9079-02c1cbd1b375" providerId="ADAL" clId="{029C8134-0719-4158-A285-DAD7B712A2BF}" dt="2023-10-09T16:13:19.430" v="268" actId="26606"/>
          <ac:spMkLst>
            <pc:docMk/>
            <pc:sldMk cId="0" sldId="275"/>
            <ac:spMk id="14" creationId="{504B0465-3B07-49BF-BEA7-D81476246293}"/>
          </ac:spMkLst>
        </pc:spChg>
        <pc:spChg chg="add">
          <ac:chgData name="Thomas Humphrey (1705413)" userId="c780d40b-30e5-49d0-9079-02c1cbd1b375" providerId="ADAL" clId="{029C8134-0719-4158-A285-DAD7B712A2BF}" dt="2023-10-09T16:13:19.430" v="268" actId="26606"/>
          <ac:spMkLst>
            <pc:docMk/>
            <pc:sldMk cId="0" sldId="275"/>
            <ac:spMk id="16" creationId="{49B7FFA5-14CB-4A4F-9BCC-CA3AA5D9D276}"/>
          </ac:spMkLst>
        </pc:spChg>
        <pc:spChg chg="add">
          <ac:chgData name="Thomas Humphrey (1705413)" userId="c780d40b-30e5-49d0-9079-02c1cbd1b375" providerId="ADAL" clId="{029C8134-0719-4158-A285-DAD7B712A2BF}" dt="2023-10-09T16:13:19.430" v="268" actId="26606"/>
          <ac:spMkLst>
            <pc:docMk/>
            <pc:sldMk cId="0" sldId="275"/>
            <ac:spMk id="18" creationId="{04E48745-7512-4EC2-9E20-9092D12150CA}"/>
          </ac:spMkLst>
        </pc:spChg>
      </pc:sldChg>
      <pc:sldChg chg="addSp modSp add mod setBg">
        <pc:chgData name="Thomas Humphrey (1705413)" userId="c780d40b-30e5-49d0-9079-02c1cbd1b375" providerId="ADAL" clId="{029C8134-0719-4158-A285-DAD7B712A2BF}" dt="2023-10-09T16:13:58.070" v="278" actId="404"/>
        <pc:sldMkLst>
          <pc:docMk/>
          <pc:sldMk cId="0" sldId="276"/>
        </pc:sldMkLst>
        <pc:spChg chg="mod">
          <ac:chgData name="Thomas Humphrey (1705413)" userId="c780d40b-30e5-49d0-9079-02c1cbd1b375" providerId="ADAL" clId="{029C8134-0719-4158-A285-DAD7B712A2BF}" dt="2023-10-09T16:13:58.070" v="278" actId="404"/>
          <ac:spMkLst>
            <pc:docMk/>
            <pc:sldMk cId="0" sldId="276"/>
            <ac:spMk id="2" creationId="{00000000-0000-0000-0000-000000000000}"/>
          </ac:spMkLst>
        </pc:spChg>
        <pc:spChg chg="mod">
          <ac:chgData name="Thomas Humphrey (1705413)" userId="c780d40b-30e5-49d0-9079-02c1cbd1b375" providerId="ADAL" clId="{029C8134-0719-4158-A285-DAD7B712A2BF}" dt="2023-10-09T16:13:51.797" v="276" actId="2711"/>
          <ac:spMkLst>
            <pc:docMk/>
            <pc:sldMk cId="0" sldId="276"/>
            <ac:spMk id="3" creationId="{00000000-0000-0000-0000-000000000000}"/>
          </ac:spMkLst>
        </pc:spChg>
        <pc:spChg chg="add">
          <ac:chgData name="Thomas Humphrey (1705413)" userId="c780d40b-30e5-49d0-9079-02c1cbd1b375" providerId="ADAL" clId="{029C8134-0719-4158-A285-DAD7B712A2BF}" dt="2023-10-09T16:13:46.938" v="275" actId="26606"/>
          <ac:spMkLst>
            <pc:docMk/>
            <pc:sldMk cId="0" sldId="276"/>
            <ac:spMk id="8" creationId="{E009DD9B-5EE2-4C0D-8B2B-351C8C102205}"/>
          </ac:spMkLst>
        </pc:spChg>
        <pc:spChg chg="add">
          <ac:chgData name="Thomas Humphrey (1705413)" userId="c780d40b-30e5-49d0-9079-02c1cbd1b375" providerId="ADAL" clId="{029C8134-0719-4158-A285-DAD7B712A2BF}" dt="2023-10-09T16:13:46.938" v="275" actId="26606"/>
          <ac:spMkLst>
            <pc:docMk/>
            <pc:sldMk cId="0" sldId="276"/>
            <ac:spMk id="10" creationId="{E720DB99-7745-4E75-9D96-AAB6D55C531E}"/>
          </ac:spMkLst>
        </pc:spChg>
        <pc:spChg chg="add">
          <ac:chgData name="Thomas Humphrey (1705413)" userId="c780d40b-30e5-49d0-9079-02c1cbd1b375" providerId="ADAL" clId="{029C8134-0719-4158-A285-DAD7B712A2BF}" dt="2023-10-09T16:13:46.938" v="275" actId="26606"/>
          <ac:spMkLst>
            <pc:docMk/>
            <pc:sldMk cId="0" sldId="276"/>
            <ac:spMk id="12" creationId="{D68803C4-E159-4360-B7BB-74205C8F782D}"/>
          </ac:spMkLst>
        </pc:spChg>
        <pc:spChg chg="add">
          <ac:chgData name="Thomas Humphrey (1705413)" userId="c780d40b-30e5-49d0-9079-02c1cbd1b375" providerId="ADAL" clId="{029C8134-0719-4158-A285-DAD7B712A2BF}" dt="2023-10-09T16:13:46.938" v="275" actId="26606"/>
          <ac:spMkLst>
            <pc:docMk/>
            <pc:sldMk cId="0" sldId="276"/>
            <ac:spMk id="14" creationId="{504B0465-3B07-49BF-BEA7-D81476246293}"/>
          </ac:spMkLst>
        </pc:spChg>
        <pc:spChg chg="add">
          <ac:chgData name="Thomas Humphrey (1705413)" userId="c780d40b-30e5-49d0-9079-02c1cbd1b375" providerId="ADAL" clId="{029C8134-0719-4158-A285-DAD7B712A2BF}" dt="2023-10-09T16:13:46.938" v="275" actId="26606"/>
          <ac:spMkLst>
            <pc:docMk/>
            <pc:sldMk cId="0" sldId="276"/>
            <ac:spMk id="16" creationId="{49B7FFA5-14CB-4A4F-9BCC-CA3AA5D9D276}"/>
          </ac:spMkLst>
        </pc:spChg>
        <pc:spChg chg="add">
          <ac:chgData name="Thomas Humphrey (1705413)" userId="c780d40b-30e5-49d0-9079-02c1cbd1b375" providerId="ADAL" clId="{029C8134-0719-4158-A285-DAD7B712A2BF}" dt="2023-10-09T16:13:46.938" v="275" actId="26606"/>
          <ac:spMkLst>
            <pc:docMk/>
            <pc:sldMk cId="0" sldId="276"/>
            <ac:spMk id="18" creationId="{04E48745-7512-4EC2-9E20-9092D12150CA}"/>
          </ac:spMkLst>
        </pc:spChg>
      </pc:sldChg>
      <pc:sldChg chg="addSp modSp add mod setBg">
        <pc:chgData name="Thomas Humphrey (1705413)" userId="c780d40b-30e5-49d0-9079-02c1cbd1b375" providerId="ADAL" clId="{029C8134-0719-4158-A285-DAD7B712A2BF}" dt="2023-10-09T16:14:09.991" v="280" actId="2711"/>
        <pc:sldMkLst>
          <pc:docMk/>
          <pc:sldMk cId="0" sldId="277"/>
        </pc:sldMkLst>
        <pc:spChg chg="mod">
          <ac:chgData name="Thomas Humphrey (1705413)" userId="c780d40b-30e5-49d0-9079-02c1cbd1b375" providerId="ADAL" clId="{029C8134-0719-4158-A285-DAD7B712A2BF}" dt="2023-10-09T16:14:09.991" v="280" actId="2711"/>
          <ac:spMkLst>
            <pc:docMk/>
            <pc:sldMk cId="0" sldId="277"/>
            <ac:spMk id="2" creationId="{00000000-0000-0000-0000-000000000000}"/>
          </ac:spMkLst>
        </pc:spChg>
        <pc:spChg chg="mod">
          <ac:chgData name="Thomas Humphrey (1705413)" userId="c780d40b-30e5-49d0-9079-02c1cbd1b375" providerId="ADAL" clId="{029C8134-0719-4158-A285-DAD7B712A2BF}" dt="2023-10-09T16:14:09.991" v="280" actId="2711"/>
          <ac:spMkLst>
            <pc:docMk/>
            <pc:sldMk cId="0" sldId="277"/>
            <ac:spMk id="3" creationId="{00000000-0000-0000-0000-000000000000}"/>
          </ac:spMkLst>
        </pc:spChg>
        <pc:spChg chg="add">
          <ac:chgData name="Thomas Humphrey (1705413)" userId="c780d40b-30e5-49d0-9079-02c1cbd1b375" providerId="ADAL" clId="{029C8134-0719-4158-A285-DAD7B712A2BF}" dt="2023-10-09T16:14:01.451" v="279" actId="26606"/>
          <ac:spMkLst>
            <pc:docMk/>
            <pc:sldMk cId="0" sldId="277"/>
            <ac:spMk id="8" creationId="{E009DD9B-5EE2-4C0D-8B2B-351C8C102205}"/>
          </ac:spMkLst>
        </pc:spChg>
        <pc:spChg chg="add">
          <ac:chgData name="Thomas Humphrey (1705413)" userId="c780d40b-30e5-49d0-9079-02c1cbd1b375" providerId="ADAL" clId="{029C8134-0719-4158-A285-DAD7B712A2BF}" dt="2023-10-09T16:14:01.451" v="279" actId="26606"/>
          <ac:spMkLst>
            <pc:docMk/>
            <pc:sldMk cId="0" sldId="277"/>
            <ac:spMk id="10" creationId="{E720DB99-7745-4E75-9D96-AAB6D55C531E}"/>
          </ac:spMkLst>
        </pc:spChg>
        <pc:spChg chg="add">
          <ac:chgData name="Thomas Humphrey (1705413)" userId="c780d40b-30e5-49d0-9079-02c1cbd1b375" providerId="ADAL" clId="{029C8134-0719-4158-A285-DAD7B712A2BF}" dt="2023-10-09T16:14:01.451" v="279" actId="26606"/>
          <ac:spMkLst>
            <pc:docMk/>
            <pc:sldMk cId="0" sldId="277"/>
            <ac:spMk id="12" creationId="{D68803C4-E159-4360-B7BB-74205C8F782D}"/>
          </ac:spMkLst>
        </pc:spChg>
        <pc:spChg chg="add">
          <ac:chgData name="Thomas Humphrey (1705413)" userId="c780d40b-30e5-49d0-9079-02c1cbd1b375" providerId="ADAL" clId="{029C8134-0719-4158-A285-DAD7B712A2BF}" dt="2023-10-09T16:14:01.451" v="279" actId="26606"/>
          <ac:spMkLst>
            <pc:docMk/>
            <pc:sldMk cId="0" sldId="277"/>
            <ac:spMk id="14" creationId="{504B0465-3B07-49BF-BEA7-D81476246293}"/>
          </ac:spMkLst>
        </pc:spChg>
        <pc:spChg chg="add">
          <ac:chgData name="Thomas Humphrey (1705413)" userId="c780d40b-30e5-49d0-9079-02c1cbd1b375" providerId="ADAL" clId="{029C8134-0719-4158-A285-DAD7B712A2BF}" dt="2023-10-09T16:14:01.451" v="279" actId="26606"/>
          <ac:spMkLst>
            <pc:docMk/>
            <pc:sldMk cId="0" sldId="277"/>
            <ac:spMk id="16" creationId="{49B7FFA5-14CB-4A4F-9BCC-CA3AA5D9D276}"/>
          </ac:spMkLst>
        </pc:spChg>
        <pc:spChg chg="add">
          <ac:chgData name="Thomas Humphrey (1705413)" userId="c780d40b-30e5-49d0-9079-02c1cbd1b375" providerId="ADAL" clId="{029C8134-0719-4158-A285-DAD7B712A2BF}" dt="2023-10-09T16:14:01.451" v="279" actId="26606"/>
          <ac:spMkLst>
            <pc:docMk/>
            <pc:sldMk cId="0" sldId="277"/>
            <ac:spMk id="18" creationId="{04E48745-7512-4EC2-9E20-9092D12150CA}"/>
          </ac:spMkLst>
        </pc:spChg>
      </pc:sldChg>
      <pc:sldChg chg="addSp modSp add mod setBg">
        <pc:chgData name="Thomas Humphrey (1705413)" userId="c780d40b-30e5-49d0-9079-02c1cbd1b375" providerId="ADAL" clId="{029C8134-0719-4158-A285-DAD7B712A2BF}" dt="2023-10-09T16:17:05.112" v="333" actId="20577"/>
        <pc:sldMkLst>
          <pc:docMk/>
          <pc:sldMk cId="0" sldId="278"/>
        </pc:sldMkLst>
        <pc:spChg chg="mod">
          <ac:chgData name="Thomas Humphrey (1705413)" userId="c780d40b-30e5-49d0-9079-02c1cbd1b375" providerId="ADAL" clId="{029C8134-0719-4158-A285-DAD7B712A2BF}" dt="2023-10-09T16:14:26.107" v="284" actId="404"/>
          <ac:spMkLst>
            <pc:docMk/>
            <pc:sldMk cId="0" sldId="278"/>
            <ac:spMk id="2" creationId="{00000000-0000-0000-0000-000000000000}"/>
          </ac:spMkLst>
        </pc:spChg>
        <pc:spChg chg="mod">
          <ac:chgData name="Thomas Humphrey (1705413)" userId="c780d40b-30e5-49d0-9079-02c1cbd1b375" providerId="ADAL" clId="{029C8134-0719-4158-A285-DAD7B712A2BF}" dt="2023-10-09T16:17:05.112" v="333" actId="20577"/>
          <ac:spMkLst>
            <pc:docMk/>
            <pc:sldMk cId="0" sldId="278"/>
            <ac:spMk id="3" creationId="{00000000-0000-0000-0000-000000000000}"/>
          </ac:spMkLst>
        </pc:spChg>
        <pc:spChg chg="add">
          <ac:chgData name="Thomas Humphrey (1705413)" userId="c780d40b-30e5-49d0-9079-02c1cbd1b375" providerId="ADAL" clId="{029C8134-0719-4158-A285-DAD7B712A2BF}" dt="2023-10-09T16:14:17.285" v="281" actId="26606"/>
          <ac:spMkLst>
            <pc:docMk/>
            <pc:sldMk cId="0" sldId="278"/>
            <ac:spMk id="8" creationId="{E009DD9B-5EE2-4C0D-8B2B-351C8C102205}"/>
          </ac:spMkLst>
        </pc:spChg>
        <pc:spChg chg="add">
          <ac:chgData name="Thomas Humphrey (1705413)" userId="c780d40b-30e5-49d0-9079-02c1cbd1b375" providerId="ADAL" clId="{029C8134-0719-4158-A285-DAD7B712A2BF}" dt="2023-10-09T16:14:17.285" v="281" actId="26606"/>
          <ac:spMkLst>
            <pc:docMk/>
            <pc:sldMk cId="0" sldId="278"/>
            <ac:spMk id="10" creationId="{E720DB99-7745-4E75-9D96-AAB6D55C531E}"/>
          </ac:spMkLst>
        </pc:spChg>
        <pc:spChg chg="add">
          <ac:chgData name="Thomas Humphrey (1705413)" userId="c780d40b-30e5-49d0-9079-02c1cbd1b375" providerId="ADAL" clId="{029C8134-0719-4158-A285-DAD7B712A2BF}" dt="2023-10-09T16:14:17.285" v="281" actId="26606"/>
          <ac:spMkLst>
            <pc:docMk/>
            <pc:sldMk cId="0" sldId="278"/>
            <ac:spMk id="12" creationId="{D68803C4-E159-4360-B7BB-74205C8F782D}"/>
          </ac:spMkLst>
        </pc:spChg>
        <pc:spChg chg="add">
          <ac:chgData name="Thomas Humphrey (1705413)" userId="c780d40b-30e5-49d0-9079-02c1cbd1b375" providerId="ADAL" clId="{029C8134-0719-4158-A285-DAD7B712A2BF}" dt="2023-10-09T16:14:17.285" v="281" actId="26606"/>
          <ac:spMkLst>
            <pc:docMk/>
            <pc:sldMk cId="0" sldId="278"/>
            <ac:spMk id="14" creationId="{504B0465-3B07-49BF-BEA7-D81476246293}"/>
          </ac:spMkLst>
        </pc:spChg>
        <pc:spChg chg="add">
          <ac:chgData name="Thomas Humphrey (1705413)" userId="c780d40b-30e5-49d0-9079-02c1cbd1b375" providerId="ADAL" clId="{029C8134-0719-4158-A285-DAD7B712A2BF}" dt="2023-10-09T16:14:17.285" v="281" actId="26606"/>
          <ac:spMkLst>
            <pc:docMk/>
            <pc:sldMk cId="0" sldId="278"/>
            <ac:spMk id="16" creationId="{49B7FFA5-14CB-4A4F-9BCC-CA3AA5D9D276}"/>
          </ac:spMkLst>
        </pc:spChg>
        <pc:spChg chg="add">
          <ac:chgData name="Thomas Humphrey (1705413)" userId="c780d40b-30e5-49d0-9079-02c1cbd1b375" providerId="ADAL" clId="{029C8134-0719-4158-A285-DAD7B712A2BF}" dt="2023-10-09T16:14:17.285" v="281" actId="26606"/>
          <ac:spMkLst>
            <pc:docMk/>
            <pc:sldMk cId="0" sldId="278"/>
            <ac:spMk id="18" creationId="{04E48745-7512-4EC2-9E20-9092D12150CA}"/>
          </ac:spMkLst>
        </pc:spChg>
      </pc:sldChg>
      <pc:sldChg chg="modSp add del mod">
        <pc:chgData name="Thomas Humphrey (1705413)" userId="c780d40b-30e5-49d0-9079-02c1cbd1b375" providerId="ADAL" clId="{029C8134-0719-4158-A285-DAD7B712A2BF}" dt="2023-10-09T16:15:21.511" v="306" actId="2696"/>
        <pc:sldMkLst>
          <pc:docMk/>
          <pc:sldMk cId="0" sldId="279"/>
        </pc:sldMkLst>
        <pc:spChg chg="mod">
          <ac:chgData name="Thomas Humphrey (1705413)" userId="c780d40b-30e5-49d0-9079-02c1cbd1b375" providerId="ADAL" clId="{029C8134-0719-4158-A285-DAD7B712A2BF}" dt="2023-10-09T16:14:33.705" v="285" actId="21"/>
          <ac:spMkLst>
            <pc:docMk/>
            <pc:sldMk cId="0" sldId="279"/>
            <ac:spMk id="3" creationId="{00000000-0000-0000-0000-000000000000}"/>
          </ac:spMkLst>
        </pc:spChg>
      </pc:sldChg>
      <pc:sldChg chg="addSp modSp add mod setBg">
        <pc:chgData name="Thomas Humphrey (1705413)" userId="c780d40b-30e5-49d0-9079-02c1cbd1b375" providerId="ADAL" clId="{029C8134-0719-4158-A285-DAD7B712A2BF}" dt="2023-10-09T16:15:43.708" v="310" actId="404"/>
        <pc:sldMkLst>
          <pc:docMk/>
          <pc:sldMk cId="0" sldId="280"/>
        </pc:sldMkLst>
        <pc:spChg chg="mod">
          <ac:chgData name="Thomas Humphrey (1705413)" userId="c780d40b-30e5-49d0-9079-02c1cbd1b375" providerId="ADAL" clId="{029C8134-0719-4158-A285-DAD7B712A2BF}" dt="2023-10-09T16:15:43.708" v="310" actId="404"/>
          <ac:spMkLst>
            <pc:docMk/>
            <pc:sldMk cId="0" sldId="280"/>
            <ac:spMk id="2" creationId="{00000000-0000-0000-0000-000000000000}"/>
          </ac:spMkLst>
        </pc:spChg>
        <pc:spChg chg="mod">
          <ac:chgData name="Thomas Humphrey (1705413)" userId="c780d40b-30e5-49d0-9079-02c1cbd1b375" providerId="ADAL" clId="{029C8134-0719-4158-A285-DAD7B712A2BF}" dt="2023-10-09T16:15:39.119" v="308" actId="2711"/>
          <ac:spMkLst>
            <pc:docMk/>
            <pc:sldMk cId="0" sldId="280"/>
            <ac:spMk id="3" creationId="{00000000-0000-0000-0000-000000000000}"/>
          </ac:spMkLst>
        </pc:spChg>
        <pc:spChg chg="add">
          <ac:chgData name="Thomas Humphrey (1705413)" userId="c780d40b-30e5-49d0-9079-02c1cbd1b375" providerId="ADAL" clId="{029C8134-0719-4158-A285-DAD7B712A2BF}" dt="2023-10-09T16:15:35.893" v="307" actId="26606"/>
          <ac:spMkLst>
            <pc:docMk/>
            <pc:sldMk cId="0" sldId="280"/>
            <ac:spMk id="8" creationId="{E009DD9B-5EE2-4C0D-8B2B-351C8C102205}"/>
          </ac:spMkLst>
        </pc:spChg>
        <pc:spChg chg="add">
          <ac:chgData name="Thomas Humphrey (1705413)" userId="c780d40b-30e5-49d0-9079-02c1cbd1b375" providerId="ADAL" clId="{029C8134-0719-4158-A285-DAD7B712A2BF}" dt="2023-10-09T16:15:35.893" v="307" actId="26606"/>
          <ac:spMkLst>
            <pc:docMk/>
            <pc:sldMk cId="0" sldId="280"/>
            <ac:spMk id="10" creationId="{E720DB99-7745-4E75-9D96-AAB6D55C531E}"/>
          </ac:spMkLst>
        </pc:spChg>
        <pc:spChg chg="add">
          <ac:chgData name="Thomas Humphrey (1705413)" userId="c780d40b-30e5-49d0-9079-02c1cbd1b375" providerId="ADAL" clId="{029C8134-0719-4158-A285-DAD7B712A2BF}" dt="2023-10-09T16:15:35.893" v="307" actId="26606"/>
          <ac:spMkLst>
            <pc:docMk/>
            <pc:sldMk cId="0" sldId="280"/>
            <ac:spMk id="12" creationId="{D68803C4-E159-4360-B7BB-74205C8F782D}"/>
          </ac:spMkLst>
        </pc:spChg>
        <pc:spChg chg="add">
          <ac:chgData name="Thomas Humphrey (1705413)" userId="c780d40b-30e5-49d0-9079-02c1cbd1b375" providerId="ADAL" clId="{029C8134-0719-4158-A285-DAD7B712A2BF}" dt="2023-10-09T16:15:35.893" v="307" actId="26606"/>
          <ac:spMkLst>
            <pc:docMk/>
            <pc:sldMk cId="0" sldId="280"/>
            <ac:spMk id="14" creationId="{504B0465-3B07-49BF-BEA7-D81476246293}"/>
          </ac:spMkLst>
        </pc:spChg>
        <pc:spChg chg="add">
          <ac:chgData name="Thomas Humphrey (1705413)" userId="c780d40b-30e5-49d0-9079-02c1cbd1b375" providerId="ADAL" clId="{029C8134-0719-4158-A285-DAD7B712A2BF}" dt="2023-10-09T16:15:35.893" v="307" actId="26606"/>
          <ac:spMkLst>
            <pc:docMk/>
            <pc:sldMk cId="0" sldId="280"/>
            <ac:spMk id="16" creationId="{49B7FFA5-14CB-4A4F-9BCC-CA3AA5D9D276}"/>
          </ac:spMkLst>
        </pc:spChg>
        <pc:spChg chg="add">
          <ac:chgData name="Thomas Humphrey (1705413)" userId="c780d40b-30e5-49d0-9079-02c1cbd1b375" providerId="ADAL" clId="{029C8134-0719-4158-A285-DAD7B712A2BF}" dt="2023-10-09T16:15:35.893" v="307" actId="26606"/>
          <ac:spMkLst>
            <pc:docMk/>
            <pc:sldMk cId="0" sldId="280"/>
            <ac:spMk id="18" creationId="{04E48745-7512-4EC2-9E20-9092D12150CA}"/>
          </ac:spMkLst>
        </pc:spChg>
      </pc:sldChg>
      <pc:sldChg chg="addSp modSp add mod setBg">
        <pc:chgData name="Thomas Humphrey (1705413)" userId="c780d40b-30e5-49d0-9079-02c1cbd1b375" providerId="ADAL" clId="{029C8134-0719-4158-A285-DAD7B712A2BF}" dt="2023-10-09T16:16:00.868" v="319" actId="20577"/>
        <pc:sldMkLst>
          <pc:docMk/>
          <pc:sldMk cId="0" sldId="281"/>
        </pc:sldMkLst>
        <pc:spChg chg="mod">
          <ac:chgData name="Thomas Humphrey (1705413)" userId="c780d40b-30e5-49d0-9079-02c1cbd1b375" providerId="ADAL" clId="{029C8134-0719-4158-A285-DAD7B712A2BF}" dt="2023-10-09T16:15:54.549" v="314" actId="404"/>
          <ac:spMkLst>
            <pc:docMk/>
            <pc:sldMk cId="0" sldId="281"/>
            <ac:spMk id="2" creationId="{00000000-0000-0000-0000-000000000000}"/>
          </ac:spMkLst>
        </pc:spChg>
        <pc:spChg chg="mod">
          <ac:chgData name="Thomas Humphrey (1705413)" userId="c780d40b-30e5-49d0-9079-02c1cbd1b375" providerId="ADAL" clId="{029C8134-0719-4158-A285-DAD7B712A2BF}" dt="2023-10-09T16:16:00.868" v="319" actId="20577"/>
          <ac:spMkLst>
            <pc:docMk/>
            <pc:sldMk cId="0" sldId="281"/>
            <ac:spMk id="3" creationId="{00000000-0000-0000-0000-000000000000}"/>
          </ac:spMkLst>
        </pc:spChg>
        <pc:spChg chg="add">
          <ac:chgData name="Thomas Humphrey (1705413)" userId="c780d40b-30e5-49d0-9079-02c1cbd1b375" providerId="ADAL" clId="{029C8134-0719-4158-A285-DAD7B712A2BF}" dt="2023-10-09T16:15:47.307" v="311" actId="26606"/>
          <ac:spMkLst>
            <pc:docMk/>
            <pc:sldMk cId="0" sldId="281"/>
            <ac:spMk id="8" creationId="{E009DD9B-5EE2-4C0D-8B2B-351C8C102205}"/>
          </ac:spMkLst>
        </pc:spChg>
        <pc:spChg chg="add">
          <ac:chgData name="Thomas Humphrey (1705413)" userId="c780d40b-30e5-49d0-9079-02c1cbd1b375" providerId="ADAL" clId="{029C8134-0719-4158-A285-DAD7B712A2BF}" dt="2023-10-09T16:15:47.307" v="311" actId="26606"/>
          <ac:spMkLst>
            <pc:docMk/>
            <pc:sldMk cId="0" sldId="281"/>
            <ac:spMk id="10" creationId="{E720DB99-7745-4E75-9D96-AAB6D55C531E}"/>
          </ac:spMkLst>
        </pc:spChg>
        <pc:spChg chg="add">
          <ac:chgData name="Thomas Humphrey (1705413)" userId="c780d40b-30e5-49d0-9079-02c1cbd1b375" providerId="ADAL" clId="{029C8134-0719-4158-A285-DAD7B712A2BF}" dt="2023-10-09T16:15:47.307" v="311" actId="26606"/>
          <ac:spMkLst>
            <pc:docMk/>
            <pc:sldMk cId="0" sldId="281"/>
            <ac:spMk id="12" creationId="{D68803C4-E159-4360-B7BB-74205C8F782D}"/>
          </ac:spMkLst>
        </pc:spChg>
        <pc:spChg chg="add">
          <ac:chgData name="Thomas Humphrey (1705413)" userId="c780d40b-30e5-49d0-9079-02c1cbd1b375" providerId="ADAL" clId="{029C8134-0719-4158-A285-DAD7B712A2BF}" dt="2023-10-09T16:15:47.307" v="311" actId="26606"/>
          <ac:spMkLst>
            <pc:docMk/>
            <pc:sldMk cId="0" sldId="281"/>
            <ac:spMk id="14" creationId="{504B0465-3B07-49BF-BEA7-D81476246293}"/>
          </ac:spMkLst>
        </pc:spChg>
        <pc:spChg chg="add">
          <ac:chgData name="Thomas Humphrey (1705413)" userId="c780d40b-30e5-49d0-9079-02c1cbd1b375" providerId="ADAL" clId="{029C8134-0719-4158-A285-DAD7B712A2BF}" dt="2023-10-09T16:15:47.307" v="311" actId="26606"/>
          <ac:spMkLst>
            <pc:docMk/>
            <pc:sldMk cId="0" sldId="281"/>
            <ac:spMk id="16" creationId="{49B7FFA5-14CB-4A4F-9BCC-CA3AA5D9D276}"/>
          </ac:spMkLst>
        </pc:spChg>
        <pc:spChg chg="add">
          <ac:chgData name="Thomas Humphrey (1705413)" userId="c780d40b-30e5-49d0-9079-02c1cbd1b375" providerId="ADAL" clId="{029C8134-0719-4158-A285-DAD7B712A2BF}" dt="2023-10-09T16:15:47.307" v="311" actId="26606"/>
          <ac:spMkLst>
            <pc:docMk/>
            <pc:sldMk cId="0" sldId="281"/>
            <ac:spMk id="18" creationId="{04E48745-7512-4EC2-9E20-9092D12150CA}"/>
          </ac:spMkLst>
        </pc:spChg>
      </pc:sldChg>
      <pc:sldChg chg="addSp modSp add mod setBg">
        <pc:chgData name="Thomas Humphrey (1705413)" userId="c780d40b-30e5-49d0-9079-02c1cbd1b375" providerId="ADAL" clId="{029C8134-0719-4158-A285-DAD7B712A2BF}" dt="2023-10-09T16:16:13.245" v="321" actId="2711"/>
        <pc:sldMkLst>
          <pc:docMk/>
          <pc:sldMk cId="0" sldId="282"/>
        </pc:sldMkLst>
        <pc:spChg chg="mod">
          <ac:chgData name="Thomas Humphrey (1705413)" userId="c780d40b-30e5-49d0-9079-02c1cbd1b375" providerId="ADAL" clId="{029C8134-0719-4158-A285-DAD7B712A2BF}" dt="2023-10-09T16:16:13.245" v="321" actId="2711"/>
          <ac:spMkLst>
            <pc:docMk/>
            <pc:sldMk cId="0" sldId="282"/>
            <ac:spMk id="2" creationId="{00000000-0000-0000-0000-000000000000}"/>
          </ac:spMkLst>
        </pc:spChg>
        <pc:spChg chg="mod">
          <ac:chgData name="Thomas Humphrey (1705413)" userId="c780d40b-30e5-49d0-9079-02c1cbd1b375" providerId="ADAL" clId="{029C8134-0719-4158-A285-DAD7B712A2BF}" dt="2023-10-09T16:16:13.245" v="321" actId="2711"/>
          <ac:spMkLst>
            <pc:docMk/>
            <pc:sldMk cId="0" sldId="282"/>
            <ac:spMk id="3" creationId="{00000000-0000-0000-0000-000000000000}"/>
          </ac:spMkLst>
        </pc:spChg>
        <pc:spChg chg="add">
          <ac:chgData name="Thomas Humphrey (1705413)" userId="c780d40b-30e5-49d0-9079-02c1cbd1b375" providerId="ADAL" clId="{029C8134-0719-4158-A285-DAD7B712A2BF}" dt="2023-10-09T16:16:05.888" v="320" actId="26606"/>
          <ac:spMkLst>
            <pc:docMk/>
            <pc:sldMk cId="0" sldId="282"/>
            <ac:spMk id="8" creationId="{E009DD9B-5EE2-4C0D-8B2B-351C8C102205}"/>
          </ac:spMkLst>
        </pc:spChg>
        <pc:spChg chg="add">
          <ac:chgData name="Thomas Humphrey (1705413)" userId="c780d40b-30e5-49d0-9079-02c1cbd1b375" providerId="ADAL" clId="{029C8134-0719-4158-A285-DAD7B712A2BF}" dt="2023-10-09T16:16:05.888" v="320" actId="26606"/>
          <ac:spMkLst>
            <pc:docMk/>
            <pc:sldMk cId="0" sldId="282"/>
            <ac:spMk id="10" creationId="{E720DB99-7745-4E75-9D96-AAB6D55C531E}"/>
          </ac:spMkLst>
        </pc:spChg>
        <pc:spChg chg="add">
          <ac:chgData name="Thomas Humphrey (1705413)" userId="c780d40b-30e5-49d0-9079-02c1cbd1b375" providerId="ADAL" clId="{029C8134-0719-4158-A285-DAD7B712A2BF}" dt="2023-10-09T16:16:05.888" v="320" actId="26606"/>
          <ac:spMkLst>
            <pc:docMk/>
            <pc:sldMk cId="0" sldId="282"/>
            <ac:spMk id="12" creationId="{D68803C4-E159-4360-B7BB-74205C8F782D}"/>
          </ac:spMkLst>
        </pc:spChg>
        <pc:spChg chg="add">
          <ac:chgData name="Thomas Humphrey (1705413)" userId="c780d40b-30e5-49d0-9079-02c1cbd1b375" providerId="ADAL" clId="{029C8134-0719-4158-A285-DAD7B712A2BF}" dt="2023-10-09T16:16:05.888" v="320" actId="26606"/>
          <ac:spMkLst>
            <pc:docMk/>
            <pc:sldMk cId="0" sldId="282"/>
            <ac:spMk id="14" creationId="{504B0465-3B07-49BF-BEA7-D81476246293}"/>
          </ac:spMkLst>
        </pc:spChg>
        <pc:spChg chg="add">
          <ac:chgData name="Thomas Humphrey (1705413)" userId="c780d40b-30e5-49d0-9079-02c1cbd1b375" providerId="ADAL" clId="{029C8134-0719-4158-A285-DAD7B712A2BF}" dt="2023-10-09T16:16:05.888" v="320" actId="26606"/>
          <ac:spMkLst>
            <pc:docMk/>
            <pc:sldMk cId="0" sldId="282"/>
            <ac:spMk id="16" creationId="{49B7FFA5-14CB-4A4F-9BCC-CA3AA5D9D276}"/>
          </ac:spMkLst>
        </pc:spChg>
        <pc:spChg chg="add">
          <ac:chgData name="Thomas Humphrey (1705413)" userId="c780d40b-30e5-49d0-9079-02c1cbd1b375" providerId="ADAL" clId="{029C8134-0719-4158-A285-DAD7B712A2BF}" dt="2023-10-09T16:16:05.888" v="320" actId="26606"/>
          <ac:spMkLst>
            <pc:docMk/>
            <pc:sldMk cId="0" sldId="282"/>
            <ac:spMk id="18" creationId="{04E48745-7512-4EC2-9E20-9092D12150CA}"/>
          </ac:spMkLst>
        </pc:spChg>
      </pc:sldChg>
      <pc:sldChg chg="addSp modSp add mod setBg">
        <pc:chgData name="Thomas Humphrey (1705413)" userId="c780d40b-30e5-49d0-9079-02c1cbd1b375" providerId="ADAL" clId="{029C8134-0719-4158-A285-DAD7B712A2BF}" dt="2023-10-09T16:17:28.833" v="346" actId="20577"/>
        <pc:sldMkLst>
          <pc:docMk/>
          <pc:sldMk cId="0" sldId="283"/>
        </pc:sldMkLst>
        <pc:spChg chg="mod">
          <ac:chgData name="Thomas Humphrey (1705413)" userId="c780d40b-30e5-49d0-9079-02c1cbd1b375" providerId="ADAL" clId="{029C8134-0719-4158-A285-DAD7B712A2BF}" dt="2023-10-09T16:17:22.062" v="335" actId="404"/>
          <ac:spMkLst>
            <pc:docMk/>
            <pc:sldMk cId="0" sldId="283"/>
            <ac:spMk id="2" creationId="{00000000-0000-0000-0000-000000000000}"/>
          </ac:spMkLst>
        </pc:spChg>
        <pc:spChg chg="mod">
          <ac:chgData name="Thomas Humphrey (1705413)" userId="c780d40b-30e5-49d0-9079-02c1cbd1b375" providerId="ADAL" clId="{029C8134-0719-4158-A285-DAD7B712A2BF}" dt="2023-10-09T16:17:28.833" v="346" actId="20577"/>
          <ac:spMkLst>
            <pc:docMk/>
            <pc:sldMk cId="0" sldId="283"/>
            <ac:spMk id="3" creationId="{00000000-0000-0000-0000-000000000000}"/>
          </ac:spMkLst>
        </pc:spChg>
        <pc:spChg chg="add">
          <ac:chgData name="Thomas Humphrey (1705413)" userId="c780d40b-30e5-49d0-9079-02c1cbd1b375" providerId="ADAL" clId="{029C8134-0719-4158-A285-DAD7B712A2BF}" dt="2023-10-09T16:16:17.088" v="322" actId="26606"/>
          <ac:spMkLst>
            <pc:docMk/>
            <pc:sldMk cId="0" sldId="283"/>
            <ac:spMk id="8" creationId="{E009DD9B-5EE2-4C0D-8B2B-351C8C102205}"/>
          </ac:spMkLst>
        </pc:spChg>
        <pc:spChg chg="add">
          <ac:chgData name="Thomas Humphrey (1705413)" userId="c780d40b-30e5-49d0-9079-02c1cbd1b375" providerId="ADAL" clId="{029C8134-0719-4158-A285-DAD7B712A2BF}" dt="2023-10-09T16:16:17.088" v="322" actId="26606"/>
          <ac:spMkLst>
            <pc:docMk/>
            <pc:sldMk cId="0" sldId="283"/>
            <ac:spMk id="10" creationId="{E720DB99-7745-4E75-9D96-AAB6D55C531E}"/>
          </ac:spMkLst>
        </pc:spChg>
        <pc:spChg chg="add">
          <ac:chgData name="Thomas Humphrey (1705413)" userId="c780d40b-30e5-49d0-9079-02c1cbd1b375" providerId="ADAL" clId="{029C8134-0719-4158-A285-DAD7B712A2BF}" dt="2023-10-09T16:16:17.088" v="322" actId="26606"/>
          <ac:spMkLst>
            <pc:docMk/>
            <pc:sldMk cId="0" sldId="283"/>
            <ac:spMk id="12" creationId="{D68803C4-E159-4360-B7BB-74205C8F782D}"/>
          </ac:spMkLst>
        </pc:spChg>
        <pc:spChg chg="add">
          <ac:chgData name="Thomas Humphrey (1705413)" userId="c780d40b-30e5-49d0-9079-02c1cbd1b375" providerId="ADAL" clId="{029C8134-0719-4158-A285-DAD7B712A2BF}" dt="2023-10-09T16:16:17.088" v="322" actId="26606"/>
          <ac:spMkLst>
            <pc:docMk/>
            <pc:sldMk cId="0" sldId="283"/>
            <ac:spMk id="14" creationId="{504B0465-3B07-49BF-BEA7-D81476246293}"/>
          </ac:spMkLst>
        </pc:spChg>
        <pc:spChg chg="add">
          <ac:chgData name="Thomas Humphrey (1705413)" userId="c780d40b-30e5-49d0-9079-02c1cbd1b375" providerId="ADAL" clId="{029C8134-0719-4158-A285-DAD7B712A2BF}" dt="2023-10-09T16:16:17.088" v="322" actId="26606"/>
          <ac:spMkLst>
            <pc:docMk/>
            <pc:sldMk cId="0" sldId="283"/>
            <ac:spMk id="16" creationId="{49B7FFA5-14CB-4A4F-9BCC-CA3AA5D9D276}"/>
          </ac:spMkLst>
        </pc:spChg>
        <pc:spChg chg="add">
          <ac:chgData name="Thomas Humphrey (1705413)" userId="c780d40b-30e5-49d0-9079-02c1cbd1b375" providerId="ADAL" clId="{029C8134-0719-4158-A285-DAD7B712A2BF}" dt="2023-10-09T16:16:17.088" v="322" actId="26606"/>
          <ac:spMkLst>
            <pc:docMk/>
            <pc:sldMk cId="0" sldId="283"/>
            <ac:spMk id="18" creationId="{04E48745-7512-4EC2-9E20-9092D12150CA}"/>
          </ac:spMkLst>
        </pc:spChg>
      </pc:sldChg>
      <pc:sldChg chg="addSp modSp add mod setBg">
        <pc:chgData name="Thomas Humphrey (1705413)" userId="c780d40b-30e5-49d0-9079-02c1cbd1b375" providerId="ADAL" clId="{029C8134-0719-4158-A285-DAD7B712A2BF}" dt="2023-10-09T16:17:51.962" v="351" actId="20577"/>
        <pc:sldMkLst>
          <pc:docMk/>
          <pc:sldMk cId="0" sldId="284"/>
        </pc:sldMkLst>
        <pc:spChg chg="mod">
          <ac:chgData name="Thomas Humphrey (1705413)" userId="c780d40b-30e5-49d0-9079-02c1cbd1b375" providerId="ADAL" clId="{029C8134-0719-4158-A285-DAD7B712A2BF}" dt="2023-10-09T16:17:40.747" v="349" actId="2711"/>
          <ac:spMkLst>
            <pc:docMk/>
            <pc:sldMk cId="0" sldId="284"/>
            <ac:spMk id="2" creationId="{00000000-0000-0000-0000-000000000000}"/>
          </ac:spMkLst>
        </pc:spChg>
        <pc:spChg chg="mod">
          <ac:chgData name="Thomas Humphrey (1705413)" userId="c780d40b-30e5-49d0-9079-02c1cbd1b375" providerId="ADAL" clId="{029C8134-0719-4158-A285-DAD7B712A2BF}" dt="2023-10-09T16:17:51.962" v="351" actId="20577"/>
          <ac:spMkLst>
            <pc:docMk/>
            <pc:sldMk cId="0" sldId="284"/>
            <ac:spMk id="3" creationId="{00000000-0000-0000-0000-000000000000}"/>
          </ac:spMkLst>
        </pc:spChg>
        <pc:spChg chg="add">
          <ac:chgData name="Thomas Humphrey (1705413)" userId="c780d40b-30e5-49d0-9079-02c1cbd1b375" providerId="ADAL" clId="{029C8134-0719-4158-A285-DAD7B712A2BF}" dt="2023-10-09T16:17:34.217" v="347" actId="26606"/>
          <ac:spMkLst>
            <pc:docMk/>
            <pc:sldMk cId="0" sldId="284"/>
            <ac:spMk id="8" creationId="{E009DD9B-5EE2-4C0D-8B2B-351C8C102205}"/>
          </ac:spMkLst>
        </pc:spChg>
        <pc:spChg chg="add">
          <ac:chgData name="Thomas Humphrey (1705413)" userId="c780d40b-30e5-49d0-9079-02c1cbd1b375" providerId="ADAL" clId="{029C8134-0719-4158-A285-DAD7B712A2BF}" dt="2023-10-09T16:17:34.217" v="347" actId="26606"/>
          <ac:spMkLst>
            <pc:docMk/>
            <pc:sldMk cId="0" sldId="284"/>
            <ac:spMk id="10" creationId="{E720DB99-7745-4E75-9D96-AAB6D55C531E}"/>
          </ac:spMkLst>
        </pc:spChg>
        <pc:spChg chg="add">
          <ac:chgData name="Thomas Humphrey (1705413)" userId="c780d40b-30e5-49d0-9079-02c1cbd1b375" providerId="ADAL" clId="{029C8134-0719-4158-A285-DAD7B712A2BF}" dt="2023-10-09T16:17:34.217" v="347" actId="26606"/>
          <ac:spMkLst>
            <pc:docMk/>
            <pc:sldMk cId="0" sldId="284"/>
            <ac:spMk id="12" creationId="{D68803C4-E159-4360-B7BB-74205C8F782D}"/>
          </ac:spMkLst>
        </pc:spChg>
        <pc:spChg chg="add">
          <ac:chgData name="Thomas Humphrey (1705413)" userId="c780d40b-30e5-49d0-9079-02c1cbd1b375" providerId="ADAL" clId="{029C8134-0719-4158-A285-DAD7B712A2BF}" dt="2023-10-09T16:17:34.217" v="347" actId="26606"/>
          <ac:spMkLst>
            <pc:docMk/>
            <pc:sldMk cId="0" sldId="284"/>
            <ac:spMk id="14" creationId="{504B0465-3B07-49BF-BEA7-D81476246293}"/>
          </ac:spMkLst>
        </pc:spChg>
        <pc:spChg chg="add">
          <ac:chgData name="Thomas Humphrey (1705413)" userId="c780d40b-30e5-49d0-9079-02c1cbd1b375" providerId="ADAL" clId="{029C8134-0719-4158-A285-DAD7B712A2BF}" dt="2023-10-09T16:17:34.217" v="347" actId="26606"/>
          <ac:spMkLst>
            <pc:docMk/>
            <pc:sldMk cId="0" sldId="284"/>
            <ac:spMk id="16" creationId="{49B7FFA5-14CB-4A4F-9BCC-CA3AA5D9D276}"/>
          </ac:spMkLst>
        </pc:spChg>
        <pc:spChg chg="add">
          <ac:chgData name="Thomas Humphrey (1705413)" userId="c780d40b-30e5-49d0-9079-02c1cbd1b375" providerId="ADAL" clId="{029C8134-0719-4158-A285-DAD7B712A2BF}" dt="2023-10-09T16:17:34.217" v="347" actId="26606"/>
          <ac:spMkLst>
            <pc:docMk/>
            <pc:sldMk cId="0" sldId="284"/>
            <ac:spMk id="18" creationId="{04E48745-7512-4EC2-9E20-9092D12150CA}"/>
          </ac:spMkLst>
        </pc:spChg>
      </pc:sldChg>
      <pc:sldChg chg="addSp modSp add mod setBg">
        <pc:chgData name="Thomas Humphrey (1705413)" userId="c780d40b-30e5-49d0-9079-02c1cbd1b375" providerId="ADAL" clId="{029C8134-0719-4158-A285-DAD7B712A2BF}" dt="2023-10-09T16:18:30.158" v="357" actId="20577"/>
        <pc:sldMkLst>
          <pc:docMk/>
          <pc:sldMk cId="0" sldId="285"/>
        </pc:sldMkLst>
        <pc:spChg chg="mod">
          <ac:chgData name="Thomas Humphrey (1705413)" userId="c780d40b-30e5-49d0-9079-02c1cbd1b375" providerId="ADAL" clId="{029C8134-0719-4158-A285-DAD7B712A2BF}" dt="2023-10-09T16:18:09.916" v="353" actId="2711"/>
          <ac:spMkLst>
            <pc:docMk/>
            <pc:sldMk cId="0" sldId="285"/>
            <ac:spMk id="2" creationId="{00000000-0000-0000-0000-000000000000}"/>
          </ac:spMkLst>
        </pc:spChg>
        <pc:spChg chg="mod">
          <ac:chgData name="Thomas Humphrey (1705413)" userId="c780d40b-30e5-49d0-9079-02c1cbd1b375" providerId="ADAL" clId="{029C8134-0719-4158-A285-DAD7B712A2BF}" dt="2023-10-09T16:18:30.158" v="357" actId="20577"/>
          <ac:spMkLst>
            <pc:docMk/>
            <pc:sldMk cId="0" sldId="285"/>
            <ac:spMk id="3" creationId="{00000000-0000-0000-0000-000000000000}"/>
          </ac:spMkLst>
        </pc:spChg>
        <pc:spChg chg="add">
          <ac:chgData name="Thomas Humphrey (1705413)" userId="c780d40b-30e5-49d0-9079-02c1cbd1b375" providerId="ADAL" clId="{029C8134-0719-4158-A285-DAD7B712A2BF}" dt="2023-10-09T16:18:06.518" v="352" actId="26606"/>
          <ac:spMkLst>
            <pc:docMk/>
            <pc:sldMk cId="0" sldId="285"/>
            <ac:spMk id="8" creationId="{E009DD9B-5EE2-4C0D-8B2B-351C8C102205}"/>
          </ac:spMkLst>
        </pc:spChg>
        <pc:spChg chg="add">
          <ac:chgData name="Thomas Humphrey (1705413)" userId="c780d40b-30e5-49d0-9079-02c1cbd1b375" providerId="ADAL" clId="{029C8134-0719-4158-A285-DAD7B712A2BF}" dt="2023-10-09T16:18:06.518" v="352" actId="26606"/>
          <ac:spMkLst>
            <pc:docMk/>
            <pc:sldMk cId="0" sldId="285"/>
            <ac:spMk id="10" creationId="{E720DB99-7745-4E75-9D96-AAB6D55C531E}"/>
          </ac:spMkLst>
        </pc:spChg>
        <pc:spChg chg="add">
          <ac:chgData name="Thomas Humphrey (1705413)" userId="c780d40b-30e5-49d0-9079-02c1cbd1b375" providerId="ADAL" clId="{029C8134-0719-4158-A285-DAD7B712A2BF}" dt="2023-10-09T16:18:06.518" v="352" actId="26606"/>
          <ac:spMkLst>
            <pc:docMk/>
            <pc:sldMk cId="0" sldId="285"/>
            <ac:spMk id="12" creationId="{D68803C4-E159-4360-B7BB-74205C8F782D}"/>
          </ac:spMkLst>
        </pc:spChg>
        <pc:spChg chg="add">
          <ac:chgData name="Thomas Humphrey (1705413)" userId="c780d40b-30e5-49d0-9079-02c1cbd1b375" providerId="ADAL" clId="{029C8134-0719-4158-A285-DAD7B712A2BF}" dt="2023-10-09T16:18:06.518" v="352" actId="26606"/>
          <ac:spMkLst>
            <pc:docMk/>
            <pc:sldMk cId="0" sldId="285"/>
            <ac:spMk id="14" creationId="{504B0465-3B07-49BF-BEA7-D81476246293}"/>
          </ac:spMkLst>
        </pc:spChg>
        <pc:spChg chg="add">
          <ac:chgData name="Thomas Humphrey (1705413)" userId="c780d40b-30e5-49d0-9079-02c1cbd1b375" providerId="ADAL" clId="{029C8134-0719-4158-A285-DAD7B712A2BF}" dt="2023-10-09T16:18:06.518" v="352" actId="26606"/>
          <ac:spMkLst>
            <pc:docMk/>
            <pc:sldMk cId="0" sldId="285"/>
            <ac:spMk id="16" creationId="{49B7FFA5-14CB-4A4F-9BCC-CA3AA5D9D276}"/>
          </ac:spMkLst>
        </pc:spChg>
        <pc:spChg chg="add">
          <ac:chgData name="Thomas Humphrey (1705413)" userId="c780d40b-30e5-49d0-9079-02c1cbd1b375" providerId="ADAL" clId="{029C8134-0719-4158-A285-DAD7B712A2BF}" dt="2023-10-09T16:18:06.518" v="352" actId="26606"/>
          <ac:spMkLst>
            <pc:docMk/>
            <pc:sldMk cId="0" sldId="285"/>
            <ac:spMk id="18" creationId="{04E48745-7512-4EC2-9E20-9092D12150CA}"/>
          </ac:spMkLst>
        </pc:spChg>
      </pc:sldChg>
      <pc:sldChg chg="addSp modSp mod setBg">
        <pc:chgData name="Thomas Humphrey (1705413)" userId="c780d40b-30e5-49d0-9079-02c1cbd1b375" providerId="ADAL" clId="{029C8134-0719-4158-A285-DAD7B712A2BF}" dt="2023-10-09T15:43:22.038" v="2" actId="6549"/>
        <pc:sldMkLst>
          <pc:docMk/>
          <pc:sldMk cId="0" sldId="288"/>
        </pc:sldMkLst>
        <pc:spChg chg="mod">
          <ac:chgData name="Thomas Humphrey (1705413)" userId="c780d40b-30e5-49d0-9079-02c1cbd1b375" providerId="ADAL" clId="{029C8134-0719-4158-A285-DAD7B712A2BF}" dt="2023-10-09T15:43:20.012" v="1" actId="2711"/>
          <ac:spMkLst>
            <pc:docMk/>
            <pc:sldMk cId="0" sldId="288"/>
            <ac:spMk id="2" creationId="{00000000-0000-0000-0000-000000000000}"/>
          </ac:spMkLst>
        </pc:spChg>
        <pc:spChg chg="mod">
          <ac:chgData name="Thomas Humphrey (1705413)" userId="c780d40b-30e5-49d0-9079-02c1cbd1b375" providerId="ADAL" clId="{029C8134-0719-4158-A285-DAD7B712A2BF}" dt="2023-10-09T15:43:22.038" v="2" actId="6549"/>
          <ac:spMkLst>
            <pc:docMk/>
            <pc:sldMk cId="0" sldId="288"/>
            <ac:spMk id="3" creationId="{00000000-0000-0000-0000-000000000000}"/>
          </ac:spMkLst>
        </pc:spChg>
        <pc:spChg chg="add">
          <ac:chgData name="Thomas Humphrey (1705413)" userId="c780d40b-30e5-49d0-9079-02c1cbd1b375" providerId="ADAL" clId="{029C8134-0719-4158-A285-DAD7B712A2BF}" dt="2023-10-09T15:43:16.300" v="0" actId="26606"/>
          <ac:spMkLst>
            <pc:docMk/>
            <pc:sldMk cId="0" sldId="288"/>
            <ac:spMk id="8" creationId="{E009DD9B-5EE2-4C0D-8B2B-351C8C102205}"/>
          </ac:spMkLst>
        </pc:spChg>
        <pc:spChg chg="add">
          <ac:chgData name="Thomas Humphrey (1705413)" userId="c780d40b-30e5-49d0-9079-02c1cbd1b375" providerId="ADAL" clId="{029C8134-0719-4158-A285-DAD7B712A2BF}" dt="2023-10-09T15:43:16.300" v="0" actId="26606"/>
          <ac:spMkLst>
            <pc:docMk/>
            <pc:sldMk cId="0" sldId="288"/>
            <ac:spMk id="10" creationId="{E720DB99-7745-4E75-9D96-AAB6D55C531E}"/>
          </ac:spMkLst>
        </pc:spChg>
        <pc:spChg chg="add">
          <ac:chgData name="Thomas Humphrey (1705413)" userId="c780d40b-30e5-49d0-9079-02c1cbd1b375" providerId="ADAL" clId="{029C8134-0719-4158-A285-DAD7B712A2BF}" dt="2023-10-09T15:43:16.300" v="0" actId="26606"/>
          <ac:spMkLst>
            <pc:docMk/>
            <pc:sldMk cId="0" sldId="288"/>
            <ac:spMk id="12" creationId="{D68803C4-E159-4360-B7BB-74205C8F782D}"/>
          </ac:spMkLst>
        </pc:spChg>
        <pc:spChg chg="add">
          <ac:chgData name="Thomas Humphrey (1705413)" userId="c780d40b-30e5-49d0-9079-02c1cbd1b375" providerId="ADAL" clId="{029C8134-0719-4158-A285-DAD7B712A2BF}" dt="2023-10-09T15:43:16.300" v="0" actId="26606"/>
          <ac:spMkLst>
            <pc:docMk/>
            <pc:sldMk cId="0" sldId="288"/>
            <ac:spMk id="14" creationId="{504B0465-3B07-49BF-BEA7-D81476246293}"/>
          </ac:spMkLst>
        </pc:spChg>
        <pc:spChg chg="add">
          <ac:chgData name="Thomas Humphrey (1705413)" userId="c780d40b-30e5-49d0-9079-02c1cbd1b375" providerId="ADAL" clId="{029C8134-0719-4158-A285-DAD7B712A2BF}" dt="2023-10-09T15:43:16.300" v="0" actId="26606"/>
          <ac:spMkLst>
            <pc:docMk/>
            <pc:sldMk cId="0" sldId="288"/>
            <ac:spMk id="16" creationId="{49B7FFA5-14CB-4A4F-9BCC-CA3AA5D9D276}"/>
          </ac:spMkLst>
        </pc:spChg>
        <pc:spChg chg="add">
          <ac:chgData name="Thomas Humphrey (1705413)" userId="c780d40b-30e5-49d0-9079-02c1cbd1b375" providerId="ADAL" clId="{029C8134-0719-4158-A285-DAD7B712A2BF}" dt="2023-10-09T15:43:16.300" v="0" actId="26606"/>
          <ac:spMkLst>
            <pc:docMk/>
            <pc:sldMk cId="0" sldId="288"/>
            <ac:spMk id="18" creationId="{04E48745-7512-4EC2-9E20-9092D12150CA}"/>
          </ac:spMkLst>
        </pc:spChg>
      </pc:sldChg>
      <pc:sldChg chg="addSp modSp mod setBg">
        <pc:chgData name="Thomas Humphrey (1705413)" userId="c780d40b-30e5-49d0-9079-02c1cbd1b375" providerId="ADAL" clId="{029C8134-0719-4158-A285-DAD7B712A2BF}" dt="2023-10-09T15:45:55.011" v="24" actId="2711"/>
        <pc:sldMkLst>
          <pc:docMk/>
          <pc:sldMk cId="0" sldId="289"/>
        </pc:sldMkLst>
        <pc:spChg chg="mod">
          <ac:chgData name="Thomas Humphrey (1705413)" userId="c780d40b-30e5-49d0-9079-02c1cbd1b375" providerId="ADAL" clId="{029C8134-0719-4158-A285-DAD7B712A2BF}" dt="2023-10-09T15:45:55.011" v="24" actId="2711"/>
          <ac:spMkLst>
            <pc:docMk/>
            <pc:sldMk cId="0" sldId="289"/>
            <ac:spMk id="2" creationId="{00000000-0000-0000-0000-000000000000}"/>
          </ac:spMkLst>
        </pc:spChg>
        <pc:spChg chg="mod">
          <ac:chgData name="Thomas Humphrey (1705413)" userId="c780d40b-30e5-49d0-9079-02c1cbd1b375" providerId="ADAL" clId="{029C8134-0719-4158-A285-DAD7B712A2BF}" dt="2023-10-09T15:45:55.011" v="24" actId="2711"/>
          <ac:spMkLst>
            <pc:docMk/>
            <pc:sldMk cId="0" sldId="289"/>
            <ac:spMk id="3" creationId="{00000000-0000-0000-0000-000000000000}"/>
          </ac:spMkLst>
        </pc:spChg>
        <pc:spChg chg="add">
          <ac:chgData name="Thomas Humphrey (1705413)" userId="c780d40b-30e5-49d0-9079-02c1cbd1b375" providerId="ADAL" clId="{029C8134-0719-4158-A285-DAD7B712A2BF}" dt="2023-10-09T15:43:40.128" v="3" actId="26606"/>
          <ac:spMkLst>
            <pc:docMk/>
            <pc:sldMk cId="0" sldId="289"/>
            <ac:spMk id="8" creationId="{E009DD9B-5EE2-4C0D-8B2B-351C8C102205}"/>
          </ac:spMkLst>
        </pc:spChg>
        <pc:spChg chg="add">
          <ac:chgData name="Thomas Humphrey (1705413)" userId="c780d40b-30e5-49d0-9079-02c1cbd1b375" providerId="ADAL" clId="{029C8134-0719-4158-A285-DAD7B712A2BF}" dt="2023-10-09T15:43:40.128" v="3" actId="26606"/>
          <ac:spMkLst>
            <pc:docMk/>
            <pc:sldMk cId="0" sldId="289"/>
            <ac:spMk id="10" creationId="{E720DB99-7745-4E75-9D96-AAB6D55C531E}"/>
          </ac:spMkLst>
        </pc:spChg>
        <pc:spChg chg="add">
          <ac:chgData name="Thomas Humphrey (1705413)" userId="c780d40b-30e5-49d0-9079-02c1cbd1b375" providerId="ADAL" clId="{029C8134-0719-4158-A285-DAD7B712A2BF}" dt="2023-10-09T15:43:40.128" v="3" actId="26606"/>
          <ac:spMkLst>
            <pc:docMk/>
            <pc:sldMk cId="0" sldId="289"/>
            <ac:spMk id="12" creationId="{D68803C4-E159-4360-B7BB-74205C8F782D}"/>
          </ac:spMkLst>
        </pc:spChg>
        <pc:spChg chg="add">
          <ac:chgData name="Thomas Humphrey (1705413)" userId="c780d40b-30e5-49d0-9079-02c1cbd1b375" providerId="ADAL" clId="{029C8134-0719-4158-A285-DAD7B712A2BF}" dt="2023-10-09T15:43:40.128" v="3" actId="26606"/>
          <ac:spMkLst>
            <pc:docMk/>
            <pc:sldMk cId="0" sldId="289"/>
            <ac:spMk id="14" creationId="{504B0465-3B07-49BF-BEA7-D81476246293}"/>
          </ac:spMkLst>
        </pc:spChg>
        <pc:spChg chg="add">
          <ac:chgData name="Thomas Humphrey (1705413)" userId="c780d40b-30e5-49d0-9079-02c1cbd1b375" providerId="ADAL" clId="{029C8134-0719-4158-A285-DAD7B712A2BF}" dt="2023-10-09T15:43:40.128" v="3" actId="26606"/>
          <ac:spMkLst>
            <pc:docMk/>
            <pc:sldMk cId="0" sldId="289"/>
            <ac:spMk id="16" creationId="{49B7FFA5-14CB-4A4F-9BCC-CA3AA5D9D276}"/>
          </ac:spMkLst>
        </pc:spChg>
        <pc:spChg chg="add">
          <ac:chgData name="Thomas Humphrey (1705413)" userId="c780d40b-30e5-49d0-9079-02c1cbd1b375" providerId="ADAL" clId="{029C8134-0719-4158-A285-DAD7B712A2BF}" dt="2023-10-09T15:43:40.128" v="3" actId="26606"/>
          <ac:spMkLst>
            <pc:docMk/>
            <pc:sldMk cId="0" sldId="289"/>
            <ac:spMk id="18" creationId="{04E48745-7512-4EC2-9E20-9092D12150CA}"/>
          </ac:spMkLst>
        </pc:spChg>
      </pc:sldChg>
      <pc:sldChg chg="addSp modSp mod setBg">
        <pc:chgData name="Thomas Humphrey (1705413)" userId="c780d40b-30e5-49d0-9079-02c1cbd1b375" providerId="ADAL" clId="{029C8134-0719-4158-A285-DAD7B712A2BF}" dt="2023-10-09T15:50:27.630" v="52" actId="121"/>
        <pc:sldMkLst>
          <pc:docMk/>
          <pc:sldMk cId="0" sldId="290"/>
        </pc:sldMkLst>
        <pc:spChg chg="mod">
          <ac:chgData name="Thomas Humphrey (1705413)" userId="c780d40b-30e5-49d0-9079-02c1cbd1b375" providerId="ADAL" clId="{029C8134-0719-4158-A285-DAD7B712A2BF}" dt="2023-10-09T15:50:24.822" v="51" actId="2711"/>
          <ac:spMkLst>
            <pc:docMk/>
            <pc:sldMk cId="0" sldId="290"/>
            <ac:spMk id="2" creationId="{00000000-0000-0000-0000-000000000000}"/>
          </ac:spMkLst>
        </pc:spChg>
        <pc:spChg chg="mod">
          <ac:chgData name="Thomas Humphrey (1705413)" userId="c780d40b-30e5-49d0-9079-02c1cbd1b375" providerId="ADAL" clId="{029C8134-0719-4158-A285-DAD7B712A2BF}" dt="2023-10-09T15:50:27.630" v="52" actId="121"/>
          <ac:spMkLst>
            <pc:docMk/>
            <pc:sldMk cId="0" sldId="290"/>
            <ac:spMk id="3" creationId="{00000000-0000-0000-0000-000000000000}"/>
          </ac:spMkLst>
        </pc:spChg>
        <pc:spChg chg="add">
          <ac:chgData name="Thomas Humphrey (1705413)" userId="c780d40b-30e5-49d0-9079-02c1cbd1b375" providerId="ADAL" clId="{029C8134-0719-4158-A285-DAD7B712A2BF}" dt="2023-10-09T15:50:16.113" v="49" actId="26606"/>
          <ac:spMkLst>
            <pc:docMk/>
            <pc:sldMk cId="0" sldId="290"/>
            <ac:spMk id="8" creationId="{E009DD9B-5EE2-4C0D-8B2B-351C8C102205}"/>
          </ac:spMkLst>
        </pc:spChg>
        <pc:spChg chg="add">
          <ac:chgData name="Thomas Humphrey (1705413)" userId="c780d40b-30e5-49d0-9079-02c1cbd1b375" providerId="ADAL" clId="{029C8134-0719-4158-A285-DAD7B712A2BF}" dt="2023-10-09T15:50:16.113" v="49" actId="26606"/>
          <ac:spMkLst>
            <pc:docMk/>
            <pc:sldMk cId="0" sldId="290"/>
            <ac:spMk id="10" creationId="{E720DB99-7745-4E75-9D96-AAB6D55C531E}"/>
          </ac:spMkLst>
        </pc:spChg>
        <pc:spChg chg="add">
          <ac:chgData name="Thomas Humphrey (1705413)" userId="c780d40b-30e5-49d0-9079-02c1cbd1b375" providerId="ADAL" clId="{029C8134-0719-4158-A285-DAD7B712A2BF}" dt="2023-10-09T15:50:16.113" v="49" actId="26606"/>
          <ac:spMkLst>
            <pc:docMk/>
            <pc:sldMk cId="0" sldId="290"/>
            <ac:spMk id="12" creationId="{D68803C4-E159-4360-B7BB-74205C8F782D}"/>
          </ac:spMkLst>
        </pc:spChg>
        <pc:spChg chg="add">
          <ac:chgData name="Thomas Humphrey (1705413)" userId="c780d40b-30e5-49d0-9079-02c1cbd1b375" providerId="ADAL" clId="{029C8134-0719-4158-A285-DAD7B712A2BF}" dt="2023-10-09T15:50:16.113" v="49" actId="26606"/>
          <ac:spMkLst>
            <pc:docMk/>
            <pc:sldMk cId="0" sldId="290"/>
            <ac:spMk id="14" creationId="{504B0465-3B07-49BF-BEA7-D81476246293}"/>
          </ac:spMkLst>
        </pc:spChg>
        <pc:spChg chg="add">
          <ac:chgData name="Thomas Humphrey (1705413)" userId="c780d40b-30e5-49d0-9079-02c1cbd1b375" providerId="ADAL" clId="{029C8134-0719-4158-A285-DAD7B712A2BF}" dt="2023-10-09T15:50:16.113" v="49" actId="26606"/>
          <ac:spMkLst>
            <pc:docMk/>
            <pc:sldMk cId="0" sldId="290"/>
            <ac:spMk id="16" creationId="{49B7FFA5-14CB-4A4F-9BCC-CA3AA5D9D276}"/>
          </ac:spMkLst>
        </pc:spChg>
        <pc:spChg chg="add">
          <ac:chgData name="Thomas Humphrey (1705413)" userId="c780d40b-30e5-49d0-9079-02c1cbd1b375" providerId="ADAL" clId="{029C8134-0719-4158-A285-DAD7B712A2BF}" dt="2023-10-09T15:50:16.113" v="49" actId="26606"/>
          <ac:spMkLst>
            <pc:docMk/>
            <pc:sldMk cId="0" sldId="290"/>
            <ac:spMk id="18" creationId="{04E48745-7512-4EC2-9E20-9092D12150CA}"/>
          </ac:spMkLst>
        </pc:spChg>
      </pc:sldChg>
      <pc:sldChg chg="addSp modSp mod setBg">
        <pc:chgData name="Thomas Humphrey (1705413)" userId="c780d40b-30e5-49d0-9079-02c1cbd1b375" providerId="ADAL" clId="{029C8134-0719-4158-A285-DAD7B712A2BF}" dt="2023-10-09T15:45:46.680" v="23" actId="121"/>
        <pc:sldMkLst>
          <pc:docMk/>
          <pc:sldMk cId="0" sldId="291"/>
        </pc:sldMkLst>
        <pc:spChg chg="mod">
          <ac:chgData name="Thomas Humphrey (1705413)" userId="c780d40b-30e5-49d0-9079-02c1cbd1b375" providerId="ADAL" clId="{029C8134-0719-4158-A285-DAD7B712A2BF}" dt="2023-10-09T15:45:42.306" v="21" actId="26606"/>
          <ac:spMkLst>
            <pc:docMk/>
            <pc:sldMk cId="0" sldId="291"/>
            <ac:spMk id="2" creationId="{00000000-0000-0000-0000-000000000000}"/>
          </ac:spMkLst>
        </pc:spChg>
        <pc:spChg chg="mod">
          <ac:chgData name="Thomas Humphrey (1705413)" userId="c780d40b-30e5-49d0-9079-02c1cbd1b375" providerId="ADAL" clId="{029C8134-0719-4158-A285-DAD7B712A2BF}" dt="2023-10-09T15:45:46.680" v="23" actId="121"/>
          <ac:spMkLst>
            <pc:docMk/>
            <pc:sldMk cId="0" sldId="291"/>
            <ac:spMk id="3" creationId="{00000000-0000-0000-0000-000000000000}"/>
          </ac:spMkLst>
        </pc:spChg>
        <pc:spChg chg="add">
          <ac:chgData name="Thomas Humphrey (1705413)" userId="c780d40b-30e5-49d0-9079-02c1cbd1b375" providerId="ADAL" clId="{029C8134-0719-4158-A285-DAD7B712A2BF}" dt="2023-10-09T15:45:42.306" v="21" actId="26606"/>
          <ac:spMkLst>
            <pc:docMk/>
            <pc:sldMk cId="0" sldId="291"/>
            <ac:spMk id="8" creationId="{E009DD9B-5EE2-4C0D-8B2B-351C8C102205}"/>
          </ac:spMkLst>
        </pc:spChg>
        <pc:spChg chg="add">
          <ac:chgData name="Thomas Humphrey (1705413)" userId="c780d40b-30e5-49d0-9079-02c1cbd1b375" providerId="ADAL" clId="{029C8134-0719-4158-A285-DAD7B712A2BF}" dt="2023-10-09T15:45:42.306" v="21" actId="26606"/>
          <ac:spMkLst>
            <pc:docMk/>
            <pc:sldMk cId="0" sldId="291"/>
            <ac:spMk id="10" creationId="{E720DB99-7745-4E75-9D96-AAB6D55C531E}"/>
          </ac:spMkLst>
        </pc:spChg>
        <pc:spChg chg="add">
          <ac:chgData name="Thomas Humphrey (1705413)" userId="c780d40b-30e5-49d0-9079-02c1cbd1b375" providerId="ADAL" clId="{029C8134-0719-4158-A285-DAD7B712A2BF}" dt="2023-10-09T15:45:42.306" v="21" actId="26606"/>
          <ac:spMkLst>
            <pc:docMk/>
            <pc:sldMk cId="0" sldId="291"/>
            <ac:spMk id="12" creationId="{D68803C4-E159-4360-B7BB-74205C8F782D}"/>
          </ac:spMkLst>
        </pc:spChg>
        <pc:spChg chg="add">
          <ac:chgData name="Thomas Humphrey (1705413)" userId="c780d40b-30e5-49d0-9079-02c1cbd1b375" providerId="ADAL" clId="{029C8134-0719-4158-A285-DAD7B712A2BF}" dt="2023-10-09T15:45:42.306" v="21" actId="26606"/>
          <ac:spMkLst>
            <pc:docMk/>
            <pc:sldMk cId="0" sldId="291"/>
            <ac:spMk id="14" creationId="{504B0465-3B07-49BF-BEA7-D81476246293}"/>
          </ac:spMkLst>
        </pc:spChg>
        <pc:spChg chg="add">
          <ac:chgData name="Thomas Humphrey (1705413)" userId="c780d40b-30e5-49d0-9079-02c1cbd1b375" providerId="ADAL" clId="{029C8134-0719-4158-A285-DAD7B712A2BF}" dt="2023-10-09T15:45:42.306" v="21" actId="26606"/>
          <ac:spMkLst>
            <pc:docMk/>
            <pc:sldMk cId="0" sldId="291"/>
            <ac:spMk id="16" creationId="{49B7FFA5-14CB-4A4F-9BCC-CA3AA5D9D276}"/>
          </ac:spMkLst>
        </pc:spChg>
        <pc:spChg chg="add">
          <ac:chgData name="Thomas Humphrey (1705413)" userId="c780d40b-30e5-49d0-9079-02c1cbd1b375" providerId="ADAL" clId="{029C8134-0719-4158-A285-DAD7B712A2BF}" dt="2023-10-09T15:45:42.306" v="21" actId="26606"/>
          <ac:spMkLst>
            <pc:docMk/>
            <pc:sldMk cId="0" sldId="291"/>
            <ac:spMk id="18" creationId="{04E48745-7512-4EC2-9E20-9092D12150CA}"/>
          </ac:spMkLst>
        </pc:spChg>
      </pc:sldChg>
      <pc:sldChg chg="addSp modSp mod setBg">
        <pc:chgData name="Thomas Humphrey (1705413)" userId="c780d40b-30e5-49d0-9079-02c1cbd1b375" providerId="ADAL" clId="{029C8134-0719-4158-A285-DAD7B712A2BF}" dt="2023-10-09T15:45:25.361" v="18" actId="14100"/>
        <pc:sldMkLst>
          <pc:docMk/>
          <pc:sldMk cId="0" sldId="292"/>
        </pc:sldMkLst>
        <pc:spChg chg="mod">
          <ac:chgData name="Thomas Humphrey (1705413)" userId="c780d40b-30e5-49d0-9079-02c1cbd1b375" providerId="ADAL" clId="{029C8134-0719-4158-A285-DAD7B712A2BF}" dt="2023-10-09T15:45:16.019" v="15" actId="2711"/>
          <ac:spMkLst>
            <pc:docMk/>
            <pc:sldMk cId="0" sldId="292"/>
            <ac:spMk id="2" creationId="{00000000-0000-0000-0000-000000000000}"/>
          </ac:spMkLst>
        </pc:spChg>
        <pc:spChg chg="mod">
          <ac:chgData name="Thomas Humphrey (1705413)" userId="c780d40b-30e5-49d0-9079-02c1cbd1b375" providerId="ADAL" clId="{029C8134-0719-4158-A285-DAD7B712A2BF}" dt="2023-10-09T15:45:25.361" v="18" actId="14100"/>
          <ac:spMkLst>
            <pc:docMk/>
            <pc:sldMk cId="0" sldId="292"/>
            <ac:spMk id="3" creationId="{00000000-0000-0000-0000-000000000000}"/>
          </ac:spMkLst>
        </pc:spChg>
        <pc:spChg chg="add">
          <ac:chgData name="Thomas Humphrey (1705413)" userId="c780d40b-30e5-49d0-9079-02c1cbd1b375" providerId="ADAL" clId="{029C8134-0719-4158-A285-DAD7B712A2BF}" dt="2023-10-09T15:44:53.300" v="7" actId="26606"/>
          <ac:spMkLst>
            <pc:docMk/>
            <pc:sldMk cId="0" sldId="292"/>
            <ac:spMk id="8" creationId="{E009DD9B-5EE2-4C0D-8B2B-351C8C102205}"/>
          </ac:spMkLst>
        </pc:spChg>
        <pc:spChg chg="add">
          <ac:chgData name="Thomas Humphrey (1705413)" userId="c780d40b-30e5-49d0-9079-02c1cbd1b375" providerId="ADAL" clId="{029C8134-0719-4158-A285-DAD7B712A2BF}" dt="2023-10-09T15:44:53.300" v="7" actId="26606"/>
          <ac:spMkLst>
            <pc:docMk/>
            <pc:sldMk cId="0" sldId="292"/>
            <ac:spMk id="10" creationId="{E720DB99-7745-4E75-9D96-AAB6D55C531E}"/>
          </ac:spMkLst>
        </pc:spChg>
        <pc:spChg chg="add">
          <ac:chgData name="Thomas Humphrey (1705413)" userId="c780d40b-30e5-49d0-9079-02c1cbd1b375" providerId="ADAL" clId="{029C8134-0719-4158-A285-DAD7B712A2BF}" dt="2023-10-09T15:44:53.300" v="7" actId="26606"/>
          <ac:spMkLst>
            <pc:docMk/>
            <pc:sldMk cId="0" sldId="292"/>
            <ac:spMk id="12" creationId="{D68803C4-E159-4360-B7BB-74205C8F782D}"/>
          </ac:spMkLst>
        </pc:spChg>
        <pc:spChg chg="add">
          <ac:chgData name="Thomas Humphrey (1705413)" userId="c780d40b-30e5-49d0-9079-02c1cbd1b375" providerId="ADAL" clId="{029C8134-0719-4158-A285-DAD7B712A2BF}" dt="2023-10-09T15:44:53.300" v="7" actId="26606"/>
          <ac:spMkLst>
            <pc:docMk/>
            <pc:sldMk cId="0" sldId="292"/>
            <ac:spMk id="14" creationId="{504B0465-3B07-49BF-BEA7-D81476246293}"/>
          </ac:spMkLst>
        </pc:spChg>
        <pc:spChg chg="add">
          <ac:chgData name="Thomas Humphrey (1705413)" userId="c780d40b-30e5-49d0-9079-02c1cbd1b375" providerId="ADAL" clId="{029C8134-0719-4158-A285-DAD7B712A2BF}" dt="2023-10-09T15:44:53.300" v="7" actId="26606"/>
          <ac:spMkLst>
            <pc:docMk/>
            <pc:sldMk cId="0" sldId="292"/>
            <ac:spMk id="16" creationId="{49B7FFA5-14CB-4A4F-9BCC-CA3AA5D9D276}"/>
          </ac:spMkLst>
        </pc:spChg>
        <pc:spChg chg="add">
          <ac:chgData name="Thomas Humphrey (1705413)" userId="c780d40b-30e5-49d0-9079-02c1cbd1b375" providerId="ADAL" clId="{029C8134-0719-4158-A285-DAD7B712A2BF}" dt="2023-10-09T15:44:53.300" v="7" actId="26606"/>
          <ac:spMkLst>
            <pc:docMk/>
            <pc:sldMk cId="0" sldId="292"/>
            <ac:spMk id="18" creationId="{04E48745-7512-4EC2-9E20-9092D12150CA}"/>
          </ac:spMkLst>
        </pc:spChg>
      </pc:sldChg>
      <pc:sldChg chg="addSp modSp mod setBg">
        <pc:chgData name="Thomas Humphrey (1705413)" userId="c780d40b-30e5-49d0-9079-02c1cbd1b375" providerId="ADAL" clId="{029C8134-0719-4158-A285-DAD7B712A2BF}" dt="2023-10-09T15:46:07.926" v="27" actId="2711"/>
        <pc:sldMkLst>
          <pc:docMk/>
          <pc:sldMk cId="0" sldId="293"/>
        </pc:sldMkLst>
        <pc:spChg chg="mod">
          <ac:chgData name="Thomas Humphrey (1705413)" userId="c780d40b-30e5-49d0-9079-02c1cbd1b375" providerId="ADAL" clId="{029C8134-0719-4158-A285-DAD7B712A2BF}" dt="2023-10-09T15:46:07.926" v="27" actId="2711"/>
          <ac:spMkLst>
            <pc:docMk/>
            <pc:sldMk cId="0" sldId="293"/>
            <ac:spMk id="2" creationId="{00000000-0000-0000-0000-000000000000}"/>
          </ac:spMkLst>
        </pc:spChg>
        <pc:spChg chg="mod">
          <ac:chgData name="Thomas Humphrey (1705413)" userId="c780d40b-30e5-49d0-9079-02c1cbd1b375" providerId="ADAL" clId="{029C8134-0719-4158-A285-DAD7B712A2BF}" dt="2023-10-09T15:46:07.926" v="27" actId="2711"/>
          <ac:spMkLst>
            <pc:docMk/>
            <pc:sldMk cId="0" sldId="293"/>
            <ac:spMk id="3" creationId="{00000000-0000-0000-0000-000000000000}"/>
          </ac:spMkLst>
        </pc:spChg>
        <pc:spChg chg="add">
          <ac:chgData name="Thomas Humphrey (1705413)" userId="c780d40b-30e5-49d0-9079-02c1cbd1b375" providerId="ADAL" clId="{029C8134-0719-4158-A285-DAD7B712A2BF}" dt="2023-10-09T15:46:02.301" v="25" actId="26606"/>
          <ac:spMkLst>
            <pc:docMk/>
            <pc:sldMk cId="0" sldId="293"/>
            <ac:spMk id="8" creationId="{E009DD9B-5EE2-4C0D-8B2B-351C8C102205}"/>
          </ac:spMkLst>
        </pc:spChg>
        <pc:spChg chg="add">
          <ac:chgData name="Thomas Humphrey (1705413)" userId="c780d40b-30e5-49d0-9079-02c1cbd1b375" providerId="ADAL" clId="{029C8134-0719-4158-A285-DAD7B712A2BF}" dt="2023-10-09T15:46:02.301" v="25" actId="26606"/>
          <ac:spMkLst>
            <pc:docMk/>
            <pc:sldMk cId="0" sldId="293"/>
            <ac:spMk id="10" creationId="{E720DB99-7745-4E75-9D96-AAB6D55C531E}"/>
          </ac:spMkLst>
        </pc:spChg>
        <pc:spChg chg="add">
          <ac:chgData name="Thomas Humphrey (1705413)" userId="c780d40b-30e5-49d0-9079-02c1cbd1b375" providerId="ADAL" clId="{029C8134-0719-4158-A285-DAD7B712A2BF}" dt="2023-10-09T15:46:02.301" v="25" actId="26606"/>
          <ac:spMkLst>
            <pc:docMk/>
            <pc:sldMk cId="0" sldId="293"/>
            <ac:spMk id="12" creationId="{D68803C4-E159-4360-B7BB-74205C8F782D}"/>
          </ac:spMkLst>
        </pc:spChg>
        <pc:spChg chg="add">
          <ac:chgData name="Thomas Humphrey (1705413)" userId="c780d40b-30e5-49d0-9079-02c1cbd1b375" providerId="ADAL" clId="{029C8134-0719-4158-A285-DAD7B712A2BF}" dt="2023-10-09T15:46:02.301" v="25" actId="26606"/>
          <ac:spMkLst>
            <pc:docMk/>
            <pc:sldMk cId="0" sldId="293"/>
            <ac:spMk id="14" creationId="{504B0465-3B07-49BF-BEA7-D81476246293}"/>
          </ac:spMkLst>
        </pc:spChg>
        <pc:spChg chg="add">
          <ac:chgData name="Thomas Humphrey (1705413)" userId="c780d40b-30e5-49d0-9079-02c1cbd1b375" providerId="ADAL" clId="{029C8134-0719-4158-A285-DAD7B712A2BF}" dt="2023-10-09T15:46:02.301" v="25" actId="26606"/>
          <ac:spMkLst>
            <pc:docMk/>
            <pc:sldMk cId="0" sldId="293"/>
            <ac:spMk id="16" creationId="{49B7FFA5-14CB-4A4F-9BCC-CA3AA5D9D276}"/>
          </ac:spMkLst>
        </pc:spChg>
        <pc:spChg chg="add">
          <ac:chgData name="Thomas Humphrey (1705413)" userId="c780d40b-30e5-49d0-9079-02c1cbd1b375" providerId="ADAL" clId="{029C8134-0719-4158-A285-DAD7B712A2BF}" dt="2023-10-09T15:46:02.301" v="25" actId="26606"/>
          <ac:spMkLst>
            <pc:docMk/>
            <pc:sldMk cId="0" sldId="293"/>
            <ac:spMk id="18" creationId="{04E48745-7512-4EC2-9E20-9092D12150CA}"/>
          </ac:spMkLst>
        </pc:spChg>
      </pc:sldChg>
      <pc:sldChg chg="addSp modSp mod setBg">
        <pc:chgData name="Thomas Humphrey (1705413)" userId="c780d40b-30e5-49d0-9079-02c1cbd1b375" providerId="ADAL" clId="{029C8134-0719-4158-A285-DAD7B712A2BF}" dt="2023-10-09T15:46:33.929" v="35" actId="27636"/>
        <pc:sldMkLst>
          <pc:docMk/>
          <pc:sldMk cId="0" sldId="294"/>
        </pc:sldMkLst>
        <pc:spChg chg="mod">
          <ac:chgData name="Thomas Humphrey (1705413)" userId="c780d40b-30e5-49d0-9079-02c1cbd1b375" providerId="ADAL" clId="{029C8134-0719-4158-A285-DAD7B712A2BF}" dt="2023-10-09T15:46:25.471" v="31" actId="2711"/>
          <ac:spMkLst>
            <pc:docMk/>
            <pc:sldMk cId="0" sldId="294"/>
            <ac:spMk id="2" creationId="{00000000-0000-0000-0000-000000000000}"/>
          </ac:spMkLst>
        </pc:spChg>
        <pc:spChg chg="mod">
          <ac:chgData name="Thomas Humphrey (1705413)" userId="c780d40b-30e5-49d0-9079-02c1cbd1b375" providerId="ADAL" clId="{029C8134-0719-4158-A285-DAD7B712A2BF}" dt="2023-10-09T15:46:33.929" v="35" actId="27636"/>
          <ac:spMkLst>
            <pc:docMk/>
            <pc:sldMk cId="0" sldId="294"/>
            <ac:spMk id="3" creationId="{00000000-0000-0000-0000-000000000000}"/>
          </ac:spMkLst>
        </pc:spChg>
        <pc:spChg chg="add">
          <ac:chgData name="Thomas Humphrey (1705413)" userId="c780d40b-30e5-49d0-9079-02c1cbd1b375" providerId="ADAL" clId="{029C8134-0719-4158-A285-DAD7B712A2BF}" dt="2023-10-09T15:46:17.588" v="28" actId="26606"/>
          <ac:spMkLst>
            <pc:docMk/>
            <pc:sldMk cId="0" sldId="294"/>
            <ac:spMk id="8" creationId="{E009DD9B-5EE2-4C0D-8B2B-351C8C102205}"/>
          </ac:spMkLst>
        </pc:spChg>
        <pc:spChg chg="add">
          <ac:chgData name="Thomas Humphrey (1705413)" userId="c780d40b-30e5-49d0-9079-02c1cbd1b375" providerId="ADAL" clId="{029C8134-0719-4158-A285-DAD7B712A2BF}" dt="2023-10-09T15:46:17.588" v="28" actId="26606"/>
          <ac:spMkLst>
            <pc:docMk/>
            <pc:sldMk cId="0" sldId="294"/>
            <ac:spMk id="10" creationId="{E720DB99-7745-4E75-9D96-AAB6D55C531E}"/>
          </ac:spMkLst>
        </pc:spChg>
        <pc:spChg chg="add">
          <ac:chgData name="Thomas Humphrey (1705413)" userId="c780d40b-30e5-49d0-9079-02c1cbd1b375" providerId="ADAL" clId="{029C8134-0719-4158-A285-DAD7B712A2BF}" dt="2023-10-09T15:46:17.588" v="28" actId="26606"/>
          <ac:spMkLst>
            <pc:docMk/>
            <pc:sldMk cId="0" sldId="294"/>
            <ac:spMk id="12" creationId="{D68803C4-E159-4360-B7BB-74205C8F782D}"/>
          </ac:spMkLst>
        </pc:spChg>
        <pc:spChg chg="add">
          <ac:chgData name="Thomas Humphrey (1705413)" userId="c780d40b-30e5-49d0-9079-02c1cbd1b375" providerId="ADAL" clId="{029C8134-0719-4158-A285-DAD7B712A2BF}" dt="2023-10-09T15:46:17.588" v="28" actId="26606"/>
          <ac:spMkLst>
            <pc:docMk/>
            <pc:sldMk cId="0" sldId="294"/>
            <ac:spMk id="14" creationId="{504B0465-3B07-49BF-BEA7-D81476246293}"/>
          </ac:spMkLst>
        </pc:spChg>
        <pc:spChg chg="add">
          <ac:chgData name="Thomas Humphrey (1705413)" userId="c780d40b-30e5-49d0-9079-02c1cbd1b375" providerId="ADAL" clId="{029C8134-0719-4158-A285-DAD7B712A2BF}" dt="2023-10-09T15:46:17.588" v="28" actId="26606"/>
          <ac:spMkLst>
            <pc:docMk/>
            <pc:sldMk cId="0" sldId="294"/>
            <ac:spMk id="16" creationId="{49B7FFA5-14CB-4A4F-9BCC-CA3AA5D9D276}"/>
          </ac:spMkLst>
        </pc:spChg>
        <pc:spChg chg="add">
          <ac:chgData name="Thomas Humphrey (1705413)" userId="c780d40b-30e5-49d0-9079-02c1cbd1b375" providerId="ADAL" clId="{029C8134-0719-4158-A285-DAD7B712A2BF}" dt="2023-10-09T15:46:17.588" v="28" actId="26606"/>
          <ac:spMkLst>
            <pc:docMk/>
            <pc:sldMk cId="0" sldId="294"/>
            <ac:spMk id="18" creationId="{04E48745-7512-4EC2-9E20-9092D12150CA}"/>
          </ac:spMkLst>
        </pc:spChg>
      </pc:sldChg>
      <pc:sldChg chg="addSp modSp mod setBg">
        <pc:chgData name="Thomas Humphrey (1705413)" userId="c780d40b-30e5-49d0-9079-02c1cbd1b375" providerId="ADAL" clId="{029C8134-0719-4158-A285-DAD7B712A2BF}" dt="2023-10-09T15:48:29.738" v="48" actId="14100"/>
        <pc:sldMkLst>
          <pc:docMk/>
          <pc:sldMk cId="0" sldId="295"/>
        </pc:sldMkLst>
        <pc:spChg chg="mod">
          <ac:chgData name="Thomas Humphrey (1705413)" userId="c780d40b-30e5-49d0-9079-02c1cbd1b375" providerId="ADAL" clId="{029C8134-0719-4158-A285-DAD7B712A2BF}" dt="2023-10-09T15:48:26.902" v="47" actId="14100"/>
          <ac:spMkLst>
            <pc:docMk/>
            <pc:sldMk cId="0" sldId="295"/>
            <ac:spMk id="2" creationId="{00000000-0000-0000-0000-000000000000}"/>
          </ac:spMkLst>
        </pc:spChg>
        <pc:spChg chg="mod">
          <ac:chgData name="Thomas Humphrey (1705413)" userId="c780d40b-30e5-49d0-9079-02c1cbd1b375" providerId="ADAL" clId="{029C8134-0719-4158-A285-DAD7B712A2BF}" dt="2023-10-09T15:48:29.738" v="48" actId="14100"/>
          <ac:spMkLst>
            <pc:docMk/>
            <pc:sldMk cId="0" sldId="295"/>
            <ac:spMk id="3" creationId="{00000000-0000-0000-0000-000000000000}"/>
          </ac:spMkLst>
        </pc:spChg>
        <pc:spChg chg="add">
          <ac:chgData name="Thomas Humphrey (1705413)" userId="c780d40b-30e5-49d0-9079-02c1cbd1b375" providerId="ADAL" clId="{029C8134-0719-4158-A285-DAD7B712A2BF}" dt="2023-10-09T15:47:47.276" v="36" actId="26606"/>
          <ac:spMkLst>
            <pc:docMk/>
            <pc:sldMk cId="0" sldId="295"/>
            <ac:spMk id="8" creationId="{E009DD9B-5EE2-4C0D-8B2B-351C8C102205}"/>
          </ac:spMkLst>
        </pc:spChg>
        <pc:spChg chg="add">
          <ac:chgData name="Thomas Humphrey (1705413)" userId="c780d40b-30e5-49d0-9079-02c1cbd1b375" providerId="ADAL" clId="{029C8134-0719-4158-A285-DAD7B712A2BF}" dt="2023-10-09T15:47:47.276" v="36" actId="26606"/>
          <ac:spMkLst>
            <pc:docMk/>
            <pc:sldMk cId="0" sldId="295"/>
            <ac:spMk id="10" creationId="{E720DB99-7745-4E75-9D96-AAB6D55C531E}"/>
          </ac:spMkLst>
        </pc:spChg>
        <pc:spChg chg="add">
          <ac:chgData name="Thomas Humphrey (1705413)" userId="c780d40b-30e5-49d0-9079-02c1cbd1b375" providerId="ADAL" clId="{029C8134-0719-4158-A285-DAD7B712A2BF}" dt="2023-10-09T15:47:47.276" v="36" actId="26606"/>
          <ac:spMkLst>
            <pc:docMk/>
            <pc:sldMk cId="0" sldId="295"/>
            <ac:spMk id="12" creationId="{D68803C4-E159-4360-B7BB-74205C8F782D}"/>
          </ac:spMkLst>
        </pc:spChg>
        <pc:spChg chg="add">
          <ac:chgData name="Thomas Humphrey (1705413)" userId="c780d40b-30e5-49d0-9079-02c1cbd1b375" providerId="ADAL" clId="{029C8134-0719-4158-A285-DAD7B712A2BF}" dt="2023-10-09T15:47:47.276" v="36" actId="26606"/>
          <ac:spMkLst>
            <pc:docMk/>
            <pc:sldMk cId="0" sldId="295"/>
            <ac:spMk id="14" creationId="{504B0465-3B07-49BF-BEA7-D81476246293}"/>
          </ac:spMkLst>
        </pc:spChg>
        <pc:spChg chg="add">
          <ac:chgData name="Thomas Humphrey (1705413)" userId="c780d40b-30e5-49d0-9079-02c1cbd1b375" providerId="ADAL" clId="{029C8134-0719-4158-A285-DAD7B712A2BF}" dt="2023-10-09T15:47:47.276" v="36" actId="26606"/>
          <ac:spMkLst>
            <pc:docMk/>
            <pc:sldMk cId="0" sldId="295"/>
            <ac:spMk id="16" creationId="{49B7FFA5-14CB-4A4F-9BCC-CA3AA5D9D276}"/>
          </ac:spMkLst>
        </pc:spChg>
        <pc:spChg chg="add">
          <ac:chgData name="Thomas Humphrey (1705413)" userId="c780d40b-30e5-49d0-9079-02c1cbd1b375" providerId="ADAL" clId="{029C8134-0719-4158-A285-DAD7B712A2BF}" dt="2023-10-09T15:47:47.276" v="36" actId="26606"/>
          <ac:spMkLst>
            <pc:docMk/>
            <pc:sldMk cId="0" sldId="295"/>
            <ac:spMk id="18" creationId="{04E48745-7512-4EC2-9E20-9092D12150CA}"/>
          </ac:spMkLst>
        </pc:spChg>
      </pc:sldChg>
      <pc:sldChg chg="addSp modSp mod setBg">
        <pc:chgData name="Thomas Humphrey (1705413)" userId="c780d40b-30e5-49d0-9079-02c1cbd1b375" providerId="ADAL" clId="{029C8134-0719-4158-A285-DAD7B712A2BF}" dt="2023-10-09T15:52:14.991" v="54" actId="2711"/>
        <pc:sldMkLst>
          <pc:docMk/>
          <pc:sldMk cId="0" sldId="296"/>
        </pc:sldMkLst>
        <pc:spChg chg="mod">
          <ac:chgData name="Thomas Humphrey (1705413)" userId="c780d40b-30e5-49d0-9079-02c1cbd1b375" providerId="ADAL" clId="{029C8134-0719-4158-A285-DAD7B712A2BF}" dt="2023-10-09T15:52:14.991" v="54" actId="2711"/>
          <ac:spMkLst>
            <pc:docMk/>
            <pc:sldMk cId="0" sldId="296"/>
            <ac:spMk id="2" creationId="{00000000-0000-0000-0000-000000000000}"/>
          </ac:spMkLst>
        </pc:spChg>
        <pc:spChg chg="mod">
          <ac:chgData name="Thomas Humphrey (1705413)" userId="c780d40b-30e5-49d0-9079-02c1cbd1b375" providerId="ADAL" clId="{029C8134-0719-4158-A285-DAD7B712A2BF}" dt="2023-10-09T15:52:14.991" v="54" actId="2711"/>
          <ac:spMkLst>
            <pc:docMk/>
            <pc:sldMk cId="0" sldId="296"/>
            <ac:spMk id="3" creationId="{00000000-0000-0000-0000-000000000000}"/>
          </ac:spMkLst>
        </pc:spChg>
        <pc:spChg chg="add">
          <ac:chgData name="Thomas Humphrey (1705413)" userId="c780d40b-30e5-49d0-9079-02c1cbd1b375" providerId="ADAL" clId="{029C8134-0719-4158-A285-DAD7B712A2BF}" dt="2023-10-09T15:51:32.520" v="53" actId="26606"/>
          <ac:spMkLst>
            <pc:docMk/>
            <pc:sldMk cId="0" sldId="296"/>
            <ac:spMk id="8" creationId="{E009DD9B-5EE2-4C0D-8B2B-351C8C102205}"/>
          </ac:spMkLst>
        </pc:spChg>
        <pc:spChg chg="add">
          <ac:chgData name="Thomas Humphrey (1705413)" userId="c780d40b-30e5-49d0-9079-02c1cbd1b375" providerId="ADAL" clId="{029C8134-0719-4158-A285-DAD7B712A2BF}" dt="2023-10-09T15:51:32.520" v="53" actId="26606"/>
          <ac:spMkLst>
            <pc:docMk/>
            <pc:sldMk cId="0" sldId="296"/>
            <ac:spMk id="10" creationId="{E720DB99-7745-4E75-9D96-AAB6D55C531E}"/>
          </ac:spMkLst>
        </pc:spChg>
        <pc:spChg chg="add">
          <ac:chgData name="Thomas Humphrey (1705413)" userId="c780d40b-30e5-49d0-9079-02c1cbd1b375" providerId="ADAL" clId="{029C8134-0719-4158-A285-DAD7B712A2BF}" dt="2023-10-09T15:51:32.520" v="53" actId="26606"/>
          <ac:spMkLst>
            <pc:docMk/>
            <pc:sldMk cId="0" sldId="296"/>
            <ac:spMk id="12" creationId="{D68803C4-E159-4360-B7BB-74205C8F782D}"/>
          </ac:spMkLst>
        </pc:spChg>
        <pc:spChg chg="add">
          <ac:chgData name="Thomas Humphrey (1705413)" userId="c780d40b-30e5-49d0-9079-02c1cbd1b375" providerId="ADAL" clId="{029C8134-0719-4158-A285-DAD7B712A2BF}" dt="2023-10-09T15:51:32.520" v="53" actId="26606"/>
          <ac:spMkLst>
            <pc:docMk/>
            <pc:sldMk cId="0" sldId="296"/>
            <ac:spMk id="14" creationId="{504B0465-3B07-49BF-BEA7-D81476246293}"/>
          </ac:spMkLst>
        </pc:spChg>
        <pc:spChg chg="add">
          <ac:chgData name="Thomas Humphrey (1705413)" userId="c780d40b-30e5-49d0-9079-02c1cbd1b375" providerId="ADAL" clId="{029C8134-0719-4158-A285-DAD7B712A2BF}" dt="2023-10-09T15:51:32.520" v="53" actId="26606"/>
          <ac:spMkLst>
            <pc:docMk/>
            <pc:sldMk cId="0" sldId="296"/>
            <ac:spMk id="16" creationId="{49B7FFA5-14CB-4A4F-9BCC-CA3AA5D9D276}"/>
          </ac:spMkLst>
        </pc:spChg>
        <pc:spChg chg="add">
          <ac:chgData name="Thomas Humphrey (1705413)" userId="c780d40b-30e5-49d0-9079-02c1cbd1b375" providerId="ADAL" clId="{029C8134-0719-4158-A285-DAD7B712A2BF}" dt="2023-10-09T15:51:32.520" v="53" actId="26606"/>
          <ac:spMkLst>
            <pc:docMk/>
            <pc:sldMk cId="0" sldId="296"/>
            <ac:spMk id="18" creationId="{04E48745-7512-4EC2-9E20-9092D12150CA}"/>
          </ac:spMkLst>
        </pc:spChg>
      </pc:sldChg>
      <pc:sldChg chg="addSp modSp mod setBg">
        <pc:chgData name="Thomas Humphrey (1705413)" userId="c780d40b-30e5-49d0-9079-02c1cbd1b375" providerId="ADAL" clId="{029C8134-0719-4158-A285-DAD7B712A2BF}" dt="2023-10-09T15:52:50.454" v="69" actId="20577"/>
        <pc:sldMkLst>
          <pc:docMk/>
          <pc:sldMk cId="0" sldId="297"/>
        </pc:sldMkLst>
        <pc:spChg chg="mod">
          <ac:chgData name="Thomas Humphrey (1705413)" userId="c780d40b-30e5-49d0-9079-02c1cbd1b375" providerId="ADAL" clId="{029C8134-0719-4158-A285-DAD7B712A2BF}" dt="2023-10-09T15:52:21.656" v="56" actId="26606"/>
          <ac:spMkLst>
            <pc:docMk/>
            <pc:sldMk cId="0" sldId="297"/>
            <ac:spMk id="2" creationId="{00000000-0000-0000-0000-000000000000}"/>
          </ac:spMkLst>
        </pc:spChg>
        <pc:spChg chg="mod">
          <ac:chgData name="Thomas Humphrey (1705413)" userId="c780d40b-30e5-49d0-9079-02c1cbd1b375" providerId="ADAL" clId="{029C8134-0719-4158-A285-DAD7B712A2BF}" dt="2023-10-09T15:52:50.454" v="69" actId="20577"/>
          <ac:spMkLst>
            <pc:docMk/>
            <pc:sldMk cId="0" sldId="297"/>
            <ac:spMk id="3" creationId="{00000000-0000-0000-0000-000000000000}"/>
          </ac:spMkLst>
        </pc:spChg>
        <pc:spChg chg="add">
          <ac:chgData name="Thomas Humphrey (1705413)" userId="c780d40b-30e5-49d0-9079-02c1cbd1b375" providerId="ADAL" clId="{029C8134-0719-4158-A285-DAD7B712A2BF}" dt="2023-10-09T15:52:21.656" v="56" actId="26606"/>
          <ac:spMkLst>
            <pc:docMk/>
            <pc:sldMk cId="0" sldId="297"/>
            <ac:spMk id="8" creationId="{E009DD9B-5EE2-4C0D-8B2B-351C8C102205}"/>
          </ac:spMkLst>
        </pc:spChg>
        <pc:spChg chg="add">
          <ac:chgData name="Thomas Humphrey (1705413)" userId="c780d40b-30e5-49d0-9079-02c1cbd1b375" providerId="ADAL" clId="{029C8134-0719-4158-A285-DAD7B712A2BF}" dt="2023-10-09T15:52:21.656" v="56" actId="26606"/>
          <ac:spMkLst>
            <pc:docMk/>
            <pc:sldMk cId="0" sldId="297"/>
            <ac:spMk id="10" creationId="{E720DB99-7745-4E75-9D96-AAB6D55C531E}"/>
          </ac:spMkLst>
        </pc:spChg>
        <pc:spChg chg="add">
          <ac:chgData name="Thomas Humphrey (1705413)" userId="c780d40b-30e5-49d0-9079-02c1cbd1b375" providerId="ADAL" clId="{029C8134-0719-4158-A285-DAD7B712A2BF}" dt="2023-10-09T15:52:21.656" v="56" actId="26606"/>
          <ac:spMkLst>
            <pc:docMk/>
            <pc:sldMk cId="0" sldId="297"/>
            <ac:spMk id="12" creationId="{D68803C4-E159-4360-B7BB-74205C8F782D}"/>
          </ac:spMkLst>
        </pc:spChg>
        <pc:spChg chg="add">
          <ac:chgData name="Thomas Humphrey (1705413)" userId="c780d40b-30e5-49d0-9079-02c1cbd1b375" providerId="ADAL" clId="{029C8134-0719-4158-A285-DAD7B712A2BF}" dt="2023-10-09T15:52:21.656" v="56" actId="26606"/>
          <ac:spMkLst>
            <pc:docMk/>
            <pc:sldMk cId="0" sldId="297"/>
            <ac:spMk id="14" creationId="{504B0465-3B07-49BF-BEA7-D81476246293}"/>
          </ac:spMkLst>
        </pc:spChg>
        <pc:spChg chg="add">
          <ac:chgData name="Thomas Humphrey (1705413)" userId="c780d40b-30e5-49d0-9079-02c1cbd1b375" providerId="ADAL" clId="{029C8134-0719-4158-A285-DAD7B712A2BF}" dt="2023-10-09T15:52:21.656" v="56" actId="26606"/>
          <ac:spMkLst>
            <pc:docMk/>
            <pc:sldMk cId="0" sldId="297"/>
            <ac:spMk id="16" creationId="{49B7FFA5-14CB-4A4F-9BCC-CA3AA5D9D276}"/>
          </ac:spMkLst>
        </pc:spChg>
        <pc:spChg chg="add">
          <ac:chgData name="Thomas Humphrey (1705413)" userId="c780d40b-30e5-49d0-9079-02c1cbd1b375" providerId="ADAL" clId="{029C8134-0719-4158-A285-DAD7B712A2BF}" dt="2023-10-09T15:52:21.656" v="56" actId="26606"/>
          <ac:spMkLst>
            <pc:docMk/>
            <pc:sldMk cId="0" sldId="297"/>
            <ac:spMk id="18" creationId="{04E48745-7512-4EC2-9E20-9092D12150CA}"/>
          </ac:spMkLst>
        </pc:spChg>
      </pc:sldChg>
      <pc:sldChg chg="addSp modSp mod setBg">
        <pc:chgData name="Thomas Humphrey (1705413)" userId="c780d40b-30e5-49d0-9079-02c1cbd1b375" providerId="ADAL" clId="{029C8134-0719-4158-A285-DAD7B712A2BF}" dt="2023-10-09T15:53:00.082" v="70" actId="2711"/>
        <pc:sldMkLst>
          <pc:docMk/>
          <pc:sldMk cId="0" sldId="298"/>
        </pc:sldMkLst>
        <pc:spChg chg="mod">
          <ac:chgData name="Thomas Humphrey (1705413)" userId="c780d40b-30e5-49d0-9079-02c1cbd1b375" providerId="ADAL" clId="{029C8134-0719-4158-A285-DAD7B712A2BF}" dt="2023-10-09T15:53:00.082" v="70" actId="2711"/>
          <ac:spMkLst>
            <pc:docMk/>
            <pc:sldMk cId="0" sldId="298"/>
            <ac:spMk id="2" creationId="{00000000-0000-0000-0000-000000000000}"/>
          </ac:spMkLst>
        </pc:spChg>
        <pc:spChg chg="mod">
          <ac:chgData name="Thomas Humphrey (1705413)" userId="c780d40b-30e5-49d0-9079-02c1cbd1b375" providerId="ADAL" clId="{029C8134-0719-4158-A285-DAD7B712A2BF}" dt="2023-10-09T15:53:00.082" v="70" actId="2711"/>
          <ac:spMkLst>
            <pc:docMk/>
            <pc:sldMk cId="0" sldId="298"/>
            <ac:spMk id="3" creationId="{00000000-0000-0000-0000-000000000000}"/>
          </ac:spMkLst>
        </pc:spChg>
        <pc:spChg chg="add">
          <ac:chgData name="Thomas Humphrey (1705413)" userId="c780d40b-30e5-49d0-9079-02c1cbd1b375" providerId="ADAL" clId="{029C8134-0719-4158-A285-DAD7B712A2BF}" dt="2023-10-09T15:52:33.221" v="57" actId="26606"/>
          <ac:spMkLst>
            <pc:docMk/>
            <pc:sldMk cId="0" sldId="298"/>
            <ac:spMk id="8" creationId="{E009DD9B-5EE2-4C0D-8B2B-351C8C102205}"/>
          </ac:spMkLst>
        </pc:spChg>
        <pc:spChg chg="add">
          <ac:chgData name="Thomas Humphrey (1705413)" userId="c780d40b-30e5-49d0-9079-02c1cbd1b375" providerId="ADAL" clId="{029C8134-0719-4158-A285-DAD7B712A2BF}" dt="2023-10-09T15:52:33.221" v="57" actId="26606"/>
          <ac:spMkLst>
            <pc:docMk/>
            <pc:sldMk cId="0" sldId="298"/>
            <ac:spMk id="10" creationId="{E720DB99-7745-4E75-9D96-AAB6D55C531E}"/>
          </ac:spMkLst>
        </pc:spChg>
        <pc:spChg chg="add">
          <ac:chgData name="Thomas Humphrey (1705413)" userId="c780d40b-30e5-49d0-9079-02c1cbd1b375" providerId="ADAL" clId="{029C8134-0719-4158-A285-DAD7B712A2BF}" dt="2023-10-09T15:52:33.221" v="57" actId="26606"/>
          <ac:spMkLst>
            <pc:docMk/>
            <pc:sldMk cId="0" sldId="298"/>
            <ac:spMk id="12" creationId="{D68803C4-E159-4360-B7BB-74205C8F782D}"/>
          </ac:spMkLst>
        </pc:spChg>
        <pc:spChg chg="add">
          <ac:chgData name="Thomas Humphrey (1705413)" userId="c780d40b-30e5-49d0-9079-02c1cbd1b375" providerId="ADAL" clId="{029C8134-0719-4158-A285-DAD7B712A2BF}" dt="2023-10-09T15:52:33.221" v="57" actId="26606"/>
          <ac:spMkLst>
            <pc:docMk/>
            <pc:sldMk cId="0" sldId="298"/>
            <ac:spMk id="14" creationId="{504B0465-3B07-49BF-BEA7-D81476246293}"/>
          </ac:spMkLst>
        </pc:spChg>
        <pc:spChg chg="add">
          <ac:chgData name="Thomas Humphrey (1705413)" userId="c780d40b-30e5-49d0-9079-02c1cbd1b375" providerId="ADAL" clId="{029C8134-0719-4158-A285-DAD7B712A2BF}" dt="2023-10-09T15:52:33.221" v="57" actId="26606"/>
          <ac:spMkLst>
            <pc:docMk/>
            <pc:sldMk cId="0" sldId="298"/>
            <ac:spMk id="16" creationId="{49B7FFA5-14CB-4A4F-9BCC-CA3AA5D9D276}"/>
          </ac:spMkLst>
        </pc:spChg>
        <pc:spChg chg="add">
          <ac:chgData name="Thomas Humphrey (1705413)" userId="c780d40b-30e5-49d0-9079-02c1cbd1b375" providerId="ADAL" clId="{029C8134-0719-4158-A285-DAD7B712A2BF}" dt="2023-10-09T15:52:33.221" v="57" actId="26606"/>
          <ac:spMkLst>
            <pc:docMk/>
            <pc:sldMk cId="0" sldId="298"/>
            <ac:spMk id="18" creationId="{04E48745-7512-4EC2-9E20-9092D12150CA}"/>
          </ac:spMkLst>
        </pc:spChg>
      </pc:sldChg>
      <pc:sldChg chg="addSp modSp mod setBg">
        <pc:chgData name="Thomas Humphrey (1705413)" userId="c780d40b-30e5-49d0-9079-02c1cbd1b375" providerId="ADAL" clId="{029C8134-0719-4158-A285-DAD7B712A2BF}" dt="2023-10-09T15:55:09.922" v="78" actId="403"/>
        <pc:sldMkLst>
          <pc:docMk/>
          <pc:sldMk cId="0" sldId="300"/>
        </pc:sldMkLst>
        <pc:spChg chg="mod">
          <ac:chgData name="Thomas Humphrey (1705413)" userId="c780d40b-30e5-49d0-9079-02c1cbd1b375" providerId="ADAL" clId="{029C8134-0719-4158-A285-DAD7B712A2BF}" dt="2023-10-09T15:55:03.381" v="76" actId="2711"/>
          <ac:spMkLst>
            <pc:docMk/>
            <pc:sldMk cId="0" sldId="300"/>
            <ac:spMk id="2" creationId="{00000000-0000-0000-0000-000000000000}"/>
          </ac:spMkLst>
        </pc:spChg>
        <pc:spChg chg="mod">
          <ac:chgData name="Thomas Humphrey (1705413)" userId="c780d40b-30e5-49d0-9079-02c1cbd1b375" providerId="ADAL" clId="{029C8134-0719-4158-A285-DAD7B712A2BF}" dt="2023-10-09T15:55:09.922" v="78" actId="403"/>
          <ac:spMkLst>
            <pc:docMk/>
            <pc:sldMk cId="0" sldId="300"/>
            <ac:spMk id="3" creationId="{00000000-0000-0000-0000-000000000000}"/>
          </ac:spMkLst>
        </pc:spChg>
        <pc:spChg chg="add">
          <ac:chgData name="Thomas Humphrey (1705413)" userId="c780d40b-30e5-49d0-9079-02c1cbd1b375" providerId="ADAL" clId="{029C8134-0719-4158-A285-DAD7B712A2BF}" dt="2023-10-09T15:53:20.946" v="71" actId="26606"/>
          <ac:spMkLst>
            <pc:docMk/>
            <pc:sldMk cId="0" sldId="300"/>
            <ac:spMk id="8" creationId="{E009DD9B-5EE2-4C0D-8B2B-351C8C102205}"/>
          </ac:spMkLst>
        </pc:spChg>
        <pc:spChg chg="add">
          <ac:chgData name="Thomas Humphrey (1705413)" userId="c780d40b-30e5-49d0-9079-02c1cbd1b375" providerId="ADAL" clId="{029C8134-0719-4158-A285-DAD7B712A2BF}" dt="2023-10-09T15:53:20.946" v="71" actId="26606"/>
          <ac:spMkLst>
            <pc:docMk/>
            <pc:sldMk cId="0" sldId="300"/>
            <ac:spMk id="10" creationId="{E720DB99-7745-4E75-9D96-AAB6D55C531E}"/>
          </ac:spMkLst>
        </pc:spChg>
        <pc:spChg chg="add">
          <ac:chgData name="Thomas Humphrey (1705413)" userId="c780d40b-30e5-49d0-9079-02c1cbd1b375" providerId="ADAL" clId="{029C8134-0719-4158-A285-DAD7B712A2BF}" dt="2023-10-09T15:53:20.946" v="71" actId="26606"/>
          <ac:spMkLst>
            <pc:docMk/>
            <pc:sldMk cId="0" sldId="300"/>
            <ac:spMk id="12" creationId="{D68803C4-E159-4360-B7BB-74205C8F782D}"/>
          </ac:spMkLst>
        </pc:spChg>
        <pc:spChg chg="add">
          <ac:chgData name="Thomas Humphrey (1705413)" userId="c780d40b-30e5-49d0-9079-02c1cbd1b375" providerId="ADAL" clId="{029C8134-0719-4158-A285-DAD7B712A2BF}" dt="2023-10-09T15:53:20.946" v="71" actId="26606"/>
          <ac:spMkLst>
            <pc:docMk/>
            <pc:sldMk cId="0" sldId="300"/>
            <ac:spMk id="14" creationId="{504B0465-3B07-49BF-BEA7-D81476246293}"/>
          </ac:spMkLst>
        </pc:spChg>
        <pc:spChg chg="add">
          <ac:chgData name="Thomas Humphrey (1705413)" userId="c780d40b-30e5-49d0-9079-02c1cbd1b375" providerId="ADAL" clId="{029C8134-0719-4158-A285-DAD7B712A2BF}" dt="2023-10-09T15:53:20.946" v="71" actId="26606"/>
          <ac:spMkLst>
            <pc:docMk/>
            <pc:sldMk cId="0" sldId="300"/>
            <ac:spMk id="16" creationId="{49B7FFA5-14CB-4A4F-9BCC-CA3AA5D9D276}"/>
          </ac:spMkLst>
        </pc:spChg>
        <pc:spChg chg="add">
          <ac:chgData name="Thomas Humphrey (1705413)" userId="c780d40b-30e5-49d0-9079-02c1cbd1b375" providerId="ADAL" clId="{029C8134-0719-4158-A285-DAD7B712A2BF}" dt="2023-10-09T15:53:20.946" v="71" actId="26606"/>
          <ac:spMkLst>
            <pc:docMk/>
            <pc:sldMk cId="0" sldId="300"/>
            <ac:spMk id="18" creationId="{04E48745-7512-4EC2-9E20-9092D12150CA}"/>
          </ac:spMkLst>
        </pc:spChg>
      </pc:sldChg>
      <pc:sldChg chg="addSp modSp mod setBg">
        <pc:chgData name="Thomas Humphrey (1705413)" userId="c780d40b-30e5-49d0-9079-02c1cbd1b375" providerId="ADAL" clId="{029C8134-0719-4158-A285-DAD7B712A2BF}" dt="2023-10-09T15:56:50.990" v="88" actId="20577"/>
        <pc:sldMkLst>
          <pc:docMk/>
          <pc:sldMk cId="0" sldId="301"/>
        </pc:sldMkLst>
        <pc:spChg chg="mod">
          <ac:chgData name="Thomas Humphrey (1705413)" userId="c780d40b-30e5-49d0-9079-02c1cbd1b375" providerId="ADAL" clId="{029C8134-0719-4158-A285-DAD7B712A2BF}" dt="2023-10-09T15:55:25.273" v="82" actId="2711"/>
          <ac:spMkLst>
            <pc:docMk/>
            <pc:sldMk cId="0" sldId="301"/>
            <ac:spMk id="2" creationId="{00000000-0000-0000-0000-000000000000}"/>
          </ac:spMkLst>
        </pc:spChg>
        <pc:spChg chg="mod">
          <ac:chgData name="Thomas Humphrey (1705413)" userId="c780d40b-30e5-49d0-9079-02c1cbd1b375" providerId="ADAL" clId="{029C8134-0719-4158-A285-DAD7B712A2BF}" dt="2023-10-09T15:56:50.990" v="88" actId="20577"/>
          <ac:spMkLst>
            <pc:docMk/>
            <pc:sldMk cId="0" sldId="301"/>
            <ac:spMk id="3" creationId="{00000000-0000-0000-0000-000000000000}"/>
          </ac:spMkLst>
        </pc:spChg>
        <pc:spChg chg="add">
          <ac:chgData name="Thomas Humphrey (1705413)" userId="c780d40b-30e5-49d0-9079-02c1cbd1b375" providerId="ADAL" clId="{029C8134-0719-4158-A285-DAD7B712A2BF}" dt="2023-10-09T15:55:16.403" v="79" actId="26606"/>
          <ac:spMkLst>
            <pc:docMk/>
            <pc:sldMk cId="0" sldId="301"/>
            <ac:spMk id="8" creationId="{E009DD9B-5EE2-4C0D-8B2B-351C8C102205}"/>
          </ac:spMkLst>
        </pc:spChg>
        <pc:spChg chg="add">
          <ac:chgData name="Thomas Humphrey (1705413)" userId="c780d40b-30e5-49d0-9079-02c1cbd1b375" providerId="ADAL" clId="{029C8134-0719-4158-A285-DAD7B712A2BF}" dt="2023-10-09T15:55:16.403" v="79" actId="26606"/>
          <ac:spMkLst>
            <pc:docMk/>
            <pc:sldMk cId="0" sldId="301"/>
            <ac:spMk id="10" creationId="{E720DB99-7745-4E75-9D96-AAB6D55C531E}"/>
          </ac:spMkLst>
        </pc:spChg>
        <pc:spChg chg="add">
          <ac:chgData name="Thomas Humphrey (1705413)" userId="c780d40b-30e5-49d0-9079-02c1cbd1b375" providerId="ADAL" clId="{029C8134-0719-4158-A285-DAD7B712A2BF}" dt="2023-10-09T15:55:16.403" v="79" actId="26606"/>
          <ac:spMkLst>
            <pc:docMk/>
            <pc:sldMk cId="0" sldId="301"/>
            <ac:spMk id="12" creationId="{D68803C4-E159-4360-B7BB-74205C8F782D}"/>
          </ac:spMkLst>
        </pc:spChg>
        <pc:spChg chg="add">
          <ac:chgData name="Thomas Humphrey (1705413)" userId="c780d40b-30e5-49d0-9079-02c1cbd1b375" providerId="ADAL" clId="{029C8134-0719-4158-A285-DAD7B712A2BF}" dt="2023-10-09T15:55:16.403" v="79" actId="26606"/>
          <ac:spMkLst>
            <pc:docMk/>
            <pc:sldMk cId="0" sldId="301"/>
            <ac:spMk id="14" creationId="{504B0465-3B07-49BF-BEA7-D81476246293}"/>
          </ac:spMkLst>
        </pc:spChg>
        <pc:spChg chg="add">
          <ac:chgData name="Thomas Humphrey (1705413)" userId="c780d40b-30e5-49d0-9079-02c1cbd1b375" providerId="ADAL" clId="{029C8134-0719-4158-A285-DAD7B712A2BF}" dt="2023-10-09T15:55:16.403" v="79" actId="26606"/>
          <ac:spMkLst>
            <pc:docMk/>
            <pc:sldMk cId="0" sldId="301"/>
            <ac:spMk id="16" creationId="{49B7FFA5-14CB-4A4F-9BCC-CA3AA5D9D276}"/>
          </ac:spMkLst>
        </pc:spChg>
        <pc:spChg chg="add">
          <ac:chgData name="Thomas Humphrey (1705413)" userId="c780d40b-30e5-49d0-9079-02c1cbd1b375" providerId="ADAL" clId="{029C8134-0719-4158-A285-DAD7B712A2BF}" dt="2023-10-09T15:55:16.403" v="79" actId="26606"/>
          <ac:spMkLst>
            <pc:docMk/>
            <pc:sldMk cId="0" sldId="301"/>
            <ac:spMk id="18" creationId="{04E48745-7512-4EC2-9E20-9092D12150CA}"/>
          </ac:spMkLst>
        </pc:spChg>
      </pc:sldChg>
      <pc:sldChg chg="addSp modSp mod setBg">
        <pc:chgData name="Thomas Humphrey (1705413)" userId="c780d40b-30e5-49d0-9079-02c1cbd1b375" providerId="ADAL" clId="{029C8134-0719-4158-A285-DAD7B712A2BF}" dt="2023-10-09T15:58:18.595" v="94" actId="403"/>
        <pc:sldMkLst>
          <pc:docMk/>
          <pc:sldMk cId="0" sldId="302"/>
        </pc:sldMkLst>
        <pc:spChg chg="mod">
          <ac:chgData name="Thomas Humphrey (1705413)" userId="c780d40b-30e5-49d0-9079-02c1cbd1b375" providerId="ADAL" clId="{029C8134-0719-4158-A285-DAD7B712A2BF}" dt="2023-10-09T15:58:12.782" v="92" actId="26606"/>
          <ac:spMkLst>
            <pc:docMk/>
            <pc:sldMk cId="0" sldId="302"/>
            <ac:spMk id="2" creationId="{00000000-0000-0000-0000-000000000000}"/>
          </ac:spMkLst>
        </pc:spChg>
        <pc:spChg chg="mod">
          <ac:chgData name="Thomas Humphrey (1705413)" userId="c780d40b-30e5-49d0-9079-02c1cbd1b375" providerId="ADAL" clId="{029C8134-0719-4158-A285-DAD7B712A2BF}" dt="2023-10-09T15:58:18.595" v="94" actId="403"/>
          <ac:spMkLst>
            <pc:docMk/>
            <pc:sldMk cId="0" sldId="302"/>
            <ac:spMk id="3" creationId="{00000000-0000-0000-0000-000000000000}"/>
          </ac:spMkLst>
        </pc:spChg>
        <pc:spChg chg="add">
          <ac:chgData name="Thomas Humphrey (1705413)" userId="c780d40b-30e5-49d0-9079-02c1cbd1b375" providerId="ADAL" clId="{029C8134-0719-4158-A285-DAD7B712A2BF}" dt="2023-10-09T15:58:12.782" v="92" actId="26606"/>
          <ac:spMkLst>
            <pc:docMk/>
            <pc:sldMk cId="0" sldId="302"/>
            <ac:spMk id="8" creationId="{E009DD9B-5EE2-4C0D-8B2B-351C8C102205}"/>
          </ac:spMkLst>
        </pc:spChg>
        <pc:spChg chg="add">
          <ac:chgData name="Thomas Humphrey (1705413)" userId="c780d40b-30e5-49d0-9079-02c1cbd1b375" providerId="ADAL" clId="{029C8134-0719-4158-A285-DAD7B712A2BF}" dt="2023-10-09T15:58:12.782" v="92" actId="26606"/>
          <ac:spMkLst>
            <pc:docMk/>
            <pc:sldMk cId="0" sldId="302"/>
            <ac:spMk id="10" creationId="{E720DB99-7745-4E75-9D96-AAB6D55C531E}"/>
          </ac:spMkLst>
        </pc:spChg>
        <pc:spChg chg="add">
          <ac:chgData name="Thomas Humphrey (1705413)" userId="c780d40b-30e5-49d0-9079-02c1cbd1b375" providerId="ADAL" clId="{029C8134-0719-4158-A285-DAD7B712A2BF}" dt="2023-10-09T15:58:12.782" v="92" actId="26606"/>
          <ac:spMkLst>
            <pc:docMk/>
            <pc:sldMk cId="0" sldId="302"/>
            <ac:spMk id="12" creationId="{D68803C4-E159-4360-B7BB-74205C8F782D}"/>
          </ac:spMkLst>
        </pc:spChg>
        <pc:spChg chg="add">
          <ac:chgData name="Thomas Humphrey (1705413)" userId="c780d40b-30e5-49d0-9079-02c1cbd1b375" providerId="ADAL" clId="{029C8134-0719-4158-A285-DAD7B712A2BF}" dt="2023-10-09T15:58:12.782" v="92" actId="26606"/>
          <ac:spMkLst>
            <pc:docMk/>
            <pc:sldMk cId="0" sldId="302"/>
            <ac:spMk id="14" creationId="{504B0465-3B07-49BF-BEA7-D81476246293}"/>
          </ac:spMkLst>
        </pc:spChg>
        <pc:spChg chg="add">
          <ac:chgData name="Thomas Humphrey (1705413)" userId="c780d40b-30e5-49d0-9079-02c1cbd1b375" providerId="ADAL" clId="{029C8134-0719-4158-A285-DAD7B712A2BF}" dt="2023-10-09T15:58:12.782" v="92" actId="26606"/>
          <ac:spMkLst>
            <pc:docMk/>
            <pc:sldMk cId="0" sldId="302"/>
            <ac:spMk id="16" creationId="{49B7FFA5-14CB-4A4F-9BCC-CA3AA5D9D276}"/>
          </ac:spMkLst>
        </pc:spChg>
        <pc:spChg chg="add">
          <ac:chgData name="Thomas Humphrey (1705413)" userId="c780d40b-30e5-49d0-9079-02c1cbd1b375" providerId="ADAL" clId="{029C8134-0719-4158-A285-DAD7B712A2BF}" dt="2023-10-09T15:58:12.782" v="92" actId="26606"/>
          <ac:spMkLst>
            <pc:docMk/>
            <pc:sldMk cId="0" sldId="302"/>
            <ac:spMk id="18" creationId="{04E48745-7512-4EC2-9E20-9092D12150CA}"/>
          </ac:spMkLst>
        </pc:spChg>
      </pc:sldChg>
      <pc:sldChg chg="addSp modSp mod setBg">
        <pc:chgData name="Thomas Humphrey (1705413)" userId="c780d40b-30e5-49d0-9079-02c1cbd1b375" providerId="ADAL" clId="{029C8134-0719-4158-A285-DAD7B712A2BF}" dt="2023-10-09T15:58:27.724" v="96" actId="26606"/>
        <pc:sldMkLst>
          <pc:docMk/>
          <pc:sldMk cId="0" sldId="303"/>
        </pc:sldMkLst>
        <pc:spChg chg="mod">
          <ac:chgData name="Thomas Humphrey (1705413)" userId="c780d40b-30e5-49d0-9079-02c1cbd1b375" providerId="ADAL" clId="{029C8134-0719-4158-A285-DAD7B712A2BF}" dt="2023-10-09T15:58:27.724" v="96" actId="26606"/>
          <ac:spMkLst>
            <pc:docMk/>
            <pc:sldMk cId="0" sldId="303"/>
            <ac:spMk id="2" creationId="{00000000-0000-0000-0000-000000000000}"/>
          </ac:spMkLst>
        </pc:spChg>
        <pc:spChg chg="mod">
          <ac:chgData name="Thomas Humphrey (1705413)" userId="c780d40b-30e5-49d0-9079-02c1cbd1b375" providerId="ADAL" clId="{029C8134-0719-4158-A285-DAD7B712A2BF}" dt="2023-10-09T15:58:27.724" v="96" actId="26606"/>
          <ac:spMkLst>
            <pc:docMk/>
            <pc:sldMk cId="0" sldId="303"/>
            <ac:spMk id="3" creationId="{00000000-0000-0000-0000-000000000000}"/>
          </ac:spMkLst>
        </pc:spChg>
        <pc:spChg chg="add">
          <ac:chgData name="Thomas Humphrey (1705413)" userId="c780d40b-30e5-49d0-9079-02c1cbd1b375" providerId="ADAL" clId="{029C8134-0719-4158-A285-DAD7B712A2BF}" dt="2023-10-09T15:58:27.724" v="96" actId="26606"/>
          <ac:spMkLst>
            <pc:docMk/>
            <pc:sldMk cId="0" sldId="303"/>
            <ac:spMk id="8" creationId="{E009DD9B-5EE2-4C0D-8B2B-351C8C102205}"/>
          </ac:spMkLst>
        </pc:spChg>
        <pc:spChg chg="add">
          <ac:chgData name="Thomas Humphrey (1705413)" userId="c780d40b-30e5-49d0-9079-02c1cbd1b375" providerId="ADAL" clId="{029C8134-0719-4158-A285-DAD7B712A2BF}" dt="2023-10-09T15:58:27.724" v="96" actId="26606"/>
          <ac:spMkLst>
            <pc:docMk/>
            <pc:sldMk cId="0" sldId="303"/>
            <ac:spMk id="10" creationId="{E720DB99-7745-4E75-9D96-AAB6D55C531E}"/>
          </ac:spMkLst>
        </pc:spChg>
        <pc:spChg chg="add">
          <ac:chgData name="Thomas Humphrey (1705413)" userId="c780d40b-30e5-49d0-9079-02c1cbd1b375" providerId="ADAL" clId="{029C8134-0719-4158-A285-DAD7B712A2BF}" dt="2023-10-09T15:58:27.724" v="96" actId="26606"/>
          <ac:spMkLst>
            <pc:docMk/>
            <pc:sldMk cId="0" sldId="303"/>
            <ac:spMk id="12" creationId="{D68803C4-E159-4360-B7BB-74205C8F782D}"/>
          </ac:spMkLst>
        </pc:spChg>
        <pc:spChg chg="add">
          <ac:chgData name="Thomas Humphrey (1705413)" userId="c780d40b-30e5-49d0-9079-02c1cbd1b375" providerId="ADAL" clId="{029C8134-0719-4158-A285-DAD7B712A2BF}" dt="2023-10-09T15:58:27.724" v="96" actId="26606"/>
          <ac:spMkLst>
            <pc:docMk/>
            <pc:sldMk cId="0" sldId="303"/>
            <ac:spMk id="14" creationId="{504B0465-3B07-49BF-BEA7-D81476246293}"/>
          </ac:spMkLst>
        </pc:spChg>
        <pc:spChg chg="add">
          <ac:chgData name="Thomas Humphrey (1705413)" userId="c780d40b-30e5-49d0-9079-02c1cbd1b375" providerId="ADAL" clId="{029C8134-0719-4158-A285-DAD7B712A2BF}" dt="2023-10-09T15:58:27.724" v="96" actId="26606"/>
          <ac:spMkLst>
            <pc:docMk/>
            <pc:sldMk cId="0" sldId="303"/>
            <ac:spMk id="16" creationId="{49B7FFA5-14CB-4A4F-9BCC-CA3AA5D9D276}"/>
          </ac:spMkLst>
        </pc:spChg>
        <pc:spChg chg="add">
          <ac:chgData name="Thomas Humphrey (1705413)" userId="c780d40b-30e5-49d0-9079-02c1cbd1b375" providerId="ADAL" clId="{029C8134-0719-4158-A285-DAD7B712A2BF}" dt="2023-10-09T15:58:27.724" v="96" actId="26606"/>
          <ac:spMkLst>
            <pc:docMk/>
            <pc:sldMk cId="0" sldId="303"/>
            <ac:spMk id="18" creationId="{04E48745-7512-4EC2-9E20-9092D12150CA}"/>
          </ac:spMkLst>
        </pc:spChg>
      </pc:sldChg>
      <pc:sldChg chg="addSp modSp mod setBg">
        <pc:chgData name="Thomas Humphrey (1705413)" userId="c780d40b-30e5-49d0-9079-02c1cbd1b375" providerId="ADAL" clId="{029C8134-0719-4158-A285-DAD7B712A2BF}" dt="2023-10-09T15:58:51.333" v="98" actId="2711"/>
        <pc:sldMkLst>
          <pc:docMk/>
          <pc:sldMk cId="0" sldId="304"/>
        </pc:sldMkLst>
        <pc:spChg chg="mod">
          <ac:chgData name="Thomas Humphrey (1705413)" userId="c780d40b-30e5-49d0-9079-02c1cbd1b375" providerId="ADAL" clId="{029C8134-0719-4158-A285-DAD7B712A2BF}" dt="2023-10-09T15:58:51.333" v="98" actId="2711"/>
          <ac:spMkLst>
            <pc:docMk/>
            <pc:sldMk cId="0" sldId="304"/>
            <ac:spMk id="2" creationId="{00000000-0000-0000-0000-000000000000}"/>
          </ac:spMkLst>
        </pc:spChg>
        <pc:spChg chg="mod">
          <ac:chgData name="Thomas Humphrey (1705413)" userId="c780d40b-30e5-49d0-9079-02c1cbd1b375" providerId="ADAL" clId="{029C8134-0719-4158-A285-DAD7B712A2BF}" dt="2023-10-09T15:58:51.333" v="98" actId="2711"/>
          <ac:spMkLst>
            <pc:docMk/>
            <pc:sldMk cId="0" sldId="304"/>
            <ac:spMk id="3" creationId="{00000000-0000-0000-0000-000000000000}"/>
          </ac:spMkLst>
        </pc:spChg>
        <pc:spChg chg="add">
          <ac:chgData name="Thomas Humphrey (1705413)" userId="c780d40b-30e5-49d0-9079-02c1cbd1b375" providerId="ADAL" clId="{029C8134-0719-4158-A285-DAD7B712A2BF}" dt="2023-10-09T15:58:47.018" v="97" actId="26606"/>
          <ac:spMkLst>
            <pc:docMk/>
            <pc:sldMk cId="0" sldId="304"/>
            <ac:spMk id="8" creationId="{E009DD9B-5EE2-4C0D-8B2B-351C8C102205}"/>
          </ac:spMkLst>
        </pc:spChg>
        <pc:spChg chg="add">
          <ac:chgData name="Thomas Humphrey (1705413)" userId="c780d40b-30e5-49d0-9079-02c1cbd1b375" providerId="ADAL" clId="{029C8134-0719-4158-A285-DAD7B712A2BF}" dt="2023-10-09T15:58:47.018" v="97" actId="26606"/>
          <ac:spMkLst>
            <pc:docMk/>
            <pc:sldMk cId="0" sldId="304"/>
            <ac:spMk id="10" creationId="{E720DB99-7745-4E75-9D96-AAB6D55C531E}"/>
          </ac:spMkLst>
        </pc:spChg>
        <pc:spChg chg="add">
          <ac:chgData name="Thomas Humphrey (1705413)" userId="c780d40b-30e5-49d0-9079-02c1cbd1b375" providerId="ADAL" clId="{029C8134-0719-4158-A285-DAD7B712A2BF}" dt="2023-10-09T15:58:47.018" v="97" actId="26606"/>
          <ac:spMkLst>
            <pc:docMk/>
            <pc:sldMk cId="0" sldId="304"/>
            <ac:spMk id="12" creationId="{D68803C4-E159-4360-B7BB-74205C8F782D}"/>
          </ac:spMkLst>
        </pc:spChg>
        <pc:spChg chg="add">
          <ac:chgData name="Thomas Humphrey (1705413)" userId="c780d40b-30e5-49d0-9079-02c1cbd1b375" providerId="ADAL" clId="{029C8134-0719-4158-A285-DAD7B712A2BF}" dt="2023-10-09T15:58:47.018" v="97" actId="26606"/>
          <ac:spMkLst>
            <pc:docMk/>
            <pc:sldMk cId="0" sldId="304"/>
            <ac:spMk id="14" creationId="{504B0465-3B07-49BF-BEA7-D81476246293}"/>
          </ac:spMkLst>
        </pc:spChg>
        <pc:spChg chg="add">
          <ac:chgData name="Thomas Humphrey (1705413)" userId="c780d40b-30e5-49d0-9079-02c1cbd1b375" providerId="ADAL" clId="{029C8134-0719-4158-A285-DAD7B712A2BF}" dt="2023-10-09T15:58:47.018" v="97" actId="26606"/>
          <ac:spMkLst>
            <pc:docMk/>
            <pc:sldMk cId="0" sldId="304"/>
            <ac:spMk id="16" creationId="{49B7FFA5-14CB-4A4F-9BCC-CA3AA5D9D276}"/>
          </ac:spMkLst>
        </pc:spChg>
        <pc:spChg chg="add">
          <ac:chgData name="Thomas Humphrey (1705413)" userId="c780d40b-30e5-49d0-9079-02c1cbd1b375" providerId="ADAL" clId="{029C8134-0719-4158-A285-DAD7B712A2BF}" dt="2023-10-09T15:58:47.018" v="97" actId="26606"/>
          <ac:spMkLst>
            <pc:docMk/>
            <pc:sldMk cId="0" sldId="304"/>
            <ac:spMk id="18" creationId="{04E48745-7512-4EC2-9E20-9092D12150CA}"/>
          </ac:spMkLst>
        </pc:spChg>
      </pc:sldChg>
      <pc:sldChg chg="addSp modSp mod setBg">
        <pc:chgData name="Thomas Humphrey (1705413)" userId="c780d40b-30e5-49d0-9079-02c1cbd1b375" providerId="ADAL" clId="{029C8134-0719-4158-A285-DAD7B712A2BF}" dt="2023-10-09T15:59:16.028" v="102" actId="20577"/>
        <pc:sldMkLst>
          <pc:docMk/>
          <pc:sldMk cId="0" sldId="307"/>
        </pc:sldMkLst>
        <pc:spChg chg="mod">
          <ac:chgData name="Thomas Humphrey (1705413)" userId="c780d40b-30e5-49d0-9079-02c1cbd1b375" providerId="ADAL" clId="{029C8134-0719-4158-A285-DAD7B712A2BF}" dt="2023-10-09T15:59:09.122" v="100" actId="2711"/>
          <ac:spMkLst>
            <pc:docMk/>
            <pc:sldMk cId="0" sldId="307"/>
            <ac:spMk id="2" creationId="{00000000-0000-0000-0000-000000000000}"/>
          </ac:spMkLst>
        </pc:spChg>
        <pc:spChg chg="mod">
          <ac:chgData name="Thomas Humphrey (1705413)" userId="c780d40b-30e5-49d0-9079-02c1cbd1b375" providerId="ADAL" clId="{029C8134-0719-4158-A285-DAD7B712A2BF}" dt="2023-10-09T15:59:16.028" v="102" actId="20577"/>
          <ac:spMkLst>
            <pc:docMk/>
            <pc:sldMk cId="0" sldId="307"/>
            <ac:spMk id="3" creationId="{00000000-0000-0000-0000-000000000000}"/>
          </ac:spMkLst>
        </pc:spChg>
        <pc:spChg chg="add">
          <ac:chgData name="Thomas Humphrey (1705413)" userId="c780d40b-30e5-49d0-9079-02c1cbd1b375" providerId="ADAL" clId="{029C8134-0719-4158-A285-DAD7B712A2BF}" dt="2023-10-09T15:59:04.444" v="99" actId="26606"/>
          <ac:spMkLst>
            <pc:docMk/>
            <pc:sldMk cId="0" sldId="307"/>
            <ac:spMk id="8" creationId="{E009DD9B-5EE2-4C0D-8B2B-351C8C102205}"/>
          </ac:spMkLst>
        </pc:spChg>
        <pc:spChg chg="add">
          <ac:chgData name="Thomas Humphrey (1705413)" userId="c780d40b-30e5-49d0-9079-02c1cbd1b375" providerId="ADAL" clId="{029C8134-0719-4158-A285-DAD7B712A2BF}" dt="2023-10-09T15:59:04.444" v="99" actId="26606"/>
          <ac:spMkLst>
            <pc:docMk/>
            <pc:sldMk cId="0" sldId="307"/>
            <ac:spMk id="10" creationId="{E720DB99-7745-4E75-9D96-AAB6D55C531E}"/>
          </ac:spMkLst>
        </pc:spChg>
        <pc:spChg chg="add">
          <ac:chgData name="Thomas Humphrey (1705413)" userId="c780d40b-30e5-49d0-9079-02c1cbd1b375" providerId="ADAL" clId="{029C8134-0719-4158-A285-DAD7B712A2BF}" dt="2023-10-09T15:59:04.444" v="99" actId="26606"/>
          <ac:spMkLst>
            <pc:docMk/>
            <pc:sldMk cId="0" sldId="307"/>
            <ac:spMk id="12" creationId="{D68803C4-E159-4360-B7BB-74205C8F782D}"/>
          </ac:spMkLst>
        </pc:spChg>
        <pc:spChg chg="add">
          <ac:chgData name="Thomas Humphrey (1705413)" userId="c780d40b-30e5-49d0-9079-02c1cbd1b375" providerId="ADAL" clId="{029C8134-0719-4158-A285-DAD7B712A2BF}" dt="2023-10-09T15:59:04.444" v="99" actId="26606"/>
          <ac:spMkLst>
            <pc:docMk/>
            <pc:sldMk cId="0" sldId="307"/>
            <ac:spMk id="14" creationId="{504B0465-3B07-49BF-BEA7-D81476246293}"/>
          </ac:spMkLst>
        </pc:spChg>
        <pc:spChg chg="add">
          <ac:chgData name="Thomas Humphrey (1705413)" userId="c780d40b-30e5-49d0-9079-02c1cbd1b375" providerId="ADAL" clId="{029C8134-0719-4158-A285-DAD7B712A2BF}" dt="2023-10-09T15:59:04.444" v="99" actId="26606"/>
          <ac:spMkLst>
            <pc:docMk/>
            <pc:sldMk cId="0" sldId="307"/>
            <ac:spMk id="16" creationId="{49B7FFA5-14CB-4A4F-9BCC-CA3AA5D9D276}"/>
          </ac:spMkLst>
        </pc:spChg>
        <pc:spChg chg="add">
          <ac:chgData name="Thomas Humphrey (1705413)" userId="c780d40b-30e5-49d0-9079-02c1cbd1b375" providerId="ADAL" clId="{029C8134-0719-4158-A285-DAD7B712A2BF}" dt="2023-10-09T15:59:04.444" v="99" actId="26606"/>
          <ac:spMkLst>
            <pc:docMk/>
            <pc:sldMk cId="0" sldId="307"/>
            <ac:spMk id="18" creationId="{04E48745-7512-4EC2-9E20-9092D12150CA}"/>
          </ac:spMkLst>
        </pc:spChg>
      </pc:sldChg>
      <pc:sldChg chg="addSp modSp del mod setBg">
        <pc:chgData name="Thomas Humphrey (1705413)" userId="c780d40b-30e5-49d0-9079-02c1cbd1b375" providerId="ADAL" clId="{029C8134-0719-4158-A285-DAD7B712A2BF}" dt="2023-10-09T16:02:20.229" v="117" actId="2696"/>
        <pc:sldMkLst>
          <pc:docMk/>
          <pc:sldMk cId="0" sldId="308"/>
        </pc:sldMkLst>
        <pc:spChg chg="mod">
          <ac:chgData name="Thomas Humphrey (1705413)" userId="c780d40b-30e5-49d0-9079-02c1cbd1b375" providerId="ADAL" clId="{029C8134-0719-4158-A285-DAD7B712A2BF}" dt="2023-10-09T15:59:29.462" v="104" actId="2711"/>
          <ac:spMkLst>
            <pc:docMk/>
            <pc:sldMk cId="0" sldId="308"/>
            <ac:spMk id="2" creationId="{00000000-0000-0000-0000-000000000000}"/>
          </ac:spMkLst>
        </pc:spChg>
        <pc:spChg chg="mod">
          <ac:chgData name="Thomas Humphrey (1705413)" userId="c780d40b-30e5-49d0-9079-02c1cbd1b375" providerId="ADAL" clId="{029C8134-0719-4158-A285-DAD7B712A2BF}" dt="2023-10-09T16:02:02.636" v="112" actId="21"/>
          <ac:spMkLst>
            <pc:docMk/>
            <pc:sldMk cId="0" sldId="308"/>
            <ac:spMk id="3" creationId="{00000000-0000-0000-0000-000000000000}"/>
          </ac:spMkLst>
        </pc:spChg>
        <pc:spChg chg="add">
          <ac:chgData name="Thomas Humphrey (1705413)" userId="c780d40b-30e5-49d0-9079-02c1cbd1b375" providerId="ADAL" clId="{029C8134-0719-4158-A285-DAD7B712A2BF}" dt="2023-10-09T15:59:23.649" v="103" actId="26606"/>
          <ac:spMkLst>
            <pc:docMk/>
            <pc:sldMk cId="0" sldId="308"/>
            <ac:spMk id="8" creationId="{E009DD9B-5EE2-4C0D-8B2B-351C8C102205}"/>
          </ac:spMkLst>
        </pc:spChg>
        <pc:spChg chg="add">
          <ac:chgData name="Thomas Humphrey (1705413)" userId="c780d40b-30e5-49d0-9079-02c1cbd1b375" providerId="ADAL" clId="{029C8134-0719-4158-A285-DAD7B712A2BF}" dt="2023-10-09T15:59:23.649" v="103" actId="26606"/>
          <ac:spMkLst>
            <pc:docMk/>
            <pc:sldMk cId="0" sldId="308"/>
            <ac:spMk id="10" creationId="{E720DB99-7745-4E75-9D96-AAB6D55C531E}"/>
          </ac:spMkLst>
        </pc:spChg>
        <pc:spChg chg="add">
          <ac:chgData name="Thomas Humphrey (1705413)" userId="c780d40b-30e5-49d0-9079-02c1cbd1b375" providerId="ADAL" clId="{029C8134-0719-4158-A285-DAD7B712A2BF}" dt="2023-10-09T15:59:23.649" v="103" actId="26606"/>
          <ac:spMkLst>
            <pc:docMk/>
            <pc:sldMk cId="0" sldId="308"/>
            <ac:spMk id="12" creationId="{D68803C4-E159-4360-B7BB-74205C8F782D}"/>
          </ac:spMkLst>
        </pc:spChg>
        <pc:spChg chg="add">
          <ac:chgData name="Thomas Humphrey (1705413)" userId="c780d40b-30e5-49d0-9079-02c1cbd1b375" providerId="ADAL" clId="{029C8134-0719-4158-A285-DAD7B712A2BF}" dt="2023-10-09T15:59:23.649" v="103" actId="26606"/>
          <ac:spMkLst>
            <pc:docMk/>
            <pc:sldMk cId="0" sldId="308"/>
            <ac:spMk id="14" creationId="{504B0465-3B07-49BF-BEA7-D81476246293}"/>
          </ac:spMkLst>
        </pc:spChg>
        <pc:spChg chg="add">
          <ac:chgData name="Thomas Humphrey (1705413)" userId="c780d40b-30e5-49d0-9079-02c1cbd1b375" providerId="ADAL" clId="{029C8134-0719-4158-A285-DAD7B712A2BF}" dt="2023-10-09T15:59:23.649" v="103" actId="26606"/>
          <ac:spMkLst>
            <pc:docMk/>
            <pc:sldMk cId="0" sldId="308"/>
            <ac:spMk id="16" creationId="{49B7FFA5-14CB-4A4F-9BCC-CA3AA5D9D276}"/>
          </ac:spMkLst>
        </pc:spChg>
        <pc:spChg chg="add">
          <ac:chgData name="Thomas Humphrey (1705413)" userId="c780d40b-30e5-49d0-9079-02c1cbd1b375" providerId="ADAL" clId="{029C8134-0719-4158-A285-DAD7B712A2BF}" dt="2023-10-09T15:59:23.649" v="103" actId="26606"/>
          <ac:spMkLst>
            <pc:docMk/>
            <pc:sldMk cId="0" sldId="308"/>
            <ac:spMk id="18" creationId="{04E48745-7512-4EC2-9E20-9092D12150CA}"/>
          </ac:spMkLst>
        </pc:spChg>
      </pc:sldChg>
      <pc:sldChg chg="addSp modSp mod setBg">
        <pc:chgData name="Thomas Humphrey (1705413)" userId="c780d40b-30e5-49d0-9079-02c1cbd1b375" providerId="ADAL" clId="{029C8134-0719-4158-A285-DAD7B712A2BF}" dt="2023-10-09T16:02:09.797" v="116" actId="20577"/>
        <pc:sldMkLst>
          <pc:docMk/>
          <pc:sldMk cId="0" sldId="309"/>
        </pc:sldMkLst>
        <pc:spChg chg="mod">
          <ac:chgData name="Thomas Humphrey (1705413)" userId="c780d40b-30e5-49d0-9079-02c1cbd1b375" providerId="ADAL" clId="{029C8134-0719-4158-A285-DAD7B712A2BF}" dt="2023-10-09T15:59:39.171" v="106" actId="26606"/>
          <ac:spMkLst>
            <pc:docMk/>
            <pc:sldMk cId="0" sldId="309"/>
            <ac:spMk id="2" creationId="{00000000-0000-0000-0000-000000000000}"/>
          </ac:spMkLst>
        </pc:spChg>
        <pc:spChg chg="mod">
          <ac:chgData name="Thomas Humphrey (1705413)" userId="c780d40b-30e5-49d0-9079-02c1cbd1b375" providerId="ADAL" clId="{029C8134-0719-4158-A285-DAD7B712A2BF}" dt="2023-10-09T16:02:09.797" v="116" actId="20577"/>
          <ac:spMkLst>
            <pc:docMk/>
            <pc:sldMk cId="0" sldId="309"/>
            <ac:spMk id="3" creationId="{00000000-0000-0000-0000-000000000000}"/>
          </ac:spMkLst>
        </pc:spChg>
        <pc:spChg chg="add">
          <ac:chgData name="Thomas Humphrey (1705413)" userId="c780d40b-30e5-49d0-9079-02c1cbd1b375" providerId="ADAL" clId="{029C8134-0719-4158-A285-DAD7B712A2BF}" dt="2023-10-09T15:59:39.171" v="106" actId="26606"/>
          <ac:spMkLst>
            <pc:docMk/>
            <pc:sldMk cId="0" sldId="309"/>
            <ac:spMk id="8" creationId="{E009DD9B-5EE2-4C0D-8B2B-351C8C102205}"/>
          </ac:spMkLst>
        </pc:spChg>
        <pc:spChg chg="add">
          <ac:chgData name="Thomas Humphrey (1705413)" userId="c780d40b-30e5-49d0-9079-02c1cbd1b375" providerId="ADAL" clId="{029C8134-0719-4158-A285-DAD7B712A2BF}" dt="2023-10-09T15:59:39.171" v="106" actId="26606"/>
          <ac:spMkLst>
            <pc:docMk/>
            <pc:sldMk cId="0" sldId="309"/>
            <ac:spMk id="10" creationId="{E720DB99-7745-4E75-9D96-AAB6D55C531E}"/>
          </ac:spMkLst>
        </pc:spChg>
        <pc:spChg chg="add">
          <ac:chgData name="Thomas Humphrey (1705413)" userId="c780d40b-30e5-49d0-9079-02c1cbd1b375" providerId="ADAL" clId="{029C8134-0719-4158-A285-DAD7B712A2BF}" dt="2023-10-09T15:59:39.171" v="106" actId="26606"/>
          <ac:spMkLst>
            <pc:docMk/>
            <pc:sldMk cId="0" sldId="309"/>
            <ac:spMk id="12" creationId="{D68803C4-E159-4360-B7BB-74205C8F782D}"/>
          </ac:spMkLst>
        </pc:spChg>
        <pc:spChg chg="add">
          <ac:chgData name="Thomas Humphrey (1705413)" userId="c780d40b-30e5-49d0-9079-02c1cbd1b375" providerId="ADAL" clId="{029C8134-0719-4158-A285-DAD7B712A2BF}" dt="2023-10-09T15:59:39.171" v="106" actId="26606"/>
          <ac:spMkLst>
            <pc:docMk/>
            <pc:sldMk cId="0" sldId="309"/>
            <ac:spMk id="14" creationId="{504B0465-3B07-49BF-BEA7-D81476246293}"/>
          </ac:spMkLst>
        </pc:spChg>
        <pc:spChg chg="add">
          <ac:chgData name="Thomas Humphrey (1705413)" userId="c780d40b-30e5-49d0-9079-02c1cbd1b375" providerId="ADAL" clId="{029C8134-0719-4158-A285-DAD7B712A2BF}" dt="2023-10-09T15:59:39.171" v="106" actId="26606"/>
          <ac:spMkLst>
            <pc:docMk/>
            <pc:sldMk cId="0" sldId="309"/>
            <ac:spMk id="16" creationId="{49B7FFA5-14CB-4A4F-9BCC-CA3AA5D9D276}"/>
          </ac:spMkLst>
        </pc:spChg>
        <pc:spChg chg="add">
          <ac:chgData name="Thomas Humphrey (1705413)" userId="c780d40b-30e5-49d0-9079-02c1cbd1b375" providerId="ADAL" clId="{029C8134-0719-4158-A285-DAD7B712A2BF}" dt="2023-10-09T15:59:39.171" v="106" actId="26606"/>
          <ac:spMkLst>
            <pc:docMk/>
            <pc:sldMk cId="0" sldId="309"/>
            <ac:spMk id="18" creationId="{04E48745-7512-4EC2-9E20-9092D12150CA}"/>
          </ac:spMkLst>
        </pc:spChg>
      </pc:sldChg>
      <pc:sldChg chg="addSp modSp mod setBg">
        <pc:chgData name="Thomas Humphrey (1705413)" userId="c780d40b-30e5-49d0-9079-02c1cbd1b375" providerId="ADAL" clId="{029C8134-0719-4158-A285-DAD7B712A2BF}" dt="2023-10-09T16:01:03.736" v="111" actId="20577"/>
        <pc:sldMkLst>
          <pc:docMk/>
          <pc:sldMk cId="0" sldId="310"/>
        </pc:sldMkLst>
        <pc:spChg chg="mod">
          <ac:chgData name="Thomas Humphrey (1705413)" userId="c780d40b-30e5-49d0-9079-02c1cbd1b375" providerId="ADAL" clId="{029C8134-0719-4158-A285-DAD7B712A2BF}" dt="2023-10-09T16:01:03.736" v="111" actId="20577"/>
          <ac:spMkLst>
            <pc:docMk/>
            <pc:sldMk cId="0" sldId="310"/>
            <ac:spMk id="2" creationId="{00000000-0000-0000-0000-000000000000}"/>
          </ac:spMkLst>
        </pc:spChg>
        <pc:spChg chg="mod">
          <ac:chgData name="Thomas Humphrey (1705413)" userId="c780d40b-30e5-49d0-9079-02c1cbd1b375" providerId="ADAL" clId="{029C8134-0719-4158-A285-DAD7B712A2BF}" dt="2023-10-09T15:59:56.140" v="108" actId="2711"/>
          <ac:spMkLst>
            <pc:docMk/>
            <pc:sldMk cId="0" sldId="310"/>
            <ac:spMk id="3" creationId="{00000000-0000-0000-0000-000000000000}"/>
          </ac:spMkLst>
        </pc:spChg>
        <pc:spChg chg="add">
          <ac:chgData name="Thomas Humphrey (1705413)" userId="c780d40b-30e5-49d0-9079-02c1cbd1b375" providerId="ADAL" clId="{029C8134-0719-4158-A285-DAD7B712A2BF}" dt="2023-10-09T15:59:52.373" v="107" actId="26606"/>
          <ac:spMkLst>
            <pc:docMk/>
            <pc:sldMk cId="0" sldId="310"/>
            <ac:spMk id="8" creationId="{E009DD9B-5EE2-4C0D-8B2B-351C8C102205}"/>
          </ac:spMkLst>
        </pc:spChg>
        <pc:spChg chg="add">
          <ac:chgData name="Thomas Humphrey (1705413)" userId="c780d40b-30e5-49d0-9079-02c1cbd1b375" providerId="ADAL" clId="{029C8134-0719-4158-A285-DAD7B712A2BF}" dt="2023-10-09T15:59:52.373" v="107" actId="26606"/>
          <ac:spMkLst>
            <pc:docMk/>
            <pc:sldMk cId="0" sldId="310"/>
            <ac:spMk id="10" creationId="{E720DB99-7745-4E75-9D96-AAB6D55C531E}"/>
          </ac:spMkLst>
        </pc:spChg>
        <pc:spChg chg="add">
          <ac:chgData name="Thomas Humphrey (1705413)" userId="c780d40b-30e5-49d0-9079-02c1cbd1b375" providerId="ADAL" clId="{029C8134-0719-4158-A285-DAD7B712A2BF}" dt="2023-10-09T15:59:52.373" v="107" actId="26606"/>
          <ac:spMkLst>
            <pc:docMk/>
            <pc:sldMk cId="0" sldId="310"/>
            <ac:spMk id="12" creationId="{D68803C4-E159-4360-B7BB-74205C8F782D}"/>
          </ac:spMkLst>
        </pc:spChg>
        <pc:spChg chg="add">
          <ac:chgData name="Thomas Humphrey (1705413)" userId="c780d40b-30e5-49d0-9079-02c1cbd1b375" providerId="ADAL" clId="{029C8134-0719-4158-A285-DAD7B712A2BF}" dt="2023-10-09T15:59:52.373" v="107" actId="26606"/>
          <ac:spMkLst>
            <pc:docMk/>
            <pc:sldMk cId="0" sldId="310"/>
            <ac:spMk id="14" creationId="{504B0465-3B07-49BF-BEA7-D81476246293}"/>
          </ac:spMkLst>
        </pc:spChg>
        <pc:spChg chg="add">
          <ac:chgData name="Thomas Humphrey (1705413)" userId="c780d40b-30e5-49d0-9079-02c1cbd1b375" providerId="ADAL" clId="{029C8134-0719-4158-A285-DAD7B712A2BF}" dt="2023-10-09T15:59:52.373" v="107" actId="26606"/>
          <ac:spMkLst>
            <pc:docMk/>
            <pc:sldMk cId="0" sldId="310"/>
            <ac:spMk id="16" creationId="{49B7FFA5-14CB-4A4F-9BCC-CA3AA5D9D276}"/>
          </ac:spMkLst>
        </pc:spChg>
        <pc:spChg chg="add">
          <ac:chgData name="Thomas Humphrey (1705413)" userId="c780d40b-30e5-49d0-9079-02c1cbd1b375" providerId="ADAL" clId="{029C8134-0719-4158-A285-DAD7B712A2BF}" dt="2023-10-09T15:59:52.373" v="107" actId="26606"/>
          <ac:spMkLst>
            <pc:docMk/>
            <pc:sldMk cId="0" sldId="310"/>
            <ac:spMk id="18" creationId="{04E48745-7512-4EC2-9E20-9092D12150CA}"/>
          </ac:spMkLst>
        </pc:spChg>
      </pc:sldChg>
      <pc:sldChg chg="addSp modSp mod setBg">
        <pc:chgData name="Thomas Humphrey (1705413)" userId="c780d40b-30e5-49d0-9079-02c1cbd1b375" providerId="ADAL" clId="{029C8134-0719-4158-A285-DAD7B712A2BF}" dt="2023-10-09T16:02:39.116" v="119" actId="2711"/>
        <pc:sldMkLst>
          <pc:docMk/>
          <pc:sldMk cId="0" sldId="311"/>
        </pc:sldMkLst>
        <pc:spChg chg="mod">
          <ac:chgData name="Thomas Humphrey (1705413)" userId="c780d40b-30e5-49d0-9079-02c1cbd1b375" providerId="ADAL" clId="{029C8134-0719-4158-A285-DAD7B712A2BF}" dt="2023-10-09T16:02:39.116" v="119" actId="2711"/>
          <ac:spMkLst>
            <pc:docMk/>
            <pc:sldMk cId="0" sldId="311"/>
            <ac:spMk id="2" creationId="{00000000-0000-0000-0000-000000000000}"/>
          </ac:spMkLst>
        </pc:spChg>
        <pc:spChg chg="mod">
          <ac:chgData name="Thomas Humphrey (1705413)" userId="c780d40b-30e5-49d0-9079-02c1cbd1b375" providerId="ADAL" clId="{029C8134-0719-4158-A285-DAD7B712A2BF}" dt="2023-10-09T16:02:39.116" v="119" actId="2711"/>
          <ac:spMkLst>
            <pc:docMk/>
            <pc:sldMk cId="0" sldId="311"/>
            <ac:spMk id="3" creationId="{00000000-0000-0000-0000-000000000000}"/>
          </ac:spMkLst>
        </pc:spChg>
        <pc:spChg chg="add">
          <ac:chgData name="Thomas Humphrey (1705413)" userId="c780d40b-30e5-49d0-9079-02c1cbd1b375" providerId="ADAL" clId="{029C8134-0719-4158-A285-DAD7B712A2BF}" dt="2023-10-09T16:02:35.287" v="118" actId="26606"/>
          <ac:spMkLst>
            <pc:docMk/>
            <pc:sldMk cId="0" sldId="311"/>
            <ac:spMk id="8" creationId="{E009DD9B-5EE2-4C0D-8B2B-351C8C102205}"/>
          </ac:spMkLst>
        </pc:spChg>
        <pc:spChg chg="add">
          <ac:chgData name="Thomas Humphrey (1705413)" userId="c780d40b-30e5-49d0-9079-02c1cbd1b375" providerId="ADAL" clId="{029C8134-0719-4158-A285-DAD7B712A2BF}" dt="2023-10-09T16:02:35.287" v="118" actId="26606"/>
          <ac:spMkLst>
            <pc:docMk/>
            <pc:sldMk cId="0" sldId="311"/>
            <ac:spMk id="10" creationId="{E720DB99-7745-4E75-9D96-AAB6D55C531E}"/>
          </ac:spMkLst>
        </pc:spChg>
        <pc:spChg chg="add">
          <ac:chgData name="Thomas Humphrey (1705413)" userId="c780d40b-30e5-49d0-9079-02c1cbd1b375" providerId="ADAL" clId="{029C8134-0719-4158-A285-DAD7B712A2BF}" dt="2023-10-09T16:02:35.287" v="118" actId="26606"/>
          <ac:spMkLst>
            <pc:docMk/>
            <pc:sldMk cId="0" sldId="311"/>
            <ac:spMk id="12" creationId="{D68803C4-E159-4360-B7BB-74205C8F782D}"/>
          </ac:spMkLst>
        </pc:spChg>
        <pc:spChg chg="add">
          <ac:chgData name="Thomas Humphrey (1705413)" userId="c780d40b-30e5-49d0-9079-02c1cbd1b375" providerId="ADAL" clId="{029C8134-0719-4158-A285-DAD7B712A2BF}" dt="2023-10-09T16:02:35.287" v="118" actId="26606"/>
          <ac:spMkLst>
            <pc:docMk/>
            <pc:sldMk cId="0" sldId="311"/>
            <ac:spMk id="14" creationId="{504B0465-3B07-49BF-BEA7-D81476246293}"/>
          </ac:spMkLst>
        </pc:spChg>
        <pc:spChg chg="add">
          <ac:chgData name="Thomas Humphrey (1705413)" userId="c780d40b-30e5-49d0-9079-02c1cbd1b375" providerId="ADAL" clId="{029C8134-0719-4158-A285-DAD7B712A2BF}" dt="2023-10-09T16:02:35.287" v="118" actId="26606"/>
          <ac:spMkLst>
            <pc:docMk/>
            <pc:sldMk cId="0" sldId="311"/>
            <ac:spMk id="16" creationId="{49B7FFA5-14CB-4A4F-9BCC-CA3AA5D9D276}"/>
          </ac:spMkLst>
        </pc:spChg>
        <pc:spChg chg="add">
          <ac:chgData name="Thomas Humphrey (1705413)" userId="c780d40b-30e5-49d0-9079-02c1cbd1b375" providerId="ADAL" clId="{029C8134-0719-4158-A285-DAD7B712A2BF}" dt="2023-10-09T16:02:35.287" v="118" actId="26606"/>
          <ac:spMkLst>
            <pc:docMk/>
            <pc:sldMk cId="0" sldId="311"/>
            <ac:spMk id="18" creationId="{04E48745-7512-4EC2-9E20-9092D12150CA}"/>
          </ac:spMkLst>
        </pc:spChg>
      </pc:sldChg>
      <pc:sldChg chg="addSp modSp mod setBg">
        <pc:chgData name="Thomas Humphrey (1705413)" userId="c780d40b-30e5-49d0-9079-02c1cbd1b375" providerId="ADAL" clId="{029C8134-0719-4158-A285-DAD7B712A2BF}" dt="2023-10-09T16:03:38.551" v="141" actId="20577"/>
        <pc:sldMkLst>
          <pc:docMk/>
          <pc:sldMk cId="0" sldId="312"/>
        </pc:sldMkLst>
        <pc:spChg chg="mod">
          <ac:chgData name="Thomas Humphrey (1705413)" userId="c780d40b-30e5-49d0-9079-02c1cbd1b375" providerId="ADAL" clId="{029C8134-0719-4158-A285-DAD7B712A2BF}" dt="2023-10-09T16:02:55.174" v="121" actId="2711"/>
          <ac:spMkLst>
            <pc:docMk/>
            <pc:sldMk cId="0" sldId="312"/>
            <ac:spMk id="2" creationId="{00000000-0000-0000-0000-000000000000}"/>
          </ac:spMkLst>
        </pc:spChg>
        <pc:spChg chg="mod">
          <ac:chgData name="Thomas Humphrey (1705413)" userId="c780d40b-30e5-49d0-9079-02c1cbd1b375" providerId="ADAL" clId="{029C8134-0719-4158-A285-DAD7B712A2BF}" dt="2023-10-09T16:03:38.551" v="141" actId="20577"/>
          <ac:spMkLst>
            <pc:docMk/>
            <pc:sldMk cId="0" sldId="312"/>
            <ac:spMk id="3" creationId="{00000000-0000-0000-0000-000000000000}"/>
          </ac:spMkLst>
        </pc:spChg>
        <pc:spChg chg="add">
          <ac:chgData name="Thomas Humphrey (1705413)" userId="c780d40b-30e5-49d0-9079-02c1cbd1b375" providerId="ADAL" clId="{029C8134-0719-4158-A285-DAD7B712A2BF}" dt="2023-10-09T16:02:49.786" v="120" actId="26606"/>
          <ac:spMkLst>
            <pc:docMk/>
            <pc:sldMk cId="0" sldId="312"/>
            <ac:spMk id="8" creationId="{E009DD9B-5EE2-4C0D-8B2B-351C8C102205}"/>
          </ac:spMkLst>
        </pc:spChg>
        <pc:spChg chg="add">
          <ac:chgData name="Thomas Humphrey (1705413)" userId="c780d40b-30e5-49d0-9079-02c1cbd1b375" providerId="ADAL" clId="{029C8134-0719-4158-A285-DAD7B712A2BF}" dt="2023-10-09T16:02:49.786" v="120" actId="26606"/>
          <ac:spMkLst>
            <pc:docMk/>
            <pc:sldMk cId="0" sldId="312"/>
            <ac:spMk id="10" creationId="{E720DB99-7745-4E75-9D96-AAB6D55C531E}"/>
          </ac:spMkLst>
        </pc:spChg>
        <pc:spChg chg="add">
          <ac:chgData name="Thomas Humphrey (1705413)" userId="c780d40b-30e5-49d0-9079-02c1cbd1b375" providerId="ADAL" clId="{029C8134-0719-4158-A285-DAD7B712A2BF}" dt="2023-10-09T16:02:49.786" v="120" actId="26606"/>
          <ac:spMkLst>
            <pc:docMk/>
            <pc:sldMk cId="0" sldId="312"/>
            <ac:spMk id="12" creationId="{D68803C4-E159-4360-B7BB-74205C8F782D}"/>
          </ac:spMkLst>
        </pc:spChg>
        <pc:spChg chg="add">
          <ac:chgData name="Thomas Humphrey (1705413)" userId="c780d40b-30e5-49d0-9079-02c1cbd1b375" providerId="ADAL" clId="{029C8134-0719-4158-A285-DAD7B712A2BF}" dt="2023-10-09T16:02:49.786" v="120" actId="26606"/>
          <ac:spMkLst>
            <pc:docMk/>
            <pc:sldMk cId="0" sldId="312"/>
            <ac:spMk id="14" creationId="{504B0465-3B07-49BF-BEA7-D81476246293}"/>
          </ac:spMkLst>
        </pc:spChg>
        <pc:spChg chg="add">
          <ac:chgData name="Thomas Humphrey (1705413)" userId="c780d40b-30e5-49d0-9079-02c1cbd1b375" providerId="ADAL" clId="{029C8134-0719-4158-A285-DAD7B712A2BF}" dt="2023-10-09T16:02:49.786" v="120" actId="26606"/>
          <ac:spMkLst>
            <pc:docMk/>
            <pc:sldMk cId="0" sldId="312"/>
            <ac:spMk id="16" creationId="{49B7FFA5-14CB-4A4F-9BCC-CA3AA5D9D276}"/>
          </ac:spMkLst>
        </pc:spChg>
        <pc:spChg chg="add">
          <ac:chgData name="Thomas Humphrey (1705413)" userId="c780d40b-30e5-49d0-9079-02c1cbd1b375" providerId="ADAL" clId="{029C8134-0719-4158-A285-DAD7B712A2BF}" dt="2023-10-09T16:02:49.786" v="120" actId="26606"/>
          <ac:spMkLst>
            <pc:docMk/>
            <pc:sldMk cId="0" sldId="312"/>
            <ac:spMk id="18" creationId="{04E48745-7512-4EC2-9E20-9092D12150CA}"/>
          </ac:spMkLst>
        </pc:spChg>
      </pc:sldChg>
      <pc:sldChg chg="addSp modSp mod setBg">
        <pc:chgData name="Thomas Humphrey (1705413)" userId="c780d40b-30e5-49d0-9079-02c1cbd1b375" providerId="ADAL" clId="{029C8134-0719-4158-A285-DAD7B712A2BF}" dt="2023-10-09T16:03:50.929" v="143" actId="2711"/>
        <pc:sldMkLst>
          <pc:docMk/>
          <pc:sldMk cId="0" sldId="313"/>
        </pc:sldMkLst>
        <pc:spChg chg="mod">
          <ac:chgData name="Thomas Humphrey (1705413)" userId="c780d40b-30e5-49d0-9079-02c1cbd1b375" providerId="ADAL" clId="{029C8134-0719-4158-A285-DAD7B712A2BF}" dt="2023-10-09T16:03:50.929" v="143" actId="2711"/>
          <ac:spMkLst>
            <pc:docMk/>
            <pc:sldMk cId="0" sldId="313"/>
            <ac:spMk id="2" creationId="{00000000-0000-0000-0000-000000000000}"/>
          </ac:spMkLst>
        </pc:spChg>
        <pc:spChg chg="mod">
          <ac:chgData name="Thomas Humphrey (1705413)" userId="c780d40b-30e5-49d0-9079-02c1cbd1b375" providerId="ADAL" clId="{029C8134-0719-4158-A285-DAD7B712A2BF}" dt="2023-10-09T16:03:50.929" v="143" actId="2711"/>
          <ac:spMkLst>
            <pc:docMk/>
            <pc:sldMk cId="0" sldId="313"/>
            <ac:spMk id="3" creationId="{00000000-0000-0000-0000-000000000000}"/>
          </ac:spMkLst>
        </pc:spChg>
        <pc:spChg chg="add">
          <ac:chgData name="Thomas Humphrey (1705413)" userId="c780d40b-30e5-49d0-9079-02c1cbd1b375" providerId="ADAL" clId="{029C8134-0719-4158-A285-DAD7B712A2BF}" dt="2023-10-09T16:03:47.655" v="142" actId="26606"/>
          <ac:spMkLst>
            <pc:docMk/>
            <pc:sldMk cId="0" sldId="313"/>
            <ac:spMk id="8" creationId="{E009DD9B-5EE2-4C0D-8B2B-351C8C102205}"/>
          </ac:spMkLst>
        </pc:spChg>
        <pc:spChg chg="add">
          <ac:chgData name="Thomas Humphrey (1705413)" userId="c780d40b-30e5-49d0-9079-02c1cbd1b375" providerId="ADAL" clId="{029C8134-0719-4158-A285-DAD7B712A2BF}" dt="2023-10-09T16:03:47.655" v="142" actId="26606"/>
          <ac:spMkLst>
            <pc:docMk/>
            <pc:sldMk cId="0" sldId="313"/>
            <ac:spMk id="10" creationId="{E720DB99-7745-4E75-9D96-AAB6D55C531E}"/>
          </ac:spMkLst>
        </pc:spChg>
        <pc:spChg chg="add">
          <ac:chgData name="Thomas Humphrey (1705413)" userId="c780d40b-30e5-49d0-9079-02c1cbd1b375" providerId="ADAL" clId="{029C8134-0719-4158-A285-DAD7B712A2BF}" dt="2023-10-09T16:03:47.655" v="142" actId="26606"/>
          <ac:spMkLst>
            <pc:docMk/>
            <pc:sldMk cId="0" sldId="313"/>
            <ac:spMk id="12" creationId="{D68803C4-E159-4360-B7BB-74205C8F782D}"/>
          </ac:spMkLst>
        </pc:spChg>
        <pc:spChg chg="add">
          <ac:chgData name="Thomas Humphrey (1705413)" userId="c780d40b-30e5-49d0-9079-02c1cbd1b375" providerId="ADAL" clId="{029C8134-0719-4158-A285-DAD7B712A2BF}" dt="2023-10-09T16:03:47.655" v="142" actId="26606"/>
          <ac:spMkLst>
            <pc:docMk/>
            <pc:sldMk cId="0" sldId="313"/>
            <ac:spMk id="14" creationId="{504B0465-3B07-49BF-BEA7-D81476246293}"/>
          </ac:spMkLst>
        </pc:spChg>
        <pc:spChg chg="add">
          <ac:chgData name="Thomas Humphrey (1705413)" userId="c780d40b-30e5-49d0-9079-02c1cbd1b375" providerId="ADAL" clId="{029C8134-0719-4158-A285-DAD7B712A2BF}" dt="2023-10-09T16:03:47.655" v="142" actId="26606"/>
          <ac:spMkLst>
            <pc:docMk/>
            <pc:sldMk cId="0" sldId="313"/>
            <ac:spMk id="16" creationId="{49B7FFA5-14CB-4A4F-9BCC-CA3AA5D9D276}"/>
          </ac:spMkLst>
        </pc:spChg>
        <pc:spChg chg="add">
          <ac:chgData name="Thomas Humphrey (1705413)" userId="c780d40b-30e5-49d0-9079-02c1cbd1b375" providerId="ADAL" clId="{029C8134-0719-4158-A285-DAD7B712A2BF}" dt="2023-10-09T16:03:47.655" v="142" actId="26606"/>
          <ac:spMkLst>
            <pc:docMk/>
            <pc:sldMk cId="0" sldId="313"/>
            <ac:spMk id="18" creationId="{04E48745-7512-4EC2-9E20-9092D12150CA}"/>
          </ac:spMkLst>
        </pc:spChg>
      </pc:sldChg>
      <pc:sldChg chg="addSp modSp mod setBg">
        <pc:chgData name="Thomas Humphrey (1705413)" userId="c780d40b-30e5-49d0-9079-02c1cbd1b375" providerId="ADAL" clId="{029C8134-0719-4158-A285-DAD7B712A2BF}" dt="2023-10-09T16:04:21.047" v="145" actId="2711"/>
        <pc:sldMkLst>
          <pc:docMk/>
          <pc:sldMk cId="0" sldId="314"/>
        </pc:sldMkLst>
        <pc:spChg chg="mod">
          <ac:chgData name="Thomas Humphrey (1705413)" userId="c780d40b-30e5-49d0-9079-02c1cbd1b375" providerId="ADAL" clId="{029C8134-0719-4158-A285-DAD7B712A2BF}" dt="2023-10-09T16:04:21.047" v="145" actId="2711"/>
          <ac:spMkLst>
            <pc:docMk/>
            <pc:sldMk cId="0" sldId="314"/>
            <ac:spMk id="2" creationId="{00000000-0000-0000-0000-000000000000}"/>
          </ac:spMkLst>
        </pc:spChg>
        <pc:spChg chg="mod">
          <ac:chgData name="Thomas Humphrey (1705413)" userId="c780d40b-30e5-49d0-9079-02c1cbd1b375" providerId="ADAL" clId="{029C8134-0719-4158-A285-DAD7B712A2BF}" dt="2023-10-09T16:04:21.047" v="145" actId="2711"/>
          <ac:spMkLst>
            <pc:docMk/>
            <pc:sldMk cId="0" sldId="314"/>
            <ac:spMk id="3" creationId="{00000000-0000-0000-0000-000000000000}"/>
          </ac:spMkLst>
        </pc:spChg>
        <pc:spChg chg="add">
          <ac:chgData name="Thomas Humphrey (1705413)" userId="c780d40b-30e5-49d0-9079-02c1cbd1b375" providerId="ADAL" clId="{029C8134-0719-4158-A285-DAD7B712A2BF}" dt="2023-10-09T16:04:10.090" v="144" actId="26606"/>
          <ac:spMkLst>
            <pc:docMk/>
            <pc:sldMk cId="0" sldId="314"/>
            <ac:spMk id="8" creationId="{E009DD9B-5EE2-4C0D-8B2B-351C8C102205}"/>
          </ac:spMkLst>
        </pc:spChg>
        <pc:spChg chg="add">
          <ac:chgData name="Thomas Humphrey (1705413)" userId="c780d40b-30e5-49d0-9079-02c1cbd1b375" providerId="ADAL" clId="{029C8134-0719-4158-A285-DAD7B712A2BF}" dt="2023-10-09T16:04:10.090" v="144" actId="26606"/>
          <ac:spMkLst>
            <pc:docMk/>
            <pc:sldMk cId="0" sldId="314"/>
            <ac:spMk id="10" creationId="{E720DB99-7745-4E75-9D96-AAB6D55C531E}"/>
          </ac:spMkLst>
        </pc:spChg>
        <pc:spChg chg="add">
          <ac:chgData name="Thomas Humphrey (1705413)" userId="c780d40b-30e5-49d0-9079-02c1cbd1b375" providerId="ADAL" clId="{029C8134-0719-4158-A285-DAD7B712A2BF}" dt="2023-10-09T16:04:10.090" v="144" actId="26606"/>
          <ac:spMkLst>
            <pc:docMk/>
            <pc:sldMk cId="0" sldId="314"/>
            <ac:spMk id="12" creationId="{D68803C4-E159-4360-B7BB-74205C8F782D}"/>
          </ac:spMkLst>
        </pc:spChg>
        <pc:spChg chg="add">
          <ac:chgData name="Thomas Humphrey (1705413)" userId="c780d40b-30e5-49d0-9079-02c1cbd1b375" providerId="ADAL" clId="{029C8134-0719-4158-A285-DAD7B712A2BF}" dt="2023-10-09T16:04:10.090" v="144" actId="26606"/>
          <ac:spMkLst>
            <pc:docMk/>
            <pc:sldMk cId="0" sldId="314"/>
            <ac:spMk id="14" creationId="{504B0465-3B07-49BF-BEA7-D81476246293}"/>
          </ac:spMkLst>
        </pc:spChg>
        <pc:spChg chg="add">
          <ac:chgData name="Thomas Humphrey (1705413)" userId="c780d40b-30e5-49d0-9079-02c1cbd1b375" providerId="ADAL" clId="{029C8134-0719-4158-A285-DAD7B712A2BF}" dt="2023-10-09T16:04:10.090" v="144" actId="26606"/>
          <ac:spMkLst>
            <pc:docMk/>
            <pc:sldMk cId="0" sldId="314"/>
            <ac:spMk id="16" creationId="{49B7FFA5-14CB-4A4F-9BCC-CA3AA5D9D276}"/>
          </ac:spMkLst>
        </pc:spChg>
        <pc:spChg chg="add">
          <ac:chgData name="Thomas Humphrey (1705413)" userId="c780d40b-30e5-49d0-9079-02c1cbd1b375" providerId="ADAL" clId="{029C8134-0719-4158-A285-DAD7B712A2BF}" dt="2023-10-09T16:04:10.090" v="144" actId="26606"/>
          <ac:spMkLst>
            <pc:docMk/>
            <pc:sldMk cId="0" sldId="314"/>
            <ac:spMk id="18" creationId="{04E48745-7512-4EC2-9E20-9092D12150CA}"/>
          </ac:spMkLst>
        </pc:spChg>
      </pc:sldChg>
      <pc:sldChg chg="addSp modSp mod setBg">
        <pc:chgData name="Thomas Humphrey (1705413)" userId="c780d40b-30e5-49d0-9079-02c1cbd1b375" providerId="ADAL" clId="{029C8134-0719-4158-A285-DAD7B712A2BF}" dt="2023-10-09T16:05:25.778" v="181" actId="20577"/>
        <pc:sldMkLst>
          <pc:docMk/>
          <pc:sldMk cId="0" sldId="315"/>
        </pc:sldMkLst>
        <pc:spChg chg="mod">
          <ac:chgData name="Thomas Humphrey (1705413)" userId="c780d40b-30e5-49d0-9079-02c1cbd1b375" providerId="ADAL" clId="{029C8134-0719-4158-A285-DAD7B712A2BF}" dt="2023-10-09T16:04:37.022" v="147" actId="2711"/>
          <ac:spMkLst>
            <pc:docMk/>
            <pc:sldMk cId="0" sldId="315"/>
            <ac:spMk id="2" creationId="{00000000-0000-0000-0000-000000000000}"/>
          </ac:spMkLst>
        </pc:spChg>
        <pc:spChg chg="mod">
          <ac:chgData name="Thomas Humphrey (1705413)" userId="c780d40b-30e5-49d0-9079-02c1cbd1b375" providerId="ADAL" clId="{029C8134-0719-4158-A285-DAD7B712A2BF}" dt="2023-10-09T16:05:25.778" v="181" actId="20577"/>
          <ac:spMkLst>
            <pc:docMk/>
            <pc:sldMk cId="0" sldId="315"/>
            <ac:spMk id="3" creationId="{00000000-0000-0000-0000-000000000000}"/>
          </ac:spMkLst>
        </pc:spChg>
        <pc:spChg chg="add">
          <ac:chgData name="Thomas Humphrey (1705413)" userId="c780d40b-30e5-49d0-9079-02c1cbd1b375" providerId="ADAL" clId="{029C8134-0719-4158-A285-DAD7B712A2BF}" dt="2023-10-09T16:04:31.537" v="146" actId="26606"/>
          <ac:spMkLst>
            <pc:docMk/>
            <pc:sldMk cId="0" sldId="315"/>
            <ac:spMk id="8" creationId="{E009DD9B-5EE2-4C0D-8B2B-351C8C102205}"/>
          </ac:spMkLst>
        </pc:spChg>
        <pc:spChg chg="add">
          <ac:chgData name="Thomas Humphrey (1705413)" userId="c780d40b-30e5-49d0-9079-02c1cbd1b375" providerId="ADAL" clId="{029C8134-0719-4158-A285-DAD7B712A2BF}" dt="2023-10-09T16:04:31.537" v="146" actId="26606"/>
          <ac:spMkLst>
            <pc:docMk/>
            <pc:sldMk cId="0" sldId="315"/>
            <ac:spMk id="10" creationId="{E720DB99-7745-4E75-9D96-AAB6D55C531E}"/>
          </ac:spMkLst>
        </pc:spChg>
        <pc:spChg chg="add">
          <ac:chgData name="Thomas Humphrey (1705413)" userId="c780d40b-30e5-49d0-9079-02c1cbd1b375" providerId="ADAL" clId="{029C8134-0719-4158-A285-DAD7B712A2BF}" dt="2023-10-09T16:04:31.537" v="146" actId="26606"/>
          <ac:spMkLst>
            <pc:docMk/>
            <pc:sldMk cId="0" sldId="315"/>
            <ac:spMk id="12" creationId="{D68803C4-E159-4360-B7BB-74205C8F782D}"/>
          </ac:spMkLst>
        </pc:spChg>
        <pc:spChg chg="add">
          <ac:chgData name="Thomas Humphrey (1705413)" userId="c780d40b-30e5-49d0-9079-02c1cbd1b375" providerId="ADAL" clId="{029C8134-0719-4158-A285-DAD7B712A2BF}" dt="2023-10-09T16:04:31.537" v="146" actId="26606"/>
          <ac:spMkLst>
            <pc:docMk/>
            <pc:sldMk cId="0" sldId="315"/>
            <ac:spMk id="14" creationId="{504B0465-3B07-49BF-BEA7-D81476246293}"/>
          </ac:spMkLst>
        </pc:spChg>
        <pc:spChg chg="add">
          <ac:chgData name="Thomas Humphrey (1705413)" userId="c780d40b-30e5-49d0-9079-02c1cbd1b375" providerId="ADAL" clId="{029C8134-0719-4158-A285-DAD7B712A2BF}" dt="2023-10-09T16:04:31.537" v="146" actId="26606"/>
          <ac:spMkLst>
            <pc:docMk/>
            <pc:sldMk cId="0" sldId="315"/>
            <ac:spMk id="16" creationId="{49B7FFA5-14CB-4A4F-9BCC-CA3AA5D9D276}"/>
          </ac:spMkLst>
        </pc:spChg>
        <pc:spChg chg="add">
          <ac:chgData name="Thomas Humphrey (1705413)" userId="c780d40b-30e5-49d0-9079-02c1cbd1b375" providerId="ADAL" clId="{029C8134-0719-4158-A285-DAD7B712A2BF}" dt="2023-10-09T16:04:31.537" v="146" actId="26606"/>
          <ac:spMkLst>
            <pc:docMk/>
            <pc:sldMk cId="0" sldId="315"/>
            <ac:spMk id="18" creationId="{04E48745-7512-4EC2-9E20-9092D12150CA}"/>
          </ac:spMkLst>
        </pc:spChg>
      </pc:sldChg>
      <pc:sldChg chg="addSp modSp mod setBg">
        <pc:chgData name="Thomas Humphrey (1705413)" userId="c780d40b-30e5-49d0-9079-02c1cbd1b375" providerId="ADAL" clId="{029C8134-0719-4158-A285-DAD7B712A2BF}" dt="2023-10-09T16:05:48.579" v="185" actId="20577"/>
        <pc:sldMkLst>
          <pc:docMk/>
          <pc:sldMk cId="0" sldId="316"/>
        </pc:sldMkLst>
        <pc:spChg chg="mod">
          <ac:chgData name="Thomas Humphrey (1705413)" userId="c780d40b-30e5-49d0-9079-02c1cbd1b375" providerId="ADAL" clId="{029C8134-0719-4158-A285-DAD7B712A2BF}" dt="2023-10-09T16:05:39.363" v="183" actId="2711"/>
          <ac:spMkLst>
            <pc:docMk/>
            <pc:sldMk cId="0" sldId="316"/>
            <ac:spMk id="2" creationId="{00000000-0000-0000-0000-000000000000}"/>
          </ac:spMkLst>
        </pc:spChg>
        <pc:spChg chg="mod">
          <ac:chgData name="Thomas Humphrey (1705413)" userId="c780d40b-30e5-49d0-9079-02c1cbd1b375" providerId="ADAL" clId="{029C8134-0719-4158-A285-DAD7B712A2BF}" dt="2023-10-09T16:05:48.579" v="185" actId="20577"/>
          <ac:spMkLst>
            <pc:docMk/>
            <pc:sldMk cId="0" sldId="316"/>
            <ac:spMk id="3" creationId="{00000000-0000-0000-0000-000000000000}"/>
          </ac:spMkLst>
        </pc:spChg>
        <pc:spChg chg="add">
          <ac:chgData name="Thomas Humphrey (1705413)" userId="c780d40b-30e5-49d0-9079-02c1cbd1b375" providerId="ADAL" clId="{029C8134-0719-4158-A285-DAD7B712A2BF}" dt="2023-10-09T16:05:34.029" v="182" actId="26606"/>
          <ac:spMkLst>
            <pc:docMk/>
            <pc:sldMk cId="0" sldId="316"/>
            <ac:spMk id="8" creationId="{E009DD9B-5EE2-4C0D-8B2B-351C8C102205}"/>
          </ac:spMkLst>
        </pc:spChg>
        <pc:spChg chg="add">
          <ac:chgData name="Thomas Humphrey (1705413)" userId="c780d40b-30e5-49d0-9079-02c1cbd1b375" providerId="ADAL" clId="{029C8134-0719-4158-A285-DAD7B712A2BF}" dt="2023-10-09T16:05:34.029" v="182" actId="26606"/>
          <ac:spMkLst>
            <pc:docMk/>
            <pc:sldMk cId="0" sldId="316"/>
            <ac:spMk id="10" creationId="{E720DB99-7745-4E75-9D96-AAB6D55C531E}"/>
          </ac:spMkLst>
        </pc:spChg>
        <pc:spChg chg="add">
          <ac:chgData name="Thomas Humphrey (1705413)" userId="c780d40b-30e5-49d0-9079-02c1cbd1b375" providerId="ADAL" clId="{029C8134-0719-4158-A285-DAD7B712A2BF}" dt="2023-10-09T16:05:34.029" v="182" actId="26606"/>
          <ac:spMkLst>
            <pc:docMk/>
            <pc:sldMk cId="0" sldId="316"/>
            <ac:spMk id="12" creationId="{D68803C4-E159-4360-B7BB-74205C8F782D}"/>
          </ac:spMkLst>
        </pc:spChg>
        <pc:spChg chg="add">
          <ac:chgData name="Thomas Humphrey (1705413)" userId="c780d40b-30e5-49d0-9079-02c1cbd1b375" providerId="ADAL" clId="{029C8134-0719-4158-A285-DAD7B712A2BF}" dt="2023-10-09T16:05:34.029" v="182" actId="26606"/>
          <ac:spMkLst>
            <pc:docMk/>
            <pc:sldMk cId="0" sldId="316"/>
            <ac:spMk id="14" creationId="{504B0465-3B07-49BF-BEA7-D81476246293}"/>
          </ac:spMkLst>
        </pc:spChg>
        <pc:spChg chg="add">
          <ac:chgData name="Thomas Humphrey (1705413)" userId="c780d40b-30e5-49d0-9079-02c1cbd1b375" providerId="ADAL" clId="{029C8134-0719-4158-A285-DAD7B712A2BF}" dt="2023-10-09T16:05:34.029" v="182" actId="26606"/>
          <ac:spMkLst>
            <pc:docMk/>
            <pc:sldMk cId="0" sldId="316"/>
            <ac:spMk id="16" creationId="{49B7FFA5-14CB-4A4F-9BCC-CA3AA5D9D276}"/>
          </ac:spMkLst>
        </pc:spChg>
        <pc:spChg chg="add">
          <ac:chgData name="Thomas Humphrey (1705413)" userId="c780d40b-30e5-49d0-9079-02c1cbd1b375" providerId="ADAL" clId="{029C8134-0719-4158-A285-DAD7B712A2BF}" dt="2023-10-09T16:05:34.029" v="182" actId="26606"/>
          <ac:spMkLst>
            <pc:docMk/>
            <pc:sldMk cId="0" sldId="316"/>
            <ac:spMk id="18" creationId="{04E48745-7512-4EC2-9E20-9092D12150CA}"/>
          </ac:spMkLst>
        </pc:spChg>
      </pc:sldChg>
      <pc:sldChg chg="addSp modSp mod setBg">
        <pc:chgData name="Thomas Humphrey (1705413)" userId="c780d40b-30e5-49d0-9079-02c1cbd1b375" providerId="ADAL" clId="{029C8134-0719-4158-A285-DAD7B712A2BF}" dt="2023-10-09T16:06:31.445" v="193" actId="403"/>
        <pc:sldMkLst>
          <pc:docMk/>
          <pc:sldMk cId="0" sldId="318"/>
        </pc:sldMkLst>
        <pc:spChg chg="mod">
          <ac:chgData name="Thomas Humphrey (1705413)" userId="c780d40b-30e5-49d0-9079-02c1cbd1b375" providerId="ADAL" clId="{029C8134-0719-4158-A285-DAD7B712A2BF}" dt="2023-10-09T16:06:05.794" v="187" actId="2711"/>
          <ac:spMkLst>
            <pc:docMk/>
            <pc:sldMk cId="0" sldId="318"/>
            <ac:spMk id="2" creationId="{00000000-0000-0000-0000-000000000000}"/>
          </ac:spMkLst>
        </pc:spChg>
        <pc:spChg chg="mod">
          <ac:chgData name="Thomas Humphrey (1705413)" userId="c780d40b-30e5-49d0-9079-02c1cbd1b375" providerId="ADAL" clId="{029C8134-0719-4158-A285-DAD7B712A2BF}" dt="2023-10-09T16:06:31.445" v="193" actId="403"/>
          <ac:spMkLst>
            <pc:docMk/>
            <pc:sldMk cId="0" sldId="318"/>
            <ac:spMk id="3" creationId="{00000000-0000-0000-0000-000000000000}"/>
          </ac:spMkLst>
        </pc:spChg>
        <pc:spChg chg="add">
          <ac:chgData name="Thomas Humphrey (1705413)" userId="c780d40b-30e5-49d0-9079-02c1cbd1b375" providerId="ADAL" clId="{029C8134-0719-4158-A285-DAD7B712A2BF}" dt="2023-10-09T16:06:01.131" v="186" actId="26606"/>
          <ac:spMkLst>
            <pc:docMk/>
            <pc:sldMk cId="0" sldId="318"/>
            <ac:spMk id="8" creationId="{E009DD9B-5EE2-4C0D-8B2B-351C8C102205}"/>
          </ac:spMkLst>
        </pc:spChg>
        <pc:spChg chg="add">
          <ac:chgData name="Thomas Humphrey (1705413)" userId="c780d40b-30e5-49d0-9079-02c1cbd1b375" providerId="ADAL" clId="{029C8134-0719-4158-A285-DAD7B712A2BF}" dt="2023-10-09T16:06:01.131" v="186" actId="26606"/>
          <ac:spMkLst>
            <pc:docMk/>
            <pc:sldMk cId="0" sldId="318"/>
            <ac:spMk id="10" creationId="{E720DB99-7745-4E75-9D96-AAB6D55C531E}"/>
          </ac:spMkLst>
        </pc:spChg>
        <pc:spChg chg="add">
          <ac:chgData name="Thomas Humphrey (1705413)" userId="c780d40b-30e5-49d0-9079-02c1cbd1b375" providerId="ADAL" clId="{029C8134-0719-4158-A285-DAD7B712A2BF}" dt="2023-10-09T16:06:01.131" v="186" actId="26606"/>
          <ac:spMkLst>
            <pc:docMk/>
            <pc:sldMk cId="0" sldId="318"/>
            <ac:spMk id="12" creationId="{D68803C4-E159-4360-B7BB-74205C8F782D}"/>
          </ac:spMkLst>
        </pc:spChg>
        <pc:spChg chg="add">
          <ac:chgData name="Thomas Humphrey (1705413)" userId="c780d40b-30e5-49d0-9079-02c1cbd1b375" providerId="ADAL" clId="{029C8134-0719-4158-A285-DAD7B712A2BF}" dt="2023-10-09T16:06:01.131" v="186" actId="26606"/>
          <ac:spMkLst>
            <pc:docMk/>
            <pc:sldMk cId="0" sldId="318"/>
            <ac:spMk id="14" creationId="{504B0465-3B07-49BF-BEA7-D81476246293}"/>
          </ac:spMkLst>
        </pc:spChg>
        <pc:spChg chg="add">
          <ac:chgData name="Thomas Humphrey (1705413)" userId="c780d40b-30e5-49d0-9079-02c1cbd1b375" providerId="ADAL" clId="{029C8134-0719-4158-A285-DAD7B712A2BF}" dt="2023-10-09T16:06:01.131" v="186" actId="26606"/>
          <ac:spMkLst>
            <pc:docMk/>
            <pc:sldMk cId="0" sldId="318"/>
            <ac:spMk id="16" creationId="{49B7FFA5-14CB-4A4F-9BCC-CA3AA5D9D276}"/>
          </ac:spMkLst>
        </pc:spChg>
        <pc:spChg chg="add">
          <ac:chgData name="Thomas Humphrey (1705413)" userId="c780d40b-30e5-49d0-9079-02c1cbd1b375" providerId="ADAL" clId="{029C8134-0719-4158-A285-DAD7B712A2BF}" dt="2023-10-09T16:06:01.131" v="186" actId="26606"/>
          <ac:spMkLst>
            <pc:docMk/>
            <pc:sldMk cId="0" sldId="318"/>
            <ac:spMk id="18" creationId="{04E48745-7512-4EC2-9E20-9092D12150CA}"/>
          </ac:spMkLst>
        </pc:spChg>
      </pc:sldChg>
      <pc:sldChg chg="addSp modSp mod setBg">
        <pc:chgData name="Thomas Humphrey (1705413)" userId="c780d40b-30e5-49d0-9079-02c1cbd1b375" providerId="ADAL" clId="{029C8134-0719-4158-A285-DAD7B712A2BF}" dt="2023-10-09T16:07:42.275" v="213" actId="20577"/>
        <pc:sldMkLst>
          <pc:docMk/>
          <pc:sldMk cId="0" sldId="319"/>
        </pc:sldMkLst>
        <pc:spChg chg="mod">
          <ac:chgData name="Thomas Humphrey (1705413)" userId="c780d40b-30e5-49d0-9079-02c1cbd1b375" providerId="ADAL" clId="{029C8134-0719-4158-A285-DAD7B712A2BF}" dt="2023-10-09T16:06:58.159" v="195" actId="2711"/>
          <ac:spMkLst>
            <pc:docMk/>
            <pc:sldMk cId="0" sldId="319"/>
            <ac:spMk id="2" creationId="{00000000-0000-0000-0000-000000000000}"/>
          </ac:spMkLst>
        </pc:spChg>
        <pc:spChg chg="mod">
          <ac:chgData name="Thomas Humphrey (1705413)" userId="c780d40b-30e5-49d0-9079-02c1cbd1b375" providerId="ADAL" clId="{029C8134-0719-4158-A285-DAD7B712A2BF}" dt="2023-10-09T16:07:42.275" v="213" actId="20577"/>
          <ac:spMkLst>
            <pc:docMk/>
            <pc:sldMk cId="0" sldId="319"/>
            <ac:spMk id="3" creationId="{00000000-0000-0000-0000-000000000000}"/>
          </ac:spMkLst>
        </pc:spChg>
        <pc:spChg chg="add">
          <ac:chgData name="Thomas Humphrey (1705413)" userId="c780d40b-30e5-49d0-9079-02c1cbd1b375" providerId="ADAL" clId="{029C8134-0719-4158-A285-DAD7B712A2BF}" dt="2023-10-09T16:06:52.569" v="194" actId="26606"/>
          <ac:spMkLst>
            <pc:docMk/>
            <pc:sldMk cId="0" sldId="319"/>
            <ac:spMk id="8" creationId="{E009DD9B-5EE2-4C0D-8B2B-351C8C102205}"/>
          </ac:spMkLst>
        </pc:spChg>
        <pc:spChg chg="add">
          <ac:chgData name="Thomas Humphrey (1705413)" userId="c780d40b-30e5-49d0-9079-02c1cbd1b375" providerId="ADAL" clId="{029C8134-0719-4158-A285-DAD7B712A2BF}" dt="2023-10-09T16:06:52.569" v="194" actId="26606"/>
          <ac:spMkLst>
            <pc:docMk/>
            <pc:sldMk cId="0" sldId="319"/>
            <ac:spMk id="10" creationId="{E720DB99-7745-4E75-9D96-AAB6D55C531E}"/>
          </ac:spMkLst>
        </pc:spChg>
        <pc:spChg chg="add">
          <ac:chgData name="Thomas Humphrey (1705413)" userId="c780d40b-30e5-49d0-9079-02c1cbd1b375" providerId="ADAL" clId="{029C8134-0719-4158-A285-DAD7B712A2BF}" dt="2023-10-09T16:06:52.569" v="194" actId="26606"/>
          <ac:spMkLst>
            <pc:docMk/>
            <pc:sldMk cId="0" sldId="319"/>
            <ac:spMk id="12" creationId="{D68803C4-E159-4360-B7BB-74205C8F782D}"/>
          </ac:spMkLst>
        </pc:spChg>
        <pc:spChg chg="add">
          <ac:chgData name="Thomas Humphrey (1705413)" userId="c780d40b-30e5-49d0-9079-02c1cbd1b375" providerId="ADAL" clId="{029C8134-0719-4158-A285-DAD7B712A2BF}" dt="2023-10-09T16:06:52.569" v="194" actId="26606"/>
          <ac:spMkLst>
            <pc:docMk/>
            <pc:sldMk cId="0" sldId="319"/>
            <ac:spMk id="14" creationId="{504B0465-3B07-49BF-BEA7-D81476246293}"/>
          </ac:spMkLst>
        </pc:spChg>
        <pc:spChg chg="add">
          <ac:chgData name="Thomas Humphrey (1705413)" userId="c780d40b-30e5-49d0-9079-02c1cbd1b375" providerId="ADAL" clId="{029C8134-0719-4158-A285-DAD7B712A2BF}" dt="2023-10-09T16:06:52.569" v="194" actId="26606"/>
          <ac:spMkLst>
            <pc:docMk/>
            <pc:sldMk cId="0" sldId="319"/>
            <ac:spMk id="16" creationId="{49B7FFA5-14CB-4A4F-9BCC-CA3AA5D9D276}"/>
          </ac:spMkLst>
        </pc:spChg>
        <pc:spChg chg="add">
          <ac:chgData name="Thomas Humphrey (1705413)" userId="c780d40b-30e5-49d0-9079-02c1cbd1b375" providerId="ADAL" clId="{029C8134-0719-4158-A285-DAD7B712A2BF}" dt="2023-10-09T16:06:52.569" v="194" actId="26606"/>
          <ac:spMkLst>
            <pc:docMk/>
            <pc:sldMk cId="0" sldId="319"/>
            <ac:spMk id="18" creationId="{04E48745-7512-4EC2-9E20-9092D12150CA}"/>
          </ac:spMkLst>
        </pc:spChg>
      </pc:sldChg>
      <pc:sldChg chg="addSp modSp mod setBg">
        <pc:chgData name="Thomas Humphrey (1705413)" userId="c780d40b-30e5-49d0-9079-02c1cbd1b375" providerId="ADAL" clId="{029C8134-0719-4158-A285-DAD7B712A2BF}" dt="2023-10-09T16:08:59.470" v="217" actId="404"/>
        <pc:sldMkLst>
          <pc:docMk/>
          <pc:sldMk cId="0" sldId="320"/>
        </pc:sldMkLst>
        <pc:spChg chg="mod">
          <ac:chgData name="Thomas Humphrey (1705413)" userId="c780d40b-30e5-49d0-9079-02c1cbd1b375" providerId="ADAL" clId="{029C8134-0719-4158-A285-DAD7B712A2BF}" dt="2023-10-09T16:08:59.470" v="217" actId="404"/>
          <ac:spMkLst>
            <pc:docMk/>
            <pc:sldMk cId="0" sldId="320"/>
            <ac:spMk id="2" creationId="{00000000-0000-0000-0000-000000000000}"/>
          </ac:spMkLst>
        </pc:spChg>
        <pc:spChg chg="mod">
          <ac:chgData name="Thomas Humphrey (1705413)" userId="c780d40b-30e5-49d0-9079-02c1cbd1b375" providerId="ADAL" clId="{029C8134-0719-4158-A285-DAD7B712A2BF}" dt="2023-10-09T16:08:04.668" v="216" actId="121"/>
          <ac:spMkLst>
            <pc:docMk/>
            <pc:sldMk cId="0" sldId="320"/>
            <ac:spMk id="3" creationId="{00000000-0000-0000-0000-000000000000}"/>
          </ac:spMkLst>
        </pc:spChg>
        <pc:spChg chg="add">
          <ac:chgData name="Thomas Humphrey (1705413)" userId="c780d40b-30e5-49d0-9079-02c1cbd1b375" providerId="ADAL" clId="{029C8134-0719-4158-A285-DAD7B712A2BF}" dt="2023-10-09T16:07:51.265" v="214" actId="26606"/>
          <ac:spMkLst>
            <pc:docMk/>
            <pc:sldMk cId="0" sldId="320"/>
            <ac:spMk id="8" creationId="{E009DD9B-5EE2-4C0D-8B2B-351C8C102205}"/>
          </ac:spMkLst>
        </pc:spChg>
        <pc:spChg chg="add">
          <ac:chgData name="Thomas Humphrey (1705413)" userId="c780d40b-30e5-49d0-9079-02c1cbd1b375" providerId="ADAL" clId="{029C8134-0719-4158-A285-DAD7B712A2BF}" dt="2023-10-09T16:07:51.265" v="214" actId="26606"/>
          <ac:spMkLst>
            <pc:docMk/>
            <pc:sldMk cId="0" sldId="320"/>
            <ac:spMk id="10" creationId="{E720DB99-7745-4E75-9D96-AAB6D55C531E}"/>
          </ac:spMkLst>
        </pc:spChg>
        <pc:spChg chg="add">
          <ac:chgData name="Thomas Humphrey (1705413)" userId="c780d40b-30e5-49d0-9079-02c1cbd1b375" providerId="ADAL" clId="{029C8134-0719-4158-A285-DAD7B712A2BF}" dt="2023-10-09T16:07:51.265" v="214" actId="26606"/>
          <ac:spMkLst>
            <pc:docMk/>
            <pc:sldMk cId="0" sldId="320"/>
            <ac:spMk id="12" creationId="{D68803C4-E159-4360-B7BB-74205C8F782D}"/>
          </ac:spMkLst>
        </pc:spChg>
        <pc:spChg chg="add">
          <ac:chgData name="Thomas Humphrey (1705413)" userId="c780d40b-30e5-49d0-9079-02c1cbd1b375" providerId="ADAL" clId="{029C8134-0719-4158-A285-DAD7B712A2BF}" dt="2023-10-09T16:07:51.265" v="214" actId="26606"/>
          <ac:spMkLst>
            <pc:docMk/>
            <pc:sldMk cId="0" sldId="320"/>
            <ac:spMk id="14" creationId="{504B0465-3B07-49BF-BEA7-D81476246293}"/>
          </ac:spMkLst>
        </pc:spChg>
        <pc:spChg chg="add">
          <ac:chgData name="Thomas Humphrey (1705413)" userId="c780d40b-30e5-49d0-9079-02c1cbd1b375" providerId="ADAL" clId="{029C8134-0719-4158-A285-DAD7B712A2BF}" dt="2023-10-09T16:07:51.265" v="214" actId="26606"/>
          <ac:spMkLst>
            <pc:docMk/>
            <pc:sldMk cId="0" sldId="320"/>
            <ac:spMk id="16" creationId="{49B7FFA5-14CB-4A4F-9BCC-CA3AA5D9D276}"/>
          </ac:spMkLst>
        </pc:spChg>
        <pc:spChg chg="add">
          <ac:chgData name="Thomas Humphrey (1705413)" userId="c780d40b-30e5-49d0-9079-02c1cbd1b375" providerId="ADAL" clId="{029C8134-0719-4158-A285-DAD7B712A2BF}" dt="2023-10-09T16:07:51.265" v="214" actId="26606"/>
          <ac:spMkLst>
            <pc:docMk/>
            <pc:sldMk cId="0" sldId="320"/>
            <ac:spMk id="18" creationId="{04E48745-7512-4EC2-9E20-9092D12150CA}"/>
          </ac:spMkLst>
        </pc:spChg>
      </pc:sldChg>
      <pc:sldChg chg="add del">
        <pc:chgData name="Thomas Humphrey (1705413)" userId="c780d40b-30e5-49d0-9079-02c1cbd1b375" providerId="ADAL" clId="{029C8134-0719-4158-A285-DAD7B712A2BF}" dt="2023-10-09T16:10:18.470" v="235" actId="47"/>
        <pc:sldMkLst>
          <pc:docMk/>
          <pc:sldMk cId="0" sldId="321"/>
        </pc:sldMkLst>
      </pc:sldChg>
      <pc:sldChg chg="add del">
        <pc:chgData name="Thomas Humphrey (1705413)" userId="c780d40b-30e5-49d0-9079-02c1cbd1b375" providerId="ADAL" clId="{029C8134-0719-4158-A285-DAD7B712A2BF}" dt="2023-10-09T16:10:18.470" v="235" actId="47"/>
        <pc:sldMkLst>
          <pc:docMk/>
          <pc:sldMk cId="0" sldId="322"/>
        </pc:sldMkLst>
      </pc:sldChg>
      <pc:sldChg chg="add del">
        <pc:chgData name="Thomas Humphrey (1705413)" userId="c780d40b-30e5-49d0-9079-02c1cbd1b375" providerId="ADAL" clId="{029C8134-0719-4158-A285-DAD7B712A2BF}" dt="2023-10-09T16:10:18.470" v="235" actId="47"/>
        <pc:sldMkLst>
          <pc:docMk/>
          <pc:sldMk cId="0" sldId="323"/>
        </pc:sldMkLst>
      </pc:sldChg>
      <pc:sldChg chg="add del">
        <pc:chgData name="Thomas Humphrey (1705413)" userId="c780d40b-30e5-49d0-9079-02c1cbd1b375" providerId="ADAL" clId="{029C8134-0719-4158-A285-DAD7B712A2BF}" dt="2023-10-09T16:10:18.470" v="235" actId="47"/>
        <pc:sldMkLst>
          <pc:docMk/>
          <pc:sldMk cId="0" sldId="324"/>
        </pc:sldMkLst>
      </pc:sldChg>
      <pc:sldChg chg="add del">
        <pc:chgData name="Thomas Humphrey (1705413)" userId="c780d40b-30e5-49d0-9079-02c1cbd1b375" providerId="ADAL" clId="{029C8134-0719-4158-A285-DAD7B712A2BF}" dt="2023-10-09T16:10:18.470" v="235" actId="47"/>
        <pc:sldMkLst>
          <pc:docMk/>
          <pc:sldMk cId="0" sldId="325"/>
        </pc:sldMkLst>
      </pc:sldChg>
      <pc:sldChg chg="modSp add del mod">
        <pc:chgData name="Thomas Humphrey (1705413)" userId="c780d40b-30e5-49d0-9079-02c1cbd1b375" providerId="ADAL" clId="{029C8134-0719-4158-A285-DAD7B712A2BF}" dt="2023-10-09T16:10:18.470" v="235" actId="47"/>
        <pc:sldMkLst>
          <pc:docMk/>
          <pc:sldMk cId="0" sldId="326"/>
        </pc:sldMkLst>
        <pc:spChg chg="mod">
          <ac:chgData name="Thomas Humphrey (1705413)" userId="c780d40b-30e5-49d0-9079-02c1cbd1b375" providerId="ADAL" clId="{029C8134-0719-4158-A285-DAD7B712A2BF}" dt="2023-10-09T16:09:05.754" v="220" actId="27636"/>
          <ac:spMkLst>
            <pc:docMk/>
            <pc:sldMk cId="0" sldId="326"/>
            <ac:spMk id="3" creationId="{00000000-0000-0000-0000-000000000000}"/>
          </ac:spMkLst>
        </pc:spChg>
      </pc:sldChg>
      <pc:sldChg chg="add del">
        <pc:chgData name="Thomas Humphrey (1705413)" userId="c780d40b-30e5-49d0-9079-02c1cbd1b375" providerId="ADAL" clId="{029C8134-0719-4158-A285-DAD7B712A2BF}" dt="2023-10-09T16:10:18.470" v="235" actId="47"/>
        <pc:sldMkLst>
          <pc:docMk/>
          <pc:sldMk cId="0" sldId="327"/>
        </pc:sldMkLst>
      </pc:sldChg>
      <pc:sldChg chg="modSp add del mod">
        <pc:chgData name="Thomas Humphrey (1705413)" userId="c780d40b-30e5-49d0-9079-02c1cbd1b375" providerId="ADAL" clId="{029C8134-0719-4158-A285-DAD7B712A2BF}" dt="2023-10-09T16:10:18.470" v="235" actId="47"/>
        <pc:sldMkLst>
          <pc:docMk/>
          <pc:sldMk cId="0" sldId="328"/>
        </pc:sldMkLst>
        <pc:spChg chg="mod">
          <ac:chgData name="Thomas Humphrey (1705413)" userId="c780d40b-30e5-49d0-9079-02c1cbd1b375" providerId="ADAL" clId="{029C8134-0719-4158-A285-DAD7B712A2BF}" dt="2023-10-09T16:09:05.757" v="221" actId="27636"/>
          <ac:spMkLst>
            <pc:docMk/>
            <pc:sldMk cId="0" sldId="328"/>
            <ac:spMk id="3" creationId="{00000000-0000-0000-0000-000000000000}"/>
          </ac:spMkLst>
        </pc:spChg>
      </pc:sldChg>
      <pc:sldChg chg="addSp modSp add mod setBg">
        <pc:chgData name="Thomas Humphrey (1705413)" userId="c780d40b-30e5-49d0-9079-02c1cbd1b375" providerId="ADAL" clId="{029C8134-0719-4158-A285-DAD7B712A2BF}" dt="2023-10-09T16:18:50.490" v="360" actId="20577"/>
        <pc:sldMkLst>
          <pc:docMk/>
          <pc:sldMk cId="0" sldId="329"/>
        </pc:sldMkLst>
        <pc:spChg chg="mod">
          <ac:chgData name="Thomas Humphrey (1705413)" userId="c780d40b-30e5-49d0-9079-02c1cbd1b375" providerId="ADAL" clId="{029C8134-0719-4158-A285-DAD7B712A2BF}" dt="2023-10-09T16:18:42.390" v="359" actId="2711"/>
          <ac:spMkLst>
            <pc:docMk/>
            <pc:sldMk cId="0" sldId="329"/>
            <ac:spMk id="2" creationId="{00000000-0000-0000-0000-000000000000}"/>
          </ac:spMkLst>
        </pc:spChg>
        <pc:spChg chg="mod">
          <ac:chgData name="Thomas Humphrey (1705413)" userId="c780d40b-30e5-49d0-9079-02c1cbd1b375" providerId="ADAL" clId="{029C8134-0719-4158-A285-DAD7B712A2BF}" dt="2023-10-09T16:18:50.490" v="360" actId="20577"/>
          <ac:spMkLst>
            <pc:docMk/>
            <pc:sldMk cId="0" sldId="329"/>
            <ac:spMk id="3" creationId="{00000000-0000-0000-0000-000000000000}"/>
          </ac:spMkLst>
        </pc:spChg>
        <pc:spChg chg="add">
          <ac:chgData name="Thomas Humphrey (1705413)" userId="c780d40b-30e5-49d0-9079-02c1cbd1b375" providerId="ADAL" clId="{029C8134-0719-4158-A285-DAD7B712A2BF}" dt="2023-10-09T16:18:37.734" v="358" actId="26606"/>
          <ac:spMkLst>
            <pc:docMk/>
            <pc:sldMk cId="0" sldId="329"/>
            <ac:spMk id="8" creationId="{E009DD9B-5EE2-4C0D-8B2B-351C8C102205}"/>
          </ac:spMkLst>
        </pc:spChg>
        <pc:spChg chg="add">
          <ac:chgData name="Thomas Humphrey (1705413)" userId="c780d40b-30e5-49d0-9079-02c1cbd1b375" providerId="ADAL" clId="{029C8134-0719-4158-A285-DAD7B712A2BF}" dt="2023-10-09T16:18:37.734" v="358" actId="26606"/>
          <ac:spMkLst>
            <pc:docMk/>
            <pc:sldMk cId="0" sldId="329"/>
            <ac:spMk id="10" creationId="{E720DB99-7745-4E75-9D96-AAB6D55C531E}"/>
          </ac:spMkLst>
        </pc:spChg>
        <pc:spChg chg="add">
          <ac:chgData name="Thomas Humphrey (1705413)" userId="c780d40b-30e5-49d0-9079-02c1cbd1b375" providerId="ADAL" clId="{029C8134-0719-4158-A285-DAD7B712A2BF}" dt="2023-10-09T16:18:37.734" v="358" actId="26606"/>
          <ac:spMkLst>
            <pc:docMk/>
            <pc:sldMk cId="0" sldId="329"/>
            <ac:spMk id="12" creationId="{D68803C4-E159-4360-B7BB-74205C8F782D}"/>
          </ac:spMkLst>
        </pc:spChg>
        <pc:spChg chg="add">
          <ac:chgData name="Thomas Humphrey (1705413)" userId="c780d40b-30e5-49d0-9079-02c1cbd1b375" providerId="ADAL" clId="{029C8134-0719-4158-A285-DAD7B712A2BF}" dt="2023-10-09T16:18:37.734" v="358" actId="26606"/>
          <ac:spMkLst>
            <pc:docMk/>
            <pc:sldMk cId="0" sldId="329"/>
            <ac:spMk id="14" creationId="{504B0465-3B07-49BF-BEA7-D81476246293}"/>
          </ac:spMkLst>
        </pc:spChg>
        <pc:spChg chg="add">
          <ac:chgData name="Thomas Humphrey (1705413)" userId="c780d40b-30e5-49d0-9079-02c1cbd1b375" providerId="ADAL" clId="{029C8134-0719-4158-A285-DAD7B712A2BF}" dt="2023-10-09T16:18:37.734" v="358" actId="26606"/>
          <ac:spMkLst>
            <pc:docMk/>
            <pc:sldMk cId="0" sldId="329"/>
            <ac:spMk id="16" creationId="{49B7FFA5-14CB-4A4F-9BCC-CA3AA5D9D276}"/>
          </ac:spMkLst>
        </pc:spChg>
        <pc:spChg chg="add">
          <ac:chgData name="Thomas Humphrey (1705413)" userId="c780d40b-30e5-49d0-9079-02c1cbd1b375" providerId="ADAL" clId="{029C8134-0719-4158-A285-DAD7B712A2BF}" dt="2023-10-09T16:18:37.734" v="358" actId="26606"/>
          <ac:spMkLst>
            <pc:docMk/>
            <pc:sldMk cId="0" sldId="329"/>
            <ac:spMk id="18" creationId="{04E48745-7512-4EC2-9E20-9092D12150CA}"/>
          </ac:spMkLst>
        </pc:spChg>
      </pc:sldChg>
      <pc:sldChg chg="addSp modSp add mod setBg">
        <pc:chgData name="Thomas Humphrey (1705413)" userId="c780d40b-30e5-49d0-9079-02c1cbd1b375" providerId="ADAL" clId="{029C8134-0719-4158-A285-DAD7B712A2BF}" dt="2023-10-09T16:21:17.827" v="423" actId="20577"/>
        <pc:sldMkLst>
          <pc:docMk/>
          <pc:sldMk cId="0" sldId="330"/>
        </pc:sldMkLst>
        <pc:spChg chg="mod">
          <ac:chgData name="Thomas Humphrey (1705413)" userId="c780d40b-30e5-49d0-9079-02c1cbd1b375" providerId="ADAL" clId="{029C8134-0719-4158-A285-DAD7B712A2BF}" dt="2023-10-09T16:19:37.276" v="365" actId="2711"/>
          <ac:spMkLst>
            <pc:docMk/>
            <pc:sldMk cId="0" sldId="330"/>
            <ac:spMk id="2" creationId="{00000000-0000-0000-0000-000000000000}"/>
          </ac:spMkLst>
        </pc:spChg>
        <pc:spChg chg="mod">
          <ac:chgData name="Thomas Humphrey (1705413)" userId="c780d40b-30e5-49d0-9079-02c1cbd1b375" providerId="ADAL" clId="{029C8134-0719-4158-A285-DAD7B712A2BF}" dt="2023-10-09T16:21:17.827" v="423" actId="20577"/>
          <ac:spMkLst>
            <pc:docMk/>
            <pc:sldMk cId="0" sldId="330"/>
            <ac:spMk id="3" creationId="{00000000-0000-0000-0000-000000000000}"/>
          </ac:spMkLst>
        </pc:spChg>
        <pc:spChg chg="add">
          <ac:chgData name="Thomas Humphrey (1705413)" userId="c780d40b-30e5-49d0-9079-02c1cbd1b375" providerId="ADAL" clId="{029C8134-0719-4158-A285-DAD7B712A2BF}" dt="2023-10-09T16:18:59.019" v="361" actId="26606"/>
          <ac:spMkLst>
            <pc:docMk/>
            <pc:sldMk cId="0" sldId="330"/>
            <ac:spMk id="8" creationId="{E009DD9B-5EE2-4C0D-8B2B-351C8C102205}"/>
          </ac:spMkLst>
        </pc:spChg>
        <pc:spChg chg="add">
          <ac:chgData name="Thomas Humphrey (1705413)" userId="c780d40b-30e5-49d0-9079-02c1cbd1b375" providerId="ADAL" clId="{029C8134-0719-4158-A285-DAD7B712A2BF}" dt="2023-10-09T16:18:59.019" v="361" actId="26606"/>
          <ac:spMkLst>
            <pc:docMk/>
            <pc:sldMk cId="0" sldId="330"/>
            <ac:spMk id="10" creationId="{E720DB99-7745-4E75-9D96-AAB6D55C531E}"/>
          </ac:spMkLst>
        </pc:spChg>
        <pc:spChg chg="add">
          <ac:chgData name="Thomas Humphrey (1705413)" userId="c780d40b-30e5-49d0-9079-02c1cbd1b375" providerId="ADAL" clId="{029C8134-0719-4158-A285-DAD7B712A2BF}" dt="2023-10-09T16:18:59.019" v="361" actId="26606"/>
          <ac:spMkLst>
            <pc:docMk/>
            <pc:sldMk cId="0" sldId="330"/>
            <ac:spMk id="12" creationId="{D68803C4-E159-4360-B7BB-74205C8F782D}"/>
          </ac:spMkLst>
        </pc:spChg>
        <pc:spChg chg="add">
          <ac:chgData name="Thomas Humphrey (1705413)" userId="c780d40b-30e5-49d0-9079-02c1cbd1b375" providerId="ADAL" clId="{029C8134-0719-4158-A285-DAD7B712A2BF}" dt="2023-10-09T16:18:59.019" v="361" actId="26606"/>
          <ac:spMkLst>
            <pc:docMk/>
            <pc:sldMk cId="0" sldId="330"/>
            <ac:spMk id="14" creationId="{504B0465-3B07-49BF-BEA7-D81476246293}"/>
          </ac:spMkLst>
        </pc:spChg>
        <pc:spChg chg="add">
          <ac:chgData name="Thomas Humphrey (1705413)" userId="c780d40b-30e5-49d0-9079-02c1cbd1b375" providerId="ADAL" clId="{029C8134-0719-4158-A285-DAD7B712A2BF}" dt="2023-10-09T16:18:59.019" v="361" actId="26606"/>
          <ac:spMkLst>
            <pc:docMk/>
            <pc:sldMk cId="0" sldId="330"/>
            <ac:spMk id="16" creationId="{49B7FFA5-14CB-4A4F-9BCC-CA3AA5D9D276}"/>
          </ac:spMkLst>
        </pc:spChg>
        <pc:spChg chg="add">
          <ac:chgData name="Thomas Humphrey (1705413)" userId="c780d40b-30e5-49d0-9079-02c1cbd1b375" providerId="ADAL" clId="{029C8134-0719-4158-A285-DAD7B712A2BF}" dt="2023-10-09T16:18:59.019" v="361" actId="26606"/>
          <ac:spMkLst>
            <pc:docMk/>
            <pc:sldMk cId="0" sldId="330"/>
            <ac:spMk id="18" creationId="{04E48745-7512-4EC2-9E20-9092D12150C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B76DB1-753C-45CC-9010-6175F706F6FC}"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AB5581-79AA-4D1F-A481-4A7B3E01DD22}" type="slidenum">
              <a:rPr lang="en-GB" smtClean="0"/>
              <a:t>‹#›</a:t>
            </a:fld>
            <a:endParaRPr lang="en-GB"/>
          </a:p>
        </p:txBody>
      </p:sp>
    </p:spTree>
    <p:extLst>
      <p:ext uri="{BB962C8B-B14F-4D97-AF65-F5344CB8AC3E}">
        <p14:creationId xmlns:p14="http://schemas.microsoft.com/office/powerpoint/2010/main" val="4090572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Comparison to </a:t>
            </a:r>
            <a:r>
              <a:rPr lang="en-US" dirty="0" err="1"/>
              <a:t>Siclian</a:t>
            </a:r>
            <a:r>
              <a:rPr lang="en-US" baseline="0" dirty="0"/>
              <a:t> tyrants or to </a:t>
            </a:r>
            <a:r>
              <a:rPr lang="en-US" baseline="0" dirty="0" err="1"/>
              <a:t>Hellenestic</a:t>
            </a:r>
            <a:r>
              <a:rPr lang="en-US" baseline="0" dirty="0"/>
              <a:t> monarchs</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25</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Are</a:t>
            </a:r>
            <a:r>
              <a:rPr lang="en-US" baseline="0" dirty="0"/>
              <a:t> these old style helots? New style helots (tied to individuals)? Chattel slaves?</a:t>
            </a:r>
          </a:p>
          <a:p>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26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Causes: Not for</a:t>
            </a:r>
            <a:r>
              <a:rPr lang="en-US" baseline="0" dirty="0"/>
              <a:t> this class: Fear/inevitable result of policy/Greed all three</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27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Destroys</a:t>
            </a:r>
            <a:r>
              <a:rPr lang="en-US" baseline="0" dirty="0"/>
              <a:t> the link between Sparta and the city of the </a:t>
            </a:r>
            <a:r>
              <a:rPr lang="en-US" baseline="0" dirty="0" err="1"/>
              <a:t>Lacedaemonians</a:t>
            </a:r>
            <a:endParaRPr lang="en-US" baseline="0" dirty="0"/>
          </a:p>
          <a:p>
            <a:r>
              <a:rPr lang="en-US" baseline="0" dirty="0"/>
              <a:t>War resumed in 193; </a:t>
            </a:r>
            <a:r>
              <a:rPr lang="en-US" baseline="0" dirty="0" err="1"/>
              <a:t>Philopoemen</a:t>
            </a:r>
            <a:r>
              <a:rPr lang="en-US" baseline="0" dirty="0"/>
              <a:t> defeats him in Northern Laconia and pins him in Sparta</a:t>
            </a:r>
          </a:p>
          <a:p>
            <a:r>
              <a:rPr lang="en-US" baseline="0" dirty="0" err="1"/>
              <a:t>Aetolians</a:t>
            </a:r>
            <a:r>
              <a:rPr lang="en-US" baseline="0" dirty="0"/>
              <a:t> who decide he is not helpful enough in their war against Rome, assassinate him </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29</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Mithradatic</a:t>
            </a:r>
            <a:r>
              <a:rPr lang="en-US" baseline="0" dirty="0"/>
              <a:t> Wars</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32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Hadrian is the</a:t>
            </a:r>
            <a:r>
              <a:rPr lang="en-US" baseline="0" dirty="0"/>
              <a:t> first in a long line of distinguished foreigners to hold the title, and should probably be connected with the restoration of the Spartan </a:t>
            </a:r>
            <a:r>
              <a:rPr lang="en-US" baseline="0" dirty="0" err="1"/>
              <a:t>agoge</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35</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36</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Existence of</a:t>
            </a:r>
            <a:r>
              <a:rPr lang="en-US" baseline="0" dirty="0"/>
              <a:t> Plataea due to its cults and festival s for the victory there in 479 BC</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38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4 yearly</a:t>
            </a:r>
          </a:p>
        </p:txBody>
      </p:sp>
      <p:sp>
        <p:nvSpPr>
          <p:cNvPr id="4" name="Slide Number Placeholder 3"/>
          <p:cNvSpPr>
            <a:spLocks noGrp="1"/>
          </p:cNvSpPr>
          <p:nvPr>
            <p:ph type="sldNum" sz="quarter" idx="10"/>
          </p:nvPr>
        </p:nvSpPr>
        <p:spPr/>
        <p:txBody>
          <a:bodyPr/>
          <a:lstStyle/>
          <a:p>
            <a:fld id="{32DC607F-CCBC-445A-B5A6-021C17017214}" type="slidenum">
              <a:rPr lang="en-US" smtClean="0"/>
              <a:pPr/>
              <a:t>39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42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a:t>Urania</a:t>
            </a:r>
            <a:r>
              <a:rPr lang="en-US" dirty="0"/>
              <a:t> festival linked to a priesthood</a:t>
            </a:r>
            <a:r>
              <a:rPr lang="en-US" baseline="0" dirty="0"/>
              <a:t> originally held by the kings, probably lapsed with end of kings, recreated by </a:t>
            </a:r>
            <a:r>
              <a:rPr lang="en-US" baseline="0" dirty="0" err="1"/>
              <a:t>Nerva</a:t>
            </a:r>
            <a:r>
              <a:rPr lang="en-US" baseline="0" dirty="0"/>
              <a:t> under the games “Greatest Augustan </a:t>
            </a:r>
            <a:r>
              <a:rPr lang="en-US" baseline="0" dirty="0" err="1"/>
              <a:t>Nervan</a:t>
            </a:r>
            <a:r>
              <a:rPr lang="en-US" baseline="0" dirty="0"/>
              <a:t> </a:t>
            </a:r>
            <a:r>
              <a:rPr lang="en-US" baseline="0" dirty="0" err="1"/>
              <a:t>Uranian</a:t>
            </a:r>
            <a:r>
              <a:rPr lang="en-US" baseline="0" dirty="0"/>
              <a:t> Games”</a:t>
            </a:r>
            <a:endParaRPr lang="en-US" dirty="0"/>
          </a:p>
          <a:p>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43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Lycurgus as a God; 167 flawed due to the Achaean</a:t>
            </a:r>
            <a:r>
              <a:rPr lang="en-US" baseline="0" dirty="0"/>
              <a:t> </a:t>
            </a:r>
            <a:r>
              <a:rPr lang="en-US" baseline="0" dirty="0" err="1"/>
              <a:t>sympolity</a:t>
            </a:r>
            <a:r>
              <a:rPr lang="en-US" baseline="0" dirty="0"/>
              <a:t>, prefer 146</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45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A7FDF1-A754-47FC-BE29-D95A20EB1D9F}"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1BA7D587-B11C-461B-B50A-E6A43C3BF584}" type="slidenum">
              <a:rPr lang="en-GB" smtClean="0"/>
              <a:t>‹#›</a:t>
            </a:fld>
            <a:endParaRPr lang="en-GB"/>
          </a:p>
        </p:txBody>
      </p:sp>
    </p:spTree>
    <p:extLst>
      <p:ext uri="{BB962C8B-B14F-4D97-AF65-F5344CB8AC3E}">
        <p14:creationId xmlns:p14="http://schemas.microsoft.com/office/powerpoint/2010/main" val="2614557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A7FDF1-A754-47FC-BE29-D95A20EB1D9F}"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2274437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DA7FDF1-A754-47FC-BE29-D95A20EB1D9F}" type="datetimeFigureOut">
              <a:rPr lang="en-GB" smtClean="0"/>
              <a:t>09/10/2023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BA7D587-B11C-461B-B50A-E6A43C3BF584}" type="slidenum">
              <a:rPr lang="en-GB" smtClean="0"/>
              <a:t>‹#›</a:t>
            </a:fld>
            <a:endParaRPr lang="en-GB"/>
          </a:p>
        </p:txBody>
      </p:sp>
    </p:spTree>
    <p:extLst>
      <p:ext uri="{BB962C8B-B14F-4D97-AF65-F5344CB8AC3E}">
        <p14:creationId xmlns:p14="http://schemas.microsoft.com/office/powerpoint/2010/main" val="1894832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DA7FDF1-A754-47FC-BE29-D95A20EB1D9F}"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408869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DA7FDF1-A754-47FC-BE29-D95A20EB1D9F}" type="datetimeFigureOut">
              <a:rPr lang="en-GB" smtClean="0"/>
              <a:t>09/10/2023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818660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DA7FDF1-A754-47FC-BE29-D95A20EB1D9F}" type="datetimeFigureOut">
              <a:rPr lang="en-GB" smtClean="0"/>
              <a:t>09/10/2023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528421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A7FDF1-A754-47FC-BE29-D95A20EB1D9F}" type="datetimeFigureOut">
              <a:rPr lang="en-GB" smtClean="0"/>
              <a:t>09/10/2023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339215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A7FDF1-A754-47FC-BE29-D95A20EB1D9F}"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2565254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A7FDF1-A754-47FC-BE29-D95A20EB1D9F}" type="datetimeFigureOut">
              <a:rPr lang="en-GB" smtClean="0"/>
              <a:t>09/10/2023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212279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A7FDF1-A754-47FC-BE29-D95A20EB1D9F}"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64203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A7FDF1-A754-47FC-BE29-D95A20EB1D9F}"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A7D587-B11C-461B-B50A-E6A43C3BF584}" type="slidenum">
              <a:rPr lang="en-GB" smtClean="0"/>
              <a:t>‹#›</a:t>
            </a:fld>
            <a:endParaRPr lang="en-GB"/>
          </a:p>
        </p:txBody>
      </p:sp>
    </p:spTree>
    <p:extLst>
      <p:ext uri="{BB962C8B-B14F-4D97-AF65-F5344CB8AC3E}">
        <p14:creationId xmlns:p14="http://schemas.microsoft.com/office/powerpoint/2010/main" val="3101414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DA7FDF1-A754-47FC-BE29-D95A20EB1D9F}" type="datetimeFigureOut">
              <a:rPr lang="en-GB" smtClean="0"/>
              <a:t>09/10/2023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1BA7D587-B11C-461B-B50A-E6A43C3BF584}" type="slidenum">
              <a:rPr lang="en-GB" smtClean="0"/>
              <a:t>‹#›</a:t>
            </a:fld>
            <a:endParaRPr lang="en-GB"/>
          </a:p>
        </p:txBody>
      </p:sp>
    </p:spTree>
    <p:extLst>
      <p:ext uri="{BB962C8B-B14F-4D97-AF65-F5344CB8AC3E}">
        <p14:creationId xmlns:p14="http://schemas.microsoft.com/office/powerpoint/2010/main" val="22077013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C37C1-F844-14A3-B2E9-2CAE2FC4D900}"/>
              </a:ext>
            </a:extLst>
          </p:cNvPr>
          <p:cNvSpPr>
            <a:spLocks noGrp="1"/>
          </p:cNvSpPr>
          <p:nvPr>
            <p:ph type="ctrTitle"/>
          </p:nvPr>
        </p:nvSpPr>
        <p:spPr/>
        <p:txBody>
          <a:bodyPr/>
          <a:lstStyle/>
          <a:p>
            <a:r>
              <a:rPr lang="en-GB" sz="6600" dirty="0">
                <a:latin typeface="Times New Roman" panose="02020603050405020304" pitchFamily="18" charset="0"/>
                <a:cs typeface="Times New Roman" panose="02020603050405020304" pitchFamily="18" charset="0"/>
              </a:rPr>
              <a:t>Sparta: An Extraordinary City</a:t>
            </a:r>
          </a:p>
        </p:txBody>
      </p:sp>
      <p:sp>
        <p:nvSpPr>
          <p:cNvPr id="3" name="Subtitle 2">
            <a:extLst>
              <a:ext uri="{FF2B5EF4-FFF2-40B4-BE49-F238E27FC236}">
                <a16:creationId xmlns:a16="http://schemas.microsoft.com/office/drawing/2014/main" id="{9B773E20-87D7-4F25-1B49-2FDCC45B7D90}"/>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11. Hellenistic and Roman Sparta</a:t>
            </a:r>
          </a:p>
        </p:txBody>
      </p:sp>
    </p:spTree>
    <p:extLst>
      <p:ext uri="{BB962C8B-B14F-4D97-AF65-F5344CB8AC3E}">
        <p14:creationId xmlns:p14="http://schemas.microsoft.com/office/powerpoint/2010/main" val="541396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0" y="484632"/>
            <a:ext cx="5299586" cy="1609344"/>
          </a:xfrm>
          <a:ln>
            <a:noFill/>
          </a:ln>
        </p:spPr>
        <p:txBody>
          <a:bodyPr>
            <a:normAutofit/>
          </a:bodyPr>
          <a:lstStyle/>
          <a:p>
            <a:r>
              <a:rPr lang="en-GB" sz="4000">
                <a:latin typeface="Times New Roman" panose="02020603050405020304" pitchFamily="18" charset="0"/>
                <a:cs typeface="Times New Roman" panose="02020603050405020304" pitchFamily="18" charset="0"/>
              </a:rPr>
              <a:t>Resistance to Alexander</a:t>
            </a:r>
          </a:p>
        </p:txBody>
      </p:sp>
      <p:sp>
        <p:nvSpPr>
          <p:cNvPr id="3" name="Content Placeholder 2"/>
          <p:cNvSpPr>
            <a:spLocks noGrp="1"/>
          </p:cNvSpPr>
          <p:nvPr>
            <p:ph sz="quarter" idx="1"/>
          </p:nvPr>
        </p:nvSpPr>
        <p:spPr>
          <a:xfrm>
            <a:off x="6400799" y="2121408"/>
            <a:ext cx="5299585" cy="4050792"/>
          </a:xfrm>
        </p:spPr>
        <p:txBody>
          <a:bodyPr>
            <a:normAutofit/>
          </a:bodyPr>
          <a:lstStyle/>
          <a:p>
            <a:r>
              <a:rPr lang="en-GB" sz="1800" dirty="0">
                <a:latin typeface="Times New Roman" panose="02020603050405020304" pitchFamily="18" charset="0"/>
                <a:cs typeface="Times New Roman" panose="02020603050405020304" pitchFamily="18" charset="0"/>
              </a:rPr>
              <a:t>Agis III and Darius</a:t>
            </a:r>
          </a:p>
          <a:p>
            <a:r>
              <a:rPr lang="en-GB" sz="1800" dirty="0">
                <a:latin typeface="Times New Roman" panose="02020603050405020304" pitchFamily="18" charset="0"/>
                <a:cs typeface="Times New Roman" panose="02020603050405020304" pitchFamily="18" charset="0"/>
              </a:rPr>
              <a:t>Darius sends large amounts of money and mercenaries to support Agis in Greece</a:t>
            </a:r>
          </a:p>
          <a:p>
            <a:r>
              <a:rPr lang="en-GB" sz="1800" dirty="0">
                <a:latin typeface="Times New Roman" panose="02020603050405020304" pitchFamily="18" charset="0"/>
                <a:cs typeface="Times New Roman" panose="02020603050405020304" pitchFamily="18" charset="0"/>
              </a:rPr>
              <a:t>331 Antipater defeats Agis at Megalopolis </a:t>
            </a:r>
          </a:p>
          <a:p>
            <a:pPr lvl="1"/>
            <a:r>
              <a:rPr lang="en-GB" dirty="0">
                <a:latin typeface="Times New Roman" panose="02020603050405020304" pitchFamily="18" charset="0"/>
                <a:cs typeface="Times New Roman" panose="02020603050405020304" pitchFamily="18" charset="0"/>
              </a:rPr>
              <a:t>Battle of Mice (</a:t>
            </a:r>
            <a:r>
              <a:rPr lang="en-GB" i="1" dirty="0" err="1">
                <a:latin typeface="Times New Roman" panose="02020603050405020304" pitchFamily="18" charset="0"/>
                <a:cs typeface="Times New Roman" panose="02020603050405020304" pitchFamily="18" charset="0"/>
              </a:rPr>
              <a:t>muomakhia</a:t>
            </a:r>
            <a:r>
              <a:rPr lang="en-GB" dirty="0">
                <a:latin typeface="Times New Roman" panose="02020603050405020304" pitchFamily="18" charset="0"/>
                <a:cs typeface="Times New Roman" panose="02020603050405020304" pitchFamily="18" charset="0"/>
              </a:rPr>
              <a:t>)</a:t>
            </a:r>
          </a:p>
          <a:p>
            <a:pPr marL="0" indent="0">
              <a:buNone/>
            </a:pPr>
            <a:endParaRPr lang="en-GB" sz="1800" dirty="0">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graphicFrame>
        <p:nvGraphicFramePr>
          <p:cNvPr id="4" name="Table 3"/>
          <p:cNvGraphicFramePr>
            <a:graphicFrameLocks noGrp="1"/>
          </p:cNvGraphicFramePr>
          <p:nvPr>
            <p:extLst>
              <p:ext uri="{D42A27DB-BD31-4B8C-83A1-F6EECF244321}">
                <p14:modId xmlns:p14="http://schemas.microsoft.com/office/powerpoint/2010/main" val="1249878261"/>
              </p:ext>
            </p:extLst>
          </p:nvPr>
        </p:nvGraphicFramePr>
        <p:xfrm>
          <a:off x="633999" y="2710710"/>
          <a:ext cx="5112464" cy="1621495"/>
        </p:xfrm>
        <a:graphic>
          <a:graphicData uri="http://schemas.openxmlformats.org/drawingml/2006/table">
            <a:tbl>
              <a:tblPr firstRow="1" bandRow="1">
                <a:tableStyleId>{5C22544A-7EE6-4342-B048-85BDC9FD1C3A}</a:tableStyleId>
              </a:tblPr>
              <a:tblGrid>
                <a:gridCol w="876215">
                  <a:extLst>
                    <a:ext uri="{9D8B030D-6E8A-4147-A177-3AD203B41FA5}">
                      <a16:colId xmlns:a16="http://schemas.microsoft.com/office/drawing/2014/main" val="20000"/>
                    </a:ext>
                  </a:extLst>
                </a:gridCol>
                <a:gridCol w="722335">
                  <a:extLst>
                    <a:ext uri="{9D8B030D-6E8A-4147-A177-3AD203B41FA5}">
                      <a16:colId xmlns:a16="http://schemas.microsoft.com/office/drawing/2014/main" val="20001"/>
                    </a:ext>
                  </a:extLst>
                </a:gridCol>
                <a:gridCol w="876215">
                  <a:extLst>
                    <a:ext uri="{9D8B030D-6E8A-4147-A177-3AD203B41FA5}">
                      <a16:colId xmlns:a16="http://schemas.microsoft.com/office/drawing/2014/main" val="20002"/>
                    </a:ext>
                  </a:extLst>
                </a:gridCol>
                <a:gridCol w="722335">
                  <a:extLst>
                    <a:ext uri="{9D8B030D-6E8A-4147-A177-3AD203B41FA5}">
                      <a16:colId xmlns:a16="http://schemas.microsoft.com/office/drawing/2014/main" val="20003"/>
                    </a:ext>
                  </a:extLst>
                </a:gridCol>
                <a:gridCol w="1193029">
                  <a:extLst>
                    <a:ext uri="{9D8B030D-6E8A-4147-A177-3AD203B41FA5}">
                      <a16:colId xmlns:a16="http://schemas.microsoft.com/office/drawing/2014/main" val="20004"/>
                    </a:ext>
                  </a:extLst>
                </a:gridCol>
                <a:gridCol w="722335">
                  <a:extLst>
                    <a:ext uri="{9D8B030D-6E8A-4147-A177-3AD203B41FA5}">
                      <a16:colId xmlns:a16="http://schemas.microsoft.com/office/drawing/2014/main" val="20005"/>
                    </a:ext>
                  </a:extLst>
                </a:gridCol>
              </a:tblGrid>
              <a:tr h="286762">
                <a:tc>
                  <a:txBody>
                    <a:bodyPr/>
                    <a:lstStyle/>
                    <a:p>
                      <a:endParaRPr lang="en-GB" sz="1300"/>
                    </a:p>
                  </a:txBody>
                  <a:tcPr marL="65173" marR="65173" marT="32587" marB="32587"/>
                </a:tc>
                <a:tc>
                  <a:txBody>
                    <a:bodyPr/>
                    <a:lstStyle/>
                    <a:p>
                      <a:r>
                        <a:rPr lang="en-GB" sz="1300" err="1"/>
                        <a:t>Mercs</a:t>
                      </a:r>
                      <a:endParaRPr lang="en-GB" sz="1300"/>
                    </a:p>
                  </a:txBody>
                  <a:tcPr marL="65173" marR="65173" marT="32587" marB="32587"/>
                </a:tc>
                <a:tc>
                  <a:txBody>
                    <a:bodyPr/>
                    <a:lstStyle/>
                    <a:p>
                      <a:r>
                        <a:rPr lang="en-GB" sz="1300"/>
                        <a:t>Spartans</a:t>
                      </a:r>
                    </a:p>
                  </a:txBody>
                  <a:tcPr marL="65173" marR="65173" marT="32587" marB="32587"/>
                </a:tc>
                <a:tc>
                  <a:txBody>
                    <a:bodyPr/>
                    <a:lstStyle/>
                    <a:p>
                      <a:r>
                        <a:rPr lang="en-GB" sz="1300"/>
                        <a:t>Allies</a:t>
                      </a:r>
                    </a:p>
                  </a:txBody>
                  <a:tcPr marL="65173" marR="65173" marT="32587" marB="32587"/>
                </a:tc>
                <a:tc>
                  <a:txBody>
                    <a:bodyPr/>
                    <a:lstStyle/>
                    <a:p>
                      <a:r>
                        <a:rPr lang="en-GB" sz="1300"/>
                        <a:t>Macedonians</a:t>
                      </a:r>
                    </a:p>
                  </a:txBody>
                  <a:tcPr marL="65173" marR="65173" marT="32587" marB="32587"/>
                </a:tc>
                <a:tc>
                  <a:txBody>
                    <a:bodyPr/>
                    <a:lstStyle/>
                    <a:p>
                      <a:r>
                        <a:rPr lang="en-GB" sz="1300"/>
                        <a:t>Total</a:t>
                      </a:r>
                    </a:p>
                  </a:txBody>
                  <a:tcPr marL="65173" marR="65173" marT="32587" marB="32587"/>
                </a:tc>
                <a:extLst>
                  <a:ext uri="{0D108BD9-81ED-4DB2-BD59-A6C34878D82A}">
                    <a16:rowId xmlns:a16="http://schemas.microsoft.com/office/drawing/2014/main" val="10000"/>
                  </a:ext>
                </a:extLst>
              </a:tr>
              <a:tr h="286762">
                <a:tc>
                  <a:txBody>
                    <a:bodyPr/>
                    <a:lstStyle/>
                    <a:p>
                      <a:r>
                        <a:rPr lang="en-GB" sz="1300" err="1"/>
                        <a:t>Agis</a:t>
                      </a:r>
                      <a:endParaRPr lang="en-GB" sz="1300"/>
                    </a:p>
                  </a:txBody>
                  <a:tcPr marL="65173" marR="65173" marT="32587" marB="32587"/>
                </a:tc>
                <a:tc>
                  <a:txBody>
                    <a:bodyPr/>
                    <a:lstStyle/>
                    <a:p>
                      <a:r>
                        <a:rPr lang="en-GB" sz="1300"/>
                        <a:t>10,000</a:t>
                      </a:r>
                    </a:p>
                  </a:txBody>
                  <a:tcPr marL="65173" marR="65173" marT="32587" marB="32587"/>
                </a:tc>
                <a:tc>
                  <a:txBody>
                    <a:bodyPr/>
                    <a:lstStyle/>
                    <a:p>
                      <a:r>
                        <a:rPr lang="en-GB" sz="1300"/>
                        <a:t>6,000</a:t>
                      </a:r>
                    </a:p>
                  </a:txBody>
                  <a:tcPr marL="65173" marR="65173" marT="32587" marB="32587"/>
                </a:tc>
                <a:tc>
                  <a:txBody>
                    <a:bodyPr/>
                    <a:lstStyle/>
                    <a:p>
                      <a:r>
                        <a:rPr lang="en-GB" sz="1300" i="0"/>
                        <a:t>16,000</a:t>
                      </a:r>
                    </a:p>
                  </a:txBody>
                  <a:tcPr marL="65173" marR="65173" marT="32587" marB="32587"/>
                </a:tc>
                <a:tc>
                  <a:txBody>
                    <a:bodyPr/>
                    <a:lstStyle/>
                    <a:p>
                      <a:endParaRPr lang="en-GB" sz="1300"/>
                    </a:p>
                  </a:txBody>
                  <a:tcPr marL="65173" marR="65173" marT="32587" marB="32587"/>
                </a:tc>
                <a:tc>
                  <a:txBody>
                    <a:bodyPr/>
                    <a:lstStyle/>
                    <a:p>
                      <a:r>
                        <a:rPr lang="en-GB" sz="1300"/>
                        <a:t>30,000</a:t>
                      </a:r>
                    </a:p>
                  </a:txBody>
                  <a:tcPr marL="65173" marR="65173" marT="32587" marB="32587"/>
                </a:tc>
                <a:extLst>
                  <a:ext uri="{0D108BD9-81ED-4DB2-BD59-A6C34878D82A}">
                    <a16:rowId xmlns:a16="http://schemas.microsoft.com/office/drawing/2014/main" val="10001"/>
                  </a:ext>
                </a:extLst>
              </a:tr>
              <a:tr h="873319">
                <a:tc>
                  <a:txBody>
                    <a:bodyPr/>
                    <a:lstStyle/>
                    <a:p>
                      <a:r>
                        <a:rPr lang="en-GB" sz="1300"/>
                        <a:t>Antipater</a:t>
                      </a:r>
                    </a:p>
                  </a:txBody>
                  <a:tcPr marL="65173" marR="65173" marT="32587" marB="32587"/>
                </a:tc>
                <a:tc>
                  <a:txBody>
                    <a:bodyPr/>
                    <a:lstStyle/>
                    <a:p>
                      <a:endParaRPr lang="en-GB" sz="1300"/>
                    </a:p>
                  </a:txBody>
                  <a:tcPr marL="65173" marR="65173" marT="32587" marB="32587"/>
                </a:tc>
                <a:tc>
                  <a:txBody>
                    <a:bodyPr/>
                    <a:lstStyle/>
                    <a:p>
                      <a:endParaRPr lang="en-GB" sz="1300"/>
                    </a:p>
                  </a:txBody>
                  <a:tcPr marL="65173" marR="65173" marT="32587" marB="32587"/>
                </a:tc>
                <a:tc>
                  <a:txBody>
                    <a:bodyPr/>
                    <a:lstStyle/>
                    <a:p>
                      <a:r>
                        <a:rPr lang="en-GB" sz="1300"/>
                        <a:t>23,000</a:t>
                      </a:r>
                    </a:p>
                  </a:txBody>
                  <a:tcPr marL="65173" marR="65173" marT="32587" marB="32587"/>
                </a:tc>
                <a:tc>
                  <a:txBody>
                    <a:bodyPr/>
                    <a:lstStyle/>
                    <a:p>
                      <a:r>
                        <a:rPr lang="en-GB" sz="1300"/>
                        <a:t>12,000 + 5,000 Thracians/ Illyrians</a:t>
                      </a:r>
                    </a:p>
                  </a:txBody>
                  <a:tcPr marL="65173" marR="65173" marT="32587" marB="32587"/>
                </a:tc>
                <a:tc>
                  <a:txBody>
                    <a:bodyPr/>
                    <a:lstStyle/>
                    <a:p>
                      <a:r>
                        <a:rPr lang="en-GB" sz="1300" dirty="0"/>
                        <a:t>40,000</a:t>
                      </a:r>
                    </a:p>
                  </a:txBody>
                  <a:tcPr marL="65173" marR="65173" marT="32587" marB="32587"/>
                </a:tc>
                <a:extLst>
                  <a:ext uri="{0D108BD9-81ED-4DB2-BD59-A6C34878D82A}">
                    <a16:rowId xmlns:a16="http://schemas.microsoft.com/office/drawing/2014/main" val="10002"/>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t>Sparta: 331-301 BCE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t>Irrelevant</a:t>
            </a:r>
          </a:p>
          <a:p>
            <a:r>
              <a:rPr lang="en-GB" dirty="0"/>
              <a:t>Supplies mercenaries</a:t>
            </a:r>
          </a:p>
          <a:p>
            <a:r>
              <a:rPr lang="en-GB" dirty="0"/>
              <a:t>c. 315 first fortifications around Sparta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Areus</a:t>
            </a:r>
            <a:r>
              <a:rPr lang="en-GB"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King from 308</a:t>
            </a:r>
          </a:p>
          <a:p>
            <a:r>
              <a:rPr lang="en-GB" dirty="0">
                <a:latin typeface="Times New Roman" panose="02020603050405020304" pitchFamily="18" charset="0"/>
                <a:cs typeface="Times New Roman" panose="02020603050405020304" pitchFamily="18" charset="0"/>
              </a:rPr>
              <a:t>281: New Spartan Alliance</a:t>
            </a:r>
          </a:p>
          <a:p>
            <a:pPr lvl="1"/>
            <a:r>
              <a:rPr lang="en-GB" dirty="0">
                <a:latin typeface="Times New Roman" panose="02020603050405020304" pitchFamily="18" charset="0"/>
                <a:cs typeface="Times New Roman" panose="02020603050405020304" pitchFamily="18" charset="0"/>
              </a:rPr>
              <a:t>4 Achaean towns</a:t>
            </a:r>
          </a:p>
          <a:p>
            <a:pPr lvl="1"/>
            <a:r>
              <a:rPr lang="en-GB" dirty="0">
                <a:latin typeface="Times New Roman" panose="02020603050405020304" pitchFamily="18" charset="0"/>
                <a:cs typeface="Times New Roman" panose="02020603050405020304" pitchFamily="18" charset="0"/>
              </a:rPr>
              <a:t>Boeotia</a:t>
            </a:r>
          </a:p>
          <a:p>
            <a:pPr lvl="1"/>
            <a:r>
              <a:rPr lang="en-GB" dirty="0">
                <a:latin typeface="Times New Roman" panose="02020603050405020304" pitchFamily="18" charset="0"/>
                <a:cs typeface="Times New Roman" panose="02020603050405020304" pitchFamily="18" charset="0"/>
              </a:rPr>
              <a:t>Megara</a:t>
            </a:r>
          </a:p>
          <a:p>
            <a:pPr lvl="1"/>
            <a:r>
              <a:rPr lang="en-GB" dirty="0">
                <a:latin typeface="Times New Roman" panose="02020603050405020304" pitchFamily="18" charset="0"/>
                <a:cs typeface="Times New Roman" panose="02020603050405020304" pitchFamily="18" charset="0"/>
              </a:rPr>
              <a:t>Arcadia (except Megalopolis)</a:t>
            </a:r>
          </a:p>
          <a:p>
            <a:r>
              <a:rPr lang="en-GB" dirty="0">
                <a:latin typeface="Times New Roman" panose="02020603050405020304" pitchFamily="18" charset="0"/>
                <a:cs typeface="Times New Roman" panose="02020603050405020304" pitchFamily="18" charset="0"/>
              </a:rPr>
              <a:t>Attack the </a:t>
            </a:r>
            <a:r>
              <a:rPr lang="en-GB" dirty="0" err="1">
                <a:latin typeface="Times New Roman" panose="02020603050405020304" pitchFamily="18" charset="0"/>
                <a:cs typeface="Times New Roman" panose="02020603050405020304" pitchFamily="18" charset="0"/>
              </a:rPr>
              <a:t>Aetolian</a:t>
            </a:r>
            <a:r>
              <a:rPr lang="en-GB" dirty="0">
                <a:latin typeface="Times New Roman" panose="02020603050405020304" pitchFamily="18" charset="0"/>
                <a:cs typeface="Times New Roman" panose="02020603050405020304" pitchFamily="18" charset="0"/>
              </a:rPr>
              <a:t> league for control of Delphi</a:t>
            </a:r>
          </a:p>
          <a:p>
            <a:r>
              <a:rPr lang="en-GB" dirty="0">
                <a:latin typeface="Times New Roman" panose="02020603050405020304" pitchFamily="18" charset="0"/>
                <a:cs typeface="Times New Roman" panose="02020603050405020304" pitchFamily="18" charset="0"/>
              </a:rPr>
              <a:t>Humiliating defeat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Agis</a:t>
            </a:r>
            <a:r>
              <a:rPr lang="en-GB" dirty="0">
                <a:latin typeface="Times New Roman" panose="02020603050405020304" pitchFamily="18" charset="0"/>
                <a:cs typeface="Times New Roman" panose="02020603050405020304" pitchFamily="18" charset="0"/>
              </a:rPr>
              <a:t> IV (r. c.244-1)</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Proposal of Reforms</a:t>
            </a:r>
          </a:p>
          <a:p>
            <a:r>
              <a:rPr lang="en-GB" dirty="0">
                <a:latin typeface="Times New Roman" panose="02020603050405020304" pitchFamily="18" charset="0"/>
                <a:cs typeface="Times New Roman" panose="02020603050405020304" pitchFamily="18" charset="0"/>
              </a:rPr>
              <a:t>Removal of </a:t>
            </a:r>
            <a:r>
              <a:rPr lang="en-GB" dirty="0" err="1">
                <a:latin typeface="Times New Roman" panose="02020603050405020304" pitchFamily="18" charset="0"/>
                <a:cs typeface="Times New Roman" panose="02020603050405020304" pitchFamily="18" charset="0"/>
              </a:rPr>
              <a:t>Leonidas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Aid to Achaea</a:t>
            </a:r>
          </a:p>
          <a:p>
            <a:r>
              <a:rPr lang="en-GB" dirty="0">
                <a:latin typeface="Times New Roman" panose="02020603050405020304" pitchFamily="18" charset="0"/>
                <a:cs typeface="Times New Roman" panose="02020603050405020304" pitchFamily="18" charset="0"/>
              </a:rPr>
              <a:t>Return of </a:t>
            </a:r>
            <a:r>
              <a:rPr lang="en-GB" dirty="0" err="1">
                <a:latin typeface="Times New Roman" panose="02020603050405020304" pitchFamily="18" charset="0"/>
                <a:cs typeface="Times New Roman" panose="02020603050405020304" pitchFamily="18" charset="0"/>
              </a:rPr>
              <a:t>Leonidas</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Proposal of Reforms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However, </a:t>
            </a:r>
            <a:r>
              <a:rPr lang="en-GB" dirty="0" err="1">
                <a:latin typeface="Times New Roman" panose="02020603050405020304" pitchFamily="18" charset="0"/>
                <a:cs typeface="Times New Roman" panose="02020603050405020304" pitchFamily="18" charset="0"/>
              </a:rPr>
              <a:t>Agis</a:t>
            </a:r>
            <a:r>
              <a:rPr lang="en-GB" dirty="0">
                <a:latin typeface="Times New Roman" panose="02020603050405020304" pitchFamily="18" charset="0"/>
                <a:cs typeface="Times New Roman" panose="02020603050405020304" pitchFamily="18" charset="0"/>
              </a:rPr>
              <a:t> procured Lysander's election as </a:t>
            </a:r>
            <a:r>
              <a:rPr lang="en-GB" dirty="0" err="1">
                <a:latin typeface="Times New Roman" panose="02020603050405020304" pitchFamily="18" charset="0"/>
                <a:cs typeface="Times New Roman" panose="02020603050405020304" pitchFamily="18" charset="0"/>
              </a:rPr>
              <a:t>ephor</a:t>
            </a:r>
            <a:r>
              <a:rPr lang="en-GB" dirty="0">
                <a:latin typeface="Times New Roman" panose="02020603050405020304" pitchFamily="18" charset="0"/>
                <a:cs typeface="Times New Roman" panose="02020603050405020304" pitchFamily="18" charset="0"/>
              </a:rPr>
              <a:t>, and at once employed him to introduce a bill into the senate, the chief provisions of which were that debtors should be relieved of their debts, and that the land should be divided up, that which lay between the water-course at </a:t>
            </a:r>
            <a:r>
              <a:rPr lang="en-GB" dirty="0" err="1">
                <a:latin typeface="Times New Roman" panose="02020603050405020304" pitchFamily="18" charset="0"/>
                <a:cs typeface="Times New Roman" panose="02020603050405020304" pitchFamily="18" charset="0"/>
              </a:rPr>
              <a:t>Pellene</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Taÿgetus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Malea</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Sellasia</a:t>
            </a:r>
            <a:r>
              <a:rPr lang="en-GB" dirty="0">
                <a:latin typeface="Times New Roman" panose="02020603050405020304" pitchFamily="18" charset="0"/>
                <a:cs typeface="Times New Roman" panose="02020603050405020304" pitchFamily="18" charset="0"/>
              </a:rPr>
              <a:t>, into forty-five hundred lots, and that which lay outside this into fifteen thousand; that this larger land should be apportioned among those of the provincials who were capable of bearing arms, and the smaller among the genuine Spartans; that the number of these Spartans should be filled up from the provincials and foreigners who had received the rearing of freemen and were, besides, of vigorous bodies and in the prime of life; and that these should be formed into fifteen public messes by four hundreds and two hundreds, and should practise the mode of life which the ancient Spartans had followed. </a:t>
            </a:r>
          </a:p>
          <a:p>
            <a:pPr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Life of Agis </a:t>
            </a:r>
            <a:r>
              <a:rPr lang="en-GB" dirty="0">
                <a:latin typeface="Times New Roman" panose="02020603050405020304" pitchFamily="18" charset="0"/>
                <a:cs typeface="Times New Roman" panose="02020603050405020304" pitchFamily="18" charset="0"/>
              </a:rPr>
              <a:t>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Removal of </a:t>
            </a:r>
            <a:r>
              <a:rPr lang="en-GB" dirty="0" err="1">
                <a:latin typeface="Times New Roman" panose="02020603050405020304" pitchFamily="18" charset="0"/>
                <a:cs typeface="Times New Roman" panose="02020603050405020304" pitchFamily="18" charset="0"/>
              </a:rPr>
              <a:t>Leonidas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4252818"/>
          </a:xfrm>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Lysander, however, who was still ephor, set on foot an indictment of Leonidas by virtue of an ancient law which forbade any descendant of Heracles to beget children by a foreign woman, and ordained that anyone who left Sparta to settle among foreigners should be put to death. After instructing others to spread these charges against Leonidas, he himself, with his colleagues, proceeded to observe the traditional sign from heaven. This is observed as follows. Every ninth year the ephors select a clear and moonless night, and in silent session watch the face of the heavens. If then a star shoots across the sky, they decide that their kings have transgressed in their dealings with the gods, and suspend them from their office, until an oracle from Delphi or Olympia comes to the succour of the kings thus found guilty. This sign Lysander now declared had been given him, and indicted Leonidas, and produced witnesses showing that he was the father of two children by a woman of Asia who had been given him to wife by one of the lieutenants of </a:t>
            </a:r>
            <a:r>
              <a:rPr lang="en-GB" sz="1600" dirty="0" err="1">
                <a:latin typeface="Times New Roman" panose="02020603050405020304" pitchFamily="18" charset="0"/>
                <a:cs typeface="Times New Roman" panose="02020603050405020304" pitchFamily="18" charset="0"/>
              </a:rPr>
              <a:t>Seleucus</a:t>
            </a:r>
            <a:r>
              <a:rPr lang="en-GB" sz="1600" dirty="0">
                <a:latin typeface="Times New Roman" panose="02020603050405020304" pitchFamily="18" charset="0"/>
                <a:cs typeface="Times New Roman" panose="02020603050405020304" pitchFamily="18" charset="0"/>
              </a:rPr>
              <a:t>; and that owing to the woman's dislike and hatred of him he had come back home against his own wishes, where he had assumed the royal dignity, to which there was then no direct successor. 5 Besides bringing this indictment, Lysander tried to persuade </a:t>
            </a:r>
            <a:r>
              <a:rPr lang="en-GB" sz="1600" dirty="0" err="1">
                <a:latin typeface="Times New Roman" panose="02020603050405020304" pitchFamily="18" charset="0"/>
                <a:cs typeface="Times New Roman" panose="02020603050405020304" pitchFamily="18" charset="0"/>
              </a:rPr>
              <a:t>Cleombrotus</a:t>
            </a:r>
            <a:r>
              <a:rPr lang="en-GB" sz="1600" dirty="0">
                <a:latin typeface="Times New Roman" panose="02020603050405020304" pitchFamily="18" charset="0"/>
                <a:cs typeface="Times New Roman" panose="02020603050405020304" pitchFamily="18" charset="0"/>
              </a:rPr>
              <a:t> to lay claim to the royal dignity. </a:t>
            </a:r>
            <a:r>
              <a:rPr lang="en-GB" sz="1600" dirty="0" err="1">
                <a:latin typeface="Times New Roman" panose="02020603050405020304" pitchFamily="18" charset="0"/>
                <a:cs typeface="Times New Roman" panose="02020603050405020304" pitchFamily="18" charset="0"/>
              </a:rPr>
              <a:t>Cleombrotus</a:t>
            </a:r>
            <a:r>
              <a:rPr lang="en-GB" sz="1600" dirty="0">
                <a:latin typeface="Times New Roman" panose="02020603050405020304" pitchFamily="18" charset="0"/>
                <a:cs typeface="Times New Roman" panose="02020603050405020304" pitchFamily="18" charset="0"/>
              </a:rPr>
              <a:t> was a son-in‑law of Leonidas, and one of the royal line. Leonidas, accordingly, took fright, and fled as a suppliant to the temple of Athena of the Brazen House. His daughter also forsook </a:t>
            </a:r>
            <a:r>
              <a:rPr lang="en-GB" sz="1600" dirty="0" err="1">
                <a:latin typeface="Times New Roman" panose="02020603050405020304" pitchFamily="18" charset="0"/>
                <a:cs typeface="Times New Roman" panose="02020603050405020304" pitchFamily="18" charset="0"/>
              </a:rPr>
              <a:t>Cleombrotus</a:t>
            </a:r>
            <a:r>
              <a:rPr lang="en-GB" sz="1600" dirty="0">
                <a:latin typeface="Times New Roman" panose="02020603050405020304" pitchFamily="18" charset="0"/>
                <a:cs typeface="Times New Roman" panose="02020603050405020304" pitchFamily="18" charset="0"/>
              </a:rPr>
              <a:t> and became a suppliant with her father. When Leonidas was summoned to the trial and did not appear, he was deposed, and </a:t>
            </a:r>
            <a:r>
              <a:rPr lang="en-GB" sz="1600" dirty="0" err="1">
                <a:latin typeface="Times New Roman" panose="02020603050405020304" pitchFamily="18" charset="0"/>
                <a:cs typeface="Times New Roman" panose="02020603050405020304" pitchFamily="18" charset="0"/>
              </a:rPr>
              <a:t>Cleombrotus</a:t>
            </a:r>
            <a:r>
              <a:rPr lang="en-GB" sz="1600" dirty="0">
                <a:latin typeface="Times New Roman" panose="02020603050405020304" pitchFamily="18" charset="0"/>
                <a:cs typeface="Times New Roman" panose="02020603050405020304" pitchFamily="18" charset="0"/>
              </a:rPr>
              <a:t> was made king in his place.</a:t>
            </a:r>
          </a:p>
          <a:p>
            <a:pPr algn="r">
              <a:buNone/>
            </a:pPr>
            <a:r>
              <a:rPr lang="en-GB" sz="1600" dirty="0">
                <a:latin typeface="Times New Roman" panose="02020603050405020304" pitchFamily="18" charset="0"/>
                <a:cs typeface="Times New Roman" panose="02020603050405020304" pitchFamily="18" charset="0"/>
              </a:rPr>
              <a:t>Plutarch, </a:t>
            </a:r>
            <a:r>
              <a:rPr lang="en-GB" sz="1600" i="1" dirty="0">
                <a:latin typeface="Times New Roman" panose="02020603050405020304" pitchFamily="18" charset="0"/>
                <a:cs typeface="Times New Roman" panose="02020603050405020304" pitchFamily="18" charset="0"/>
              </a:rPr>
              <a:t>Life of Agis </a:t>
            </a:r>
            <a:r>
              <a:rPr lang="en-GB" sz="1600" dirty="0">
                <a:latin typeface="Times New Roman" panose="02020603050405020304" pitchFamily="18" charset="0"/>
                <a:cs typeface="Times New Roman" panose="02020603050405020304" pitchFamily="18" charset="0"/>
              </a:rPr>
              <a:t>11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Reforms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450850">
              <a:buNone/>
            </a:pPr>
            <a:r>
              <a:rPr lang="en-GB" dirty="0">
                <a:latin typeface="Times New Roman" panose="02020603050405020304" pitchFamily="18" charset="0"/>
                <a:cs typeface="Times New Roman" panose="02020603050405020304" pitchFamily="18" charset="0"/>
              </a:rPr>
              <a:t>And now the multitude demanded also that the land should at once be divided, and the kings gave orders that this should be done; but </a:t>
            </a:r>
            <a:r>
              <a:rPr lang="en-GB" dirty="0" err="1">
                <a:latin typeface="Times New Roman" panose="02020603050405020304" pitchFamily="18" charset="0"/>
                <a:cs typeface="Times New Roman" panose="02020603050405020304" pitchFamily="18" charset="0"/>
              </a:rPr>
              <a:t>Agesilaüs</a:t>
            </a:r>
            <a:r>
              <a:rPr lang="en-GB" dirty="0">
                <a:latin typeface="Times New Roman" panose="02020603050405020304" pitchFamily="18" charset="0"/>
                <a:cs typeface="Times New Roman" panose="02020603050405020304" pitchFamily="18" charset="0"/>
              </a:rPr>
              <a:t> would always interpose some obstacle or make some excuse, and so consumed time until it became the duty of </a:t>
            </a:r>
            <a:r>
              <a:rPr lang="en-GB" dirty="0" err="1">
                <a:latin typeface="Times New Roman" panose="02020603050405020304" pitchFamily="18" charset="0"/>
                <a:cs typeface="Times New Roman" panose="02020603050405020304" pitchFamily="18" charset="0"/>
              </a:rPr>
              <a:t>Agis</a:t>
            </a:r>
            <a:r>
              <a:rPr lang="en-GB" dirty="0">
                <a:latin typeface="Times New Roman" panose="02020603050405020304" pitchFamily="18" charset="0"/>
                <a:cs typeface="Times New Roman" panose="02020603050405020304" pitchFamily="18" charset="0"/>
              </a:rPr>
              <a:t> to head a military expedition, when the Achaeans, who were their allies, sent for aid from Sparta. For the </a:t>
            </a:r>
            <a:r>
              <a:rPr lang="en-GB" dirty="0" err="1">
                <a:latin typeface="Times New Roman" panose="02020603050405020304" pitchFamily="18" charset="0"/>
                <a:cs typeface="Times New Roman" panose="02020603050405020304" pitchFamily="18" charset="0"/>
              </a:rPr>
              <a:t>Aetolians</a:t>
            </a:r>
            <a:r>
              <a:rPr lang="en-GB" dirty="0">
                <a:latin typeface="Times New Roman" panose="02020603050405020304" pitchFamily="18" charset="0"/>
                <a:cs typeface="Times New Roman" panose="02020603050405020304" pitchFamily="18" charset="0"/>
              </a:rPr>
              <a:t> were expected to invade Peloponnesus by way of Megara; and </a:t>
            </a:r>
            <a:r>
              <a:rPr lang="en-GB" dirty="0" err="1">
                <a:latin typeface="Times New Roman" panose="02020603050405020304" pitchFamily="18" charset="0"/>
                <a:cs typeface="Times New Roman" panose="02020603050405020304" pitchFamily="18" charset="0"/>
              </a:rPr>
              <a:t>Aratus</a:t>
            </a:r>
            <a:r>
              <a:rPr lang="en-GB" dirty="0">
                <a:latin typeface="Times New Roman" panose="02020603050405020304" pitchFamily="18" charset="0"/>
                <a:cs typeface="Times New Roman" panose="02020603050405020304" pitchFamily="18" charset="0"/>
              </a:rPr>
              <a:t>, the general of the Achaeans, in an effort to prevent this, was assembling a force and wrote a letter to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a:t>
            </a:r>
          </a:p>
          <a:p>
            <a:pPr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Life of Agis</a:t>
            </a:r>
            <a:r>
              <a:rPr lang="en-GB" dirty="0">
                <a:latin typeface="Times New Roman" panose="02020603050405020304" pitchFamily="18" charset="0"/>
                <a:cs typeface="Times New Roman" panose="02020603050405020304" pitchFamily="18" charset="0"/>
              </a:rPr>
              <a:t> 13</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Aid to Achaea</a:t>
            </a:r>
          </a:p>
        </p:txBody>
      </p:sp>
      <p:sp>
        <p:nvSpPr>
          <p:cNvPr id="3" name="Content Placeholder 2"/>
          <p:cNvSpPr>
            <a:spLocks noGrp="1"/>
          </p:cNvSpPr>
          <p:nvPr>
            <p:ph sz="quarter" idx="1"/>
          </p:nvPr>
        </p:nvSpPr>
        <p:spPr>
          <a:xfrm>
            <a:off x="1069848" y="2320412"/>
            <a:ext cx="10058400" cy="4205791"/>
          </a:xfrm>
        </p:spPr>
        <p:txBody>
          <a:bodyPr>
            <a:normAutofit lnSpcReduction="10000"/>
          </a:bodyPr>
          <a:lstStyle/>
          <a:p>
            <a:pPr marL="0" indent="361950">
              <a:buNone/>
            </a:pPr>
            <a:r>
              <a:rPr lang="en-GB" dirty="0">
                <a:latin typeface="Times New Roman" panose="02020603050405020304" pitchFamily="18" charset="0"/>
                <a:cs typeface="Times New Roman" panose="02020603050405020304" pitchFamily="18" charset="0"/>
              </a:rPr>
              <a:t>These at once sent out Agis, who was exalted in spirit by the ambition and ardour of the soldiers under him. For being young men for the most part and poor, and having now immunity from their debts and absolution, and expecting that they would receive allotments of land if they returned from the expedition, their devotion to Agis was astonishing. And they were a spectacle to the cities as they marched through the Peloponnesus without doing any injury, without rudeness, and almost without noise, so that the other Greeks were amazed and asked themselves what must have been the discipline of a Spartan army under the command of the great </a:t>
            </a:r>
            <a:r>
              <a:rPr lang="en-GB" dirty="0" err="1">
                <a:latin typeface="Times New Roman" panose="02020603050405020304" pitchFamily="18" charset="0"/>
                <a:cs typeface="Times New Roman" panose="02020603050405020304" pitchFamily="18" charset="0"/>
              </a:rPr>
              <a:t>Agesilaüs</a:t>
            </a:r>
            <a:r>
              <a:rPr lang="en-GB" dirty="0">
                <a:latin typeface="Times New Roman" panose="02020603050405020304" pitchFamily="18" charset="0"/>
                <a:cs typeface="Times New Roman" panose="02020603050405020304" pitchFamily="18" charset="0"/>
              </a:rPr>
              <a:t>, or the famous Lysander, or Leonidas of old, since towards a stripling who was almost the youngest of the whole army so great reverence and fear were felt by his soldiers. And indeed the young man himself, owing to his simplicity, his love of hardships, and the pride he took in clothing and arming himself with no more splendour than a common soldier, won the admiration and devotion of the multitudes; for to the rich, certainly, his innovating ways were not pleasing, owing to a fear that they might prove a disturbing force and set a bad example among the common people everywhere</a:t>
            </a:r>
          </a:p>
          <a:p>
            <a:pPr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Life of Agis </a:t>
            </a:r>
            <a:r>
              <a:rPr lang="en-GB" dirty="0">
                <a:latin typeface="Times New Roman" panose="02020603050405020304" pitchFamily="18" charset="0"/>
                <a:cs typeface="Times New Roman" panose="02020603050405020304" pitchFamily="18" charset="0"/>
              </a:rPr>
              <a:t>14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788997"/>
            <a:ext cx="10058400" cy="945750"/>
          </a:xfrm>
        </p:spPr>
        <p:txBody>
          <a:bodyPr>
            <a:normAutofit/>
          </a:bodyPr>
          <a:lstStyle/>
          <a:p>
            <a:r>
              <a:rPr lang="en-GB" dirty="0">
                <a:latin typeface="Times New Roman" panose="02020603050405020304" pitchFamily="18" charset="0"/>
                <a:cs typeface="Times New Roman" panose="02020603050405020304" pitchFamily="18" charset="0"/>
              </a:rPr>
              <a:t>Return of </a:t>
            </a:r>
            <a:r>
              <a:rPr lang="en-GB" dirty="0" err="1">
                <a:latin typeface="Times New Roman" panose="02020603050405020304" pitchFamily="18" charset="0"/>
                <a:cs typeface="Times New Roman" panose="02020603050405020304" pitchFamily="18" charset="0"/>
              </a:rPr>
              <a:t>Leonidas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119338"/>
            <a:ext cx="10058400" cy="4538352"/>
          </a:xfrm>
        </p:spPr>
        <p:txBody>
          <a:bodyPr>
            <a:normAutofit/>
          </a:bodyPr>
          <a:lstStyle/>
          <a:p>
            <a:pPr marL="0" indent="361950">
              <a:buNone/>
            </a:pPr>
            <a:r>
              <a:rPr lang="en-GB" sz="1600" dirty="0">
                <a:latin typeface="Times New Roman" panose="02020603050405020304" pitchFamily="18" charset="0"/>
                <a:cs typeface="Times New Roman" panose="02020603050405020304" pitchFamily="18" charset="0"/>
              </a:rPr>
              <a:t>Now Agis spent most of his time in the sanctuary, but was wont to go down from time to time to his bath. There, then, they determined to seize him, when he was outside the sanctuary. So they waited till he had finished his bath, and then came to meet him with friendly greetings, and walked along with him, conversing and jesting with him after the manner of youthful comrades. But at a certain point the road branched off towards the prison, and when they were come to that place, </a:t>
            </a:r>
            <a:r>
              <a:rPr lang="en-GB" sz="1600" dirty="0" err="1">
                <a:latin typeface="Times New Roman" panose="02020603050405020304" pitchFamily="18" charset="0"/>
                <a:cs typeface="Times New Roman" panose="02020603050405020304" pitchFamily="18" charset="0"/>
              </a:rPr>
              <a:t>Amphares</a:t>
            </a:r>
            <a:r>
              <a:rPr lang="en-GB" sz="1600" dirty="0">
                <a:latin typeface="Times New Roman" panose="02020603050405020304" pitchFamily="18" charset="0"/>
                <a:cs typeface="Times New Roman" panose="02020603050405020304" pitchFamily="18" charset="0"/>
              </a:rPr>
              <a:t>, by virtue of his office, laid hands on Agis and said: "I shall lead thee, Agis, to the ephors, to answer for thy measures of state"; and </a:t>
            </a:r>
            <a:r>
              <a:rPr lang="en-GB" sz="1600" dirty="0" err="1">
                <a:latin typeface="Times New Roman" panose="02020603050405020304" pitchFamily="18" charset="0"/>
                <a:cs typeface="Times New Roman" panose="02020603050405020304" pitchFamily="18" charset="0"/>
              </a:rPr>
              <a:t>Damochares</a:t>
            </a:r>
            <a:r>
              <a:rPr lang="en-GB" sz="1600" dirty="0">
                <a:latin typeface="Times New Roman" panose="02020603050405020304" pitchFamily="18" charset="0"/>
                <a:cs typeface="Times New Roman" panose="02020603050405020304" pitchFamily="18" charset="0"/>
              </a:rPr>
              <a:t>, who was tall and robust, threw his cloak about the king's neck and dragged him along. Others pushed him along from behind, as had been agreed, and since he had no helper but was without a friend, they thrust him into the prison. At once Leonidas was at hand with a large band of mercenaries and surrounded the prison, while the ephors went in to Agis. After sending for those of the senators who were of the same mind as themselves, as though the king were to have a trial, the ephors ordered Agis to defend his conduct of affairs. The young king laughed at their dissimulation, whereupon </a:t>
            </a:r>
            <a:r>
              <a:rPr lang="en-GB" sz="1600" dirty="0" err="1">
                <a:latin typeface="Times New Roman" panose="02020603050405020304" pitchFamily="18" charset="0"/>
                <a:cs typeface="Times New Roman" panose="02020603050405020304" pitchFamily="18" charset="0"/>
              </a:rPr>
              <a:t>Amphares</a:t>
            </a:r>
            <a:r>
              <a:rPr lang="en-GB" sz="1600" dirty="0">
                <a:latin typeface="Times New Roman" panose="02020603050405020304" pitchFamily="18" charset="0"/>
                <a:cs typeface="Times New Roman" panose="02020603050405020304" pitchFamily="18" charset="0"/>
              </a:rPr>
              <a:t> threatened that he would rue the day and be punished for his temerity; but another ephor, as though plainly offering Agis a way of escape from the charges against him, asked him if he had done what he did under compulsion from Lysander and </a:t>
            </a:r>
            <a:r>
              <a:rPr lang="en-GB" sz="1600" dirty="0" err="1">
                <a:latin typeface="Times New Roman" panose="02020603050405020304" pitchFamily="18" charset="0"/>
                <a:cs typeface="Times New Roman" panose="02020603050405020304" pitchFamily="18" charset="0"/>
              </a:rPr>
              <a:t>Agesilaüs</a:t>
            </a:r>
            <a:r>
              <a:rPr lang="en-GB" sz="1600" dirty="0">
                <a:latin typeface="Times New Roman" panose="02020603050405020304" pitchFamily="18" charset="0"/>
                <a:cs typeface="Times New Roman" panose="02020603050405020304" pitchFamily="18" charset="0"/>
              </a:rPr>
              <a:t>.  And when Agis answered that he had suffered compulsion from no one, but that in admiration and imitation of Lycurgus he had adopted the same public policy as his, the same ephor asked again if he repented of what he had done. But the young king declared that he had no repentance for what he had most excellently planned, and would not have, even if he saw that he was to suffer the </a:t>
            </a:r>
            <a:r>
              <a:rPr lang="en-GB" sz="1600" dirty="0" err="1">
                <a:latin typeface="Times New Roman" panose="02020603050405020304" pitchFamily="18" charset="0"/>
                <a:cs typeface="Times New Roman" panose="02020603050405020304" pitchFamily="18" charset="0"/>
              </a:rPr>
              <a:t>extremest</a:t>
            </a:r>
            <a:r>
              <a:rPr lang="en-GB" sz="1600" dirty="0">
                <a:latin typeface="Times New Roman" panose="02020603050405020304" pitchFamily="18" charset="0"/>
                <a:cs typeface="Times New Roman" panose="02020603050405020304" pitchFamily="18" charset="0"/>
              </a:rPr>
              <a:t> penalty. So they condemned him to death, and ordered the officers to lead him into the "</a:t>
            </a:r>
            <a:r>
              <a:rPr lang="en-GB" sz="1600" dirty="0" err="1">
                <a:latin typeface="Times New Roman" panose="02020603050405020304" pitchFamily="18" charset="0"/>
                <a:cs typeface="Times New Roman" panose="02020603050405020304" pitchFamily="18" charset="0"/>
              </a:rPr>
              <a:t>Dechas</a:t>
            </a:r>
            <a:r>
              <a:rPr lang="en-GB" sz="1600" dirty="0">
                <a:latin typeface="Times New Roman" panose="02020603050405020304" pitchFamily="18" charset="0"/>
                <a:cs typeface="Times New Roman" panose="02020603050405020304" pitchFamily="18" charset="0"/>
              </a:rPr>
              <a:t>," as it was called.</a:t>
            </a:r>
          </a:p>
          <a:p>
            <a:pPr algn="r">
              <a:buNone/>
            </a:pPr>
            <a:r>
              <a:rPr lang="en-GB" sz="1600" dirty="0">
                <a:latin typeface="Times New Roman" panose="02020603050405020304" pitchFamily="18" charset="0"/>
                <a:cs typeface="Times New Roman" panose="02020603050405020304" pitchFamily="18" charset="0"/>
              </a:rPr>
              <a:t>Plutarch, </a:t>
            </a:r>
            <a:r>
              <a:rPr lang="en-GB" sz="1600" i="1" dirty="0">
                <a:latin typeface="Times New Roman" panose="02020603050405020304" pitchFamily="18" charset="0"/>
                <a:cs typeface="Times New Roman" panose="02020603050405020304" pitchFamily="18" charset="0"/>
              </a:rPr>
              <a:t>Life of Agis </a:t>
            </a:r>
            <a:r>
              <a:rPr lang="en-GB" sz="1600" dirty="0">
                <a:latin typeface="Times New Roman" panose="02020603050405020304" pitchFamily="18" charset="0"/>
                <a:cs typeface="Times New Roman" panose="02020603050405020304" pitchFamily="18" charset="0"/>
              </a:rPr>
              <a:t>19</a:t>
            </a:r>
          </a:p>
          <a:p>
            <a:endParaRPr lang="en-GB" sz="16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III (r. 235-222)</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450850">
              <a:buNone/>
            </a:pPr>
            <a:r>
              <a:rPr lang="en-GB" sz="1900" dirty="0">
                <a:latin typeface="Times New Roman" panose="02020603050405020304" pitchFamily="18" charset="0"/>
                <a:cs typeface="Times New Roman" panose="02020603050405020304" pitchFamily="18" charset="0"/>
              </a:rPr>
              <a:t>Upon the death of Agis his brother </a:t>
            </a:r>
            <a:r>
              <a:rPr lang="en-GB" sz="1900" dirty="0" err="1">
                <a:latin typeface="Times New Roman" panose="02020603050405020304" pitchFamily="18" charset="0"/>
                <a:cs typeface="Times New Roman" panose="02020603050405020304" pitchFamily="18" charset="0"/>
              </a:rPr>
              <a:t>Archidamus</a:t>
            </a:r>
            <a:r>
              <a:rPr lang="en-GB" sz="1900" dirty="0">
                <a:latin typeface="Times New Roman" panose="02020603050405020304" pitchFamily="18" charset="0"/>
                <a:cs typeface="Times New Roman" panose="02020603050405020304" pitchFamily="18" charset="0"/>
              </a:rPr>
              <a:t> at once took to flight, and thus escaped arrest at the hands of Leonidas; but his wife, who had an infant son, was taken from her home by Leonidas and compelled to marry his son Cleomenes. Cleomenes was too young for marriage, but Leonidas was unwilling to have </a:t>
            </a:r>
            <a:r>
              <a:rPr lang="en-GB" sz="1900" dirty="0" err="1">
                <a:latin typeface="Times New Roman" panose="02020603050405020304" pitchFamily="18" charset="0"/>
                <a:cs typeface="Times New Roman" panose="02020603050405020304" pitchFamily="18" charset="0"/>
              </a:rPr>
              <a:t>Agiatis</a:t>
            </a:r>
            <a:r>
              <a:rPr lang="en-GB" sz="1900" dirty="0">
                <a:latin typeface="Times New Roman" panose="02020603050405020304" pitchFamily="18" charset="0"/>
                <a:cs typeface="Times New Roman" panose="02020603050405020304" pitchFamily="18" charset="0"/>
              </a:rPr>
              <a:t> marry anyone else. For she was heir to the great estate of her father </a:t>
            </a:r>
            <a:r>
              <a:rPr lang="en-GB" sz="1900" dirty="0" err="1">
                <a:latin typeface="Times New Roman" panose="02020603050405020304" pitchFamily="18" charset="0"/>
                <a:cs typeface="Times New Roman" panose="02020603050405020304" pitchFamily="18" charset="0"/>
              </a:rPr>
              <a:t>Gylippus</a:t>
            </a:r>
            <a:r>
              <a:rPr lang="en-GB" sz="1900" dirty="0">
                <a:latin typeface="Times New Roman" panose="02020603050405020304" pitchFamily="18" charset="0"/>
                <a:cs typeface="Times New Roman" panose="02020603050405020304" pitchFamily="18" charset="0"/>
              </a:rPr>
              <a:t>, in youthful beauty she far surpassed the other women of Greece, and she had an excellent disposition. Therefore she begged most earnestly, we are told, that she should not be forced into this marriage, but after she was united to Cleomenes, though she hated Leonidas, to the young man himself she was a good and affectionate wife. And he, as soon as </a:t>
            </a:r>
            <a:r>
              <a:rPr lang="en-GB" sz="1900" dirty="0" err="1">
                <a:latin typeface="Times New Roman" panose="02020603050405020304" pitchFamily="18" charset="0"/>
                <a:cs typeface="Times New Roman" panose="02020603050405020304" pitchFamily="18" charset="0"/>
              </a:rPr>
              <a:t>Agiatis</a:t>
            </a:r>
            <a:r>
              <a:rPr lang="en-GB" sz="1900" dirty="0">
                <a:latin typeface="Times New Roman" panose="02020603050405020304" pitchFamily="18" charset="0"/>
                <a:cs typeface="Times New Roman" panose="02020603050405020304" pitchFamily="18" charset="0"/>
              </a:rPr>
              <a:t> was his, became passionately fond of her, and in a way sympathized with her devotion to the memory of Agis, so that he would often ask her about the career of Agis, and listen attentively as she told of the plans and purposes which Agis had formed. </a:t>
            </a:r>
          </a:p>
          <a:p>
            <a:pPr algn="r">
              <a:buNone/>
            </a:pPr>
            <a:r>
              <a:rPr lang="en-GB" sz="1900" dirty="0">
                <a:latin typeface="Times New Roman" panose="02020603050405020304" pitchFamily="18" charset="0"/>
                <a:cs typeface="Times New Roman" panose="02020603050405020304" pitchFamily="18" charset="0"/>
              </a:rPr>
              <a:t>Plutarch, </a:t>
            </a:r>
            <a:r>
              <a:rPr lang="en-GB" sz="1900" i="1" dirty="0">
                <a:latin typeface="Times New Roman" panose="02020603050405020304" pitchFamily="18" charset="0"/>
                <a:cs typeface="Times New Roman" panose="02020603050405020304" pitchFamily="18" charset="0"/>
              </a:rPr>
              <a:t>Life of Cleomenes </a:t>
            </a:r>
            <a:r>
              <a:rPr lang="en-GB" sz="1900" dirty="0">
                <a:latin typeface="Times New Roman" panose="02020603050405020304" pitchFamily="18" charset="0"/>
                <a:cs typeface="Times New Roman" panose="02020603050405020304" pitchFamily="18" charset="0"/>
              </a:rPr>
              <a:t>1</a:t>
            </a:r>
            <a:endParaRPr lang="en-GB" sz="1900" i="1"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Achaean League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235: Megalopolis joins the Achaean league</a:t>
            </a:r>
          </a:p>
          <a:p>
            <a:r>
              <a:rPr lang="en-GB" dirty="0">
                <a:latin typeface="Times New Roman" panose="02020603050405020304" pitchFamily="18" charset="0"/>
                <a:cs typeface="Times New Roman" panose="02020603050405020304" pitchFamily="18" charset="0"/>
              </a:rPr>
              <a:t>Achaean policy now turns anti-Spartan</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Cleomenic</a:t>
            </a:r>
            <a:r>
              <a:rPr lang="en-GB" dirty="0">
                <a:latin typeface="Times New Roman" panose="02020603050405020304" pitchFamily="18" charset="0"/>
                <a:cs typeface="Times New Roman" panose="02020603050405020304" pitchFamily="18" charset="0"/>
              </a:rPr>
              <a:t>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229/9-222</a:t>
            </a:r>
          </a:p>
          <a:p>
            <a:r>
              <a:rPr lang="en-GB" dirty="0">
                <a:latin typeface="Times New Roman" panose="02020603050405020304" pitchFamily="18" charset="0"/>
                <a:cs typeface="Times New Roman" panose="02020603050405020304" pitchFamily="18" charset="0"/>
              </a:rPr>
              <a:t>Historians – our main account is in Polybius</a:t>
            </a:r>
          </a:p>
          <a:p>
            <a:r>
              <a:rPr lang="en-GB" dirty="0">
                <a:latin typeface="Times New Roman" panose="02020603050405020304" pitchFamily="18" charset="0"/>
                <a:cs typeface="Times New Roman" panose="02020603050405020304" pitchFamily="18" charset="0"/>
              </a:rPr>
              <a:t>Polybius is from Megalopolis</a:t>
            </a:r>
          </a:p>
          <a:p>
            <a:r>
              <a:rPr lang="en-GB" dirty="0">
                <a:latin typeface="Times New Roman" panose="02020603050405020304" pitchFamily="18" charset="0"/>
                <a:cs typeface="Times New Roman" panose="02020603050405020304" pitchFamily="18" charset="0"/>
              </a:rPr>
              <a:t>He HATES Cleomenes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Cleomenic</a:t>
            </a:r>
            <a:r>
              <a:rPr lang="en-GB" dirty="0">
                <a:latin typeface="Times New Roman" panose="02020603050405020304" pitchFamily="18" charset="0"/>
                <a:cs typeface="Times New Roman" panose="02020603050405020304" pitchFamily="18" charset="0"/>
              </a:rPr>
              <a:t>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229/8 Argos joins the </a:t>
            </a:r>
            <a:r>
              <a:rPr lang="en-GB" dirty="0" err="1">
                <a:latin typeface="Times New Roman" panose="02020603050405020304" pitchFamily="18" charset="0"/>
                <a:cs typeface="Times New Roman" panose="02020603050405020304" pitchFamily="18" charset="0"/>
              </a:rPr>
              <a:t>Achean</a:t>
            </a:r>
            <a:r>
              <a:rPr lang="en-GB" dirty="0">
                <a:latin typeface="Times New Roman" panose="02020603050405020304" pitchFamily="18" charset="0"/>
                <a:cs typeface="Times New Roman" panose="02020603050405020304" pitchFamily="18" charset="0"/>
              </a:rPr>
              <a:t> league</a:t>
            </a:r>
          </a:p>
          <a:p>
            <a:r>
              <a:rPr lang="en-GB" dirty="0" err="1">
                <a:latin typeface="Times New Roman" panose="02020603050405020304" pitchFamily="18" charset="0"/>
                <a:cs typeface="Times New Roman" panose="02020603050405020304" pitchFamily="18" charset="0"/>
              </a:rPr>
              <a:t>Phlius</a:t>
            </a:r>
            <a:r>
              <a:rPr lang="en-GB" dirty="0">
                <a:latin typeface="Times New Roman" panose="02020603050405020304" pitchFamily="18" charset="0"/>
                <a:cs typeface="Times New Roman" panose="02020603050405020304" pitchFamily="18" charset="0"/>
              </a:rPr>
              <a:t>, Hermione and Aegina go over to the league</a:t>
            </a:r>
          </a:p>
          <a:p>
            <a:r>
              <a:rPr lang="en-GB" dirty="0">
                <a:latin typeface="Times New Roman" panose="02020603050405020304" pitchFamily="18" charset="0"/>
                <a:cs typeface="Times New Roman" panose="02020603050405020304" pitchFamily="18" charset="0"/>
              </a:rPr>
              <a:t>Similar to 370 with the potential of an incursion into Laconia. </a:t>
            </a:r>
          </a:p>
          <a:p>
            <a:r>
              <a:rPr lang="en-GB" dirty="0">
                <a:latin typeface="Times New Roman" panose="02020603050405020304" pitchFamily="18" charset="0"/>
                <a:cs typeface="Times New Roman" panose="02020603050405020304" pitchFamily="18" charset="0"/>
              </a:rPr>
              <a:t>Arcadians start to move towards Sparta and allow Sparta to take control of 4 towns, including Mantinea</a:t>
            </a:r>
          </a:p>
          <a:p>
            <a:r>
              <a:rPr lang="en-GB" dirty="0">
                <a:latin typeface="Times New Roman" panose="02020603050405020304" pitchFamily="18" charset="0"/>
                <a:cs typeface="Times New Roman" panose="02020603050405020304" pitchFamily="18" charset="0"/>
              </a:rPr>
              <a:t>Elis allies with Sparta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Removal of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227</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541338">
              <a:buNone/>
            </a:pPr>
            <a:r>
              <a:rPr lang="en-GB" sz="1600" dirty="0">
                <a:latin typeface="Times New Roman" panose="02020603050405020304" pitchFamily="18" charset="0"/>
                <a:cs typeface="Times New Roman" panose="02020603050405020304" pitchFamily="18" charset="0"/>
              </a:rPr>
              <a:t>Cleomenes, when day came, published a list of eighty citizens who must go into exile, and removed all the </a:t>
            </a:r>
            <a:r>
              <a:rPr lang="en-GB" sz="1600" dirty="0" err="1">
                <a:latin typeface="Times New Roman" panose="02020603050405020304" pitchFamily="18" charset="0"/>
                <a:cs typeface="Times New Roman" panose="02020603050405020304" pitchFamily="18" charset="0"/>
              </a:rPr>
              <a:t>ephoral</a:t>
            </a:r>
            <a:r>
              <a:rPr lang="en-GB" sz="1600" dirty="0">
                <a:latin typeface="Times New Roman" panose="02020603050405020304" pitchFamily="18" charset="0"/>
                <a:cs typeface="Times New Roman" panose="02020603050405020304" pitchFamily="18" charset="0"/>
              </a:rPr>
              <a:t> chairs except one; in this he purposed to sit himself for the transaction of public business. Then he called a general assembly and made a defence of his proceedings. He said that Lycurgus had blended the powers of senate and kings, and that for a long time the state was administered in this way and had no need of other officials.  But later, when the Messenian war proved to be long, the kings, since their campaigns abroad left them no time to administer justice themselves, chose out some of their friends and left them behind to serve the citizens in their stead. These were called ephors, or </a:t>
            </a:r>
            <a:r>
              <a:rPr lang="en-GB" sz="1600" i="1" dirty="0">
                <a:latin typeface="Times New Roman" panose="02020603050405020304" pitchFamily="18" charset="0"/>
                <a:cs typeface="Times New Roman" panose="02020603050405020304" pitchFamily="18" charset="0"/>
              </a:rPr>
              <a:t>guardians</a:t>
            </a:r>
            <a:r>
              <a:rPr lang="en-GB" sz="1600" dirty="0">
                <a:latin typeface="Times New Roman" panose="02020603050405020304" pitchFamily="18" charset="0"/>
                <a:cs typeface="Times New Roman" panose="02020603050405020304" pitchFamily="18" charset="0"/>
              </a:rPr>
              <a:t>, and as a matter of fact they continued at first to be assistants of the kings, but then gradually diverted the power into their own hands, and so, ere men were aware, established a magistracy of their own. As proof of this, Cleomenes cited the fact that down to that day, when the ephors summoned a king to appear before them, he refused to go at the first summons, and at the second, but at the third rose up and went with them; and he said that the one who first added weight to this office, and extended its powers, </a:t>
            </a:r>
            <a:r>
              <a:rPr lang="en-GB" sz="1600" dirty="0" err="1">
                <a:latin typeface="Times New Roman" panose="02020603050405020304" pitchFamily="18" charset="0"/>
                <a:cs typeface="Times New Roman" panose="02020603050405020304" pitchFamily="18" charset="0"/>
              </a:rPr>
              <a:t>Asteropus</a:t>
            </a:r>
            <a:r>
              <a:rPr lang="en-GB" sz="1600" dirty="0">
                <a:latin typeface="Times New Roman" panose="02020603050405020304" pitchFamily="18" charset="0"/>
                <a:cs typeface="Times New Roman" panose="02020603050405020304" pitchFamily="18" charset="0"/>
              </a:rPr>
              <a:t>, was ephor many generations later. As long, then, he said, as the ephors kept within bounds, it had been better to bear with them; but when with their assumed power they subverted the ancient form of government to such an extent as to drive away some kings, put others to death without a trial, and threaten such as desired to behold again in Sparta her fairest and most divinely appointed constitution, it was not to be endured. </a:t>
            </a:r>
          </a:p>
          <a:p>
            <a:pPr marL="0" indent="0" algn="r">
              <a:buNone/>
            </a:pPr>
            <a:r>
              <a:rPr lang="en-GB" sz="1600" dirty="0">
                <a:latin typeface="Times New Roman" panose="02020603050405020304" pitchFamily="18" charset="0"/>
                <a:cs typeface="Times New Roman" panose="02020603050405020304" pitchFamily="18" charset="0"/>
              </a:rPr>
              <a:t>Plutarch </a:t>
            </a:r>
            <a:r>
              <a:rPr lang="en-GB" sz="1600" i="1" dirty="0">
                <a:latin typeface="Times New Roman" panose="02020603050405020304" pitchFamily="18" charset="0"/>
                <a:cs typeface="Times New Roman" panose="02020603050405020304" pitchFamily="18" charset="0"/>
              </a:rPr>
              <a:t>Life of Cleomenes </a:t>
            </a:r>
            <a:r>
              <a:rPr lang="en-GB" sz="1600" dirty="0">
                <a:latin typeface="Times New Roman" panose="02020603050405020304" pitchFamily="18" charset="0"/>
                <a:cs typeface="Times New Roman" panose="02020603050405020304" pitchFamily="18" charset="0"/>
              </a:rPr>
              <a:t>10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Removal of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227</a:t>
            </a:r>
          </a:p>
        </p:txBody>
      </p:sp>
      <p:sp>
        <p:nvSpPr>
          <p:cNvPr id="3" name="Content Placeholder 2"/>
          <p:cNvSpPr>
            <a:spLocks noGrp="1"/>
          </p:cNvSpPr>
          <p:nvPr>
            <p:ph sz="quarter" idx="1"/>
          </p:nvPr>
        </p:nvSpPr>
        <p:spPr>
          <a:xfrm>
            <a:off x="1069848" y="2320412"/>
            <a:ext cx="10058400" cy="4337277"/>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If, then, it had been possible without bloodshed to rid Sparta of her imported curses, namely luxury and extravagance, and debts and usury, and those elder evils than these, namely, poverty and wealth, he would have thought himself the most fortunate king in the world to have cured the disease of his country like a wise physician, without pain; but as it was, he said, in support of the necessity that had been laid upon him, he could cite Lycurgus, who, though he was neither king nor magistrate, but a private person attempting to act as king, proceeded with an armed retinue into the market-place, so that </a:t>
            </a:r>
            <a:r>
              <a:rPr lang="en-GB" sz="1800" dirty="0" err="1">
                <a:latin typeface="Times New Roman" panose="02020603050405020304" pitchFamily="18" charset="0"/>
                <a:cs typeface="Times New Roman" panose="02020603050405020304" pitchFamily="18" charset="0"/>
              </a:rPr>
              <a:t>Charillus</a:t>
            </a:r>
            <a:r>
              <a:rPr lang="en-GB" sz="1800" dirty="0">
                <a:latin typeface="Times New Roman" panose="02020603050405020304" pitchFamily="18" charset="0"/>
                <a:cs typeface="Times New Roman" panose="02020603050405020304" pitchFamily="18" charset="0"/>
              </a:rPr>
              <a:t> the king took fright and fled for refuge to an altar. That king, however, Cleomenes said, since he was an excellent man and a lover of his country, speedily concurred in the measures of Lycurgus and accepted the change of constitution; still, as a matter of fact Lycurgus by his own acts bore witness to the difficulty of changing a constitution without violence and fear. To these, Cleomenes said, he had himself resorted with the greatest moderation, for he had but put out of the way the men who were opposed to the salvation of Sparta. For all the rest, he said, the whole land should be common property, debtors should be set free from their debts, and foreigners should be examined and rated, in order that the strongest of them might be made Spartan citizens and help to preserve the state by their arms. "In this way," he said, "we shall cease to behold Sparta the booty of Aetolians and Illyrians through lack of men to defend her." </a:t>
            </a:r>
          </a:p>
          <a:p>
            <a:pPr marL="0" indent="0" algn="r">
              <a:buNone/>
            </a:pPr>
            <a:r>
              <a:rPr lang="en-GB" sz="1800" dirty="0">
                <a:latin typeface="Times New Roman" panose="02020603050405020304" pitchFamily="18" charset="0"/>
                <a:cs typeface="Times New Roman" panose="02020603050405020304" pitchFamily="18" charset="0"/>
              </a:rPr>
              <a:t>Plutarch, </a:t>
            </a:r>
            <a:r>
              <a:rPr lang="en-GB" sz="1800" i="1" dirty="0">
                <a:latin typeface="Times New Roman" panose="02020603050405020304" pitchFamily="18" charset="0"/>
                <a:cs typeface="Times New Roman" panose="02020603050405020304" pitchFamily="18" charset="0"/>
              </a:rPr>
              <a:t>Life of Cleomenes </a:t>
            </a:r>
            <a:r>
              <a:rPr lang="en-GB" sz="1800" dirty="0">
                <a:latin typeface="Times New Roman" panose="02020603050405020304" pitchFamily="18" charset="0"/>
                <a:cs typeface="Times New Roman" panose="02020603050405020304" pitchFamily="18" charset="0"/>
              </a:rPr>
              <a:t>10</a:t>
            </a:r>
          </a:p>
          <a:p>
            <a:endParaRPr lang="en-GB" sz="18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Constitutional Reform </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After this, to begin with, Cleomenes himself placed his property in the common stock, as did </a:t>
            </a:r>
            <a:r>
              <a:rPr lang="en-GB" sz="1800" dirty="0" err="1">
                <a:latin typeface="Times New Roman" panose="02020603050405020304" pitchFamily="18" charset="0"/>
                <a:cs typeface="Times New Roman" panose="02020603050405020304" pitchFamily="18" charset="0"/>
              </a:rPr>
              <a:t>Megistonoüs</a:t>
            </a:r>
            <a:r>
              <a:rPr lang="en-GB" sz="1800" dirty="0">
                <a:latin typeface="Times New Roman" panose="02020603050405020304" pitchFamily="18" charset="0"/>
                <a:cs typeface="Times New Roman" panose="02020603050405020304" pitchFamily="18" charset="0"/>
              </a:rPr>
              <a:t> his step-father and every one of his friends besides; next, all the rest of the citizens did the same, and the land was parcelled out. Cleomenes also assigned a portion of land to each man who had been exiled by him, and promised to bring them all home after matters had become quiet. Then he filled up the body of citizens with the most promising of the free provincials, and thus raised a body of four thousand men-at‑arms, whom he taught to use a long pike, held in both hands, instead of a short spear, and to carry their shields by a strap instead of by a fixed handle. Next he devoted himself to the training of the young men and to the "agoge," or ancient discipline, most of the details of which </a:t>
            </a:r>
            <a:r>
              <a:rPr lang="en-GB" sz="1800" dirty="0" err="1">
                <a:latin typeface="Times New Roman" panose="02020603050405020304" pitchFamily="18" charset="0"/>
                <a:cs typeface="Times New Roman" panose="02020603050405020304" pitchFamily="18" charset="0"/>
              </a:rPr>
              <a:t>Sphaerus</a:t>
            </a:r>
            <a:r>
              <a:rPr lang="en-GB" sz="1800" dirty="0">
                <a:latin typeface="Times New Roman" panose="02020603050405020304" pitchFamily="18" charset="0"/>
                <a:cs typeface="Times New Roman" panose="02020603050405020304" pitchFamily="18" charset="0"/>
              </a:rPr>
              <a:t>, who was then in Sparta, helped him in arranging. And quickly was the proper system of bodily training and public messes resumed, a few out of necessity, but most with a willing spirit, subjecting themselves to the old Spartan regime with all its simplicity. And yet, desiring to give the name of absolute power a less offensive sound, he associated with himself in royal power his brother </a:t>
            </a:r>
            <a:r>
              <a:rPr lang="en-GB" sz="1800" dirty="0" err="1">
                <a:latin typeface="Times New Roman" panose="02020603050405020304" pitchFamily="18" charset="0"/>
                <a:cs typeface="Times New Roman" panose="02020603050405020304" pitchFamily="18" charset="0"/>
              </a:rPr>
              <a:t>Eucleidas</a:t>
            </a:r>
            <a:r>
              <a:rPr lang="en-GB" sz="1800" dirty="0">
                <a:latin typeface="Times New Roman" panose="02020603050405020304" pitchFamily="18" charset="0"/>
                <a:cs typeface="Times New Roman" panose="02020603050405020304" pitchFamily="18" charset="0"/>
              </a:rPr>
              <a:t>. And this was the only time when the Spartans had two kings from the same house. </a:t>
            </a:r>
          </a:p>
          <a:p>
            <a:pPr algn="r">
              <a:buNone/>
            </a:pPr>
            <a:r>
              <a:rPr lang="en-GB" sz="1800" dirty="0">
                <a:latin typeface="Times New Roman" panose="02020603050405020304" pitchFamily="18" charset="0"/>
                <a:cs typeface="Times New Roman" panose="02020603050405020304" pitchFamily="18" charset="0"/>
              </a:rPr>
              <a:t>Plutarch </a:t>
            </a:r>
            <a:r>
              <a:rPr lang="en-GB" sz="1800" i="1" dirty="0">
                <a:latin typeface="Times New Roman" panose="02020603050405020304" pitchFamily="18" charset="0"/>
                <a:cs typeface="Times New Roman" panose="02020603050405020304" pitchFamily="18" charset="0"/>
              </a:rPr>
              <a:t>Life of Cleomenes </a:t>
            </a:r>
            <a:r>
              <a:rPr lang="en-GB" sz="1800" dirty="0">
                <a:latin typeface="Times New Roman" panose="02020603050405020304" pitchFamily="18" charset="0"/>
                <a:cs typeface="Times New Roman" panose="02020603050405020304" pitchFamily="18" charset="0"/>
              </a:rPr>
              <a:t>11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Constitutional Reform </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Cancelation of debts</a:t>
            </a:r>
          </a:p>
          <a:p>
            <a:r>
              <a:rPr lang="en-GB" dirty="0">
                <a:latin typeface="Times New Roman" panose="02020603050405020304" pitchFamily="18" charset="0"/>
                <a:cs typeface="Times New Roman" panose="02020603050405020304" pitchFamily="18" charset="0"/>
              </a:rPr>
              <a:t>Civic Land redistributed in 4,000 lots to citizens (new and old)</a:t>
            </a:r>
          </a:p>
          <a:p>
            <a:r>
              <a:rPr lang="en-GB" dirty="0">
                <a:latin typeface="Times New Roman" panose="02020603050405020304" pitchFamily="18" charset="0"/>
                <a:cs typeface="Times New Roman" panose="02020603050405020304" pitchFamily="18" charset="0"/>
              </a:rPr>
              <a:t>Further 2,500 to existing citizens</a:t>
            </a:r>
          </a:p>
          <a:p>
            <a:r>
              <a:rPr lang="en-GB" dirty="0">
                <a:latin typeface="Times New Roman" panose="02020603050405020304" pitchFamily="18" charset="0"/>
                <a:cs typeface="Times New Roman" panose="02020603050405020304" pitchFamily="18" charset="0"/>
              </a:rPr>
              <a:t>1,400 to deserving </a:t>
            </a:r>
            <a:r>
              <a:rPr lang="en-GB" dirty="0" err="1">
                <a:latin typeface="Times New Roman" panose="02020603050405020304" pitchFamily="18" charset="0"/>
                <a:cs typeface="Times New Roman" panose="02020603050405020304" pitchFamily="18" charset="0"/>
              </a:rPr>
              <a:t>Perioikoi</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Membership in mess and minimal contributions</a:t>
            </a:r>
          </a:p>
          <a:p>
            <a:r>
              <a:rPr lang="en-GB" dirty="0">
                <a:latin typeface="Times New Roman" panose="02020603050405020304" pitchFamily="18" charset="0"/>
                <a:cs typeface="Times New Roman" panose="02020603050405020304" pitchFamily="18" charset="0"/>
              </a:rPr>
              <a:t>Helot contributions by number</a:t>
            </a:r>
          </a:p>
          <a:p>
            <a:r>
              <a:rPr lang="en-GB" dirty="0">
                <a:latin typeface="Times New Roman" panose="02020603050405020304" pitchFamily="18" charset="0"/>
                <a:cs typeface="Times New Roman" panose="02020603050405020304" pitchFamily="18" charset="0"/>
              </a:rPr>
              <a:t>Macedonian equipping of the army</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Campaigns after 227</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Successful in field and “winning hearts and minds”</a:t>
            </a:r>
          </a:p>
          <a:p>
            <a:r>
              <a:rPr lang="en-GB" dirty="0">
                <a:latin typeface="Times New Roman" panose="02020603050405020304" pitchFamily="18" charset="0"/>
                <a:cs typeface="Times New Roman" panose="02020603050405020304" pitchFamily="18" charset="0"/>
              </a:rPr>
              <a:t>Restoration of Peloponnesian League? </a:t>
            </a:r>
          </a:p>
          <a:p>
            <a:r>
              <a:rPr lang="en-GB" dirty="0">
                <a:latin typeface="Times New Roman" panose="02020603050405020304" pitchFamily="18" charset="0"/>
                <a:cs typeface="Times New Roman" panose="02020603050405020304" pitchFamily="18" charset="0"/>
              </a:rPr>
              <a:t>226: Ptolemy III switches support to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from </a:t>
            </a:r>
            <a:r>
              <a:rPr lang="en-GB" dirty="0" err="1">
                <a:latin typeface="Times New Roman" panose="02020603050405020304" pitchFamily="18" charset="0"/>
                <a:cs typeface="Times New Roman" panose="02020603050405020304" pitchFamily="18" charset="0"/>
              </a:rPr>
              <a:t>Aratus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224: </a:t>
            </a:r>
            <a:r>
              <a:rPr lang="en-GB" dirty="0" err="1">
                <a:latin typeface="Times New Roman" panose="02020603050405020304" pitchFamily="18" charset="0"/>
                <a:cs typeface="Times New Roman" panose="02020603050405020304" pitchFamily="18" charset="0"/>
              </a:rPr>
              <a:t>Aratus</a:t>
            </a:r>
            <a:r>
              <a:rPr lang="en-GB" dirty="0">
                <a:latin typeface="Times New Roman" panose="02020603050405020304" pitchFamily="18" charset="0"/>
                <a:cs typeface="Times New Roman" panose="02020603050405020304" pitchFamily="18" charset="0"/>
              </a:rPr>
              <a:t> leads the Achaean league into an alliance with Macedon</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err="1">
                <a:latin typeface="Times New Roman" panose="02020603050405020304" pitchFamily="18" charset="0"/>
                <a:cs typeface="Times New Roman" panose="02020603050405020304" pitchFamily="18" charset="0"/>
              </a:rPr>
              <a:t>Cleomenes</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Doson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222 BC: </a:t>
            </a:r>
            <a:r>
              <a:rPr lang="en-US" dirty="0" err="1">
                <a:latin typeface="Times New Roman" panose="02020603050405020304" pitchFamily="18" charset="0"/>
                <a:cs typeface="Times New Roman" panose="02020603050405020304" pitchFamily="18" charset="0"/>
              </a:rPr>
              <a:t>Antigonus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Doson</a:t>
            </a:r>
            <a:r>
              <a:rPr lang="en-US" dirty="0">
                <a:latin typeface="Times New Roman" panose="02020603050405020304" pitchFamily="18" charset="0"/>
                <a:cs typeface="Times New Roman" panose="02020603050405020304" pitchFamily="18" charset="0"/>
              </a:rPr>
              <a:t> invades Laconia</a:t>
            </a:r>
          </a:p>
          <a:p>
            <a:r>
              <a:rPr lang="en-US" dirty="0" err="1">
                <a:latin typeface="Times New Roman" panose="02020603050405020304" pitchFamily="18" charset="0"/>
                <a:cs typeface="Times New Roman" panose="02020603050405020304" pitchFamily="18" charset="0"/>
              </a:rPr>
              <a:t>Cleomenes</a:t>
            </a:r>
            <a:r>
              <a:rPr lang="en-US" dirty="0">
                <a:latin typeface="Times New Roman" panose="02020603050405020304" pitchFamily="18" charset="0"/>
                <a:cs typeface="Times New Roman" panose="02020603050405020304" pitchFamily="18" charset="0"/>
              </a:rPr>
              <a:t> decides to make a stand at </a:t>
            </a:r>
            <a:r>
              <a:rPr lang="en-US" dirty="0" err="1">
                <a:latin typeface="Times New Roman" panose="02020603050405020304" pitchFamily="18" charset="0"/>
                <a:cs typeface="Times New Roman" panose="02020603050405020304" pitchFamily="18" charset="0"/>
              </a:rPr>
              <a:t>Sellasia</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Sellasia</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Perioikoic</a:t>
            </a:r>
            <a:r>
              <a:rPr lang="en-US" dirty="0">
                <a:latin typeface="Times New Roman" panose="02020603050405020304" pitchFamily="18" charset="0"/>
                <a:cs typeface="Times New Roman" panose="02020603050405020304" pitchFamily="18" charset="0"/>
              </a:rPr>
              <a:t> community</a:t>
            </a:r>
          </a:p>
          <a:p>
            <a:pPr lvl="1"/>
            <a:r>
              <a:rPr lang="en-US" dirty="0">
                <a:latin typeface="Times New Roman" panose="02020603050405020304" pitchFamily="18" charset="0"/>
                <a:cs typeface="Times New Roman" panose="02020603050405020304" pitchFamily="18" charset="0"/>
              </a:rPr>
              <a:t>14 km north of Sparta</a:t>
            </a:r>
          </a:p>
          <a:p>
            <a:endParaRPr lang="en-US"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Battle at </a:t>
            </a:r>
            <a:r>
              <a:rPr lang="en-US" dirty="0" err="1">
                <a:latin typeface="Times New Roman" panose="02020603050405020304" pitchFamily="18" charset="0"/>
                <a:cs typeface="Times New Roman" panose="02020603050405020304" pitchFamily="18" charset="0"/>
              </a:rPr>
              <a:t>Sellasia</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Ptolemy III withdraws his support before the battle</a:t>
            </a:r>
          </a:p>
          <a:p>
            <a:r>
              <a:rPr lang="en-US" dirty="0">
                <a:latin typeface="Times New Roman" panose="02020603050405020304" pitchFamily="18" charset="0"/>
                <a:cs typeface="Times New Roman" panose="02020603050405020304" pitchFamily="18" charset="0"/>
              </a:rPr>
              <a:t>Cleomenes is outnumbered 3:2</a:t>
            </a:r>
          </a:p>
          <a:p>
            <a:r>
              <a:rPr lang="en-US" dirty="0">
                <a:latin typeface="Times New Roman" panose="02020603050405020304" pitchFamily="18" charset="0"/>
                <a:cs typeface="Times New Roman" panose="02020603050405020304" pitchFamily="18" charset="0"/>
              </a:rPr>
              <a:t>All but 200 Spartans perish (Plutarch)</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Cleomenes as </a:t>
            </a:r>
            <a:r>
              <a:rPr lang="en-US" dirty="0" err="1">
                <a:latin typeface="Times New Roman" panose="02020603050405020304" pitchFamily="18" charset="0"/>
                <a:cs typeface="Times New Roman" panose="02020603050405020304" pitchFamily="18" charset="0"/>
              </a:rPr>
              <a:t>Tresas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Flees the battle</a:t>
            </a:r>
          </a:p>
          <a:p>
            <a:r>
              <a:rPr lang="en-US" dirty="0">
                <a:latin typeface="Times New Roman" panose="02020603050405020304" pitchFamily="18" charset="0"/>
                <a:cs typeface="Times New Roman" panose="02020603050405020304" pitchFamily="18" charset="0"/>
              </a:rPr>
              <a:t>Goes to </a:t>
            </a:r>
            <a:r>
              <a:rPr lang="en-US" dirty="0" err="1">
                <a:latin typeface="Times New Roman" panose="02020603050405020304" pitchFamily="18" charset="0"/>
                <a:cs typeface="Times New Roman" panose="02020603050405020304" pitchFamily="18" charset="0"/>
              </a:rPr>
              <a:t>Gytheum</a:t>
            </a:r>
            <a:r>
              <a:rPr 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sym typeface="Wingdings" pitchFamily="2" charset="2"/>
              </a:rPr>
              <a:t> Cythera  </a:t>
            </a:r>
            <a:r>
              <a:rPr lang="en-US" dirty="0" err="1">
                <a:latin typeface="Times New Roman" panose="02020603050405020304" pitchFamily="18" charset="0"/>
                <a:cs typeface="Times New Roman" panose="02020603050405020304" pitchFamily="18" charset="0"/>
                <a:sym typeface="Wingdings" pitchFamily="2" charset="2"/>
              </a:rPr>
              <a:t>Antikythera</a:t>
            </a:r>
            <a:r>
              <a:rPr lang="en-US" dirty="0">
                <a:latin typeface="Times New Roman" panose="02020603050405020304" pitchFamily="18" charset="0"/>
                <a:cs typeface="Times New Roman" panose="02020603050405020304" pitchFamily="18" charset="0"/>
                <a:sym typeface="Wingdings" pitchFamily="2" charset="2"/>
              </a:rPr>
              <a:t>  Alexandria</a:t>
            </a:r>
          </a:p>
          <a:p>
            <a:r>
              <a:rPr lang="en-US" dirty="0">
                <a:latin typeface="Times New Roman" panose="02020603050405020304" pitchFamily="18" charset="0"/>
                <a:cs typeface="Times New Roman" panose="02020603050405020304" pitchFamily="18" charset="0"/>
                <a:sym typeface="Wingdings" pitchFamily="2" charset="2"/>
              </a:rPr>
              <a:t>Dies in an uprising against Ptolemy IV in 219</a:t>
            </a: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Seizure of Sparta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err="1">
                <a:latin typeface="Times New Roman" panose="02020603050405020304" pitchFamily="18" charset="0"/>
                <a:cs typeface="Times New Roman" panose="02020603050405020304" pitchFamily="18" charset="0"/>
              </a:rPr>
              <a:t>Doson</a:t>
            </a:r>
            <a:r>
              <a:rPr lang="en-US" dirty="0">
                <a:latin typeface="Times New Roman" panose="02020603050405020304" pitchFamily="18" charset="0"/>
                <a:cs typeface="Times New Roman" panose="02020603050405020304" pitchFamily="18" charset="0"/>
              </a:rPr>
              <a:t> captures Sparta!</a:t>
            </a:r>
          </a:p>
          <a:p>
            <a:r>
              <a:rPr lang="en-US" dirty="0" err="1">
                <a:latin typeface="Times New Roman" panose="02020603050405020304" pitchFamily="18" charset="0"/>
                <a:cs typeface="Times New Roman" panose="02020603050405020304" pitchFamily="18" charset="0"/>
              </a:rPr>
              <a:t>Brachyllas</a:t>
            </a:r>
            <a:r>
              <a:rPr lang="en-US" dirty="0">
                <a:latin typeface="Times New Roman" panose="02020603050405020304" pitchFamily="18" charset="0"/>
                <a:cs typeface="Times New Roman" panose="02020603050405020304" pitchFamily="18" charset="0"/>
              </a:rPr>
              <a:t> is installed as governor (Theban)</a:t>
            </a:r>
          </a:p>
          <a:p>
            <a:r>
              <a:rPr lang="en-US" dirty="0">
                <a:latin typeface="Times New Roman" panose="02020603050405020304" pitchFamily="18" charset="0"/>
                <a:cs typeface="Times New Roman" panose="02020603050405020304" pitchFamily="18" charset="0"/>
              </a:rPr>
              <a:t>Loss of territory</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Sparta and the Coming of Rome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Between 222 and 207: </a:t>
            </a:r>
            <a:r>
              <a:rPr lang="en-US" i="1" dirty="0">
                <a:latin typeface="Times New Roman" panose="02020603050405020304" pitchFamily="18" charset="0"/>
                <a:cs typeface="Times New Roman" panose="02020603050405020304" pitchFamily="18" charset="0"/>
              </a:rPr>
              <a:t>stasis</a:t>
            </a:r>
            <a:r>
              <a:rPr lang="en-US" dirty="0">
                <a:latin typeface="Times New Roman" panose="02020603050405020304" pitchFamily="18" charset="0"/>
                <a:cs typeface="Times New Roman" panose="02020603050405020304" pitchFamily="18" charset="0"/>
              </a:rPr>
              <a:t> in Sparta</a:t>
            </a:r>
          </a:p>
          <a:p>
            <a:r>
              <a:rPr lang="en-US" dirty="0">
                <a:latin typeface="Times New Roman" panose="02020603050405020304" pitchFamily="18" charset="0"/>
                <a:cs typeface="Times New Roman" panose="02020603050405020304" pitchFamily="18" charset="0"/>
              </a:rPr>
              <a:t>207 – Sparta defeated by the Achaean league at Mantinea</a:t>
            </a:r>
          </a:p>
          <a:p>
            <a:r>
              <a:rPr lang="en-US" dirty="0">
                <a:latin typeface="Times New Roman" panose="02020603050405020304" pitchFamily="18" charset="0"/>
                <a:cs typeface="Times New Roman" panose="02020603050405020304" pitchFamily="18" charset="0"/>
              </a:rPr>
              <a:t>207 – Nabis consolidates power in Sparta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err="1">
                <a:latin typeface="Times New Roman" panose="02020603050405020304" pitchFamily="18" charset="0"/>
                <a:cs typeface="Times New Roman" panose="02020603050405020304" pitchFamily="18" charset="0"/>
              </a:rPr>
              <a:t>Nabis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Polybius: Tyrant</a:t>
            </a:r>
          </a:p>
          <a:p>
            <a:r>
              <a:rPr lang="en-US" dirty="0">
                <a:latin typeface="Times New Roman" panose="02020603050405020304" pitchFamily="18" charset="0"/>
                <a:cs typeface="Times New Roman" panose="02020603050405020304" pitchFamily="18" charset="0"/>
              </a:rPr>
              <a:t>Name: Semitic? </a:t>
            </a:r>
          </a:p>
          <a:p>
            <a:r>
              <a:rPr lang="en-US" dirty="0">
                <a:latin typeface="Times New Roman" panose="02020603050405020304" pitchFamily="18" charset="0"/>
                <a:cs typeface="Times New Roman" panose="02020603050405020304" pitchFamily="18" charset="0"/>
              </a:rPr>
              <a:t>Son of </a:t>
            </a:r>
            <a:r>
              <a:rPr lang="en-US" dirty="0" err="1">
                <a:latin typeface="Times New Roman" panose="02020603050405020304" pitchFamily="18" charset="0"/>
                <a:cs typeface="Times New Roman" panose="02020603050405020304" pitchFamily="18" charset="0"/>
              </a:rPr>
              <a:t>Demaratus</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Connection to the royal house? (</a:t>
            </a:r>
            <a:r>
              <a:rPr lang="en-US" dirty="0" err="1">
                <a:latin typeface="Times New Roman" panose="02020603050405020304" pitchFamily="18" charset="0"/>
                <a:cs typeface="Times New Roman" panose="02020603050405020304" pitchFamily="18" charset="0"/>
              </a:rPr>
              <a:t>Eurypontid</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Styles himself King on his coinage</a:t>
            </a:r>
          </a:p>
          <a:p>
            <a:r>
              <a:rPr lang="en-US" dirty="0">
                <a:latin typeface="Times New Roman" panose="02020603050405020304" pitchFamily="18" charset="0"/>
                <a:cs typeface="Times New Roman" panose="02020603050405020304" pitchFamily="18" charset="0"/>
              </a:rPr>
              <a:t>Palace</a:t>
            </a:r>
          </a:p>
          <a:p>
            <a:r>
              <a:rPr lang="en-US" dirty="0">
                <a:latin typeface="Times New Roman" panose="02020603050405020304" pitchFamily="18" charset="0"/>
                <a:cs typeface="Times New Roman" panose="02020603050405020304" pitchFamily="18" charset="0"/>
              </a:rPr>
              <a:t>Mercenary bodyguards</a:t>
            </a:r>
          </a:p>
          <a:p>
            <a:r>
              <a:rPr lang="en-US" dirty="0">
                <a:latin typeface="Times New Roman" panose="02020603050405020304" pitchFamily="18" charset="0"/>
                <a:cs typeface="Times New Roman" panose="02020603050405020304" pitchFamily="18" charset="0"/>
              </a:rPr>
              <a:t>Marriage to Apia of Argos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err="1">
                <a:latin typeface="Times New Roman" panose="02020603050405020304" pitchFamily="18" charset="0"/>
                <a:cs typeface="Times New Roman" panose="02020603050405020304" pitchFamily="18" charset="0"/>
              </a:rPr>
              <a:t>Nabis</a:t>
            </a:r>
            <a:r>
              <a:rPr lang="en-US" dirty="0">
                <a:latin typeface="Times New Roman" panose="02020603050405020304" pitchFamily="18" charset="0"/>
                <a:cs typeface="Times New Roman" panose="02020603050405020304" pitchFamily="18" charset="0"/>
              </a:rPr>
              <a:t> Reforms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Liberation and enfranchisement of  </a:t>
            </a:r>
            <a:r>
              <a:rPr lang="en-US" i="1" dirty="0" err="1">
                <a:latin typeface="Times New Roman" panose="02020603050405020304" pitchFamily="18" charset="0"/>
                <a:cs typeface="Times New Roman" panose="02020603050405020304" pitchFamily="18" charset="0"/>
              </a:rPr>
              <a:t>douloi</a:t>
            </a:r>
            <a:r>
              <a:rPr lang="en-US" dirty="0">
                <a:latin typeface="Times New Roman" panose="02020603050405020304" pitchFamily="18" charset="0"/>
                <a:cs typeface="Times New Roman" panose="02020603050405020304" pitchFamily="18" charset="0"/>
              </a:rPr>
              <a:t>/</a:t>
            </a:r>
            <a:r>
              <a:rPr lang="en-US" i="1" dirty="0" err="1">
                <a:latin typeface="Times New Roman" panose="02020603050405020304" pitchFamily="18" charset="0"/>
                <a:cs typeface="Times New Roman" panose="02020603050405020304" pitchFamily="18" charset="0"/>
              </a:rPr>
              <a:t>servi</a:t>
            </a:r>
            <a:endParaRPr lang="en-US" i="1"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How many? All the helots?</a:t>
            </a:r>
          </a:p>
          <a:p>
            <a:r>
              <a:rPr lang="en-US" dirty="0">
                <a:latin typeface="Times New Roman" panose="02020603050405020304" pitchFamily="18" charset="0"/>
                <a:cs typeface="Times New Roman" panose="02020603050405020304" pitchFamily="18" charset="0"/>
              </a:rPr>
              <a:t>Link to reduction/killing of Spartans “distinguished for their wealth and lineage” (Polybius 13.6.3)</a:t>
            </a:r>
          </a:p>
          <a:p>
            <a:r>
              <a:rPr lang="en-US" dirty="0">
                <a:latin typeface="Times New Roman" panose="02020603050405020304" pitchFamily="18" charset="0"/>
                <a:cs typeface="Times New Roman" panose="02020603050405020304" pitchFamily="18" charset="0"/>
              </a:rPr>
              <a:t>Encouragement of loans</a:t>
            </a:r>
          </a:p>
          <a:p>
            <a:r>
              <a:rPr lang="en-US" dirty="0">
                <a:latin typeface="Times New Roman" panose="02020603050405020304" pitchFamily="18" charset="0"/>
                <a:cs typeface="Times New Roman" panose="02020603050405020304" pitchFamily="18" charset="0"/>
              </a:rPr>
              <a:t>Urbanization of Sparta</a:t>
            </a:r>
          </a:p>
          <a:p>
            <a:r>
              <a:rPr lang="en-US" dirty="0">
                <a:latin typeface="Times New Roman" panose="02020603050405020304" pitchFamily="18" charset="0"/>
                <a:cs typeface="Times New Roman" panose="02020603050405020304" pitchFamily="18" charset="0"/>
              </a:rPr>
              <a:t>188 City wall completed</a:t>
            </a:r>
          </a:p>
          <a:p>
            <a:r>
              <a:rPr lang="en-US" dirty="0">
                <a:latin typeface="Times New Roman" panose="02020603050405020304" pitchFamily="18" charset="0"/>
                <a:cs typeface="Times New Roman" panose="02020603050405020304" pitchFamily="18" charset="0"/>
              </a:rPr>
              <a:t>Increase in pottery production</a:t>
            </a:r>
          </a:p>
          <a:p>
            <a:endParaRPr lang="en-US" i="1"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2</a:t>
            </a:r>
            <a:r>
              <a:rPr lang="en-US" baseline="30000" dirty="0">
                <a:latin typeface="Times New Roman" panose="02020603050405020304" pitchFamily="18" charset="0"/>
                <a:cs typeface="Times New Roman" panose="02020603050405020304" pitchFamily="18" charset="0"/>
              </a:rPr>
              <a:t>nd</a:t>
            </a:r>
            <a:r>
              <a:rPr lang="en-US" dirty="0">
                <a:latin typeface="Times New Roman" panose="02020603050405020304" pitchFamily="18" charset="0"/>
                <a:cs typeface="Times New Roman" panose="02020603050405020304" pitchFamily="18" charset="0"/>
              </a:rPr>
              <a:t> Macedonian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197: Achaean league defects from Philip to Rome</a:t>
            </a:r>
          </a:p>
          <a:p>
            <a:r>
              <a:rPr lang="en-US" dirty="0">
                <a:latin typeface="Times New Roman" panose="02020603050405020304" pitchFamily="18" charset="0"/>
                <a:cs typeface="Times New Roman" panose="02020603050405020304" pitchFamily="18" charset="0"/>
              </a:rPr>
              <a:t>Philip offers Argos to </a:t>
            </a:r>
            <a:r>
              <a:rPr lang="en-US" dirty="0" err="1">
                <a:latin typeface="Times New Roman" panose="02020603050405020304" pitchFamily="18" charset="0"/>
                <a:cs typeface="Times New Roman" panose="02020603050405020304" pitchFamily="18" charset="0"/>
              </a:rPr>
              <a:t>Nabis</a:t>
            </a:r>
            <a:r>
              <a:rPr lang="en-US" dirty="0">
                <a:latin typeface="Times New Roman" panose="02020603050405020304" pitchFamily="18" charset="0"/>
                <a:cs typeface="Times New Roman" panose="02020603050405020304" pitchFamily="18" charset="0"/>
              </a:rPr>
              <a:t> </a:t>
            </a:r>
          </a:p>
          <a:p>
            <a:r>
              <a:rPr lang="en-US" dirty="0" err="1">
                <a:latin typeface="Times New Roman" panose="02020603050405020304" pitchFamily="18" charset="0"/>
                <a:cs typeface="Times New Roman" panose="02020603050405020304" pitchFamily="18" charset="0"/>
              </a:rPr>
              <a:t>Nabis</a:t>
            </a:r>
            <a:r>
              <a:rPr lang="en-US" dirty="0">
                <a:latin typeface="Times New Roman" panose="02020603050405020304" pitchFamily="18" charset="0"/>
                <a:cs typeface="Times New Roman" panose="02020603050405020304" pitchFamily="18" charset="0"/>
              </a:rPr>
              <a:t> takes control and implements similar reforms in Argos</a:t>
            </a:r>
          </a:p>
          <a:p>
            <a:r>
              <a:rPr lang="en-US" dirty="0">
                <a:latin typeface="Times New Roman" panose="02020603050405020304" pitchFamily="18" charset="0"/>
                <a:cs typeface="Times New Roman" panose="02020603050405020304" pitchFamily="18" charset="0"/>
              </a:rPr>
              <a:t>Nabis negotiates with the Roman general Titus </a:t>
            </a:r>
            <a:r>
              <a:rPr lang="en-US" dirty="0" err="1">
                <a:latin typeface="Times New Roman" panose="02020603050405020304" pitchFamily="18" charset="0"/>
                <a:cs typeface="Times New Roman" panose="02020603050405020304" pitchFamily="18" charset="0"/>
              </a:rPr>
              <a:t>Quinctius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Flamininus</a:t>
            </a:r>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Freedom of the Greeks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196 Isthmian Games: </a:t>
            </a:r>
            <a:r>
              <a:rPr lang="en-US" dirty="0" err="1">
                <a:latin typeface="Times New Roman" panose="02020603050405020304" pitchFamily="18" charset="0"/>
                <a:cs typeface="Times New Roman" panose="02020603050405020304" pitchFamily="18" charset="0"/>
              </a:rPr>
              <a:t>Flamininus</a:t>
            </a:r>
            <a:r>
              <a:rPr lang="en-US" dirty="0">
                <a:latin typeface="Times New Roman" panose="02020603050405020304" pitchFamily="18" charset="0"/>
                <a:cs typeface="Times New Roman" panose="02020603050405020304" pitchFamily="18" charset="0"/>
              </a:rPr>
              <a:t> declares all the Greek cities free</a:t>
            </a:r>
          </a:p>
          <a:p>
            <a:r>
              <a:rPr lang="en-US" dirty="0">
                <a:latin typeface="Times New Roman" panose="02020603050405020304" pitchFamily="18" charset="0"/>
                <a:cs typeface="Times New Roman" panose="02020603050405020304" pitchFamily="18" charset="0"/>
              </a:rPr>
              <a:t>War against Nabis: Declared by a Panhellenic congress at Corinth </a:t>
            </a:r>
          </a:p>
          <a:p>
            <a:r>
              <a:rPr lang="en-US" dirty="0">
                <a:latin typeface="Times New Roman" panose="02020603050405020304" pitchFamily="18" charset="0"/>
                <a:cs typeface="Times New Roman" panose="02020603050405020304" pitchFamily="18" charset="0"/>
              </a:rPr>
              <a:t>Agreed by </a:t>
            </a:r>
            <a:r>
              <a:rPr lang="en-US" dirty="0" err="1">
                <a:latin typeface="Times New Roman" panose="02020603050405020304" pitchFamily="18" charset="0"/>
                <a:cs typeface="Times New Roman" panose="02020603050405020304" pitchFamily="18" charset="0"/>
              </a:rPr>
              <a:t>Flamininus</a:t>
            </a:r>
            <a:r>
              <a:rPr lang="en-US" dirty="0">
                <a:latin typeface="Times New Roman" panose="02020603050405020304" pitchFamily="18" charset="0"/>
                <a:cs typeface="Times New Roman" panose="02020603050405020304" pitchFamily="18" charset="0"/>
              </a:rPr>
              <a:t>, Achaea, Philip, </a:t>
            </a:r>
            <a:r>
              <a:rPr lang="en-US" dirty="0" err="1">
                <a:latin typeface="Times New Roman" panose="02020603050405020304" pitchFamily="18" charset="0"/>
                <a:cs typeface="Times New Roman" panose="02020603050405020304" pitchFamily="18" charset="0"/>
              </a:rPr>
              <a:t>Eumenes</a:t>
            </a:r>
            <a:r>
              <a:rPr lang="en-US" dirty="0">
                <a:latin typeface="Times New Roman" panose="02020603050405020304" pitchFamily="18" charset="0"/>
                <a:cs typeface="Times New Roman" panose="02020603050405020304" pitchFamily="18" charset="0"/>
              </a:rPr>
              <a:t> II, Rhodes </a:t>
            </a:r>
          </a:p>
          <a:p>
            <a:r>
              <a:rPr lang="en-US" dirty="0">
                <a:latin typeface="Times New Roman" panose="02020603050405020304" pitchFamily="18" charset="0"/>
                <a:cs typeface="Times New Roman" panose="02020603050405020304" pitchFamily="18" charset="0"/>
              </a:rPr>
              <a:t>Aetolia opts out</a:t>
            </a: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Terms with Rome</a:t>
            </a:r>
          </a:p>
        </p:txBody>
      </p:sp>
      <p:sp>
        <p:nvSpPr>
          <p:cNvPr id="3" name="Content Placeholder 2"/>
          <p:cNvSpPr>
            <a:spLocks noGrp="1"/>
          </p:cNvSpPr>
          <p:nvPr>
            <p:ph sz="quarter" idx="1"/>
          </p:nvPr>
        </p:nvSpPr>
        <p:spPr>
          <a:xfrm>
            <a:off x="1069848" y="2144805"/>
            <a:ext cx="10058400" cy="4512883"/>
          </a:xfrm>
        </p:spPr>
        <p:txBody>
          <a:bodyPr>
            <a:normAutofit/>
          </a:bodyPr>
          <a:lstStyle/>
          <a:p>
            <a:r>
              <a:rPr lang="en-US" sz="1600" dirty="0">
                <a:latin typeface="Times New Roman" panose="02020603050405020304" pitchFamily="18" charset="0"/>
                <a:cs typeface="Times New Roman" panose="02020603050405020304" pitchFamily="18" charset="0"/>
              </a:rPr>
              <a:t>Withdraw from all extra-Laconian territories</a:t>
            </a:r>
          </a:p>
          <a:p>
            <a:pPr lvl="1"/>
            <a:r>
              <a:rPr lang="en-US" sz="1600" dirty="0">
                <a:latin typeface="Times New Roman" panose="02020603050405020304" pitchFamily="18" charset="0"/>
                <a:cs typeface="Times New Roman" panose="02020603050405020304" pitchFamily="18" charset="0"/>
              </a:rPr>
              <a:t>Argos, Crete</a:t>
            </a:r>
          </a:p>
          <a:p>
            <a:r>
              <a:rPr lang="en-US" sz="1600" dirty="0">
                <a:latin typeface="Times New Roman" panose="02020603050405020304" pitchFamily="18" charset="0"/>
                <a:cs typeface="Times New Roman" panose="02020603050405020304" pitchFamily="18" charset="0"/>
              </a:rPr>
              <a:t>Restore moveable plunder taken (if identifiable)</a:t>
            </a:r>
          </a:p>
          <a:p>
            <a:r>
              <a:rPr lang="en-US" sz="1600" dirty="0">
                <a:latin typeface="Times New Roman" panose="02020603050405020304" pitchFamily="18" charset="0"/>
                <a:cs typeface="Times New Roman" panose="02020603050405020304" pitchFamily="18" charset="0"/>
              </a:rPr>
              <a:t>Reversal of his social measures in Argos</a:t>
            </a:r>
          </a:p>
          <a:p>
            <a:r>
              <a:rPr lang="en-US" sz="1600" dirty="0">
                <a:latin typeface="Times New Roman" panose="02020603050405020304" pitchFamily="18" charset="0"/>
                <a:cs typeface="Times New Roman" panose="02020603050405020304" pitchFamily="18" charset="0"/>
              </a:rPr>
              <a:t>Surrender fleet to the Perioikoi</a:t>
            </a:r>
          </a:p>
          <a:p>
            <a:r>
              <a:rPr lang="en-US" sz="1600" dirty="0" err="1">
                <a:latin typeface="Times New Roman" panose="02020603050405020304" pitchFamily="18" charset="0"/>
                <a:cs typeface="Times New Roman" panose="02020603050405020304" pitchFamily="18" charset="0"/>
              </a:rPr>
              <a:t>Perioikoic</a:t>
            </a:r>
            <a:r>
              <a:rPr lang="en-US" sz="1600" dirty="0">
                <a:latin typeface="Times New Roman" panose="02020603050405020304" pitchFamily="18" charset="0"/>
                <a:cs typeface="Times New Roman" panose="02020603050405020304" pitchFamily="18" charset="0"/>
              </a:rPr>
              <a:t> towns to be placed under Achaean control</a:t>
            </a:r>
          </a:p>
          <a:p>
            <a:r>
              <a:rPr lang="en-US" sz="1600" dirty="0">
                <a:latin typeface="Times New Roman" panose="02020603050405020304" pitchFamily="18" charset="0"/>
                <a:cs typeface="Times New Roman" panose="02020603050405020304" pitchFamily="18" charset="0"/>
              </a:rPr>
              <a:t>No warfare, external alliances</a:t>
            </a:r>
          </a:p>
          <a:p>
            <a:r>
              <a:rPr lang="en-US" sz="1600" dirty="0">
                <a:latin typeface="Times New Roman" panose="02020603050405020304" pitchFamily="18" charset="0"/>
                <a:cs typeface="Times New Roman" panose="02020603050405020304" pitchFamily="18" charset="0"/>
              </a:rPr>
              <a:t>No new fortifications</a:t>
            </a:r>
          </a:p>
          <a:p>
            <a:r>
              <a:rPr lang="en-US" sz="1600" dirty="0">
                <a:latin typeface="Times New Roman" panose="02020603050405020304" pitchFamily="18" charset="0"/>
                <a:cs typeface="Times New Roman" panose="02020603050405020304" pitchFamily="18" charset="0"/>
              </a:rPr>
              <a:t>5 hostages</a:t>
            </a:r>
          </a:p>
          <a:p>
            <a:r>
              <a:rPr lang="en-US" sz="1600" dirty="0">
                <a:latin typeface="Times New Roman" panose="02020603050405020304" pitchFamily="18" charset="0"/>
                <a:cs typeface="Times New Roman" panose="02020603050405020304" pitchFamily="18" charset="0"/>
              </a:rPr>
              <a:t>500 talent indemnity (100 at start, rest in 8 annual installments)</a:t>
            </a:r>
          </a:p>
          <a:p>
            <a:r>
              <a:rPr lang="en-US" sz="1600" dirty="0">
                <a:latin typeface="Times New Roman" panose="02020603050405020304" pitchFamily="18" charset="0"/>
                <a:cs typeface="Times New Roman" panose="02020603050405020304" pitchFamily="18" charset="0"/>
              </a:rPr>
              <a:t>No return of exiles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Capture of Sparta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192: Achaean </a:t>
            </a:r>
            <a:r>
              <a:rPr lang="en-US" dirty="0" err="1">
                <a:latin typeface="Times New Roman" panose="02020603050405020304" pitchFamily="18" charset="0"/>
                <a:cs typeface="Times New Roman" panose="02020603050405020304" pitchFamily="18" charset="0"/>
              </a:rPr>
              <a:t>Strategos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Philopoemen</a:t>
            </a:r>
            <a:r>
              <a:rPr lang="en-US" dirty="0">
                <a:latin typeface="Times New Roman" panose="02020603050405020304" pitchFamily="18" charset="0"/>
                <a:cs typeface="Times New Roman" panose="02020603050405020304" pitchFamily="18" charset="0"/>
              </a:rPr>
              <a:t> captures Sparta</a:t>
            </a:r>
          </a:p>
          <a:p>
            <a:r>
              <a:rPr lang="en-US" dirty="0">
                <a:latin typeface="Times New Roman" panose="02020603050405020304" pitchFamily="18" charset="0"/>
                <a:cs typeface="Times New Roman" panose="02020603050405020304" pitchFamily="18" charset="0"/>
              </a:rPr>
              <a:t>Sparta joins the Achaean league</a:t>
            </a:r>
          </a:p>
          <a:p>
            <a:r>
              <a:rPr lang="en-US" dirty="0">
                <a:latin typeface="Times New Roman" panose="02020603050405020304" pitchFamily="18" charset="0"/>
                <a:cs typeface="Times New Roman" panose="02020603050405020304" pitchFamily="18" charset="0"/>
              </a:rPr>
              <a:t>Pro-</a:t>
            </a:r>
            <a:r>
              <a:rPr lang="en-US" dirty="0" err="1">
                <a:latin typeface="Times New Roman" panose="02020603050405020304" pitchFamily="18" charset="0"/>
                <a:cs typeface="Times New Roman" panose="02020603050405020304" pitchFamily="18" charset="0"/>
              </a:rPr>
              <a:t>Philopoemen</a:t>
            </a:r>
            <a:r>
              <a:rPr lang="en-US" dirty="0">
                <a:latin typeface="Times New Roman" panose="02020603050405020304" pitchFamily="18" charset="0"/>
                <a:cs typeface="Times New Roman" panose="02020603050405020304" pitchFamily="18" charset="0"/>
              </a:rPr>
              <a:t> oligarchy</a:t>
            </a:r>
          </a:p>
          <a:p>
            <a:r>
              <a:rPr lang="en-US" dirty="0">
                <a:latin typeface="Times New Roman" panose="02020603050405020304" pitchFamily="18" charset="0"/>
                <a:cs typeface="Times New Roman" panose="02020603050405020304" pitchFamily="18" charset="0"/>
              </a:rPr>
              <a:t>Revolts in 191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sz="4800" dirty="0">
                <a:latin typeface="Times New Roman" panose="02020603050405020304" pitchFamily="18" charset="0"/>
                <a:cs typeface="Times New Roman" panose="02020603050405020304" pitchFamily="18" charset="0"/>
              </a:rPr>
              <a:t>Return of </a:t>
            </a:r>
            <a:r>
              <a:rPr lang="en-US" sz="4800" dirty="0" err="1">
                <a:latin typeface="Times New Roman" panose="02020603050405020304" pitchFamily="18" charset="0"/>
                <a:cs typeface="Times New Roman" panose="02020603050405020304" pitchFamily="18" charset="0"/>
              </a:rPr>
              <a:t>Philopoemen</a:t>
            </a:r>
            <a:r>
              <a:rPr lang="en-US" sz="4800" dirty="0">
                <a:latin typeface="Times New Roman" panose="02020603050405020304" pitchFamily="18" charset="0"/>
                <a:cs typeface="Times New Roman" panose="02020603050405020304" pitchFamily="18" charset="0"/>
              </a:rPr>
              <a:t>: 188</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Restoration of Exiles</a:t>
            </a:r>
          </a:p>
          <a:p>
            <a:r>
              <a:rPr lang="en-US" dirty="0">
                <a:latin typeface="Times New Roman" panose="02020603050405020304" pitchFamily="18" charset="0"/>
                <a:cs typeface="Times New Roman" panose="02020603050405020304" pitchFamily="18" charset="0"/>
              </a:rPr>
              <a:t>Destruction of city wall</a:t>
            </a:r>
          </a:p>
          <a:p>
            <a:r>
              <a:rPr lang="en-US" dirty="0">
                <a:latin typeface="Times New Roman" panose="02020603050405020304" pitchFamily="18" charset="0"/>
                <a:cs typeface="Times New Roman" panose="02020603050405020304" pitchFamily="18" charset="0"/>
              </a:rPr>
              <a:t>Destruction of the constitution</a:t>
            </a:r>
          </a:p>
          <a:p>
            <a:r>
              <a:rPr lang="en-US" dirty="0">
                <a:latin typeface="Times New Roman" panose="02020603050405020304" pitchFamily="18" charset="0"/>
                <a:cs typeface="Times New Roman" panose="02020603050405020304" pitchFamily="18" charset="0"/>
              </a:rPr>
              <a:t>Achaean laws and institutions</a:t>
            </a:r>
          </a:p>
          <a:p>
            <a:endParaRPr lang="en-US" dirty="0">
              <a:latin typeface="Times New Roman" panose="02020603050405020304" pitchFamily="18" charset="0"/>
              <a:cs typeface="Times New Roman" panose="02020603050405020304" pitchFamily="18" charset="0"/>
            </a:endParaRPr>
          </a:p>
          <a:p>
            <a:pPr marL="0" indent="630238">
              <a:buNone/>
            </a:pPr>
            <a:r>
              <a:rPr lang="en-US" dirty="0">
                <a:latin typeface="Times New Roman" panose="02020603050405020304" pitchFamily="18" charset="0"/>
                <a:cs typeface="Times New Roman" panose="02020603050405020304" pitchFamily="18" charset="0"/>
              </a:rPr>
              <a:t>The Spartan State, unmanned as it were by these measures, was for a long time at the mercy of the Achaeans, but nothing did that people so much harm as the abrogation of the discipline of Lycurgus, to which they had been accustomed for more than 800 years. </a:t>
            </a:r>
          </a:p>
          <a:p>
            <a:pPr algn="r">
              <a:buNone/>
            </a:pPr>
            <a:r>
              <a:rPr lang="en-US" dirty="0">
                <a:latin typeface="Times New Roman" panose="02020603050405020304" pitchFamily="18" charset="0"/>
                <a:cs typeface="Times New Roman" panose="02020603050405020304" pitchFamily="18" charset="0"/>
              </a:rPr>
              <a:t>Livy 38.34.9</a:t>
            </a: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Early Roman Sparta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After 188, Spartan history becomes essentially the history of the rest of Greece</a:t>
            </a:r>
          </a:p>
          <a:p>
            <a:r>
              <a:rPr lang="en-US" dirty="0">
                <a:latin typeface="Times New Roman" panose="02020603050405020304" pitchFamily="18" charset="0"/>
                <a:cs typeface="Times New Roman" panose="02020603050405020304" pitchFamily="18" charset="0"/>
              </a:rPr>
              <a:t>188-46: Peace and prosperity for Greece</a:t>
            </a:r>
          </a:p>
          <a:p>
            <a:r>
              <a:rPr lang="en-US" dirty="0">
                <a:latin typeface="Times New Roman" panose="02020603050405020304" pitchFamily="18" charset="0"/>
                <a:cs typeface="Times New Roman" panose="02020603050405020304" pitchFamily="18" charset="0"/>
              </a:rPr>
              <a:t>Restoration of ancestral constitution (146)</a:t>
            </a:r>
          </a:p>
          <a:p>
            <a:r>
              <a:rPr lang="en-US" dirty="0">
                <a:latin typeface="Times New Roman" panose="02020603050405020304" pitchFamily="18" charset="0"/>
                <a:cs typeface="Times New Roman" panose="02020603050405020304" pitchFamily="18" charset="0"/>
              </a:rPr>
              <a:t>Recreation of the </a:t>
            </a:r>
            <a:r>
              <a:rPr lang="en-US" i="1" dirty="0">
                <a:latin typeface="Times New Roman" panose="02020603050405020304" pitchFamily="18" charset="0"/>
                <a:cs typeface="Times New Roman" panose="02020603050405020304" pitchFamily="18" charset="0"/>
              </a:rPr>
              <a:t>agoge</a:t>
            </a: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Early Roman Rule: 146-88</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Local autonomy</a:t>
            </a:r>
          </a:p>
          <a:p>
            <a:r>
              <a:rPr lang="en-US" dirty="0">
                <a:latin typeface="Times New Roman" panose="02020603050405020304" pitchFamily="18" charset="0"/>
                <a:cs typeface="Times New Roman" panose="02020603050405020304" pitchFamily="18" charset="0"/>
              </a:rPr>
              <a:t>No foreign policy</a:t>
            </a:r>
          </a:p>
          <a:p>
            <a:r>
              <a:rPr lang="en-US" dirty="0">
                <a:latin typeface="Times New Roman" panose="02020603050405020304" pitchFamily="18" charset="0"/>
                <a:cs typeface="Times New Roman" panose="02020603050405020304" pitchFamily="18" charset="0"/>
              </a:rPr>
              <a:t>Development of ties with Roman elite</a:t>
            </a:r>
          </a:p>
          <a:p>
            <a:r>
              <a:rPr lang="en-US" dirty="0">
                <a:latin typeface="Times New Roman" panose="02020603050405020304" pitchFamily="18" charset="0"/>
                <a:cs typeface="Times New Roman" panose="02020603050405020304" pitchFamily="18" charset="0"/>
              </a:rPr>
              <a:t>Special building for housing visiting Roman officials</a:t>
            </a:r>
          </a:p>
          <a:p>
            <a:r>
              <a:rPr lang="en-US" dirty="0">
                <a:latin typeface="Times New Roman" panose="02020603050405020304" pitchFamily="18" charset="0"/>
                <a:cs typeface="Times New Roman" panose="02020603050405020304" pitchFamily="18" charset="0"/>
              </a:rPr>
              <a:t>Cicero, ad </a:t>
            </a:r>
            <a:r>
              <a:rPr lang="en-US" dirty="0" err="1">
                <a:latin typeface="Times New Roman" panose="02020603050405020304" pitchFamily="18" charset="0"/>
                <a:cs typeface="Times New Roman" panose="02020603050405020304" pitchFamily="18" charset="0"/>
              </a:rPr>
              <a:t>Familiares</a:t>
            </a:r>
            <a:r>
              <a:rPr lang="en-US" dirty="0">
                <a:latin typeface="Times New Roman" panose="02020603050405020304" pitchFamily="18" charset="0"/>
                <a:cs typeface="Times New Roman" panose="02020603050405020304" pitchFamily="18" charset="0"/>
              </a:rPr>
              <a:t> 13.28; Pro </a:t>
            </a:r>
            <a:r>
              <a:rPr lang="en-US" dirty="0" err="1">
                <a:latin typeface="Times New Roman" panose="02020603050405020304" pitchFamily="18" charset="0"/>
                <a:cs typeface="Times New Roman" panose="02020603050405020304" pitchFamily="18" charset="0"/>
              </a:rPr>
              <a:t>Flaccus</a:t>
            </a:r>
            <a:r>
              <a:rPr lang="en-US" dirty="0">
                <a:latin typeface="Times New Roman" panose="02020603050405020304" pitchFamily="18" charset="0"/>
                <a:cs typeface="Times New Roman" panose="02020603050405020304" pitchFamily="18" charset="0"/>
              </a:rPr>
              <a:t> 63; </a:t>
            </a:r>
            <a:r>
              <a:rPr lang="en-GB" dirty="0" err="1">
                <a:latin typeface="Times New Roman" panose="02020603050405020304" pitchFamily="18" charset="0"/>
                <a:cs typeface="Times New Roman" panose="02020603050405020304" pitchFamily="18" charset="0"/>
              </a:rPr>
              <a:t>Tusculanae</a:t>
            </a:r>
            <a:r>
              <a:rPr lang="en-GB" dirty="0">
                <a:latin typeface="Times New Roman" panose="02020603050405020304" pitchFamily="18" charset="0"/>
                <a:cs typeface="Times New Roman" panose="02020603050405020304" pitchFamily="18" charset="0"/>
              </a:rPr>
              <a:t> Disputationes</a:t>
            </a:r>
            <a:r>
              <a:rPr lang="en-US" dirty="0">
                <a:latin typeface="Times New Roman" panose="02020603050405020304" pitchFamily="18" charset="0"/>
                <a:cs typeface="Times New Roman" panose="02020603050405020304" pitchFamily="18" charset="0"/>
              </a:rPr>
              <a:t> V.27.77</a:t>
            </a: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sz="4800" dirty="0">
                <a:latin typeface="Times New Roman" panose="02020603050405020304" pitchFamily="18" charset="0"/>
                <a:cs typeface="Times New Roman" panose="02020603050405020304" pitchFamily="18" charset="0"/>
              </a:rPr>
              <a:t>Sparta During the Civil Wars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Support for Rome against </a:t>
            </a:r>
            <a:r>
              <a:rPr lang="en-US" dirty="0" err="1">
                <a:latin typeface="Times New Roman" panose="02020603050405020304" pitchFamily="18" charset="0"/>
                <a:cs typeface="Times New Roman" panose="02020603050405020304" pitchFamily="18" charset="0"/>
              </a:rPr>
              <a:t>Mithradates</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Support for Pompey</a:t>
            </a:r>
          </a:p>
          <a:p>
            <a:pPr lvl="1"/>
            <a:r>
              <a:rPr lang="en-US" dirty="0">
                <a:latin typeface="Times New Roman" panose="02020603050405020304" pitchFamily="18" charset="0"/>
                <a:cs typeface="Times New Roman" panose="02020603050405020304" pitchFamily="18" charset="0"/>
              </a:rPr>
              <a:t>Contingent of Spartans at Pharsalus</a:t>
            </a:r>
          </a:p>
          <a:p>
            <a:pPr lvl="1"/>
            <a:r>
              <a:rPr lang="en-US" dirty="0">
                <a:latin typeface="Times New Roman" panose="02020603050405020304" pitchFamily="18" charset="0"/>
                <a:cs typeface="Times New Roman" panose="02020603050405020304" pitchFamily="18" charset="0"/>
              </a:rPr>
              <a:t>According to Appian, they still fought under their kings</a:t>
            </a:r>
          </a:p>
          <a:p>
            <a:r>
              <a:rPr lang="en-US" dirty="0">
                <a:latin typeface="Times New Roman" panose="02020603050405020304" pitchFamily="18" charset="0"/>
                <a:cs typeface="Times New Roman" panose="02020603050405020304" pitchFamily="18" charset="0"/>
              </a:rPr>
              <a:t>Support Antony and Octavian against Caesar’s assassins</a:t>
            </a:r>
          </a:p>
          <a:p>
            <a:pPr lvl="1"/>
            <a:r>
              <a:rPr lang="en-US" dirty="0">
                <a:latin typeface="Times New Roman" panose="02020603050405020304" pitchFamily="18" charset="0"/>
                <a:cs typeface="Times New Roman" panose="02020603050405020304" pitchFamily="18" charset="0"/>
              </a:rPr>
              <a:t>2,000 Spartans killed at the battle of Philippi</a:t>
            </a:r>
          </a:p>
          <a:p>
            <a:r>
              <a:rPr lang="en-US" dirty="0">
                <a:latin typeface="Times New Roman" panose="02020603050405020304" pitchFamily="18" charset="0"/>
                <a:cs typeface="Times New Roman" panose="02020603050405020304" pitchFamily="18" charset="0"/>
              </a:rPr>
              <a:t>Backs Octavian against Antony </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The Greek Renaissance (2</a:t>
            </a:r>
            <a:r>
              <a:rPr lang="en-US" baseline="30000" dirty="0">
                <a:latin typeface="Times New Roman" panose="02020603050405020304" pitchFamily="18" charset="0"/>
                <a:cs typeface="Times New Roman" panose="02020603050405020304" pitchFamily="18" charset="0"/>
              </a:rPr>
              <a:t>nd</a:t>
            </a:r>
            <a:r>
              <a:rPr lang="en-US" dirty="0">
                <a:latin typeface="Times New Roman" panose="02020603050405020304" pitchFamily="18" charset="0"/>
                <a:cs typeface="Times New Roman" panose="02020603050405020304" pitchFamily="18" charset="0"/>
              </a:rPr>
              <a:t> Sophistic)</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Revival of Archaic/Classical practices</a:t>
            </a:r>
          </a:p>
          <a:p>
            <a:r>
              <a:rPr lang="en-US" dirty="0">
                <a:latin typeface="Times New Roman" panose="02020603050405020304" pitchFamily="18" charset="0"/>
                <a:cs typeface="Times New Roman" panose="02020603050405020304" pitchFamily="18" charset="0"/>
              </a:rPr>
              <a:t>Hadrian visits city in 124/5 and 128/9</a:t>
            </a:r>
          </a:p>
          <a:p>
            <a:r>
              <a:rPr lang="en-US" dirty="0">
                <a:latin typeface="Times New Roman" panose="02020603050405020304" pitchFamily="18" charset="0"/>
                <a:cs typeface="Times New Roman" panose="02020603050405020304" pitchFamily="18" charset="0"/>
              </a:rPr>
              <a:t>127/8 holds the eponymous magistracy the </a:t>
            </a:r>
            <a:r>
              <a:rPr lang="en-US" i="1" dirty="0" err="1">
                <a:latin typeface="Times New Roman" panose="02020603050405020304" pitchFamily="18" charset="0"/>
                <a:cs typeface="Times New Roman" panose="02020603050405020304" pitchFamily="18" charset="0"/>
              </a:rPr>
              <a:t>patronomos</a:t>
            </a:r>
            <a:endParaRPr lang="en-US" i="1"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sz="4400" dirty="0">
                <a:latin typeface="Times New Roman" panose="02020603050405020304" pitchFamily="18" charset="0"/>
                <a:cs typeface="Times New Roman" panose="02020603050405020304" pitchFamily="18" charset="0"/>
              </a:rPr>
              <a:t>Roman Sparta: Law and Government</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err="1">
                <a:latin typeface="Times New Roman" panose="02020603050405020304" pitchFamily="18" charset="0"/>
                <a:cs typeface="Times New Roman" panose="02020603050405020304" pitchFamily="18" charset="0"/>
              </a:rPr>
              <a:t>Gerousia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ephors</a:t>
            </a:r>
            <a:r>
              <a:rPr lang="en-US" dirty="0">
                <a:latin typeface="Times New Roman" panose="02020603050405020304" pitchFamily="18" charset="0"/>
                <a:cs typeface="Times New Roman" panose="02020603050405020304" pitchFamily="18" charset="0"/>
              </a:rPr>
              <a:t> still exist</a:t>
            </a:r>
          </a:p>
          <a:p>
            <a:r>
              <a:rPr lang="en-US" dirty="0">
                <a:latin typeface="Times New Roman" panose="02020603050405020304" pitchFamily="18" charset="0"/>
                <a:cs typeface="Times New Roman" panose="02020603050405020304" pitchFamily="18" charset="0"/>
              </a:rPr>
              <a:t>No more dual kingship (since </a:t>
            </a:r>
            <a:r>
              <a:rPr lang="en-US" dirty="0" err="1">
                <a:latin typeface="Times New Roman" panose="02020603050405020304" pitchFamily="18" charset="0"/>
                <a:cs typeface="Times New Roman" panose="02020603050405020304" pitchFamily="18" charset="0"/>
              </a:rPr>
              <a:t>Cleomenes</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Continue to operate through </a:t>
            </a:r>
            <a:r>
              <a:rPr lang="en-US" dirty="0" err="1">
                <a:latin typeface="Times New Roman" panose="02020603050405020304" pitchFamily="18" charset="0"/>
                <a:cs typeface="Times New Roman" panose="02020603050405020304" pitchFamily="18" charset="0"/>
              </a:rPr>
              <a:t>Rhetrai</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Roman Views of Sparta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Sparta in the Persian Wars</a:t>
            </a:r>
          </a:p>
          <a:p>
            <a:r>
              <a:rPr lang="en-US" dirty="0">
                <a:latin typeface="Times New Roman" panose="02020603050405020304" pitchFamily="18" charset="0"/>
                <a:cs typeface="Times New Roman" panose="02020603050405020304" pitchFamily="18" charset="0"/>
              </a:rPr>
              <a:t>Ancestral Religion</a:t>
            </a:r>
          </a:p>
          <a:p>
            <a:r>
              <a:rPr lang="en-US" dirty="0" err="1">
                <a:latin typeface="Times New Roman" panose="02020603050405020304" pitchFamily="18" charset="0"/>
                <a:cs typeface="Times New Roman" panose="02020603050405020304" pitchFamily="18" charset="0"/>
              </a:rPr>
              <a:t>Lycurgan</a:t>
            </a:r>
            <a:r>
              <a:rPr lang="en-US" dirty="0">
                <a:latin typeface="Times New Roman" panose="02020603050405020304" pitchFamily="18" charset="0"/>
                <a:cs typeface="Times New Roman" panose="02020603050405020304" pitchFamily="18" charset="0"/>
              </a:rPr>
              <a:t> customs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sz="4400" dirty="0">
                <a:latin typeface="Times New Roman" panose="02020603050405020304" pitchFamily="18" charset="0"/>
                <a:cs typeface="Times New Roman" panose="02020603050405020304" pitchFamily="18" charset="0"/>
              </a:rPr>
              <a:t>Sparta in the Persian Wars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Appeal of the battles of Marathon, Thermopylae and Plataea</a:t>
            </a:r>
          </a:p>
          <a:p>
            <a:r>
              <a:rPr lang="en-US" dirty="0">
                <a:latin typeface="Times New Roman" panose="02020603050405020304" pitchFamily="18" charset="0"/>
                <a:cs typeface="Times New Roman" panose="02020603050405020304" pitchFamily="18" charset="0"/>
              </a:rPr>
              <a:t>Rome versus the “Barbarian”</a:t>
            </a:r>
          </a:p>
          <a:p>
            <a:r>
              <a:rPr lang="en-US" dirty="0">
                <a:latin typeface="Times New Roman" panose="02020603050405020304" pitchFamily="18" charset="0"/>
                <a:cs typeface="Times New Roman" panose="02020603050405020304" pitchFamily="18" charset="0"/>
              </a:rPr>
              <a:t>Use of Spartan troops in campaigns against the Persians</a:t>
            </a:r>
          </a:p>
          <a:p>
            <a:pPr lvl="1"/>
            <a:r>
              <a:rPr lang="en-US" dirty="0">
                <a:latin typeface="Times New Roman" panose="02020603050405020304" pitchFamily="18" charset="0"/>
                <a:cs typeface="Times New Roman" panose="02020603050405020304" pitchFamily="18" charset="0"/>
              </a:rPr>
              <a:t>L. </a:t>
            </a:r>
            <a:r>
              <a:rPr lang="en-US" dirty="0" err="1">
                <a:latin typeface="Times New Roman" panose="02020603050405020304" pitchFamily="18" charset="0"/>
                <a:cs typeface="Times New Roman" panose="02020603050405020304" pitchFamily="18" charset="0"/>
              </a:rPr>
              <a:t>Verus</a:t>
            </a:r>
            <a:r>
              <a:rPr lang="en-US" dirty="0">
                <a:latin typeface="Times New Roman" panose="02020603050405020304" pitchFamily="18" charset="0"/>
                <a:cs typeface="Times New Roman" panose="02020603050405020304" pitchFamily="18" charset="0"/>
              </a:rPr>
              <a:t> 161 CE</a:t>
            </a:r>
          </a:p>
          <a:p>
            <a:pPr lvl="1"/>
            <a:r>
              <a:rPr lang="en-US" dirty="0">
                <a:latin typeface="Times New Roman" panose="02020603050405020304" pitchFamily="18" charset="0"/>
                <a:cs typeface="Times New Roman" panose="02020603050405020304" pitchFamily="18" charset="0"/>
              </a:rPr>
              <a:t>Caracalla 214 CE</a:t>
            </a:r>
          </a:p>
          <a:p>
            <a:pPr lvl="1"/>
            <a:r>
              <a:rPr lang="en-US" dirty="0">
                <a:latin typeface="Times New Roman" panose="02020603050405020304" pitchFamily="18" charset="0"/>
                <a:cs typeface="Times New Roman" panose="02020603050405020304" pitchFamily="18" charset="0"/>
              </a:rPr>
              <a:t>Julian 363 CE</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sz="4400" dirty="0">
                <a:latin typeface="Times New Roman" panose="02020603050405020304" pitchFamily="18" charset="0"/>
                <a:cs typeface="Times New Roman" panose="02020603050405020304" pitchFamily="18" charset="0"/>
              </a:rPr>
              <a:t>Sparta in the Persian Wars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Freedom Festival (</a:t>
            </a:r>
            <a:r>
              <a:rPr lang="en-US" dirty="0" err="1">
                <a:latin typeface="Times New Roman" panose="02020603050405020304" pitchFamily="18" charset="0"/>
                <a:cs typeface="Times New Roman" panose="02020603050405020304" pitchFamily="18" charset="0"/>
              </a:rPr>
              <a:t>Eleutheria</a:t>
            </a:r>
            <a:r>
              <a:rPr lang="en-US" dirty="0">
                <a:latin typeface="Times New Roman" panose="02020603050405020304" pitchFamily="18" charset="0"/>
                <a:cs typeface="Times New Roman" panose="02020603050405020304" pitchFamily="18" charset="0"/>
              </a:rPr>
              <a:t>) at Plataea</a:t>
            </a:r>
          </a:p>
          <a:p>
            <a:r>
              <a:rPr lang="en-US" dirty="0">
                <a:latin typeface="Times New Roman" panose="02020603050405020304" pitchFamily="18" charset="0"/>
                <a:cs typeface="Times New Roman" panose="02020603050405020304" pitchFamily="18" charset="0"/>
              </a:rPr>
              <a:t>Athens and Sparta have a ceremonial dispute over which city was to lead the procession </a:t>
            </a:r>
          </a:p>
          <a:p>
            <a:r>
              <a:rPr lang="en-US" dirty="0">
                <a:latin typeface="Times New Roman" panose="02020603050405020304" pitchFamily="18" charset="0"/>
                <a:cs typeface="Times New Roman" panose="02020603050405020304" pitchFamily="18" charset="0"/>
              </a:rPr>
              <a:t>Debate in the form of declamations by orators from both sides </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sz="4400" dirty="0">
                <a:latin typeface="Times New Roman" panose="02020603050405020304" pitchFamily="18" charset="0"/>
                <a:cs typeface="Times New Roman" panose="02020603050405020304" pitchFamily="18" charset="0"/>
              </a:rPr>
              <a:t>Sparta in the Persian Wars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Monuments to the Persian war in Sparta</a:t>
            </a:r>
          </a:p>
          <a:p>
            <a:pPr lvl="1"/>
            <a:r>
              <a:rPr lang="en-US" dirty="0" err="1">
                <a:latin typeface="Times New Roman" panose="02020603050405020304" pitchFamily="18" charset="0"/>
                <a:cs typeface="Times New Roman" panose="02020603050405020304" pitchFamily="18" charset="0"/>
              </a:rPr>
              <a:t>Leonidas</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Pausanias</a:t>
            </a:r>
          </a:p>
          <a:p>
            <a:pPr lvl="1"/>
            <a:r>
              <a:rPr lang="en-US" dirty="0">
                <a:latin typeface="Times New Roman" panose="02020603050405020304" pitchFamily="18" charset="0"/>
                <a:cs typeface="Times New Roman" panose="02020603050405020304" pitchFamily="18" charset="0"/>
              </a:rPr>
              <a:t>Dead from Thermopylae</a:t>
            </a:r>
          </a:p>
          <a:p>
            <a:r>
              <a:rPr lang="en-US" dirty="0">
                <a:latin typeface="Times New Roman" panose="02020603050405020304" pitchFamily="18" charset="0"/>
                <a:cs typeface="Times New Roman" panose="02020603050405020304" pitchFamily="18" charset="0"/>
              </a:rPr>
              <a:t>Festival “</a:t>
            </a:r>
            <a:r>
              <a:rPr lang="en-US" dirty="0" err="1">
                <a:latin typeface="Times New Roman" panose="02020603050405020304" pitchFamily="18" charset="0"/>
                <a:cs typeface="Times New Roman" panose="02020603050405020304" pitchFamily="18" charset="0"/>
              </a:rPr>
              <a:t>Leonidea</a:t>
            </a:r>
            <a:r>
              <a:rPr lang="en-US" dirty="0">
                <a:latin typeface="Times New Roman" panose="02020603050405020304" pitchFamily="18" charset="0"/>
                <a:cs typeface="Times New Roman" panose="02020603050405020304" pitchFamily="18" charset="0"/>
              </a:rPr>
              <a:t>”</a:t>
            </a:r>
          </a:p>
          <a:p>
            <a:pPr lvl="1"/>
            <a:r>
              <a:rPr lang="en-US" dirty="0">
                <a:latin typeface="Times New Roman" panose="02020603050405020304" pitchFamily="18" charset="0"/>
                <a:cs typeface="Times New Roman" panose="02020603050405020304" pitchFamily="18" charset="0"/>
              </a:rPr>
              <a:t>In memory of Leonidas and Pausanias</a:t>
            </a: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Ancestral Religion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err="1">
                <a:latin typeface="Times New Roman" panose="02020603050405020304" pitchFamily="18" charset="0"/>
                <a:cs typeface="Times New Roman" panose="02020603050405020304" pitchFamily="18" charset="0"/>
              </a:rPr>
              <a:t>Hyacinthia</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Carnea</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Gymnopaediae</a:t>
            </a:r>
            <a:r>
              <a:rPr lang="en-US" dirty="0">
                <a:latin typeface="Times New Roman" panose="02020603050405020304" pitchFamily="18" charset="0"/>
                <a:cs typeface="Times New Roman" panose="02020603050405020304" pitchFamily="18" charset="0"/>
              </a:rPr>
              <a:t>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Spartan </a:t>
            </a:r>
            <a:r>
              <a:rPr lang="en-US" dirty="0" err="1">
                <a:latin typeface="Times New Roman" panose="02020603050405020304" pitchFamily="18" charset="0"/>
                <a:cs typeface="Times New Roman" panose="02020603050405020304" pitchFamily="18" charset="0"/>
              </a:rPr>
              <a:t>Eleusinium</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Dioscuri</a:t>
            </a:r>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sz="4400" dirty="0">
                <a:latin typeface="Times New Roman" panose="02020603050405020304" pitchFamily="18" charset="0"/>
                <a:cs typeface="Times New Roman" panose="02020603050405020304" pitchFamily="18" charset="0"/>
              </a:rPr>
              <a:t>Cults that End and new Cults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Cult of Helen and Menelaus end (Late 2</a:t>
            </a:r>
            <a:r>
              <a:rPr lang="en-US" baseline="30000" dirty="0">
                <a:latin typeface="Times New Roman" panose="02020603050405020304" pitchFamily="18" charset="0"/>
                <a:cs typeface="Times New Roman" panose="02020603050405020304" pitchFamily="18" charset="0"/>
              </a:rPr>
              <a:t>nd</a:t>
            </a:r>
            <a:r>
              <a:rPr lang="en-US" dirty="0">
                <a:latin typeface="Times New Roman" panose="02020603050405020304" pitchFamily="18" charset="0"/>
                <a:cs typeface="Times New Roman" panose="02020603050405020304" pitchFamily="18" charset="0"/>
              </a:rPr>
              <a:t>-1</a:t>
            </a:r>
            <a:r>
              <a:rPr lang="en-US" baseline="30000" dirty="0">
                <a:latin typeface="Times New Roman" panose="02020603050405020304" pitchFamily="18" charset="0"/>
                <a:cs typeface="Times New Roman" panose="02020603050405020304" pitchFamily="18" charset="0"/>
              </a:rPr>
              <a:t>st</a:t>
            </a:r>
            <a:r>
              <a:rPr lang="en-US" dirty="0">
                <a:latin typeface="Times New Roman" panose="02020603050405020304" pitchFamily="18" charset="0"/>
                <a:cs typeface="Times New Roman" panose="02020603050405020304" pitchFamily="18" charset="0"/>
              </a:rPr>
              <a:t> century BC)</a:t>
            </a:r>
          </a:p>
          <a:p>
            <a:r>
              <a:rPr lang="en-US" dirty="0">
                <a:latin typeface="Times New Roman" panose="02020603050405020304" pitchFamily="18" charset="0"/>
                <a:cs typeface="Times New Roman" panose="02020603050405020304" pitchFamily="18" charset="0"/>
              </a:rPr>
              <a:t>Helen seems to be associated now with the cult of her brothers (</a:t>
            </a:r>
            <a:r>
              <a:rPr lang="en-US" dirty="0" err="1">
                <a:latin typeface="Times New Roman" panose="02020603050405020304" pitchFamily="18" charset="0"/>
                <a:cs typeface="Times New Roman" panose="02020603050405020304" pitchFamily="18" charset="0"/>
              </a:rPr>
              <a:t>Dioscuri</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Imperial Cult introduced</a:t>
            </a: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Revival or Recreation?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err="1">
                <a:latin typeface="Times New Roman" panose="02020603050405020304" pitchFamily="18" charset="0"/>
                <a:cs typeface="Times New Roman" panose="02020603050405020304" pitchFamily="18" charset="0"/>
              </a:rPr>
              <a:t>Urania</a:t>
            </a:r>
            <a:r>
              <a:rPr lang="en-US" dirty="0">
                <a:latin typeface="Times New Roman" panose="02020603050405020304" pitchFamily="18" charset="0"/>
                <a:cs typeface="Times New Roman" panose="02020603050405020304" pitchFamily="18" charset="0"/>
              </a:rPr>
              <a:t> Festival (Founded 97/8) (Zeus </a:t>
            </a:r>
            <a:r>
              <a:rPr lang="en-US" dirty="0" err="1">
                <a:latin typeface="Times New Roman" panose="02020603050405020304" pitchFamily="18" charset="0"/>
                <a:cs typeface="Times New Roman" panose="02020603050405020304" pitchFamily="18" charset="0"/>
              </a:rPr>
              <a:t>Uranius</a:t>
            </a:r>
            <a:r>
              <a:rPr lang="en-US" dirty="0">
                <a:latin typeface="Times New Roman" panose="02020603050405020304" pitchFamily="18" charset="0"/>
                <a:cs typeface="Times New Roman" panose="02020603050405020304" pitchFamily="18" charset="0"/>
              </a:rPr>
              <a:t>)</a:t>
            </a:r>
          </a:p>
          <a:p>
            <a:r>
              <a:rPr lang="en-US" dirty="0" err="1">
                <a:latin typeface="Times New Roman" panose="02020603050405020304" pitchFamily="18" charset="0"/>
                <a:cs typeface="Times New Roman" panose="02020603050405020304" pitchFamily="18" charset="0"/>
              </a:rPr>
              <a:t>Ino</a:t>
            </a:r>
            <a:r>
              <a:rPr lang="en-US" dirty="0">
                <a:latin typeface="Times New Roman" panose="02020603050405020304" pitchFamily="18" charset="0"/>
                <a:cs typeface="Times New Roman" panose="02020603050405020304" pitchFamily="18" charset="0"/>
              </a:rPr>
              <a:t>-Pasiphae (</a:t>
            </a:r>
            <a:r>
              <a:rPr lang="en-US" dirty="0" err="1">
                <a:latin typeface="Times New Roman" panose="02020603050405020304" pitchFamily="18" charset="0"/>
                <a:cs typeface="Times New Roman" panose="02020603050405020304" pitchFamily="18" charset="0"/>
              </a:rPr>
              <a:t>Thalamae</a:t>
            </a:r>
            <a:r>
              <a:rPr lang="en-US" dirty="0">
                <a:latin typeface="Times New Roman" panose="02020603050405020304" pitchFamily="18" charset="0"/>
                <a:cs typeface="Times New Roman" panose="02020603050405020304" pitchFamily="18" charset="0"/>
              </a:rPr>
              <a:t> on the western side of the </a:t>
            </a:r>
            <a:r>
              <a:rPr lang="en-US" dirty="0" err="1">
                <a:latin typeface="Times New Roman" panose="02020603050405020304" pitchFamily="18" charset="0"/>
                <a:cs typeface="Times New Roman" panose="02020603050405020304" pitchFamily="18" charset="0"/>
              </a:rPr>
              <a:t>Taygetus</a:t>
            </a:r>
            <a:r>
              <a:rPr lang="en-US" dirty="0">
                <a:latin typeface="Times New Roman" panose="02020603050405020304" pitchFamily="18" charset="0"/>
                <a:cs typeface="Times New Roman" panose="02020603050405020304" pitchFamily="18" charset="0"/>
              </a:rPr>
              <a:t>)</a:t>
            </a:r>
          </a:p>
          <a:p>
            <a:pPr lvl="1"/>
            <a:r>
              <a:rPr lang="en-US" dirty="0">
                <a:latin typeface="Times New Roman" panose="02020603050405020304" pitchFamily="18" charset="0"/>
                <a:cs typeface="Times New Roman" panose="02020603050405020304" pitchFamily="18" charset="0"/>
              </a:rPr>
              <a:t>Oracle consulted by </a:t>
            </a:r>
            <a:r>
              <a:rPr lang="en-US" dirty="0" err="1">
                <a:latin typeface="Times New Roman" panose="02020603050405020304" pitchFamily="18" charset="0"/>
                <a:cs typeface="Times New Roman" panose="02020603050405020304" pitchFamily="18" charset="0"/>
              </a:rPr>
              <a:t>Ephors</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Lapsed by time of Cicero</a:t>
            </a:r>
          </a:p>
          <a:p>
            <a:pPr lvl="1"/>
            <a:r>
              <a:rPr lang="en-US" dirty="0">
                <a:latin typeface="Times New Roman" panose="02020603050405020304" pitchFamily="18" charset="0"/>
                <a:cs typeface="Times New Roman" panose="02020603050405020304" pitchFamily="18" charset="0"/>
              </a:rPr>
              <a:t>Revived during Trajan?</a:t>
            </a:r>
          </a:p>
          <a:p>
            <a:pPr lvl="1"/>
            <a:endParaRPr lang="en-US"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Sparta and Delphi</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No longer on the Amphictyonic council after 146 BCE</a:t>
            </a:r>
          </a:p>
          <a:p>
            <a:r>
              <a:rPr lang="en-US" dirty="0">
                <a:latin typeface="Times New Roman" panose="02020603050405020304" pitchFamily="18" charset="0"/>
                <a:cs typeface="Times New Roman" panose="02020603050405020304" pitchFamily="18" charset="0"/>
              </a:rPr>
              <a:t>Still strong relations between the city and the sanctuary</a:t>
            </a:r>
          </a:p>
          <a:p>
            <a:r>
              <a:rPr lang="en-US" dirty="0">
                <a:latin typeface="Times New Roman" panose="02020603050405020304" pitchFamily="18" charset="0"/>
                <a:cs typeface="Times New Roman" panose="02020603050405020304" pitchFamily="18" charset="0"/>
              </a:rPr>
              <a:t>M. Aurelius </a:t>
            </a:r>
            <a:r>
              <a:rPr lang="en-US" dirty="0" err="1">
                <a:latin typeface="Times New Roman" panose="02020603050405020304" pitchFamily="18" charset="0"/>
                <a:cs typeface="Times New Roman" panose="02020603050405020304" pitchFamily="18" charset="0"/>
              </a:rPr>
              <a:t>Euamerus</a:t>
            </a:r>
            <a:r>
              <a:rPr lang="en-US" dirty="0">
                <a:latin typeface="Times New Roman" panose="02020603050405020304" pitchFamily="18" charset="0"/>
                <a:cs typeface="Times New Roman" panose="02020603050405020304" pitchFamily="18" charset="0"/>
              </a:rPr>
              <a:t> dispatched as a Spartan ambassador for an oracle sometime after 212/3 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err="1">
                <a:latin typeface="Times New Roman" panose="02020603050405020304" pitchFamily="18" charset="0"/>
                <a:cs typeface="Times New Roman" panose="02020603050405020304" pitchFamily="18" charset="0"/>
              </a:rPr>
              <a:t>Lycurgan</a:t>
            </a:r>
            <a:r>
              <a:rPr lang="en-US" dirty="0">
                <a:latin typeface="Times New Roman" panose="02020603050405020304" pitchFamily="18" charset="0"/>
                <a:cs typeface="Times New Roman" panose="02020603050405020304" pitchFamily="18" charset="0"/>
              </a:rPr>
              <a:t> Customs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Restoration: </a:t>
            </a:r>
          </a:p>
          <a:p>
            <a:pPr lvl="1"/>
            <a:r>
              <a:rPr lang="en-US" dirty="0">
                <a:latin typeface="Times New Roman" panose="02020603050405020304" pitchFamily="18" charset="0"/>
                <a:cs typeface="Times New Roman" panose="02020603050405020304" pitchFamily="18" charset="0"/>
              </a:rPr>
              <a:t>167?</a:t>
            </a:r>
          </a:p>
          <a:p>
            <a:pPr lvl="1"/>
            <a:r>
              <a:rPr lang="en-US" dirty="0">
                <a:latin typeface="Times New Roman" panose="02020603050405020304" pitchFamily="18" charset="0"/>
                <a:cs typeface="Times New Roman" panose="02020603050405020304" pitchFamily="18" charset="0"/>
              </a:rPr>
              <a:t>146?</a:t>
            </a:r>
          </a:p>
          <a:p>
            <a:r>
              <a:rPr lang="en-US" dirty="0" err="1">
                <a:latin typeface="Times New Roman" panose="02020603050405020304" pitchFamily="18" charset="0"/>
                <a:cs typeface="Times New Roman" panose="02020603050405020304" pitchFamily="18" charset="0"/>
              </a:rPr>
              <a:t>Idealised</a:t>
            </a:r>
            <a:r>
              <a:rPr lang="en-US" dirty="0">
                <a:latin typeface="Times New Roman" panose="02020603050405020304" pitchFamily="18" charset="0"/>
                <a:cs typeface="Times New Roman" panose="02020603050405020304" pitchFamily="18" charset="0"/>
              </a:rPr>
              <a:t> frame of reference rather than reality</a:t>
            </a:r>
          </a:p>
          <a:p>
            <a:r>
              <a:rPr lang="en-US" dirty="0">
                <a:latin typeface="Times New Roman" panose="02020603050405020304" pitchFamily="18" charset="0"/>
                <a:cs typeface="Times New Roman" panose="02020603050405020304" pitchFamily="18" charset="0"/>
              </a:rPr>
              <a:t>Augustan participation in dining with the Spartans (21 BCE)</a:t>
            </a:r>
          </a:p>
          <a:p>
            <a:r>
              <a:rPr lang="en-US" dirty="0">
                <a:latin typeface="Times New Roman" panose="02020603050405020304" pitchFamily="18" charset="0"/>
                <a:cs typeface="Times New Roman" panose="02020603050405020304" pitchFamily="18" charset="0"/>
              </a:rPr>
              <a:t>Replacement of mess with public meals for certain officials</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US" dirty="0" err="1">
                <a:latin typeface="Times New Roman" panose="02020603050405020304" pitchFamily="18" charset="0"/>
                <a:cs typeface="Times New Roman" panose="02020603050405020304" pitchFamily="18" charset="0"/>
              </a:rPr>
              <a:t>Agoge</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144806"/>
            <a:ext cx="10058400" cy="4454550"/>
          </a:xfrm>
        </p:spPr>
        <p:txBody>
          <a:bodyPr>
            <a:normAutofit/>
          </a:bodyPr>
          <a:lstStyle/>
          <a:p>
            <a:r>
              <a:rPr lang="en-US" dirty="0">
                <a:latin typeface="Times New Roman" panose="02020603050405020304" pitchFamily="18" charset="0"/>
                <a:cs typeface="Times New Roman" panose="02020603050405020304" pitchFamily="18" charset="0"/>
              </a:rPr>
              <a:t>Civic institution</a:t>
            </a:r>
          </a:p>
          <a:p>
            <a:r>
              <a:rPr lang="en-US" dirty="0">
                <a:latin typeface="Times New Roman" panose="02020603050405020304" pitchFamily="18" charset="0"/>
                <a:cs typeface="Times New Roman" panose="02020603050405020304" pitchFamily="18" charset="0"/>
              </a:rPr>
              <a:t>Public officials as overseers</a:t>
            </a:r>
          </a:p>
          <a:p>
            <a:pPr lvl="1"/>
            <a:r>
              <a:rPr lang="en-US" sz="2000" dirty="0">
                <a:latin typeface="Times New Roman" panose="02020603050405020304" pitchFamily="18" charset="0"/>
                <a:cs typeface="Times New Roman" panose="02020603050405020304" pitchFamily="18" charset="0"/>
              </a:rPr>
              <a:t>Ephebic contests, i.e. contests </a:t>
            </a:r>
            <a:r>
              <a:rPr lang="en-US" sz="2000">
                <a:latin typeface="Times New Roman" panose="02020603050405020304" pitchFamily="18" charset="0"/>
                <a:cs typeface="Times New Roman" panose="02020603050405020304" pitchFamily="18" charset="0"/>
              </a:rPr>
              <a:t>between young men</a:t>
            </a:r>
            <a:endParaRPr lang="en-US" sz="2000"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Training</a:t>
            </a:r>
          </a:p>
          <a:p>
            <a:pPr lvl="1"/>
            <a:r>
              <a:rPr lang="en-US" sz="2000" dirty="0">
                <a:latin typeface="Times New Roman" panose="02020603050405020304" pitchFamily="18" charset="0"/>
                <a:cs typeface="Times New Roman" panose="02020603050405020304" pitchFamily="18" charset="0"/>
              </a:rPr>
              <a:t>Song, dance, athletic and military exercises</a:t>
            </a:r>
          </a:p>
          <a:p>
            <a:pPr lvl="1"/>
            <a:r>
              <a:rPr lang="en-US" sz="2000" dirty="0" err="1">
                <a:latin typeface="Times New Roman" panose="02020603050405020304" pitchFamily="18" charset="0"/>
                <a:cs typeface="Times New Roman" panose="02020603050405020304" pitchFamily="18" charset="0"/>
              </a:rPr>
              <a:t>Organised</a:t>
            </a:r>
            <a:r>
              <a:rPr lang="en-US" sz="2000" dirty="0">
                <a:latin typeface="Times New Roman" panose="02020603050405020304" pitchFamily="18" charset="0"/>
                <a:cs typeface="Times New Roman" panose="02020603050405020304" pitchFamily="18" charset="0"/>
              </a:rPr>
              <a:t> in age sets (much older than old system)</a:t>
            </a:r>
          </a:p>
          <a:p>
            <a:r>
              <a:rPr lang="en-US" dirty="0">
                <a:latin typeface="Times New Roman" panose="02020603050405020304" pitchFamily="18" charset="0"/>
                <a:cs typeface="Times New Roman" panose="02020603050405020304" pitchFamily="18" charset="0"/>
              </a:rPr>
              <a:t>Sports</a:t>
            </a:r>
          </a:p>
          <a:p>
            <a:pPr lvl="1"/>
            <a:r>
              <a:rPr lang="en-US" sz="2000" dirty="0">
                <a:latin typeface="Times New Roman" panose="02020603050405020304" pitchFamily="18" charset="0"/>
                <a:cs typeface="Times New Roman" panose="02020603050405020304" pitchFamily="18" charset="0"/>
              </a:rPr>
              <a:t>Battle at </a:t>
            </a:r>
            <a:r>
              <a:rPr lang="en-US" sz="2000" dirty="0" err="1">
                <a:latin typeface="Times New Roman" panose="02020603050405020304" pitchFamily="18" charset="0"/>
                <a:cs typeface="Times New Roman" panose="02020603050405020304" pitchFamily="18" charset="0"/>
              </a:rPr>
              <a:t>Platanistas</a:t>
            </a:r>
            <a:r>
              <a:rPr lang="en-US" sz="2000" dirty="0">
                <a:latin typeface="Times New Roman" panose="02020603050405020304" pitchFamily="18" charset="0"/>
                <a:cs typeface="Times New Roman" panose="02020603050405020304" pitchFamily="18" charset="0"/>
              </a:rPr>
              <a:t> (similar to Pankration?)</a:t>
            </a:r>
          </a:p>
          <a:p>
            <a:pPr lvl="1"/>
            <a:r>
              <a:rPr lang="en-US" sz="2000" dirty="0" err="1">
                <a:latin typeface="Times New Roman" panose="02020603050405020304" pitchFamily="18" charset="0"/>
                <a:cs typeface="Times New Roman" panose="02020603050405020304" pitchFamily="18" charset="0"/>
              </a:rPr>
              <a:t>Sphaireis</a:t>
            </a:r>
            <a:r>
              <a:rPr lang="en-US" sz="2000" dirty="0">
                <a:latin typeface="Times New Roman" panose="02020603050405020304" pitchFamily="18" charset="0"/>
                <a:cs typeface="Times New Roman" panose="02020603050405020304" pitchFamily="18" charset="0"/>
              </a:rPr>
              <a:t> – ball game</a:t>
            </a:r>
          </a:p>
          <a:p>
            <a:pPr lvl="1"/>
            <a:r>
              <a:rPr lang="en-US" sz="2000" dirty="0">
                <a:latin typeface="Times New Roman" panose="02020603050405020304" pitchFamily="18" charset="0"/>
                <a:cs typeface="Times New Roman" panose="02020603050405020304" pitchFamily="18" charset="0"/>
              </a:rPr>
              <a:t>Agon </a:t>
            </a:r>
            <a:r>
              <a:rPr lang="en-US" sz="2000" dirty="0" err="1">
                <a:latin typeface="Times New Roman" panose="02020603050405020304" pitchFamily="18" charset="0"/>
                <a:cs typeface="Times New Roman" panose="02020603050405020304" pitchFamily="18" charset="0"/>
              </a:rPr>
              <a:t>tes</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karterias</a:t>
            </a:r>
            <a:r>
              <a:rPr lang="en-US" sz="2000" dirty="0">
                <a:latin typeface="Times New Roman" panose="02020603050405020304" pitchFamily="18" charset="0"/>
                <a:cs typeface="Times New Roman" panose="02020603050405020304" pitchFamily="18" charset="0"/>
              </a:rPr>
              <a:t> (Endurance contest) </a:t>
            </a:r>
          </a:p>
          <a:p>
            <a:pPr lvl="2"/>
            <a:r>
              <a:rPr lang="en-US" sz="2000" dirty="0">
                <a:latin typeface="Times New Roman" panose="02020603050405020304" pitchFamily="18" charset="0"/>
                <a:cs typeface="Times New Roman" panose="02020603050405020304" pitchFamily="18" charset="0"/>
              </a:rPr>
              <a:t>Artemis Orthia festival </a:t>
            </a:r>
          </a:p>
          <a:p>
            <a:pPr lvl="2"/>
            <a:r>
              <a:rPr lang="en-US" sz="2000" dirty="0">
                <a:latin typeface="Times New Roman" panose="02020603050405020304" pitchFamily="18" charset="0"/>
                <a:cs typeface="Times New Roman" panose="02020603050405020304" pitchFamily="18" charset="0"/>
              </a:rPr>
              <a:t>Fatalities common</a:t>
            </a:r>
          </a:p>
          <a:p>
            <a:pPr lvl="2"/>
            <a:endParaRPr lang="en-US" sz="2000" dirty="0">
              <a:latin typeface="Times New Roman" panose="02020603050405020304" pitchFamily="18" charset="0"/>
              <a:cs typeface="Times New Roman" panose="02020603050405020304" pitchFamily="18" charset="0"/>
            </a:endParaRPr>
          </a:p>
          <a:p>
            <a:pPr lvl="1"/>
            <a:endParaRPr lang="en-US" sz="20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3923</Words>
  <Application>Microsoft Office PowerPoint</Application>
  <PresentationFormat>Widescreen</PresentationFormat>
  <Paragraphs>282</Paragraphs>
  <Slides>46</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Calibri</vt:lpstr>
      <vt:lpstr>Rockwell</vt:lpstr>
      <vt:lpstr>Rockwell Condensed</vt:lpstr>
      <vt:lpstr>Rockwell Extra Bold</vt:lpstr>
      <vt:lpstr>Times New Roman</vt:lpstr>
      <vt:lpstr>Wingdings</vt:lpstr>
      <vt:lpstr>Wood Type</vt:lpstr>
      <vt:lpstr>Sparta: An Extraordinary City</vt:lpstr>
      <vt:lpstr>Resistance to Alexander</vt:lpstr>
      <vt:lpstr>Sparta: 331-301 BCE</vt:lpstr>
      <vt:lpstr>Areus </vt:lpstr>
      <vt:lpstr>Agis IV (r. c.244-1)</vt:lpstr>
      <vt:lpstr>Proposal of Reforms</vt:lpstr>
      <vt:lpstr>Removal of Leonidas</vt:lpstr>
      <vt:lpstr>Reforms</vt:lpstr>
      <vt:lpstr>Aid to Achaea</vt:lpstr>
      <vt:lpstr>Return of Leonidas</vt:lpstr>
      <vt:lpstr>Cleomenes III (r. 235-222)</vt:lpstr>
      <vt:lpstr>Achaean League</vt:lpstr>
      <vt:lpstr>Cleomenic War</vt:lpstr>
      <vt:lpstr>Cleomenic War</vt:lpstr>
      <vt:lpstr>Removal of the Ephors 227</vt:lpstr>
      <vt:lpstr>Removal of the Ephors 227</vt:lpstr>
      <vt:lpstr>Constitutional Reform </vt:lpstr>
      <vt:lpstr>Constitutional Reform </vt:lpstr>
      <vt:lpstr>Campaigns after 227</vt:lpstr>
      <vt:lpstr>Cleomenes and Doson</vt:lpstr>
      <vt:lpstr>Battle at Sellasia</vt:lpstr>
      <vt:lpstr>Cleomenes as Tresas</vt:lpstr>
      <vt:lpstr>Seizure of Sparta</vt:lpstr>
      <vt:lpstr>Sparta and the Coming of Rome</vt:lpstr>
      <vt:lpstr>Nabis</vt:lpstr>
      <vt:lpstr>Nabis Reforms</vt:lpstr>
      <vt:lpstr>2nd Macedonian War</vt:lpstr>
      <vt:lpstr>Freedom of the Greeks</vt:lpstr>
      <vt:lpstr>Terms with Rome</vt:lpstr>
      <vt:lpstr>Capture of Sparta</vt:lpstr>
      <vt:lpstr>Return of Philopoemen: 188</vt:lpstr>
      <vt:lpstr>Early Roman Sparta</vt:lpstr>
      <vt:lpstr>Early Roman Rule: 146-88</vt:lpstr>
      <vt:lpstr>Sparta During the Civil Wars</vt:lpstr>
      <vt:lpstr>The Greek Renaissance (2nd Sophistic)</vt:lpstr>
      <vt:lpstr>Roman Sparta: Law and Government</vt:lpstr>
      <vt:lpstr>Roman Views of Sparta</vt:lpstr>
      <vt:lpstr>Sparta in the Persian Wars</vt:lpstr>
      <vt:lpstr>Sparta in the Persian Wars</vt:lpstr>
      <vt:lpstr>Sparta in the Persian Wars</vt:lpstr>
      <vt:lpstr>Ancestral Religion</vt:lpstr>
      <vt:lpstr>Cults that End and new Cults</vt:lpstr>
      <vt:lpstr>Revival or Recreation?</vt:lpstr>
      <vt:lpstr>Sparta and Delphi</vt:lpstr>
      <vt:lpstr>Lycurgan Customs</vt:lpstr>
      <vt:lpstr>Agoge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2023-10-09T15:39:28Z</dcterms:created>
  <dcterms:modified xsi:type="dcterms:W3CDTF">2023-10-09T16:21:22Z</dcterms:modified>
</cp:coreProperties>
</file>