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6" r:id="rId5"/>
    <p:sldId id="261" r:id="rId6"/>
    <p:sldId id="259" r:id="rId7"/>
    <p:sldId id="260" r:id="rId8"/>
    <p:sldId id="263" r:id="rId9"/>
    <p:sldId id="264" r:id="rId10"/>
    <p:sldId id="268" r:id="rId11"/>
    <p:sldId id="265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2F6AC9-0B50-4EED-9688-A59BBC2AAA47}" v="279" dt="2022-11-20T17:10:16.732"/>
    <p1510:client id="{837E10DE-4E49-4827-9218-7DD0425B97F3}" v="62" dt="2022-11-20T20:22:45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0" autoAdjust="0"/>
    <p:restoredTop sz="96283" autoAdjust="0"/>
  </p:normalViewPr>
  <p:slideViewPr>
    <p:cSldViewPr snapToGrid="0">
      <p:cViewPr>
        <p:scale>
          <a:sx n="100" d="100"/>
          <a:sy n="100" d="100"/>
        </p:scale>
        <p:origin x="360" y="2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islava Gicheva" userId="32cb6b57bddcd025" providerId="LiveId" clId="{837E10DE-4E49-4827-9218-7DD0425B97F3}"/>
    <pc:docChg chg="undo redo custSel addSld modSld">
      <pc:chgData name="Desislava Gicheva" userId="32cb6b57bddcd025" providerId="LiveId" clId="{837E10DE-4E49-4827-9218-7DD0425B97F3}" dt="2022-11-20T20:23:01.866" v="1849" actId="20577"/>
      <pc:docMkLst>
        <pc:docMk/>
      </pc:docMkLst>
      <pc:sldChg chg="addSp delSp modSp mod setBg setClrOvrMap delDesignElem">
        <pc:chgData name="Desislava Gicheva" userId="32cb6b57bddcd025" providerId="LiveId" clId="{837E10DE-4E49-4827-9218-7DD0425B97F3}" dt="2022-11-20T19:49:58.062" v="1385" actId="12"/>
        <pc:sldMkLst>
          <pc:docMk/>
          <pc:sldMk cId="1502061325" sldId="256"/>
        </pc:sldMkLst>
        <pc:spChg chg="mod">
          <ac:chgData name="Desislava Gicheva" userId="32cb6b57bddcd025" providerId="LiveId" clId="{837E10DE-4E49-4827-9218-7DD0425B97F3}" dt="2022-11-20T19:49:49.638" v="1384" actId="26606"/>
          <ac:spMkLst>
            <pc:docMk/>
            <pc:sldMk cId="1502061325" sldId="256"/>
            <ac:spMk id="2" creationId="{4EF22DE2-3232-BA4D-E73B-CD808AD28209}"/>
          </ac:spMkLst>
        </pc:spChg>
        <pc:spChg chg="mod ord">
          <ac:chgData name="Desislava Gicheva" userId="32cb6b57bddcd025" providerId="LiveId" clId="{837E10DE-4E49-4827-9218-7DD0425B97F3}" dt="2022-11-20T19:49:58.062" v="1385" actId="12"/>
          <ac:spMkLst>
            <pc:docMk/>
            <pc:sldMk cId="1502061325" sldId="256"/>
            <ac:spMk id="3" creationId="{CD6010AD-4552-82AC-6ACA-776A78757639}"/>
          </ac:spMkLst>
        </pc:spChg>
        <pc:spChg chg="add del">
          <ac:chgData name="Desislava Gicheva" userId="32cb6b57bddcd025" providerId="LiveId" clId="{837E10DE-4E49-4827-9218-7DD0425B97F3}" dt="2022-11-20T18:12:15.422" v="3" actId="26606"/>
          <ac:spMkLst>
            <pc:docMk/>
            <pc:sldMk cId="1502061325" sldId="256"/>
            <ac:spMk id="8" creationId="{6F5A5072-7B47-4D32-B52A-4EBBF590B8A5}"/>
          </ac:spMkLst>
        </pc:spChg>
        <pc:spChg chg="add del">
          <ac:chgData name="Desislava Gicheva" userId="32cb6b57bddcd025" providerId="LiveId" clId="{837E10DE-4E49-4827-9218-7DD0425B97F3}" dt="2022-11-20T19:49:49.638" v="1384" actId="26606"/>
          <ac:spMkLst>
            <pc:docMk/>
            <pc:sldMk cId="1502061325" sldId="256"/>
            <ac:spMk id="9" creationId="{E49CC64F-7275-4E33-961B-0C5CDC439875}"/>
          </ac:spMkLst>
        </pc:spChg>
        <pc:spChg chg="add del">
          <ac:chgData name="Desislava Gicheva" userId="32cb6b57bddcd025" providerId="LiveId" clId="{837E10DE-4E49-4827-9218-7DD0425B97F3}" dt="2022-11-20T18:12:15.422" v="3" actId="26606"/>
          <ac:spMkLst>
            <pc:docMk/>
            <pc:sldMk cId="1502061325" sldId="256"/>
            <ac:spMk id="10" creationId="{9715DAF0-AE1B-46C9-8A6B-DB2AA05AB91D}"/>
          </ac:spMkLst>
        </pc:spChg>
        <pc:spChg chg="add">
          <ac:chgData name="Desislava Gicheva" userId="32cb6b57bddcd025" providerId="LiveId" clId="{837E10DE-4E49-4827-9218-7DD0425B97F3}" dt="2022-11-20T19:49:49.638" v="1384" actId="26606"/>
          <ac:spMkLst>
            <pc:docMk/>
            <pc:sldMk cId="1502061325" sldId="256"/>
            <ac:spMk id="11" creationId="{3AFE8227-C443-417B-BA91-520EB1EF4559}"/>
          </ac:spMkLst>
        </pc:spChg>
        <pc:spChg chg="add del">
          <ac:chgData name="Desislava Gicheva" userId="32cb6b57bddcd025" providerId="LiveId" clId="{837E10DE-4E49-4827-9218-7DD0425B97F3}" dt="2022-11-20T18:12:15.422" v="3" actId="26606"/>
          <ac:spMkLst>
            <pc:docMk/>
            <pc:sldMk cId="1502061325" sldId="256"/>
            <ac:spMk id="12" creationId="{6016219D-510E-4184-9090-6D5578A87BD1}"/>
          </ac:spMkLst>
        </pc:spChg>
        <pc:spChg chg="add">
          <ac:chgData name="Desislava Gicheva" userId="32cb6b57bddcd025" providerId="LiveId" clId="{837E10DE-4E49-4827-9218-7DD0425B97F3}" dt="2022-11-20T19:49:49.638" v="1384" actId="26606"/>
          <ac:spMkLst>
            <pc:docMk/>
            <pc:sldMk cId="1502061325" sldId="256"/>
            <ac:spMk id="13" creationId="{907741FC-B544-4A6E-B831-6789D042333D}"/>
          </ac:spMkLst>
        </pc:spChg>
        <pc:spChg chg="add del">
          <ac:chgData name="Desislava Gicheva" userId="32cb6b57bddcd025" providerId="LiveId" clId="{837E10DE-4E49-4827-9218-7DD0425B97F3}" dt="2022-11-20T18:12:15.422" v="3" actId="26606"/>
          <ac:spMkLst>
            <pc:docMk/>
            <pc:sldMk cId="1502061325" sldId="256"/>
            <ac:spMk id="14" creationId="{AFF4A713-7B75-4B21-90D7-5AB19547C728}"/>
          </ac:spMkLst>
        </pc:spChg>
        <pc:spChg chg="add">
          <ac:chgData name="Desislava Gicheva" userId="32cb6b57bddcd025" providerId="LiveId" clId="{837E10DE-4E49-4827-9218-7DD0425B97F3}" dt="2022-11-20T19:49:49.638" v="1384" actId="26606"/>
          <ac:spMkLst>
            <pc:docMk/>
            <pc:sldMk cId="1502061325" sldId="256"/>
            <ac:spMk id="15" creationId="{3F0BE7ED-7814-4273-B18A-F26CC0380380}"/>
          </ac:spMkLst>
        </pc:spChg>
        <pc:spChg chg="add del">
          <ac:chgData name="Desislava Gicheva" userId="32cb6b57bddcd025" providerId="LiveId" clId="{837E10DE-4E49-4827-9218-7DD0425B97F3}" dt="2022-11-20T18:12:15.422" v="3" actId="26606"/>
          <ac:spMkLst>
            <pc:docMk/>
            <pc:sldMk cId="1502061325" sldId="256"/>
            <ac:spMk id="16" creationId="{DC631C0B-6DA6-4E57-8231-CE32B3434A7E}"/>
          </ac:spMkLst>
        </pc:spChg>
        <pc:spChg chg="add del">
          <ac:chgData name="Desislava Gicheva" userId="32cb6b57bddcd025" providerId="LiveId" clId="{837E10DE-4E49-4827-9218-7DD0425B97F3}" dt="2022-11-20T18:12:15.422" v="3" actId="26606"/>
          <ac:spMkLst>
            <pc:docMk/>
            <pc:sldMk cId="1502061325" sldId="256"/>
            <ac:spMk id="18" creationId="{C29501E6-A978-4A61-9689-9085AF97A53A}"/>
          </ac:spMkLst>
        </pc:spChg>
        <pc:spChg chg="add del">
          <ac:chgData name="Desislava Gicheva" userId="32cb6b57bddcd025" providerId="LiveId" clId="{837E10DE-4E49-4827-9218-7DD0425B97F3}" dt="2022-11-20T18:12:16.626" v="5" actId="26606"/>
          <ac:spMkLst>
            <pc:docMk/>
            <pc:sldMk cId="1502061325" sldId="256"/>
            <ac:spMk id="20" creationId="{C7FA33FF-088D-4F16-95A2-2C64D353DEA8}"/>
          </ac:spMkLst>
        </pc:spChg>
        <pc:spChg chg="add del">
          <ac:chgData name="Desislava Gicheva" userId="32cb6b57bddcd025" providerId="LiveId" clId="{837E10DE-4E49-4827-9218-7DD0425B97F3}" dt="2022-11-20T18:12:16.626" v="5" actId="26606"/>
          <ac:spMkLst>
            <pc:docMk/>
            <pc:sldMk cId="1502061325" sldId="256"/>
            <ac:spMk id="21" creationId="{A376EFB1-01CF-419F-ABF1-2AF02BBFCBD1}"/>
          </ac:spMkLst>
        </pc:spChg>
        <pc:spChg chg="add del">
          <ac:chgData name="Desislava Gicheva" userId="32cb6b57bddcd025" providerId="LiveId" clId="{837E10DE-4E49-4827-9218-7DD0425B97F3}" dt="2022-11-20T18:12:16.626" v="5" actId="26606"/>
          <ac:spMkLst>
            <pc:docMk/>
            <pc:sldMk cId="1502061325" sldId="256"/>
            <ac:spMk id="22" creationId="{FF9DEA15-78BD-4750-AA18-B9F28A6D5AB8}"/>
          </ac:spMkLst>
        </pc:spChg>
        <pc:spChg chg="add del">
          <ac:chgData name="Desislava Gicheva" userId="32cb6b57bddcd025" providerId="LiveId" clId="{837E10DE-4E49-4827-9218-7DD0425B97F3}" dt="2022-11-20T18:12:19.532" v="7" actId="26606"/>
          <ac:spMkLst>
            <pc:docMk/>
            <pc:sldMk cId="1502061325" sldId="256"/>
            <ac:spMk id="24" creationId="{2BD55E05-51A2-4173-A7FA-869DE4F71AC3}"/>
          </ac:spMkLst>
        </pc:spChg>
        <pc:spChg chg="add del">
          <ac:chgData name="Desislava Gicheva" userId="32cb6b57bddcd025" providerId="LiveId" clId="{837E10DE-4E49-4827-9218-7DD0425B97F3}" dt="2022-11-20T18:12:20.902" v="9" actId="26606"/>
          <ac:spMkLst>
            <pc:docMk/>
            <pc:sldMk cId="1502061325" sldId="256"/>
            <ac:spMk id="26" creationId="{76EFD3D9-44F0-4267-BCC1-1613E79D8274}"/>
          </ac:spMkLst>
        </pc:spChg>
        <pc:spChg chg="add del">
          <ac:chgData name="Desislava Gicheva" userId="32cb6b57bddcd025" providerId="LiveId" clId="{837E10DE-4E49-4827-9218-7DD0425B97F3}" dt="2022-11-20T18:12:20.902" v="9" actId="26606"/>
          <ac:spMkLst>
            <pc:docMk/>
            <pc:sldMk cId="1502061325" sldId="256"/>
            <ac:spMk id="27" creationId="{A779A851-95D6-41AF-937A-B0E4B7F6FA8D}"/>
          </ac:spMkLst>
        </pc:spChg>
        <pc:spChg chg="add del">
          <ac:chgData name="Desislava Gicheva" userId="32cb6b57bddcd025" providerId="LiveId" clId="{837E10DE-4E49-4827-9218-7DD0425B97F3}" dt="2022-11-20T18:12:20.902" v="9" actId="26606"/>
          <ac:spMkLst>
            <pc:docMk/>
            <pc:sldMk cId="1502061325" sldId="256"/>
            <ac:spMk id="28" creationId="{953FB2E7-B6CB-429C-81EB-D9516D6D5C8D}"/>
          </ac:spMkLst>
        </pc:spChg>
        <pc:spChg chg="add del">
          <ac:chgData name="Desislava Gicheva" userId="32cb6b57bddcd025" providerId="LiveId" clId="{837E10DE-4E49-4827-9218-7DD0425B97F3}" dt="2022-11-20T18:12:20.902" v="9" actId="26606"/>
          <ac:spMkLst>
            <pc:docMk/>
            <pc:sldMk cId="1502061325" sldId="256"/>
            <ac:spMk id="29" creationId="{2EC40DB1-B719-4A13-9A4D-0966B4B27866}"/>
          </ac:spMkLst>
        </pc:spChg>
        <pc:spChg chg="add del">
          <ac:chgData name="Desislava Gicheva" userId="32cb6b57bddcd025" providerId="LiveId" clId="{837E10DE-4E49-4827-9218-7DD0425B97F3}" dt="2022-11-20T18:12:20.902" v="9" actId="26606"/>
          <ac:spMkLst>
            <pc:docMk/>
            <pc:sldMk cId="1502061325" sldId="256"/>
            <ac:spMk id="30" creationId="{82211336-CFF3-412D-868A-6679C1004C45}"/>
          </ac:spMkLst>
        </pc:spChg>
        <pc:spChg chg="add del">
          <ac:chgData name="Desislava Gicheva" userId="32cb6b57bddcd025" providerId="LiveId" clId="{837E10DE-4E49-4827-9218-7DD0425B97F3}" dt="2022-11-20T18:12:29.274" v="11" actId="26606"/>
          <ac:spMkLst>
            <pc:docMk/>
            <pc:sldMk cId="1502061325" sldId="256"/>
            <ac:spMk id="32" creationId="{488333BA-AE6E-427A-9B16-A39C8073F4EB}"/>
          </ac:spMkLst>
        </pc:spChg>
        <pc:spChg chg="add del">
          <ac:chgData name="Desislava Gicheva" userId="32cb6b57bddcd025" providerId="LiveId" clId="{837E10DE-4E49-4827-9218-7DD0425B97F3}" dt="2022-11-20T18:12:29.274" v="11" actId="26606"/>
          <ac:spMkLst>
            <pc:docMk/>
            <pc:sldMk cId="1502061325" sldId="256"/>
            <ac:spMk id="33" creationId="{F98ED85F-DCEE-4B50-802E-71A6E3E12B04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1502061325" sldId="256"/>
            <ac:spMk id="35" creationId="{081EA652-8C6A-4E69-BEB9-170809474553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1502061325" sldId="256"/>
            <ac:spMk id="36" creationId="{5298780A-33B9-4EA2-8F67-DE68AD62841B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1502061325" sldId="256"/>
            <ac:spMk id="37" creationId="{7F488E8B-4E1E-4402-8935-D4E6C02615C7}"/>
          </ac:spMkLst>
        </pc:spChg>
        <pc:picChg chg="add mod">
          <ac:chgData name="Desislava Gicheva" userId="32cb6b57bddcd025" providerId="LiveId" clId="{837E10DE-4E49-4827-9218-7DD0425B97F3}" dt="2022-11-20T19:49:49.638" v="1384" actId="26606"/>
          <ac:picMkLst>
            <pc:docMk/>
            <pc:sldMk cId="1502061325" sldId="256"/>
            <ac:picMk id="4" creationId="{1342DB06-6020-619B-5331-AF429F162FB5}"/>
          </ac:picMkLst>
        </pc:picChg>
        <pc:cxnChg chg="add del">
          <ac:chgData name="Desislava Gicheva" userId="32cb6b57bddcd025" providerId="LiveId" clId="{837E10DE-4E49-4827-9218-7DD0425B97F3}" dt="2022-11-20T18:26:25.734" v="133"/>
          <ac:cxnSpMkLst>
            <pc:docMk/>
            <pc:sldMk cId="1502061325" sldId="256"/>
            <ac:cxnSpMk id="38" creationId="{23AAC9B5-8015-485C-ACF9-A750390E9A56}"/>
          </ac:cxnSpMkLst>
        </pc:cxnChg>
      </pc:sldChg>
      <pc:sldChg chg="addSp delSp modSp mod setBg delDesignElem">
        <pc:chgData name="Desislava Gicheva" userId="32cb6b57bddcd025" providerId="LiveId" clId="{837E10DE-4E49-4827-9218-7DD0425B97F3}" dt="2022-11-20T18:36:39.787" v="559" actId="20577"/>
        <pc:sldMkLst>
          <pc:docMk/>
          <pc:sldMk cId="188052701" sldId="257"/>
        </pc:sldMkLst>
        <pc:spChg chg="mod">
          <ac:chgData name="Desislava Gicheva" userId="32cb6b57bddcd025" providerId="LiveId" clId="{837E10DE-4E49-4827-9218-7DD0425B97F3}" dt="2022-11-20T18:35:37.127" v="463" actId="26606"/>
          <ac:spMkLst>
            <pc:docMk/>
            <pc:sldMk cId="188052701" sldId="257"/>
            <ac:spMk id="2" creationId="{2E4EB6EA-5D93-8FD5-47B2-4E0124A662DA}"/>
          </ac:spMkLst>
        </pc:spChg>
        <pc:spChg chg="mod">
          <ac:chgData name="Desislava Gicheva" userId="32cb6b57bddcd025" providerId="LiveId" clId="{837E10DE-4E49-4827-9218-7DD0425B97F3}" dt="2022-11-20T18:36:39.787" v="559" actId="20577"/>
          <ac:spMkLst>
            <pc:docMk/>
            <pc:sldMk cId="188052701" sldId="257"/>
            <ac:spMk id="3" creationId="{99C4D0D8-F75F-A6D8-4008-DECADC13FFC5}"/>
          </ac:spMkLst>
        </pc:spChg>
        <pc:spChg chg="add del">
          <ac:chgData name="Desislava Gicheva" userId="32cb6b57bddcd025" providerId="LiveId" clId="{837E10DE-4E49-4827-9218-7DD0425B97F3}" dt="2022-11-20T18:35:28.129" v="456" actId="26606"/>
          <ac:spMkLst>
            <pc:docMk/>
            <pc:sldMk cId="188052701" sldId="257"/>
            <ac:spMk id="5" creationId="{09588DA8-065E-4F6F-8EFD-43104AB2E0CF}"/>
          </ac:spMkLst>
        </pc:spChg>
        <pc:spChg chg="add del">
          <ac:chgData name="Desislava Gicheva" userId="32cb6b57bddcd025" providerId="LiveId" clId="{837E10DE-4E49-4827-9218-7DD0425B97F3}" dt="2022-11-20T18:35:28.129" v="456" actId="26606"/>
          <ac:spMkLst>
            <pc:docMk/>
            <pc:sldMk cId="188052701" sldId="257"/>
            <ac:spMk id="6" creationId="{C4285719-470E-454C-AF62-8323075F1F5B}"/>
          </ac:spMkLst>
        </pc:spChg>
        <pc:spChg chg="add del">
          <ac:chgData name="Desislava Gicheva" userId="32cb6b57bddcd025" providerId="LiveId" clId="{837E10DE-4E49-4827-9218-7DD0425B97F3}" dt="2022-11-20T18:35:28.129" v="456" actId="26606"/>
          <ac:spMkLst>
            <pc:docMk/>
            <pc:sldMk cId="188052701" sldId="257"/>
            <ac:spMk id="7" creationId="{CD9FE4EF-C4D8-49A0-B2FF-81D8DB7D8A24}"/>
          </ac:spMkLst>
        </pc:spChg>
        <pc:spChg chg="add del">
          <ac:chgData name="Desislava Gicheva" userId="32cb6b57bddcd025" providerId="LiveId" clId="{837E10DE-4E49-4827-9218-7DD0425B97F3}" dt="2022-11-20T18:13:53.511" v="81" actId="26606"/>
          <ac:spMkLst>
            <pc:docMk/>
            <pc:sldMk cId="188052701" sldId="257"/>
            <ac:spMk id="8" creationId="{C2554CA6-288E-4202-BC52-2E5A8F0C0AED}"/>
          </ac:spMkLst>
        </pc:spChg>
        <pc:spChg chg="add del">
          <ac:chgData name="Desislava Gicheva" userId="32cb6b57bddcd025" providerId="LiveId" clId="{837E10DE-4E49-4827-9218-7DD0425B97F3}" dt="2022-11-20T18:35:28.129" v="456" actId="26606"/>
          <ac:spMkLst>
            <pc:docMk/>
            <pc:sldMk cId="188052701" sldId="257"/>
            <ac:spMk id="9" creationId="{4300840D-0A0B-4512-BACA-B439D5B9C57C}"/>
          </ac:spMkLst>
        </pc:spChg>
        <pc:spChg chg="add del">
          <ac:chgData name="Desislava Gicheva" userId="32cb6b57bddcd025" providerId="LiveId" clId="{837E10DE-4E49-4827-9218-7DD0425B97F3}" dt="2022-11-20T18:13:53.511" v="81" actId="26606"/>
          <ac:spMkLst>
            <pc:docMk/>
            <pc:sldMk cId="188052701" sldId="257"/>
            <ac:spMk id="10" creationId="{B10BB131-AC8E-4A8E-A5D1-36260F720C3B}"/>
          </ac:spMkLst>
        </pc:spChg>
        <pc:spChg chg="add del">
          <ac:chgData name="Desislava Gicheva" userId="32cb6b57bddcd025" providerId="LiveId" clId="{837E10DE-4E49-4827-9218-7DD0425B97F3}" dt="2022-11-20T18:35:28.129" v="456" actId="26606"/>
          <ac:spMkLst>
            <pc:docMk/>
            <pc:sldMk cId="188052701" sldId="257"/>
            <ac:spMk id="11" creationId="{D2B78728-A580-49A7-84F9-6EF6F583ADE0}"/>
          </ac:spMkLst>
        </pc:spChg>
        <pc:spChg chg="add del">
          <ac:chgData name="Desislava Gicheva" userId="32cb6b57bddcd025" providerId="LiveId" clId="{837E10DE-4E49-4827-9218-7DD0425B97F3}" dt="2022-11-20T18:13:53.511" v="81" actId="26606"/>
          <ac:spMkLst>
            <pc:docMk/>
            <pc:sldMk cId="188052701" sldId="257"/>
            <ac:spMk id="12" creationId="{5B7778FC-632E-4DCA-A7CB-0D7731CCF970}"/>
          </ac:spMkLst>
        </pc:spChg>
        <pc:spChg chg="add del">
          <ac:chgData name="Desislava Gicheva" userId="32cb6b57bddcd025" providerId="LiveId" clId="{837E10DE-4E49-4827-9218-7DD0425B97F3}" dt="2022-11-20T18:35:28.129" v="456" actId="26606"/>
          <ac:spMkLst>
            <pc:docMk/>
            <pc:sldMk cId="188052701" sldId="257"/>
            <ac:spMk id="13" creationId="{38FAA1A1-D861-433F-88FA-1E9D6FD31D11}"/>
          </ac:spMkLst>
        </pc:spChg>
        <pc:spChg chg="add del">
          <ac:chgData name="Desislava Gicheva" userId="32cb6b57bddcd025" providerId="LiveId" clId="{837E10DE-4E49-4827-9218-7DD0425B97F3}" dt="2022-11-20T18:13:53.511" v="81" actId="26606"/>
          <ac:spMkLst>
            <pc:docMk/>
            <pc:sldMk cId="188052701" sldId="257"/>
            <ac:spMk id="14" creationId="{FA23A907-97FB-4A8F-880A-DD77401C4296}"/>
          </ac:spMkLst>
        </pc:spChg>
        <pc:spChg chg="add del">
          <ac:chgData name="Desislava Gicheva" userId="32cb6b57bddcd025" providerId="LiveId" clId="{837E10DE-4E49-4827-9218-7DD0425B97F3}" dt="2022-11-20T18:35:28.129" v="456" actId="26606"/>
          <ac:spMkLst>
            <pc:docMk/>
            <pc:sldMk cId="188052701" sldId="257"/>
            <ac:spMk id="15" creationId="{8D71EDA1-87BF-4D5D-AB79-F346FD19278A}"/>
          </ac:spMkLst>
        </pc:spChg>
        <pc:spChg chg="add del">
          <ac:chgData name="Desislava Gicheva" userId="32cb6b57bddcd025" providerId="LiveId" clId="{837E10DE-4E49-4827-9218-7DD0425B97F3}" dt="2022-11-20T18:13:57.379" v="83" actId="26606"/>
          <ac:spMkLst>
            <pc:docMk/>
            <pc:sldMk cId="188052701" sldId="257"/>
            <ac:spMk id="16" creationId="{3AD318CC-E2A8-4E27-9548-A047A78999B1}"/>
          </ac:spMkLst>
        </pc:spChg>
        <pc:spChg chg="add del">
          <ac:chgData name="Desislava Gicheva" userId="32cb6b57bddcd025" providerId="LiveId" clId="{837E10DE-4E49-4827-9218-7DD0425B97F3}" dt="2022-11-20T18:13:57.379" v="83" actId="26606"/>
          <ac:spMkLst>
            <pc:docMk/>
            <pc:sldMk cId="188052701" sldId="257"/>
            <ac:spMk id="19" creationId="{2C1BBA94-3F40-40AA-8BB9-E69E25E537C1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0" creationId="{88853921-7BC9-4BDE-ACAB-133C683C82D6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1" creationId="{F837543A-6020-4505-A233-C9DB4BF74011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2" creationId="{09192968-3AE7-4470-A61C-97294BB92731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3" creationId="{35B16301-FB18-48BA-A6DD-C37CAF6F9A18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4" creationId="{3AB72E55-43E4-4356-BFE8-E2102CB0B505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5" creationId="{C3C0D90E-074A-4F52-9B11-B52BEF4BCBE5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6" creationId="{CABBD4C1-E6F8-46F6-8152-A8A97490BF4D}"/>
          </ac:spMkLst>
        </pc:spChg>
        <pc:spChg chg="add del">
          <ac:chgData name="Desislava Gicheva" userId="32cb6b57bddcd025" providerId="LiveId" clId="{837E10DE-4E49-4827-9218-7DD0425B97F3}" dt="2022-11-20T18:14:01.076" v="85" actId="26606"/>
          <ac:spMkLst>
            <pc:docMk/>
            <pc:sldMk cId="188052701" sldId="257"/>
            <ac:spMk id="27" creationId="{83BA5EF5-1FE9-4BF9-83BB-269BCDDF6156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188052701" sldId="257"/>
            <ac:spMk id="31" creationId="{D55CD764-972B-4CA5-A885-53E55C63E174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188052701" sldId="257"/>
            <ac:spMk id="32" creationId="{E3E51905-F374-4E1A-97CF-B741584B74D5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188052701" sldId="257"/>
            <ac:spMk id="34" creationId="{A210685A-6235-45A7-850D-A6F555466EF7}"/>
          </ac:spMkLst>
        </pc:spChg>
        <pc:spChg chg="add del">
          <ac:chgData name="Desislava Gicheva" userId="32cb6b57bddcd025" providerId="LiveId" clId="{837E10DE-4E49-4827-9218-7DD0425B97F3}" dt="2022-11-20T18:35:29.418" v="458" actId="26606"/>
          <ac:spMkLst>
            <pc:docMk/>
            <pc:sldMk cId="188052701" sldId="257"/>
            <ac:spMk id="35" creationId="{D55CD764-972B-4CA5-A885-53E55C63E174}"/>
          </ac:spMkLst>
        </pc:spChg>
        <pc:spChg chg="add del">
          <ac:chgData name="Desislava Gicheva" userId="32cb6b57bddcd025" providerId="LiveId" clId="{837E10DE-4E49-4827-9218-7DD0425B97F3}" dt="2022-11-20T18:35:29.418" v="458" actId="26606"/>
          <ac:spMkLst>
            <pc:docMk/>
            <pc:sldMk cId="188052701" sldId="257"/>
            <ac:spMk id="54" creationId="{E3E51905-F374-4E1A-97CF-B741584B74D5}"/>
          </ac:spMkLst>
        </pc:spChg>
        <pc:spChg chg="add del">
          <ac:chgData name="Desislava Gicheva" userId="32cb6b57bddcd025" providerId="LiveId" clId="{837E10DE-4E49-4827-9218-7DD0425B97F3}" dt="2022-11-20T18:35:29.418" v="458" actId="26606"/>
          <ac:spMkLst>
            <pc:docMk/>
            <pc:sldMk cId="188052701" sldId="257"/>
            <ac:spMk id="55" creationId="{A210685A-6235-45A7-850D-A6F555466EF7}"/>
          </ac:spMkLst>
        </pc:spChg>
        <pc:spChg chg="add del">
          <ac:chgData name="Desislava Gicheva" userId="32cb6b57bddcd025" providerId="LiveId" clId="{837E10DE-4E49-4827-9218-7DD0425B97F3}" dt="2022-11-20T18:35:31.409" v="460" actId="26606"/>
          <ac:spMkLst>
            <pc:docMk/>
            <pc:sldMk cId="188052701" sldId="257"/>
            <ac:spMk id="57" creationId="{1E234CF4-802C-4AA1-B540-36C3B838C462}"/>
          </ac:spMkLst>
        </pc:spChg>
        <pc:spChg chg="add del">
          <ac:chgData name="Desislava Gicheva" userId="32cb6b57bddcd025" providerId="LiveId" clId="{837E10DE-4E49-4827-9218-7DD0425B97F3}" dt="2022-11-20T18:35:31.409" v="460" actId="26606"/>
          <ac:spMkLst>
            <pc:docMk/>
            <pc:sldMk cId="188052701" sldId="257"/>
            <ac:spMk id="58" creationId="{A5271697-90F1-4A23-8EF2-0179F2EAFACB}"/>
          </ac:spMkLst>
        </pc:spChg>
        <pc:spChg chg="add del">
          <ac:chgData name="Desislava Gicheva" userId="32cb6b57bddcd025" providerId="LiveId" clId="{837E10DE-4E49-4827-9218-7DD0425B97F3}" dt="2022-11-20T18:35:31.409" v="460" actId="26606"/>
          <ac:spMkLst>
            <pc:docMk/>
            <pc:sldMk cId="188052701" sldId="257"/>
            <ac:spMk id="59" creationId="{D9F5512A-48E1-4C07-B75E-3CCC517B6804}"/>
          </ac:spMkLst>
        </pc:spChg>
        <pc:spChg chg="add del">
          <ac:chgData name="Desislava Gicheva" userId="32cb6b57bddcd025" providerId="LiveId" clId="{837E10DE-4E49-4827-9218-7DD0425B97F3}" dt="2022-11-20T18:35:31.409" v="460" actId="26606"/>
          <ac:spMkLst>
            <pc:docMk/>
            <pc:sldMk cId="188052701" sldId="257"/>
            <ac:spMk id="60" creationId="{9D800584-727A-48CF-8223-244AD9717CAA}"/>
          </ac:spMkLst>
        </pc:spChg>
        <pc:spChg chg="add del">
          <ac:chgData name="Desislava Gicheva" userId="32cb6b57bddcd025" providerId="LiveId" clId="{837E10DE-4E49-4827-9218-7DD0425B97F3}" dt="2022-11-20T18:35:37.090" v="462" actId="26606"/>
          <ac:spMkLst>
            <pc:docMk/>
            <pc:sldMk cId="188052701" sldId="257"/>
            <ac:spMk id="83" creationId="{488333BA-AE6E-427A-9B16-A39C8073F4EB}"/>
          </ac:spMkLst>
        </pc:spChg>
        <pc:spChg chg="add del">
          <ac:chgData name="Desislava Gicheva" userId="32cb6b57bddcd025" providerId="LiveId" clId="{837E10DE-4E49-4827-9218-7DD0425B97F3}" dt="2022-11-20T18:35:37.090" v="462" actId="26606"/>
          <ac:spMkLst>
            <pc:docMk/>
            <pc:sldMk cId="188052701" sldId="257"/>
            <ac:spMk id="84" creationId="{F98ED85F-DCEE-4B50-802E-71A6E3E12B04}"/>
          </ac:spMkLst>
        </pc:spChg>
        <pc:spChg chg="add">
          <ac:chgData name="Desislava Gicheva" userId="32cb6b57bddcd025" providerId="LiveId" clId="{837E10DE-4E49-4827-9218-7DD0425B97F3}" dt="2022-11-20T18:35:37.127" v="463" actId="26606"/>
          <ac:spMkLst>
            <pc:docMk/>
            <pc:sldMk cId="188052701" sldId="257"/>
            <ac:spMk id="86" creationId="{87BF42CA-AD55-48B4-8949-C4DCA60A6AEE}"/>
          </ac:spMkLst>
        </pc:spChg>
        <pc:spChg chg="add">
          <ac:chgData name="Desislava Gicheva" userId="32cb6b57bddcd025" providerId="LiveId" clId="{837E10DE-4E49-4827-9218-7DD0425B97F3}" dt="2022-11-20T18:35:37.127" v="463" actId="26606"/>
          <ac:spMkLst>
            <pc:docMk/>
            <pc:sldMk cId="188052701" sldId="257"/>
            <ac:spMk id="87" creationId="{66AE1D3D-3106-4CB2-AA7C-0C1642AC0F2E}"/>
          </ac:spMkLst>
        </pc:spChg>
        <pc:grpChg chg="add del">
          <ac:chgData name="Desislava Gicheva" userId="32cb6b57bddcd025" providerId="LiveId" clId="{837E10DE-4E49-4827-9218-7DD0425B97F3}" dt="2022-11-20T18:13:57.379" v="83" actId="26606"/>
          <ac:grpSpMkLst>
            <pc:docMk/>
            <pc:sldMk cId="188052701" sldId="257"/>
            <ac:grpSpMk id="17" creationId="{B14B560F-9DD7-4302-A60B-EBD3EF59B073}"/>
          </ac:grpSpMkLst>
        </pc:grpChg>
        <pc:grpChg chg="add del">
          <ac:chgData name="Desislava Gicheva" userId="32cb6b57bddcd025" providerId="LiveId" clId="{837E10DE-4E49-4827-9218-7DD0425B97F3}" dt="2022-11-20T18:26:25.734" v="133"/>
          <ac:grpSpMkLst>
            <pc:docMk/>
            <pc:sldMk cId="188052701" sldId="257"/>
            <ac:grpSpMk id="33" creationId="{2FA2A407-516C-4590-9403-34038E9BB6AF}"/>
          </ac:grpSpMkLst>
        </pc:grpChg>
        <pc:grpChg chg="add del">
          <ac:chgData name="Desislava Gicheva" userId="32cb6b57bddcd025" providerId="LiveId" clId="{837E10DE-4E49-4827-9218-7DD0425B97F3}" dt="2022-11-20T18:35:29.418" v="458" actId="26606"/>
          <ac:grpSpMkLst>
            <pc:docMk/>
            <pc:sldMk cId="188052701" sldId="257"/>
            <ac:grpSpMk id="36" creationId="{2FA2A407-516C-4590-9403-34038E9BB6AF}"/>
          </ac:grpSpMkLst>
        </pc:grpChg>
        <pc:grpChg chg="add del">
          <ac:chgData name="Desislava Gicheva" userId="32cb6b57bddcd025" providerId="LiveId" clId="{837E10DE-4E49-4827-9218-7DD0425B97F3}" dt="2022-11-20T18:35:31.409" v="460" actId="26606"/>
          <ac:grpSpMkLst>
            <pc:docMk/>
            <pc:sldMk cId="188052701" sldId="257"/>
            <ac:grpSpMk id="61" creationId="{B0CED441-B73B-4907-9AF2-614CEAC6A182}"/>
          </ac:grpSpMkLst>
        </pc:grpChg>
        <pc:grpChg chg="add">
          <ac:chgData name="Desislava Gicheva" userId="32cb6b57bddcd025" providerId="LiveId" clId="{837E10DE-4E49-4827-9218-7DD0425B97F3}" dt="2022-11-20T18:35:37.127" v="463" actId="26606"/>
          <ac:grpSpMkLst>
            <pc:docMk/>
            <pc:sldMk cId="188052701" sldId="257"/>
            <ac:grpSpMk id="88" creationId="{0A31B6AF-B711-4CDB-8C2B-16E963DDC4C5}"/>
          </ac:grpSpMkLst>
        </pc:grpChg>
        <pc:cxnChg chg="add del">
          <ac:chgData name="Desislava Gicheva" userId="32cb6b57bddcd025" providerId="LiveId" clId="{837E10DE-4E49-4827-9218-7DD0425B97F3}" dt="2022-11-20T18:14:01.076" v="85" actId="26606"/>
          <ac:cxnSpMkLst>
            <pc:docMk/>
            <pc:sldMk cId="188052701" sldId="257"/>
            <ac:cxnSpMk id="18" creationId="{4B3BCACB-5880-460B-9606-8C433A9AF99D}"/>
          </ac:cxnSpMkLst>
        </pc:cxnChg>
      </pc:sldChg>
      <pc:sldChg chg="addSp delSp modSp mod setBg setClrOvrMap">
        <pc:chgData name="Desislava Gicheva" userId="32cb6b57bddcd025" providerId="LiveId" clId="{837E10DE-4E49-4827-9218-7DD0425B97F3}" dt="2022-11-20T19:21:51.993" v="1263" actId="122"/>
        <pc:sldMkLst>
          <pc:docMk/>
          <pc:sldMk cId="131602981" sldId="258"/>
        </pc:sldMkLst>
        <pc:spChg chg="mod ord">
          <ac:chgData name="Desislava Gicheva" userId="32cb6b57bddcd025" providerId="LiveId" clId="{837E10DE-4E49-4827-9218-7DD0425B97F3}" dt="2022-11-20T19:21:51.993" v="1263" actId="122"/>
          <ac:spMkLst>
            <pc:docMk/>
            <pc:sldMk cId="131602981" sldId="258"/>
            <ac:spMk id="2" creationId="{FC789394-6235-9436-62FA-F029CCF9E866}"/>
          </ac:spMkLst>
        </pc:spChg>
        <pc:spChg chg="mod ord">
          <ac:chgData name="Desislava Gicheva" userId="32cb6b57bddcd025" providerId="LiveId" clId="{837E10DE-4E49-4827-9218-7DD0425B97F3}" dt="2022-11-20T19:21:06.170" v="1216" actId="26606"/>
          <ac:spMkLst>
            <pc:docMk/>
            <pc:sldMk cId="131602981" sldId="258"/>
            <ac:spMk id="3" creationId="{C9CDA596-C1F7-B36E-50DF-91AAAE5E79FC}"/>
          </ac:spMkLst>
        </pc:spChg>
        <pc:spChg chg="add del">
          <ac:chgData name="Desislava Gicheva" userId="32cb6b57bddcd025" providerId="LiveId" clId="{837E10DE-4E49-4827-9218-7DD0425B97F3}" dt="2022-11-20T19:16:41.573" v="1178"/>
          <ac:spMkLst>
            <pc:docMk/>
            <pc:sldMk cId="131602981" sldId="258"/>
            <ac:spMk id="8" creationId="{D96EB281-5823-809A-0EBC-FD265F986811}"/>
          </ac:spMkLst>
        </pc:spChg>
        <pc:spChg chg="add del">
          <ac:chgData name="Desislava Gicheva" userId="32cb6b57bddcd025" providerId="LiveId" clId="{837E10DE-4E49-4827-9218-7DD0425B97F3}" dt="2022-11-20T19:19:44.247" v="1201" actId="26606"/>
          <ac:spMkLst>
            <pc:docMk/>
            <pc:sldMk cId="131602981" sldId="258"/>
            <ac:spMk id="12" creationId="{9B76D444-2756-434F-AE61-96D69830C13E}"/>
          </ac:spMkLst>
        </pc:spChg>
        <pc:spChg chg="add del">
          <ac:chgData name="Desislava Gicheva" userId="32cb6b57bddcd025" providerId="LiveId" clId="{837E10DE-4E49-4827-9218-7DD0425B97F3}" dt="2022-11-20T18:20:29.843" v="113" actId="26606"/>
          <ac:spMkLst>
            <pc:docMk/>
            <pc:sldMk cId="131602981" sldId="258"/>
            <ac:spMk id="13" creationId="{EEBF1590-3B36-48EE-A89D-3B6F3CB256AB}"/>
          </ac:spMkLst>
        </pc:spChg>
        <pc:spChg chg="add del">
          <ac:chgData name="Desislava Gicheva" userId="32cb6b57bddcd025" providerId="LiveId" clId="{837E10DE-4E49-4827-9218-7DD0425B97F3}" dt="2022-11-20T18:20:29.843" v="113" actId="26606"/>
          <ac:spMkLst>
            <pc:docMk/>
            <pc:sldMk cId="131602981" sldId="258"/>
            <ac:spMk id="14" creationId="{0CCC4BA0-1298-4DBD-86F1-B51D8C9D3437}"/>
          </ac:spMkLst>
        </pc:spChg>
        <pc:spChg chg="add del">
          <ac:chgData name="Desislava Gicheva" userId="32cb6b57bddcd025" providerId="LiveId" clId="{837E10DE-4E49-4827-9218-7DD0425B97F3}" dt="2022-11-20T18:20:29.843" v="113" actId="26606"/>
          <ac:spMkLst>
            <pc:docMk/>
            <pc:sldMk cId="131602981" sldId="258"/>
            <ac:spMk id="15" creationId="{AC8F6C8C-AB5A-4548-942D-E3FD40ACBC49}"/>
          </ac:spMkLst>
        </pc:spChg>
        <pc:spChg chg="add del">
          <ac:chgData name="Desislava Gicheva" userId="32cb6b57bddcd025" providerId="LiveId" clId="{837E10DE-4E49-4827-9218-7DD0425B97F3}" dt="2022-11-20T19:19:44.247" v="1201" actId="26606"/>
          <ac:spMkLst>
            <pc:docMk/>
            <pc:sldMk cId="131602981" sldId="258"/>
            <ac:spMk id="17" creationId="{A27B6159-7734-4564-9E0F-C4BC43C36E52}"/>
          </ac:spMkLst>
        </pc:spChg>
        <pc:spChg chg="add del">
          <ac:chgData name="Desislava Gicheva" userId="32cb6b57bddcd025" providerId="LiveId" clId="{837E10DE-4E49-4827-9218-7DD0425B97F3}" dt="2022-11-20T18:17:50.819" v="100" actId="26606"/>
          <ac:spMkLst>
            <pc:docMk/>
            <pc:sldMk cId="131602981" sldId="258"/>
            <ac:spMk id="20" creationId="{C232B152-3720-4D3B-97ED-45CE5483F16F}"/>
          </ac:spMkLst>
        </pc:spChg>
        <pc:spChg chg="add del">
          <ac:chgData name="Desislava Gicheva" userId="32cb6b57bddcd025" providerId="LiveId" clId="{837E10DE-4E49-4827-9218-7DD0425B97F3}" dt="2022-11-20T19:19:09.746" v="1196" actId="26606"/>
          <ac:spMkLst>
            <pc:docMk/>
            <pc:sldMk cId="131602981" sldId="258"/>
            <ac:spMk id="21" creationId="{4038CB10-1F5C-4D54-9DF7-12586DE5B007}"/>
          </ac:spMkLst>
        </pc:spChg>
        <pc:spChg chg="add del">
          <ac:chgData name="Desislava Gicheva" userId="32cb6b57bddcd025" providerId="LiveId" clId="{837E10DE-4E49-4827-9218-7DD0425B97F3}" dt="2022-11-20T18:17:50.819" v="100" actId="26606"/>
          <ac:spMkLst>
            <pc:docMk/>
            <pc:sldMk cId="131602981" sldId="258"/>
            <ac:spMk id="22" creationId="{11BAB570-FF10-4E96-8A3F-FA9804702B89}"/>
          </ac:spMkLst>
        </pc:spChg>
        <pc:spChg chg="add del">
          <ac:chgData name="Desislava Gicheva" userId="32cb6b57bddcd025" providerId="LiveId" clId="{837E10DE-4E49-4827-9218-7DD0425B97F3}" dt="2022-11-20T19:19:09.746" v="1196" actId="26606"/>
          <ac:spMkLst>
            <pc:docMk/>
            <pc:sldMk cId="131602981" sldId="258"/>
            <ac:spMk id="23" creationId="{73ED6512-6858-4552-B699-9A97FE9A4EA2}"/>
          </ac:spMkLst>
        </pc:spChg>
        <pc:spChg chg="add del">
          <ac:chgData name="Desislava Gicheva" userId="32cb6b57bddcd025" providerId="LiveId" clId="{837E10DE-4E49-4827-9218-7DD0425B97F3}" dt="2022-11-20T18:17:50.819" v="100" actId="26606"/>
          <ac:spMkLst>
            <pc:docMk/>
            <pc:sldMk cId="131602981" sldId="258"/>
            <ac:spMk id="24" creationId="{4B9FAFB2-BEB5-4848-8018-BCAD99E2E1AA}"/>
          </ac:spMkLst>
        </pc:spChg>
        <pc:spChg chg="add del">
          <ac:chgData name="Desislava Gicheva" userId="32cb6b57bddcd025" providerId="LiveId" clId="{837E10DE-4E49-4827-9218-7DD0425B97F3}" dt="2022-11-20T19:19:40.725" v="1198" actId="26606"/>
          <ac:spMkLst>
            <pc:docMk/>
            <pc:sldMk cId="131602981" sldId="258"/>
            <ac:spMk id="25" creationId="{AC5782D3-6CED-43A7-BE35-09C48F8091FB}"/>
          </ac:spMkLst>
        </pc:spChg>
        <pc:spChg chg="add del">
          <ac:chgData name="Desislava Gicheva" userId="32cb6b57bddcd025" providerId="LiveId" clId="{837E10DE-4E49-4827-9218-7DD0425B97F3}" dt="2022-11-20T18:20:26.396" v="108" actId="26606"/>
          <ac:spMkLst>
            <pc:docMk/>
            <pc:sldMk cId="131602981" sldId="258"/>
            <ac:spMk id="26" creationId="{98E79BE4-34FE-485A-98A5-92CE8F7C4743}"/>
          </ac:spMkLst>
        </pc:spChg>
        <pc:spChg chg="add del">
          <ac:chgData name="Desislava Gicheva" userId="32cb6b57bddcd025" providerId="LiveId" clId="{837E10DE-4E49-4827-9218-7DD0425B97F3}" dt="2022-11-20T18:20:26.396" v="108" actId="26606"/>
          <ac:spMkLst>
            <pc:docMk/>
            <pc:sldMk cId="131602981" sldId="258"/>
            <ac:spMk id="27" creationId="{0288C6B4-AFC3-407F-A595-EFFD38D4CCAF}"/>
          </ac:spMkLst>
        </pc:spChg>
        <pc:spChg chg="add del">
          <ac:chgData name="Desislava Gicheva" userId="32cb6b57bddcd025" providerId="LiveId" clId="{837E10DE-4E49-4827-9218-7DD0425B97F3}" dt="2022-11-20T18:20:26.396" v="108" actId="26606"/>
          <ac:spMkLst>
            <pc:docMk/>
            <pc:sldMk cId="131602981" sldId="258"/>
            <ac:spMk id="28" creationId="{7A5F0580-5EE9-419F-96EE-B6529EF6E7D0}"/>
          </ac:spMkLst>
        </pc:spChg>
        <pc:spChg chg="add del">
          <ac:chgData name="Desislava Gicheva" userId="32cb6b57bddcd025" providerId="LiveId" clId="{837E10DE-4E49-4827-9218-7DD0425B97F3}" dt="2022-11-20T18:20:26.396" v="108" actId="26606"/>
          <ac:spMkLst>
            <pc:docMk/>
            <pc:sldMk cId="131602981" sldId="258"/>
            <ac:spMk id="29" creationId="{CF236821-17FE-429B-8D2C-08E13A64EA40}"/>
          </ac:spMkLst>
        </pc:spChg>
        <pc:spChg chg="add del">
          <ac:chgData name="Desislava Gicheva" userId="32cb6b57bddcd025" providerId="LiveId" clId="{837E10DE-4E49-4827-9218-7DD0425B97F3}" dt="2022-11-20T18:20:26.396" v="108" actId="26606"/>
          <ac:spMkLst>
            <pc:docMk/>
            <pc:sldMk cId="131602981" sldId="258"/>
            <ac:spMk id="30" creationId="{C0BDBCD2-E081-43AB-9119-C55465E59757}"/>
          </ac:spMkLst>
        </pc:spChg>
        <pc:spChg chg="add del">
          <ac:chgData name="Desislava Gicheva" userId="32cb6b57bddcd025" providerId="LiveId" clId="{837E10DE-4E49-4827-9218-7DD0425B97F3}" dt="2022-11-20T19:19:40.725" v="1198" actId="26606"/>
          <ac:spMkLst>
            <pc:docMk/>
            <pc:sldMk cId="131602981" sldId="258"/>
            <ac:spMk id="31" creationId="{6721F593-ECD2-4B5B-AAE4-0866A4CDC970}"/>
          </ac:spMkLst>
        </pc:spChg>
        <pc:spChg chg="add del">
          <ac:chgData name="Desislava Gicheva" userId="32cb6b57bddcd025" providerId="LiveId" clId="{837E10DE-4E49-4827-9218-7DD0425B97F3}" dt="2022-11-20T19:19:40.725" v="1198" actId="26606"/>
          <ac:spMkLst>
            <pc:docMk/>
            <pc:sldMk cId="131602981" sldId="258"/>
            <ac:spMk id="32" creationId="{4652D57C-331F-43B8-9C07-69FBA9C0279E}"/>
          </ac:spMkLst>
        </pc:spChg>
        <pc:spChg chg="add del">
          <ac:chgData name="Desislava Gicheva" userId="32cb6b57bddcd025" providerId="LiveId" clId="{837E10DE-4E49-4827-9218-7DD0425B97F3}" dt="2022-11-20T19:19:40.725" v="1198" actId="26606"/>
          <ac:spMkLst>
            <pc:docMk/>
            <pc:sldMk cId="131602981" sldId="258"/>
            <ac:spMk id="33" creationId="{71DEE99F-D18C-4025-BA3F-CEBF5258ED3D}"/>
          </ac:spMkLst>
        </pc:spChg>
        <pc:spChg chg="add del">
          <ac:chgData name="Desislava Gicheva" userId="32cb6b57bddcd025" providerId="LiveId" clId="{837E10DE-4E49-4827-9218-7DD0425B97F3}" dt="2022-11-20T19:19:40.725" v="1198" actId="26606"/>
          <ac:spMkLst>
            <pc:docMk/>
            <pc:sldMk cId="131602981" sldId="258"/>
            <ac:spMk id="34" creationId="{976FA5D9-3A7C-4FA7-9BA8-1905D703FD77}"/>
          </ac:spMkLst>
        </pc:spChg>
        <pc:spChg chg="add del">
          <ac:chgData name="Desislava Gicheva" userId="32cb6b57bddcd025" providerId="LiveId" clId="{837E10DE-4E49-4827-9218-7DD0425B97F3}" dt="2022-11-20T19:19:44.222" v="1200" actId="26606"/>
          <ac:spMkLst>
            <pc:docMk/>
            <pc:sldMk cId="131602981" sldId="258"/>
            <ac:spMk id="36" creationId="{4038CB10-1F5C-4D54-9DF7-12586DE5B007}"/>
          </ac:spMkLst>
        </pc:spChg>
        <pc:spChg chg="add del">
          <ac:chgData name="Desislava Gicheva" userId="32cb6b57bddcd025" providerId="LiveId" clId="{837E10DE-4E49-4827-9218-7DD0425B97F3}" dt="2022-11-20T19:19:44.222" v="1200" actId="26606"/>
          <ac:spMkLst>
            <pc:docMk/>
            <pc:sldMk cId="131602981" sldId="258"/>
            <ac:spMk id="37" creationId="{73ED6512-6858-4552-B699-9A97FE9A4EA2}"/>
          </ac:spMkLst>
        </pc:spChg>
        <pc:spChg chg="add del">
          <ac:chgData name="Desislava Gicheva" userId="32cb6b57bddcd025" providerId="LiveId" clId="{837E10DE-4E49-4827-9218-7DD0425B97F3}" dt="2022-11-20T19:20:42.773" v="1211" actId="26606"/>
          <ac:spMkLst>
            <pc:docMk/>
            <pc:sldMk cId="131602981" sldId="258"/>
            <ac:spMk id="39" creationId="{233F6408-E1FB-40EE-933F-488D38CCC73F}"/>
          </ac:spMkLst>
        </pc:spChg>
        <pc:spChg chg="add del">
          <ac:chgData name="Desislava Gicheva" userId="32cb6b57bddcd025" providerId="LiveId" clId="{837E10DE-4E49-4827-9218-7DD0425B97F3}" dt="2022-11-20T19:20:42.773" v="1211" actId="26606"/>
          <ac:spMkLst>
            <pc:docMk/>
            <pc:sldMk cId="131602981" sldId="258"/>
            <ac:spMk id="40" creationId="{F055C0C5-567C-4C02-83F3-B427BC740697}"/>
          </ac:spMkLst>
        </pc:spChg>
        <pc:spChg chg="add del">
          <ac:chgData name="Desislava Gicheva" userId="32cb6b57bddcd025" providerId="LiveId" clId="{837E10DE-4E49-4827-9218-7DD0425B97F3}" dt="2022-11-20T19:20:42.773" v="1211" actId="26606"/>
          <ac:spMkLst>
            <pc:docMk/>
            <pc:sldMk cId="131602981" sldId="258"/>
            <ac:spMk id="41" creationId="{E48B6BD6-5DED-4B86-A4B3-D35037F68FC4}"/>
          </ac:spMkLst>
        </pc:spChg>
        <pc:spChg chg="add del">
          <ac:chgData name="Desislava Gicheva" userId="32cb6b57bddcd025" providerId="LiveId" clId="{837E10DE-4E49-4827-9218-7DD0425B97F3}" dt="2022-11-20T19:19:57.983" v="1204" actId="26606"/>
          <ac:spMkLst>
            <pc:docMk/>
            <pc:sldMk cId="131602981" sldId="258"/>
            <ac:spMk id="46" creationId="{2B97F24A-32CE-4C1C-A50D-3016B394DCFB}"/>
          </ac:spMkLst>
        </pc:spChg>
        <pc:spChg chg="add del">
          <ac:chgData name="Desislava Gicheva" userId="32cb6b57bddcd025" providerId="LiveId" clId="{837E10DE-4E49-4827-9218-7DD0425B97F3}" dt="2022-11-20T19:19:57.983" v="1204" actId="26606"/>
          <ac:spMkLst>
            <pc:docMk/>
            <pc:sldMk cId="131602981" sldId="258"/>
            <ac:spMk id="48" creationId="{CD8B4F24-440B-49E9-B85D-733523DC064B}"/>
          </ac:spMkLst>
        </pc:spChg>
        <pc:spChg chg="add del">
          <ac:chgData name="Desislava Gicheva" userId="32cb6b57bddcd025" providerId="LiveId" clId="{837E10DE-4E49-4827-9218-7DD0425B97F3}" dt="2022-11-20T19:20:12.721" v="1206" actId="26606"/>
          <ac:spMkLst>
            <pc:docMk/>
            <pc:sldMk cId="131602981" sldId="258"/>
            <ac:spMk id="50" creationId="{19B9933F-AAB3-444A-8BB5-9CA194A8BC63}"/>
          </ac:spMkLst>
        </pc:spChg>
        <pc:spChg chg="add del">
          <ac:chgData name="Desislava Gicheva" userId="32cb6b57bddcd025" providerId="LiveId" clId="{837E10DE-4E49-4827-9218-7DD0425B97F3}" dt="2022-11-20T19:20:12.721" v="1206" actId="26606"/>
          <ac:spMkLst>
            <pc:docMk/>
            <pc:sldMk cId="131602981" sldId="258"/>
            <ac:spMk id="51" creationId="{B5FA7C47-B7C1-4D2E-AB49-ED23BA34BA83}"/>
          </ac:spMkLst>
        </pc:spChg>
        <pc:spChg chg="add del">
          <ac:chgData name="Desislava Gicheva" userId="32cb6b57bddcd025" providerId="LiveId" clId="{837E10DE-4E49-4827-9218-7DD0425B97F3}" dt="2022-11-20T19:20:12.721" v="1206" actId="26606"/>
          <ac:spMkLst>
            <pc:docMk/>
            <pc:sldMk cId="131602981" sldId="258"/>
            <ac:spMk id="52" creationId="{7D20183A-0B1D-4A1F-89B1-ADBEDBC6E54E}"/>
          </ac:spMkLst>
        </pc:spChg>
        <pc:spChg chg="add del">
          <ac:chgData name="Desislava Gicheva" userId="32cb6b57bddcd025" providerId="LiveId" clId="{837E10DE-4E49-4827-9218-7DD0425B97F3}" dt="2022-11-20T19:20:12.721" v="1206" actId="26606"/>
          <ac:spMkLst>
            <pc:docMk/>
            <pc:sldMk cId="131602981" sldId="258"/>
            <ac:spMk id="53" creationId="{596EE156-ABF1-4329-A6BA-03B4254E0877}"/>
          </ac:spMkLst>
        </pc:spChg>
        <pc:spChg chg="add del">
          <ac:chgData name="Desislava Gicheva" userId="32cb6b57bddcd025" providerId="LiveId" clId="{837E10DE-4E49-4827-9218-7DD0425B97F3}" dt="2022-11-20T19:20:12.721" v="1206" actId="26606"/>
          <ac:spMkLst>
            <pc:docMk/>
            <pc:sldMk cId="131602981" sldId="258"/>
            <ac:spMk id="54" creationId="{131031D3-26CD-4214-A9A4-5857EFA15A0C}"/>
          </ac:spMkLst>
        </pc:spChg>
        <pc:spChg chg="add del">
          <ac:chgData name="Desislava Gicheva" userId="32cb6b57bddcd025" providerId="LiveId" clId="{837E10DE-4E49-4827-9218-7DD0425B97F3}" dt="2022-11-20T19:20:26.327" v="1208" actId="26606"/>
          <ac:spMkLst>
            <pc:docMk/>
            <pc:sldMk cId="131602981" sldId="258"/>
            <ac:spMk id="56" creationId="{4038CB10-1F5C-4D54-9DF7-12586DE5B007}"/>
          </ac:spMkLst>
        </pc:spChg>
        <pc:spChg chg="add del">
          <ac:chgData name="Desislava Gicheva" userId="32cb6b57bddcd025" providerId="LiveId" clId="{837E10DE-4E49-4827-9218-7DD0425B97F3}" dt="2022-11-20T19:20:26.327" v="1208" actId="26606"/>
          <ac:spMkLst>
            <pc:docMk/>
            <pc:sldMk cId="131602981" sldId="258"/>
            <ac:spMk id="57" creationId="{73ED6512-6858-4552-B699-9A97FE9A4EA2}"/>
          </ac:spMkLst>
        </pc:spChg>
        <pc:spChg chg="add del">
          <ac:chgData name="Desislava Gicheva" userId="32cb6b57bddcd025" providerId="LiveId" clId="{837E10DE-4E49-4827-9218-7DD0425B97F3}" dt="2022-11-20T19:20:42.752" v="1210" actId="26606"/>
          <ac:spMkLst>
            <pc:docMk/>
            <pc:sldMk cId="131602981" sldId="258"/>
            <ac:spMk id="59" creationId="{427D15F9-FBA9-45B6-A1EE-7E2610907483}"/>
          </ac:spMkLst>
        </pc:spChg>
        <pc:spChg chg="add del">
          <ac:chgData name="Desislava Gicheva" userId="32cb6b57bddcd025" providerId="LiveId" clId="{837E10DE-4E49-4827-9218-7DD0425B97F3}" dt="2022-11-20T19:21:06.170" v="1216" actId="26606"/>
          <ac:spMkLst>
            <pc:docMk/>
            <pc:sldMk cId="131602981" sldId="258"/>
            <ac:spMk id="66" creationId="{84ECDE7A-6944-466D-8FFE-149A29BA6BAE}"/>
          </ac:spMkLst>
        </pc:spChg>
        <pc:spChg chg="add del">
          <ac:chgData name="Desislava Gicheva" userId="32cb6b57bddcd025" providerId="LiveId" clId="{837E10DE-4E49-4827-9218-7DD0425B97F3}" dt="2022-11-20T19:21:06.170" v="1216" actId="26606"/>
          <ac:spMkLst>
            <pc:docMk/>
            <pc:sldMk cId="131602981" sldId="258"/>
            <ac:spMk id="67" creationId="{B3420082-9415-44EC-802E-C77D71D59C57}"/>
          </ac:spMkLst>
        </pc:spChg>
        <pc:spChg chg="add del">
          <ac:chgData name="Desislava Gicheva" userId="32cb6b57bddcd025" providerId="LiveId" clId="{837E10DE-4E49-4827-9218-7DD0425B97F3}" dt="2022-11-20T19:21:06.170" v="1216" actId="26606"/>
          <ac:spMkLst>
            <pc:docMk/>
            <pc:sldMk cId="131602981" sldId="258"/>
            <ac:spMk id="68" creationId="{55A52C45-1FCB-4636-A80F-2849B8226C01}"/>
          </ac:spMkLst>
        </pc:spChg>
        <pc:spChg chg="add del">
          <ac:chgData name="Desislava Gicheva" userId="32cb6b57bddcd025" providerId="LiveId" clId="{837E10DE-4E49-4827-9218-7DD0425B97F3}" dt="2022-11-20T19:21:06.170" v="1216" actId="26606"/>
          <ac:spMkLst>
            <pc:docMk/>
            <pc:sldMk cId="131602981" sldId="258"/>
            <ac:spMk id="69" creationId="{768EB4DD-3704-43AD-92B3-C4E0C6EA92CB}"/>
          </ac:spMkLst>
        </pc:spChg>
        <pc:spChg chg="add">
          <ac:chgData name="Desislava Gicheva" userId="32cb6b57bddcd025" providerId="LiveId" clId="{837E10DE-4E49-4827-9218-7DD0425B97F3}" dt="2022-11-20T19:21:06.170" v="1216" actId="26606"/>
          <ac:spMkLst>
            <pc:docMk/>
            <pc:sldMk cId="131602981" sldId="258"/>
            <ac:spMk id="74" creationId="{DD38EE57-B708-47C9-A4A4-E25F09FAB029}"/>
          </ac:spMkLst>
        </pc:spChg>
        <pc:spChg chg="add del">
          <ac:chgData name="Desislava Gicheva" userId="32cb6b57bddcd025" providerId="LiveId" clId="{837E10DE-4E49-4827-9218-7DD0425B97F3}" dt="2022-11-20T19:18:39.211" v="1190" actId="26606"/>
          <ac:spMkLst>
            <pc:docMk/>
            <pc:sldMk cId="131602981" sldId="258"/>
            <ac:spMk id="1031" creationId="{B5FA7C47-B7C1-4D2E-AB49-ED23BA34BA83}"/>
          </ac:spMkLst>
        </pc:spChg>
        <pc:spChg chg="add del">
          <ac:chgData name="Desislava Gicheva" userId="32cb6b57bddcd025" providerId="LiveId" clId="{837E10DE-4E49-4827-9218-7DD0425B97F3}" dt="2022-11-20T19:18:39.211" v="1190" actId="26606"/>
          <ac:spMkLst>
            <pc:docMk/>
            <pc:sldMk cId="131602981" sldId="258"/>
            <ac:spMk id="1033" creationId="{596EE156-ABF1-4329-A6BA-03B4254E0877}"/>
          </ac:spMkLst>
        </pc:spChg>
        <pc:spChg chg="add del">
          <ac:chgData name="Desislava Gicheva" userId="32cb6b57bddcd025" providerId="LiveId" clId="{837E10DE-4E49-4827-9218-7DD0425B97F3}" dt="2022-11-20T19:18:39.211" v="1190" actId="26606"/>
          <ac:spMkLst>
            <pc:docMk/>
            <pc:sldMk cId="131602981" sldId="258"/>
            <ac:spMk id="1035" creationId="{19B9933F-AAB3-444A-8BB5-9CA194A8BC63}"/>
          </ac:spMkLst>
        </pc:spChg>
        <pc:spChg chg="add del">
          <ac:chgData name="Desislava Gicheva" userId="32cb6b57bddcd025" providerId="LiveId" clId="{837E10DE-4E49-4827-9218-7DD0425B97F3}" dt="2022-11-20T19:18:39.211" v="1190" actId="26606"/>
          <ac:spMkLst>
            <pc:docMk/>
            <pc:sldMk cId="131602981" sldId="258"/>
            <ac:spMk id="1037" creationId="{7D20183A-0B1D-4A1F-89B1-ADBEDBC6E54E}"/>
          </ac:spMkLst>
        </pc:spChg>
        <pc:spChg chg="add del">
          <ac:chgData name="Desislava Gicheva" userId="32cb6b57bddcd025" providerId="LiveId" clId="{837E10DE-4E49-4827-9218-7DD0425B97F3}" dt="2022-11-20T19:18:39.211" v="1190" actId="26606"/>
          <ac:spMkLst>
            <pc:docMk/>
            <pc:sldMk cId="131602981" sldId="258"/>
            <ac:spMk id="1039" creationId="{131031D3-26CD-4214-A9A4-5857EFA15A0C}"/>
          </ac:spMkLst>
        </pc:spChg>
        <pc:spChg chg="add del">
          <ac:chgData name="Desislava Gicheva" userId="32cb6b57bddcd025" providerId="LiveId" clId="{837E10DE-4E49-4827-9218-7DD0425B97F3}" dt="2022-11-20T19:17:00.574" v="1182" actId="26606"/>
          <ac:spMkLst>
            <pc:docMk/>
            <pc:sldMk cId="131602981" sldId="258"/>
            <ac:spMk id="1044" creationId="{6A55A497-810F-4F60-B84E-FDE68ABFE607}"/>
          </ac:spMkLst>
        </pc:spChg>
        <pc:spChg chg="add del">
          <ac:chgData name="Desislava Gicheva" userId="32cb6b57bddcd025" providerId="LiveId" clId="{837E10DE-4E49-4827-9218-7DD0425B97F3}" dt="2022-11-20T19:17:00.574" v="1182" actId="26606"/>
          <ac:spMkLst>
            <pc:docMk/>
            <pc:sldMk cId="131602981" sldId="258"/>
            <ac:spMk id="1046" creationId="{4B8E30CD-C8AA-4F1D-8997-BAFCF7CE9D90}"/>
          </ac:spMkLst>
        </pc:spChg>
        <pc:spChg chg="add del">
          <ac:chgData name="Desislava Gicheva" userId="32cb6b57bddcd025" providerId="LiveId" clId="{837E10DE-4E49-4827-9218-7DD0425B97F3}" dt="2022-11-20T19:17:00.574" v="1182" actId="26606"/>
          <ac:spMkLst>
            <pc:docMk/>
            <pc:sldMk cId="131602981" sldId="258"/>
            <ac:spMk id="1048" creationId="{1A2CE4AB-6F16-49A0-9608-1227FF801F2A}"/>
          </ac:spMkLst>
        </pc:spChg>
        <pc:spChg chg="add del">
          <ac:chgData name="Desislava Gicheva" userId="32cb6b57bddcd025" providerId="LiveId" clId="{837E10DE-4E49-4827-9218-7DD0425B97F3}" dt="2022-11-20T19:17:00.574" v="1182" actId="26606"/>
          <ac:spMkLst>
            <pc:docMk/>
            <pc:sldMk cId="131602981" sldId="258"/>
            <ac:spMk id="1050" creationId="{50C6CE2B-DD6C-4EBC-9E38-2FCF23E93A99}"/>
          </ac:spMkLst>
        </pc:spChg>
        <pc:spChg chg="add del">
          <ac:chgData name="Desislava Gicheva" userId="32cb6b57bddcd025" providerId="LiveId" clId="{837E10DE-4E49-4827-9218-7DD0425B97F3}" dt="2022-11-20T19:17:00.574" v="1182" actId="26606"/>
          <ac:spMkLst>
            <pc:docMk/>
            <pc:sldMk cId="131602981" sldId="258"/>
            <ac:spMk id="1052" creationId="{2C8B90EA-01BD-4358-9BD4-801A57B98844}"/>
          </ac:spMkLst>
        </pc:spChg>
        <pc:spChg chg="add del">
          <ac:chgData name="Desislava Gicheva" userId="32cb6b57bddcd025" providerId="LiveId" clId="{837E10DE-4E49-4827-9218-7DD0425B97F3}" dt="2022-11-20T19:17:08.863" v="1184" actId="26606"/>
          <ac:spMkLst>
            <pc:docMk/>
            <pc:sldMk cId="131602981" sldId="258"/>
            <ac:spMk id="1054" creationId="{3AFE8227-C443-417B-BA91-520EB1EF4559}"/>
          </ac:spMkLst>
        </pc:spChg>
        <pc:spChg chg="add del">
          <ac:chgData name="Desislava Gicheva" userId="32cb6b57bddcd025" providerId="LiveId" clId="{837E10DE-4E49-4827-9218-7DD0425B97F3}" dt="2022-11-20T19:17:08.863" v="1184" actId="26606"/>
          <ac:spMkLst>
            <pc:docMk/>
            <pc:sldMk cId="131602981" sldId="258"/>
            <ac:spMk id="1055" creationId="{907741FC-B544-4A6E-B831-6789D042333D}"/>
          </ac:spMkLst>
        </pc:spChg>
        <pc:spChg chg="add del">
          <ac:chgData name="Desislava Gicheva" userId="32cb6b57bddcd025" providerId="LiveId" clId="{837E10DE-4E49-4827-9218-7DD0425B97F3}" dt="2022-11-20T19:17:08.863" v="1184" actId="26606"/>
          <ac:spMkLst>
            <pc:docMk/>
            <pc:sldMk cId="131602981" sldId="258"/>
            <ac:spMk id="1056" creationId="{3F0BE7ED-7814-4273-B18A-F26CC0380380}"/>
          </ac:spMkLst>
        </pc:spChg>
        <pc:grpChg chg="add del">
          <ac:chgData name="Desislava Gicheva" userId="32cb6b57bddcd025" providerId="LiveId" clId="{837E10DE-4E49-4827-9218-7DD0425B97F3}" dt="2022-11-20T19:20:42.752" v="1210" actId="26606"/>
          <ac:grpSpMkLst>
            <pc:docMk/>
            <pc:sldMk cId="131602981" sldId="258"/>
            <ac:grpSpMk id="60" creationId="{549D845D-9A57-49AC-9523-BB0D6DA6FECA}"/>
          </ac:grpSpMkLst>
        </pc:grpChg>
        <pc:grpChg chg="add">
          <ac:chgData name="Desislava Gicheva" userId="32cb6b57bddcd025" providerId="LiveId" clId="{837E10DE-4E49-4827-9218-7DD0425B97F3}" dt="2022-11-20T19:21:06.170" v="1216" actId="26606"/>
          <ac:grpSpMkLst>
            <pc:docMk/>
            <pc:sldMk cId="131602981" sldId="258"/>
            <ac:grpSpMk id="76" creationId="{57A28182-58A5-4DBB-8F64-BD944BCA8154}"/>
          </ac:grpSpMkLst>
        </pc:grpChg>
        <pc:graphicFrameChg chg="add del">
          <ac:chgData name="Desislava Gicheva" userId="32cb6b57bddcd025" providerId="LiveId" clId="{837E10DE-4E49-4827-9218-7DD0425B97F3}" dt="2022-11-20T18:56:26.555" v="1016" actId="478"/>
          <ac:graphicFrameMkLst>
            <pc:docMk/>
            <pc:sldMk cId="131602981" sldId="258"/>
            <ac:graphicFrameMk id="4" creationId="{02980120-5B64-DA03-E78B-4589BE027413}"/>
          </ac:graphicFrameMkLst>
        </pc:graphicFrameChg>
        <pc:picChg chg="add del mod">
          <ac:chgData name="Desislava Gicheva" userId="32cb6b57bddcd025" providerId="LiveId" clId="{837E10DE-4E49-4827-9218-7DD0425B97F3}" dt="2022-11-20T18:20:28.620" v="111"/>
          <ac:picMkLst>
            <pc:docMk/>
            <pc:sldMk cId="131602981" sldId="258"/>
            <ac:picMk id="5" creationId="{42C0BAEE-AF47-8B26-85B9-CDAE7678A463}"/>
          </ac:picMkLst>
        </pc:picChg>
        <pc:picChg chg="add del mod ord">
          <ac:chgData name="Desislava Gicheva" userId="32cb6b57bddcd025" providerId="LiveId" clId="{837E10DE-4E49-4827-9218-7DD0425B97F3}" dt="2022-11-20T18:57:01.980" v="1022" actId="478"/>
          <ac:picMkLst>
            <pc:docMk/>
            <pc:sldMk cId="131602981" sldId="258"/>
            <ac:picMk id="6" creationId="{A90C3029-7A87-F585-D0FB-3FF4C4828F89}"/>
          </ac:picMkLst>
        </pc:picChg>
        <pc:picChg chg="add del">
          <ac:chgData name="Desislava Gicheva" userId="32cb6b57bddcd025" providerId="LiveId" clId="{837E10DE-4E49-4827-9218-7DD0425B97F3}" dt="2022-11-20T18:56:53.028" v="1019" actId="478"/>
          <ac:picMkLst>
            <pc:docMk/>
            <pc:sldMk cId="131602981" sldId="258"/>
            <ac:picMk id="7" creationId="{4FA04FC2-65AC-96EC-2F74-5321E811027E}"/>
          </ac:picMkLst>
        </pc:picChg>
        <pc:picChg chg="add del mod ord">
          <ac:chgData name="Desislava Gicheva" userId="32cb6b57bddcd025" providerId="LiveId" clId="{837E10DE-4E49-4827-9218-7DD0425B97F3}" dt="2022-11-20T19:17:09.989" v="1186"/>
          <ac:picMkLst>
            <pc:docMk/>
            <pc:sldMk cId="131602981" sldId="258"/>
            <ac:picMk id="9" creationId="{11E4BA60-1CD8-1584-5450-4812C44F301F}"/>
          </ac:picMkLst>
        </pc:picChg>
        <pc:picChg chg="add mod ord">
          <ac:chgData name="Desislava Gicheva" userId="32cb6b57bddcd025" providerId="LiveId" clId="{837E10DE-4E49-4827-9218-7DD0425B97F3}" dt="2022-11-20T19:21:25.282" v="1220" actId="1076"/>
          <ac:picMkLst>
            <pc:docMk/>
            <pc:sldMk cId="131602981" sldId="258"/>
            <ac:picMk id="10" creationId="{7C30B554-6063-EAFC-7D74-EA17121BFD1E}"/>
          </ac:picMkLst>
        </pc:picChg>
        <pc:picChg chg="add del mod">
          <ac:chgData name="Desislava Gicheva" userId="32cb6b57bddcd025" providerId="LiveId" clId="{837E10DE-4E49-4827-9218-7DD0425B97F3}" dt="2022-11-20T19:18:20.623" v="1188" actId="478"/>
          <ac:picMkLst>
            <pc:docMk/>
            <pc:sldMk cId="131602981" sldId="258"/>
            <ac:picMk id="1026" creationId="{05E164D2-C0C7-C391-5BD3-83EC958820D6}"/>
          </ac:picMkLst>
        </pc:picChg>
        <pc:cxnChg chg="add del">
          <ac:chgData name="Desislava Gicheva" userId="32cb6b57bddcd025" providerId="LiveId" clId="{837E10DE-4E49-4827-9218-7DD0425B97F3}" dt="2022-11-20T18:15:19.243" v="89" actId="26606"/>
          <ac:cxnSpMkLst>
            <pc:docMk/>
            <pc:sldMk cId="131602981" sldId="258"/>
            <ac:cxnSpMk id="11" creationId="{A7F400EE-A8A5-48AF-B4D6-291B52C6F0B0}"/>
          </ac:cxnSpMkLst>
        </pc:cxnChg>
        <pc:cxnChg chg="add del">
          <ac:chgData name="Desislava Gicheva" userId="32cb6b57bddcd025" providerId="LiveId" clId="{837E10DE-4E49-4827-9218-7DD0425B97F3}" dt="2022-11-20T19:19:44.247" v="1201" actId="26606"/>
          <ac:cxnSpMkLst>
            <pc:docMk/>
            <pc:sldMk cId="131602981" sldId="258"/>
            <ac:cxnSpMk id="19" creationId="{E2FFB46B-05BC-4950-B18A-9593FDAE6ED7}"/>
          </ac:cxnSpMkLst>
        </pc:cxnChg>
      </pc:sldChg>
      <pc:sldChg chg="addSp delSp modSp mod">
        <pc:chgData name="Desislava Gicheva" userId="32cb6b57bddcd025" providerId="LiveId" clId="{837E10DE-4E49-4827-9218-7DD0425B97F3}" dt="2022-11-20T19:54:48.431" v="1399" actId="1076"/>
        <pc:sldMkLst>
          <pc:docMk/>
          <pc:sldMk cId="1159377670" sldId="259"/>
        </pc:sldMkLst>
        <pc:spChg chg="mod">
          <ac:chgData name="Desislava Gicheva" userId="32cb6b57bddcd025" providerId="LiveId" clId="{837E10DE-4E49-4827-9218-7DD0425B97F3}" dt="2022-11-20T18:28:08.972" v="138"/>
          <ac:spMkLst>
            <pc:docMk/>
            <pc:sldMk cId="1159377670" sldId="259"/>
            <ac:spMk id="2" creationId="{AA28854F-30FB-5C90-65C4-5213D4269134}"/>
          </ac:spMkLst>
        </pc:spChg>
        <pc:spChg chg="mod">
          <ac:chgData name="Desislava Gicheva" userId="32cb6b57bddcd025" providerId="LiveId" clId="{837E10DE-4E49-4827-9218-7DD0425B97F3}" dt="2022-11-20T18:28:08.972" v="138"/>
          <ac:spMkLst>
            <pc:docMk/>
            <pc:sldMk cId="1159377670" sldId="259"/>
            <ac:spMk id="3" creationId="{E37040A3-B0F1-A524-23D1-9AF38BD023EF}"/>
          </ac:spMkLst>
        </pc:spChg>
        <pc:graphicFrameChg chg="mod">
          <ac:chgData name="Desislava Gicheva" userId="32cb6b57bddcd025" providerId="LiveId" clId="{837E10DE-4E49-4827-9218-7DD0425B97F3}" dt="2022-11-20T19:43:35.436" v="1288" actId="20577"/>
          <ac:graphicFrameMkLst>
            <pc:docMk/>
            <pc:sldMk cId="1159377670" sldId="259"/>
            <ac:graphicFrameMk id="4" creationId="{AEF9564F-6E91-EFE5-205F-162E9E87B19B}"/>
          </ac:graphicFrameMkLst>
        </pc:graphicFrameChg>
        <pc:picChg chg="add mod">
          <ac:chgData name="Desislava Gicheva" userId="32cb6b57bddcd025" providerId="LiveId" clId="{837E10DE-4E49-4827-9218-7DD0425B97F3}" dt="2022-11-20T19:54:48.431" v="1399" actId="1076"/>
          <ac:picMkLst>
            <pc:docMk/>
            <pc:sldMk cId="1159377670" sldId="259"/>
            <ac:picMk id="5" creationId="{15D48E0A-5994-9EC6-4772-EB926448962C}"/>
          </ac:picMkLst>
        </pc:picChg>
        <pc:picChg chg="del mod">
          <ac:chgData name="Desislava Gicheva" userId="32cb6b57bddcd025" providerId="LiveId" clId="{837E10DE-4E49-4827-9218-7DD0425B97F3}" dt="2022-11-20T19:52:47.260" v="1386" actId="21"/>
          <ac:picMkLst>
            <pc:docMk/>
            <pc:sldMk cId="1159377670" sldId="259"/>
            <ac:picMk id="6" creationId="{D6C39D71-549B-9E39-2257-F37C29FE8C2A}"/>
          </ac:picMkLst>
        </pc:picChg>
      </pc:sldChg>
      <pc:sldChg chg="modSp">
        <pc:chgData name="Desislava Gicheva" userId="32cb6b57bddcd025" providerId="LiveId" clId="{837E10DE-4E49-4827-9218-7DD0425B97F3}" dt="2022-11-20T18:28:08.972" v="138"/>
        <pc:sldMkLst>
          <pc:docMk/>
          <pc:sldMk cId="2142081348" sldId="260"/>
        </pc:sldMkLst>
        <pc:spChg chg="mod">
          <ac:chgData name="Desislava Gicheva" userId="32cb6b57bddcd025" providerId="LiveId" clId="{837E10DE-4E49-4827-9218-7DD0425B97F3}" dt="2022-11-20T18:28:08.972" v="138"/>
          <ac:spMkLst>
            <pc:docMk/>
            <pc:sldMk cId="2142081348" sldId="260"/>
            <ac:spMk id="2" creationId="{E4E0294F-323A-626D-BB3F-2AD6478CA477}"/>
          </ac:spMkLst>
        </pc:spChg>
      </pc:sldChg>
      <pc:sldChg chg="addSp delSp modSp mod">
        <pc:chgData name="Desislava Gicheva" userId="32cb6b57bddcd025" providerId="LiveId" clId="{837E10DE-4E49-4827-9218-7DD0425B97F3}" dt="2022-11-20T18:37:54.125" v="577" actId="26606"/>
        <pc:sldMkLst>
          <pc:docMk/>
          <pc:sldMk cId="2768910791" sldId="261"/>
        </pc:sldMkLst>
        <pc:spChg chg="del mod">
          <ac:chgData name="Desislava Gicheva" userId="32cb6b57bddcd025" providerId="LiveId" clId="{837E10DE-4E49-4827-9218-7DD0425B97F3}" dt="2022-11-20T18:27:22.480" v="137" actId="26606"/>
          <ac:spMkLst>
            <pc:docMk/>
            <pc:sldMk cId="2768910791" sldId="261"/>
            <ac:spMk id="3" creationId="{7CB7BD81-76DF-89A7-0B61-6EE72A5D4F41}"/>
          </ac:spMkLst>
        </pc:spChg>
        <pc:spChg chg="mod">
          <ac:chgData name="Desislava Gicheva" userId="32cb6b57bddcd025" providerId="LiveId" clId="{837E10DE-4E49-4827-9218-7DD0425B97F3}" dt="2022-11-20T18:28:08.972" v="138"/>
          <ac:spMkLst>
            <pc:docMk/>
            <pc:sldMk cId="2768910791" sldId="261"/>
            <ac:spMk id="6" creationId="{7D5134A5-0236-9601-D59E-5DBE369FFA05}"/>
          </ac:spMkLst>
        </pc:spChg>
        <pc:graphicFrameChg chg="add modGraphic">
          <ac:chgData name="Desislava Gicheva" userId="32cb6b57bddcd025" providerId="LiveId" clId="{837E10DE-4E49-4827-9218-7DD0425B97F3}" dt="2022-11-20T18:37:54.125" v="577" actId="26606"/>
          <ac:graphicFrameMkLst>
            <pc:docMk/>
            <pc:sldMk cId="2768910791" sldId="261"/>
            <ac:graphicFrameMk id="8" creationId="{DC7E89E9-DBC7-4280-03A7-50BF6BB202DC}"/>
          </ac:graphicFrameMkLst>
        </pc:graphicFrameChg>
      </pc:sldChg>
      <pc:sldChg chg="addSp delSp modSp mod setBg delDesignElem">
        <pc:chgData name="Desislava Gicheva" userId="32cb6b57bddcd025" providerId="LiveId" clId="{837E10DE-4E49-4827-9218-7DD0425B97F3}" dt="2022-11-20T18:45:01.138" v="686" actId="1076"/>
        <pc:sldMkLst>
          <pc:docMk/>
          <pc:sldMk cId="2904148487" sldId="263"/>
        </pc:sldMkLst>
        <pc:spChg chg="mod">
          <ac:chgData name="Desislava Gicheva" userId="32cb6b57bddcd025" providerId="LiveId" clId="{837E10DE-4E49-4827-9218-7DD0425B97F3}" dt="2022-11-20T18:39:24.900" v="583" actId="26606"/>
          <ac:spMkLst>
            <pc:docMk/>
            <pc:sldMk cId="2904148487" sldId="263"/>
            <ac:spMk id="2" creationId="{0954E216-DD60-045F-003C-445412E4B40F}"/>
          </ac:spMkLst>
        </pc:spChg>
        <pc:spChg chg="mod ord">
          <ac:chgData name="Desislava Gicheva" userId="32cb6b57bddcd025" providerId="LiveId" clId="{837E10DE-4E49-4827-9218-7DD0425B97F3}" dt="2022-11-20T18:39:24.900" v="583" actId="26606"/>
          <ac:spMkLst>
            <pc:docMk/>
            <pc:sldMk cId="2904148487" sldId="263"/>
            <ac:spMk id="3" creationId="{4CDAC447-DF47-C84E-CA9A-123A6D2772B4}"/>
          </ac:spMkLst>
        </pc:spChg>
        <pc:spChg chg="add del">
          <ac:chgData name="Desislava Gicheva" userId="32cb6b57bddcd025" providerId="LiveId" clId="{837E10DE-4E49-4827-9218-7DD0425B97F3}" dt="2022-11-20T18:34:31.291" v="444" actId="26606"/>
          <ac:spMkLst>
            <pc:docMk/>
            <pc:sldMk cId="2904148487" sldId="263"/>
            <ac:spMk id="10" creationId="{724CD679-7405-4CD3-A92A-9469F279A59D}"/>
          </ac:spMkLst>
        </pc:spChg>
        <pc:spChg chg="add del">
          <ac:chgData name="Desislava Gicheva" userId="32cb6b57bddcd025" providerId="LiveId" clId="{837E10DE-4E49-4827-9218-7DD0425B97F3}" dt="2022-11-20T18:34:32.823" v="446" actId="26606"/>
          <ac:spMkLst>
            <pc:docMk/>
            <pc:sldMk cId="2904148487" sldId="263"/>
            <ac:spMk id="12" creationId="{4E6624E0-4F60-48BC-A7A3-E9E39558C6EC}"/>
          </ac:spMkLst>
        </pc:spChg>
        <pc:spChg chg="add del">
          <ac:chgData name="Desislava Gicheva" userId="32cb6b57bddcd025" providerId="LiveId" clId="{837E10DE-4E49-4827-9218-7DD0425B97F3}" dt="2022-11-20T18:34:32.823" v="446" actId="26606"/>
          <ac:spMkLst>
            <pc:docMk/>
            <pc:sldMk cId="2904148487" sldId="263"/>
            <ac:spMk id="13" creationId="{E0F901BB-7A9C-4782-8C5A-6C87181334E6}"/>
          </ac:spMkLst>
        </pc:spChg>
        <pc:spChg chg="add del">
          <ac:chgData name="Desislava Gicheva" userId="32cb6b57bddcd025" providerId="LiveId" clId="{837E10DE-4E49-4827-9218-7DD0425B97F3}" dt="2022-11-20T18:34:35.057" v="448" actId="26606"/>
          <ac:spMkLst>
            <pc:docMk/>
            <pc:sldMk cId="2904148487" sldId="263"/>
            <ac:spMk id="36" creationId="{9CE0A68D-28EF-49D9-B84B-5DAB38714976}"/>
          </ac:spMkLst>
        </pc:spChg>
        <pc:spChg chg="add del">
          <ac:chgData name="Desislava Gicheva" userId="32cb6b57bddcd025" providerId="LiveId" clId="{837E10DE-4E49-4827-9218-7DD0425B97F3}" dt="2022-11-20T18:34:35.057" v="448" actId="26606"/>
          <ac:spMkLst>
            <pc:docMk/>
            <pc:sldMk cId="2904148487" sldId="263"/>
            <ac:spMk id="37" creationId="{1FA0C3DC-24DE-44E3-9D41-CAA5F3B20751}"/>
          </ac:spMkLst>
        </pc:spChg>
        <pc:spChg chg="add del">
          <ac:chgData name="Desislava Gicheva" userId="32cb6b57bddcd025" providerId="LiveId" clId="{837E10DE-4E49-4827-9218-7DD0425B97F3}" dt="2022-11-20T18:34:38.345" v="450" actId="26606"/>
          <ac:spMkLst>
            <pc:docMk/>
            <pc:sldMk cId="2904148487" sldId="263"/>
            <ac:spMk id="39" creationId="{04812C46-200A-4DEB-A05E-3ED6C68C2387}"/>
          </ac:spMkLst>
        </pc:spChg>
        <pc:spChg chg="add del">
          <ac:chgData name="Desislava Gicheva" userId="32cb6b57bddcd025" providerId="LiveId" clId="{837E10DE-4E49-4827-9218-7DD0425B97F3}" dt="2022-11-20T18:34:38.345" v="450" actId="26606"/>
          <ac:spMkLst>
            <pc:docMk/>
            <pc:sldMk cId="2904148487" sldId="263"/>
            <ac:spMk id="40" creationId="{D1EA859B-E555-4109-94F3-6700E046E008}"/>
          </ac:spMkLst>
        </pc:spChg>
        <pc:spChg chg="add del">
          <ac:chgData name="Desislava Gicheva" userId="32cb6b57bddcd025" providerId="LiveId" clId="{837E10DE-4E49-4827-9218-7DD0425B97F3}" dt="2022-11-20T18:38:51.148" v="580" actId="26606"/>
          <ac:spMkLst>
            <pc:docMk/>
            <pc:sldMk cId="2904148487" sldId="263"/>
            <ac:spMk id="44" creationId="{04812C46-200A-4DEB-A05E-3ED6C68C2387}"/>
          </ac:spMkLst>
        </pc:spChg>
        <pc:spChg chg="add del">
          <ac:chgData name="Desislava Gicheva" userId="32cb6b57bddcd025" providerId="LiveId" clId="{837E10DE-4E49-4827-9218-7DD0425B97F3}" dt="2022-11-20T18:38:51.148" v="580" actId="26606"/>
          <ac:spMkLst>
            <pc:docMk/>
            <pc:sldMk cId="2904148487" sldId="263"/>
            <ac:spMk id="45" creationId="{D1EA859B-E555-4109-94F3-6700E046E008}"/>
          </ac:spMkLst>
        </pc:spChg>
        <pc:spChg chg="add del">
          <ac:chgData name="Desislava Gicheva" userId="32cb6b57bddcd025" providerId="LiveId" clId="{837E10DE-4E49-4827-9218-7DD0425B97F3}" dt="2022-11-20T18:39:24.900" v="583" actId="26606"/>
          <ac:spMkLst>
            <pc:docMk/>
            <pc:sldMk cId="2904148487" sldId="263"/>
            <ac:spMk id="50" creationId="{F13C74B1-5B17-4795-BED0-7140497B445A}"/>
          </ac:spMkLst>
        </pc:spChg>
        <pc:spChg chg="add del">
          <ac:chgData name="Desislava Gicheva" userId="32cb6b57bddcd025" providerId="LiveId" clId="{837E10DE-4E49-4827-9218-7DD0425B97F3}" dt="2022-11-20T18:39:24.900" v="583" actId="26606"/>
          <ac:spMkLst>
            <pc:docMk/>
            <pc:sldMk cId="2904148487" sldId="263"/>
            <ac:spMk id="52" creationId="{D4974D33-8DC5-464E-8C6D-BE58F0669C17}"/>
          </ac:spMkLst>
        </pc:spChg>
        <pc:spChg chg="add del">
          <ac:chgData name="Desislava Gicheva" userId="32cb6b57bddcd025" providerId="LiveId" clId="{837E10DE-4E49-4827-9218-7DD0425B97F3}" dt="2022-11-20T18:39:24.879" v="582" actId="26606"/>
          <ac:spMkLst>
            <pc:docMk/>
            <pc:sldMk cId="2904148487" sldId="263"/>
            <ac:spMk id="57" creationId="{B5FA7C47-B7C1-4D2E-AB49-ED23BA34BA83}"/>
          </ac:spMkLst>
        </pc:spChg>
        <pc:spChg chg="add del">
          <ac:chgData name="Desislava Gicheva" userId="32cb6b57bddcd025" providerId="LiveId" clId="{837E10DE-4E49-4827-9218-7DD0425B97F3}" dt="2022-11-20T18:39:24.879" v="582" actId="26606"/>
          <ac:spMkLst>
            <pc:docMk/>
            <pc:sldMk cId="2904148487" sldId="263"/>
            <ac:spMk id="59" creationId="{596EE156-ABF1-4329-A6BA-03B4254E0877}"/>
          </ac:spMkLst>
        </pc:spChg>
        <pc:spChg chg="add del">
          <ac:chgData name="Desislava Gicheva" userId="32cb6b57bddcd025" providerId="LiveId" clId="{837E10DE-4E49-4827-9218-7DD0425B97F3}" dt="2022-11-20T18:39:24.879" v="582" actId="26606"/>
          <ac:spMkLst>
            <pc:docMk/>
            <pc:sldMk cId="2904148487" sldId="263"/>
            <ac:spMk id="61" creationId="{19B9933F-AAB3-444A-8BB5-9CA194A8BC63}"/>
          </ac:spMkLst>
        </pc:spChg>
        <pc:spChg chg="add del">
          <ac:chgData name="Desislava Gicheva" userId="32cb6b57bddcd025" providerId="LiveId" clId="{837E10DE-4E49-4827-9218-7DD0425B97F3}" dt="2022-11-20T18:39:24.879" v="582" actId="26606"/>
          <ac:spMkLst>
            <pc:docMk/>
            <pc:sldMk cId="2904148487" sldId="263"/>
            <ac:spMk id="63" creationId="{7D20183A-0B1D-4A1F-89B1-ADBEDBC6E54E}"/>
          </ac:spMkLst>
        </pc:spChg>
        <pc:spChg chg="add del">
          <ac:chgData name="Desislava Gicheva" userId="32cb6b57bddcd025" providerId="LiveId" clId="{837E10DE-4E49-4827-9218-7DD0425B97F3}" dt="2022-11-20T18:39:24.879" v="582" actId="26606"/>
          <ac:spMkLst>
            <pc:docMk/>
            <pc:sldMk cId="2904148487" sldId="263"/>
            <ac:spMk id="65" creationId="{131031D3-26CD-4214-A9A4-5857EFA15A0C}"/>
          </ac:spMkLst>
        </pc:spChg>
        <pc:spChg chg="add">
          <ac:chgData name="Desislava Gicheva" userId="32cb6b57bddcd025" providerId="LiveId" clId="{837E10DE-4E49-4827-9218-7DD0425B97F3}" dt="2022-11-20T18:39:24.900" v="583" actId="26606"/>
          <ac:spMkLst>
            <pc:docMk/>
            <pc:sldMk cId="2904148487" sldId="263"/>
            <ac:spMk id="67" creationId="{911A6C77-6109-4F77-975B-C375615A557E}"/>
          </ac:spMkLst>
        </pc:spChg>
        <pc:grpChg chg="add del">
          <ac:chgData name="Desislava Gicheva" userId="32cb6b57bddcd025" providerId="LiveId" clId="{837E10DE-4E49-4827-9218-7DD0425B97F3}" dt="2022-11-20T18:34:32.823" v="446" actId="26606"/>
          <ac:grpSpMkLst>
            <pc:docMk/>
            <pc:sldMk cId="2904148487" sldId="263"/>
            <ac:grpSpMk id="14" creationId="{9E43E711-ED7C-4F67-8C9C-883F0F1580DD}"/>
          </ac:grpSpMkLst>
        </pc:grpChg>
        <pc:grpChg chg="add">
          <ac:chgData name="Desislava Gicheva" userId="32cb6b57bddcd025" providerId="LiveId" clId="{837E10DE-4E49-4827-9218-7DD0425B97F3}" dt="2022-11-20T18:39:24.900" v="583" actId="26606"/>
          <ac:grpSpMkLst>
            <pc:docMk/>
            <pc:sldMk cId="2904148487" sldId="263"/>
            <ac:grpSpMk id="68" creationId="{CB343D17-9934-455E-B326-2F39206BA44A}"/>
          </ac:grpSpMkLst>
        </pc:grpChg>
        <pc:picChg chg="add mod ord">
          <ac:chgData name="Desislava Gicheva" userId="32cb6b57bddcd025" providerId="LiveId" clId="{837E10DE-4E49-4827-9218-7DD0425B97F3}" dt="2022-11-20T18:45:01.138" v="686" actId="1076"/>
          <ac:picMkLst>
            <pc:docMk/>
            <pc:sldMk cId="2904148487" sldId="263"/>
            <ac:picMk id="5" creationId="{4EAF27CE-759B-C103-1585-630C685B14E6}"/>
          </ac:picMkLst>
        </pc:picChg>
        <pc:cxnChg chg="add del">
          <ac:chgData name="Desislava Gicheva" userId="32cb6b57bddcd025" providerId="LiveId" clId="{837E10DE-4E49-4827-9218-7DD0425B97F3}" dt="2022-11-20T18:26:25.734" v="133"/>
          <ac:cxnSpMkLst>
            <pc:docMk/>
            <pc:sldMk cId="2904148487" sldId="263"/>
            <ac:cxnSpMk id="9" creationId="{A7F400EE-A8A5-48AF-B4D6-291B52C6F0B0}"/>
          </ac:cxnSpMkLst>
        </pc:cxnChg>
        <pc:cxnChg chg="add del">
          <ac:chgData name="Desislava Gicheva" userId="32cb6b57bddcd025" providerId="LiveId" clId="{837E10DE-4E49-4827-9218-7DD0425B97F3}" dt="2022-11-20T18:34:40.627" v="452" actId="26606"/>
          <ac:cxnSpMkLst>
            <pc:docMk/>
            <pc:sldMk cId="2904148487" sldId="263"/>
            <ac:cxnSpMk id="42" creationId="{A7F400EE-A8A5-48AF-B4D6-291B52C6F0B0}"/>
          </ac:cxnSpMkLst>
        </pc:cxnChg>
      </pc:sldChg>
      <pc:sldChg chg="addSp delSp modSp mod setBg">
        <pc:chgData name="Desislava Gicheva" userId="32cb6b57bddcd025" providerId="LiveId" clId="{837E10DE-4E49-4827-9218-7DD0425B97F3}" dt="2022-11-20T19:53:41.453" v="1394" actId="26606"/>
        <pc:sldMkLst>
          <pc:docMk/>
          <pc:sldMk cId="3124972885" sldId="264"/>
        </pc:sldMkLst>
        <pc:spChg chg="mod">
          <ac:chgData name="Desislava Gicheva" userId="32cb6b57bddcd025" providerId="LiveId" clId="{837E10DE-4E49-4827-9218-7DD0425B97F3}" dt="2022-11-20T19:53:41.453" v="1394" actId="26606"/>
          <ac:spMkLst>
            <pc:docMk/>
            <pc:sldMk cId="3124972885" sldId="264"/>
            <ac:spMk id="2" creationId="{35CFD818-2DD4-E322-7982-CE7291C6CABF}"/>
          </ac:spMkLst>
        </pc:spChg>
        <pc:spChg chg="del mod">
          <ac:chgData name="Desislava Gicheva" userId="32cb6b57bddcd025" providerId="LiveId" clId="{837E10DE-4E49-4827-9218-7DD0425B97F3}" dt="2022-11-20T18:48:45.903" v="920" actId="26606"/>
          <ac:spMkLst>
            <pc:docMk/>
            <pc:sldMk cId="3124972885" sldId="264"/>
            <ac:spMk id="3" creationId="{9A1972CC-1252-AF2F-7BD9-4984992C3416}"/>
          </ac:spMkLst>
        </pc:spChg>
        <pc:spChg chg="add del">
          <ac:chgData name="Desislava Gicheva" userId="32cb6b57bddcd025" providerId="LiveId" clId="{837E10DE-4E49-4827-9218-7DD0425B97F3}" dt="2022-11-20T19:53:24.652" v="1389" actId="26606"/>
          <ac:spMkLst>
            <pc:docMk/>
            <pc:sldMk cId="3124972885" sldId="264"/>
            <ac:spMk id="11" creationId="{3AFE8227-C443-417B-BA91-520EB1EF4559}"/>
          </ac:spMkLst>
        </pc:spChg>
        <pc:spChg chg="add del">
          <ac:chgData name="Desislava Gicheva" userId="32cb6b57bddcd025" providerId="LiveId" clId="{837E10DE-4E49-4827-9218-7DD0425B97F3}" dt="2022-11-20T19:53:24.652" v="1389" actId="26606"/>
          <ac:spMkLst>
            <pc:docMk/>
            <pc:sldMk cId="3124972885" sldId="264"/>
            <ac:spMk id="13" creationId="{907741FC-B544-4A6E-B831-6789D042333D}"/>
          </ac:spMkLst>
        </pc:spChg>
        <pc:spChg chg="add del">
          <ac:chgData name="Desislava Gicheva" userId="32cb6b57bddcd025" providerId="LiveId" clId="{837E10DE-4E49-4827-9218-7DD0425B97F3}" dt="2022-11-20T19:53:24.652" v="1389" actId="26606"/>
          <ac:spMkLst>
            <pc:docMk/>
            <pc:sldMk cId="3124972885" sldId="264"/>
            <ac:spMk id="15" creationId="{3F0BE7ED-7814-4273-B18A-F26CC0380380}"/>
          </ac:spMkLst>
        </pc:spChg>
        <pc:spChg chg="add del">
          <ac:chgData name="Desislava Gicheva" userId="32cb6b57bddcd025" providerId="LiveId" clId="{837E10DE-4E49-4827-9218-7DD0425B97F3}" dt="2022-11-20T19:53:26.037" v="1391" actId="26606"/>
          <ac:spMkLst>
            <pc:docMk/>
            <pc:sldMk cId="3124972885" sldId="264"/>
            <ac:spMk id="17" creationId="{3AFE8227-C443-417B-BA91-520EB1EF4559}"/>
          </ac:spMkLst>
        </pc:spChg>
        <pc:spChg chg="add del">
          <ac:chgData name="Desislava Gicheva" userId="32cb6b57bddcd025" providerId="LiveId" clId="{837E10DE-4E49-4827-9218-7DD0425B97F3}" dt="2022-11-20T19:53:26.037" v="1391" actId="26606"/>
          <ac:spMkLst>
            <pc:docMk/>
            <pc:sldMk cId="3124972885" sldId="264"/>
            <ac:spMk id="18" creationId="{907741FC-B544-4A6E-B831-6789D042333D}"/>
          </ac:spMkLst>
        </pc:spChg>
        <pc:spChg chg="add del">
          <ac:chgData name="Desislava Gicheva" userId="32cb6b57bddcd025" providerId="LiveId" clId="{837E10DE-4E49-4827-9218-7DD0425B97F3}" dt="2022-11-20T19:53:26.037" v="1391" actId="26606"/>
          <ac:spMkLst>
            <pc:docMk/>
            <pc:sldMk cId="3124972885" sldId="264"/>
            <ac:spMk id="19" creationId="{3F0BE7ED-7814-4273-B18A-F26CC0380380}"/>
          </ac:spMkLst>
        </pc:spChg>
        <pc:spChg chg="add del">
          <ac:chgData name="Desislava Gicheva" userId="32cb6b57bddcd025" providerId="LiveId" clId="{837E10DE-4E49-4827-9218-7DD0425B97F3}" dt="2022-11-20T19:53:41.393" v="1393" actId="26606"/>
          <ac:spMkLst>
            <pc:docMk/>
            <pc:sldMk cId="3124972885" sldId="264"/>
            <ac:spMk id="21" creationId="{3AFE8227-C443-417B-BA91-520EB1EF4559}"/>
          </ac:spMkLst>
        </pc:spChg>
        <pc:spChg chg="add del">
          <ac:chgData name="Desislava Gicheva" userId="32cb6b57bddcd025" providerId="LiveId" clId="{837E10DE-4E49-4827-9218-7DD0425B97F3}" dt="2022-11-20T19:53:41.393" v="1393" actId="26606"/>
          <ac:spMkLst>
            <pc:docMk/>
            <pc:sldMk cId="3124972885" sldId="264"/>
            <ac:spMk id="22" creationId="{907741FC-B544-4A6E-B831-6789D042333D}"/>
          </ac:spMkLst>
        </pc:spChg>
        <pc:spChg chg="add del">
          <ac:chgData name="Desislava Gicheva" userId="32cb6b57bddcd025" providerId="LiveId" clId="{837E10DE-4E49-4827-9218-7DD0425B97F3}" dt="2022-11-20T19:53:41.393" v="1393" actId="26606"/>
          <ac:spMkLst>
            <pc:docMk/>
            <pc:sldMk cId="3124972885" sldId="264"/>
            <ac:spMk id="23" creationId="{3F0BE7ED-7814-4273-B18A-F26CC0380380}"/>
          </ac:spMkLst>
        </pc:spChg>
        <pc:spChg chg="add">
          <ac:chgData name="Desislava Gicheva" userId="32cb6b57bddcd025" providerId="LiveId" clId="{837E10DE-4E49-4827-9218-7DD0425B97F3}" dt="2022-11-20T19:53:41.453" v="1394" actId="26606"/>
          <ac:spMkLst>
            <pc:docMk/>
            <pc:sldMk cId="3124972885" sldId="264"/>
            <ac:spMk id="25" creationId="{8108D317-7CBD-4897-BD1F-959436D2A3BE}"/>
          </ac:spMkLst>
        </pc:spChg>
        <pc:spChg chg="add">
          <ac:chgData name="Desislava Gicheva" userId="32cb6b57bddcd025" providerId="LiveId" clId="{837E10DE-4E49-4827-9218-7DD0425B97F3}" dt="2022-11-20T19:53:41.453" v="1394" actId="26606"/>
          <ac:spMkLst>
            <pc:docMk/>
            <pc:sldMk cId="3124972885" sldId="264"/>
            <ac:spMk id="26" creationId="{D6297641-8B9F-4767-9606-8A11313227BF}"/>
          </ac:spMkLst>
        </pc:spChg>
        <pc:spChg chg="add">
          <ac:chgData name="Desislava Gicheva" userId="32cb6b57bddcd025" providerId="LiveId" clId="{837E10DE-4E49-4827-9218-7DD0425B97F3}" dt="2022-11-20T19:53:41.453" v="1394" actId="26606"/>
          <ac:spMkLst>
            <pc:docMk/>
            <pc:sldMk cId="3124972885" sldId="264"/>
            <ac:spMk id="27" creationId="{D8F3CA65-EA00-46B4-9616-39E6853F7BED}"/>
          </ac:spMkLst>
        </pc:spChg>
        <pc:graphicFrameChg chg="add mod ord modGraphic">
          <ac:chgData name="Desislava Gicheva" userId="32cb6b57bddcd025" providerId="LiveId" clId="{837E10DE-4E49-4827-9218-7DD0425B97F3}" dt="2022-11-20T19:53:41.453" v="1394" actId="26606"/>
          <ac:graphicFrameMkLst>
            <pc:docMk/>
            <pc:sldMk cId="3124972885" sldId="264"/>
            <ac:graphicFrameMk id="5" creationId="{34EFF8D8-E118-6788-D8DC-BA2742AF68B7}"/>
          </ac:graphicFrameMkLst>
        </pc:graphicFrameChg>
        <pc:picChg chg="add mod">
          <ac:chgData name="Desislava Gicheva" userId="32cb6b57bddcd025" providerId="LiveId" clId="{837E10DE-4E49-4827-9218-7DD0425B97F3}" dt="2022-11-20T19:53:41.453" v="1394" actId="26606"/>
          <ac:picMkLst>
            <pc:docMk/>
            <pc:sldMk cId="3124972885" sldId="264"/>
            <ac:picMk id="6" creationId="{ECB51E5C-6D9A-7EC8-D11A-7E007391C1FC}"/>
          </ac:picMkLst>
        </pc:picChg>
      </pc:sldChg>
      <pc:sldChg chg="addSp delSp modSp mod setBg setClrOvrMap">
        <pc:chgData name="Desislava Gicheva" userId="32cb6b57bddcd025" providerId="LiveId" clId="{837E10DE-4E49-4827-9218-7DD0425B97F3}" dt="2022-11-20T19:06:37.658" v="1167" actId="20577"/>
        <pc:sldMkLst>
          <pc:docMk/>
          <pc:sldMk cId="2991158881" sldId="265"/>
        </pc:sldMkLst>
        <pc:spChg chg="mod">
          <ac:chgData name="Desislava Gicheva" userId="32cb6b57bddcd025" providerId="LiveId" clId="{837E10DE-4E49-4827-9218-7DD0425B97F3}" dt="2022-11-20T18:53:11.897" v="1015" actId="114"/>
          <ac:spMkLst>
            <pc:docMk/>
            <pc:sldMk cId="2991158881" sldId="265"/>
            <ac:spMk id="2" creationId="{675E8474-1057-04B1-849C-DAACBA971A28}"/>
          </ac:spMkLst>
        </pc:spChg>
        <pc:spChg chg="add del mod">
          <ac:chgData name="Desislava Gicheva" userId="32cb6b57bddcd025" providerId="LiveId" clId="{837E10DE-4E49-4827-9218-7DD0425B97F3}" dt="2022-11-20T18:53:07" v="1014" actId="26606"/>
          <ac:spMkLst>
            <pc:docMk/>
            <pc:sldMk cId="2991158881" sldId="265"/>
            <ac:spMk id="3" creationId="{53148EF9-F7E8-3DAF-C238-1DE7B5AF705D}"/>
          </ac:spMkLst>
        </pc:spChg>
        <pc:spChg chg="add del">
          <ac:chgData name="Desislava Gicheva" userId="32cb6b57bddcd025" providerId="LiveId" clId="{837E10DE-4E49-4827-9218-7DD0425B97F3}" dt="2022-11-20T18:53:01.261" v="1011" actId="26606"/>
          <ac:spMkLst>
            <pc:docMk/>
            <pc:sldMk cId="2991158881" sldId="265"/>
            <ac:spMk id="8" creationId="{A2679492-7988-4050-9056-542444452411}"/>
          </ac:spMkLst>
        </pc:spChg>
        <pc:spChg chg="add del">
          <ac:chgData name="Desislava Gicheva" userId="32cb6b57bddcd025" providerId="LiveId" clId="{837E10DE-4E49-4827-9218-7DD0425B97F3}" dt="2022-11-20T18:53:06.972" v="1013" actId="26606"/>
          <ac:spMkLst>
            <pc:docMk/>
            <pc:sldMk cId="2991158881" sldId="265"/>
            <ac:spMk id="9" creationId="{0671A8AE-40A1-4631-A6B8-581AFF065482}"/>
          </ac:spMkLst>
        </pc:spChg>
        <pc:spChg chg="add del">
          <ac:chgData name="Desislava Gicheva" userId="32cb6b57bddcd025" providerId="LiveId" clId="{837E10DE-4E49-4827-9218-7DD0425B97F3}" dt="2022-11-20T18:53:01.261" v="1011" actId="26606"/>
          <ac:spMkLst>
            <pc:docMk/>
            <pc:sldMk cId="2991158881" sldId="265"/>
            <ac:spMk id="10" creationId="{B091B163-7D61-4891-ABCF-5C13D9C418D0}"/>
          </ac:spMkLst>
        </pc:spChg>
        <pc:spChg chg="add del">
          <ac:chgData name="Desislava Gicheva" userId="32cb6b57bddcd025" providerId="LiveId" clId="{837E10DE-4E49-4827-9218-7DD0425B97F3}" dt="2022-11-20T18:53:06.972" v="1013" actId="26606"/>
          <ac:spMkLst>
            <pc:docMk/>
            <pc:sldMk cId="2991158881" sldId="265"/>
            <ac:spMk id="11" creationId="{AB58EF07-17C2-48CF-ABB0-EEF1F17CB8F0}"/>
          </ac:spMkLst>
        </pc:spChg>
        <pc:spChg chg="add">
          <ac:chgData name="Desislava Gicheva" userId="32cb6b57bddcd025" providerId="LiveId" clId="{837E10DE-4E49-4827-9218-7DD0425B97F3}" dt="2022-11-20T18:53:07" v="1014" actId="26606"/>
          <ac:spMkLst>
            <pc:docMk/>
            <pc:sldMk cId="2991158881" sldId="265"/>
            <ac:spMk id="14" creationId="{2EC40DB1-B719-4A13-9A4D-0966B4B27866}"/>
          </ac:spMkLst>
        </pc:spChg>
        <pc:spChg chg="add">
          <ac:chgData name="Desislava Gicheva" userId="32cb6b57bddcd025" providerId="LiveId" clId="{837E10DE-4E49-4827-9218-7DD0425B97F3}" dt="2022-11-20T18:53:07" v="1014" actId="26606"/>
          <ac:spMkLst>
            <pc:docMk/>
            <pc:sldMk cId="2991158881" sldId="265"/>
            <ac:spMk id="16" creationId="{82211336-CFF3-412D-868A-6679C1004C45}"/>
          </ac:spMkLst>
        </pc:spChg>
        <pc:spChg chg="add del">
          <ac:chgData name="Desislava Gicheva" userId="32cb6b57bddcd025" providerId="LiveId" clId="{837E10DE-4E49-4827-9218-7DD0425B97F3}" dt="2022-11-20T18:53:06.972" v="1013" actId="26606"/>
          <ac:spMkLst>
            <pc:docMk/>
            <pc:sldMk cId="2991158881" sldId="265"/>
            <ac:spMk id="19" creationId="{AF2F604E-43BE-4DC3-B983-E071523364F8}"/>
          </ac:spMkLst>
        </pc:spChg>
        <pc:spChg chg="add del">
          <ac:chgData name="Desislava Gicheva" userId="32cb6b57bddcd025" providerId="LiveId" clId="{837E10DE-4E49-4827-9218-7DD0425B97F3}" dt="2022-11-20T18:53:06.972" v="1013" actId="26606"/>
          <ac:spMkLst>
            <pc:docMk/>
            <pc:sldMk cId="2991158881" sldId="265"/>
            <ac:spMk id="20" creationId="{08C9B587-E65E-4B52-B37C-ABEBB6E87928}"/>
          </ac:spMkLst>
        </pc:spChg>
        <pc:spChg chg="add">
          <ac:chgData name="Desislava Gicheva" userId="32cb6b57bddcd025" providerId="LiveId" clId="{837E10DE-4E49-4827-9218-7DD0425B97F3}" dt="2022-11-20T18:53:07" v="1014" actId="26606"/>
          <ac:spMkLst>
            <pc:docMk/>
            <pc:sldMk cId="2991158881" sldId="265"/>
            <ac:spMk id="22" creationId="{76EFD3D9-44F0-4267-BCC1-1613E79D8274}"/>
          </ac:spMkLst>
        </pc:spChg>
        <pc:spChg chg="add">
          <ac:chgData name="Desislava Gicheva" userId="32cb6b57bddcd025" providerId="LiveId" clId="{837E10DE-4E49-4827-9218-7DD0425B97F3}" dt="2022-11-20T18:53:07" v="1014" actId="26606"/>
          <ac:spMkLst>
            <pc:docMk/>
            <pc:sldMk cId="2991158881" sldId="265"/>
            <ac:spMk id="23" creationId="{A779A851-95D6-41AF-937A-B0E4B7F6FA8D}"/>
          </ac:spMkLst>
        </pc:spChg>
        <pc:spChg chg="add">
          <ac:chgData name="Desislava Gicheva" userId="32cb6b57bddcd025" providerId="LiveId" clId="{837E10DE-4E49-4827-9218-7DD0425B97F3}" dt="2022-11-20T18:53:07" v="1014" actId="26606"/>
          <ac:spMkLst>
            <pc:docMk/>
            <pc:sldMk cId="2991158881" sldId="265"/>
            <ac:spMk id="24" creationId="{953FB2E7-B6CB-429C-81EB-D9516D6D5C8D}"/>
          </ac:spMkLst>
        </pc:spChg>
        <pc:spChg chg="add mod">
          <ac:chgData name="Desislava Gicheva" userId="32cb6b57bddcd025" providerId="LiveId" clId="{837E10DE-4E49-4827-9218-7DD0425B97F3}" dt="2022-11-20T19:06:37.658" v="1167" actId="20577"/>
          <ac:spMkLst>
            <pc:docMk/>
            <pc:sldMk cId="2991158881" sldId="265"/>
            <ac:spMk id="25" creationId="{53148EF9-F7E8-3DAF-C238-1DE7B5AF705D}"/>
          </ac:spMkLst>
        </pc:spChg>
        <pc:grpChg chg="add del">
          <ac:chgData name="Desislava Gicheva" userId="32cb6b57bddcd025" providerId="LiveId" clId="{837E10DE-4E49-4827-9218-7DD0425B97F3}" dt="2022-11-20T18:53:01.261" v="1011" actId="26606"/>
          <ac:grpSpMkLst>
            <pc:docMk/>
            <pc:sldMk cId="2991158881" sldId="265"/>
            <ac:grpSpMk id="12" creationId="{0474DF76-993E-44DE-AFB0-C416182ACECF}"/>
          </ac:grpSpMkLst>
        </pc:grpChg>
        <pc:picChg chg="add del">
          <ac:chgData name="Desislava Gicheva" userId="32cb6b57bddcd025" providerId="LiveId" clId="{837E10DE-4E49-4827-9218-7DD0425B97F3}" dt="2022-11-20T18:53:06.972" v="1013" actId="26606"/>
          <ac:picMkLst>
            <pc:docMk/>
            <pc:sldMk cId="2991158881" sldId="265"/>
            <ac:picMk id="5" creationId="{F4BE0488-0869-0613-3285-63F9AAA10645}"/>
          </ac:picMkLst>
        </pc:picChg>
        <pc:cxnChg chg="add del">
          <ac:chgData name="Desislava Gicheva" userId="32cb6b57bddcd025" providerId="LiveId" clId="{837E10DE-4E49-4827-9218-7DD0425B97F3}" dt="2022-11-20T18:53:01.261" v="1011" actId="26606"/>
          <ac:cxnSpMkLst>
            <pc:docMk/>
            <pc:sldMk cId="2991158881" sldId="265"/>
            <ac:cxnSpMk id="17" creationId="{C49DA8F6-BCC1-4447-B54C-57856834B94B}"/>
          </ac:cxnSpMkLst>
        </pc:cxnChg>
      </pc:sldChg>
      <pc:sldChg chg="addSp delSp modSp mod setBg delDesignElem">
        <pc:chgData name="Desislava Gicheva" userId="32cb6b57bddcd025" providerId="LiveId" clId="{837E10DE-4E49-4827-9218-7DD0425B97F3}" dt="2022-11-20T18:37:37.543" v="576" actId="26606"/>
        <pc:sldMkLst>
          <pc:docMk/>
          <pc:sldMk cId="983505181" sldId="266"/>
        </pc:sldMkLst>
        <pc:spChg chg="mod">
          <ac:chgData name="Desislava Gicheva" userId="32cb6b57bddcd025" providerId="LiveId" clId="{837E10DE-4E49-4827-9218-7DD0425B97F3}" dt="2022-11-20T18:37:37.543" v="576" actId="26606"/>
          <ac:spMkLst>
            <pc:docMk/>
            <pc:sldMk cId="983505181" sldId="266"/>
            <ac:spMk id="2" creationId="{537F7FDF-F7D8-CC3F-4B99-3D3B7623C7DA}"/>
          </ac:spMkLst>
        </pc:spChg>
        <pc:spChg chg="mod ord">
          <ac:chgData name="Desislava Gicheva" userId="32cb6b57bddcd025" providerId="LiveId" clId="{837E10DE-4E49-4827-9218-7DD0425B97F3}" dt="2022-11-20T18:37:37.543" v="576" actId="26606"/>
          <ac:spMkLst>
            <pc:docMk/>
            <pc:sldMk cId="983505181" sldId="266"/>
            <ac:spMk id="3" creationId="{D4572C8B-5B8E-6780-A1C9-A4972B602990}"/>
          </ac:spMkLst>
        </pc:spChg>
        <pc:spChg chg="add del">
          <ac:chgData name="Desislava Gicheva" userId="32cb6b57bddcd025" providerId="LiveId" clId="{837E10DE-4E49-4827-9218-7DD0425B97F3}" dt="2022-11-20T18:16:32.340" v="92" actId="26606"/>
          <ac:spMkLst>
            <pc:docMk/>
            <pc:sldMk cId="983505181" sldId="266"/>
            <ac:spMk id="11" creationId="{5E39A796-BE83-48B1-B33F-35C4A32AAB57}"/>
          </ac:spMkLst>
        </pc:spChg>
        <pc:spChg chg="add del">
          <ac:chgData name="Desislava Gicheva" userId="32cb6b57bddcd025" providerId="LiveId" clId="{837E10DE-4E49-4827-9218-7DD0425B97F3}" dt="2022-11-20T18:16:32.340" v="92" actId="26606"/>
          <ac:spMkLst>
            <pc:docMk/>
            <pc:sldMk cId="983505181" sldId="266"/>
            <ac:spMk id="12" creationId="{72F84B47-E267-4194-8194-831DB7B5547F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983505181" sldId="266"/>
            <ac:spMk id="13" creationId="{5E39A796-BE83-48B1-B33F-35C4A32AAB57}"/>
          </ac:spMkLst>
        </pc:spChg>
        <pc:spChg chg="add del">
          <ac:chgData name="Desislava Gicheva" userId="32cb6b57bddcd025" providerId="LiveId" clId="{837E10DE-4E49-4827-9218-7DD0425B97F3}" dt="2022-11-20T18:16:36.750" v="94" actId="26606"/>
          <ac:spMkLst>
            <pc:docMk/>
            <pc:sldMk cId="983505181" sldId="266"/>
            <ac:spMk id="14" creationId="{4038CB10-1F5C-4D54-9DF7-12586DE5B007}"/>
          </ac:spMkLst>
        </pc:spChg>
        <pc:spChg chg="add del">
          <ac:chgData name="Desislava Gicheva" userId="32cb6b57bddcd025" providerId="LiveId" clId="{837E10DE-4E49-4827-9218-7DD0425B97F3}" dt="2022-11-20T18:16:36.750" v="94" actId="26606"/>
          <ac:spMkLst>
            <pc:docMk/>
            <pc:sldMk cId="983505181" sldId="266"/>
            <ac:spMk id="15" creationId="{73ED6512-6858-4552-B699-9A97FE9A4EA2}"/>
          </ac:spMkLst>
        </pc:spChg>
        <pc:spChg chg="add del">
          <ac:chgData name="Desislava Gicheva" userId="32cb6b57bddcd025" providerId="LiveId" clId="{837E10DE-4E49-4827-9218-7DD0425B97F3}" dt="2022-11-20T18:26:25.734" v="133"/>
          <ac:spMkLst>
            <pc:docMk/>
            <pc:sldMk cId="983505181" sldId="266"/>
            <ac:spMk id="16" creationId="{72F84B47-E267-4194-8194-831DB7B5547F}"/>
          </ac:spMkLst>
        </pc:spChg>
        <pc:spChg chg="add del">
          <ac:chgData name="Desislava Gicheva" userId="32cb6b57bddcd025" providerId="LiveId" clId="{837E10DE-4E49-4827-9218-7DD0425B97F3}" dt="2022-11-20T18:20:29.237" v="112" actId="26606"/>
          <ac:spMkLst>
            <pc:docMk/>
            <pc:sldMk cId="983505181" sldId="266"/>
            <ac:spMk id="17" creationId="{5E39A796-BE83-48B1-B33F-35C4A32AAB57}"/>
          </ac:spMkLst>
        </pc:spChg>
        <pc:spChg chg="add del">
          <ac:chgData name="Desislava Gicheva" userId="32cb6b57bddcd025" providerId="LiveId" clId="{837E10DE-4E49-4827-9218-7DD0425B97F3}" dt="2022-11-20T18:20:29.237" v="112" actId="26606"/>
          <ac:spMkLst>
            <pc:docMk/>
            <pc:sldMk cId="983505181" sldId="266"/>
            <ac:spMk id="18" creationId="{72F84B47-E267-4194-8194-831DB7B5547F}"/>
          </ac:spMkLst>
        </pc:spChg>
        <pc:spChg chg="add del">
          <ac:chgData name="Desislava Gicheva" userId="32cb6b57bddcd025" providerId="LiveId" clId="{837E10DE-4E49-4827-9218-7DD0425B97F3}" dt="2022-11-20T18:37:05.220" v="561" actId="26606"/>
          <ac:spMkLst>
            <pc:docMk/>
            <pc:sldMk cId="983505181" sldId="266"/>
            <ac:spMk id="19" creationId="{84ECDE7A-6944-466D-8FFE-149A29BA6BAE}"/>
          </ac:spMkLst>
        </pc:spChg>
        <pc:spChg chg="add del">
          <ac:chgData name="Desislava Gicheva" userId="32cb6b57bddcd025" providerId="LiveId" clId="{837E10DE-4E49-4827-9218-7DD0425B97F3}" dt="2022-11-20T18:37:05.220" v="561" actId="26606"/>
          <ac:spMkLst>
            <pc:docMk/>
            <pc:sldMk cId="983505181" sldId="266"/>
            <ac:spMk id="20" creationId="{B3420082-9415-44EC-802E-C77D71D59C57}"/>
          </ac:spMkLst>
        </pc:spChg>
        <pc:spChg chg="add del">
          <ac:chgData name="Desislava Gicheva" userId="32cb6b57bddcd025" providerId="LiveId" clId="{837E10DE-4E49-4827-9218-7DD0425B97F3}" dt="2022-11-20T18:37:05.220" v="561" actId="26606"/>
          <ac:spMkLst>
            <pc:docMk/>
            <pc:sldMk cId="983505181" sldId="266"/>
            <ac:spMk id="21" creationId="{55A52C45-1FCB-4636-A80F-2849B8226C01}"/>
          </ac:spMkLst>
        </pc:spChg>
        <pc:spChg chg="add del">
          <ac:chgData name="Desislava Gicheva" userId="32cb6b57bddcd025" providerId="LiveId" clId="{837E10DE-4E49-4827-9218-7DD0425B97F3}" dt="2022-11-20T18:37:05.220" v="561" actId="26606"/>
          <ac:spMkLst>
            <pc:docMk/>
            <pc:sldMk cId="983505181" sldId="266"/>
            <ac:spMk id="22" creationId="{768EB4DD-3704-43AD-92B3-C4E0C6EA92CB}"/>
          </ac:spMkLst>
        </pc:spChg>
        <pc:spChg chg="add del">
          <ac:chgData name="Desislava Gicheva" userId="32cb6b57bddcd025" providerId="LiveId" clId="{837E10DE-4E49-4827-9218-7DD0425B97F3}" dt="2022-11-20T18:37:07.625" v="563" actId="26606"/>
          <ac:spMkLst>
            <pc:docMk/>
            <pc:sldMk cId="983505181" sldId="266"/>
            <ac:spMk id="24" creationId="{CEB41C5C-0F34-4DDA-9D7C-5E717F35F60C}"/>
          </ac:spMkLst>
        </pc:spChg>
        <pc:spChg chg="add del">
          <ac:chgData name="Desislava Gicheva" userId="32cb6b57bddcd025" providerId="LiveId" clId="{837E10DE-4E49-4827-9218-7DD0425B97F3}" dt="2022-11-20T18:37:10.079" v="565" actId="26606"/>
          <ac:spMkLst>
            <pc:docMk/>
            <pc:sldMk cId="983505181" sldId="266"/>
            <ac:spMk id="26" creationId="{FF9B822F-893E-44C8-963C-64F50ACECBB2}"/>
          </ac:spMkLst>
        </pc:spChg>
        <pc:spChg chg="add del">
          <ac:chgData name="Desislava Gicheva" userId="32cb6b57bddcd025" providerId="LiveId" clId="{837E10DE-4E49-4827-9218-7DD0425B97F3}" dt="2022-11-20T18:37:10.079" v="565" actId="26606"/>
          <ac:spMkLst>
            <pc:docMk/>
            <pc:sldMk cId="983505181" sldId="266"/>
            <ac:spMk id="27" creationId="{EBF87945-A001-489F-9D9B-7D9435F0B9CA}"/>
          </ac:spMkLst>
        </pc:spChg>
        <pc:spChg chg="add del">
          <ac:chgData name="Desislava Gicheva" userId="32cb6b57bddcd025" providerId="LiveId" clId="{837E10DE-4E49-4827-9218-7DD0425B97F3}" dt="2022-11-20T18:37:18.866" v="567" actId="26606"/>
          <ac:spMkLst>
            <pc:docMk/>
            <pc:sldMk cId="983505181" sldId="266"/>
            <ac:spMk id="29" creationId="{201CC55D-ED54-4C5C-95E6-10947BD1103B}"/>
          </ac:spMkLst>
        </pc:spChg>
        <pc:spChg chg="add del">
          <ac:chgData name="Desislava Gicheva" userId="32cb6b57bddcd025" providerId="LiveId" clId="{837E10DE-4E49-4827-9218-7DD0425B97F3}" dt="2022-11-20T18:37:18.866" v="567" actId="26606"/>
          <ac:spMkLst>
            <pc:docMk/>
            <pc:sldMk cId="983505181" sldId="266"/>
            <ac:spMk id="33" creationId="{3873B707-463F-40B0-8227-E8CC6C67EB25}"/>
          </ac:spMkLst>
        </pc:spChg>
        <pc:spChg chg="add del">
          <ac:chgData name="Desislava Gicheva" userId="32cb6b57bddcd025" providerId="LiveId" clId="{837E10DE-4E49-4827-9218-7DD0425B97F3}" dt="2022-11-20T18:37:18.866" v="567" actId="26606"/>
          <ac:spMkLst>
            <pc:docMk/>
            <pc:sldMk cId="983505181" sldId="266"/>
            <ac:spMk id="34" creationId="{C13237C8-E62C-4F0D-A318-BD6FB6C2D138}"/>
          </ac:spMkLst>
        </pc:spChg>
        <pc:spChg chg="add del">
          <ac:chgData name="Desislava Gicheva" userId="32cb6b57bddcd025" providerId="LiveId" clId="{837E10DE-4E49-4827-9218-7DD0425B97F3}" dt="2022-11-20T18:37:18.866" v="567" actId="26606"/>
          <ac:spMkLst>
            <pc:docMk/>
            <pc:sldMk cId="983505181" sldId="266"/>
            <ac:spMk id="35" creationId="{19C9EAEA-39D0-4B0E-A0EB-51E7B26740B1}"/>
          </ac:spMkLst>
        </pc:spChg>
        <pc:spChg chg="add del">
          <ac:chgData name="Desislava Gicheva" userId="32cb6b57bddcd025" providerId="LiveId" clId="{837E10DE-4E49-4827-9218-7DD0425B97F3}" dt="2022-11-20T18:37:21.175" v="569" actId="26606"/>
          <ac:spMkLst>
            <pc:docMk/>
            <pc:sldMk cId="983505181" sldId="266"/>
            <ac:spMk id="37" creationId="{6EFC920F-B85A-4068-BD93-41064EDE93D3}"/>
          </ac:spMkLst>
        </pc:spChg>
        <pc:spChg chg="add del">
          <ac:chgData name="Desislava Gicheva" userId="32cb6b57bddcd025" providerId="LiveId" clId="{837E10DE-4E49-4827-9218-7DD0425B97F3}" dt="2022-11-20T18:37:21.175" v="569" actId="26606"/>
          <ac:spMkLst>
            <pc:docMk/>
            <pc:sldMk cId="983505181" sldId="266"/>
            <ac:spMk id="41" creationId="{CBC4F608-B4B8-48C3-9572-C0F061B1CD99}"/>
          </ac:spMkLst>
        </pc:spChg>
        <pc:spChg chg="add del">
          <ac:chgData name="Desislava Gicheva" userId="32cb6b57bddcd025" providerId="LiveId" clId="{837E10DE-4E49-4827-9218-7DD0425B97F3}" dt="2022-11-20T18:37:21.175" v="569" actId="26606"/>
          <ac:spMkLst>
            <pc:docMk/>
            <pc:sldMk cId="983505181" sldId="266"/>
            <ac:spMk id="42" creationId="{1382A32C-5B0C-4B1C-A074-76C6DBCC9F87}"/>
          </ac:spMkLst>
        </pc:spChg>
        <pc:spChg chg="add del">
          <ac:chgData name="Desislava Gicheva" userId="32cb6b57bddcd025" providerId="LiveId" clId="{837E10DE-4E49-4827-9218-7DD0425B97F3}" dt="2022-11-20T18:37:25.140" v="571" actId="26606"/>
          <ac:spMkLst>
            <pc:docMk/>
            <pc:sldMk cId="983505181" sldId="266"/>
            <ac:spMk id="44" creationId="{46F7435D-E3DB-47B1-BA61-B00ACC83A9DE}"/>
          </ac:spMkLst>
        </pc:spChg>
        <pc:spChg chg="add del">
          <ac:chgData name="Desislava Gicheva" userId="32cb6b57bddcd025" providerId="LiveId" clId="{837E10DE-4E49-4827-9218-7DD0425B97F3}" dt="2022-11-20T18:37:25.140" v="571" actId="26606"/>
          <ac:spMkLst>
            <pc:docMk/>
            <pc:sldMk cId="983505181" sldId="266"/>
            <ac:spMk id="45" creationId="{F263A0B5-F8C4-4116-809F-78A768EA79A6}"/>
          </ac:spMkLst>
        </pc:spChg>
        <pc:spChg chg="add del">
          <ac:chgData name="Desislava Gicheva" userId="32cb6b57bddcd025" providerId="LiveId" clId="{837E10DE-4E49-4827-9218-7DD0425B97F3}" dt="2022-11-20T18:37:35.236" v="573" actId="26606"/>
          <ac:spMkLst>
            <pc:docMk/>
            <pc:sldMk cId="983505181" sldId="266"/>
            <ac:spMk id="47" creationId="{B5FA7C47-B7C1-4D2E-AB49-ED23BA34BA83}"/>
          </ac:spMkLst>
        </pc:spChg>
        <pc:spChg chg="add del">
          <ac:chgData name="Desislava Gicheva" userId="32cb6b57bddcd025" providerId="LiveId" clId="{837E10DE-4E49-4827-9218-7DD0425B97F3}" dt="2022-11-20T18:37:35.236" v="573" actId="26606"/>
          <ac:spMkLst>
            <pc:docMk/>
            <pc:sldMk cId="983505181" sldId="266"/>
            <ac:spMk id="48" creationId="{596EE156-ABF1-4329-A6BA-03B4254E0877}"/>
          </ac:spMkLst>
        </pc:spChg>
        <pc:spChg chg="add del">
          <ac:chgData name="Desislava Gicheva" userId="32cb6b57bddcd025" providerId="LiveId" clId="{837E10DE-4E49-4827-9218-7DD0425B97F3}" dt="2022-11-20T18:37:35.236" v="573" actId="26606"/>
          <ac:spMkLst>
            <pc:docMk/>
            <pc:sldMk cId="983505181" sldId="266"/>
            <ac:spMk id="49" creationId="{19B9933F-AAB3-444A-8BB5-9CA194A8BC63}"/>
          </ac:spMkLst>
        </pc:spChg>
        <pc:spChg chg="add del">
          <ac:chgData name="Desislava Gicheva" userId="32cb6b57bddcd025" providerId="LiveId" clId="{837E10DE-4E49-4827-9218-7DD0425B97F3}" dt="2022-11-20T18:37:35.236" v="573" actId="26606"/>
          <ac:spMkLst>
            <pc:docMk/>
            <pc:sldMk cId="983505181" sldId="266"/>
            <ac:spMk id="50" creationId="{7D20183A-0B1D-4A1F-89B1-ADBEDBC6E54E}"/>
          </ac:spMkLst>
        </pc:spChg>
        <pc:spChg chg="add del">
          <ac:chgData name="Desislava Gicheva" userId="32cb6b57bddcd025" providerId="LiveId" clId="{837E10DE-4E49-4827-9218-7DD0425B97F3}" dt="2022-11-20T18:37:35.236" v="573" actId="26606"/>
          <ac:spMkLst>
            <pc:docMk/>
            <pc:sldMk cId="983505181" sldId="266"/>
            <ac:spMk id="51" creationId="{131031D3-26CD-4214-A9A4-5857EFA15A0C}"/>
          </ac:spMkLst>
        </pc:spChg>
        <pc:spChg chg="add del">
          <ac:chgData name="Desislava Gicheva" userId="32cb6b57bddcd025" providerId="LiveId" clId="{837E10DE-4E49-4827-9218-7DD0425B97F3}" dt="2022-11-20T18:37:37.526" v="575" actId="26606"/>
          <ac:spMkLst>
            <pc:docMk/>
            <pc:sldMk cId="983505181" sldId="266"/>
            <ac:spMk id="53" creationId="{73DE2CFE-42F2-48F0-8706-5264E012B10C}"/>
          </ac:spMkLst>
        </pc:spChg>
        <pc:spChg chg="add">
          <ac:chgData name="Desislava Gicheva" userId="32cb6b57bddcd025" providerId="LiveId" clId="{837E10DE-4E49-4827-9218-7DD0425B97F3}" dt="2022-11-20T18:37:37.543" v="576" actId="26606"/>
          <ac:spMkLst>
            <pc:docMk/>
            <pc:sldMk cId="983505181" sldId="266"/>
            <ac:spMk id="55" creationId="{DD38EE57-B708-47C9-A4A4-E25F09FAB029}"/>
          </ac:spMkLst>
        </pc:spChg>
        <pc:grpChg chg="add del">
          <ac:chgData name="Desislava Gicheva" userId="32cb6b57bddcd025" providerId="LiveId" clId="{837E10DE-4E49-4827-9218-7DD0425B97F3}" dt="2022-11-20T18:37:18.866" v="567" actId="26606"/>
          <ac:grpSpMkLst>
            <pc:docMk/>
            <pc:sldMk cId="983505181" sldId="266"/>
            <ac:grpSpMk id="30" creationId="{1DE889C7-FAD6-4397-98E2-05D503484459}"/>
          </ac:grpSpMkLst>
        </pc:grpChg>
        <pc:grpChg chg="add del">
          <ac:chgData name="Desislava Gicheva" userId="32cb6b57bddcd025" providerId="LiveId" clId="{837E10DE-4E49-4827-9218-7DD0425B97F3}" dt="2022-11-20T18:37:21.175" v="569" actId="26606"/>
          <ac:grpSpMkLst>
            <pc:docMk/>
            <pc:sldMk cId="983505181" sldId="266"/>
            <ac:grpSpMk id="38" creationId="{1C559108-BBAE-426C-8564-051D2BA6DDC8}"/>
          </ac:grpSpMkLst>
        </pc:grpChg>
        <pc:grpChg chg="add">
          <ac:chgData name="Desislava Gicheva" userId="32cb6b57bddcd025" providerId="LiveId" clId="{837E10DE-4E49-4827-9218-7DD0425B97F3}" dt="2022-11-20T18:37:37.543" v="576" actId="26606"/>
          <ac:grpSpMkLst>
            <pc:docMk/>
            <pc:sldMk cId="983505181" sldId="266"/>
            <ac:grpSpMk id="56" creationId="{57A28182-58A5-4DBB-8F64-BD944BCA8154}"/>
          </ac:grpSpMkLst>
        </pc:grpChg>
        <pc:picChg chg="mod">
          <ac:chgData name="Desislava Gicheva" userId="32cb6b57bddcd025" providerId="LiveId" clId="{837E10DE-4E49-4827-9218-7DD0425B97F3}" dt="2022-11-20T18:37:37.543" v="576" actId="26606"/>
          <ac:picMkLst>
            <pc:docMk/>
            <pc:sldMk cId="983505181" sldId="266"/>
            <ac:picMk id="5" creationId="{5F8FE1BA-4278-419A-370B-A3642208C6E8}"/>
          </ac:picMkLst>
        </pc:picChg>
      </pc:sldChg>
      <pc:sldChg chg="addSp delSp modSp new mod setBg addAnim delAnim setClrOvrMap">
        <pc:chgData name="Desislava Gicheva" userId="32cb6b57bddcd025" providerId="LiveId" clId="{837E10DE-4E49-4827-9218-7DD0425B97F3}" dt="2022-11-20T20:05:22.186" v="1523" actId="26606"/>
        <pc:sldMkLst>
          <pc:docMk/>
          <pc:sldMk cId="3675360581" sldId="267"/>
        </pc:sldMkLst>
        <pc:spChg chg="mod ord">
          <ac:chgData name="Desislava Gicheva" userId="32cb6b57bddcd025" providerId="LiveId" clId="{837E10DE-4E49-4827-9218-7DD0425B97F3}" dt="2022-11-20T20:05:22.186" v="1523" actId="26606"/>
          <ac:spMkLst>
            <pc:docMk/>
            <pc:sldMk cId="3675360581" sldId="267"/>
            <ac:spMk id="2" creationId="{1BBE1648-2B0C-A785-DBA9-7A4C9BCCC9B4}"/>
          </ac:spMkLst>
        </pc:spChg>
        <pc:spChg chg="add del">
          <ac:chgData name="Desislava Gicheva" userId="32cb6b57bddcd025" providerId="LiveId" clId="{837E10DE-4E49-4827-9218-7DD0425B97F3}" dt="2022-11-20T19:45:32.176" v="1337" actId="26606"/>
          <ac:spMkLst>
            <pc:docMk/>
            <pc:sldMk cId="3675360581" sldId="267"/>
            <ac:spMk id="3" creationId="{D75ECAB9-E3EC-6422-299D-4C5F989DDC77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8" creationId="{09588DA8-065E-4F6F-8EFD-43104AB2E0CF}"/>
          </ac:spMkLst>
        </pc:spChg>
        <pc:spChg chg="add del">
          <ac:chgData name="Desislava Gicheva" userId="32cb6b57bddcd025" providerId="LiveId" clId="{837E10DE-4E49-4827-9218-7DD0425B97F3}" dt="2022-11-20T19:45:32.143" v="1336" actId="26606"/>
          <ac:spMkLst>
            <pc:docMk/>
            <pc:sldMk cId="3675360581" sldId="267"/>
            <ac:spMk id="9" creationId="{6F40FBDA-CEB1-40F0-9AB9-BD9C402D70FE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10" creationId="{C4285719-470E-454C-AF62-8323075F1F5B}"/>
          </ac:spMkLst>
        </pc:spChg>
        <pc:spChg chg="add del">
          <ac:chgData name="Desislava Gicheva" userId="32cb6b57bddcd025" providerId="LiveId" clId="{837E10DE-4E49-4827-9218-7DD0425B97F3}" dt="2022-11-20T19:45:32.143" v="1336" actId="26606"/>
          <ac:spMkLst>
            <pc:docMk/>
            <pc:sldMk cId="3675360581" sldId="267"/>
            <ac:spMk id="11" creationId="{0344D4FE-ABEF-4230-9E4E-AD5782FC78AC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12" creationId="{CD9FE4EF-C4D8-49A0-B2FF-81D8DB7D8A24}"/>
          </ac:spMkLst>
        </pc:spChg>
        <pc:spChg chg="add del">
          <ac:chgData name="Desislava Gicheva" userId="32cb6b57bddcd025" providerId="LiveId" clId="{837E10DE-4E49-4827-9218-7DD0425B97F3}" dt="2022-11-20T19:45:32.143" v="1336" actId="26606"/>
          <ac:spMkLst>
            <pc:docMk/>
            <pc:sldMk cId="3675360581" sldId="267"/>
            <ac:spMk id="13" creationId="{9325F979-D3F9-4926-81B7-7ACCB31A501B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14" creationId="{4300840D-0A0B-4512-BACA-B439D5B9C57C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15" creationId="{D75ECAB9-E3EC-6422-299D-4C5F989DDC77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16" creationId="{D2B78728-A580-49A7-84F9-6EF6F583ADE0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18" creationId="{38FAA1A1-D861-433F-88FA-1E9D6FD31D11}"/>
          </ac:spMkLst>
        </pc:spChg>
        <pc:spChg chg="add del">
          <ac:chgData name="Desislava Gicheva" userId="32cb6b57bddcd025" providerId="LiveId" clId="{837E10DE-4E49-4827-9218-7DD0425B97F3}" dt="2022-11-20T19:46:22.895" v="1343" actId="26606"/>
          <ac:spMkLst>
            <pc:docMk/>
            <pc:sldMk cId="3675360581" sldId="267"/>
            <ac:spMk id="20" creationId="{8D71EDA1-87BF-4D5D-AB79-F346FD19278A}"/>
          </ac:spMkLst>
        </pc:spChg>
        <pc:spChg chg="add del">
          <ac:chgData name="Desislava Gicheva" userId="32cb6b57bddcd025" providerId="LiveId" clId="{837E10DE-4E49-4827-9218-7DD0425B97F3}" dt="2022-11-20T19:46:22.876" v="1342" actId="26606"/>
          <ac:spMkLst>
            <pc:docMk/>
            <pc:sldMk cId="3675360581" sldId="267"/>
            <ac:spMk id="25" creationId="{DEE2AD96-B495-4E06-9291-B71706F728CB}"/>
          </ac:spMkLst>
        </pc:spChg>
        <pc:spChg chg="add del">
          <ac:chgData name="Desislava Gicheva" userId="32cb6b57bddcd025" providerId="LiveId" clId="{837E10DE-4E49-4827-9218-7DD0425B97F3}" dt="2022-11-20T19:46:19.335" v="1340" actId="26606"/>
          <ac:spMkLst>
            <pc:docMk/>
            <pc:sldMk cId="3675360581" sldId="267"/>
            <ac:spMk id="26" creationId="{9203DE33-2CD4-4CA8-9AF3-37C3B65133B0}"/>
          </ac:spMkLst>
        </pc:spChg>
        <pc:spChg chg="add del">
          <ac:chgData name="Desislava Gicheva" userId="32cb6b57bddcd025" providerId="LiveId" clId="{837E10DE-4E49-4827-9218-7DD0425B97F3}" dt="2022-11-20T19:46:22.876" v="1342" actId="26606"/>
          <ac:spMkLst>
            <pc:docMk/>
            <pc:sldMk cId="3675360581" sldId="267"/>
            <ac:spMk id="27" creationId="{53CF6D67-C5A8-4ADD-9E8E-1E38CA1D3166}"/>
          </ac:spMkLst>
        </pc:spChg>
        <pc:spChg chg="add del">
          <ac:chgData name="Desislava Gicheva" userId="32cb6b57bddcd025" providerId="LiveId" clId="{837E10DE-4E49-4827-9218-7DD0425B97F3}" dt="2022-11-20T19:46:19.335" v="1340" actId="26606"/>
          <ac:spMkLst>
            <pc:docMk/>
            <pc:sldMk cId="3675360581" sldId="267"/>
            <ac:spMk id="28" creationId="{0AF57B88-1D4C-41FA-A761-EC1DD10C35CB}"/>
          </ac:spMkLst>
        </pc:spChg>
        <pc:spChg chg="add del">
          <ac:chgData name="Desislava Gicheva" userId="32cb6b57bddcd025" providerId="LiveId" clId="{837E10DE-4E49-4827-9218-7DD0425B97F3}" dt="2022-11-20T19:46:22.876" v="1342" actId="26606"/>
          <ac:spMkLst>
            <pc:docMk/>
            <pc:sldMk cId="3675360581" sldId="267"/>
            <ac:spMk id="29" creationId="{86909FA0-B515-4681-B7A8-FA281D133B94}"/>
          </ac:spMkLst>
        </pc:spChg>
        <pc:spChg chg="add del">
          <ac:chgData name="Desislava Gicheva" userId="32cb6b57bddcd025" providerId="LiveId" clId="{837E10DE-4E49-4827-9218-7DD0425B97F3}" dt="2022-11-20T19:46:19.335" v="1340" actId="26606"/>
          <ac:spMkLst>
            <pc:docMk/>
            <pc:sldMk cId="3675360581" sldId="267"/>
            <ac:spMk id="30" creationId="{D2548F45-5164-4ABB-8212-7F293FDED8D4}"/>
          </ac:spMkLst>
        </pc:spChg>
        <pc:spChg chg="add del">
          <ac:chgData name="Desislava Gicheva" userId="32cb6b57bddcd025" providerId="LiveId" clId="{837E10DE-4E49-4827-9218-7DD0425B97F3}" dt="2022-11-20T19:46:22.876" v="1342" actId="26606"/>
          <ac:spMkLst>
            <pc:docMk/>
            <pc:sldMk cId="3675360581" sldId="267"/>
            <ac:spMk id="31" creationId="{21C9FE86-FCC3-4A31-AA1C-C882262B7FE7}"/>
          </ac:spMkLst>
        </pc:spChg>
        <pc:spChg chg="add del">
          <ac:chgData name="Desislava Gicheva" userId="32cb6b57bddcd025" providerId="LiveId" clId="{837E10DE-4E49-4827-9218-7DD0425B97F3}" dt="2022-11-20T19:46:19.335" v="1340" actId="26606"/>
          <ac:spMkLst>
            <pc:docMk/>
            <pc:sldMk cId="3675360581" sldId="267"/>
            <ac:spMk id="32" creationId="{5E81CCFB-7BEF-4186-86FB-D09450B4D02D}"/>
          </ac:spMkLst>
        </pc:spChg>
        <pc:spChg chg="add del">
          <ac:chgData name="Desislava Gicheva" userId="32cb6b57bddcd025" providerId="LiveId" clId="{837E10DE-4E49-4827-9218-7DD0425B97F3}" dt="2022-11-20T19:46:22.876" v="1342" actId="26606"/>
          <ac:spMkLst>
            <pc:docMk/>
            <pc:sldMk cId="3675360581" sldId="267"/>
            <ac:spMk id="33" creationId="{7D96243B-ECED-4B71-8E06-AE9A285EAD20}"/>
          </ac:spMkLst>
        </pc:spChg>
        <pc:spChg chg="add del">
          <ac:chgData name="Desislava Gicheva" userId="32cb6b57bddcd025" providerId="LiveId" clId="{837E10DE-4E49-4827-9218-7DD0425B97F3}" dt="2022-11-20T19:46:22.876" v="1342" actId="26606"/>
          <ac:spMkLst>
            <pc:docMk/>
            <pc:sldMk cId="3675360581" sldId="267"/>
            <ac:spMk id="34" creationId="{D75ECAB9-E3EC-6422-299D-4C5F989DDC77}"/>
          </ac:spMkLst>
        </pc:spChg>
        <pc:spChg chg="add del">
          <ac:chgData name="Desislava Gicheva" userId="32cb6b57bddcd025" providerId="LiveId" clId="{837E10DE-4E49-4827-9218-7DD0425B97F3}" dt="2022-11-20T19:46:22.876" v="1342" actId="26606"/>
          <ac:spMkLst>
            <pc:docMk/>
            <pc:sldMk cId="3675360581" sldId="267"/>
            <ac:spMk id="35" creationId="{A09989E4-EFDC-4A90-A633-E0525FB4139E}"/>
          </ac:spMkLst>
        </pc:spChg>
        <pc:spChg chg="add del">
          <ac:chgData name="Desislava Gicheva" userId="32cb6b57bddcd025" providerId="LiveId" clId="{837E10DE-4E49-4827-9218-7DD0425B97F3}" dt="2022-11-20T20:05:22.186" v="1523" actId="26606"/>
          <ac:spMkLst>
            <pc:docMk/>
            <pc:sldMk cId="3675360581" sldId="267"/>
            <ac:spMk id="37" creationId="{2643BE6C-86B7-4AB9-91E8-9B5DB45AC8EA}"/>
          </ac:spMkLst>
        </pc:spChg>
        <pc:spChg chg="add del">
          <ac:chgData name="Desislava Gicheva" userId="32cb6b57bddcd025" providerId="LiveId" clId="{837E10DE-4E49-4827-9218-7DD0425B97F3}" dt="2022-11-20T20:05:08.367" v="1516" actId="26606"/>
          <ac:spMkLst>
            <pc:docMk/>
            <pc:sldMk cId="3675360581" sldId="267"/>
            <ac:spMk id="42" creationId="{71B2258F-86CA-4D4D-8270-BC05FCDEBFB3}"/>
          </ac:spMkLst>
        </pc:spChg>
        <pc:spChg chg="add del">
          <ac:chgData name="Desislava Gicheva" userId="32cb6b57bddcd025" providerId="LiveId" clId="{837E10DE-4E49-4827-9218-7DD0425B97F3}" dt="2022-11-20T20:05:10.386" v="1518" actId="26606"/>
          <ac:spMkLst>
            <pc:docMk/>
            <pc:sldMk cId="3675360581" sldId="267"/>
            <ac:spMk id="45" creationId="{87CC2527-562A-4F69-B487-4371E5B243E7}"/>
          </ac:spMkLst>
        </pc:spChg>
        <pc:spChg chg="add del">
          <ac:chgData name="Desislava Gicheva" userId="32cb6b57bddcd025" providerId="LiveId" clId="{837E10DE-4E49-4827-9218-7DD0425B97F3}" dt="2022-11-20T20:05:13.187" v="1520" actId="26606"/>
          <ac:spMkLst>
            <pc:docMk/>
            <pc:sldMk cId="3675360581" sldId="267"/>
            <ac:spMk id="47" creationId="{06DA9DF9-31F7-4056-B42E-878CC92417B8}"/>
          </ac:spMkLst>
        </pc:spChg>
        <pc:spChg chg="add del">
          <ac:chgData name="Desislava Gicheva" userId="32cb6b57bddcd025" providerId="LiveId" clId="{837E10DE-4E49-4827-9218-7DD0425B97F3}" dt="2022-11-20T20:05:22.174" v="1522" actId="26606"/>
          <ac:spMkLst>
            <pc:docMk/>
            <pc:sldMk cId="3675360581" sldId="267"/>
            <ac:spMk id="49" creationId="{657F69E0-C4B0-4BEC-A689-4F8D877F05D4}"/>
          </ac:spMkLst>
        </pc:spChg>
        <pc:spChg chg="add del">
          <ac:chgData name="Desislava Gicheva" userId="32cb6b57bddcd025" providerId="LiveId" clId="{837E10DE-4E49-4827-9218-7DD0425B97F3}" dt="2022-11-20T20:05:22.174" v="1522" actId="26606"/>
          <ac:spMkLst>
            <pc:docMk/>
            <pc:sldMk cId="3675360581" sldId="267"/>
            <ac:spMk id="50" creationId="{9F6380B4-6A1C-481E-8408-B4E6C75B9B81}"/>
          </ac:spMkLst>
        </pc:spChg>
        <pc:spChg chg="add">
          <ac:chgData name="Desislava Gicheva" userId="32cb6b57bddcd025" providerId="LiveId" clId="{837E10DE-4E49-4827-9218-7DD0425B97F3}" dt="2022-11-20T20:05:22.186" v="1523" actId="26606"/>
          <ac:spMkLst>
            <pc:docMk/>
            <pc:sldMk cId="3675360581" sldId="267"/>
            <ac:spMk id="52" creationId="{6B3BAD04-E614-4C16-8360-019FCF0045AC}"/>
          </ac:spMkLst>
        </pc:spChg>
        <pc:picChg chg="add del">
          <ac:chgData name="Desislava Gicheva" userId="32cb6b57bddcd025" providerId="LiveId" clId="{837E10DE-4E49-4827-9218-7DD0425B97F3}" dt="2022-11-20T19:45:32.143" v="1336" actId="26606"/>
          <ac:picMkLst>
            <pc:docMk/>
            <pc:sldMk cId="3675360581" sldId="267"/>
            <ac:picMk id="5" creationId="{11C9CFAF-87AE-243F-B522-9F1AFCD9671F}"/>
          </ac:picMkLst>
        </pc:picChg>
        <pc:picChg chg="add mod">
          <ac:chgData name="Desislava Gicheva" userId="32cb6b57bddcd025" providerId="LiveId" clId="{837E10DE-4E49-4827-9218-7DD0425B97F3}" dt="2022-11-20T20:05:22.186" v="1523" actId="26606"/>
          <ac:picMkLst>
            <pc:docMk/>
            <pc:sldMk cId="3675360581" sldId="267"/>
            <ac:picMk id="6" creationId="{6527FE09-975F-DE84-5BA3-0AC3B5FFF550}"/>
          </ac:picMkLst>
        </pc:picChg>
        <pc:picChg chg="add del mod">
          <ac:chgData name="Desislava Gicheva" userId="32cb6b57bddcd025" providerId="LiveId" clId="{837E10DE-4E49-4827-9218-7DD0425B97F3}" dt="2022-11-20T20:04:47.086" v="1510" actId="478"/>
          <ac:picMkLst>
            <pc:docMk/>
            <pc:sldMk cId="3675360581" sldId="267"/>
            <ac:picMk id="17" creationId="{D2969889-2066-AE9A-845D-6C72E8093DF7}"/>
          </ac:picMkLst>
        </pc:picChg>
        <pc:picChg chg="add del">
          <ac:chgData name="Desislava Gicheva" userId="32cb6b57bddcd025" providerId="LiveId" clId="{837E10DE-4E49-4827-9218-7DD0425B97F3}" dt="2022-11-20T19:46:19.335" v="1340" actId="26606"/>
          <ac:picMkLst>
            <pc:docMk/>
            <pc:sldMk cId="3675360581" sldId="267"/>
            <ac:picMk id="22" creationId="{3F0CB0DB-09C6-62FA-B674-C609A8D84EF3}"/>
          </ac:picMkLst>
        </pc:picChg>
        <pc:picChg chg="add del">
          <ac:chgData name="Desislava Gicheva" userId="32cb6b57bddcd025" providerId="LiveId" clId="{837E10DE-4E49-4827-9218-7DD0425B97F3}" dt="2022-11-20T20:05:00.483" v="1512" actId="478"/>
          <ac:picMkLst>
            <pc:docMk/>
            <pc:sldMk cId="3675360581" sldId="267"/>
            <ac:picMk id="24" creationId="{D86D40FE-C5EF-9C42-7E32-09BC87A720BE}"/>
          </ac:picMkLst>
        </pc:picChg>
        <pc:cxnChg chg="add del">
          <ac:chgData name="Desislava Gicheva" userId="32cb6b57bddcd025" providerId="LiveId" clId="{837E10DE-4E49-4827-9218-7DD0425B97F3}" dt="2022-11-20T20:05:10.386" v="1518" actId="26606"/>
          <ac:cxnSpMkLst>
            <pc:docMk/>
            <pc:sldMk cId="3675360581" sldId="267"/>
            <ac:cxnSpMk id="44" creationId="{BCDAEC91-5BCE-4B55-9CC0-43EF94CB734B}"/>
          </ac:cxnSpMkLst>
        </pc:cxnChg>
      </pc:sldChg>
      <pc:sldChg chg="addSp delSp modSp new mod setBg">
        <pc:chgData name="Desislava Gicheva" userId="32cb6b57bddcd025" providerId="LiveId" clId="{837E10DE-4E49-4827-9218-7DD0425B97F3}" dt="2022-11-20T20:02:47.433" v="1502" actId="26606"/>
        <pc:sldMkLst>
          <pc:docMk/>
          <pc:sldMk cId="1980081948" sldId="268"/>
        </pc:sldMkLst>
        <pc:spChg chg="mod">
          <ac:chgData name="Desislava Gicheva" userId="32cb6b57bddcd025" providerId="LiveId" clId="{837E10DE-4E49-4827-9218-7DD0425B97F3}" dt="2022-11-20T20:02:47.433" v="1502" actId="26606"/>
          <ac:spMkLst>
            <pc:docMk/>
            <pc:sldMk cId="1980081948" sldId="268"/>
            <ac:spMk id="2" creationId="{667B7596-2F34-9679-5FFE-377EF85D5215}"/>
          </ac:spMkLst>
        </pc:spChg>
        <pc:spChg chg="add del mod">
          <ac:chgData name="Desislava Gicheva" userId="32cb6b57bddcd025" providerId="LiveId" clId="{837E10DE-4E49-4827-9218-7DD0425B97F3}" dt="2022-11-20T20:02:47.433" v="1502" actId="26606"/>
          <ac:spMkLst>
            <pc:docMk/>
            <pc:sldMk cId="1980081948" sldId="268"/>
            <ac:spMk id="3" creationId="{9FDB742B-A31C-9219-96E6-7581B1269AF5}"/>
          </ac:spMkLst>
        </pc:spChg>
        <pc:spChg chg="add del">
          <ac:chgData name="Desislava Gicheva" userId="32cb6b57bddcd025" providerId="LiveId" clId="{837E10DE-4E49-4827-9218-7DD0425B97F3}" dt="2022-11-20T20:02:47.371" v="1501" actId="26606"/>
          <ac:spMkLst>
            <pc:docMk/>
            <pc:sldMk cId="1980081948" sldId="268"/>
            <ac:spMk id="9" creationId="{BACC6370-2D7E-4714-9D71-7542949D7D5D}"/>
          </ac:spMkLst>
        </pc:spChg>
        <pc:spChg chg="add del">
          <ac:chgData name="Desislava Gicheva" userId="32cb6b57bddcd025" providerId="LiveId" clId="{837E10DE-4E49-4827-9218-7DD0425B97F3}" dt="2022-11-20T20:02:47.371" v="1501" actId="26606"/>
          <ac:spMkLst>
            <pc:docMk/>
            <pc:sldMk cId="1980081948" sldId="268"/>
            <ac:spMk id="11" creationId="{256B2C21-A230-48C0-8DF1-C46611373C44}"/>
          </ac:spMkLst>
        </pc:spChg>
        <pc:spChg chg="add del">
          <ac:chgData name="Desislava Gicheva" userId="32cb6b57bddcd025" providerId="LiveId" clId="{837E10DE-4E49-4827-9218-7DD0425B97F3}" dt="2022-11-20T20:02:47.371" v="1501" actId="26606"/>
          <ac:spMkLst>
            <pc:docMk/>
            <pc:sldMk cId="1980081948" sldId="268"/>
            <ac:spMk id="13" creationId="{3847E18C-932D-4C95-AABA-FEC7C9499AD7}"/>
          </ac:spMkLst>
        </pc:spChg>
        <pc:spChg chg="add del">
          <ac:chgData name="Desislava Gicheva" userId="32cb6b57bddcd025" providerId="LiveId" clId="{837E10DE-4E49-4827-9218-7DD0425B97F3}" dt="2022-11-20T20:02:47.371" v="1501" actId="26606"/>
          <ac:spMkLst>
            <pc:docMk/>
            <pc:sldMk cId="1980081948" sldId="268"/>
            <ac:spMk id="15" creationId="{3150CB11-0C61-439E-910F-5787759E72A0}"/>
          </ac:spMkLst>
        </pc:spChg>
        <pc:spChg chg="add del">
          <ac:chgData name="Desislava Gicheva" userId="32cb6b57bddcd025" providerId="LiveId" clId="{837E10DE-4E49-4827-9218-7DD0425B97F3}" dt="2022-11-20T20:02:47.371" v="1501" actId="26606"/>
          <ac:spMkLst>
            <pc:docMk/>
            <pc:sldMk cId="1980081948" sldId="268"/>
            <ac:spMk id="17" creationId="{43F8A58B-5155-44CE-A5FF-7647B47D0A7A}"/>
          </ac:spMkLst>
        </pc:spChg>
        <pc:spChg chg="add del">
          <ac:chgData name="Desislava Gicheva" userId="32cb6b57bddcd025" providerId="LiveId" clId="{837E10DE-4E49-4827-9218-7DD0425B97F3}" dt="2022-11-20T20:02:47.371" v="1501" actId="26606"/>
          <ac:spMkLst>
            <pc:docMk/>
            <pc:sldMk cId="1980081948" sldId="268"/>
            <ac:spMk id="19" creationId="{443F2ACA-E6D6-4028-82DD-F03C262D5DE6}"/>
          </ac:spMkLst>
        </pc:spChg>
        <pc:spChg chg="add">
          <ac:chgData name="Desislava Gicheva" userId="32cb6b57bddcd025" providerId="LiveId" clId="{837E10DE-4E49-4827-9218-7DD0425B97F3}" dt="2022-11-20T20:02:47.433" v="1502" actId="26606"/>
          <ac:spMkLst>
            <pc:docMk/>
            <pc:sldMk cId="1980081948" sldId="268"/>
            <ac:spMk id="21" creationId="{B819A166-7571-4003-A6B8-B62034C3ED30}"/>
          </ac:spMkLst>
        </pc:spChg>
        <pc:graphicFrameChg chg="add del">
          <ac:chgData name="Desislava Gicheva" userId="32cb6b57bddcd025" providerId="LiveId" clId="{837E10DE-4E49-4827-9218-7DD0425B97F3}" dt="2022-11-20T20:02:47.371" v="1501" actId="26606"/>
          <ac:graphicFrameMkLst>
            <pc:docMk/>
            <pc:sldMk cId="1980081948" sldId="268"/>
            <ac:graphicFrameMk id="5" creationId="{574815B0-0CD9-7FA6-4BE5-C91B25E6193F}"/>
          </ac:graphicFrameMkLst>
        </pc:graphicFrameChg>
        <pc:graphicFrameChg chg="add">
          <ac:chgData name="Desislava Gicheva" userId="32cb6b57bddcd025" providerId="LiveId" clId="{837E10DE-4E49-4827-9218-7DD0425B97F3}" dt="2022-11-20T20:02:47.433" v="1502" actId="26606"/>
          <ac:graphicFrameMkLst>
            <pc:docMk/>
            <pc:sldMk cId="1980081948" sldId="268"/>
            <ac:graphicFrameMk id="22" creationId="{9B29A97D-4078-6CA3-C8FE-E8D53B639A15}"/>
          </ac:graphicFrameMkLst>
        </pc:graphicFrameChg>
      </pc:sldChg>
      <pc:sldChg chg="addSp delSp modSp new mod setBg">
        <pc:chgData name="Desislava Gicheva" userId="32cb6b57bddcd025" providerId="LiveId" clId="{837E10DE-4E49-4827-9218-7DD0425B97F3}" dt="2022-11-20T20:23:01.866" v="1849" actId="20577"/>
        <pc:sldMkLst>
          <pc:docMk/>
          <pc:sldMk cId="949233708" sldId="269"/>
        </pc:sldMkLst>
        <pc:spChg chg="mod">
          <ac:chgData name="Desislava Gicheva" userId="32cb6b57bddcd025" providerId="LiveId" clId="{837E10DE-4E49-4827-9218-7DD0425B97F3}" dt="2022-11-20T20:19:29.163" v="1795" actId="14100"/>
          <ac:spMkLst>
            <pc:docMk/>
            <pc:sldMk cId="949233708" sldId="269"/>
            <ac:spMk id="2" creationId="{9D7DE5C1-583D-7651-3E64-E2A87A883551}"/>
          </ac:spMkLst>
        </pc:spChg>
        <pc:spChg chg="del">
          <ac:chgData name="Desislava Gicheva" userId="32cb6b57bddcd025" providerId="LiveId" clId="{837E10DE-4E49-4827-9218-7DD0425B97F3}" dt="2022-11-20T20:05:59.950" v="1535" actId="26606"/>
          <ac:spMkLst>
            <pc:docMk/>
            <pc:sldMk cId="949233708" sldId="269"/>
            <ac:spMk id="3" creationId="{95ECED03-1521-2A78-1740-FC7EA7948D5C}"/>
          </ac:spMkLst>
        </pc:spChg>
        <pc:spChg chg="add del mod">
          <ac:chgData name="Desislava Gicheva" userId="32cb6b57bddcd025" providerId="LiveId" clId="{837E10DE-4E49-4827-9218-7DD0425B97F3}" dt="2022-11-20T20:06:45.566" v="1539"/>
          <ac:spMkLst>
            <pc:docMk/>
            <pc:sldMk cId="949233708" sldId="269"/>
            <ac:spMk id="4" creationId="{9027D6F5-7FE1-AB4C-2C0F-3790F2659ACD}"/>
          </ac:spMkLst>
        </pc:spChg>
        <pc:spChg chg="add mod">
          <ac:chgData name="Desislava Gicheva" userId="32cb6b57bddcd025" providerId="LiveId" clId="{837E10DE-4E49-4827-9218-7DD0425B97F3}" dt="2022-11-20T20:23:01.866" v="1849" actId="20577"/>
          <ac:spMkLst>
            <pc:docMk/>
            <pc:sldMk cId="949233708" sldId="269"/>
            <ac:spMk id="6" creationId="{1CE41681-66AA-F18F-117F-4C1A3A968A68}"/>
          </ac:spMkLst>
        </pc:spChg>
        <pc:spChg chg="add del">
          <ac:chgData name="Desislava Gicheva" userId="32cb6b57bddcd025" providerId="LiveId" clId="{837E10DE-4E49-4827-9218-7DD0425B97F3}" dt="2022-11-20T20:11:00.700" v="1580" actId="26606"/>
          <ac:spMkLst>
            <pc:docMk/>
            <pc:sldMk cId="949233708" sldId="269"/>
            <ac:spMk id="9" creationId="{C1DD1A8A-57D5-4A81-AD04-532B043C5611}"/>
          </ac:spMkLst>
        </pc:spChg>
        <pc:spChg chg="add del">
          <ac:chgData name="Desislava Gicheva" userId="32cb6b57bddcd025" providerId="LiveId" clId="{837E10DE-4E49-4827-9218-7DD0425B97F3}" dt="2022-11-20T20:11:00.700" v="1580" actId="26606"/>
          <ac:spMkLst>
            <pc:docMk/>
            <pc:sldMk cId="949233708" sldId="269"/>
            <ac:spMk id="11" creationId="{007891EC-4501-44ED-A8C8-B11B6DB767AB}"/>
          </ac:spMkLst>
        </pc:spChg>
        <pc:spChg chg="add del">
          <ac:chgData name="Desislava Gicheva" userId="32cb6b57bddcd025" providerId="LiveId" clId="{837E10DE-4E49-4827-9218-7DD0425B97F3}" dt="2022-11-20T20:11:00.680" v="1579" actId="26606"/>
          <ac:spMkLst>
            <pc:docMk/>
            <pc:sldMk cId="949233708" sldId="269"/>
            <ac:spMk id="16" creationId="{B4147794-66B7-4CDE-BC75-BBDC48B2FCEB}"/>
          </ac:spMkLst>
        </pc:spChg>
        <pc:spChg chg="add del">
          <ac:chgData name="Desislava Gicheva" userId="32cb6b57bddcd025" providerId="LiveId" clId="{837E10DE-4E49-4827-9218-7DD0425B97F3}" dt="2022-11-20T20:11:00.680" v="1579" actId="26606"/>
          <ac:spMkLst>
            <pc:docMk/>
            <pc:sldMk cId="949233708" sldId="269"/>
            <ac:spMk id="18" creationId="{41202E79-1236-4DF8-9921-F47A0B079C13}"/>
          </ac:spMkLst>
        </pc:spChg>
        <pc:spChg chg="add">
          <ac:chgData name="Desislava Gicheva" userId="32cb6b57bddcd025" providerId="LiveId" clId="{837E10DE-4E49-4827-9218-7DD0425B97F3}" dt="2022-11-20T20:11:00.700" v="1580" actId="26606"/>
          <ac:spMkLst>
            <pc:docMk/>
            <pc:sldMk cId="949233708" sldId="269"/>
            <ac:spMk id="20" creationId="{C413D172-8B6A-47F5-9813-DE455773F3FB}"/>
          </ac:spMkLst>
        </pc:spChg>
        <pc:picChg chg="add mod ord">
          <ac:chgData name="Desislava Gicheva" userId="32cb6b57bddcd025" providerId="LiveId" clId="{837E10DE-4E49-4827-9218-7DD0425B97F3}" dt="2022-11-20T20:11:00.700" v="1580" actId="26606"/>
          <ac:picMkLst>
            <pc:docMk/>
            <pc:sldMk cId="949233708" sldId="269"/>
            <ac:picMk id="5" creationId="{9B4D2D88-3D8E-6911-30BA-D8CC82668A3B}"/>
          </ac:picMkLst>
        </pc:picChg>
      </pc:sldChg>
    </pc:docChg>
  </pc:docChgLst>
  <pc:docChgLst>
    <pc:chgData name="Stanislav Danailov" userId="5ee1a26f65e9cff0" providerId="LiveId" clId="{4A2F6AC9-0B50-4EED-9688-A59BBC2AAA47}"/>
    <pc:docChg chg="undo custSel addSld delSld modSld sldOrd modMainMaster">
      <pc:chgData name="Stanislav Danailov" userId="5ee1a26f65e9cff0" providerId="LiveId" clId="{4A2F6AC9-0B50-4EED-9688-A59BBC2AAA47}" dt="2022-11-20T17:24:36.474" v="1394" actId="20577"/>
      <pc:docMkLst>
        <pc:docMk/>
      </pc:docMkLst>
      <pc:sldChg chg="addSp delSp modSp mod setBg">
        <pc:chgData name="Stanislav Danailov" userId="5ee1a26f65e9cff0" providerId="LiveId" clId="{4A2F6AC9-0B50-4EED-9688-A59BBC2AAA47}" dt="2022-11-20T10:18:04.888" v="1040"/>
        <pc:sldMkLst>
          <pc:docMk/>
          <pc:sldMk cId="1502061325" sldId="256"/>
        </pc:sldMkLst>
        <pc:spChg chg="mod">
          <ac:chgData name="Stanislav Danailov" userId="5ee1a26f65e9cff0" providerId="LiveId" clId="{4A2F6AC9-0B50-4EED-9688-A59BBC2AAA47}" dt="2022-11-19T10:19:16.505" v="3" actId="14100"/>
          <ac:spMkLst>
            <pc:docMk/>
            <pc:sldMk cId="1502061325" sldId="256"/>
            <ac:spMk id="2" creationId="{4EF22DE2-3232-BA4D-E73B-CD808AD28209}"/>
          </ac:spMkLst>
        </pc:spChg>
        <pc:spChg chg="mod">
          <ac:chgData name="Stanislav Danailov" userId="5ee1a26f65e9cff0" providerId="LiveId" clId="{4A2F6AC9-0B50-4EED-9688-A59BBC2AAA47}" dt="2022-11-19T11:31:25.219" v="400" actId="20577"/>
          <ac:spMkLst>
            <pc:docMk/>
            <pc:sldMk cId="1502061325" sldId="256"/>
            <ac:spMk id="3" creationId="{CD6010AD-4552-82AC-6ACA-776A78757639}"/>
          </ac:spMkLst>
        </pc:spChg>
        <pc:spChg chg="add del mod">
          <ac:chgData name="Stanislav Danailov" userId="5ee1a26f65e9cff0" providerId="LiveId" clId="{4A2F6AC9-0B50-4EED-9688-A59BBC2AAA47}" dt="2022-11-20T09:56:39.277" v="972" actId="767"/>
          <ac:spMkLst>
            <pc:docMk/>
            <pc:sldMk cId="1502061325" sldId="256"/>
            <ac:spMk id="4" creationId="{7817A485-B978-234B-687F-62A41DC70EF1}"/>
          </ac:spMkLst>
        </pc:spChg>
      </pc:sldChg>
      <pc:sldChg chg="modSp new mod setBg">
        <pc:chgData name="Stanislav Danailov" userId="5ee1a26f65e9cff0" providerId="LiveId" clId="{4A2F6AC9-0B50-4EED-9688-A59BBC2AAA47}" dt="2022-11-20T10:17:58.966" v="1039"/>
        <pc:sldMkLst>
          <pc:docMk/>
          <pc:sldMk cId="188052701" sldId="257"/>
        </pc:sldMkLst>
        <pc:spChg chg="mod">
          <ac:chgData name="Stanislav Danailov" userId="5ee1a26f65e9cff0" providerId="LiveId" clId="{4A2F6AC9-0B50-4EED-9688-A59BBC2AAA47}" dt="2022-11-19T10:21:37.988" v="40" actId="20577"/>
          <ac:spMkLst>
            <pc:docMk/>
            <pc:sldMk cId="188052701" sldId="257"/>
            <ac:spMk id="2" creationId="{2E4EB6EA-5D93-8FD5-47B2-4E0124A662DA}"/>
          </ac:spMkLst>
        </pc:spChg>
        <pc:spChg chg="mod">
          <ac:chgData name="Stanislav Danailov" userId="5ee1a26f65e9cff0" providerId="LiveId" clId="{4A2F6AC9-0B50-4EED-9688-A59BBC2AAA47}" dt="2022-11-19T10:21:54.721" v="42" actId="27636"/>
          <ac:spMkLst>
            <pc:docMk/>
            <pc:sldMk cId="188052701" sldId="257"/>
            <ac:spMk id="3" creationId="{99C4D0D8-F75F-A6D8-4008-DECADC13FFC5}"/>
          </ac:spMkLst>
        </pc:spChg>
      </pc:sldChg>
      <pc:sldChg chg="addSp modSp new mod setBg">
        <pc:chgData name="Stanislav Danailov" userId="5ee1a26f65e9cff0" providerId="LiveId" clId="{4A2F6AC9-0B50-4EED-9688-A59BBC2AAA47}" dt="2022-11-20T11:03:55.011" v="1105" actId="26606"/>
        <pc:sldMkLst>
          <pc:docMk/>
          <pc:sldMk cId="131602981" sldId="258"/>
        </pc:sldMkLst>
        <pc:spChg chg="mod">
          <ac:chgData name="Stanislav Danailov" userId="5ee1a26f65e9cff0" providerId="LiveId" clId="{4A2F6AC9-0B50-4EED-9688-A59BBC2AAA47}" dt="2022-11-20T10:16:37.646" v="1037" actId="14100"/>
          <ac:spMkLst>
            <pc:docMk/>
            <pc:sldMk cId="131602981" sldId="258"/>
            <ac:spMk id="2" creationId="{FC789394-6235-9436-62FA-F029CCF9E866}"/>
          </ac:spMkLst>
        </pc:spChg>
        <pc:spChg chg="mod">
          <ac:chgData name="Stanislav Danailov" userId="5ee1a26f65e9cff0" providerId="LiveId" clId="{4A2F6AC9-0B50-4EED-9688-A59BBC2AAA47}" dt="2022-11-20T10:12:25.214" v="1004" actId="5793"/>
          <ac:spMkLst>
            <pc:docMk/>
            <pc:sldMk cId="131602981" sldId="258"/>
            <ac:spMk id="3" creationId="{C9CDA596-C1F7-B36E-50DF-91AAAE5E79FC}"/>
          </ac:spMkLst>
        </pc:spChg>
        <pc:graphicFrameChg chg="add mod modGraphic">
          <ac:chgData name="Stanislav Danailov" userId="5ee1a26f65e9cff0" providerId="LiveId" clId="{4A2F6AC9-0B50-4EED-9688-A59BBC2AAA47}" dt="2022-11-20T11:03:55.011" v="1105" actId="26606"/>
          <ac:graphicFrameMkLst>
            <pc:docMk/>
            <pc:sldMk cId="131602981" sldId="258"/>
            <ac:graphicFrameMk id="4" creationId="{02980120-5B64-DA03-E78B-4589BE027413}"/>
          </ac:graphicFrameMkLst>
        </pc:graphicFrameChg>
        <pc:picChg chg="add mod">
          <ac:chgData name="Stanislav Danailov" userId="5ee1a26f65e9cff0" providerId="LiveId" clId="{4A2F6AC9-0B50-4EED-9688-A59BBC2AAA47}" dt="2022-11-20T11:03:53.993" v="1104" actId="14100"/>
          <ac:picMkLst>
            <pc:docMk/>
            <pc:sldMk cId="131602981" sldId="258"/>
            <ac:picMk id="6" creationId="{A90C3029-7A87-F585-D0FB-3FF4C4828F89}"/>
          </ac:picMkLst>
        </pc:picChg>
      </pc:sldChg>
      <pc:sldChg chg="addSp delSp modSp new mod setBg">
        <pc:chgData name="Stanislav Danailov" userId="5ee1a26f65e9cff0" providerId="LiveId" clId="{4A2F6AC9-0B50-4EED-9688-A59BBC2AAA47}" dt="2022-11-20T10:44:25.763" v="1072" actId="14100"/>
        <pc:sldMkLst>
          <pc:docMk/>
          <pc:sldMk cId="1159377670" sldId="259"/>
        </pc:sldMkLst>
        <pc:spChg chg="mod">
          <ac:chgData name="Stanislav Danailov" userId="5ee1a26f65e9cff0" providerId="LiveId" clId="{4A2F6AC9-0B50-4EED-9688-A59BBC2AAA47}" dt="2022-11-19T12:42:38.716" v="661" actId="20577"/>
          <ac:spMkLst>
            <pc:docMk/>
            <pc:sldMk cId="1159377670" sldId="259"/>
            <ac:spMk id="2" creationId="{AA28854F-30FB-5C90-65C4-5213D4269134}"/>
          </ac:spMkLst>
        </pc:spChg>
        <pc:spChg chg="mod">
          <ac:chgData name="Stanislav Danailov" userId="5ee1a26f65e9cff0" providerId="LiveId" clId="{4A2F6AC9-0B50-4EED-9688-A59BBC2AAA47}" dt="2022-11-20T10:21:14.578" v="1057" actId="20577"/>
          <ac:spMkLst>
            <pc:docMk/>
            <pc:sldMk cId="1159377670" sldId="259"/>
            <ac:spMk id="3" creationId="{E37040A3-B0F1-A524-23D1-9AF38BD023EF}"/>
          </ac:spMkLst>
        </pc:spChg>
        <pc:graphicFrameChg chg="add mod modGraphic">
          <ac:chgData name="Stanislav Danailov" userId="5ee1a26f65e9cff0" providerId="LiveId" clId="{4A2F6AC9-0B50-4EED-9688-A59BBC2AAA47}" dt="2022-11-20T10:23:53.707" v="1065" actId="14100"/>
          <ac:graphicFrameMkLst>
            <pc:docMk/>
            <pc:sldMk cId="1159377670" sldId="259"/>
            <ac:graphicFrameMk id="4" creationId="{AEF9564F-6E91-EFE5-205F-162E9E87B19B}"/>
          </ac:graphicFrameMkLst>
        </pc:graphicFrameChg>
        <pc:picChg chg="add del mod">
          <ac:chgData name="Stanislav Danailov" userId="5ee1a26f65e9cff0" providerId="LiveId" clId="{4A2F6AC9-0B50-4EED-9688-A59BBC2AAA47}" dt="2022-11-20T10:41:21.840" v="1067" actId="21"/>
          <ac:picMkLst>
            <pc:docMk/>
            <pc:sldMk cId="1159377670" sldId="259"/>
            <ac:picMk id="5" creationId="{62469B72-BAF9-5A3E-BB17-A3F18B0423D5}"/>
          </ac:picMkLst>
        </pc:picChg>
        <pc:picChg chg="add mod">
          <ac:chgData name="Stanislav Danailov" userId="5ee1a26f65e9cff0" providerId="LiveId" clId="{4A2F6AC9-0B50-4EED-9688-A59BBC2AAA47}" dt="2022-11-20T10:44:25.763" v="1072" actId="14100"/>
          <ac:picMkLst>
            <pc:docMk/>
            <pc:sldMk cId="1159377670" sldId="259"/>
            <ac:picMk id="6" creationId="{D6C39D71-549B-9E39-2257-F37C29FE8C2A}"/>
          </ac:picMkLst>
        </pc:picChg>
      </pc:sldChg>
      <pc:sldChg chg="addSp delSp modSp new mod setBg">
        <pc:chgData name="Stanislav Danailov" userId="5ee1a26f65e9cff0" providerId="LiveId" clId="{4A2F6AC9-0B50-4EED-9688-A59BBC2AAA47}" dt="2022-11-20T17:06:27.118" v="1364" actId="14100"/>
        <pc:sldMkLst>
          <pc:docMk/>
          <pc:sldMk cId="2142081348" sldId="260"/>
        </pc:sldMkLst>
        <pc:spChg chg="mod">
          <ac:chgData name="Stanislav Danailov" userId="5ee1a26f65e9cff0" providerId="LiveId" clId="{4A2F6AC9-0B50-4EED-9688-A59BBC2AAA47}" dt="2022-11-19T12:44:01.210" v="687" actId="20577"/>
          <ac:spMkLst>
            <pc:docMk/>
            <pc:sldMk cId="2142081348" sldId="260"/>
            <ac:spMk id="2" creationId="{E4E0294F-323A-626D-BB3F-2AD6478CA477}"/>
          </ac:spMkLst>
        </pc:spChg>
        <pc:spChg chg="add del mod">
          <ac:chgData name="Stanislav Danailov" userId="5ee1a26f65e9cff0" providerId="LiveId" clId="{4A2F6AC9-0B50-4EED-9688-A59BBC2AAA47}" dt="2022-11-20T17:03:23.172" v="1338" actId="14100"/>
          <ac:spMkLst>
            <pc:docMk/>
            <pc:sldMk cId="2142081348" sldId="260"/>
            <ac:spMk id="3" creationId="{8E410B77-136D-EF97-4D6B-512CDF1E1E28}"/>
          </ac:spMkLst>
        </pc:spChg>
        <pc:spChg chg="add del mod">
          <ac:chgData name="Stanislav Danailov" userId="5ee1a26f65e9cff0" providerId="LiveId" clId="{4A2F6AC9-0B50-4EED-9688-A59BBC2AAA47}" dt="2022-11-20T16:58:11.429" v="1302" actId="478"/>
          <ac:spMkLst>
            <pc:docMk/>
            <pc:sldMk cId="2142081348" sldId="260"/>
            <ac:spMk id="4" creationId="{3BD5D5D8-7161-3DE7-F99E-58D5C977BC4B}"/>
          </ac:spMkLst>
        </pc:spChg>
        <pc:spChg chg="add del mod">
          <ac:chgData name="Stanislav Danailov" userId="5ee1a26f65e9cff0" providerId="LiveId" clId="{4A2F6AC9-0B50-4EED-9688-A59BBC2AAA47}" dt="2022-11-20T17:04:53.140" v="1349" actId="21"/>
          <ac:spMkLst>
            <pc:docMk/>
            <pc:sldMk cId="2142081348" sldId="260"/>
            <ac:spMk id="6" creationId="{0B8A99C6-FCFF-8F65-C84D-2BE6224436B1}"/>
          </ac:spMkLst>
        </pc:spChg>
        <pc:spChg chg="add mod">
          <ac:chgData name="Stanislav Danailov" userId="5ee1a26f65e9cff0" providerId="LiveId" clId="{4A2F6AC9-0B50-4EED-9688-A59BBC2AAA47}" dt="2022-11-20T17:05:41.636" v="1354" actId="14100"/>
          <ac:spMkLst>
            <pc:docMk/>
            <pc:sldMk cId="2142081348" sldId="260"/>
            <ac:spMk id="7" creationId="{7D03061E-22BB-9B22-D25E-034D957CD2D2}"/>
          </ac:spMkLst>
        </pc:spChg>
        <pc:spChg chg="add mod">
          <ac:chgData name="Stanislav Danailov" userId="5ee1a26f65e9cff0" providerId="LiveId" clId="{4A2F6AC9-0B50-4EED-9688-A59BBC2AAA47}" dt="2022-11-20T17:06:22.354" v="1363" actId="14100"/>
          <ac:spMkLst>
            <pc:docMk/>
            <pc:sldMk cId="2142081348" sldId="260"/>
            <ac:spMk id="8" creationId="{D08F6356-3DBC-5C6E-D43E-A92073D2BA23}"/>
          </ac:spMkLst>
        </pc:spChg>
        <pc:spChg chg="add mod">
          <ac:chgData name="Stanislav Danailov" userId="5ee1a26f65e9cff0" providerId="LiveId" clId="{4A2F6AC9-0B50-4EED-9688-A59BBC2AAA47}" dt="2022-11-20T17:06:18.470" v="1362" actId="14100"/>
          <ac:spMkLst>
            <pc:docMk/>
            <pc:sldMk cId="2142081348" sldId="260"/>
            <ac:spMk id="9" creationId="{D2D94167-7C4D-B116-E0DB-8CCAFC9690E8}"/>
          </ac:spMkLst>
        </pc:spChg>
        <pc:spChg chg="add mod">
          <ac:chgData name="Stanislav Danailov" userId="5ee1a26f65e9cff0" providerId="LiveId" clId="{4A2F6AC9-0B50-4EED-9688-A59BBC2AAA47}" dt="2022-11-20T17:05:55.453" v="1356" actId="14100"/>
          <ac:spMkLst>
            <pc:docMk/>
            <pc:sldMk cId="2142081348" sldId="260"/>
            <ac:spMk id="10" creationId="{B8E034C6-5B11-7B8D-04B4-B9DC444DDA4C}"/>
          </ac:spMkLst>
        </pc:spChg>
        <pc:picChg chg="add mod">
          <ac:chgData name="Stanislav Danailov" userId="5ee1a26f65e9cff0" providerId="LiveId" clId="{4A2F6AC9-0B50-4EED-9688-A59BBC2AAA47}" dt="2022-11-20T17:06:27.118" v="1364" actId="14100"/>
          <ac:picMkLst>
            <pc:docMk/>
            <pc:sldMk cId="2142081348" sldId="260"/>
            <ac:picMk id="5" creationId="{8CDAA5DE-943A-7341-EE6D-C1C2B9201C9F}"/>
          </ac:picMkLst>
        </pc:picChg>
        <pc:picChg chg="add del mod">
          <ac:chgData name="Stanislav Danailov" userId="5ee1a26f65e9cff0" providerId="LiveId" clId="{4A2F6AC9-0B50-4EED-9688-A59BBC2AAA47}" dt="2022-11-20T16:58:13.474" v="1304"/>
          <ac:picMkLst>
            <pc:docMk/>
            <pc:sldMk cId="2142081348" sldId="260"/>
            <ac:picMk id="2050" creationId="{E5DB13CA-2E96-48EC-0160-101653BD692E}"/>
          </ac:picMkLst>
        </pc:picChg>
      </pc:sldChg>
      <pc:sldChg chg="addSp delSp modSp new mod ord setBg modClrScheme chgLayout">
        <pc:chgData name="Stanislav Danailov" userId="5ee1a26f65e9cff0" providerId="LiveId" clId="{4A2F6AC9-0B50-4EED-9688-A59BBC2AAA47}" dt="2022-11-20T11:09:36.191" v="1147" actId="113"/>
        <pc:sldMkLst>
          <pc:docMk/>
          <pc:sldMk cId="2768910791" sldId="261"/>
        </pc:sldMkLst>
        <pc:spChg chg="mod ord">
          <ac:chgData name="Stanislav Danailov" userId="5ee1a26f65e9cff0" providerId="LiveId" clId="{4A2F6AC9-0B50-4EED-9688-A59BBC2AAA47}" dt="2022-11-20T11:09:36.191" v="1147" actId="113"/>
          <ac:spMkLst>
            <pc:docMk/>
            <pc:sldMk cId="2768910791" sldId="261"/>
            <ac:spMk id="2" creationId="{AA9A1CF7-B21E-0A29-6960-7EA41E2E7869}"/>
          </ac:spMkLst>
        </pc:spChg>
        <pc:spChg chg="mod ord">
          <ac:chgData name="Stanislav Danailov" userId="5ee1a26f65e9cff0" providerId="LiveId" clId="{4A2F6AC9-0B50-4EED-9688-A59BBC2AAA47}" dt="2022-11-20T11:08:39.025" v="1131" actId="27636"/>
          <ac:spMkLst>
            <pc:docMk/>
            <pc:sldMk cId="2768910791" sldId="261"/>
            <ac:spMk id="3" creationId="{7CB7BD81-76DF-89A7-0B61-6EE72A5D4F41}"/>
          </ac:spMkLst>
        </pc:spChg>
        <pc:spChg chg="add mod ord">
          <ac:chgData name="Stanislav Danailov" userId="5ee1a26f65e9cff0" providerId="LiveId" clId="{4A2F6AC9-0B50-4EED-9688-A59BBC2AAA47}" dt="2022-11-20T11:08:38.993" v="1130" actId="700"/>
          <ac:spMkLst>
            <pc:docMk/>
            <pc:sldMk cId="2768910791" sldId="261"/>
            <ac:spMk id="6" creationId="{7D5134A5-0236-9601-D59E-5DBE369FFA05}"/>
          </ac:spMkLst>
        </pc:spChg>
        <pc:spChg chg="add del">
          <ac:chgData name="Stanislav Danailov" userId="5ee1a26f65e9cff0" providerId="LiveId" clId="{4A2F6AC9-0B50-4EED-9688-A59BBC2AAA47}" dt="2022-11-20T11:04:03.588" v="1111" actId="26606"/>
          <ac:spMkLst>
            <pc:docMk/>
            <pc:sldMk cId="2768910791" sldId="261"/>
            <ac:spMk id="9" creationId="{5E39A796-BE83-48B1-B33F-35C4A32AAB57}"/>
          </ac:spMkLst>
        </pc:spChg>
        <pc:spChg chg="add del">
          <ac:chgData name="Stanislav Danailov" userId="5ee1a26f65e9cff0" providerId="LiveId" clId="{4A2F6AC9-0B50-4EED-9688-A59BBC2AAA47}" dt="2022-11-20T11:04:03.588" v="1111" actId="26606"/>
          <ac:spMkLst>
            <pc:docMk/>
            <pc:sldMk cId="2768910791" sldId="261"/>
            <ac:spMk id="11" creationId="{72F84B47-E267-4194-8194-831DB7B5547F}"/>
          </ac:spMkLst>
        </pc:spChg>
        <pc:spChg chg="add del">
          <ac:chgData name="Stanislav Danailov" userId="5ee1a26f65e9cff0" providerId="LiveId" clId="{4A2F6AC9-0B50-4EED-9688-A59BBC2AAA47}" dt="2022-11-20T11:04:00.042" v="1107" actId="26606"/>
          <ac:spMkLst>
            <pc:docMk/>
            <pc:sldMk cId="2768910791" sldId="261"/>
            <ac:spMk id="16" creationId="{2EB492CD-616E-47F8-933B-5E2D952A0593}"/>
          </ac:spMkLst>
        </pc:spChg>
        <pc:spChg chg="add del">
          <ac:chgData name="Stanislav Danailov" userId="5ee1a26f65e9cff0" providerId="LiveId" clId="{4A2F6AC9-0B50-4EED-9688-A59BBC2AAA47}" dt="2022-11-20T11:04:00.042" v="1107" actId="26606"/>
          <ac:spMkLst>
            <pc:docMk/>
            <pc:sldMk cId="2768910791" sldId="261"/>
            <ac:spMk id="18" creationId="{59383CF9-23B5-4335-9B21-1791C4CF1C75}"/>
          </ac:spMkLst>
        </pc:spChg>
        <pc:spChg chg="add del">
          <ac:chgData name="Stanislav Danailov" userId="5ee1a26f65e9cff0" providerId="LiveId" clId="{4A2F6AC9-0B50-4EED-9688-A59BBC2AAA47}" dt="2022-11-20T11:04:00.042" v="1107" actId="26606"/>
          <ac:spMkLst>
            <pc:docMk/>
            <pc:sldMk cId="2768910791" sldId="261"/>
            <ac:spMk id="20" creationId="{0007FE00-9498-4706-B255-6437B0252C02}"/>
          </ac:spMkLst>
        </pc:spChg>
        <pc:graphicFrameChg chg="add del mod modGraphic">
          <ac:chgData name="Stanislav Danailov" userId="5ee1a26f65e9cff0" providerId="LiveId" clId="{4A2F6AC9-0B50-4EED-9688-A59BBC2AAA47}" dt="2022-11-20T11:04:06.686" v="1114" actId="1032"/>
          <ac:graphicFrameMkLst>
            <pc:docMk/>
            <pc:sldMk cId="2768910791" sldId="261"/>
            <ac:graphicFrameMk id="5" creationId="{A772A863-A102-6302-7D3B-14D4D4D54E7A}"/>
          </ac:graphicFrameMkLst>
        </pc:graphicFrameChg>
        <pc:picChg chg="add del mod">
          <ac:chgData name="Stanislav Danailov" userId="5ee1a26f65e9cff0" providerId="LiveId" clId="{4A2F6AC9-0B50-4EED-9688-A59BBC2AAA47}" dt="2022-11-20T11:08:08.018" v="1128" actId="478"/>
          <ac:picMkLst>
            <pc:docMk/>
            <pc:sldMk cId="2768910791" sldId="261"/>
            <ac:picMk id="4" creationId="{8C224755-3438-8914-E223-94CA694A4A42}"/>
          </ac:picMkLst>
        </pc:picChg>
        <pc:picChg chg="add del mod">
          <ac:chgData name="Stanislav Danailov" userId="5ee1a26f65e9cff0" providerId="LiveId" clId="{4A2F6AC9-0B50-4EED-9688-A59BBC2AAA47}" dt="2022-11-20T11:04:07.564" v="1115"/>
          <ac:picMkLst>
            <pc:docMk/>
            <pc:sldMk cId="2768910791" sldId="261"/>
            <ac:picMk id="4" creationId="{DF3B94AE-3D9F-02D0-3DE7-FB1F686CFC97}"/>
          </ac:picMkLst>
        </pc:picChg>
        <pc:picChg chg="add mod">
          <ac:chgData name="Stanislav Danailov" userId="5ee1a26f65e9cff0" providerId="LiveId" clId="{4A2F6AC9-0B50-4EED-9688-A59BBC2AAA47}" dt="2022-11-20T11:09:23.618" v="1146" actId="14100"/>
          <ac:picMkLst>
            <pc:docMk/>
            <pc:sldMk cId="2768910791" sldId="261"/>
            <ac:picMk id="5" creationId="{FB9F0DDF-F8CC-A543-E3B2-DE39D4866585}"/>
          </ac:picMkLst>
        </pc:picChg>
      </pc:sldChg>
      <pc:sldChg chg="addSp modSp new del mod ord">
        <pc:chgData name="Stanislav Danailov" userId="5ee1a26f65e9cff0" providerId="LiveId" clId="{4A2F6AC9-0B50-4EED-9688-A59BBC2AAA47}" dt="2022-11-20T10:54:45.974" v="1080" actId="47"/>
        <pc:sldMkLst>
          <pc:docMk/>
          <pc:sldMk cId="12038346" sldId="262"/>
        </pc:sldMkLst>
        <pc:spChg chg="mod">
          <ac:chgData name="Stanislav Danailov" userId="5ee1a26f65e9cff0" providerId="LiveId" clId="{4A2F6AC9-0B50-4EED-9688-A59BBC2AAA47}" dt="2022-11-19T11:09:22.998" v="373" actId="20577"/>
          <ac:spMkLst>
            <pc:docMk/>
            <pc:sldMk cId="12038346" sldId="262"/>
            <ac:spMk id="2" creationId="{4AF79685-6A3B-5E24-0E84-40A46EC9932B}"/>
          </ac:spMkLst>
        </pc:spChg>
        <pc:spChg chg="mod">
          <ac:chgData name="Stanislav Danailov" userId="5ee1a26f65e9cff0" providerId="LiveId" clId="{4A2F6AC9-0B50-4EED-9688-A59BBC2AAA47}" dt="2022-11-19T16:02:40.784" v="742" actId="5793"/>
          <ac:spMkLst>
            <pc:docMk/>
            <pc:sldMk cId="12038346" sldId="262"/>
            <ac:spMk id="3" creationId="{E1FC7C0C-8E2C-8D24-373C-5EC1DECEEE10}"/>
          </ac:spMkLst>
        </pc:spChg>
        <pc:graphicFrameChg chg="add modGraphic">
          <ac:chgData name="Stanislav Danailov" userId="5ee1a26f65e9cff0" providerId="LiveId" clId="{4A2F6AC9-0B50-4EED-9688-A59BBC2AAA47}" dt="2022-11-20T10:54:41.779" v="1079" actId="1032"/>
          <ac:graphicFrameMkLst>
            <pc:docMk/>
            <pc:sldMk cId="12038346" sldId="262"/>
            <ac:graphicFrameMk id="4" creationId="{CE1E04B8-62E8-CF9B-51CD-4786B17C00FF}"/>
          </ac:graphicFrameMkLst>
        </pc:graphicFrameChg>
      </pc:sldChg>
      <pc:sldChg chg="addSp delSp modSp new mod setBg">
        <pc:chgData name="Stanislav Danailov" userId="5ee1a26f65e9cff0" providerId="LiveId" clId="{4A2F6AC9-0B50-4EED-9688-A59BBC2AAA47}" dt="2022-11-20T17:24:36.474" v="1394" actId="20577"/>
        <pc:sldMkLst>
          <pc:docMk/>
          <pc:sldMk cId="2904148487" sldId="263"/>
        </pc:sldMkLst>
        <pc:spChg chg="mod">
          <ac:chgData name="Stanislav Danailov" userId="5ee1a26f65e9cff0" providerId="LiveId" clId="{4A2F6AC9-0B50-4EED-9688-A59BBC2AAA47}" dt="2022-11-20T17:24:36.474" v="1394" actId="20577"/>
          <ac:spMkLst>
            <pc:docMk/>
            <pc:sldMk cId="2904148487" sldId="263"/>
            <ac:spMk id="2" creationId="{0954E216-DD60-045F-003C-445412E4B40F}"/>
          </ac:spMkLst>
        </pc:spChg>
        <pc:spChg chg="mod">
          <ac:chgData name="Stanislav Danailov" userId="5ee1a26f65e9cff0" providerId="LiveId" clId="{4A2F6AC9-0B50-4EED-9688-A59BBC2AAA47}" dt="2022-11-19T16:36:39.357" v="809" actId="20577"/>
          <ac:spMkLst>
            <pc:docMk/>
            <pc:sldMk cId="2904148487" sldId="263"/>
            <ac:spMk id="3" creationId="{4CDAC447-DF47-C84E-CA9A-123A6D2772B4}"/>
          </ac:spMkLst>
        </pc:spChg>
        <pc:graphicFrameChg chg="add del mod modGraphic">
          <ac:chgData name="Stanislav Danailov" userId="5ee1a26f65e9cff0" providerId="LiveId" clId="{4A2F6AC9-0B50-4EED-9688-A59BBC2AAA47}" dt="2022-11-20T17:10:18.086" v="1378" actId="1032"/>
          <ac:graphicFrameMkLst>
            <pc:docMk/>
            <pc:sldMk cId="2904148487" sldId="263"/>
            <ac:graphicFrameMk id="4" creationId="{8003356F-3ABB-8CA7-F8B3-1D4D69917157}"/>
          </ac:graphicFrameMkLst>
        </pc:graphicFrameChg>
      </pc:sldChg>
      <pc:sldChg chg="modSp new mod setBg">
        <pc:chgData name="Stanislav Danailov" userId="5ee1a26f65e9cff0" providerId="LiveId" clId="{4A2F6AC9-0B50-4EED-9688-A59BBC2AAA47}" dt="2022-11-20T16:56:08.923" v="1296"/>
        <pc:sldMkLst>
          <pc:docMk/>
          <pc:sldMk cId="3124972885" sldId="264"/>
        </pc:sldMkLst>
        <pc:spChg chg="mod">
          <ac:chgData name="Stanislav Danailov" userId="5ee1a26f65e9cff0" providerId="LiveId" clId="{4A2F6AC9-0B50-4EED-9688-A59BBC2AAA47}" dt="2022-11-19T11:12:53.442" v="383"/>
          <ac:spMkLst>
            <pc:docMk/>
            <pc:sldMk cId="3124972885" sldId="264"/>
            <ac:spMk id="2" creationId="{35CFD818-2DD4-E322-7982-CE7291C6CABF}"/>
          </ac:spMkLst>
        </pc:spChg>
        <pc:spChg chg="mod">
          <ac:chgData name="Stanislav Danailov" userId="5ee1a26f65e9cff0" providerId="LiveId" clId="{4A2F6AC9-0B50-4EED-9688-A59BBC2AAA47}" dt="2022-11-19T16:19:40.158" v="783" actId="5793"/>
          <ac:spMkLst>
            <pc:docMk/>
            <pc:sldMk cId="3124972885" sldId="264"/>
            <ac:spMk id="3" creationId="{9A1972CC-1252-AF2F-7BD9-4984992C3416}"/>
          </ac:spMkLst>
        </pc:spChg>
      </pc:sldChg>
      <pc:sldChg chg="modSp new mod setBg">
        <pc:chgData name="Stanislav Danailov" userId="5ee1a26f65e9cff0" providerId="LiveId" clId="{4A2F6AC9-0B50-4EED-9688-A59BBC2AAA47}" dt="2022-11-20T11:04:08.554" v="1116"/>
        <pc:sldMkLst>
          <pc:docMk/>
          <pc:sldMk cId="2991158881" sldId="265"/>
        </pc:sldMkLst>
        <pc:spChg chg="mod">
          <ac:chgData name="Stanislav Danailov" userId="5ee1a26f65e9cff0" providerId="LiveId" clId="{4A2F6AC9-0B50-4EED-9688-A59BBC2AAA47}" dt="2022-11-19T11:15:43.930" v="387" actId="114"/>
          <ac:spMkLst>
            <pc:docMk/>
            <pc:sldMk cId="2991158881" sldId="265"/>
            <ac:spMk id="2" creationId="{675E8474-1057-04B1-849C-DAACBA971A28}"/>
          </ac:spMkLst>
        </pc:spChg>
        <pc:spChg chg="mod">
          <ac:chgData name="Stanislav Danailov" userId="5ee1a26f65e9cff0" providerId="LiveId" clId="{4A2F6AC9-0B50-4EED-9688-A59BBC2AAA47}" dt="2022-11-19T16:33:54.588" v="797" actId="5793"/>
          <ac:spMkLst>
            <pc:docMk/>
            <pc:sldMk cId="2991158881" sldId="265"/>
            <ac:spMk id="3" creationId="{53148EF9-F7E8-3DAF-C238-1DE7B5AF705D}"/>
          </ac:spMkLst>
        </pc:spChg>
      </pc:sldChg>
      <pc:sldChg chg="addSp delSp modSp new mod ord setBg">
        <pc:chgData name="Stanislav Danailov" userId="5ee1a26f65e9cff0" providerId="LiveId" clId="{4A2F6AC9-0B50-4EED-9688-A59BBC2AAA47}" dt="2022-11-20T11:47:57.489" v="1293" actId="27636"/>
        <pc:sldMkLst>
          <pc:docMk/>
          <pc:sldMk cId="983505181" sldId="266"/>
        </pc:sldMkLst>
        <pc:spChg chg="mod">
          <ac:chgData name="Stanislav Danailov" userId="5ee1a26f65e9cff0" providerId="LiveId" clId="{4A2F6AC9-0B50-4EED-9688-A59BBC2AAA47}" dt="2022-11-20T11:11:24.022" v="1154" actId="122"/>
          <ac:spMkLst>
            <pc:docMk/>
            <pc:sldMk cId="983505181" sldId="266"/>
            <ac:spMk id="2" creationId="{537F7FDF-F7D8-CC3F-4B99-3D3B7623C7DA}"/>
          </ac:spMkLst>
        </pc:spChg>
        <pc:spChg chg="add del mod">
          <ac:chgData name="Stanislav Danailov" userId="5ee1a26f65e9cff0" providerId="LiveId" clId="{4A2F6AC9-0B50-4EED-9688-A59BBC2AAA47}" dt="2022-11-20T11:47:57.489" v="1293" actId="27636"/>
          <ac:spMkLst>
            <pc:docMk/>
            <pc:sldMk cId="983505181" sldId="266"/>
            <ac:spMk id="3" creationId="{D4572C8B-5B8E-6780-A1C9-A4972B602990}"/>
          </ac:spMkLst>
        </pc:spChg>
        <pc:spChg chg="add del mod">
          <ac:chgData name="Stanislav Danailov" userId="5ee1a26f65e9cff0" providerId="LiveId" clId="{4A2F6AC9-0B50-4EED-9688-A59BBC2AAA47}" dt="2022-11-20T11:20:01.815" v="1172" actId="11529"/>
          <ac:spMkLst>
            <pc:docMk/>
            <pc:sldMk cId="983505181" sldId="266"/>
            <ac:spMk id="4" creationId="{C901A018-E373-852F-37BF-1799A57BD6AF}"/>
          </ac:spMkLst>
        </pc:spChg>
        <pc:spChg chg="add del mod">
          <ac:chgData name="Stanislav Danailov" userId="5ee1a26f65e9cff0" providerId="LiveId" clId="{4A2F6AC9-0B50-4EED-9688-A59BBC2AAA47}" dt="2022-11-20T11:44:22.894" v="1254" actId="478"/>
          <ac:spMkLst>
            <pc:docMk/>
            <pc:sldMk cId="983505181" sldId="266"/>
            <ac:spMk id="7" creationId="{0CC6E74D-C56B-6440-8F52-6E764A8C5DBC}"/>
          </ac:spMkLst>
        </pc:spChg>
        <pc:spChg chg="add del mod">
          <ac:chgData name="Stanislav Danailov" userId="5ee1a26f65e9cff0" providerId="LiveId" clId="{4A2F6AC9-0B50-4EED-9688-A59BBC2AAA47}" dt="2022-11-20T11:46:05.707" v="1263" actId="478"/>
          <ac:spMkLst>
            <pc:docMk/>
            <pc:sldMk cId="983505181" sldId="266"/>
            <ac:spMk id="8" creationId="{F4D3BB22-AE98-38D9-5A15-C3F8DC890FFF}"/>
          </ac:spMkLst>
        </pc:spChg>
        <pc:spChg chg="add del mod">
          <ac:chgData name="Stanislav Danailov" userId="5ee1a26f65e9cff0" providerId="LiveId" clId="{4A2F6AC9-0B50-4EED-9688-A59BBC2AAA47}" dt="2022-11-20T11:46:16.362" v="1265" actId="21"/>
          <ac:spMkLst>
            <pc:docMk/>
            <pc:sldMk cId="983505181" sldId="266"/>
            <ac:spMk id="9" creationId="{44ECFEF8-4BB6-8536-90A3-B5DB130E104F}"/>
          </ac:spMkLst>
        </pc:spChg>
        <pc:spChg chg="add del mod">
          <ac:chgData name="Stanislav Danailov" userId="5ee1a26f65e9cff0" providerId="LiveId" clId="{4A2F6AC9-0B50-4EED-9688-A59BBC2AAA47}" dt="2022-11-20T11:46:33.140" v="1269" actId="478"/>
          <ac:spMkLst>
            <pc:docMk/>
            <pc:sldMk cId="983505181" sldId="266"/>
            <ac:spMk id="10" creationId="{EAD3459C-A6C5-868B-CB9D-873476A7AA09}"/>
          </ac:spMkLst>
        </pc:spChg>
        <pc:graphicFrameChg chg="add del modGraphic">
          <ac:chgData name="Stanislav Danailov" userId="5ee1a26f65e9cff0" providerId="LiveId" clId="{4A2F6AC9-0B50-4EED-9688-A59BBC2AAA47}" dt="2022-11-20T11:43:58.912" v="1251" actId="1032"/>
          <ac:graphicFrameMkLst>
            <pc:docMk/>
            <pc:sldMk cId="983505181" sldId="266"/>
            <ac:graphicFrameMk id="6" creationId="{2618B1E4-DD61-70AE-DE13-5DEECA82FE60}"/>
          </ac:graphicFrameMkLst>
        </pc:graphicFrameChg>
        <pc:picChg chg="add mod">
          <ac:chgData name="Stanislav Danailov" userId="5ee1a26f65e9cff0" providerId="LiveId" clId="{4A2F6AC9-0B50-4EED-9688-A59BBC2AAA47}" dt="2022-11-20T11:47:17.895" v="1278" actId="14100"/>
          <ac:picMkLst>
            <pc:docMk/>
            <pc:sldMk cId="983505181" sldId="266"/>
            <ac:picMk id="5" creationId="{5F8FE1BA-4278-419A-370B-A3642208C6E8}"/>
          </ac:picMkLst>
        </pc:picChg>
        <pc:picChg chg="add del mod">
          <ac:chgData name="Stanislav Danailov" userId="5ee1a26f65e9cff0" providerId="LiveId" clId="{4A2F6AC9-0B50-4EED-9688-A59BBC2AAA47}" dt="2022-11-20T11:47:12.412" v="1276" actId="478"/>
          <ac:picMkLst>
            <pc:docMk/>
            <pc:sldMk cId="983505181" sldId="266"/>
            <ac:picMk id="1026" creationId="{C1D795CE-855B-4E25-FFB9-2E05F2955B5F}"/>
          </ac:picMkLst>
        </pc:picChg>
      </pc:sldChg>
      <pc:sldMasterChg chg="setBg">
        <pc:chgData name="Stanislav Danailov" userId="5ee1a26f65e9cff0" providerId="LiveId" clId="{4A2F6AC9-0B50-4EED-9688-A59BBC2AAA47}" dt="2022-11-19T16:37:14.217" v="810"/>
        <pc:sldMasterMkLst>
          <pc:docMk/>
          <pc:sldMasterMk cId="1940206532" sldId="2147483648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8B9401-7DBE-42E8-B7B8-CC14544FDB0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45AD381-CDE5-45B3-BC6C-63F2CF74DCD2}">
      <dgm:prSet/>
      <dgm:spPr/>
      <dgm:t>
        <a:bodyPr/>
        <a:lstStyle/>
        <a:p>
          <a:r>
            <a:rPr lang="en-GB"/>
            <a:t>Sexual orientation discrimination</a:t>
          </a:r>
          <a:endParaRPr lang="en-US"/>
        </a:p>
      </dgm:t>
    </dgm:pt>
    <dgm:pt modelId="{AE26AC07-859C-479C-AE40-F127F88CB611}" type="parTrans" cxnId="{E4F29B55-B007-4549-B2A7-299628E60F5F}">
      <dgm:prSet/>
      <dgm:spPr/>
      <dgm:t>
        <a:bodyPr/>
        <a:lstStyle/>
        <a:p>
          <a:endParaRPr lang="en-US"/>
        </a:p>
      </dgm:t>
    </dgm:pt>
    <dgm:pt modelId="{17A2D3FB-E97F-4CBF-9CDA-26F22D47C46F}" type="sibTrans" cxnId="{E4F29B55-B007-4549-B2A7-299628E60F5F}">
      <dgm:prSet/>
      <dgm:spPr/>
      <dgm:t>
        <a:bodyPr/>
        <a:lstStyle/>
        <a:p>
          <a:endParaRPr lang="en-US"/>
        </a:p>
      </dgm:t>
    </dgm:pt>
    <dgm:pt modelId="{96FB84C4-2ED8-430D-AF03-683A1562080C}">
      <dgm:prSet/>
      <dgm:spPr/>
      <dgm:t>
        <a:bodyPr/>
        <a:lstStyle/>
        <a:p>
          <a:r>
            <a:rPr lang="en-GB"/>
            <a:t>Age discrimination</a:t>
          </a:r>
          <a:endParaRPr lang="en-US"/>
        </a:p>
      </dgm:t>
    </dgm:pt>
    <dgm:pt modelId="{2263B095-311B-457D-BB7A-725ADA9A0052}" type="parTrans" cxnId="{2F286E96-6D44-42F9-A338-D4F40353588A}">
      <dgm:prSet/>
      <dgm:spPr/>
      <dgm:t>
        <a:bodyPr/>
        <a:lstStyle/>
        <a:p>
          <a:endParaRPr lang="en-US"/>
        </a:p>
      </dgm:t>
    </dgm:pt>
    <dgm:pt modelId="{851ED14C-CB2B-46F7-9295-04763C4C6E11}" type="sibTrans" cxnId="{2F286E96-6D44-42F9-A338-D4F40353588A}">
      <dgm:prSet/>
      <dgm:spPr/>
      <dgm:t>
        <a:bodyPr/>
        <a:lstStyle/>
        <a:p>
          <a:endParaRPr lang="en-US"/>
        </a:p>
      </dgm:t>
    </dgm:pt>
    <dgm:pt modelId="{809F35BF-2DE9-43CD-90CB-402C988C9295}">
      <dgm:prSet/>
      <dgm:spPr/>
      <dgm:t>
        <a:bodyPr/>
        <a:lstStyle/>
        <a:p>
          <a:r>
            <a:rPr lang="en-US"/>
            <a:t>Disability</a:t>
          </a:r>
        </a:p>
      </dgm:t>
    </dgm:pt>
    <dgm:pt modelId="{4E112FD4-B8A6-4F68-A3E3-FF5B69D819B5}" type="parTrans" cxnId="{49FA815D-CF80-4E2E-80C0-50027D3273B9}">
      <dgm:prSet/>
      <dgm:spPr/>
      <dgm:t>
        <a:bodyPr/>
        <a:lstStyle/>
        <a:p>
          <a:endParaRPr lang="en-US"/>
        </a:p>
      </dgm:t>
    </dgm:pt>
    <dgm:pt modelId="{C020A7DF-2C70-43E9-B081-CC85891B7A3C}" type="sibTrans" cxnId="{49FA815D-CF80-4E2E-80C0-50027D3273B9}">
      <dgm:prSet/>
      <dgm:spPr/>
      <dgm:t>
        <a:bodyPr/>
        <a:lstStyle/>
        <a:p>
          <a:endParaRPr lang="en-US"/>
        </a:p>
      </dgm:t>
    </dgm:pt>
    <dgm:pt modelId="{1DF25319-6504-401B-BE2A-BE688A3D1885}">
      <dgm:prSet/>
      <dgm:spPr/>
      <dgm:t>
        <a:bodyPr/>
        <a:lstStyle/>
        <a:p>
          <a:r>
            <a:rPr lang="en-US"/>
            <a:t>Gender reassignment</a:t>
          </a:r>
        </a:p>
      </dgm:t>
    </dgm:pt>
    <dgm:pt modelId="{F86EEA9D-2F25-4324-B428-276C752E1B53}" type="parTrans" cxnId="{616C05FA-DC9D-409B-9572-15983190736E}">
      <dgm:prSet/>
      <dgm:spPr/>
      <dgm:t>
        <a:bodyPr/>
        <a:lstStyle/>
        <a:p>
          <a:endParaRPr lang="en-US"/>
        </a:p>
      </dgm:t>
    </dgm:pt>
    <dgm:pt modelId="{C4028D1D-9513-4D1B-B54F-819B299A3B85}" type="sibTrans" cxnId="{616C05FA-DC9D-409B-9572-15983190736E}">
      <dgm:prSet/>
      <dgm:spPr/>
      <dgm:t>
        <a:bodyPr/>
        <a:lstStyle/>
        <a:p>
          <a:endParaRPr lang="en-US"/>
        </a:p>
      </dgm:t>
    </dgm:pt>
    <dgm:pt modelId="{8A943D44-DD62-47E0-A3D6-A2A0B19A476D}">
      <dgm:prSet/>
      <dgm:spPr/>
      <dgm:t>
        <a:bodyPr/>
        <a:lstStyle/>
        <a:p>
          <a:r>
            <a:rPr lang="en-GB"/>
            <a:t>Equal pay discrimination</a:t>
          </a:r>
          <a:endParaRPr lang="en-US"/>
        </a:p>
      </dgm:t>
    </dgm:pt>
    <dgm:pt modelId="{7A23FADC-A2FB-4886-AEFA-223474DB96FF}" type="parTrans" cxnId="{44AB7BB0-91D7-4FC1-B4D2-E90732C53736}">
      <dgm:prSet/>
      <dgm:spPr/>
      <dgm:t>
        <a:bodyPr/>
        <a:lstStyle/>
        <a:p>
          <a:endParaRPr lang="en-US"/>
        </a:p>
      </dgm:t>
    </dgm:pt>
    <dgm:pt modelId="{64713BC5-6064-46B6-A8F1-1213F304C333}" type="sibTrans" cxnId="{44AB7BB0-91D7-4FC1-B4D2-E90732C53736}">
      <dgm:prSet/>
      <dgm:spPr/>
      <dgm:t>
        <a:bodyPr/>
        <a:lstStyle/>
        <a:p>
          <a:endParaRPr lang="en-US"/>
        </a:p>
      </dgm:t>
    </dgm:pt>
    <dgm:pt modelId="{844B1393-438A-484B-9A8F-C086DF83DB0B}" type="pres">
      <dgm:prSet presAssocID="{7B8B9401-7DBE-42E8-B7B8-CC14544FDB0B}" presName="vert0" presStyleCnt="0">
        <dgm:presLayoutVars>
          <dgm:dir/>
          <dgm:animOne val="branch"/>
          <dgm:animLvl val="lvl"/>
        </dgm:presLayoutVars>
      </dgm:prSet>
      <dgm:spPr/>
    </dgm:pt>
    <dgm:pt modelId="{C8182D78-EA3D-4B61-8BDC-C7B87EB8A17B}" type="pres">
      <dgm:prSet presAssocID="{C45AD381-CDE5-45B3-BC6C-63F2CF74DCD2}" presName="thickLine" presStyleLbl="alignNode1" presStyleIdx="0" presStyleCnt="5"/>
      <dgm:spPr/>
    </dgm:pt>
    <dgm:pt modelId="{1372A831-5AD1-4062-940B-FC70891DC3A8}" type="pres">
      <dgm:prSet presAssocID="{C45AD381-CDE5-45B3-BC6C-63F2CF74DCD2}" presName="horz1" presStyleCnt="0"/>
      <dgm:spPr/>
    </dgm:pt>
    <dgm:pt modelId="{F6A2B934-4888-4DAD-8A0B-154A128E9588}" type="pres">
      <dgm:prSet presAssocID="{C45AD381-CDE5-45B3-BC6C-63F2CF74DCD2}" presName="tx1" presStyleLbl="revTx" presStyleIdx="0" presStyleCnt="5"/>
      <dgm:spPr/>
    </dgm:pt>
    <dgm:pt modelId="{4A88795E-DBC5-4EF5-8548-52BBD2B50863}" type="pres">
      <dgm:prSet presAssocID="{C45AD381-CDE5-45B3-BC6C-63F2CF74DCD2}" presName="vert1" presStyleCnt="0"/>
      <dgm:spPr/>
    </dgm:pt>
    <dgm:pt modelId="{33CFDB66-136E-4B99-9798-4BDD3BA10CBD}" type="pres">
      <dgm:prSet presAssocID="{96FB84C4-2ED8-430D-AF03-683A1562080C}" presName="thickLine" presStyleLbl="alignNode1" presStyleIdx="1" presStyleCnt="5"/>
      <dgm:spPr/>
    </dgm:pt>
    <dgm:pt modelId="{F451646D-E3EE-4398-9264-D09610BED85A}" type="pres">
      <dgm:prSet presAssocID="{96FB84C4-2ED8-430D-AF03-683A1562080C}" presName="horz1" presStyleCnt="0"/>
      <dgm:spPr/>
    </dgm:pt>
    <dgm:pt modelId="{5D932E93-5B12-461E-97A0-3A4CBC1CA8A2}" type="pres">
      <dgm:prSet presAssocID="{96FB84C4-2ED8-430D-AF03-683A1562080C}" presName="tx1" presStyleLbl="revTx" presStyleIdx="1" presStyleCnt="5"/>
      <dgm:spPr/>
    </dgm:pt>
    <dgm:pt modelId="{01F06960-99BE-451E-AEFD-EB65B2588E97}" type="pres">
      <dgm:prSet presAssocID="{96FB84C4-2ED8-430D-AF03-683A1562080C}" presName="vert1" presStyleCnt="0"/>
      <dgm:spPr/>
    </dgm:pt>
    <dgm:pt modelId="{40BE5A1A-D45D-482F-B6F1-CF45D59B9053}" type="pres">
      <dgm:prSet presAssocID="{809F35BF-2DE9-43CD-90CB-402C988C9295}" presName="thickLine" presStyleLbl="alignNode1" presStyleIdx="2" presStyleCnt="5"/>
      <dgm:spPr/>
    </dgm:pt>
    <dgm:pt modelId="{B6821E74-1261-42A1-B4F4-7A09352ED36D}" type="pres">
      <dgm:prSet presAssocID="{809F35BF-2DE9-43CD-90CB-402C988C9295}" presName="horz1" presStyleCnt="0"/>
      <dgm:spPr/>
    </dgm:pt>
    <dgm:pt modelId="{7A9F23AB-E542-4951-BC7A-E39B85D57307}" type="pres">
      <dgm:prSet presAssocID="{809F35BF-2DE9-43CD-90CB-402C988C9295}" presName="tx1" presStyleLbl="revTx" presStyleIdx="2" presStyleCnt="5"/>
      <dgm:spPr/>
    </dgm:pt>
    <dgm:pt modelId="{CF37D766-45A4-468A-8EA8-98C362FBF308}" type="pres">
      <dgm:prSet presAssocID="{809F35BF-2DE9-43CD-90CB-402C988C9295}" presName="vert1" presStyleCnt="0"/>
      <dgm:spPr/>
    </dgm:pt>
    <dgm:pt modelId="{4F43DA31-A964-4D3A-BE1E-30AFC50D408E}" type="pres">
      <dgm:prSet presAssocID="{1DF25319-6504-401B-BE2A-BE688A3D1885}" presName="thickLine" presStyleLbl="alignNode1" presStyleIdx="3" presStyleCnt="5"/>
      <dgm:spPr/>
    </dgm:pt>
    <dgm:pt modelId="{F27E5FB4-C304-4CF2-90D3-26843D3DF52C}" type="pres">
      <dgm:prSet presAssocID="{1DF25319-6504-401B-BE2A-BE688A3D1885}" presName="horz1" presStyleCnt="0"/>
      <dgm:spPr/>
    </dgm:pt>
    <dgm:pt modelId="{03AE842C-992A-42C2-82F7-9B63730060C3}" type="pres">
      <dgm:prSet presAssocID="{1DF25319-6504-401B-BE2A-BE688A3D1885}" presName="tx1" presStyleLbl="revTx" presStyleIdx="3" presStyleCnt="5"/>
      <dgm:spPr/>
    </dgm:pt>
    <dgm:pt modelId="{6FCDE140-3850-4A67-9661-742BAC8CAF3C}" type="pres">
      <dgm:prSet presAssocID="{1DF25319-6504-401B-BE2A-BE688A3D1885}" presName="vert1" presStyleCnt="0"/>
      <dgm:spPr/>
    </dgm:pt>
    <dgm:pt modelId="{4CABAECC-096F-4449-A3C4-A0941060290D}" type="pres">
      <dgm:prSet presAssocID="{8A943D44-DD62-47E0-A3D6-A2A0B19A476D}" presName="thickLine" presStyleLbl="alignNode1" presStyleIdx="4" presStyleCnt="5"/>
      <dgm:spPr/>
    </dgm:pt>
    <dgm:pt modelId="{BB67799F-5838-47A2-B0A7-56F2870881B9}" type="pres">
      <dgm:prSet presAssocID="{8A943D44-DD62-47E0-A3D6-A2A0B19A476D}" presName="horz1" presStyleCnt="0"/>
      <dgm:spPr/>
    </dgm:pt>
    <dgm:pt modelId="{0F14804F-0C54-41DC-B2BD-E7A63D57C2CB}" type="pres">
      <dgm:prSet presAssocID="{8A943D44-DD62-47E0-A3D6-A2A0B19A476D}" presName="tx1" presStyleLbl="revTx" presStyleIdx="4" presStyleCnt="5"/>
      <dgm:spPr/>
    </dgm:pt>
    <dgm:pt modelId="{71DE111C-C0DE-4DEA-AAF0-D38F00C73CCA}" type="pres">
      <dgm:prSet presAssocID="{8A943D44-DD62-47E0-A3D6-A2A0B19A476D}" presName="vert1" presStyleCnt="0"/>
      <dgm:spPr/>
    </dgm:pt>
  </dgm:ptLst>
  <dgm:cxnLst>
    <dgm:cxn modelId="{9EF42501-E2E0-4F5F-BB9B-5FBB5141B889}" type="presOf" srcId="{809F35BF-2DE9-43CD-90CB-402C988C9295}" destId="{7A9F23AB-E542-4951-BC7A-E39B85D57307}" srcOrd="0" destOrd="0" presId="urn:microsoft.com/office/officeart/2008/layout/LinedList"/>
    <dgm:cxn modelId="{49FA815D-CF80-4E2E-80C0-50027D3273B9}" srcId="{7B8B9401-7DBE-42E8-B7B8-CC14544FDB0B}" destId="{809F35BF-2DE9-43CD-90CB-402C988C9295}" srcOrd="2" destOrd="0" parTransId="{4E112FD4-B8A6-4F68-A3E3-FF5B69D819B5}" sibTransId="{C020A7DF-2C70-43E9-B081-CC85891B7A3C}"/>
    <dgm:cxn modelId="{BADE515E-EA41-40D8-B78E-058F6345785B}" type="presOf" srcId="{C45AD381-CDE5-45B3-BC6C-63F2CF74DCD2}" destId="{F6A2B934-4888-4DAD-8A0B-154A128E9588}" srcOrd="0" destOrd="0" presId="urn:microsoft.com/office/officeart/2008/layout/LinedList"/>
    <dgm:cxn modelId="{C1994B72-4D36-4009-A71D-0DF4C24EFCF5}" type="presOf" srcId="{96FB84C4-2ED8-430D-AF03-683A1562080C}" destId="{5D932E93-5B12-461E-97A0-3A4CBC1CA8A2}" srcOrd="0" destOrd="0" presId="urn:microsoft.com/office/officeart/2008/layout/LinedList"/>
    <dgm:cxn modelId="{E4F29B55-B007-4549-B2A7-299628E60F5F}" srcId="{7B8B9401-7DBE-42E8-B7B8-CC14544FDB0B}" destId="{C45AD381-CDE5-45B3-BC6C-63F2CF74DCD2}" srcOrd="0" destOrd="0" parTransId="{AE26AC07-859C-479C-AE40-F127F88CB611}" sibTransId="{17A2D3FB-E97F-4CBF-9CDA-26F22D47C46F}"/>
    <dgm:cxn modelId="{449DCA7C-2A7D-4C9B-AB3D-79B977E1717B}" type="presOf" srcId="{8A943D44-DD62-47E0-A3D6-A2A0B19A476D}" destId="{0F14804F-0C54-41DC-B2BD-E7A63D57C2CB}" srcOrd="0" destOrd="0" presId="urn:microsoft.com/office/officeart/2008/layout/LinedList"/>
    <dgm:cxn modelId="{EA04DD84-90C5-48DF-9B96-1680D85EA27B}" type="presOf" srcId="{1DF25319-6504-401B-BE2A-BE688A3D1885}" destId="{03AE842C-992A-42C2-82F7-9B63730060C3}" srcOrd="0" destOrd="0" presId="urn:microsoft.com/office/officeart/2008/layout/LinedList"/>
    <dgm:cxn modelId="{2F286E96-6D44-42F9-A338-D4F40353588A}" srcId="{7B8B9401-7DBE-42E8-B7B8-CC14544FDB0B}" destId="{96FB84C4-2ED8-430D-AF03-683A1562080C}" srcOrd="1" destOrd="0" parTransId="{2263B095-311B-457D-BB7A-725ADA9A0052}" sibTransId="{851ED14C-CB2B-46F7-9295-04763C4C6E11}"/>
    <dgm:cxn modelId="{44AB7BB0-91D7-4FC1-B4D2-E90732C53736}" srcId="{7B8B9401-7DBE-42E8-B7B8-CC14544FDB0B}" destId="{8A943D44-DD62-47E0-A3D6-A2A0B19A476D}" srcOrd="4" destOrd="0" parTransId="{7A23FADC-A2FB-4886-AEFA-223474DB96FF}" sibTransId="{64713BC5-6064-46B6-A8F1-1213F304C333}"/>
    <dgm:cxn modelId="{30B698C0-4527-4F8B-BC96-6B6410F00DFC}" type="presOf" srcId="{7B8B9401-7DBE-42E8-B7B8-CC14544FDB0B}" destId="{844B1393-438A-484B-9A8F-C086DF83DB0B}" srcOrd="0" destOrd="0" presId="urn:microsoft.com/office/officeart/2008/layout/LinedList"/>
    <dgm:cxn modelId="{616C05FA-DC9D-409B-9572-15983190736E}" srcId="{7B8B9401-7DBE-42E8-B7B8-CC14544FDB0B}" destId="{1DF25319-6504-401B-BE2A-BE688A3D1885}" srcOrd="3" destOrd="0" parTransId="{F86EEA9D-2F25-4324-B428-276C752E1B53}" sibTransId="{C4028D1D-9513-4D1B-B54F-819B299A3B85}"/>
    <dgm:cxn modelId="{B299CA0D-36C9-4A62-BB7B-394E026603AA}" type="presParOf" srcId="{844B1393-438A-484B-9A8F-C086DF83DB0B}" destId="{C8182D78-EA3D-4B61-8BDC-C7B87EB8A17B}" srcOrd="0" destOrd="0" presId="urn:microsoft.com/office/officeart/2008/layout/LinedList"/>
    <dgm:cxn modelId="{DC827E3E-48A4-4DB6-8B62-9E3598616ED6}" type="presParOf" srcId="{844B1393-438A-484B-9A8F-C086DF83DB0B}" destId="{1372A831-5AD1-4062-940B-FC70891DC3A8}" srcOrd="1" destOrd="0" presId="urn:microsoft.com/office/officeart/2008/layout/LinedList"/>
    <dgm:cxn modelId="{55ACC05B-3FEE-45AE-8EA8-440F4A9E8B09}" type="presParOf" srcId="{1372A831-5AD1-4062-940B-FC70891DC3A8}" destId="{F6A2B934-4888-4DAD-8A0B-154A128E9588}" srcOrd="0" destOrd="0" presId="urn:microsoft.com/office/officeart/2008/layout/LinedList"/>
    <dgm:cxn modelId="{421ADCAC-A9E8-4ADD-A4B7-E47D79253A59}" type="presParOf" srcId="{1372A831-5AD1-4062-940B-FC70891DC3A8}" destId="{4A88795E-DBC5-4EF5-8548-52BBD2B50863}" srcOrd="1" destOrd="0" presId="urn:microsoft.com/office/officeart/2008/layout/LinedList"/>
    <dgm:cxn modelId="{9728F376-8D87-4DD7-B0BD-5CAB8A7F1DC5}" type="presParOf" srcId="{844B1393-438A-484B-9A8F-C086DF83DB0B}" destId="{33CFDB66-136E-4B99-9798-4BDD3BA10CBD}" srcOrd="2" destOrd="0" presId="urn:microsoft.com/office/officeart/2008/layout/LinedList"/>
    <dgm:cxn modelId="{1B8884B8-A229-446D-AC27-6D22D646A179}" type="presParOf" srcId="{844B1393-438A-484B-9A8F-C086DF83DB0B}" destId="{F451646D-E3EE-4398-9264-D09610BED85A}" srcOrd="3" destOrd="0" presId="urn:microsoft.com/office/officeart/2008/layout/LinedList"/>
    <dgm:cxn modelId="{177852DB-848E-443A-85F0-D710C748DF83}" type="presParOf" srcId="{F451646D-E3EE-4398-9264-D09610BED85A}" destId="{5D932E93-5B12-461E-97A0-3A4CBC1CA8A2}" srcOrd="0" destOrd="0" presId="urn:microsoft.com/office/officeart/2008/layout/LinedList"/>
    <dgm:cxn modelId="{3D2DF117-1767-438C-994C-88F5E1C4997C}" type="presParOf" srcId="{F451646D-E3EE-4398-9264-D09610BED85A}" destId="{01F06960-99BE-451E-AEFD-EB65B2588E97}" srcOrd="1" destOrd="0" presId="urn:microsoft.com/office/officeart/2008/layout/LinedList"/>
    <dgm:cxn modelId="{8C4BF71F-F022-40DC-9ED4-B62E2565E069}" type="presParOf" srcId="{844B1393-438A-484B-9A8F-C086DF83DB0B}" destId="{40BE5A1A-D45D-482F-B6F1-CF45D59B9053}" srcOrd="4" destOrd="0" presId="urn:microsoft.com/office/officeart/2008/layout/LinedList"/>
    <dgm:cxn modelId="{C89B8384-3CAA-4909-8F46-C1801DD04D66}" type="presParOf" srcId="{844B1393-438A-484B-9A8F-C086DF83DB0B}" destId="{B6821E74-1261-42A1-B4F4-7A09352ED36D}" srcOrd="5" destOrd="0" presId="urn:microsoft.com/office/officeart/2008/layout/LinedList"/>
    <dgm:cxn modelId="{13928076-53BE-455B-A48D-EFCB3BFE77EE}" type="presParOf" srcId="{B6821E74-1261-42A1-B4F4-7A09352ED36D}" destId="{7A9F23AB-E542-4951-BC7A-E39B85D57307}" srcOrd="0" destOrd="0" presId="urn:microsoft.com/office/officeart/2008/layout/LinedList"/>
    <dgm:cxn modelId="{13928C0C-167D-4C80-9E75-C3C81D0FF28D}" type="presParOf" srcId="{B6821E74-1261-42A1-B4F4-7A09352ED36D}" destId="{CF37D766-45A4-468A-8EA8-98C362FBF308}" srcOrd="1" destOrd="0" presId="urn:microsoft.com/office/officeart/2008/layout/LinedList"/>
    <dgm:cxn modelId="{96F13747-4351-4E8C-ACED-219833492E91}" type="presParOf" srcId="{844B1393-438A-484B-9A8F-C086DF83DB0B}" destId="{4F43DA31-A964-4D3A-BE1E-30AFC50D408E}" srcOrd="6" destOrd="0" presId="urn:microsoft.com/office/officeart/2008/layout/LinedList"/>
    <dgm:cxn modelId="{13114A76-6896-4720-BC60-2387B2DEF1F0}" type="presParOf" srcId="{844B1393-438A-484B-9A8F-C086DF83DB0B}" destId="{F27E5FB4-C304-4CF2-90D3-26843D3DF52C}" srcOrd="7" destOrd="0" presId="urn:microsoft.com/office/officeart/2008/layout/LinedList"/>
    <dgm:cxn modelId="{40235B63-33AF-44C8-B221-024C4F332C88}" type="presParOf" srcId="{F27E5FB4-C304-4CF2-90D3-26843D3DF52C}" destId="{03AE842C-992A-42C2-82F7-9B63730060C3}" srcOrd="0" destOrd="0" presId="urn:microsoft.com/office/officeart/2008/layout/LinedList"/>
    <dgm:cxn modelId="{4A1DB3BF-0E2A-49DB-8E61-7E92E6D6270F}" type="presParOf" srcId="{F27E5FB4-C304-4CF2-90D3-26843D3DF52C}" destId="{6FCDE140-3850-4A67-9661-742BAC8CAF3C}" srcOrd="1" destOrd="0" presId="urn:microsoft.com/office/officeart/2008/layout/LinedList"/>
    <dgm:cxn modelId="{E0B4339D-8BB9-472E-9582-287F2FABBA96}" type="presParOf" srcId="{844B1393-438A-484B-9A8F-C086DF83DB0B}" destId="{4CABAECC-096F-4449-A3C4-A0941060290D}" srcOrd="8" destOrd="0" presId="urn:microsoft.com/office/officeart/2008/layout/LinedList"/>
    <dgm:cxn modelId="{D98D9E3C-D7AE-4F07-BEAD-486EC7E22191}" type="presParOf" srcId="{844B1393-438A-484B-9A8F-C086DF83DB0B}" destId="{BB67799F-5838-47A2-B0A7-56F2870881B9}" srcOrd="9" destOrd="0" presId="urn:microsoft.com/office/officeart/2008/layout/LinedList"/>
    <dgm:cxn modelId="{082F72C6-1FFB-45D4-ABD9-0340187EC0B4}" type="presParOf" srcId="{BB67799F-5838-47A2-B0A7-56F2870881B9}" destId="{0F14804F-0C54-41DC-B2BD-E7A63D57C2CB}" srcOrd="0" destOrd="0" presId="urn:microsoft.com/office/officeart/2008/layout/LinedList"/>
    <dgm:cxn modelId="{EDD41135-0722-424A-A427-5268F92F5F6C}" type="presParOf" srcId="{BB67799F-5838-47A2-B0A7-56F2870881B9}" destId="{71DE111C-C0DE-4DEA-AAF0-D38F00C73C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872B81-AACF-4BE7-A36E-96B944037E8C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97C72BF-096D-46E9-8CDF-5B94A98D54F7}">
      <dgm:prSet phldrT="[Text]"/>
      <dgm:spPr/>
      <dgm:t>
        <a:bodyPr/>
        <a:lstStyle/>
        <a:p>
          <a:r>
            <a:rPr lang="en-GB" altLang="en-US" dirty="0">
              <a:ea typeface="+mj-ea"/>
              <a:cs typeface="+mj-cs"/>
            </a:rPr>
            <a:t>Partnership(</a:t>
          </a:r>
          <a:r>
            <a:rPr lang="en-GB" altLang="en-US" dirty="0"/>
            <a:t>Security, common aim, Employee voice)</a:t>
          </a:r>
          <a:endParaRPr lang="en-GB" dirty="0"/>
        </a:p>
      </dgm:t>
    </dgm:pt>
    <dgm:pt modelId="{2A0E6336-6291-46EB-A82F-64CEE72EFD98}" type="parTrans" cxnId="{28A827C6-B77D-4291-B4AD-823E633CB2BD}">
      <dgm:prSet/>
      <dgm:spPr/>
      <dgm:t>
        <a:bodyPr/>
        <a:lstStyle/>
        <a:p>
          <a:endParaRPr lang="en-GB"/>
        </a:p>
      </dgm:t>
    </dgm:pt>
    <dgm:pt modelId="{F02796F9-63A1-4DFD-9C73-FDB3C8A6B3AD}" type="sibTrans" cxnId="{28A827C6-B77D-4291-B4AD-823E633CB2BD}">
      <dgm:prSet/>
      <dgm:spPr/>
      <dgm:t>
        <a:bodyPr/>
        <a:lstStyle/>
        <a:p>
          <a:endParaRPr lang="en-GB"/>
        </a:p>
      </dgm:t>
    </dgm:pt>
    <dgm:pt modelId="{800B42C3-9401-4745-A4BB-32CA86DFF751}">
      <dgm:prSet phldrT="[Text]" phldr="1"/>
      <dgm:spPr/>
      <dgm:t>
        <a:bodyPr/>
        <a:lstStyle/>
        <a:p>
          <a:endParaRPr lang="en-GB"/>
        </a:p>
      </dgm:t>
    </dgm:pt>
    <dgm:pt modelId="{FCD09FB8-48DE-46F4-AB99-20D13C0FE889}" type="parTrans" cxnId="{5811782C-6DAF-4EF0-868E-87899BDB82F3}">
      <dgm:prSet/>
      <dgm:spPr/>
      <dgm:t>
        <a:bodyPr/>
        <a:lstStyle/>
        <a:p>
          <a:endParaRPr lang="en-GB"/>
        </a:p>
      </dgm:t>
    </dgm:pt>
    <dgm:pt modelId="{5F1D0031-5C30-4855-9DE1-5E215CD6932F}" type="sibTrans" cxnId="{5811782C-6DAF-4EF0-868E-87899BDB82F3}">
      <dgm:prSet/>
      <dgm:spPr/>
      <dgm:t>
        <a:bodyPr/>
        <a:lstStyle/>
        <a:p>
          <a:endParaRPr lang="en-GB"/>
        </a:p>
      </dgm:t>
    </dgm:pt>
    <dgm:pt modelId="{EC1C87AF-A520-4FC5-87C5-3F44F6C8DDC3}">
      <dgm:prSet phldrT="[Text]" phldr="1"/>
      <dgm:spPr/>
      <dgm:t>
        <a:bodyPr/>
        <a:lstStyle/>
        <a:p>
          <a:endParaRPr lang="en-GB"/>
        </a:p>
      </dgm:t>
    </dgm:pt>
    <dgm:pt modelId="{81C3ADFC-408D-4674-847D-494272A7177A}" type="parTrans" cxnId="{CA04E82F-597B-48C5-A957-C2B56362E6A4}">
      <dgm:prSet/>
      <dgm:spPr/>
      <dgm:t>
        <a:bodyPr/>
        <a:lstStyle/>
        <a:p>
          <a:endParaRPr lang="en-GB"/>
        </a:p>
      </dgm:t>
    </dgm:pt>
    <dgm:pt modelId="{6E797478-2915-42F6-9C62-9364F7C0434A}" type="sibTrans" cxnId="{CA04E82F-597B-48C5-A957-C2B56362E6A4}">
      <dgm:prSet/>
      <dgm:spPr/>
      <dgm:t>
        <a:bodyPr/>
        <a:lstStyle/>
        <a:p>
          <a:endParaRPr lang="en-GB"/>
        </a:p>
      </dgm:t>
    </dgm:pt>
    <dgm:pt modelId="{1543D5F6-D6E5-4C24-B413-BF5A26EE3EB7}">
      <dgm:prSet phldrT="[Text]" phldr="1"/>
      <dgm:spPr/>
      <dgm:t>
        <a:bodyPr/>
        <a:lstStyle/>
        <a:p>
          <a:endParaRPr lang="en-GB"/>
        </a:p>
      </dgm:t>
    </dgm:pt>
    <dgm:pt modelId="{B5950AA1-5F86-4761-884A-813232548165}" type="parTrans" cxnId="{53646473-A466-4AC1-B192-59B83ACEF8C0}">
      <dgm:prSet/>
      <dgm:spPr/>
      <dgm:t>
        <a:bodyPr/>
        <a:lstStyle/>
        <a:p>
          <a:endParaRPr lang="en-GB"/>
        </a:p>
      </dgm:t>
    </dgm:pt>
    <dgm:pt modelId="{6CDD8AE4-7D81-431B-8276-2E93EDEF6157}" type="sibTrans" cxnId="{53646473-A466-4AC1-B192-59B83ACEF8C0}">
      <dgm:prSet/>
      <dgm:spPr/>
      <dgm:t>
        <a:bodyPr/>
        <a:lstStyle/>
        <a:p>
          <a:endParaRPr lang="en-GB"/>
        </a:p>
      </dgm:t>
    </dgm:pt>
    <dgm:pt modelId="{C48F7C6B-E6E5-42D9-B7FE-6207ACA72240}">
      <dgm:prSet/>
      <dgm:spPr/>
      <dgm:t>
        <a:bodyPr/>
        <a:lstStyle/>
        <a:p>
          <a:endParaRPr lang="en-GB"/>
        </a:p>
      </dgm:t>
    </dgm:pt>
    <dgm:pt modelId="{2FAFA855-C1A4-4707-84ED-D8F3CDBDF26F}" type="parTrans" cxnId="{1AF65879-B1B5-44B5-A6C4-576F0BA771A3}">
      <dgm:prSet/>
      <dgm:spPr/>
      <dgm:t>
        <a:bodyPr/>
        <a:lstStyle/>
        <a:p>
          <a:endParaRPr lang="en-GB"/>
        </a:p>
      </dgm:t>
    </dgm:pt>
    <dgm:pt modelId="{8E314641-1A9C-4A64-89E9-FFC25A955A37}" type="sibTrans" cxnId="{1AF65879-B1B5-44B5-A6C4-576F0BA771A3}">
      <dgm:prSet/>
      <dgm:spPr/>
      <dgm:t>
        <a:bodyPr/>
        <a:lstStyle/>
        <a:p>
          <a:endParaRPr lang="en-GB"/>
        </a:p>
      </dgm:t>
    </dgm:pt>
    <dgm:pt modelId="{6674272D-F75F-46E5-A7A0-3D082B9801FB}">
      <dgm:prSet/>
      <dgm:spPr/>
      <dgm:t>
        <a:bodyPr/>
        <a:lstStyle/>
        <a:p>
          <a:r>
            <a:rPr lang="en-GB" altLang="en-US" dirty="0">
              <a:ea typeface="+mj-ea"/>
              <a:cs typeface="+mj-cs"/>
            </a:rPr>
            <a:t>Employee involvement and participation</a:t>
          </a:r>
        </a:p>
      </dgm:t>
    </dgm:pt>
    <dgm:pt modelId="{F752A284-47A9-40D5-8F95-098879B9C287}" type="parTrans" cxnId="{E98EC764-FB18-442D-BF90-09C98911E520}">
      <dgm:prSet/>
      <dgm:spPr/>
      <dgm:t>
        <a:bodyPr/>
        <a:lstStyle/>
        <a:p>
          <a:endParaRPr lang="en-GB"/>
        </a:p>
      </dgm:t>
    </dgm:pt>
    <dgm:pt modelId="{D4B3AE2F-D7AA-4C6A-AB16-CB2DF1A08A50}" type="sibTrans" cxnId="{E98EC764-FB18-442D-BF90-09C98911E520}">
      <dgm:prSet/>
      <dgm:spPr/>
      <dgm:t>
        <a:bodyPr/>
        <a:lstStyle/>
        <a:p>
          <a:endParaRPr lang="en-GB"/>
        </a:p>
      </dgm:t>
    </dgm:pt>
    <dgm:pt modelId="{43BD2BCA-510F-4914-8CF2-A23799B4AB3A}">
      <dgm:prSet/>
      <dgm:spPr/>
      <dgm:t>
        <a:bodyPr/>
        <a:lstStyle/>
        <a:p>
          <a:endParaRPr lang="en-GB"/>
        </a:p>
      </dgm:t>
    </dgm:pt>
    <dgm:pt modelId="{80267D2A-F232-44BE-8DC1-AE60E1928745}" type="parTrans" cxnId="{F3BEFFF5-A908-4484-A641-84D454338099}">
      <dgm:prSet/>
      <dgm:spPr/>
      <dgm:t>
        <a:bodyPr/>
        <a:lstStyle/>
        <a:p>
          <a:endParaRPr lang="en-GB"/>
        </a:p>
      </dgm:t>
    </dgm:pt>
    <dgm:pt modelId="{6EC16D8A-2581-4D12-9DF6-F659393FE187}" type="sibTrans" cxnId="{F3BEFFF5-A908-4484-A641-84D454338099}">
      <dgm:prSet/>
      <dgm:spPr/>
      <dgm:t>
        <a:bodyPr/>
        <a:lstStyle/>
        <a:p>
          <a:endParaRPr lang="en-GB"/>
        </a:p>
      </dgm:t>
    </dgm:pt>
    <dgm:pt modelId="{8BE79518-8B5C-4A7D-8137-BE002612FBC8}">
      <dgm:prSet/>
      <dgm:spPr/>
      <dgm:t>
        <a:bodyPr/>
        <a:lstStyle/>
        <a:p>
          <a:endParaRPr lang="en-GB"/>
        </a:p>
      </dgm:t>
    </dgm:pt>
    <dgm:pt modelId="{5A832F38-2617-4FA1-9F4B-CA1B4FE4EA3E}" type="parTrans" cxnId="{A8348CB9-A54A-4591-8A78-063A3162FDAE}">
      <dgm:prSet/>
      <dgm:spPr/>
      <dgm:t>
        <a:bodyPr/>
        <a:lstStyle/>
        <a:p>
          <a:endParaRPr lang="en-GB"/>
        </a:p>
      </dgm:t>
    </dgm:pt>
    <dgm:pt modelId="{740583A7-54ED-4F33-93FD-BE40873EC770}" type="sibTrans" cxnId="{A8348CB9-A54A-4591-8A78-063A3162FDAE}">
      <dgm:prSet/>
      <dgm:spPr/>
      <dgm:t>
        <a:bodyPr/>
        <a:lstStyle/>
        <a:p>
          <a:endParaRPr lang="en-GB"/>
        </a:p>
      </dgm:t>
    </dgm:pt>
    <dgm:pt modelId="{1B8E1E9E-6190-4CC0-8F23-6423CA2CAA47}">
      <dgm:prSet/>
      <dgm:spPr/>
      <dgm:t>
        <a:bodyPr/>
        <a:lstStyle/>
        <a:p>
          <a:r>
            <a:rPr lang="en-IN" altLang="en-US">
              <a:ea typeface="+mj-ea"/>
              <a:cs typeface="+mj-cs"/>
            </a:rPr>
            <a:t>Information and Consultation of Employees(Meetings, e-mail, social platforms)</a:t>
          </a:r>
          <a:endParaRPr lang="en-IN" altLang="en-US" dirty="0">
            <a:ea typeface="+mj-ea"/>
            <a:cs typeface="+mj-cs"/>
          </a:endParaRPr>
        </a:p>
      </dgm:t>
    </dgm:pt>
    <dgm:pt modelId="{110D3750-E57E-42B5-AE77-D24E45A8DCA0}" type="parTrans" cxnId="{392DBBBB-956C-42E0-B007-1697FCD2A383}">
      <dgm:prSet/>
      <dgm:spPr/>
      <dgm:t>
        <a:bodyPr/>
        <a:lstStyle/>
        <a:p>
          <a:endParaRPr lang="en-GB"/>
        </a:p>
      </dgm:t>
    </dgm:pt>
    <dgm:pt modelId="{F4DFCFB1-61EE-4EDB-BD2F-4108E98A3CB5}" type="sibTrans" cxnId="{392DBBBB-956C-42E0-B007-1697FCD2A383}">
      <dgm:prSet/>
      <dgm:spPr/>
      <dgm:t>
        <a:bodyPr/>
        <a:lstStyle/>
        <a:p>
          <a:endParaRPr lang="en-GB"/>
        </a:p>
      </dgm:t>
    </dgm:pt>
    <dgm:pt modelId="{D24D2A10-0096-4683-98AF-01200161A9B0}">
      <dgm:prSet/>
      <dgm:spPr/>
      <dgm:t>
        <a:bodyPr/>
        <a:lstStyle/>
        <a:p>
          <a:r>
            <a:rPr lang="en-IN" altLang="en-US">
              <a:ea typeface="+mj-ea"/>
              <a:cs typeface="+mj-cs"/>
            </a:rPr>
            <a:t>Commitment to quality(</a:t>
          </a:r>
          <a:r>
            <a:rPr lang="en-GB" altLang="en-US"/>
            <a:t>Continuous improvement, Teamwork, Employee award schemes)</a:t>
          </a:r>
          <a:endParaRPr lang="en-GB" altLang="en-US" dirty="0"/>
        </a:p>
      </dgm:t>
    </dgm:pt>
    <dgm:pt modelId="{8B73FEF9-074D-4D22-88BC-051769C5AFD9}" type="parTrans" cxnId="{D3197AE8-506F-4835-A1C8-CE1F6640B966}">
      <dgm:prSet/>
      <dgm:spPr/>
      <dgm:t>
        <a:bodyPr/>
        <a:lstStyle/>
        <a:p>
          <a:endParaRPr lang="en-GB"/>
        </a:p>
      </dgm:t>
    </dgm:pt>
    <dgm:pt modelId="{05B72CBC-0871-4C50-BD00-98F0FDFE4A5E}" type="sibTrans" cxnId="{D3197AE8-506F-4835-A1C8-CE1F6640B966}">
      <dgm:prSet/>
      <dgm:spPr/>
      <dgm:t>
        <a:bodyPr/>
        <a:lstStyle/>
        <a:p>
          <a:endParaRPr lang="en-GB"/>
        </a:p>
      </dgm:t>
    </dgm:pt>
    <dgm:pt modelId="{5BEAD736-1966-4E63-89F4-88F0998BDF79}" type="pres">
      <dgm:prSet presAssocID="{92872B81-AACF-4BE7-A36E-96B944037E8C}" presName="matrix" presStyleCnt="0">
        <dgm:presLayoutVars>
          <dgm:chMax val="1"/>
          <dgm:dir/>
          <dgm:resizeHandles val="exact"/>
        </dgm:presLayoutVars>
      </dgm:prSet>
      <dgm:spPr/>
    </dgm:pt>
    <dgm:pt modelId="{F9020A2C-222B-440F-A3FC-E9F8D6522F2E}" type="pres">
      <dgm:prSet presAssocID="{92872B81-AACF-4BE7-A36E-96B944037E8C}" presName="diamond" presStyleLbl="bgShp" presStyleIdx="0" presStyleCnt="1"/>
      <dgm:spPr/>
    </dgm:pt>
    <dgm:pt modelId="{71B9AF5E-196A-4748-B278-619731E67B01}" type="pres">
      <dgm:prSet presAssocID="{92872B81-AACF-4BE7-A36E-96B944037E8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B5398E4-6017-4489-8451-754D960DCED0}" type="pres">
      <dgm:prSet presAssocID="{92872B81-AACF-4BE7-A36E-96B944037E8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EE06379-6B75-4B17-9A39-332CD243DF0F}" type="pres">
      <dgm:prSet presAssocID="{92872B81-AACF-4BE7-A36E-96B944037E8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44672D5-23D8-4057-B6CF-38097C9E9E53}" type="pres">
      <dgm:prSet presAssocID="{92872B81-AACF-4BE7-A36E-96B944037E8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D578714-836F-442D-BAB5-EB2B432E05FA}" type="presOf" srcId="{92872B81-AACF-4BE7-A36E-96B944037E8C}" destId="{5BEAD736-1966-4E63-89F4-88F0998BDF79}" srcOrd="0" destOrd="0" presId="urn:microsoft.com/office/officeart/2005/8/layout/matrix3"/>
    <dgm:cxn modelId="{5811782C-6DAF-4EF0-868E-87899BDB82F3}" srcId="{92872B81-AACF-4BE7-A36E-96B944037E8C}" destId="{800B42C3-9401-4745-A4BB-32CA86DFF751}" srcOrd="5" destOrd="0" parTransId="{FCD09FB8-48DE-46F4-AB99-20D13C0FE889}" sibTransId="{5F1D0031-5C30-4855-9DE1-5E215CD6932F}"/>
    <dgm:cxn modelId="{CA04E82F-597B-48C5-A957-C2B56362E6A4}" srcId="{92872B81-AACF-4BE7-A36E-96B944037E8C}" destId="{EC1C87AF-A520-4FC5-87C5-3F44F6C8DDC3}" srcOrd="8" destOrd="0" parTransId="{81C3ADFC-408D-4674-847D-494272A7177A}" sibTransId="{6E797478-2915-42F6-9C62-9364F7C0434A}"/>
    <dgm:cxn modelId="{EE28745C-BE6B-4118-9DEF-6489AFB247A4}" type="presOf" srcId="{6674272D-F75F-46E5-A7A0-3D082B9801FB}" destId="{F44672D5-23D8-4057-B6CF-38097C9E9E53}" srcOrd="0" destOrd="0" presId="urn:microsoft.com/office/officeart/2005/8/layout/matrix3"/>
    <dgm:cxn modelId="{E98EC764-FB18-442D-BF90-09C98911E520}" srcId="{92872B81-AACF-4BE7-A36E-96B944037E8C}" destId="{6674272D-F75F-46E5-A7A0-3D082B9801FB}" srcOrd="3" destOrd="0" parTransId="{F752A284-47A9-40D5-8F95-098879B9C287}" sibTransId="{D4B3AE2F-D7AA-4C6A-AB16-CB2DF1A08A50}"/>
    <dgm:cxn modelId="{53646473-A466-4AC1-B192-59B83ACEF8C0}" srcId="{92872B81-AACF-4BE7-A36E-96B944037E8C}" destId="{1543D5F6-D6E5-4C24-B413-BF5A26EE3EB7}" srcOrd="9" destOrd="0" parTransId="{B5950AA1-5F86-4761-884A-813232548165}" sibTransId="{6CDD8AE4-7D81-431B-8276-2E93EDEF6157}"/>
    <dgm:cxn modelId="{F24ACF57-CF78-4168-BACE-36A3CF0DDFE1}" type="presOf" srcId="{F97C72BF-096D-46E9-8CDF-5B94A98D54F7}" destId="{71B9AF5E-196A-4748-B278-619731E67B01}" srcOrd="0" destOrd="0" presId="urn:microsoft.com/office/officeart/2005/8/layout/matrix3"/>
    <dgm:cxn modelId="{1AF65879-B1B5-44B5-A6C4-576F0BA771A3}" srcId="{92872B81-AACF-4BE7-A36E-96B944037E8C}" destId="{C48F7C6B-E6E5-42D9-B7FE-6207ACA72240}" srcOrd="4" destOrd="0" parTransId="{2FAFA855-C1A4-4707-84ED-D8F3CDBDF26F}" sibTransId="{8E314641-1A9C-4A64-89E9-FFC25A955A37}"/>
    <dgm:cxn modelId="{A8348CB9-A54A-4591-8A78-063A3162FDAE}" srcId="{92872B81-AACF-4BE7-A36E-96B944037E8C}" destId="{8BE79518-8B5C-4A7D-8137-BE002612FBC8}" srcOrd="6" destOrd="0" parTransId="{5A832F38-2617-4FA1-9F4B-CA1B4FE4EA3E}" sibTransId="{740583A7-54ED-4F33-93FD-BE40873EC770}"/>
    <dgm:cxn modelId="{392DBBBB-956C-42E0-B007-1697FCD2A383}" srcId="{92872B81-AACF-4BE7-A36E-96B944037E8C}" destId="{1B8E1E9E-6190-4CC0-8F23-6423CA2CAA47}" srcOrd="2" destOrd="0" parTransId="{110D3750-E57E-42B5-AE77-D24E45A8DCA0}" sibTransId="{F4DFCFB1-61EE-4EDB-BD2F-4108E98A3CB5}"/>
    <dgm:cxn modelId="{28A827C6-B77D-4291-B4AD-823E633CB2BD}" srcId="{92872B81-AACF-4BE7-A36E-96B944037E8C}" destId="{F97C72BF-096D-46E9-8CDF-5B94A98D54F7}" srcOrd="0" destOrd="0" parTransId="{2A0E6336-6291-46EB-A82F-64CEE72EFD98}" sibTransId="{F02796F9-63A1-4DFD-9C73-FDB3C8A6B3AD}"/>
    <dgm:cxn modelId="{D8DA9AC9-307C-4F19-8B75-9BF07015FD8C}" type="presOf" srcId="{D24D2A10-0096-4683-98AF-01200161A9B0}" destId="{7B5398E4-6017-4489-8451-754D960DCED0}" srcOrd="0" destOrd="0" presId="urn:microsoft.com/office/officeart/2005/8/layout/matrix3"/>
    <dgm:cxn modelId="{D3197AE8-506F-4835-A1C8-CE1F6640B966}" srcId="{92872B81-AACF-4BE7-A36E-96B944037E8C}" destId="{D24D2A10-0096-4683-98AF-01200161A9B0}" srcOrd="1" destOrd="0" parTransId="{8B73FEF9-074D-4D22-88BC-051769C5AFD9}" sibTransId="{05B72CBC-0871-4C50-BD00-98F0FDFE4A5E}"/>
    <dgm:cxn modelId="{DE4735EF-93FD-489B-B4E0-9F39671AFF06}" type="presOf" srcId="{1B8E1E9E-6190-4CC0-8F23-6423CA2CAA47}" destId="{4EE06379-6B75-4B17-9A39-332CD243DF0F}" srcOrd="0" destOrd="0" presId="urn:microsoft.com/office/officeart/2005/8/layout/matrix3"/>
    <dgm:cxn modelId="{F3BEFFF5-A908-4484-A641-84D454338099}" srcId="{92872B81-AACF-4BE7-A36E-96B944037E8C}" destId="{43BD2BCA-510F-4914-8CF2-A23799B4AB3A}" srcOrd="7" destOrd="0" parTransId="{80267D2A-F232-44BE-8DC1-AE60E1928745}" sibTransId="{6EC16D8A-2581-4D12-9DF6-F659393FE187}"/>
    <dgm:cxn modelId="{751DC56B-C9D7-49E8-BF17-3E334CAD18D5}" type="presParOf" srcId="{5BEAD736-1966-4E63-89F4-88F0998BDF79}" destId="{F9020A2C-222B-440F-A3FC-E9F8D6522F2E}" srcOrd="0" destOrd="0" presId="urn:microsoft.com/office/officeart/2005/8/layout/matrix3"/>
    <dgm:cxn modelId="{795EEF4C-7C39-47AB-B9A3-0FC8D4818399}" type="presParOf" srcId="{5BEAD736-1966-4E63-89F4-88F0998BDF79}" destId="{71B9AF5E-196A-4748-B278-619731E67B01}" srcOrd="1" destOrd="0" presId="urn:microsoft.com/office/officeart/2005/8/layout/matrix3"/>
    <dgm:cxn modelId="{89F06E66-979B-4E45-9AFF-54B7CA31686F}" type="presParOf" srcId="{5BEAD736-1966-4E63-89F4-88F0998BDF79}" destId="{7B5398E4-6017-4489-8451-754D960DCED0}" srcOrd="2" destOrd="0" presId="urn:microsoft.com/office/officeart/2005/8/layout/matrix3"/>
    <dgm:cxn modelId="{3734C62A-E60B-47D2-AE51-6991763A0437}" type="presParOf" srcId="{5BEAD736-1966-4E63-89F4-88F0998BDF79}" destId="{4EE06379-6B75-4B17-9A39-332CD243DF0F}" srcOrd="3" destOrd="0" presId="urn:microsoft.com/office/officeart/2005/8/layout/matrix3"/>
    <dgm:cxn modelId="{792371B5-2648-489D-8BF7-9A4900C4E17C}" type="presParOf" srcId="{5BEAD736-1966-4E63-89F4-88F0998BDF79}" destId="{F44672D5-23D8-4057-B6CF-38097C9E9E5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575D9D-8187-4410-9B37-183D031F35E2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A6970A0-FBB4-4114-97C4-0696DA30B589}">
      <dgm:prSet/>
      <dgm:spPr/>
      <dgm:t>
        <a:bodyPr/>
        <a:lstStyle/>
        <a:p>
          <a:r>
            <a:rPr lang="en-GB"/>
            <a:t>Setting goals </a:t>
          </a:r>
          <a:endParaRPr lang="en-US"/>
        </a:p>
      </dgm:t>
    </dgm:pt>
    <dgm:pt modelId="{FEE8320A-566A-4832-995C-83C67F1CF100}" type="parTrans" cxnId="{1931A713-E087-4F86-9F42-A9567FC50FB9}">
      <dgm:prSet/>
      <dgm:spPr/>
      <dgm:t>
        <a:bodyPr/>
        <a:lstStyle/>
        <a:p>
          <a:endParaRPr lang="en-US"/>
        </a:p>
      </dgm:t>
    </dgm:pt>
    <dgm:pt modelId="{05B43503-2D49-413E-926C-B38A7E870139}" type="sibTrans" cxnId="{1931A713-E087-4F86-9F42-A9567FC50FB9}">
      <dgm:prSet/>
      <dgm:spPr/>
      <dgm:t>
        <a:bodyPr/>
        <a:lstStyle/>
        <a:p>
          <a:endParaRPr lang="en-US"/>
        </a:p>
      </dgm:t>
    </dgm:pt>
    <dgm:pt modelId="{07541EBA-F73B-4581-9EA8-856FF9C44E85}">
      <dgm:prSet/>
      <dgm:spPr/>
      <dgm:t>
        <a:bodyPr/>
        <a:lstStyle/>
        <a:p>
          <a:r>
            <a:rPr lang="en-GB"/>
            <a:t>Regularly reviewing progress </a:t>
          </a:r>
          <a:endParaRPr lang="en-US"/>
        </a:p>
      </dgm:t>
    </dgm:pt>
    <dgm:pt modelId="{43E0F753-C23B-4C03-A752-AC4B143C1C6D}" type="parTrans" cxnId="{BCB05259-D0F5-436C-97FF-D17F5740EA36}">
      <dgm:prSet/>
      <dgm:spPr/>
      <dgm:t>
        <a:bodyPr/>
        <a:lstStyle/>
        <a:p>
          <a:endParaRPr lang="en-US"/>
        </a:p>
      </dgm:t>
    </dgm:pt>
    <dgm:pt modelId="{7EF11E8A-6100-4EA0-B5AA-C81942900A5E}" type="sibTrans" cxnId="{BCB05259-D0F5-436C-97FF-D17F5740EA36}">
      <dgm:prSet/>
      <dgm:spPr/>
      <dgm:t>
        <a:bodyPr/>
        <a:lstStyle/>
        <a:p>
          <a:endParaRPr lang="en-US"/>
        </a:p>
      </dgm:t>
    </dgm:pt>
    <dgm:pt modelId="{78E3E18F-2960-4D7D-90EF-114F31734ED3}">
      <dgm:prSet/>
      <dgm:spPr/>
      <dgm:t>
        <a:bodyPr/>
        <a:lstStyle/>
        <a:p>
          <a:r>
            <a:rPr lang="en-GB"/>
            <a:t>Strong management </a:t>
          </a:r>
          <a:endParaRPr lang="en-US"/>
        </a:p>
      </dgm:t>
    </dgm:pt>
    <dgm:pt modelId="{32BC3A29-FEB0-4A5D-9BF4-07993D9F8D92}" type="parTrans" cxnId="{42009CBD-21DC-44A6-B0E0-1C29E8D55452}">
      <dgm:prSet/>
      <dgm:spPr/>
      <dgm:t>
        <a:bodyPr/>
        <a:lstStyle/>
        <a:p>
          <a:endParaRPr lang="en-US"/>
        </a:p>
      </dgm:t>
    </dgm:pt>
    <dgm:pt modelId="{EEE61289-ED09-4F01-9BBD-B18CE4DDAED2}" type="sibTrans" cxnId="{42009CBD-21DC-44A6-B0E0-1C29E8D55452}">
      <dgm:prSet/>
      <dgm:spPr/>
      <dgm:t>
        <a:bodyPr/>
        <a:lstStyle/>
        <a:p>
          <a:endParaRPr lang="en-US"/>
        </a:p>
      </dgm:t>
    </dgm:pt>
    <dgm:pt modelId="{A0188DC8-3242-4308-8562-67E7091A643C}">
      <dgm:prSet/>
      <dgm:spPr/>
      <dgm:t>
        <a:bodyPr/>
        <a:lstStyle/>
        <a:p>
          <a:r>
            <a:rPr lang="en-GB"/>
            <a:t>Maintain diverse and high-performing work environment </a:t>
          </a:r>
          <a:endParaRPr lang="en-US"/>
        </a:p>
      </dgm:t>
    </dgm:pt>
    <dgm:pt modelId="{87AC1EC9-D206-4A7A-8590-40CADE776DFC}" type="parTrans" cxnId="{FE005D21-F9C7-47E7-BD89-CDE2EC898446}">
      <dgm:prSet/>
      <dgm:spPr/>
      <dgm:t>
        <a:bodyPr/>
        <a:lstStyle/>
        <a:p>
          <a:endParaRPr lang="en-US"/>
        </a:p>
      </dgm:t>
    </dgm:pt>
    <dgm:pt modelId="{D8214F00-0B99-467D-BCEB-0E1B769A5A6E}" type="sibTrans" cxnId="{FE005D21-F9C7-47E7-BD89-CDE2EC898446}">
      <dgm:prSet/>
      <dgm:spPr/>
      <dgm:t>
        <a:bodyPr/>
        <a:lstStyle/>
        <a:p>
          <a:endParaRPr lang="en-US"/>
        </a:p>
      </dgm:t>
    </dgm:pt>
    <dgm:pt modelId="{4015B7E5-237B-4BDF-BADF-C999C69BC421}">
      <dgm:prSet/>
      <dgm:spPr/>
      <dgm:t>
        <a:bodyPr/>
        <a:lstStyle/>
        <a:p>
          <a:r>
            <a:rPr lang="en-GB"/>
            <a:t>Cultivate diverse workplace </a:t>
          </a:r>
          <a:endParaRPr lang="en-US"/>
        </a:p>
      </dgm:t>
    </dgm:pt>
    <dgm:pt modelId="{025318D5-C897-4FEC-838B-393A917EE6E4}" type="parTrans" cxnId="{5BA34DBF-5246-48FA-B530-2066BCC30EE5}">
      <dgm:prSet/>
      <dgm:spPr/>
      <dgm:t>
        <a:bodyPr/>
        <a:lstStyle/>
        <a:p>
          <a:endParaRPr lang="en-US"/>
        </a:p>
      </dgm:t>
    </dgm:pt>
    <dgm:pt modelId="{6EB25CF7-CCE8-4204-94A9-735509EF4210}" type="sibTrans" cxnId="{5BA34DBF-5246-48FA-B530-2066BCC30EE5}">
      <dgm:prSet/>
      <dgm:spPr/>
      <dgm:t>
        <a:bodyPr/>
        <a:lstStyle/>
        <a:p>
          <a:endParaRPr lang="en-US"/>
        </a:p>
      </dgm:t>
    </dgm:pt>
    <dgm:pt modelId="{3DF7CBC9-28E0-4B91-80EC-F93F9A3EDB36}" type="pres">
      <dgm:prSet presAssocID="{94575D9D-8187-4410-9B37-183D031F35E2}" presName="diagram" presStyleCnt="0">
        <dgm:presLayoutVars>
          <dgm:dir/>
          <dgm:resizeHandles val="exact"/>
        </dgm:presLayoutVars>
      </dgm:prSet>
      <dgm:spPr/>
    </dgm:pt>
    <dgm:pt modelId="{FB577243-4219-4CE6-AAEA-9E74EF3DC04C}" type="pres">
      <dgm:prSet presAssocID="{4A6970A0-FBB4-4114-97C4-0696DA30B589}" presName="node" presStyleLbl="node1" presStyleIdx="0" presStyleCnt="5">
        <dgm:presLayoutVars>
          <dgm:bulletEnabled val="1"/>
        </dgm:presLayoutVars>
      </dgm:prSet>
      <dgm:spPr/>
    </dgm:pt>
    <dgm:pt modelId="{D57F734F-267F-4C92-9CFB-737DC5272553}" type="pres">
      <dgm:prSet presAssocID="{05B43503-2D49-413E-926C-B38A7E870139}" presName="sibTrans" presStyleCnt="0"/>
      <dgm:spPr/>
    </dgm:pt>
    <dgm:pt modelId="{E7EA6215-953A-40A7-A13A-2863BE9BB0CE}" type="pres">
      <dgm:prSet presAssocID="{07541EBA-F73B-4581-9EA8-856FF9C44E85}" presName="node" presStyleLbl="node1" presStyleIdx="1" presStyleCnt="5">
        <dgm:presLayoutVars>
          <dgm:bulletEnabled val="1"/>
        </dgm:presLayoutVars>
      </dgm:prSet>
      <dgm:spPr/>
    </dgm:pt>
    <dgm:pt modelId="{545F58F7-5F18-4F33-87AF-3BF654C4652B}" type="pres">
      <dgm:prSet presAssocID="{7EF11E8A-6100-4EA0-B5AA-C81942900A5E}" presName="sibTrans" presStyleCnt="0"/>
      <dgm:spPr/>
    </dgm:pt>
    <dgm:pt modelId="{48BAC1FF-1D80-44E7-AC8B-BA8B0692C8DB}" type="pres">
      <dgm:prSet presAssocID="{78E3E18F-2960-4D7D-90EF-114F31734ED3}" presName="node" presStyleLbl="node1" presStyleIdx="2" presStyleCnt="5">
        <dgm:presLayoutVars>
          <dgm:bulletEnabled val="1"/>
        </dgm:presLayoutVars>
      </dgm:prSet>
      <dgm:spPr/>
    </dgm:pt>
    <dgm:pt modelId="{42ABFAD7-CB22-462C-9FD5-56E3305707B1}" type="pres">
      <dgm:prSet presAssocID="{EEE61289-ED09-4F01-9BBD-B18CE4DDAED2}" presName="sibTrans" presStyleCnt="0"/>
      <dgm:spPr/>
    </dgm:pt>
    <dgm:pt modelId="{4902B3E0-2047-4D57-B535-1F00EB8D231D}" type="pres">
      <dgm:prSet presAssocID="{A0188DC8-3242-4308-8562-67E7091A643C}" presName="node" presStyleLbl="node1" presStyleIdx="3" presStyleCnt="5">
        <dgm:presLayoutVars>
          <dgm:bulletEnabled val="1"/>
        </dgm:presLayoutVars>
      </dgm:prSet>
      <dgm:spPr/>
    </dgm:pt>
    <dgm:pt modelId="{AF8AC395-9987-4AA9-9337-55F5F123B6FA}" type="pres">
      <dgm:prSet presAssocID="{D8214F00-0B99-467D-BCEB-0E1B769A5A6E}" presName="sibTrans" presStyleCnt="0"/>
      <dgm:spPr/>
    </dgm:pt>
    <dgm:pt modelId="{CA4D7DF8-1055-46EB-95E1-9A64266E6A8A}" type="pres">
      <dgm:prSet presAssocID="{4015B7E5-237B-4BDF-BADF-C999C69BC421}" presName="node" presStyleLbl="node1" presStyleIdx="4" presStyleCnt="5">
        <dgm:presLayoutVars>
          <dgm:bulletEnabled val="1"/>
        </dgm:presLayoutVars>
      </dgm:prSet>
      <dgm:spPr/>
    </dgm:pt>
  </dgm:ptLst>
  <dgm:cxnLst>
    <dgm:cxn modelId="{1931A713-E087-4F86-9F42-A9567FC50FB9}" srcId="{94575D9D-8187-4410-9B37-183D031F35E2}" destId="{4A6970A0-FBB4-4114-97C4-0696DA30B589}" srcOrd="0" destOrd="0" parTransId="{FEE8320A-566A-4832-995C-83C67F1CF100}" sibTransId="{05B43503-2D49-413E-926C-B38A7E870139}"/>
    <dgm:cxn modelId="{FE005D21-F9C7-47E7-BD89-CDE2EC898446}" srcId="{94575D9D-8187-4410-9B37-183D031F35E2}" destId="{A0188DC8-3242-4308-8562-67E7091A643C}" srcOrd="3" destOrd="0" parTransId="{87AC1EC9-D206-4A7A-8590-40CADE776DFC}" sibTransId="{D8214F00-0B99-467D-BCEB-0E1B769A5A6E}"/>
    <dgm:cxn modelId="{F2CD4B62-73FB-4964-9AAA-6BA2E7EFAC26}" type="presOf" srcId="{78E3E18F-2960-4D7D-90EF-114F31734ED3}" destId="{48BAC1FF-1D80-44E7-AC8B-BA8B0692C8DB}" srcOrd="0" destOrd="0" presId="urn:microsoft.com/office/officeart/2005/8/layout/default"/>
    <dgm:cxn modelId="{BCB05259-D0F5-436C-97FF-D17F5740EA36}" srcId="{94575D9D-8187-4410-9B37-183D031F35E2}" destId="{07541EBA-F73B-4581-9EA8-856FF9C44E85}" srcOrd="1" destOrd="0" parTransId="{43E0F753-C23B-4C03-A752-AC4B143C1C6D}" sibTransId="{7EF11E8A-6100-4EA0-B5AA-C81942900A5E}"/>
    <dgm:cxn modelId="{11365D83-2C71-4331-B367-9D3585A4B58E}" type="presOf" srcId="{4015B7E5-237B-4BDF-BADF-C999C69BC421}" destId="{CA4D7DF8-1055-46EB-95E1-9A64266E6A8A}" srcOrd="0" destOrd="0" presId="urn:microsoft.com/office/officeart/2005/8/layout/default"/>
    <dgm:cxn modelId="{7DD96FB0-65D0-42C2-8571-F275A9B7326D}" type="presOf" srcId="{4A6970A0-FBB4-4114-97C4-0696DA30B589}" destId="{FB577243-4219-4CE6-AAEA-9E74EF3DC04C}" srcOrd="0" destOrd="0" presId="urn:microsoft.com/office/officeart/2005/8/layout/default"/>
    <dgm:cxn modelId="{5B68F8BA-AF75-4300-BDAE-4D27ED998820}" type="presOf" srcId="{94575D9D-8187-4410-9B37-183D031F35E2}" destId="{3DF7CBC9-28E0-4B91-80EC-F93F9A3EDB36}" srcOrd="0" destOrd="0" presId="urn:microsoft.com/office/officeart/2005/8/layout/default"/>
    <dgm:cxn modelId="{42009CBD-21DC-44A6-B0E0-1C29E8D55452}" srcId="{94575D9D-8187-4410-9B37-183D031F35E2}" destId="{78E3E18F-2960-4D7D-90EF-114F31734ED3}" srcOrd="2" destOrd="0" parTransId="{32BC3A29-FEB0-4A5D-9BF4-07993D9F8D92}" sibTransId="{EEE61289-ED09-4F01-9BBD-B18CE4DDAED2}"/>
    <dgm:cxn modelId="{5BA34DBF-5246-48FA-B530-2066BCC30EE5}" srcId="{94575D9D-8187-4410-9B37-183D031F35E2}" destId="{4015B7E5-237B-4BDF-BADF-C999C69BC421}" srcOrd="4" destOrd="0" parTransId="{025318D5-C897-4FEC-838B-393A917EE6E4}" sibTransId="{6EB25CF7-CCE8-4204-94A9-735509EF4210}"/>
    <dgm:cxn modelId="{E82E51CD-1926-4286-9004-4F8DDFA660BB}" type="presOf" srcId="{07541EBA-F73B-4581-9EA8-856FF9C44E85}" destId="{E7EA6215-953A-40A7-A13A-2863BE9BB0CE}" srcOrd="0" destOrd="0" presId="urn:microsoft.com/office/officeart/2005/8/layout/default"/>
    <dgm:cxn modelId="{5F4D69DC-71A7-435F-8D98-03020DA18E30}" type="presOf" srcId="{A0188DC8-3242-4308-8562-67E7091A643C}" destId="{4902B3E0-2047-4D57-B535-1F00EB8D231D}" srcOrd="0" destOrd="0" presId="urn:microsoft.com/office/officeart/2005/8/layout/default"/>
    <dgm:cxn modelId="{4A2E53FA-267B-42A2-9641-249D4F781CF9}" type="presParOf" srcId="{3DF7CBC9-28E0-4B91-80EC-F93F9A3EDB36}" destId="{FB577243-4219-4CE6-AAEA-9E74EF3DC04C}" srcOrd="0" destOrd="0" presId="urn:microsoft.com/office/officeart/2005/8/layout/default"/>
    <dgm:cxn modelId="{BFB67BBD-CE9D-428E-B740-4C71E2426CD3}" type="presParOf" srcId="{3DF7CBC9-28E0-4B91-80EC-F93F9A3EDB36}" destId="{D57F734F-267F-4C92-9CFB-737DC5272553}" srcOrd="1" destOrd="0" presId="urn:microsoft.com/office/officeart/2005/8/layout/default"/>
    <dgm:cxn modelId="{A56534E0-9077-48FB-9EBB-ECE479979954}" type="presParOf" srcId="{3DF7CBC9-28E0-4B91-80EC-F93F9A3EDB36}" destId="{E7EA6215-953A-40A7-A13A-2863BE9BB0CE}" srcOrd="2" destOrd="0" presId="urn:microsoft.com/office/officeart/2005/8/layout/default"/>
    <dgm:cxn modelId="{FAC91E75-79CC-443D-B1CE-3CC6053ECE60}" type="presParOf" srcId="{3DF7CBC9-28E0-4B91-80EC-F93F9A3EDB36}" destId="{545F58F7-5F18-4F33-87AF-3BF654C4652B}" srcOrd="3" destOrd="0" presId="urn:microsoft.com/office/officeart/2005/8/layout/default"/>
    <dgm:cxn modelId="{8BA3AB26-855E-4E68-AED1-99C9BE4633B0}" type="presParOf" srcId="{3DF7CBC9-28E0-4B91-80EC-F93F9A3EDB36}" destId="{48BAC1FF-1D80-44E7-AC8B-BA8B0692C8DB}" srcOrd="4" destOrd="0" presId="urn:microsoft.com/office/officeart/2005/8/layout/default"/>
    <dgm:cxn modelId="{D7037F33-B39B-490A-9DED-BC09DBA5E0AC}" type="presParOf" srcId="{3DF7CBC9-28E0-4B91-80EC-F93F9A3EDB36}" destId="{42ABFAD7-CB22-462C-9FD5-56E3305707B1}" srcOrd="5" destOrd="0" presId="urn:microsoft.com/office/officeart/2005/8/layout/default"/>
    <dgm:cxn modelId="{598CA7E4-24E7-4D8D-AB1D-69324439527F}" type="presParOf" srcId="{3DF7CBC9-28E0-4B91-80EC-F93F9A3EDB36}" destId="{4902B3E0-2047-4D57-B535-1F00EB8D231D}" srcOrd="6" destOrd="0" presId="urn:microsoft.com/office/officeart/2005/8/layout/default"/>
    <dgm:cxn modelId="{0169CEB1-A933-4229-88CF-A29D45BD9A24}" type="presParOf" srcId="{3DF7CBC9-28E0-4B91-80EC-F93F9A3EDB36}" destId="{AF8AC395-9987-4AA9-9337-55F5F123B6FA}" srcOrd="7" destOrd="0" presId="urn:microsoft.com/office/officeart/2005/8/layout/default"/>
    <dgm:cxn modelId="{21F95247-1AA6-498C-8D92-52957830498B}" type="presParOf" srcId="{3DF7CBC9-28E0-4B91-80EC-F93F9A3EDB36}" destId="{CA4D7DF8-1055-46EB-95E1-9A64266E6A8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702FA1-44EA-44A5-9129-01AB65F9025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E594A1C-F112-4B60-ADF9-0E2E49897D40}">
      <dgm:prSet/>
      <dgm:spPr/>
      <dgm:t>
        <a:bodyPr/>
        <a:lstStyle/>
        <a:p>
          <a:r>
            <a:rPr lang="en-GB"/>
            <a:t>Benefits and resources </a:t>
          </a:r>
          <a:endParaRPr lang="en-US"/>
        </a:p>
      </dgm:t>
    </dgm:pt>
    <dgm:pt modelId="{D85625D3-29E1-4DB9-A9E3-4EE051A6A808}" type="parTrans" cxnId="{23188EDA-27C9-4480-A09D-034BF2A84D28}">
      <dgm:prSet/>
      <dgm:spPr/>
      <dgm:t>
        <a:bodyPr/>
        <a:lstStyle/>
        <a:p>
          <a:endParaRPr lang="en-US"/>
        </a:p>
      </dgm:t>
    </dgm:pt>
    <dgm:pt modelId="{D9F80B77-AC76-47FE-BE81-03F498B6B2EE}" type="sibTrans" cxnId="{23188EDA-27C9-4480-A09D-034BF2A84D28}">
      <dgm:prSet/>
      <dgm:spPr/>
      <dgm:t>
        <a:bodyPr/>
        <a:lstStyle/>
        <a:p>
          <a:endParaRPr lang="en-US"/>
        </a:p>
      </dgm:t>
    </dgm:pt>
    <dgm:pt modelId="{41B4E8C3-B664-48C6-A95B-6AC082E3FF2F}">
      <dgm:prSet/>
      <dgm:spPr/>
      <dgm:t>
        <a:bodyPr/>
        <a:lstStyle/>
        <a:p>
          <a:r>
            <a:rPr lang="en-GB"/>
            <a:t>Mentorship</a:t>
          </a:r>
          <a:endParaRPr lang="en-US"/>
        </a:p>
      </dgm:t>
    </dgm:pt>
    <dgm:pt modelId="{8776B356-682F-43C5-B99B-642C61FB2E48}" type="parTrans" cxnId="{DE1D0F99-8859-4107-8C38-0512315E5433}">
      <dgm:prSet/>
      <dgm:spPr/>
      <dgm:t>
        <a:bodyPr/>
        <a:lstStyle/>
        <a:p>
          <a:endParaRPr lang="en-US"/>
        </a:p>
      </dgm:t>
    </dgm:pt>
    <dgm:pt modelId="{1517E7CC-603B-4415-A9FE-8A524A01A654}" type="sibTrans" cxnId="{DE1D0F99-8859-4107-8C38-0512315E5433}">
      <dgm:prSet/>
      <dgm:spPr/>
      <dgm:t>
        <a:bodyPr/>
        <a:lstStyle/>
        <a:p>
          <a:endParaRPr lang="en-US"/>
        </a:p>
      </dgm:t>
    </dgm:pt>
    <dgm:pt modelId="{68718977-65C4-4E34-9524-331B1AE0E95D}">
      <dgm:prSet/>
      <dgm:spPr/>
      <dgm:t>
        <a:bodyPr/>
        <a:lstStyle/>
        <a:p>
          <a:r>
            <a:rPr lang="en-GB"/>
            <a:t>Developing Leaders</a:t>
          </a:r>
          <a:endParaRPr lang="en-US"/>
        </a:p>
      </dgm:t>
    </dgm:pt>
    <dgm:pt modelId="{92FDDA5B-9044-4B7B-9551-98F5C2C9F54F}" type="parTrans" cxnId="{D7B746A6-5D1B-488B-833F-76216D7E0529}">
      <dgm:prSet/>
      <dgm:spPr/>
      <dgm:t>
        <a:bodyPr/>
        <a:lstStyle/>
        <a:p>
          <a:endParaRPr lang="en-US"/>
        </a:p>
      </dgm:t>
    </dgm:pt>
    <dgm:pt modelId="{DBAC319E-F4CA-4C7F-B61E-5DD13F1ECEBA}" type="sibTrans" cxnId="{D7B746A6-5D1B-488B-833F-76216D7E0529}">
      <dgm:prSet/>
      <dgm:spPr/>
      <dgm:t>
        <a:bodyPr/>
        <a:lstStyle/>
        <a:p>
          <a:endParaRPr lang="en-US"/>
        </a:p>
      </dgm:t>
    </dgm:pt>
    <dgm:pt modelId="{FF4E0CB1-3C07-4C3D-BBA3-CC1E0523C88F}">
      <dgm:prSet/>
      <dgm:spPr/>
      <dgm:t>
        <a:bodyPr/>
        <a:lstStyle/>
        <a:p>
          <a:r>
            <a:rPr lang="en-GB"/>
            <a:t>Internal Conferences &amp; Learning Programs</a:t>
          </a:r>
          <a:endParaRPr lang="en-US"/>
        </a:p>
      </dgm:t>
    </dgm:pt>
    <dgm:pt modelId="{619A37A8-AC91-4B65-8599-0939A97593C6}" type="parTrans" cxnId="{B0117969-5BB7-4862-8CBC-D3023EDA2D6A}">
      <dgm:prSet/>
      <dgm:spPr/>
      <dgm:t>
        <a:bodyPr/>
        <a:lstStyle/>
        <a:p>
          <a:endParaRPr lang="en-US"/>
        </a:p>
      </dgm:t>
    </dgm:pt>
    <dgm:pt modelId="{98C56E79-22EB-425E-922B-746FD3260468}" type="sibTrans" cxnId="{B0117969-5BB7-4862-8CBC-D3023EDA2D6A}">
      <dgm:prSet/>
      <dgm:spPr/>
      <dgm:t>
        <a:bodyPr/>
        <a:lstStyle/>
        <a:p>
          <a:endParaRPr lang="en-US"/>
        </a:p>
      </dgm:t>
    </dgm:pt>
    <dgm:pt modelId="{3C508EEB-6E50-4B33-9FCA-DBCDC653D58C}">
      <dgm:prSet/>
      <dgm:spPr/>
      <dgm:t>
        <a:bodyPr/>
        <a:lstStyle/>
        <a:p>
          <a:r>
            <a:rPr lang="en-GB"/>
            <a:t>Conversations on Race and Ethnicity (CORE)</a:t>
          </a:r>
          <a:endParaRPr lang="en-US"/>
        </a:p>
      </dgm:t>
    </dgm:pt>
    <dgm:pt modelId="{15207B08-643C-4D30-9086-EDCCD5423E91}" type="parTrans" cxnId="{AD2C13D0-86DF-4323-B7C8-F71BD8DF029C}">
      <dgm:prSet/>
      <dgm:spPr/>
      <dgm:t>
        <a:bodyPr/>
        <a:lstStyle/>
        <a:p>
          <a:endParaRPr lang="en-US"/>
        </a:p>
      </dgm:t>
    </dgm:pt>
    <dgm:pt modelId="{E02D5DAB-CD5F-4A60-8A49-7AA45C12317F}" type="sibTrans" cxnId="{AD2C13D0-86DF-4323-B7C8-F71BD8DF029C}">
      <dgm:prSet/>
      <dgm:spPr/>
      <dgm:t>
        <a:bodyPr/>
        <a:lstStyle/>
        <a:p>
          <a:endParaRPr lang="en-US"/>
        </a:p>
      </dgm:t>
    </dgm:pt>
    <dgm:pt modelId="{8FAA3A95-2A33-4FAD-8472-8EB601C9EE63}">
      <dgm:prSet/>
      <dgm:spPr/>
      <dgm:t>
        <a:bodyPr/>
        <a:lstStyle/>
        <a:p>
          <a:r>
            <a:rPr lang="en-GB"/>
            <a:t>Global Accessibility Awareness Month</a:t>
          </a:r>
          <a:endParaRPr lang="en-US"/>
        </a:p>
      </dgm:t>
    </dgm:pt>
    <dgm:pt modelId="{21AF5C07-0845-416C-979D-355AC55B5EBE}" type="parTrans" cxnId="{240E16E3-C435-405E-9142-BACEA66F4690}">
      <dgm:prSet/>
      <dgm:spPr/>
      <dgm:t>
        <a:bodyPr/>
        <a:lstStyle/>
        <a:p>
          <a:endParaRPr lang="en-US"/>
        </a:p>
      </dgm:t>
    </dgm:pt>
    <dgm:pt modelId="{570D934E-5782-4A06-9DFE-3602ADEF9262}" type="sibTrans" cxnId="{240E16E3-C435-405E-9142-BACEA66F4690}">
      <dgm:prSet/>
      <dgm:spPr/>
      <dgm:t>
        <a:bodyPr/>
        <a:lstStyle/>
        <a:p>
          <a:endParaRPr lang="en-US"/>
        </a:p>
      </dgm:t>
    </dgm:pt>
    <dgm:pt modelId="{1C167ADF-31E0-40E4-AFD1-342D8513900C}">
      <dgm:prSet/>
      <dgm:spPr/>
      <dgm:t>
        <a:bodyPr/>
        <a:lstStyle/>
        <a:p>
          <a:r>
            <a:rPr lang="en-GB"/>
            <a:t>Affinity groups lead in community-building</a:t>
          </a:r>
          <a:endParaRPr lang="en-US"/>
        </a:p>
      </dgm:t>
    </dgm:pt>
    <dgm:pt modelId="{906F7F82-7FFB-4C19-A077-84212FD76DE0}" type="parTrans" cxnId="{ADABCFB6-BF60-4AB1-B54D-BE9B437FA887}">
      <dgm:prSet/>
      <dgm:spPr/>
      <dgm:t>
        <a:bodyPr/>
        <a:lstStyle/>
        <a:p>
          <a:endParaRPr lang="en-US"/>
        </a:p>
      </dgm:t>
    </dgm:pt>
    <dgm:pt modelId="{EE1FFF59-9037-4873-82BB-838284718DF9}" type="sibTrans" cxnId="{ADABCFB6-BF60-4AB1-B54D-BE9B437FA887}">
      <dgm:prSet/>
      <dgm:spPr/>
      <dgm:t>
        <a:bodyPr/>
        <a:lstStyle/>
        <a:p>
          <a:endParaRPr lang="en-US"/>
        </a:p>
      </dgm:t>
    </dgm:pt>
    <dgm:pt modelId="{E19EE0C8-F728-476E-B798-7FDCE5C51452}" type="pres">
      <dgm:prSet presAssocID="{62702FA1-44EA-44A5-9129-01AB65F9025A}" presName="linear" presStyleCnt="0">
        <dgm:presLayoutVars>
          <dgm:animLvl val="lvl"/>
          <dgm:resizeHandles val="exact"/>
        </dgm:presLayoutVars>
      </dgm:prSet>
      <dgm:spPr/>
    </dgm:pt>
    <dgm:pt modelId="{8F777AAE-535D-463E-BF13-F1557CAD4CA0}" type="pres">
      <dgm:prSet presAssocID="{6E594A1C-F112-4B60-ADF9-0E2E49897D4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A88FC9D-1B78-4DC8-82BB-0E41D425746C}" type="pres">
      <dgm:prSet presAssocID="{D9F80B77-AC76-47FE-BE81-03F498B6B2EE}" presName="spacer" presStyleCnt="0"/>
      <dgm:spPr/>
    </dgm:pt>
    <dgm:pt modelId="{FA015ADF-1071-46BA-8B22-BC29240242AB}" type="pres">
      <dgm:prSet presAssocID="{41B4E8C3-B664-48C6-A95B-6AC082E3FF2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52988A7-BB4D-47B2-B4D5-E1A0C7412A5B}" type="pres">
      <dgm:prSet presAssocID="{1517E7CC-603B-4415-A9FE-8A524A01A654}" presName="spacer" presStyleCnt="0"/>
      <dgm:spPr/>
    </dgm:pt>
    <dgm:pt modelId="{4D42E39E-0DF2-44E9-B643-EA803B583B52}" type="pres">
      <dgm:prSet presAssocID="{68718977-65C4-4E34-9524-331B1AE0E95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77E3B13-EA1D-4689-A31B-177838AFEE5D}" type="pres">
      <dgm:prSet presAssocID="{DBAC319E-F4CA-4C7F-B61E-5DD13F1ECEBA}" presName="spacer" presStyleCnt="0"/>
      <dgm:spPr/>
    </dgm:pt>
    <dgm:pt modelId="{73A54B79-1A1A-4FD5-823A-E0F91E92B235}" type="pres">
      <dgm:prSet presAssocID="{FF4E0CB1-3C07-4C3D-BBA3-CC1E0523C88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64C0A6B-21AD-459C-B3C5-280DE80169F1}" type="pres">
      <dgm:prSet presAssocID="{98C56E79-22EB-425E-922B-746FD3260468}" presName="spacer" presStyleCnt="0"/>
      <dgm:spPr/>
    </dgm:pt>
    <dgm:pt modelId="{10295B25-2A86-4970-B65E-96E8DA26D927}" type="pres">
      <dgm:prSet presAssocID="{3C508EEB-6E50-4B33-9FCA-DBCDC653D58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B206BF1-5451-453C-B201-70ECDEA1B63D}" type="pres">
      <dgm:prSet presAssocID="{E02D5DAB-CD5F-4A60-8A49-7AA45C12317F}" presName="spacer" presStyleCnt="0"/>
      <dgm:spPr/>
    </dgm:pt>
    <dgm:pt modelId="{C715A1F3-1C14-4943-9973-6B5804E650FA}" type="pres">
      <dgm:prSet presAssocID="{8FAA3A95-2A33-4FAD-8472-8EB601C9EE6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51AB4B8-D68E-43B1-BC82-6C8E2958C31C}" type="pres">
      <dgm:prSet presAssocID="{570D934E-5782-4A06-9DFE-3602ADEF9262}" presName="spacer" presStyleCnt="0"/>
      <dgm:spPr/>
    </dgm:pt>
    <dgm:pt modelId="{FEB31D3D-28DB-47D1-9CBC-AD7C76D99524}" type="pres">
      <dgm:prSet presAssocID="{1C167ADF-31E0-40E4-AFD1-342D8513900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9205E14-7870-45F9-B954-1752236BC500}" type="presOf" srcId="{62702FA1-44EA-44A5-9129-01AB65F9025A}" destId="{E19EE0C8-F728-476E-B798-7FDCE5C51452}" srcOrd="0" destOrd="0" presId="urn:microsoft.com/office/officeart/2005/8/layout/vList2"/>
    <dgm:cxn modelId="{2BEAD230-10D1-4C4E-862D-D08936B3BCF1}" type="presOf" srcId="{6E594A1C-F112-4B60-ADF9-0E2E49897D40}" destId="{8F777AAE-535D-463E-BF13-F1557CAD4CA0}" srcOrd="0" destOrd="0" presId="urn:microsoft.com/office/officeart/2005/8/layout/vList2"/>
    <dgm:cxn modelId="{B0117969-5BB7-4862-8CBC-D3023EDA2D6A}" srcId="{62702FA1-44EA-44A5-9129-01AB65F9025A}" destId="{FF4E0CB1-3C07-4C3D-BBA3-CC1E0523C88F}" srcOrd="3" destOrd="0" parTransId="{619A37A8-AC91-4B65-8599-0939A97593C6}" sibTransId="{98C56E79-22EB-425E-922B-746FD3260468}"/>
    <dgm:cxn modelId="{A77A4051-B48D-4CD5-871F-FD89CF2C9B43}" type="presOf" srcId="{FF4E0CB1-3C07-4C3D-BBA3-CC1E0523C88F}" destId="{73A54B79-1A1A-4FD5-823A-E0F91E92B235}" srcOrd="0" destOrd="0" presId="urn:microsoft.com/office/officeart/2005/8/layout/vList2"/>
    <dgm:cxn modelId="{B9465581-84FE-45E4-8A41-972DBDAF048F}" type="presOf" srcId="{41B4E8C3-B664-48C6-A95B-6AC082E3FF2F}" destId="{FA015ADF-1071-46BA-8B22-BC29240242AB}" srcOrd="0" destOrd="0" presId="urn:microsoft.com/office/officeart/2005/8/layout/vList2"/>
    <dgm:cxn modelId="{DE1D0F99-8859-4107-8C38-0512315E5433}" srcId="{62702FA1-44EA-44A5-9129-01AB65F9025A}" destId="{41B4E8C3-B664-48C6-A95B-6AC082E3FF2F}" srcOrd="1" destOrd="0" parTransId="{8776B356-682F-43C5-B99B-642C61FB2E48}" sibTransId="{1517E7CC-603B-4415-A9FE-8A524A01A654}"/>
    <dgm:cxn modelId="{D7B746A6-5D1B-488B-833F-76216D7E0529}" srcId="{62702FA1-44EA-44A5-9129-01AB65F9025A}" destId="{68718977-65C4-4E34-9524-331B1AE0E95D}" srcOrd="2" destOrd="0" parTransId="{92FDDA5B-9044-4B7B-9551-98F5C2C9F54F}" sibTransId="{DBAC319E-F4CA-4C7F-B61E-5DD13F1ECEBA}"/>
    <dgm:cxn modelId="{A7A200A7-717A-4A4F-B6BE-0014C94B5719}" type="presOf" srcId="{1C167ADF-31E0-40E4-AFD1-342D8513900C}" destId="{FEB31D3D-28DB-47D1-9CBC-AD7C76D99524}" srcOrd="0" destOrd="0" presId="urn:microsoft.com/office/officeart/2005/8/layout/vList2"/>
    <dgm:cxn modelId="{2EDC32AD-92F0-4AB9-8B05-8D1698597726}" type="presOf" srcId="{3C508EEB-6E50-4B33-9FCA-DBCDC653D58C}" destId="{10295B25-2A86-4970-B65E-96E8DA26D927}" srcOrd="0" destOrd="0" presId="urn:microsoft.com/office/officeart/2005/8/layout/vList2"/>
    <dgm:cxn modelId="{F32F4DB4-24DD-4D91-8BB9-28A71D05A5C0}" type="presOf" srcId="{68718977-65C4-4E34-9524-331B1AE0E95D}" destId="{4D42E39E-0DF2-44E9-B643-EA803B583B52}" srcOrd="0" destOrd="0" presId="urn:microsoft.com/office/officeart/2005/8/layout/vList2"/>
    <dgm:cxn modelId="{ADABCFB6-BF60-4AB1-B54D-BE9B437FA887}" srcId="{62702FA1-44EA-44A5-9129-01AB65F9025A}" destId="{1C167ADF-31E0-40E4-AFD1-342D8513900C}" srcOrd="6" destOrd="0" parTransId="{906F7F82-7FFB-4C19-A077-84212FD76DE0}" sibTransId="{EE1FFF59-9037-4873-82BB-838284718DF9}"/>
    <dgm:cxn modelId="{FDADC9C8-C7CC-4408-BAF5-EBBE79CD3B06}" type="presOf" srcId="{8FAA3A95-2A33-4FAD-8472-8EB601C9EE63}" destId="{C715A1F3-1C14-4943-9973-6B5804E650FA}" srcOrd="0" destOrd="0" presId="urn:microsoft.com/office/officeart/2005/8/layout/vList2"/>
    <dgm:cxn modelId="{AD2C13D0-86DF-4323-B7C8-F71BD8DF029C}" srcId="{62702FA1-44EA-44A5-9129-01AB65F9025A}" destId="{3C508EEB-6E50-4B33-9FCA-DBCDC653D58C}" srcOrd="4" destOrd="0" parTransId="{15207B08-643C-4D30-9086-EDCCD5423E91}" sibTransId="{E02D5DAB-CD5F-4A60-8A49-7AA45C12317F}"/>
    <dgm:cxn modelId="{23188EDA-27C9-4480-A09D-034BF2A84D28}" srcId="{62702FA1-44EA-44A5-9129-01AB65F9025A}" destId="{6E594A1C-F112-4B60-ADF9-0E2E49897D40}" srcOrd="0" destOrd="0" parTransId="{D85625D3-29E1-4DB9-A9E3-4EE051A6A808}" sibTransId="{D9F80B77-AC76-47FE-BE81-03F498B6B2EE}"/>
    <dgm:cxn modelId="{240E16E3-C435-405E-9142-BACEA66F4690}" srcId="{62702FA1-44EA-44A5-9129-01AB65F9025A}" destId="{8FAA3A95-2A33-4FAD-8472-8EB601C9EE63}" srcOrd="5" destOrd="0" parTransId="{21AF5C07-0845-416C-979D-355AC55B5EBE}" sibTransId="{570D934E-5782-4A06-9DFE-3602ADEF9262}"/>
    <dgm:cxn modelId="{21525A39-2479-43FC-B3C3-D8593204FFFE}" type="presParOf" srcId="{E19EE0C8-F728-476E-B798-7FDCE5C51452}" destId="{8F777AAE-535D-463E-BF13-F1557CAD4CA0}" srcOrd="0" destOrd="0" presId="urn:microsoft.com/office/officeart/2005/8/layout/vList2"/>
    <dgm:cxn modelId="{DDD6BD1E-3250-4D8E-A834-7C366D6AC64E}" type="presParOf" srcId="{E19EE0C8-F728-476E-B798-7FDCE5C51452}" destId="{CA88FC9D-1B78-4DC8-82BB-0E41D425746C}" srcOrd="1" destOrd="0" presId="urn:microsoft.com/office/officeart/2005/8/layout/vList2"/>
    <dgm:cxn modelId="{BCC02B10-95C2-47D3-AB7C-D732257A1D0C}" type="presParOf" srcId="{E19EE0C8-F728-476E-B798-7FDCE5C51452}" destId="{FA015ADF-1071-46BA-8B22-BC29240242AB}" srcOrd="2" destOrd="0" presId="urn:microsoft.com/office/officeart/2005/8/layout/vList2"/>
    <dgm:cxn modelId="{78E8D488-821F-4F5F-9D9D-27A29EDEDC0F}" type="presParOf" srcId="{E19EE0C8-F728-476E-B798-7FDCE5C51452}" destId="{F52988A7-BB4D-47B2-B4D5-E1A0C7412A5B}" srcOrd="3" destOrd="0" presId="urn:microsoft.com/office/officeart/2005/8/layout/vList2"/>
    <dgm:cxn modelId="{A4B7A453-0988-4365-A25F-DF35E571E30F}" type="presParOf" srcId="{E19EE0C8-F728-476E-B798-7FDCE5C51452}" destId="{4D42E39E-0DF2-44E9-B643-EA803B583B52}" srcOrd="4" destOrd="0" presId="urn:microsoft.com/office/officeart/2005/8/layout/vList2"/>
    <dgm:cxn modelId="{275EB68D-06B1-4CF4-9930-2AB1E4AF5820}" type="presParOf" srcId="{E19EE0C8-F728-476E-B798-7FDCE5C51452}" destId="{F77E3B13-EA1D-4689-A31B-177838AFEE5D}" srcOrd="5" destOrd="0" presId="urn:microsoft.com/office/officeart/2005/8/layout/vList2"/>
    <dgm:cxn modelId="{8AAB3747-C4FF-4CAD-BED4-D6832862DE8D}" type="presParOf" srcId="{E19EE0C8-F728-476E-B798-7FDCE5C51452}" destId="{73A54B79-1A1A-4FD5-823A-E0F91E92B235}" srcOrd="6" destOrd="0" presId="urn:microsoft.com/office/officeart/2005/8/layout/vList2"/>
    <dgm:cxn modelId="{F05C07CB-6264-4CB9-95EB-5A895D530E7C}" type="presParOf" srcId="{E19EE0C8-F728-476E-B798-7FDCE5C51452}" destId="{D64C0A6B-21AD-459C-B3C5-280DE80169F1}" srcOrd="7" destOrd="0" presId="urn:microsoft.com/office/officeart/2005/8/layout/vList2"/>
    <dgm:cxn modelId="{FD73410A-5E47-48BB-8C3C-391A1CE7B360}" type="presParOf" srcId="{E19EE0C8-F728-476E-B798-7FDCE5C51452}" destId="{10295B25-2A86-4970-B65E-96E8DA26D927}" srcOrd="8" destOrd="0" presId="urn:microsoft.com/office/officeart/2005/8/layout/vList2"/>
    <dgm:cxn modelId="{73FE265C-95DB-492F-94A1-03F4810C602C}" type="presParOf" srcId="{E19EE0C8-F728-476E-B798-7FDCE5C51452}" destId="{7B206BF1-5451-453C-B201-70ECDEA1B63D}" srcOrd="9" destOrd="0" presId="urn:microsoft.com/office/officeart/2005/8/layout/vList2"/>
    <dgm:cxn modelId="{BB84C95F-32C1-4F35-834C-B49D959D9A21}" type="presParOf" srcId="{E19EE0C8-F728-476E-B798-7FDCE5C51452}" destId="{C715A1F3-1C14-4943-9973-6B5804E650FA}" srcOrd="10" destOrd="0" presId="urn:microsoft.com/office/officeart/2005/8/layout/vList2"/>
    <dgm:cxn modelId="{69B0AB03-0BA6-4230-BCFD-40E9864F6BDF}" type="presParOf" srcId="{E19EE0C8-F728-476E-B798-7FDCE5C51452}" destId="{E51AB4B8-D68E-43B1-BC82-6C8E2958C31C}" srcOrd="11" destOrd="0" presId="urn:microsoft.com/office/officeart/2005/8/layout/vList2"/>
    <dgm:cxn modelId="{D122FC43-6438-44AC-BA8F-0663ACC6E676}" type="presParOf" srcId="{E19EE0C8-F728-476E-B798-7FDCE5C51452}" destId="{FEB31D3D-28DB-47D1-9CBC-AD7C76D9952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82D78-EA3D-4B61-8BDC-C7B87EB8A17B}">
      <dsp:nvSpPr>
        <dsp:cNvPr id="0" name=""/>
        <dsp:cNvSpPr/>
      </dsp:nvSpPr>
      <dsp:spPr>
        <a:xfrm>
          <a:off x="0" y="594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2B934-4888-4DAD-8A0B-154A128E9588}">
      <dsp:nvSpPr>
        <dsp:cNvPr id="0" name=""/>
        <dsp:cNvSpPr/>
      </dsp:nvSpPr>
      <dsp:spPr>
        <a:xfrm>
          <a:off x="0" y="594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Sexual orientation discrimination</a:t>
          </a:r>
          <a:endParaRPr lang="en-US" sz="3400" kern="1200"/>
        </a:p>
      </dsp:txBody>
      <dsp:txXfrm>
        <a:off x="0" y="594"/>
        <a:ext cx="6172199" cy="974487"/>
      </dsp:txXfrm>
    </dsp:sp>
    <dsp:sp modelId="{33CFDB66-136E-4B99-9798-4BDD3BA10CBD}">
      <dsp:nvSpPr>
        <dsp:cNvPr id="0" name=""/>
        <dsp:cNvSpPr/>
      </dsp:nvSpPr>
      <dsp:spPr>
        <a:xfrm>
          <a:off x="0" y="975081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32E93-5B12-461E-97A0-3A4CBC1CA8A2}">
      <dsp:nvSpPr>
        <dsp:cNvPr id="0" name=""/>
        <dsp:cNvSpPr/>
      </dsp:nvSpPr>
      <dsp:spPr>
        <a:xfrm>
          <a:off x="0" y="975081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Age discrimination</a:t>
          </a:r>
          <a:endParaRPr lang="en-US" sz="3400" kern="1200"/>
        </a:p>
      </dsp:txBody>
      <dsp:txXfrm>
        <a:off x="0" y="975081"/>
        <a:ext cx="6172199" cy="974487"/>
      </dsp:txXfrm>
    </dsp:sp>
    <dsp:sp modelId="{40BE5A1A-D45D-482F-B6F1-CF45D59B9053}">
      <dsp:nvSpPr>
        <dsp:cNvPr id="0" name=""/>
        <dsp:cNvSpPr/>
      </dsp:nvSpPr>
      <dsp:spPr>
        <a:xfrm>
          <a:off x="0" y="1949568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F23AB-E542-4951-BC7A-E39B85D57307}">
      <dsp:nvSpPr>
        <dsp:cNvPr id="0" name=""/>
        <dsp:cNvSpPr/>
      </dsp:nvSpPr>
      <dsp:spPr>
        <a:xfrm>
          <a:off x="0" y="1949568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Disability</a:t>
          </a:r>
        </a:p>
      </dsp:txBody>
      <dsp:txXfrm>
        <a:off x="0" y="1949568"/>
        <a:ext cx="6172199" cy="974487"/>
      </dsp:txXfrm>
    </dsp:sp>
    <dsp:sp modelId="{4F43DA31-A964-4D3A-BE1E-30AFC50D408E}">
      <dsp:nvSpPr>
        <dsp:cNvPr id="0" name=""/>
        <dsp:cNvSpPr/>
      </dsp:nvSpPr>
      <dsp:spPr>
        <a:xfrm>
          <a:off x="0" y="2924056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E842C-992A-42C2-82F7-9B63730060C3}">
      <dsp:nvSpPr>
        <dsp:cNvPr id="0" name=""/>
        <dsp:cNvSpPr/>
      </dsp:nvSpPr>
      <dsp:spPr>
        <a:xfrm>
          <a:off x="0" y="2924056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Gender reassignment</a:t>
          </a:r>
        </a:p>
      </dsp:txBody>
      <dsp:txXfrm>
        <a:off x="0" y="2924056"/>
        <a:ext cx="6172199" cy="974487"/>
      </dsp:txXfrm>
    </dsp:sp>
    <dsp:sp modelId="{4CABAECC-096F-4449-A3C4-A0941060290D}">
      <dsp:nvSpPr>
        <dsp:cNvPr id="0" name=""/>
        <dsp:cNvSpPr/>
      </dsp:nvSpPr>
      <dsp:spPr>
        <a:xfrm>
          <a:off x="0" y="3898543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4804F-0C54-41DC-B2BD-E7A63D57C2CB}">
      <dsp:nvSpPr>
        <dsp:cNvPr id="0" name=""/>
        <dsp:cNvSpPr/>
      </dsp:nvSpPr>
      <dsp:spPr>
        <a:xfrm>
          <a:off x="0" y="3898543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Equal pay discrimination</a:t>
          </a:r>
          <a:endParaRPr lang="en-US" sz="3400" kern="1200"/>
        </a:p>
      </dsp:txBody>
      <dsp:txXfrm>
        <a:off x="0" y="3898543"/>
        <a:ext cx="6172199" cy="9744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020A2C-222B-440F-A3FC-E9F8D6522F2E}">
      <dsp:nvSpPr>
        <dsp:cNvPr id="0" name=""/>
        <dsp:cNvSpPr/>
      </dsp:nvSpPr>
      <dsp:spPr>
        <a:xfrm>
          <a:off x="256309" y="0"/>
          <a:ext cx="5454073" cy="545407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9AF5E-196A-4748-B278-619731E67B01}">
      <dsp:nvSpPr>
        <dsp:cNvPr id="0" name=""/>
        <dsp:cNvSpPr/>
      </dsp:nvSpPr>
      <dsp:spPr>
        <a:xfrm>
          <a:off x="774445" y="518136"/>
          <a:ext cx="2127088" cy="21270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 dirty="0">
              <a:ea typeface="+mj-ea"/>
              <a:cs typeface="+mj-cs"/>
            </a:rPr>
            <a:t>Partnership(</a:t>
          </a:r>
          <a:r>
            <a:rPr lang="en-GB" altLang="en-US" sz="1600" kern="1200" dirty="0"/>
            <a:t>Security, common aim, Employee voice)</a:t>
          </a:r>
          <a:endParaRPr lang="en-GB" sz="1600" kern="1200" dirty="0"/>
        </a:p>
      </dsp:txBody>
      <dsp:txXfrm>
        <a:off x="878281" y="621972"/>
        <a:ext cx="1919416" cy="1919416"/>
      </dsp:txXfrm>
    </dsp:sp>
    <dsp:sp modelId="{7B5398E4-6017-4489-8451-754D960DCED0}">
      <dsp:nvSpPr>
        <dsp:cNvPr id="0" name=""/>
        <dsp:cNvSpPr/>
      </dsp:nvSpPr>
      <dsp:spPr>
        <a:xfrm>
          <a:off x="3065156" y="518136"/>
          <a:ext cx="2127088" cy="21270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altLang="en-US" sz="1600" kern="1200">
              <a:ea typeface="+mj-ea"/>
              <a:cs typeface="+mj-cs"/>
            </a:rPr>
            <a:t>Commitment to quality(</a:t>
          </a:r>
          <a:r>
            <a:rPr lang="en-GB" altLang="en-US" sz="1600" kern="1200"/>
            <a:t>Continuous improvement, Teamwork, Employee award schemes)</a:t>
          </a:r>
          <a:endParaRPr lang="en-GB" altLang="en-US" sz="1600" kern="1200" dirty="0"/>
        </a:p>
      </dsp:txBody>
      <dsp:txXfrm>
        <a:off x="3168992" y="621972"/>
        <a:ext cx="1919416" cy="1919416"/>
      </dsp:txXfrm>
    </dsp:sp>
    <dsp:sp modelId="{4EE06379-6B75-4B17-9A39-332CD243DF0F}">
      <dsp:nvSpPr>
        <dsp:cNvPr id="0" name=""/>
        <dsp:cNvSpPr/>
      </dsp:nvSpPr>
      <dsp:spPr>
        <a:xfrm>
          <a:off x="774445" y="2808847"/>
          <a:ext cx="2127088" cy="21270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altLang="en-US" sz="1600" kern="1200">
              <a:ea typeface="+mj-ea"/>
              <a:cs typeface="+mj-cs"/>
            </a:rPr>
            <a:t>Information and Consultation of Employees(Meetings, e-mail, social platforms)</a:t>
          </a:r>
          <a:endParaRPr lang="en-IN" altLang="en-US" sz="1600" kern="1200" dirty="0">
            <a:ea typeface="+mj-ea"/>
            <a:cs typeface="+mj-cs"/>
          </a:endParaRPr>
        </a:p>
      </dsp:txBody>
      <dsp:txXfrm>
        <a:off x="878281" y="2912683"/>
        <a:ext cx="1919416" cy="1919416"/>
      </dsp:txXfrm>
    </dsp:sp>
    <dsp:sp modelId="{F44672D5-23D8-4057-B6CF-38097C9E9E53}">
      <dsp:nvSpPr>
        <dsp:cNvPr id="0" name=""/>
        <dsp:cNvSpPr/>
      </dsp:nvSpPr>
      <dsp:spPr>
        <a:xfrm>
          <a:off x="3065156" y="2808847"/>
          <a:ext cx="2127088" cy="21270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1600" kern="1200" dirty="0">
              <a:ea typeface="+mj-ea"/>
              <a:cs typeface="+mj-cs"/>
            </a:rPr>
            <a:t>Employee involvement and participation</a:t>
          </a:r>
        </a:p>
      </dsp:txBody>
      <dsp:txXfrm>
        <a:off x="3168992" y="2912683"/>
        <a:ext cx="1919416" cy="19194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77243-4219-4CE6-AAEA-9E74EF3DC04C}">
      <dsp:nvSpPr>
        <dsp:cNvPr id="0" name=""/>
        <dsp:cNvSpPr/>
      </dsp:nvSpPr>
      <dsp:spPr>
        <a:xfrm>
          <a:off x="206251" y="495"/>
          <a:ext cx="1858162" cy="11148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Setting goals </a:t>
          </a:r>
          <a:endParaRPr lang="en-US" sz="1700" kern="1200"/>
        </a:p>
      </dsp:txBody>
      <dsp:txXfrm>
        <a:off x="206251" y="495"/>
        <a:ext cx="1858162" cy="1114897"/>
      </dsp:txXfrm>
    </dsp:sp>
    <dsp:sp modelId="{E7EA6215-953A-40A7-A13A-2863BE9BB0CE}">
      <dsp:nvSpPr>
        <dsp:cNvPr id="0" name=""/>
        <dsp:cNvSpPr/>
      </dsp:nvSpPr>
      <dsp:spPr>
        <a:xfrm>
          <a:off x="2250230" y="495"/>
          <a:ext cx="1858162" cy="111489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Regularly reviewing progress </a:t>
          </a:r>
          <a:endParaRPr lang="en-US" sz="1700" kern="1200"/>
        </a:p>
      </dsp:txBody>
      <dsp:txXfrm>
        <a:off x="2250230" y="495"/>
        <a:ext cx="1858162" cy="1114897"/>
      </dsp:txXfrm>
    </dsp:sp>
    <dsp:sp modelId="{48BAC1FF-1D80-44E7-AC8B-BA8B0692C8DB}">
      <dsp:nvSpPr>
        <dsp:cNvPr id="0" name=""/>
        <dsp:cNvSpPr/>
      </dsp:nvSpPr>
      <dsp:spPr>
        <a:xfrm>
          <a:off x="206251" y="1301209"/>
          <a:ext cx="1858162" cy="111489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Strong management </a:t>
          </a:r>
          <a:endParaRPr lang="en-US" sz="1700" kern="1200"/>
        </a:p>
      </dsp:txBody>
      <dsp:txXfrm>
        <a:off x="206251" y="1301209"/>
        <a:ext cx="1858162" cy="1114897"/>
      </dsp:txXfrm>
    </dsp:sp>
    <dsp:sp modelId="{4902B3E0-2047-4D57-B535-1F00EB8D231D}">
      <dsp:nvSpPr>
        <dsp:cNvPr id="0" name=""/>
        <dsp:cNvSpPr/>
      </dsp:nvSpPr>
      <dsp:spPr>
        <a:xfrm>
          <a:off x="2250230" y="1301209"/>
          <a:ext cx="1858162" cy="11148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Maintain diverse and high-performing work environment </a:t>
          </a:r>
          <a:endParaRPr lang="en-US" sz="1700" kern="1200"/>
        </a:p>
      </dsp:txBody>
      <dsp:txXfrm>
        <a:off x="2250230" y="1301209"/>
        <a:ext cx="1858162" cy="1114897"/>
      </dsp:txXfrm>
    </dsp:sp>
    <dsp:sp modelId="{CA4D7DF8-1055-46EB-95E1-9A64266E6A8A}">
      <dsp:nvSpPr>
        <dsp:cNvPr id="0" name=""/>
        <dsp:cNvSpPr/>
      </dsp:nvSpPr>
      <dsp:spPr>
        <a:xfrm>
          <a:off x="1228241" y="2601923"/>
          <a:ext cx="1858162" cy="111489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Cultivate diverse workplace </a:t>
          </a:r>
          <a:endParaRPr lang="en-US" sz="1700" kern="1200"/>
        </a:p>
      </dsp:txBody>
      <dsp:txXfrm>
        <a:off x="1228241" y="2601923"/>
        <a:ext cx="1858162" cy="11148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77AAE-535D-463E-BF13-F1557CAD4CA0}">
      <dsp:nvSpPr>
        <dsp:cNvPr id="0" name=""/>
        <dsp:cNvSpPr/>
      </dsp:nvSpPr>
      <dsp:spPr>
        <a:xfrm>
          <a:off x="0" y="345068"/>
          <a:ext cx="6263640" cy="6236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Benefits and resources </a:t>
          </a:r>
          <a:endParaRPr lang="en-US" sz="2600" kern="1200"/>
        </a:p>
      </dsp:txBody>
      <dsp:txXfrm>
        <a:off x="30442" y="375510"/>
        <a:ext cx="6202756" cy="562726"/>
      </dsp:txXfrm>
    </dsp:sp>
    <dsp:sp modelId="{FA015ADF-1071-46BA-8B22-BC29240242AB}">
      <dsp:nvSpPr>
        <dsp:cNvPr id="0" name=""/>
        <dsp:cNvSpPr/>
      </dsp:nvSpPr>
      <dsp:spPr>
        <a:xfrm>
          <a:off x="0" y="1043558"/>
          <a:ext cx="6263640" cy="623610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Mentorship</a:t>
          </a:r>
          <a:endParaRPr lang="en-US" sz="2600" kern="1200"/>
        </a:p>
      </dsp:txBody>
      <dsp:txXfrm>
        <a:off x="30442" y="1074000"/>
        <a:ext cx="6202756" cy="562726"/>
      </dsp:txXfrm>
    </dsp:sp>
    <dsp:sp modelId="{4D42E39E-0DF2-44E9-B643-EA803B583B52}">
      <dsp:nvSpPr>
        <dsp:cNvPr id="0" name=""/>
        <dsp:cNvSpPr/>
      </dsp:nvSpPr>
      <dsp:spPr>
        <a:xfrm>
          <a:off x="0" y="1742048"/>
          <a:ext cx="6263640" cy="62361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Developing Leaders</a:t>
          </a:r>
          <a:endParaRPr lang="en-US" sz="2600" kern="1200"/>
        </a:p>
      </dsp:txBody>
      <dsp:txXfrm>
        <a:off x="30442" y="1772490"/>
        <a:ext cx="6202756" cy="562726"/>
      </dsp:txXfrm>
    </dsp:sp>
    <dsp:sp modelId="{73A54B79-1A1A-4FD5-823A-E0F91E92B235}">
      <dsp:nvSpPr>
        <dsp:cNvPr id="0" name=""/>
        <dsp:cNvSpPr/>
      </dsp:nvSpPr>
      <dsp:spPr>
        <a:xfrm>
          <a:off x="0" y="2440539"/>
          <a:ext cx="6263640" cy="62361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Internal Conferences &amp; Learning Programs</a:t>
          </a:r>
          <a:endParaRPr lang="en-US" sz="2600" kern="1200"/>
        </a:p>
      </dsp:txBody>
      <dsp:txXfrm>
        <a:off x="30442" y="2470981"/>
        <a:ext cx="6202756" cy="562726"/>
      </dsp:txXfrm>
    </dsp:sp>
    <dsp:sp modelId="{10295B25-2A86-4970-B65E-96E8DA26D927}">
      <dsp:nvSpPr>
        <dsp:cNvPr id="0" name=""/>
        <dsp:cNvSpPr/>
      </dsp:nvSpPr>
      <dsp:spPr>
        <a:xfrm>
          <a:off x="0" y="3139029"/>
          <a:ext cx="6263640" cy="62361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Conversations on Race and Ethnicity (CORE)</a:t>
          </a:r>
          <a:endParaRPr lang="en-US" sz="2600" kern="1200"/>
        </a:p>
      </dsp:txBody>
      <dsp:txXfrm>
        <a:off x="30442" y="3169471"/>
        <a:ext cx="6202756" cy="562726"/>
      </dsp:txXfrm>
    </dsp:sp>
    <dsp:sp modelId="{C715A1F3-1C14-4943-9973-6B5804E650FA}">
      <dsp:nvSpPr>
        <dsp:cNvPr id="0" name=""/>
        <dsp:cNvSpPr/>
      </dsp:nvSpPr>
      <dsp:spPr>
        <a:xfrm>
          <a:off x="0" y="3837519"/>
          <a:ext cx="6263640" cy="623610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Global Accessibility Awareness Month</a:t>
          </a:r>
          <a:endParaRPr lang="en-US" sz="2600" kern="1200"/>
        </a:p>
      </dsp:txBody>
      <dsp:txXfrm>
        <a:off x="30442" y="3867961"/>
        <a:ext cx="6202756" cy="562726"/>
      </dsp:txXfrm>
    </dsp:sp>
    <dsp:sp modelId="{FEB31D3D-28DB-47D1-9CBC-AD7C76D99524}">
      <dsp:nvSpPr>
        <dsp:cNvPr id="0" name=""/>
        <dsp:cNvSpPr/>
      </dsp:nvSpPr>
      <dsp:spPr>
        <a:xfrm>
          <a:off x="0" y="4536009"/>
          <a:ext cx="6263640" cy="6236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Affinity groups lead in community-building</a:t>
          </a:r>
          <a:endParaRPr lang="en-US" sz="2600" kern="1200"/>
        </a:p>
      </dsp:txBody>
      <dsp:txXfrm>
        <a:off x="30442" y="4566451"/>
        <a:ext cx="6202756" cy="5627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639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815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084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343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434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1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07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766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1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30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770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4320D-DC91-47F5-8F40-EB038A9F0697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4F4749-438B-4911-A299-BEF74B64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224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hoto-of-people-having-meeting-3183186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l.facebook.com/l.php?u=https%3A%2F%2Fwww.cipd.co.uk%2Fknowledge%2Ffundamentals%2Frelations%2Fflexible-working%2Fflexible-working-impact-covid%3Ffbclid%3DIwAR0GAIRiUFncF4SUZa_BFn32I7gDxq9al8PyvkEDcsMhHlPqyvOHLJI_m-4&amp;h=AT0WJ9t8s_ySlDDATWTKtaCA9rzBQdnCi9fJmmi-tWSLvQHGqn_qBRpq-6aconMIzgDxX7jNpI7esTD_WCtQxVY_x0c1kDGfIPMccaZ77qwLAQ-nCTI5Ko-p3o3zNxKyj7m0CAppQK5H5SyEiK_Cjw" TargetMode="External"/><Relationship Id="rId13" Type="http://schemas.openxmlformats.org/officeDocument/2006/relationships/hyperlink" Target="https://hbr.org/2022/02/why-flexible-work-is-essential-to-your-dei-strategy" TargetMode="External"/><Relationship Id="rId3" Type="http://schemas.openxmlformats.org/officeDocument/2006/relationships/hyperlink" Target="https://www.aboutamazon.com/news/workplace/building-an-inclusive-culture" TargetMode="External"/><Relationship Id="rId7" Type="http://schemas.openxmlformats.org/officeDocument/2006/relationships/hyperlink" Target="https://l.facebook.com/l.php?u=https%3A%2F%2Fwww.cipd.co.uk%2Fnews-views%2Fviewpoint%2Fdisability-work%3Ffbclid%3DIwAR2a9bfe-ra8WygwHI6zYu1vD9HfaJscEkH7vy2RFBzcYs0TwjjizmWTJAU&amp;h=AT0WJ9t8s_ySlDDATWTKtaCA9rzBQdnCi9fJmmi-tWSLvQHGqn_qBRpq-6aconMIzgDxX7jNpI7esTD_WCtQxVY_x0c1kDGfIPMccaZ77qwLAQ-nCTI5Ko-p3o3zNxKyj7m0CAppQK5H5SyEiK_Cjw" TargetMode="External"/><Relationship Id="rId12" Type="http://schemas.openxmlformats.org/officeDocument/2006/relationships/hyperlink" Target="https://www.local.gov.uk/covid-19-employment-law-faqs" TargetMode="External"/><Relationship Id="rId2" Type="http://schemas.openxmlformats.org/officeDocument/2006/relationships/hyperlink" Target="https://sustainability.aboutamazon.com/society/diversity-equity-and-inclus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.facebook.com/l.php?u=https%3A%2F%2Fwww.cipd.co.uk%2FImages%2Frace-inclusion-report-2-web_tcm18-91117.pdf%3Ffbclid%3DIwAR2Xc-Duusor2VsWHnnJhGv-iVXYGEAZm6gtH3f7p2B3MKhIG9eQWkqkXTk&amp;h=AT0WJ9t8s_ySlDDATWTKtaCA9rzBQdnCi9fJmmi-tWSLvQHGqn_qBRpq-6aconMIzgDxX7jNpI7esTD_WCtQxVY_x0c1kDGfIPMccaZ77qwLAQ-nCTI5Ko-p3o3zNxKyj7m0CAppQK5H5SyEiK_Cjw" TargetMode="External"/><Relationship Id="rId11" Type="http://schemas.openxmlformats.org/officeDocument/2006/relationships/hyperlink" Target="https://myaws.co.nz/amazon-maintains-flexibility-for-remote-work-in-2022/" TargetMode="External"/><Relationship Id="rId5" Type="http://schemas.openxmlformats.org/officeDocument/2006/relationships/hyperlink" Target="https://l.facebook.com/l.php?u=https%3A%2F%2Fwww.cipd.co.uk%2FImages%2Fflexible-working-business-case_tcm18-52768.pdf%3Ffbclid%3DIwAR1FsqxfR5ncICMMXieb_3nPTj4qFQSeMHXvWE8Aq6bT5lgyi8wfeWIDCXk&amp;h=AT0WJ9t8s_ySlDDATWTKtaCA9rzBQdnCi9fJmmi-tWSLvQHGqn_qBRpq-6aconMIzgDxX7jNpI7esTD_WCtQxVY_x0c1kDGfIPMccaZ77qwLAQ-nCTI5Ko-p3o3zNxKyj7m0CAppQK5H5SyEiK_Cjw" TargetMode="External"/><Relationship Id="rId15" Type="http://schemas.openxmlformats.org/officeDocument/2006/relationships/image" Target="../media/image10.jpeg"/><Relationship Id="rId10" Type="http://schemas.openxmlformats.org/officeDocument/2006/relationships/hyperlink" Target="https://post.parliament.uk/the-impact-of-remote-and-flexible-working-arrangements/" TargetMode="External"/><Relationship Id="rId4" Type="http://schemas.openxmlformats.org/officeDocument/2006/relationships/hyperlink" Target="https://www.bankofengland.co.uk/agents-summary/2020/2020-q4/impact-of-covid-19-on-uk-businesses-evidence-from-the-decision-maker-panel-in-2020-q4?fbclid=IwAR2OSZsMLHHd0j__4AsBcgPP-hlAkncHh6BJDNdv3hTwbarmXNfXjIRCbYE" TargetMode="External"/><Relationship Id="rId9" Type="http://schemas.openxmlformats.org/officeDocument/2006/relationships/hyperlink" Target="https://l.facebook.com/l.php?u=https%3A%2F%2Fwww.statista.com%2Fstatistics%2F281734%2Fgdp-growth-in-the-united-kingdom-uk%2F%3Ffbclid%3DIwAR2XlHMVzj3mNv0OCrmfWx_NvGo203EXTdWO2klFuh4w9jOIUQ2wvps_AA8&amp;h=AT0WJ9t8s_ySlDDATWTKtaCA9rzBQdnCi9fJmmi-tWSLvQHGqn_qBRpq-6aconMIzgDxX7jNpI7esTD_WCtQxVY_x0c1kDGfIPMccaZ77qwLAQ-nCTI5Ko-p3o3zNxKyj7m0CAppQK5H5SyEiK_Cjw" TargetMode="External"/><Relationship Id="rId14" Type="http://schemas.openxmlformats.org/officeDocument/2006/relationships/hyperlink" Target="https://l.facebook.com/l.php?u=https%3A%2F%2Fwww.weforum.org%2Fagenda%2F2020%2F08%2Fflexible-remote-working-post-covid19-company-predictions%2F%3Ffbclid%3DIwAR2b5oV1wzN4Jsz7KijuG3i-HpmZ52kNJak8G0ZD7PmbsavHiNkfwCJiYEM&amp;h=AT0WJ9t8s_ySlDDATWTKtaCA9rzBQdnCi9fJmmi-tWSLvQHGqn_qBRpq-6aconMIzgDxX7jNpI7esTD_WCtQxVY_x0c1kDGfIPMccaZ77qwLAQ-nCTI5Ko-p3o3zNxKyj7m0CAppQK5H5SyEiK_Cj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22DE2-3232-BA4D-E73B-CD808AD28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43193" y="489507"/>
            <a:ext cx="3091607" cy="165548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700"/>
              <a:t>University of Wales Trinity Saint David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42DB06-6020-619B-5331-AF429F162F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48" r="14918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D6010AD-4552-82AC-6ACA-776A787576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43193" y="2418408"/>
            <a:ext cx="2942813" cy="354026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/>
              <a:t>Managing  People</a:t>
            </a:r>
            <a:br>
              <a:rPr lang="en-US" sz="2000" dirty="0"/>
            </a:br>
            <a:r>
              <a:rPr lang="en-US" sz="2000" dirty="0"/>
              <a:t>(LCBB5004)</a:t>
            </a:r>
          </a:p>
          <a:p>
            <a:pPr algn="l"/>
            <a:endParaRPr lang="en-US" sz="2000" dirty="0"/>
          </a:p>
          <a:p>
            <a:pPr algn="l"/>
            <a:endParaRPr lang="en-US" sz="2000" dirty="0"/>
          </a:p>
          <a:p>
            <a:pPr algn="l"/>
            <a:r>
              <a:rPr lang="en-US" sz="2000" dirty="0"/>
              <a:t>Stanislav </a:t>
            </a:r>
            <a:r>
              <a:rPr lang="en-US" sz="2000" dirty="0" err="1"/>
              <a:t>Danailov</a:t>
            </a:r>
            <a:endParaRPr lang="en-US" sz="2000" dirty="0"/>
          </a:p>
          <a:p>
            <a:pPr algn="l"/>
            <a:r>
              <a:rPr lang="en-US" sz="2000" dirty="0"/>
              <a:t>2112418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7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061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88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89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0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1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2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3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4EB6EA-5D93-8FD5-47B2-4E0124A66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4D0D8-F75F-A6D8-4008-DECADC13F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783926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500" dirty="0">
                <a:solidFill>
                  <a:schemeClr val="tx2"/>
                </a:solidFill>
              </a:rPr>
              <a:t>Due to the global pandemic COVID-19 many businesses suffered, and many people were made redundant (Bank of England,2020; Clark,2022). Some employees were furloughed, and some had flexible work arrangements (CIPD,2021)</a:t>
            </a:r>
          </a:p>
          <a:p>
            <a:pPr marL="0" indent="0">
              <a:buNone/>
            </a:pPr>
            <a:r>
              <a:rPr lang="en-GB" sz="2500" dirty="0">
                <a:solidFill>
                  <a:schemeClr val="tx2"/>
                </a:solidFill>
              </a:rPr>
              <a:t>HR managers had to adopt to new business challenges.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52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7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789394-6235-9436-62FA-F029CCF9E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Human Resource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DA596-C1F7-B36E-50DF-91AAAE5E7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C30B554-6063-EAFC-7D74-EA17121BFD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2" r="2" b="2769"/>
          <a:stretch/>
        </p:blipFill>
        <p:spPr>
          <a:xfrm>
            <a:off x="1397046" y="2298086"/>
            <a:ext cx="9476392" cy="41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02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9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11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Rectangle 16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7F7FDF-F7D8-CC3F-4B99-3D3B7623C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Flexible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72C8B-5B8E-6780-A1C9-A4972B602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GB" altLang="en-US" sz="2000"/>
              <a:t>Favourable pay and benefits</a:t>
            </a:r>
          </a:p>
          <a:p>
            <a:pPr marL="0" indent="0">
              <a:buNone/>
            </a:pPr>
            <a:endParaRPr lang="en-GB" altLang="en-US" sz="2000"/>
          </a:p>
          <a:p>
            <a:r>
              <a:rPr lang="en-GB" altLang="en-US" sz="2000"/>
              <a:t>Employment security</a:t>
            </a:r>
          </a:p>
          <a:p>
            <a:pPr marL="0" indent="0">
              <a:buNone/>
            </a:pPr>
            <a:endParaRPr lang="en-GB" altLang="en-US" sz="2000"/>
          </a:p>
          <a:p>
            <a:r>
              <a:rPr lang="en-GB" altLang="en-US" sz="2000"/>
              <a:t>Minimise employment costs</a:t>
            </a:r>
          </a:p>
          <a:p>
            <a:pPr marL="0" indent="0">
              <a:buNone/>
            </a:pPr>
            <a:endParaRPr lang="en-GB" altLang="en-US" sz="2000"/>
          </a:p>
          <a:p>
            <a:r>
              <a:rPr lang="en-GB" altLang="en-US" sz="2000"/>
              <a:t>Opportunities for internal training and promotion (CIPD,2018)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8FE1BA-4278-419A-370B-A3642208C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892" y="2665257"/>
            <a:ext cx="4802404" cy="3217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505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A1CF7-B21E-0A29-6960-7EA41E2E7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43436"/>
            <a:ext cx="3932237" cy="779930"/>
          </a:xfrm>
        </p:spPr>
        <p:txBody>
          <a:bodyPr/>
          <a:lstStyle/>
          <a:p>
            <a:pPr algn="ctr"/>
            <a:r>
              <a:rPr lang="en-GB" b="1" dirty="0"/>
              <a:t>Diversity and Inclusion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C7E89E9-DBC7-4280-03A7-50BF6BB202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837962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5134A5-0236-9601-D59E-5DBE369FFA0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9F0DDF-F8CC-A543-E3B2-DE39D48665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7638" y="1102659"/>
            <a:ext cx="4732244" cy="475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910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854F-30FB-5C90-65C4-5213D4269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kern="0" dirty="0">
                <a:solidFill>
                  <a:srgbClr val="000000"/>
                </a:solidFill>
                <a:sym typeface="Arial"/>
              </a:rPr>
              <a:t>E</a:t>
            </a:r>
            <a:r>
              <a:rPr lang="en-US" sz="4400" kern="0" dirty="0">
                <a:solidFill>
                  <a:srgbClr val="000000"/>
                </a:solidFill>
                <a:sym typeface="Arial"/>
              </a:rPr>
              <a:t>mployment relationship in covid-19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040A3-B0F1-A524-23D1-9AF38BD02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altLang="en-US" sz="2800" dirty="0"/>
          </a:p>
          <a:p>
            <a:pPr marL="0" indent="0">
              <a:buNone/>
            </a:pPr>
            <a:endParaRPr lang="en-GB" altLang="en-US" kern="0" dirty="0">
              <a:ea typeface="+mj-ea"/>
              <a:cs typeface="+mj-cs"/>
            </a:endParaRPr>
          </a:p>
          <a:p>
            <a:pPr marL="0" indent="0">
              <a:buNone/>
            </a:pPr>
            <a:endParaRPr lang="en-IN" altLang="en-US" sz="2800" kern="0" dirty="0">
              <a:ea typeface="+mj-ea"/>
              <a:cs typeface="+mj-cs"/>
            </a:endParaRPr>
          </a:p>
          <a:p>
            <a:endParaRPr lang="en-GB" altLang="en-US" sz="2800" kern="0" dirty="0">
              <a:ea typeface="+mj-ea"/>
              <a:cs typeface="+mj-cs"/>
            </a:endParaRPr>
          </a:p>
          <a:p>
            <a:endParaRPr lang="en-GB" altLang="en-US" kern="0" dirty="0">
              <a:ea typeface="+mj-ea"/>
              <a:cs typeface="+mj-cs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EF9564F-6E91-EFE5-205F-162E9E87B1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7765421"/>
              </p:ext>
            </p:extLst>
          </p:nvPr>
        </p:nvGraphicFramePr>
        <p:xfrm>
          <a:off x="6096000" y="1403927"/>
          <a:ext cx="5966691" cy="5454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5D48E0A-5994-9EC6-4772-EB92644896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1400" y="2017119"/>
            <a:ext cx="5257800" cy="3968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377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0294F-323A-626D-BB3F-2AD6478CA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Employment Law during 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10B77-136D-EF97-4D6B-512CDF1E1E28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838200" y="1016000"/>
            <a:ext cx="122382" cy="809625"/>
          </a:xfrm>
        </p:spPr>
        <p:txBody>
          <a:bodyPr>
            <a:normAutofit/>
          </a:bodyPr>
          <a:lstStyle/>
          <a:p>
            <a:endParaRPr lang="en-IN" altLang="en-US" sz="2800" kern="0" dirty="0">
              <a:ea typeface="+mj-ea"/>
              <a:cs typeface="+mj-cs"/>
            </a:endParaRP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endParaRPr lang="en-GB" altLang="en-US" sz="2800" kern="0" dirty="0">
              <a:ea typeface="+mj-ea"/>
              <a:cs typeface="+mj-cs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AA5DE-943A-7341-EE6D-C1C2B9201C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0582" y="1584254"/>
            <a:ext cx="4821381" cy="3876457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7D03061E-22BB-9B22-D25E-034D957CD2D2}"/>
              </a:ext>
            </a:extLst>
          </p:cNvPr>
          <p:cNvSpPr/>
          <p:nvPr/>
        </p:nvSpPr>
        <p:spPr>
          <a:xfrm rot="10800000" flipV="1">
            <a:off x="8321963" y="1576173"/>
            <a:ext cx="3845790" cy="18707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altLang="en-US" sz="1800" kern="0" dirty="0">
                <a:ea typeface="+mj-ea"/>
                <a:cs typeface="+mj-cs"/>
              </a:rPr>
              <a:t>Particulars of employment(</a:t>
            </a:r>
            <a:r>
              <a:rPr lang="en-US" altLang="en-US" dirty="0"/>
              <a:t>Holiday entitlements, sick pay, pension plan)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08F6356-3DBC-5C6E-D43E-A92073D2BA23}"/>
              </a:ext>
            </a:extLst>
          </p:cNvPr>
          <p:cNvSpPr/>
          <p:nvPr/>
        </p:nvSpPr>
        <p:spPr>
          <a:xfrm>
            <a:off x="1" y="1584254"/>
            <a:ext cx="3500582" cy="18022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altLang="en-US" sz="1800" kern="0" dirty="0">
                <a:ea typeface="+mj-ea"/>
                <a:cs typeface="+mj-cs"/>
              </a:rPr>
              <a:t>Working time(</a:t>
            </a:r>
            <a:r>
              <a:rPr lang="en-GB" altLang="en-US" dirty="0"/>
              <a:t>Part-time hours, Flexitime, Variable start/finish times)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D2D94167-7C4D-B116-E0DB-8CCAFC9690E8}"/>
              </a:ext>
            </a:extLst>
          </p:cNvPr>
          <p:cNvSpPr/>
          <p:nvPr/>
        </p:nvSpPr>
        <p:spPr>
          <a:xfrm>
            <a:off x="0" y="3503036"/>
            <a:ext cx="3500582" cy="19576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altLang="en-US" sz="1800" kern="0" dirty="0">
                <a:ea typeface="+mj-ea"/>
                <a:cs typeface="+mj-cs"/>
              </a:rPr>
              <a:t>Data Protection(GDPR)</a:t>
            </a:r>
            <a:endParaRPr lang="en-GB" altLang="en-US" sz="1800" kern="0" dirty="0">
              <a:ea typeface="+mj-ea"/>
              <a:cs typeface="+mj-cs"/>
            </a:endParaRPr>
          </a:p>
          <a:p>
            <a:endParaRPr lang="en-US" altLang="en-US" b="1" dirty="0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B8E034C6-5B11-7B8D-04B4-B9DC444DDA4C}"/>
              </a:ext>
            </a:extLst>
          </p:cNvPr>
          <p:cNvSpPr/>
          <p:nvPr/>
        </p:nvSpPr>
        <p:spPr>
          <a:xfrm>
            <a:off x="8321963" y="3503037"/>
            <a:ext cx="3845791" cy="18630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altLang="en-US" sz="1800" kern="0" dirty="0">
                <a:ea typeface="+mj-ea"/>
                <a:cs typeface="+mj-cs"/>
              </a:rPr>
              <a:t>The legal framework(common law, UK law rules, contract)</a:t>
            </a:r>
          </a:p>
        </p:txBody>
      </p:sp>
    </p:spTree>
    <p:extLst>
      <p:ext uri="{BB962C8B-B14F-4D97-AF65-F5344CB8AC3E}">
        <p14:creationId xmlns:p14="http://schemas.microsoft.com/office/powerpoint/2010/main" val="2142081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56">
            <a:extLst>
              <a:ext uri="{FF2B5EF4-FFF2-40B4-BE49-F238E27FC236}">
                <a16:creationId xmlns:a16="http://schemas.microsoft.com/office/drawing/2014/main" id="{911A6C77-6109-4F77-975B-C375615A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8" name="Group 58">
            <a:extLst>
              <a:ext uri="{FF2B5EF4-FFF2-40B4-BE49-F238E27FC236}">
                <a16:creationId xmlns:a16="http://schemas.microsoft.com/office/drawing/2014/main" id="{CB343D17-9934-455E-B326-2F39206BA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60" name="Freeform 44">
              <a:extLst>
                <a:ext uri="{FF2B5EF4-FFF2-40B4-BE49-F238E27FC236}">
                  <a16:creationId xmlns:a16="http://schemas.microsoft.com/office/drawing/2014/main" id="{A8AA2B63-BFCD-40D0-B2D0-CB714D70E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45">
              <a:extLst>
                <a:ext uri="{FF2B5EF4-FFF2-40B4-BE49-F238E27FC236}">
                  <a16:creationId xmlns:a16="http://schemas.microsoft.com/office/drawing/2014/main" id="{80834EBB-06EA-4C69-AF7A-D5A4E69D8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6">
              <a:extLst>
                <a:ext uri="{FF2B5EF4-FFF2-40B4-BE49-F238E27FC236}">
                  <a16:creationId xmlns:a16="http://schemas.microsoft.com/office/drawing/2014/main" id="{2D314EC1-63E0-43B5-9CD5-F25593B2C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47">
              <a:extLst>
                <a:ext uri="{FF2B5EF4-FFF2-40B4-BE49-F238E27FC236}">
                  <a16:creationId xmlns:a16="http://schemas.microsoft.com/office/drawing/2014/main" id="{9577EB7D-16A7-4E05-9105-431E729665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EC1741C3-592F-47B5-93A0-66FC0BB97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54E216-DD60-045F-003C-445412E4B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sz="2800" kern="0">
                <a:solidFill>
                  <a:srgbClr val="FFFFFF"/>
                </a:solidFill>
                <a:sym typeface="Arial"/>
              </a:rPr>
              <a:t>Human resource strategy</a:t>
            </a:r>
            <a:br>
              <a:rPr lang="en-US" sz="2800" kern="0">
                <a:solidFill>
                  <a:srgbClr val="FFFFFF"/>
                </a:solidFill>
                <a:sym typeface="Arial"/>
              </a:rPr>
            </a:br>
            <a:r>
              <a:rPr lang="en-US" sz="2800" kern="0">
                <a:solidFill>
                  <a:srgbClr val="FFFFFF"/>
                </a:solidFill>
                <a:sym typeface="Arial"/>
              </a:rPr>
              <a:t>and planning after covid-19 in Amazon</a:t>
            </a:r>
            <a:br>
              <a:rPr lang="en-US" sz="2800" kern="0">
                <a:solidFill>
                  <a:srgbClr val="FFFFFF"/>
                </a:solidFill>
                <a:sym typeface="Arial"/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EAF27CE-759B-C103-1585-630C685B14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79" r="16995"/>
          <a:stretch/>
        </p:blipFill>
        <p:spPr>
          <a:xfrm>
            <a:off x="1424902" y="2492376"/>
            <a:ext cx="3209779" cy="35633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AC447-DF47-C84E-CA9A-123A6D277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5569" y="2494450"/>
            <a:ext cx="5471529" cy="3563159"/>
          </a:xfrm>
        </p:spPr>
        <p:txBody>
          <a:bodyPr>
            <a:normAutofit/>
          </a:bodyPr>
          <a:lstStyle/>
          <a:p>
            <a:r>
              <a:rPr lang="en-GB" altLang="en-US" sz="2400"/>
              <a:t>Work form home strategy </a:t>
            </a:r>
          </a:p>
          <a:p>
            <a:r>
              <a:rPr lang="en-GB" altLang="en-US" sz="2400"/>
              <a:t>Long term solution for employers and employees</a:t>
            </a:r>
          </a:p>
          <a:p>
            <a:r>
              <a:rPr lang="en-GB" altLang="en-US" sz="2400"/>
              <a:t>Freedom to work when they fit </a:t>
            </a:r>
          </a:p>
          <a:p>
            <a:r>
              <a:rPr lang="en-GB" altLang="en-US" sz="2400"/>
              <a:t>Shared mission ‘effective for the customers’ 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04148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0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FD818-2DD4-E322-7982-CE7291C6C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64" y="834888"/>
            <a:ext cx="4314645" cy="1268958"/>
          </a:xfrm>
        </p:spPr>
        <p:txBody>
          <a:bodyPr anchor="b">
            <a:normAutofit/>
          </a:bodyPr>
          <a:lstStyle/>
          <a:p>
            <a:r>
              <a:rPr lang="en-GB" sz="2700"/>
              <a:t>HR Approach of Amazon towards Diversity and Inclusion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51E5C-6D9A-7EC8-D11A-7E007391C1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50" r="22787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26" name="Rectangle 12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14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172" y="2240371"/>
            <a:ext cx="42062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EFF8D8-E118-6788-D8DC-BA2742AF68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3957662"/>
              </p:ext>
            </p:extLst>
          </p:nvPr>
        </p:nvGraphicFramePr>
        <p:xfrm>
          <a:off x="7255563" y="2557587"/>
          <a:ext cx="4314645" cy="3717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4972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B7596-2F34-9679-5FFE-377EF85D5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Amazon’s HR culture of inclusion 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9B29A97D-4078-6CA3-C8FE-E8D53B639A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028869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0081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E8474-1057-04B1-849C-DAACBA971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cs typeface="Arial" panose="020B0604020202020204" pitchFamily="34" charset="0"/>
              </a:rPr>
              <a:t>Conclusion</a:t>
            </a:r>
            <a:br>
              <a:rPr lang="en-US" sz="4000" i="1" dirty="0">
                <a:solidFill>
                  <a:srgbClr val="FFFFFF"/>
                </a:solidFill>
                <a:cs typeface="Arial" panose="020B0604020202020204" pitchFamily="34" charset="0"/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53148EF9-F7E8-3DAF-C238-1DE7B5AF7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FEFFFF"/>
                </a:solidFill>
              </a:rPr>
              <a:t>Flexible work during the pandemic has created an opportunities for employers to:</a:t>
            </a:r>
          </a:p>
          <a:p>
            <a:r>
              <a:rPr lang="en-GB" sz="2400" dirty="0">
                <a:solidFill>
                  <a:srgbClr val="FEFFFF"/>
                </a:solidFill>
              </a:rPr>
              <a:t>Hire talent from anywhere - diverse group of candidates </a:t>
            </a:r>
          </a:p>
          <a:p>
            <a:r>
              <a:rPr lang="en-GB" sz="2400" dirty="0">
                <a:solidFill>
                  <a:srgbClr val="FEFFFF"/>
                </a:solidFill>
              </a:rPr>
              <a:t>Improve the work experience </a:t>
            </a:r>
          </a:p>
          <a:p>
            <a:r>
              <a:rPr lang="en-GB" sz="2400" dirty="0">
                <a:solidFill>
                  <a:srgbClr val="FEFFFF"/>
                </a:solidFill>
              </a:rPr>
              <a:t>Enhance retention </a:t>
            </a:r>
          </a:p>
          <a:p>
            <a:r>
              <a:rPr lang="en-GB" sz="2400" dirty="0">
                <a:solidFill>
                  <a:srgbClr val="FEFFFF"/>
                </a:solidFill>
              </a:rPr>
              <a:t>Improve the leadership</a:t>
            </a:r>
          </a:p>
        </p:txBody>
      </p:sp>
    </p:spTree>
    <p:extLst>
      <p:ext uri="{BB962C8B-B14F-4D97-AF65-F5344CB8AC3E}">
        <p14:creationId xmlns:p14="http://schemas.microsoft.com/office/powerpoint/2010/main" val="2991158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eople sitting around a table with papers and a computer&#10;&#10;Description automatically generated with medium confidence">
            <a:extLst>
              <a:ext uri="{FF2B5EF4-FFF2-40B4-BE49-F238E27FC236}">
                <a16:creationId xmlns:a16="http://schemas.microsoft.com/office/drawing/2014/main" id="{6527FE09-975F-DE84-5BA3-0AC3B5FFF5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58" b="148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2" name="Freeform: Shape 41">
            <a:extLst>
              <a:ext uri="{FF2B5EF4-FFF2-40B4-BE49-F238E27FC236}">
                <a16:creationId xmlns:a16="http://schemas.microsoft.com/office/drawing/2014/main" id="{6B3BAD04-E614-4C16-8360-019FCF004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E1648-2B0C-A785-DBA9-7A4C9BCCC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199861"/>
            <a:ext cx="8856059" cy="13368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Thank you for watching</a:t>
            </a:r>
          </a:p>
        </p:txBody>
      </p:sp>
    </p:spTree>
    <p:extLst>
      <p:ext uri="{BB962C8B-B14F-4D97-AF65-F5344CB8AC3E}">
        <p14:creationId xmlns:p14="http://schemas.microsoft.com/office/powerpoint/2010/main" val="3675360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DE5C1-583D-7651-3E64-E2A87A88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6505575" cy="768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E41681-66AA-F18F-117F-4C1A3A968A68}"/>
              </a:ext>
            </a:extLst>
          </p:cNvPr>
          <p:cNvSpPr txBox="1"/>
          <p:nvPr/>
        </p:nvSpPr>
        <p:spPr>
          <a:xfrm>
            <a:off x="838200" y="1066800"/>
            <a:ext cx="6505575" cy="5110163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Amazon, (2022) Diversity, Equity, and Inclusion,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https://sustainability.aboutamazon.com/society/diversity-equity-and-inclusion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Amazon, (2022) How Amazon builds diversity, equity, and inclusion into its culture,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https://www.aboutamazon.com/news/workplace/building-an-inclusive-culture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Bank of England,(2020) Impact of Covid-19 on UK businesses – evidence from the Decision Maker Panel in 2020 Q4,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https://www.bankofengland.co.uk/agents-summary/2020/2020-q4/impact-of-covid-19-on-uk-businesses-evidence-from-the-decision-maker-panel-in-2020-q4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CIPD, (2018) Flexible working: the business case 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https://www.cipd.co.uk/Images/flexible-working-business-case_tcm18-52768.</a:t>
            </a:r>
            <a:r>
              <a:rPr lang="en-GB" sz="2000" b="0" i="0" u="sng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pdf</a:t>
            </a:r>
            <a:r>
              <a:rPr lang="en-GB" sz="2000" b="0" i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(2021) Report 2 – Encouraging ethnicity data disclosure,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https://www.cipd.co.uk/Images/race-inclusion-report-2-web_tcm18-91117.pdf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CIPD, (2022) Disability at work,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https://www.cipd.co.uk/news-views/viewpoint/disability-work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CIPD, (2022) Flexible working arrangements and the impact of the COVID-19 pandemic,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https://www.cipd.co.uk/knowledge/fundamentals/relations/flexible-working/flexible-working-impact-covid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Clark, D. (2022) Annual growth of gross domestic product in the United Kingdom from 1949 to 2022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https://www.statista.com/statistics/281734/gdp-growth-in-the-united-kingdom-uk/</a:t>
            </a:r>
            <a:b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Foot, M. and Hook, C. (2011) Introducing human resource management. 6th ed. Harlow: Financial Times Prentice Hall.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Hobbs, A. (2021) The impact of remote and flexible working arrangements,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https://post.parliament.uk/the-impact-of-remote-and-flexible-working-arrangements/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 err="1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Lebeau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(2022) Amazon Maintains Flexibility For Remote Work In 2022,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https://myaws.co.nz/amazon-maintains-flexibility-for-remote-work-in-2022/</a:t>
            </a:r>
            <a:endParaRPr lang="en-GB" sz="2000" b="0" i="0" u="sng" dirty="0">
              <a:solidFill>
                <a:srgbClr val="050505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(2022) COVID-19 employment law and workforce FAQs,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https://www.local.gov.uk/covid-19-employment-law-faqs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Subramanian, S. and Washington E. F. (2022)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 Flexible Work Is Essential to Your DEI Strategy,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https://hbr.org/2022/02/why-flexible-work-is-essential-to-your-dei-strategy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Whiting, K. (2020) The Future of Flexible Working, According to 6 Companies, Available at: </a:t>
            </a:r>
            <a:r>
              <a:rPr lang="en-GB" sz="2000" b="0" i="0" u="sng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https://www.weforum.org/agenda/2020/08/flexible-remote-working-post-covid19-company-predictions/</a:t>
            </a:r>
            <a:r>
              <a:rPr lang="en-GB" sz="2000" b="0" i="0" dirty="0">
                <a:solidFill>
                  <a:srgbClr val="05050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Push pins laying down with one standing up">
            <a:extLst>
              <a:ext uri="{FF2B5EF4-FFF2-40B4-BE49-F238E27FC236}">
                <a16:creationId xmlns:a16="http://schemas.microsoft.com/office/drawing/2014/main" id="{9B4D2D88-3D8E-6911-30BA-D8CC82668A3B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31311" r="37585"/>
          <a:stretch/>
        </p:blipFill>
        <p:spPr>
          <a:xfrm>
            <a:off x="7737635" y="-1"/>
            <a:ext cx="3555205" cy="6858001"/>
          </a:xfrm>
          <a:prstGeom prst="rect">
            <a:avLst/>
          </a:prstGeom>
        </p:spPr>
      </p:pic>
      <p:sp>
        <p:nvSpPr>
          <p:cNvPr id="20" name="Rectangle 15">
            <a:extLst>
              <a:ext uri="{FF2B5EF4-FFF2-40B4-BE49-F238E27FC236}">
                <a16:creationId xmlns:a16="http://schemas.microsoft.com/office/drawing/2014/main" id="{C413D172-8B6A-47F5-9813-DE455773F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49233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1049</TotalTime>
  <Words>784</Words>
  <Application>Microsoft Office PowerPoint</Application>
  <PresentationFormat>Widescreen</PresentationFormat>
  <Paragraphs>82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University of Wales Trinity Saint David</vt:lpstr>
      <vt:lpstr>Introduction</vt:lpstr>
      <vt:lpstr>Human Resource Management</vt:lpstr>
      <vt:lpstr>Flexible working</vt:lpstr>
      <vt:lpstr>Diversity and Inclusion</vt:lpstr>
      <vt:lpstr>Employment relationship in covid-19</vt:lpstr>
      <vt:lpstr>Employment Law during pandemic</vt:lpstr>
      <vt:lpstr>Human resource strategy and planning after covid-19 in Amazon </vt:lpstr>
      <vt:lpstr>HR Approach of Amazon towards Diversity and Inclusion  </vt:lpstr>
      <vt:lpstr>Amazon’s HR culture of inclusion </vt:lpstr>
      <vt:lpstr>Conclusion </vt:lpstr>
      <vt:lpstr>Thank you for watching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Stanislav Danailov</dc:creator>
  <cp:lastModifiedBy>Desislava Gicheva</cp:lastModifiedBy>
  <cp:revision>1</cp:revision>
  <dcterms:created xsi:type="dcterms:W3CDTF">2022-11-19T10:18:32Z</dcterms:created>
  <dcterms:modified xsi:type="dcterms:W3CDTF">2022-11-20T20:23:10Z</dcterms:modified>
</cp:coreProperties>
</file>