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81" r:id="rId3"/>
    <p:sldId id="282" r:id="rId4"/>
    <p:sldId id="289" r:id="rId5"/>
    <p:sldId id="285" r:id="rId6"/>
    <p:sldId id="283" r:id="rId7"/>
    <p:sldId id="287" r:id="rId8"/>
    <p:sldId id="284" r:id="rId9"/>
    <p:sldId id="278" r:id="rId10"/>
    <p:sldId id="28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957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6" d="100"/>
          <a:sy n="86" d="100"/>
        </p:scale>
        <p:origin x="378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974D-D91D-4CCA-A431-952354B8864C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7C2AF-3FA6-47AF-A9E2-6BAC6C869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3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99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82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785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965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49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62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38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1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10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53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658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43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3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751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0508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03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476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1413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26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82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WRITING A LITERATURE REVIEW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941168"/>
            <a:ext cx="6400800" cy="1752600"/>
          </a:xfrm>
        </p:spPr>
        <p:txBody>
          <a:bodyPr>
            <a:normAutofit fontScale="70000" lnSpcReduction="20000"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4600" dirty="0">
                <a:solidFill>
                  <a:schemeClr val="tx1"/>
                </a:solidFill>
              </a:rPr>
              <a:t>        </a:t>
            </a:r>
            <a:r>
              <a:rPr lang="en-GB" sz="4600" b="1" dirty="0">
                <a:solidFill>
                  <a:schemeClr val="tx1"/>
                </a:solidFill>
              </a:rPr>
              <a:t> An </a:t>
            </a:r>
            <a:r>
              <a:rPr lang="en-GB" sz="4600" b="1" dirty="0"/>
              <a:t>overview of the </a:t>
            </a:r>
            <a:r>
              <a:rPr lang="en-GB" sz="4600" b="1" dirty="0" smtClean="0">
                <a:solidFill>
                  <a:schemeClr val="tx1"/>
                </a:solidFill>
              </a:rPr>
              <a:t>module </a:t>
            </a:r>
            <a:r>
              <a:rPr lang="en-GB" sz="4600" b="1" dirty="0">
                <a:solidFill>
                  <a:schemeClr val="tx1"/>
                </a:solidFill>
              </a:rPr>
              <a:t>and question and answer session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607"/>
            <a:ext cx="914400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7181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Write a critical literature review pertaining to your chosen field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 smtClean="0"/>
              <a:t>Before you go any further, review your word count!!!!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551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tasks we have completed…Have you…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88840"/>
            <a:ext cx="8610600" cy="4869160"/>
          </a:xfrm>
        </p:spPr>
        <p:txBody>
          <a:bodyPr>
            <a:normAutofit/>
          </a:bodyPr>
          <a:lstStyle/>
          <a:p>
            <a:r>
              <a:rPr lang="en-GB" dirty="0" smtClean="0"/>
              <a:t>Collected </a:t>
            </a:r>
            <a:r>
              <a:rPr lang="en-GB" dirty="0"/>
              <a:t>and </a:t>
            </a:r>
            <a:r>
              <a:rPr lang="en-GB" dirty="0" smtClean="0"/>
              <a:t>evaluated </a:t>
            </a:r>
            <a:r>
              <a:rPr lang="en-GB" dirty="0"/>
              <a:t>relevant information from a wide variety of sources using appropriate manual and electronic systems. </a:t>
            </a:r>
          </a:p>
          <a:p>
            <a:r>
              <a:rPr lang="en-GB" dirty="0" smtClean="0"/>
              <a:t>Employed </a:t>
            </a:r>
            <a:r>
              <a:rPr lang="en-GB" dirty="0"/>
              <a:t>appropriate academic conventions in the production and presentation of </a:t>
            </a:r>
            <a:r>
              <a:rPr lang="en-GB" dirty="0" smtClean="0"/>
              <a:t>your work</a:t>
            </a:r>
            <a:r>
              <a:rPr lang="en-GB" dirty="0"/>
              <a:t>. </a:t>
            </a:r>
          </a:p>
          <a:p>
            <a:r>
              <a:rPr lang="en-GB" dirty="0" smtClean="0"/>
              <a:t>Carried </a:t>
            </a:r>
            <a:r>
              <a:rPr lang="en-GB" dirty="0"/>
              <a:t>out a project independently.</a:t>
            </a:r>
          </a:p>
          <a:p>
            <a:r>
              <a:rPr lang="en-GB" dirty="0" smtClean="0"/>
              <a:t>Analysed </a:t>
            </a:r>
            <a:r>
              <a:rPr lang="en-GB" dirty="0"/>
              <a:t>a coherent synthesis of arguments from a range of contesting theories relating to care and well-being issues.</a:t>
            </a:r>
          </a:p>
          <a:p>
            <a:r>
              <a:rPr lang="en-GB" dirty="0" smtClean="0"/>
              <a:t>Reflected </a:t>
            </a:r>
            <a:r>
              <a:rPr lang="en-GB" dirty="0"/>
              <a:t>on and </a:t>
            </a:r>
            <a:r>
              <a:rPr lang="en-GB" dirty="0" smtClean="0"/>
              <a:t>reviewed </a:t>
            </a:r>
            <a:r>
              <a:rPr lang="en-GB" dirty="0"/>
              <a:t>progress in </a:t>
            </a:r>
            <a:r>
              <a:rPr lang="en-GB" dirty="0" smtClean="0"/>
              <a:t>your </a:t>
            </a:r>
            <a:r>
              <a:rPr lang="en-GB" dirty="0"/>
              <a:t>own </a:t>
            </a:r>
            <a:r>
              <a:rPr lang="en-GB" dirty="0" smtClean="0"/>
              <a:t>study, </a:t>
            </a:r>
            <a:r>
              <a:rPr lang="en-GB" dirty="0"/>
              <a:t>and </a:t>
            </a:r>
            <a:r>
              <a:rPr lang="en-GB" dirty="0" err="1" smtClean="0"/>
              <a:t>saught</a:t>
            </a:r>
            <a:r>
              <a:rPr lang="en-GB" dirty="0" smtClean="0"/>
              <a:t> </a:t>
            </a:r>
            <a:r>
              <a:rPr lang="en-GB" dirty="0"/>
              <a:t>assistance or guidance as appropriate in order to enhance </a:t>
            </a:r>
            <a:r>
              <a:rPr lang="en-GB" dirty="0" smtClean="0"/>
              <a:t>your </a:t>
            </a:r>
            <a:r>
              <a:rPr lang="en-GB" dirty="0"/>
              <a:t>personal development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883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have worked 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36873"/>
            <a:ext cx="8964488" cy="3599316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Deciding on an appropriate title and question</a:t>
            </a:r>
          </a:p>
          <a:p>
            <a:r>
              <a:rPr lang="en-GB" sz="2800" dirty="0" smtClean="0"/>
              <a:t>Writing your ‘Introduction’, ‘Main section’ and ‘Conclusion’</a:t>
            </a:r>
          </a:p>
          <a:p>
            <a:r>
              <a:rPr lang="en-GB" sz="2800" dirty="0" smtClean="0"/>
              <a:t>The skills of critique and evaluation</a:t>
            </a:r>
          </a:p>
          <a:p>
            <a:r>
              <a:rPr lang="en-GB" sz="2800" dirty="0" smtClean="0"/>
              <a:t>Academic conventions</a:t>
            </a:r>
          </a:p>
          <a:p>
            <a:r>
              <a:rPr lang="en-GB" sz="2800" dirty="0" smtClean="0"/>
              <a:t>Thematic unity</a:t>
            </a:r>
          </a:p>
          <a:p>
            <a:r>
              <a:rPr lang="en-GB" sz="2800" dirty="0" smtClean="0"/>
              <a:t>Editing and proof reading</a:t>
            </a:r>
          </a:p>
          <a:p>
            <a:r>
              <a:rPr lang="en-GB" sz="2800" dirty="0" smtClean="0"/>
              <a:t>Evaluating good and bad examples of </a:t>
            </a:r>
            <a:r>
              <a:rPr lang="en-GB" sz="2800" smtClean="0"/>
              <a:t>literature reviews</a:t>
            </a:r>
            <a:endParaRPr lang="en-GB" sz="2800" dirty="0" smtClean="0"/>
          </a:p>
          <a:p>
            <a:r>
              <a:rPr lang="en-GB" sz="2800" dirty="0" smtClean="0">
                <a:solidFill>
                  <a:srgbClr val="00B0F0"/>
                </a:solidFill>
              </a:rPr>
              <a:t>SEE MOODLE…….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308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: 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DRAFT PORTAL FOR TEXT MATCHING</a:t>
            </a:r>
          </a:p>
          <a:p>
            <a:endParaRPr lang="en-GB" dirty="0"/>
          </a:p>
          <a:p>
            <a:r>
              <a:rPr lang="en-GB" dirty="0"/>
              <a:t>ACTUAL </a:t>
            </a:r>
            <a:r>
              <a:rPr lang="en-GB" dirty="0" smtClean="0"/>
              <a:t>PORTAL </a:t>
            </a:r>
            <a:r>
              <a:rPr lang="en-GB" dirty="0"/>
              <a:t>FOR SUBMISSION</a:t>
            </a:r>
          </a:p>
        </p:txBody>
      </p:sp>
    </p:spTree>
    <p:extLst>
      <p:ext uri="{BB962C8B-B14F-4D97-AF65-F5344CB8AC3E}">
        <p14:creationId xmlns:p14="http://schemas.microsoft.com/office/powerpoint/2010/main" val="581759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 undertaken to 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Review of learning to date</a:t>
            </a:r>
          </a:p>
          <a:p>
            <a:endParaRPr lang="en-GB" dirty="0"/>
          </a:p>
          <a:p>
            <a:r>
              <a:rPr lang="en-GB" dirty="0"/>
              <a:t>Where are we now and what do we need to do to be ready for submission?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8F2200-C849-4F1A-B293-0075E9837B0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2881" y="5155511"/>
            <a:ext cx="2699792" cy="156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750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AC353-DB95-4B3E-8891-D27472171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dirty="0"/>
              <a:t>Check that your literature review is: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F5EF0-DC54-4776-967B-7BD0423CB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060848"/>
            <a:ext cx="8820472" cy="4680519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4000" dirty="0"/>
              <a:t>An exploration of the current state of knowledge on your topic</a:t>
            </a:r>
          </a:p>
          <a:p>
            <a:r>
              <a:rPr lang="en-GB" sz="4000" dirty="0"/>
              <a:t>A synthesis</a:t>
            </a:r>
          </a:p>
          <a:p>
            <a:r>
              <a:rPr lang="en-GB" sz="4000" dirty="0"/>
              <a:t>A critique [</a:t>
            </a:r>
            <a:r>
              <a:rPr lang="en-GB" b="1" dirty="0"/>
              <a:t>Focus On Analysis, Not Description]</a:t>
            </a:r>
            <a:endParaRPr lang="en-GB" sz="4000" dirty="0"/>
          </a:p>
          <a:p>
            <a:r>
              <a:rPr lang="en-GB" sz="4000" dirty="0"/>
              <a:t>A summary </a:t>
            </a:r>
          </a:p>
          <a:p>
            <a:r>
              <a:rPr lang="en-GB" sz="4000" dirty="0"/>
              <a:t>Academically robust</a:t>
            </a:r>
          </a:p>
          <a:p>
            <a:r>
              <a:rPr lang="en-GB" sz="4000" dirty="0"/>
              <a:t>Revise and edit your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6CBC79-3CC1-41E7-B070-B33DB3243B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2881" y="5155511"/>
            <a:ext cx="2699792" cy="156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289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ON FINISHING OFF YOUR LITERATURE REVIEW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32248"/>
            <a:ext cx="9144000" cy="4869160"/>
          </a:xfrm>
        </p:spPr>
      </p:pic>
    </p:spTree>
    <p:extLst>
      <p:ext uri="{BB962C8B-B14F-4D97-AF65-F5344CB8AC3E}">
        <p14:creationId xmlns:p14="http://schemas.microsoft.com/office/powerpoint/2010/main" val="737131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QUESTION AND ANSWER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600" dirty="0"/>
              <a:t> </a:t>
            </a:r>
          </a:p>
          <a:p>
            <a:pPr marL="0" indent="0">
              <a:buNone/>
            </a:pPr>
            <a:endParaRPr lang="en-GB" sz="6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26" y="2060848"/>
            <a:ext cx="828092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373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EA377-38CE-4A62-813F-3BF98A3E3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1:1 Tutorials and </a:t>
            </a:r>
            <a:r>
              <a:rPr lang="en-GB"/>
              <a:t>/ or Supervision</a:t>
            </a:r>
            <a:endParaRPr lang="en-GB" dirty="0"/>
          </a:p>
        </p:txBody>
      </p:sp>
      <p:pic>
        <p:nvPicPr>
          <p:cNvPr id="5" name="Content Placeholder 4" descr="A group of people on a beach&#10;&#10;Description automatically generated">
            <a:extLst>
              <a:ext uri="{FF2B5EF4-FFF2-40B4-BE49-F238E27FC236}">
                <a16:creationId xmlns:a16="http://schemas.microsoft.com/office/drawing/2014/main" id="{C301E81E-A30B-420A-ACD9-3BB0432034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523" y="2645630"/>
            <a:ext cx="5447813" cy="2981202"/>
          </a:xfrm>
        </p:spPr>
      </p:pic>
    </p:spTree>
    <p:extLst>
      <p:ext uri="{BB962C8B-B14F-4D97-AF65-F5344CB8AC3E}">
        <p14:creationId xmlns:p14="http://schemas.microsoft.com/office/powerpoint/2010/main" val="140648196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526</TotalTime>
  <Words>215</Words>
  <Application>Microsoft Office PowerPoint</Application>
  <PresentationFormat>On-screen Show (4:3)</PresentationFormat>
  <Paragraphs>50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Trebuchet MS</vt:lpstr>
      <vt:lpstr>Berlin</vt:lpstr>
      <vt:lpstr>WRITING A LITERATURE REVIEW</vt:lpstr>
      <vt:lpstr>ASSIGNMENT BRIEF</vt:lpstr>
      <vt:lpstr>The tasks we have completed…Have you…</vt:lpstr>
      <vt:lpstr>We have worked on:</vt:lpstr>
      <vt:lpstr>SUBMISSION : MOODLE</vt:lpstr>
      <vt:lpstr>Overview of work undertaken to date</vt:lpstr>
      <vt:lpstr>Check that your literature review is:  </vt:lpstr>
      <vt:lpstr>GROUP WORK ON FINISHING OFF YOUR LITERATURE REVIEW</vt:lpstr>
      <vt:lpstr>QUESTION AND ANSWER SESSION</vt:lpstr>
      <vt:lpstr>1:1 Tutorials and / or Supervision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Study</dc:title>
  <dc:creator>S1032-USER</dc:creator>
  <cp:lastModifiedBy>Beverly Cole</cp:lastModifiedBy>
  <cp:revision>32</cp:revision>
  <dcterms:created xsi:type="dcterms:W3CDTF">2015-11-09T14:00:36Z</dcterms:created>
  <dcterms:modified xsi:type="dcterms:W3CDTF">2020-01-19T04:43:09Z</dcterms:modified>
</cp:coreProperties>
</file>