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2918400" cy="438912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20" d="100"/>
          <a:sy n="20" d="100"/>
        </p:scale>
        <p:origin x="1368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7183123"/>
            <a:ext cx="27980640" cy="1528064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23053043"/>
            <a:ext cx="24688800" cy="10596877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0D0D6-A1FE-4FE4-B6A4-EA4ABFAB749F}" type="datetimeFigureOut">
              <a:rPr lang="en-US" smtClean="0"/>
              <a:t>09-Jun-23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3CA-D70E-4514-B0FE-EFD0D658E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724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0D0D6-A1FE-4FE4-B6A4-EA4ABFAB749F}" type="datetimeFigureOut">
              <a:rPr lang="en-US" smtClean="0"/>
              <a:t>09-Jun-23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3CA-D70E-4514-B0FE-EFD0D658E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70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7" y="10942333"/>
            <a:ext cx="28392120" cy="18257517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7" y="29372573"/>
            <a:ext cx="28392120" cy="9601197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/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0D0D6-A1FE-4FE4-B6A4-EA4ABFAB749F}" type="datetimeFigureOut">
              <a:rPr lang="en-US" smtClean="0"/>
              <a:t>09-Jun-23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3CA-D70E-4514-B0FE-EFD0D658E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36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11684000"/>
            <a:ext cx="13990320" cy="27848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11684000"/>
            <a:ext cx="13990320" cy="27848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0D0D6-A1FE-4FE4-B6A4-EA4ABFAB749F}" type="datetimeFigureOut">
              <a:rPr lang="en-US" smtClean="0"/>
              <a:t>09-Jun-23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3CA-D70E-4514-B0FE-EFD0D658E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631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336810"/>
            <a:ext cx="28392120" cy="848360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10759443"/>
            <a:ext cx="13926024" cy="5273037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16032480"/>
            <a:ext cx="13926024" cy="235813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10759443"/>
            <a:ext cx="13994608" cy="5273037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16032480"/>
            <a:ext cx="13994608" cy="235813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0D0D6-A1FE-4FE4-B6A4-EA4ABFAB749F}" type="datetimeFigureOut">
              <a:rPr lang="en-US" smtClean="0"/>
              <a:t>09-Jun-23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3CA-D70E-4514-B0FE-EFD0D658E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716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0D0D6-A1FE-4FE4-B6A4-EA4ABFAB749F}" type="datetimeFigureOut">
              <a:rPr lang="en-US" smtClean="0"/>
              <a:t>09-Jun-23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3CA-D70E-4514-B0FE-EFD0D658E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748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0D0D6-A1FE-4FE4-B6A4-EA4ABFAB749F}" type="datetimeFigureOut">
              <a:rPr lang="en-US" smtClean="0"/>
              <a:t>09-Jun-23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3CA-D70E-4514-B0FE-EFD0D658E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99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926080"/>
            <a:ext cx="10617041" cy="1024128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6319530"/>
            <a:ext cx="16664940" cy="311912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13167360"/>
            <a:ext cx="10617041" cy="24394163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0D0D6-A1FE-4FE4-B6A4-EA4ABFAB749F}" type="datetimeFigureOut">
              <a:rPr lang="en-US" smtClean="0"/>
              <a:t>09-Jun-23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3CA-D70E-4514-B0FE-EFD0D658E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643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926080"/>
            <a:ext cx="10617041" cy="1024128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6319530"/>
            <a:ext cx="16664940" cy="31191200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13167360"/>
            <a:ext cx="10617041" cy="24394163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0D0D6-A1FE-4FE4-B6A4-EA4ABFAB749F}" type="datetimeFigureOut">
              <a:rPr lang="en-US" smtClean="0"/>
              <a:t>09-Jun-23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3CA-D70E-4514-B0FE-EFD0D658E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791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0D0D6-A1FE-4FE4-B6A4-EA4ABFAB749F}" type="datetimeFigureOut">
              <a:rPr lang="en-US" smtClean="0"/>
              <a:t>09-Jun-23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3CA-D70E-4514-B0FE-EFD0D658E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508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2336800"/>
            <a:ext cx="7098030" cy="37195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2336800"/>
            <a:ext cx="20882610" cy="37195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0D0D6-A1FE-4FE4-B6A4-EA4ABFAB749F}" type="datetimeFigureOut">
              <a:rPr lang="en-US" smtClean="0"/>
              <a:t>09-Jun-23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093CA-D70E-4514-B0FE-EFD0D658E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564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2336810"/>
            <a:ext cx="28392120" cy="8483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11684000"/>
            <a:ext cx="28392120" cy="27848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40680650"/>
            <a:ext cx="740664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0D0D6-A1FE-4FE4-B6A4-EA4ABFAB749F}" type="datetimeFigureOut">
              <a:rPr lang="en-US" smtClean="0"/>
              <a:t>09-Jun-23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40680650"/>
            <a:ext cx="1110996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40680650"/>
            <a:ext cx="740664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093CA-D70E-4514-B0FE-EFD0D658E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431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78B16C-8CB0-4714-AE45-A4E0041746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" y="0"/>
            <a:ext cx="32918400" cy="43891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300A0B0-890D-403F-AC97-1F337906A7F5}"/>
              </a:ext>
            </a:extLst>
          </p:cNvPr>
          <p:cNvSpPr txBox="1"/>
          <p:nvPr/>
        </p:nvSpPr>
        <p:spPr>
          <a:xfrm>
            <a:off x="11189967" y="769595"/>
            <a:ext cx="1053846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8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ulim" panose="020B0600000101010101" pitchFamily="34" charset="-127"/>
                <a:ea typeface="Gulim" panose="020B0600000101010101" pitchFamily="34" charset="-127"/>
                <a:cs typeface="Arabic Typesetting" panose="03020402040406030203" pitchFamily="66" charset="-78"/>
              </a:rPr>
              <a:t>Hotel Cielo Azul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46FB8D1-4DE6-4CF3-8719-617AED3E5A77}"/>
              </a:ext>
            </a:extLst>
          </p:cNvPr>
          <p:cNvSpPr/>
          <p:nvPr/>
        </p:nvSpPr>
        <p:spPr>
          <a:xfrm>
            <a:off x="10685404" y="2226632"/>
            <a:ext cx="11547585" cy="2681760"/>
          </a:xfrm>
          <a:prstGeom prst="rect">
            <a:avLst/>
          </a:prstGeom>
          <a:noFill/>
        </p:spPr>
        <p:txBody>
          <a:bodyPr wrap="none" lIns="125984" tIns="62992" rIns="125984" bIns="62992">
            <a:spAutoFit/>
          </a:bodyPr>
          <a:lstStyle/>
          <a:p>
            <a:pPr algn="ctr"/>
            <a:r>
              <a:rPr lang="en-US" sz="16600" u="sng" dirty="0" err="1">
                <a:ln w="0"/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Colazione</a:t>
            </a:r>
            <a:r>
              <a:rPr lang="en-US" sz="16600" u="sng" dirty="0">
                <a:ln w="0"/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/Breakfast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408675-4E9F-4F14-8F31-3373F38C3DA0}"/>
              </a:ext>
            </a:extLst>
          </p:cNvPr>
          <p:cNvSpPr/>
          <p:nvPr/>
        </p:nvSpPr>
        <p:spPr>
          <a:xfrm>
            <a:off x="10240231" y="6119491"/>
            <a:ext cx="12437930" cy="1358321"/>
          </a:xfrm>
          <a:prstGeom prst="rect">
            <a:avLst/>
          </a:prstGeom>
          <a:noFill/>
        </p:spPr>
        <p:txBody>
          <a:bodyPr wrap="square" lIns="125984" tIns="62992" rIns="125984" bIns="62992">
            <a:spAutoFit/>
          </a:bodyPr>
          <a:lstStyle/>
          <a:p>
            <a:pPr algn="ctr"/>
            <a:r>
              <a:rPr lang="en-US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Bodoni MT" panose="02070603080606020203" pitchFamily="18" charset="0"/>
                <a:cs typeface="BrowalliaUPC" panose="020B0604020202020204" pitchFamily="34" charset="-34"/>
              </a:rPr>
              <a:t>Bevande </a:t>
            </a:r>
            <a:r>
              <a:rPr lang="en-US" sz="8000" dirty="0" err="1">
                <a:solidFill>
                  <a:schemeClr val="accent4">
                    <a:lumMod val="40000"/>
                    <a:lumOff val="60000"/>
                  </a:schemeClr>
                </a:solidFill>
                <a:latin typeface="Bodoni MT" panose="02070603080606020203" pitchFamily="18" charset="0"/>
                <a:cs typeface="BrowalliaUPC" panose="020B0604020202020204" pitchFamily="34" charset="-34"/>
              </a:rPr>
              <a:t>Calde</a:t>
            </a:r>
            <a:r>
              <a:rPr lang="en-US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Bodoni MT" panose="02070603080606020203" pitchFamily="18" charset="0"/>
                <a:cs typeface="BrowalliaUPC" panose="020B0604020202020204" pitchFamily="34" charset="-34"/>
              </a:rPr>
              <a:t>/Hot Drinks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658A76-1BB3-40B8-99BA-EA5AF0577930}"/>
              </a:ext>
            </a:extLst>
          </p:cNvPr>
          <p:cNvSpPr txBox="1"/>
          <p:nvPr/>
        </p:nvSpPr>
        <p:spPr>
          <a:xfrm>
            <a:off x="8229595" y="7812232"/>
            <a:ext cx="9130619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Caff</a:t>
            </a:r>
            <a:r>
              <a:rPr lang="en-US" sz="6600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é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Espresso…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€3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Cappuccino…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€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Caff</a:t>
            </a:r>
            <a:r>
              <a:rPr lang="en-US" sz="6600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é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Latte..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€3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9AC8AC-10F6-436E-8FCB-F3E1F3D87745}"/>
              </a:ext>
            </a:extLst>
          </p:cNvPr>
          <p:cNvSpPr txBox="1"/>
          <p:nvPr/>
        </p:nvSpPr>
        <p:spPr>
          <a:xfrm>
            <a:off x="8229595" y="12229586"/>
            <a:ext cx="164592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Bodoni MT" panose="02070603080606020203" pitchFamily="18" charset="0"/>
                <a:cs typeface="BrowalliaUPC" panose="020B0604020202020204" pitchFamily="34" charset="-34"/>
              </a:rPr>
              <a:t>Piatto Principale/Main Course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4480A4-A30B-476E-912A-F422555BBF01}"/>
              </a:ext>
            </a:extLst>
          </p:cNvPr>
          <p:cNvSpPr txBox="1"/>
          <p:nvPr/>
        </p:nvSpPr>
        <p:spPr>
          <a:xfrm>
            <a:off x="8229595" y="13963251"/>
            <a:ext cx="9405260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Cornetto…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€3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Muesli </a:t>
            </a:r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Yogurt…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€4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Uova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€2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Pane con </a:t>
            </a:r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Marmellata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€2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Pancakes…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€5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9FA255-775B-4E32-814A-E4B6957492DE}"/>
              </a:ext>
            </a:extLst>
          </p:cNvPr>
          <p:cNvSpPr txBox="1"/>
          <p:nvPr/>
        </p:nvSpPr>
        <p:spPr>
          <a:xfrm>
            <a:off x="8229595" y="20177213"/>
            <a:ext cx="164592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Bodoni MT" panose="02070603080606020203" pitchFamily="18" charset="0"/>
                <a:cs typeface="BrowalliaUPC" panose="020B0604020202020204" pitchFamily="34" charset="-34"/>
              </a:rPr>
              <a:t>Bevande/Drinks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EAEABC-0F59-4DA8-A246-D950EBB54561}"/>
              </a:ext>
            </a:extLst>
          </p:cNvPr>
          <p:cNvSpPr txBox="1"/>
          <p:nvPr/>
        </p:nvSpPr>
        <p:spPr>
          <a:xfrm>
            <a:off x="8229595" y="21987969"/>
            <a:ext cx="16459200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Mimosa…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Tequila…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€8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Vino…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€4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Succo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d’arancia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€4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Succo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Tropicale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€2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Acqua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€1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91FD11-A3BA-4FA0-BC52-500F323919E2}"/>
              </a:ext>
            </a:extLst>
          </p:cNvPr>
          <p:cNvSpPr txBox="1"/>
          <p:nvPr/>
        </p:nvSpPr>
        <p:spPr>
          <a:xfrm>
            <a:off x="8229595" y="29766591"/>
            <a:ext cx="164592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Bodoni MT" panose="02070603080606020203" pitchFamily="18" charset="0"/>
                <a:cs typeface="BrowalliaUPC" panose="020B0604020202020204" pitchFamily="34" charset="-34"/>
              </a:rPr>
              <a:t>Dolce/Dessert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DAA3C5A-508B-487D-A3DC-BC3E407B54DE}"/>
              </a:ext>
            </a:extLst>
          </p:cNvPr>
          <p:cNvSpPr txBox="1"/>
          <p:nvPr/>
        </p:nvSpPr>
        <p:spPr>
          <a:xfrm>
            <a:off x="8229595" y="31090030"/>
            <a:ext cx="16459200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Tiramisu…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€6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Brioche…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€3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Pane </a:t>
            </a:r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Cremoso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€6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Cannoli…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€5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Cialde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€4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F1A3922-5B7E-4A51-939F-8D22EB7AE54A}"/>
              </a:ext>
            </a:extLst>
          </p:cNvPr>
          <p:cNvSpPr txBox="1"/>
          <p:nvPr/>
        </p:nvSpPr>
        <p:spPr>
          <a:xfrm>
            <a:off x="8229595" y="37109989"/>
            <a:ext cx="164592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0" dirty="0" err="1">
                <a:solidFill>
                  <a:schemeClr val="accent4">
                    <a:lumMod val="40000"/>
                    <a:lumOff val="60000"/>
                  </a:schemeClr>
                </a:solidFill>
                <a:latin typeface="Bodoni MT" panose="02070603080606020203" pitchFamily="18" charset="0"/>
                <a:cs typeface="BrowalliaUPC" panose="020B0604020202020204" pitchFamily="34" charset="-34"/>
              </a:rPr>
              <a:t>Vegano</a:t>
            </a:r>
            <a:r>
              <a:rPr lang="en-US" sz="8000" dirty="0">
                <a:solidFill>
                  <a:schemeClr val="accent4">
                    <a:lumMod val="40000"/>
                    <a:lumOff val="60000"/>
                  </a:schemeClr>
                </a:solidFill>
                <a:latin typeface="Bodoni MT" panose="02070603080606020203" pitchFamily="18" charset="0"/>
                <a:cs typeface="BrowalliaUPC" panose="020B0604020202020204" pitchFamily="34" charset="-34"/>
              </a:rPr>
              <a:t>/Vegan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EC64BF-0521-4029-9174-8CA9BB1C3DF1}"/>
              </a:ext>
            </a:extLst>
          </p:cNvPr>
          <p:cNvSpPr txBox="1"/>
          <p:nvPr/>
        </p:nvSpPr>
        <p:spPr>
          <a:xfrm>
            <a:off x="8229595" y="38433428"/>
            <a:ext cx="16459200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Macedonia…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€5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Croissant </a:t>
            </a:r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Vegani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€5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Toast </a:t>
            </a:r>
            <a:r>
              <a:rPr lang="en-US" sz="6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all’avocados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€5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Plantains…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€3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Sofrito…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€2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99EBCDD-F497-4F0B-A729-423249B9FCBD}"/>
              </a:ext>
            </a:extLst>
          </p:cNvPr>
          <p:cNvSpPr txBox="1"/>
          <p:nvPr/>
        </p:nvSpPr>
        <p:spPr>
          <a:xfrm>
            <a:off x="1158896" y="1019132"/>
            <a:ext cx="786305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>
                <a:solidFill>
                  <a:schemeClr val="bg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info.hotelcielo@gmail.com</a:t>
            </a:r>
          </a:p>
          <a:p>
            <a:r>
              <a:rPr lang="en-US" sz="8000" dirty="0">
                <a:solidFill>
                  <a:schemeClr val="bg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+56 **** *******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5CBB174-FB0F-43F9-ABF4-9D75009D8F68}"/>
              </a:ext>
            </a:extLst>
          </p:cNvPr>
          <p:cNvSpPr txBox="1"/>
          <p:nvPr/>
        </p:nvSpPr>
        <p:spPr>
          <a:xfrm>
            <a:off x="883644" y="38895092"/>
            <a:ext cx="644213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Ora di </a:t>
            </a:r>
            <a:r>
              <a:rPr lang="en-US" sz="5400" dirty="0" err="1">
                <a:solidFill>
                  <a:schemeClr val="bg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Colaziano</a:t>
            </a:r>
            <a:r>
              <a:rPr lang="en-US" sz="5400" dirty="0">
                <a:solidFill>
                  <a:schemeClr val="bg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: 8 40 to 11 pm</a:t>
            </a:r>
          </a:p>
          <a:p>
            <a:pPr algn="ctr"/>
            <a:r>
              <a:rPr lang="it-IT" sz="5400" dirty="0">
                <a:solidFill>
                  <a:schemeClr val="bg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Disponibile per il servizio in camera/</a:t>
            </a:r>
            <a:endParaRPr lang="en-US" sz="5400" dirty="0">
              <a:solidFill>
                <a:schemeClr val="bg1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3CAFF3-3BBE-4715-96C9-61CFE3A6AF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10008">
            <a:off x="-2666573" y="13454826"/>
            <a:ext cx="16752687" cy="778548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7ECFB6B-679A-4787-806F-EAB115D8B7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89992" flipH="1">
            <a:off x="18832288" y="21785211"/>
            <a:ext cx="16752687" cy="7785481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30291819-9A01-44E2-9932-A48B6E210589}"/>
              </a:ext>
            </a:extLst>
          </p:cNvPr>
          <p:cNvSpPr txBox="1"/>
          <p:nvPr/>
        </p:nvSpPr>
        <p:spPr>
          <a:xfrm>
            <a:off x="26259598" y="39310590"/>
            <a:ext cx="577515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Breakfast Time: 8 am to 11 am</a:t>
            </a:r>
          </a:p>
          <a:p>
            <a:pPr algn="ctr"/>
            <a:r>
              <a:rPr lang="en-US" sz="5400" dirty="0">
                <a:solidFill>
                  <a:schemeClr val="bg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Available for Room Service</a:t>
            </a:r>
            <a:endParaRPr lang="en-US" sz="54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935A878-E8FF-4D73-BC43-91DA881BF474}"/>
              </a:ext>
            </a:extLst>
          </p:cNvPr>
          <p:cNvSpPr txBox="1"/>
          <p:nvPr/>
        </p:nvSpPr>
        <p:spPr>
          <a:xfrm>
            <a:off x="16008685" y="7804894"/>
            <a:ext cx="913061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Espresso…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€3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Cappuccino…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€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Caffe Latte..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€3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EF55D18-B959-4AB3-A4E7-DE618F8CEE4E}"/>
              </a:ext>
            </a:extLst>
          </p:cNvPr>
          <p:cNvSpPr txBox="1"/>
          <p:nvPr/>
        </p:nvSpPr>
        <p:spPr>
          <a:xfrm>
            <a:off x="15734044" y="14250377"/>
            <a:ext cx="9405260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Croissants…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€3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Yogurt Granola…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€4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Eggs…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€2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Bread with Jam…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€2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Pancakes…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€5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60EDDCE-CBA4-4B74-8A72-BAC0BEA1A886}"/>
              </a:ext>
            </a:extLst>
          </p:cNvPr>
          <p:cNvSpPr txBox="1"/>
          <p:nvPr/>
        </p:nvSpPr>
        <p:spPr>
          <a:xfrm>
            <a:off x="8229595" y="22244466"/>
            <a:ext cx="16459200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Mimosa…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</a:t>
            </a:r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Tequila…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€8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Wine…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€4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 Juice…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€4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Tropical Juice…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€2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Water…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€1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2A90F34-D5DB-4B2D-A813-3F7A2CA15E06}"/>
              </a:ext>
            </a:extLst>
          </p:cNvPr>
          <p:cNvSpPr txBox="1"/>
          <p:nvPr/>
        </p:nvSpPr>
        <p:spPr>
          <a:xfrm>
            <a:off x="7779085" y="31122407"/>
            <a:ext cx="16459200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Tiramisu…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€6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Brioche…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€3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Creamy Bread…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€6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Cannoli…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€5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Waffles…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€4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9A8D4E5-3EA5-4166-864E-2C9C2D172E2F}"/>
              </a:ext>
            </a:extLst>
          </p:cNvPr>
          <p:cNvSpPr txBox="1"/>
          <p:nvPr/>
        </p:nvSpPr>
        <p:spPr>
          <a:xfrm>
            <a:off x="7641764" y="38576991"/>
            <a:ext cx="16459200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Fruit Salad…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€5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Vegan Croissant…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€5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Avocado Toast…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€5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Plantains…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€3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Sofrito…</a:t>
            </a:r>
            <a:r>
              <a:rPr lang="en-US" sz="66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€32</a:t>
            </a:r>
            <a:endParaRPr 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178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277</Words>
  <Application>Microsoft Office PowerPoint</Application>
  <PresentationFormat>Custom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Gulim</vt:lpstr>
      <vt:lpstr>Aldhabi</vt:lpstr>
      <vt:lpstr>Arabic Typesetting</vt:lpstr>
      <vt:lpstr>Arial</vt:lpstr>
      <vt:lpstr>Bodoni MT</vt:lpstr>
      <vt:lpstr>Calibri</vt:lpstr>
      <vt:lpstr>Calibri Light</vt:lpstr>
      <vt:lpstr>Cambria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Kulsoom Ameen</dc:creator>
  <cp:lastModifiedBy>Kulsoom Ameen</cp:lastModifiedBy>
  <cp:revision>21</cp:revision>
  <dcterms:created xsi:type="dcterms:W3CDTF">2023-06-08T12:44:05Z</dcterms:created>
  <dcterms:modified xsi:type="dcterms:W3CDTF">2023-06-09T11:22:23Z</dcterms:modified>
</cp:coreProperties>
</file>