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20" y="-4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952FD-B880-4264-A746-590B9FA38334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5C767-6D99-4B93-B7C9-66C1AB430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084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952FD-B880-4264-A746-590B9FA38334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5C767-6D99-4B93-B7C9-66C1AB430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26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952FD-B880-4264-A746-590B9FA38334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5C767-6D99-4B93-B7C9-66C1AB430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68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952FD-B880-4264-A746-590B9FA38334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5C767-6D99-4B93-B7C9-66C1AB430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56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952FD-B880-4264-A746-590B9FA38334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5C767-6D99-4B93-B7C9-66C1AB430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3658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952FD-B880-4264-A746-590B9FA38334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5C767-6D99-4B93-B7C9-66C1AB430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737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952FD-B880-4264-A746-590B9FA38334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5C767-6D99-4B93-B7C9-66C1AB430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623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952FD-B880-4264-A746-590B9FA38334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5C767-6D99-4B93-B7C9-66C1AB430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726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952FD-B880-4264-A746-590B9FA38334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5C767-6D99-4B93-B7C9-66C1AB430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3228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952FD-B880-4264-A746-590B9FA38334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5C767-6D99-4B93-B7C9-66C1AB430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69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952FD-B880-4264-A746-590B9FA38334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95C767-6D99-4B93-B7C9-66C1AB430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261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B952FD-B880-4264-A746-590B9FA38334}" type="datetimeFigureOut">
              <a:rPr lang="en-GB" smtClean="0"/>
              <a:t>02/03/2015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95C767-6D99-4B93-B7C9-66C1AB43063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6743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Crusading in the Middle Ages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Settlers in the East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10178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2/2d/Near_East_1135.svg/640px-Near_East_1135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-11297"/>
            <a:ext cx="4968552" cy="6838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31559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500" y="4943475"/>
            <a:ext cx="2095500" cy="1914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1331640" y="501317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Coronation of Maria of Montferrat and John of Brienne, King of Jerusalem and Latin Emperor of Constantinople</a:t>
            </a:r>
            <a:endParaRPr lang="en-GB" dirty="0"/>
          </a:p>
        </p:txBody>
      </p:sp>
      <p:pic>
        <p:nvPicPr>
          <p:cNvPr id="2052" name="Picture 4" descr="http://www.medievalists.net/wp-content/uploads/2012/10/BaldwinI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382" y="0"/>
            <a:ext cx="6800850" cy="4410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14630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d/de/Konrad_von_Gr%C3%BCnenberg_-_Beschreibung_der_Reise_von_Konstanz_nach_Jerusalem_-_Blatt_35v-36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2214"/>
            <a:ext cx="8423374" cy="5981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56795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livius.org/a/turkey/antioch/peutinger_antioc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6285"/>
            <a:ext cx="7704856" cy="6298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0829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8798"/>
            <a:ext cx="8784976" cy="6520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52662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27</Words>
  <Application>Microsoft Office PowerPoint</Application>
  <PresentationFormat>On-screen Show (4:3)</PresentationFormat>
  <Paragraphs>3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Crusading in the Middle Ages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Crusading in the Middle Ages</dc:title>
  <dc:creator>Administrator</dc:creator>
  <cp:lastModifiedBy>Administrator</cp:lastModifiedBy>
  <cp:revision>3</cp:revision>
  <dcterms:created xsi:type="dcterms:W3CDTF">2015-03-02T11:16:41Z</dcterms:created>
  <dcterms:modified xsi:type="dcterms:W3CDTF">2015-03-02T12:00:02Z</dcterms:modified>
</cp:coreProperties>
</file>