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62" r:id="rId2"/>
  </p:sldIdLst>
  <p:sldSz cx="19010313" cy="10693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724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994" autoAdjust="0"/>
    <p:restoredTop sz="94625" autoAdjust="0"/>
  </p:normalViewPr>
  <p:slideViewPr>
    <p:cSldViewPr>
      <p:cViewPr>
        <p:scale>
          <a:sx n="54" d="100"/>
          <a:sy n="54" d="100"/>
        </p:scale>
        <p:origin x="688" y="544"/>
      </p:cViewPr>
      <p:guideLst>
        <p:guide orient="horz" pos="2160"/>
        <p:guide pos="7245"/>
      </p:guideLst>
    </p:cSldViewPr>
  </p:slideViewPr>
  <p:outlineViewPr>
    <p:cViewPr>
      <p:scale>
        <a:sx n="33" d="100"/>
        <a:sy n="33" d="100"/>
      </p:scale>
      <p:origin x="0" y="0"/>
    </p:cViewPr>
  </p:outlineViewPr>
  <p:notesTextViewPr>
    <p:cViewPr>
      <p:scale>
        <a:sx n="100" d="100"/>
        <a:sy n="100" d="100"/>
      </p:scale>
      <p:origin x="0" y="-2384"/>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7C2E05-35AF-F34B-A7B4-4223899C4E7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GB"/>
        </a:p>
      </dgm:t>
    </dgm:pt>
    <dgm:pt modelId="{DAD52703-8FEA-A244-92DB-A34E11A5EBFB}">
      <dgm:prSet/>
      <dgm:spPr/>
      <dgm:t>
        <a:bodyPr/>
        <a:lstStyle/>
        <a:p>
          <a:r>
            <a:rPr lang="en-GB" b="1" i="0"/>
            <a:t>4. Click the AutoSum (∑) button.</a:t>
          </a:r>
          <a:br>
            <a:rPr lang="en-GB" b="0" i="0"/>
          </a:br>
          <a:r>
            <a:rPr lang="en-GB" b="0" i="0"/>
            <a:t>You’ll find this in the Editing group on the far right.</a:t>
          </a:r>
          <a:endParaRPr lang="en-RO"/>
        </a:p>
      </dgm:t>
    </dgm:pt>
    <dgm:pt modelId="{32C1A296-BD26-634E-9B67-5B45E6E1C802}" type="parTrans" cxnId="{D1B1994E-A23A-7646-8741-7BDF595DED54}">
      <dgm:prSet/>
      <dgm:spPr/>
      <dgm:t>
        <a:bodyPr/>
        <a:lstStyle/>
        <a:p>
          <a:endParaRPr lang="en-GB">
            <a:solidFill>
              <a:schemeClr val="tx1"/>
            </a:solidFill>
          </a:endParaRPr>
        </a:p>
      </dgm:t>
    </dgm:pt>
    <dgm:pt modelId="{4014E11E-DE8A-4E41-801C-49C93EBA330E}" type="sibTrans" cxnId="{D1B1994E-A23A-7646-8741-7BDF595DED54}">
      <dgm:prSet/>
      <dgm:spPr/>
      <dgm:t>
        <a:bodyPr/>
        <a:lstStyle/>
        <a:p>
          <a:endParaRPr lang="en-GB">
            <a:solidFill>
              <a:schemeClr val="tx1"/>
            </a:solidFill>
          </a:endParaRPr>
        </a:p>
      </dgm:t>
    </dgm:pt>
    <dgm:pt modelId="{72A1E3FC-42A6-1146-BF85-5714FD357F58}">
      <dgm:prSet/>
      <dgm:spPr/>
      <dgm:t>
        <a:bodyPr/>
        <a:lstStyle/>
        <a:p>
          <a:r>
            <a:rPr lang="en-GB" b="1" i="0"/>
            <a:t>5. Excel selects the range automatically.</a:t>
          </a:r>
          <a:br>
            <a:rPr lang="en-GB" b="0" i="0"/>
          </a:br>
          <a:r>
            <a:rPr lang="en-GB" b="0" i="0"/>
            <a:t>It highlights the numbers above or to the left. If it’s correct, move on. If not, drag to select your own range.</a:t>
          </a:r>
          <a:endParaRPr lang="en-RO"/>
        </a:p>
      </dgm:t>
    </dgm:pt>
    <dgm:pt modelId="{18ABAEF6-9185-EA4E-859C-952F90D3BA54}" type="parTrans" cxnId="{8F7CC674-E853-C64D-9E17-5964ADB6CB7D}">
      <dgm:prSet/>
      <dgm:spPr/>
      <dgm:t>
        <a:bodyPr/>
        <a:lstStyle/>
        <a:p>
          <a:endParaRPr lang="en-GB">
            <a:solidFill>
              <a:schemeClr val="tx1"/>
            </a:solidFill>
          </a:endParaRPr>
        </a:p>
      </dgm:t>
    </dgm:pt>
    <dgm:pt modelId="{45D2E04E-C3FD-A841-A98E-BF1139A16944}" type="sibTrans" cxnId="{8F7CC674-E853-C64D-9E17-5964ADB6CB7D}">
      <dgm:prSet/>
      <dgm:spPr/>
      <dgm:t>
        <a:bodyPr/>
        <a:lstStyle/>
        <a:p>
          <a:endParaRPr lang="en-GB">
            <a:solidFill>
              <a:schemeClr val="tx1"/>
            </a:solidFill>
          </a:endParaRPr>
        </a:p>
      </dgm:t>
    </dgm:pt>
    <dgm:pt modelId="{09CC56A5-1223-A24B-BC1D-35A7E0D59FE6}">
      <dgm:prSet/>
      <dgm:spPr/>
      <dgm:t>
        <a:bodyPr/>
        <a:lstStyle/>
        <a:p>
          <a:r>
            <a:rPr lang="en-GB" b="1" i="0"/>
            <a:t>6. Press Enter.</a:t>
          </a:r>
          <a:br>
            <a:rPr lang="en-GB" b="0" i="0"/>
          </a:br>
          <a:r>
            <a:rPr lang="en-GB" b="0" i="0"/>
            <a:t>Your sum will now appear in the selected cell.</a:t>
          </a:r>
          <a:endParaRPr lang="en-RO"/>
        </a:p>
      </dgm:t>
    </dgm:pt>
    <dgm:pt modelId="{0775F92C-B425-AB4A-9C54-E934710C03F4}" type="parTrans" cxnId="{2BC7B7B1-9ED0-CC4D-ACCC-457F7B71BD51}">
      <dgm:prSet/>
      <dgm:spPr/>
      <dgm:t>
        <a:bodyPr/>
        <a:lstStyle/>
        <a:p>
          <a:endParaRPr lang="en-GB">
            <a:solidFill>
              <a:schemeClr val="tx1"/>
            </a:solidFill>
          </a:endParaRPr>
        </a:p>
      </dgm:t>
    </dgm:pt>
    <dgm:pt modelId="{51D43404-92FB-5A4D-8F16-7AEF8918701D}" type="sibTrans" cxnId="{2BC7B7B1-9ED0-CC4D-ACCC-457F7B71BD51}">
      <dgm:prSet/>
      <dgm:spPr/>
      <dgm:t>
        <a:bodyPr/>
        <a:lstStyle/>
        <a:p>
          <a:endParaRPr lang="en-GB">
            <a:solidFill>
              <a:schemeClr val="tx1"/>
            </a:solidFill>
          </a:endParaRPr>
        </a:p>
      </dgm:t>
    </dgm:pt>
    <dgm:pt modelId="{82931012-338F-374B-B5BD-A8DA6C28C1AF}">
      <dgm:prSet/>
      <dgm:spPr/>
      <dgm:t>
        <a:bodyPr/>
        <a:lstStyle/>
        <a:p>
          <a:r>
            <a:rPr lang="en-RO" b="1" i="0"/>
            <a:t>💡 </a:t>
          </a:r>
          <a:r>
            <a:rPr lang="en-GB" b="1" i="0"/>
            <a:t>Tips:</a:t>
          </a:r>
          <a:endParaRPr lang="en-RO"/>
        </a:p>
      </dgm:t>
    </dgm:pt>
    <dgm:pt modelId="{4E0A5C77-D36A-D34C-92AA-16728713F478}" type="parTrans" cxnId="{4231E675-50E4-A048-8ED6-7739029A90D0}">
      <dgm:prSet/>
      <dgm:spPr/>
      <dgm:t>
        <a:bodyPr/>
        <a:lstStyle/>
        <a:p>
          <a:endParaRPr lang="en-GB">
            <a:solidFill>
              <a:schemeClr val="tx1"/>
            </a:solidFill>
          </a:endParaRPr>
        </a:p>
      </dgm:t>
    </dgm:pt>
    <dgm:pt modelId="{04526249-7EF2-0A42-B9FC-613B91FB163B}" type="sibTrans" cxnId="{4231E675-50E4-A048-8ED6-7739029A90D0}">
      <dgm:prSet/>
      <dgm:spPr/>
      <dgm:t>
        <a:bodyPr/>
        <a:lstStyle/>
        <a:p>
          <a:endParaRPr lang="en-GB">
            <a:solidFill>
              <a:schemeClr val="tx1"/>
            </a:solidFill>
          </a:endParaRPr>
        </a:p>
      </dgm:t>
    </dgm:pt>
    <dgm:pt modelId="{BA4537B4-95FB-214B-ADFA-3CBC2CCE6625}">
      <dgm:prSet/>
      <dgm:spPr/>
      <dgm:t>
        <a:bodyPr/>
        <a:lstStyle/>
        <a:p>
          <a:r>
            <a:rPr lang="en-GB" b="0" i="0"/>
            <a:t>You can also press </a:t>
          </a:r>
          <a:r>
            <a:rPr lang="en-GB" b="1" i="0"/>
            <a:t>Alt + =</a:t>
          </a:r>
          <a:r>
            <a:rPr lang="en-GB" b="0" i="0"/>
            <a:t> to use AutoSum quickly.</a:t>
          </a:r>
          <a:endParaRPr lang="en-RO"/>
        </a:p>
      </dgm:t>
    </dgm:pt>
    <dgm:pt modelId="{E8F17BFA-3FEC-C448-AC4A-F3349C5BD74C}" type="parTrans" cxnId="{7BFA087D-665D-F14A-B75E-A58F483014A4}">
      <dgm:prSet/>
      <dgm:spPr/>
      <dgm:t>
        <a:bodyPr/>
        <a:lstStyle/>
        <a:p>
          <a:endParaRPr lang="en-GB">
            <a:solidFill>
              <a:schemeClr val="tx1"/>
            </a:solidFill>
          </a:endParaRPr>
        </a:p>
      </dgm:t>
    </dgm:pt>
    <dgm:pt modelId="{F54F7A1D-5CF3-6948-A13B-E61736B00D7B}" type="sibTrans" cxnId="{7BFA087D-665D-F14A-B75E-A58F483014A4}">
      <dgm:prSet/>
      <dgm:spPr/>
      <dgm:t>
        <a:bodyPr/>
        <a:lstStyle/>
        <a:p>
          <a:endParaRPr lang="en-GB">
            <a:solidFill>
              <a:schemeClr val="tx1"/>
            </a:solidFill>
          </a:endParaRPr>
        </a:p>
      </dgm:t>
    </dgm:pt>
    <dgm:pt modelId="{FF807DF7-4BF6-334E-AE5F-C0143D2E22F8}">
      <dgm:prSet/>
      <dgm:spPr/>
      <dgm:t>
        <a:bodyPr/>
        <a:lstStyle/>
        <a:p>
          <a:r>
            <a:rPr lang="en-GB" b="0" i="0"/>
            <a:t>AutoSum works for columns </a:t>
          </a:r>
          <a:r>
            <a:rPr lang="en-GB" b="1" i="0"/>
            <a:t>and</a:t>
          </a:r>
          <a:r>
            <a:rPr lang="en-GB" b="0" i="0"/>
            <a:t> rows.</a:t>
          </a:r>
          <a:endParaRPr lang="en-RO"/>
        </a:p>
      </dgm:t>
    </dgm:pt>
    <dgm:pt modelId="{B687CD83-C56A-284A-BFB8-BF092C8B5718}" type="parTrans" cxnId="{2B4DB33E-397D-A84D-BD8C-CA81C1476FAF}">
      <dgm:prSet/>
      <dgm:spPr/>
      <dgm:t>
        <a:bodyPr/>
        <a:lstStyle/>
        <a:p>
          <a:endParaRPr lang="en-GB">
            <a:solidFill>
              <a:schemeClr val="tx1"/>
            </a:solidFill>
          </a:endParaRPr>
        </a:p>
      </dgm:t>
    </dgm:pt>
    <dgm:pt modelId="{CE33EBDF-F87E-D741-BEC0-6A61F4E71250}" type="sibTrans" cxnId="{2B4DB33E-397D-A84D-BD8C-CA81C1476FAF}">
      <dgm:prSet/>
      <dgm:spPr/>
      <dgm:t>
        <a:bodyPr/>
        <a:lstStyle/>
        <a:p>
          <a:endParaRPr lang="en-GB">
            <a:solidFill>
              <a:schemeClr val="tx1"/>
            </a:solidFill>
          </a:endParaRPr>
        </a:p>
      </dgm:t>
    </dgm:pt>
    <dgm:pt modelId="{0A2F7A07-0B4D-F140-B5BB-617F562030F7}">
      <dgm:prSet/>
      <dgm:spPr/>
      <dgm:t>
        <a:bodyPr/>
        <a:lstStyle/>
        <a:p>
          <a:r>
            <a:rPr lang="en-GB" b="0" i="0"/>
            <a:t>Make sure the numbers you want to add are actually numbers, not text.</a:t>
          </a:r>
          <a:endParaRPr lang="en-RO"/>
        </a:p>
      </dgm:t>
    </dgm:pt>
    <dgm:pt modelId="{1F776CB2-BB02-9947-A1BE-4FE141FEEC85}" type="parTrans" cxnId="{15077494-D6D8-E04D-B13F-6B2FDE5F933D}">
      <dgm:prSet/>
      <dgm:spPr/>
      <dgm:t>
        <a:bodyPr/>
        <a:lstStyle/>
        <a:p>
          <a:endParaRPr lang="en-GB">
            <a:solidFill>
              <a:schemeClr val="tx1"/>
            </a:solidFill>
          </a:endParaRPr>
        </a:p>
      </dgm:t>
    </dgm:pt>
    <dgm:pt modelId="{72604BF3-0A3C-524D-9B04-BE565F544B1C}" type="sibTrans" cxnId="{15077494-D6D8-E04D-B13F-6B2FDE5F933D}">
      <dgm:prSet/>
      <dgm:spPr/>
      <dgm:t>
        <a:bodyPr/>
        <a:lstStyle/>
        <a:p>
          <a:endParaRPr lang="en-GB">
            <a:solidFill>
              <a:schemeClr val="tx1"/>
            </a:solidFill>
          </a:endParaRPr>
        </a:p>
      </dgm:t>
    </dgm:pt>
    <dgm:pt modelId="{0F50E2A4-0437-4348-A8E7-53748A5FDF99}" type="pres">
      <dgm:prSet presAssocID="{BF7C2E05-35AF-F34B-A7B4-4223899C4E7C}" presName="linear" presStyleCnt="0">
        <dgm:presLayoutVars>
          <dgm:animLvl val="lvl"/>
          <dgm:resizeHandles val="exact"/>
        </dgm:presLayoutVars>
      </dgm:prSet>
      <dgm:spPr/>
    </dgm:pt>
    <dgm:pt modelId="{30A7A6A8-49C9-9C4D-AA81-6823698DB59B}" type="pres">
      <dgm:prSet presAssocID="{DAD52703-8FEA-A244-92DB-A34E11A5EBFB}" presName="parentText" presStyleLbl="node1" presStyleIdx="0" presStyleCnt="7">
        <dgm:presLayoutVars>
          <dgm:chMax val="0"/>
          <dgm:bulletEnabled val="1"/>
        </dgm:presLayoutVars>
      </dgm:prSet>
      <dgm:spPr/>
    </dgm:pt>
    <dgm:pt modelId="{4DB80AC6-D547-834D-81D2-7B71A8BD16BA}" type="pres">
      <dgm:prSet presAssocID="{4014E11E-DE8A-4E41-801C-49C93EBA330E}" presName="spacer" presStyleCnt="0"/>
      <dgm:spPr/>
    </dgm:pt>
    <dgm:pt modelId="{5131F89F-0D45-7B4C-AE67-B638D7E21691}" type="pres">
      <dgm:prSet presAssocID="{72A1E3FC-42A6-1146-BF85-5714FD357F58}" presName="parentText" presStyleLbl="node1" presStyleIdx="1" presStyleCnt="7">
        <dgm:presLayoutVars>
          <dgm:chMax val="0"/>
          <dgm:bulletEnabled val="1"/>
        </dgm:presLayoutVars>
      </dgm:prSet>
      <dgm:spPr/>
    </dgm:pt>
    <dgm:pt modelId="{9F47F8E5-662B-1448-8D2B-4D288FD88528}" type="pres">
      <dgm:prSet presAssocID="{45D2E04E-C3FD-A841-A98E-BF1139A16944}" presName="spacer" presStyleCnt="0"/>
      <dgm:spPr/>
    </dgm:pt>
    <dgm:pt modelId="{EF5A603B-CF8D-9B43-A53A-9B5099A0CB3B}" type="pres">
      <dgm:prSet presAssocID="{09CC56A5-1223-A24B-BC1D-35A7E0D59FE6}" presName="parentText" presStyleLbl="node1" presStyleIdx="2" presStyleCnt="7">
        <dgm:presLayoutVars>
          <dgm:chMax val="0"/>
          <dgm:bulletEnabled val="1"/>
        </dgm:presLayoutVars>
      </dgm:prSet>
      <dgm:spPr/>
    </dgm:pt>
    <dgm:pt modelId="{884FB2D1-7187-1447-900C-EB65741D6311}" type="pres">
      <dgm:prSet presAssocID="{51D43404-92FB-5A4D-8F16-7AEF8918701D}" presName="spacer" presStyleCnt="0"/>
      <dgm:spPr/>
    </dgm:pt>
    <dgm:pt modelId="{FD0E3673-6283-8E44-90C7-2BE136897374}" type="pres">
      <dgm:prSet presAssocID="{82931012-338F-374B-B5BD-A8DA6C28C1AF}" presName="parentText" presStyleLbl="node1" presStyleIdx="3" presStyleCnt="7">
        <dgm:presLayoutVars>
          <dgm:chMax val="0"/>
          <dgm:bulletEnabled val="1"/>
        </dgm:presLayoutVars>
      </dgm:prSet>
      <dgm:spPr/>
    </dgm:pt>
    <dgm:pt modelId="{C0DA26B7-0E6E-CD46-A13D-D65C490AE0EC}" type="pres">
      <dgm:prSet presAssocID="{04526249-7EF2-0A42-B9FC-613B91FB163B}" presName="spacer" presStyleCnt="0"/>
      <dgm:spPr/>
    </dgm:pt>
    <dgm:pt modelId="{4F3965F0-059F-0540-9DF8-7E752A81487C}" type="pres">
      <dgm:prSet presAssocID="{BA4537B4-95FB-214B-ADFA-3CBC2CCE6625}" presName="parentText" presStyleLbl="node1" presStyleIdx="4" presStyleCnt="7">
        <dgm:presLayoutVars>
          <dgm:chMax val="0"/>
          <dgm:bulletEnabled val="1"/>
        </dgm:presLayoutVars>
      </dgm:prSet>
      <dgm:spPr/>
    </dgm:pt>
    <dgm:pt modelId="{E21FAEB1-1CD2-4244-A29C-713B8078725D}" type="pres">
      <dgm:prSet presAssocID="{F54F7A1D-5CF3-6948-A13B-E61736B00D7B}" presName="spacer" presStyleCnt="0"/>
      <dgm:spPr/>
    </dgm:pt>
    <dgm:pt modelId="{A414626B-229B-264C-B2EC-AD3F81E6FC8B}" type="pres">
      <dgm:prSet presAssocID="{FF807DF7-4BF6-334E-AE5F-C0143D2E22F8}" presName="parentText" presStyleLbl="node1" presStyleIdx="5" presStyleCnt="7">
        <dgm:presLayoutVars>
          <dgm:chMax val="0"/>
          <dgm:bulletEnabled val="1"/>
        </dgm:presLayoutVars>
      </dgm:prSet>
      <dgm:spPr/>
    </dgm:pt>
    <dgm:pt modelId="{C85EF934-F576-AA4E-9C16-919D3AF79FF3}" type="pres">
      <dgm:prSet presAssocID="{CE33EBDF-F87E-D741-BEC0-6A61F4E71250}" presName="spacer" presStyleCnt="0"/>
      <dgm:spPr/>
    </dgm:pt>
    <dgm:pt modelId="{B4B0F0AC-9680-7D44-A626-C442D02D755F}" type="pres">
      <dgm:prSet presAssocID="{0A2F7A07-0B4D-F140-B5BB-617F562030F7}" presName="parentText" presStyleLbl="node1" presStyleIdx="6" presStyleCnt="7">
        <dgm:presLayoutVars>
          <dgm:chMax val="0"/>
          <dgm:bulletEnabled val="1"/>
        </dgm:presLayoutVars>
      </dgm:prSet>
      <dgm:spPr/>
    </dgm:pt>
  </dgm:ptLst>
  <dgm:cxnLst>
    <dgm:cxn modelId="{FB4D0F24-1BE8-CA4A-A0E4-7C2874EBD5A5}" type="presOf" srcId="{BA4537B4-95FB-214B-ADFA-3CBC2CCE6625}" destId="{4F3965F0-059F-0540-9DF8-7E752A81487C}" srcOrd="0" destOrd="0" presId="urn:microsoft.com/office/officeart/2005/8/layout/vList2"/>
    <dgm:cxn modelId="{6CE6DC24-4CBD-4C45-B4CD-7AB31130AAC7}" type="presOf" srcId="{82931012-338F-374B-B5BD-A8DA6C28C1AF}" destId="{FD0E3673-6283-8E44-90C7-2BE136897374}" srcOrd="0" destOrd="0" presId="urn:microsoft.com/office/officeart/2005/8/layout/vList2"/>
    <dgm:cxn modelId="{2B4DB33E-397D-A84D-BD8C-CA81C1476FAF}" srcId="{BF7C2E05-35AF-F34B-A7B4-4223899C4E7C}" destId="{FF807DF7-4BF6-334E-AE5F-C0143D2E22F8}" srcOrd="5" destOrd="0" parTransId="{B687CD83-C56A-284A-BFB8-BF092C8B5718}" sibTransId="{CE33EBDF-F87E-D741-BEC0-6A61F4E71250}"/>
    <dgm:cxn modelId="{D1B1994E-A23A-7646-8741-7BDF595DED54}" srcId="{BF7C2E05-35AF-F34B-A7B4-4223899C4E7C}" destId="{DAD52703-8FEA-A244-92DB-A34E11A5EBFB}" srcOrd="0" destOrd="0" parTransId="{32C1A296-BD26-634E-9B67-5B45E6E1C802}" sibTransId="{4014E11E-DE8A-4E41-801C-49C93EBA330E}"/>
    <dgm:cxn modelId="{8F7CC674-E853-C64D-9E17-5964ADB6CB7D}" srcId="{BF7C2E05-35AF-F34B-A7B4-4223899C4E7C}" destId="{72A1E3FC-42A6-1146-BF85-5714FD357F58}" srcOrd="1" destOrd="0" parTransId="{18ABAEF6-9185-EA4E-859C-952F90D3BA54}" sibTransId="{45D2E04E-C3FD-A841-A98E-BF1139A16944}"/>
    <dgm:cxn modelId="{4231E675-50E4-A048-8ED6-7739029A90D0}" srcId="{BF7C2E05-35AF-F34B-A7B4-4223899C4E7C}" destId="{82931012-338F-374B-B5BD-A8DA6C28C1AF}" srcOrd="3" destOrd="0" parTransId="{4E0A5C77-D36A-D34C-92AA-16728713F478}" sibTransId="{04526249-7EF2-0A42-B9FC-613B91FB163B}"/>
    <dgm:cxn modelId="{7BFA087D-665D-F14A-B75E-A58F483014A4}" srcId="{BF7C2E05-35AF-F34B-A7B4-4223899C4E7C}" destId="{BA4537B4-95FB-214B-ADFA-3CBC2CCE6625}" srcOrd="4" destOrd="0" parTransId="{E8F17BFA-3FEC-C448-AC4A-F3349C5BD74C}" sibTransId="{F54F7A1D-5CF3-6948-A13B-E61736B00D7B}"/>
    <dgm:cxn modelId="{6112CA8C-7BA2-294D-9CE7-0B9C26E810C1}" type="presOf" srcId="{DAD52703-8FEA-A244-92DB-A34E11A5EBFB}" destId="{30A7A6A8-49C9-9C4D-AA81-6823698DB59B}" srcOrd="0" destOrd="0" presId="urn:microsoft.com/office/officeart/2005/8/layout/vList2"/>
    <dgm:cxn modelId="{57EE3992-F617-F54E-A85D-A3C3E37B12AF}" type="presOf" srcId="{72A1E3FC-42A6-1146-BF85-5714FD357F58}" destId="{5131F89F-0D45-7B4C-AE67-B638D7E21691}" srcOrd="0" destOrd="0" presId="urn:microsoft.com/office/officeart/2005/8/layout/vList2"/>
    <dgm:cxn modelId="{15077494-D6D8-E04D-B13F-6B2FDE5F933D}" srcId="{BF7C2E05-35AF-F34B-A7B4-4223899C4E7C}" destId="{0A2F7A07-0B4D-F140-B5BB-617F562030F7}" srcOrd="6" destOrd="0" parTransId="{1F776CB2-BB02-9947-A1BE-4FE141FEEC85}" sibTransId="{72604BF3-0A3C-524D-9B04-BE565F544B1C}"/>
    <dgm:cxn modelId="{8DB1AA96-8003-1046-A18B-B7635B197DB0}" type="presOf" srcId="{FF807DF7-4BF6-334E-AE5F-C0143D2E22F8}" destId="{A414626B-229B-264C-B2EC-AD3F81E6FC8B}" srcOrd="0" destOrd="0" presId="urn:microsoft.com/office/officeart/2005/8/layout/vList2"/>
    <dgm:cxn modelId="{0F2959B0-2CB1-A147-9377-0084F850EE89}" type="presOf" srcId="{BF7C2E05-35AF-F34B-A7B4-4223899C4E7C}" destId="{0F50E2A4-0437-4348-A8E7-53748A5FDF99}" srcOrd="0" destOrd="0" presId="urn:microsoft.com/office/officeart/2005/8/layout/vList2"/>
    <dgm:cxn modelId="{2BC7B7B1-9ED0-CC4D-ACCC-457F7B71BD51}" srcId="{BF7C2E05-35AF-F34B-A7B4-4223899C4E7C}" destId="{09CC56A5-1223-A24B-BC1D-35A7E0D59FE6}" srcOrd="2" destOrd="0" parTransId="{0775F92C-B425-AB4A-9C54-E934710C03F4}" sibTransId="{51D43404-92FB-5A4D-8F16-7AEF8918701D}"/>
    <dgm:cxn modelId="{B160B7DA-E942-DB45-9078-4CA90C03FAC4}" type="presOf" srcId="{09CC56A5-1223-A24B-BC1D-35A7E0D59FE6}" destId="{EF5A603B-CF8D-9B43-A53A-9B5099A0CB3B}" srcOrd="0" destOrd="0" presId="urn:microsoft.com/office/officeart/2005/8/layout/vList2"/>
    <dgm:cxn modelId="{78EB1CE0-205E-404A-A8BF-55F0FA20D328}" type="presOf" srcId="{0A2F7A07-0B4D-F140-B5BB-617F562030F7}" destId="{B4B0F0AC-9680-7D44-A626-C442D02D755F}" srcOrd="0" destOrd="0" presId="urn:microsoft.com/office/officeart/2005/8/layout/vList2"/>
    <dgm:cxn modelId="{FB7A7AEA-D6EE-2C48-826F-AEB3254022C2}" type="presParOf" srcId="{0F50E2A4-0437-4348-A8E7-53748A5FDF99}" destId="{30A7A6A8-49C9-9C4D-AA81-6823698DB59B}" srcOrd="0" destOrd="0" presId="urn:microsoft.com/office/officeart/2005/8/layout/vList2"/>
    <dgm:cxn modelId="{591E4F9A-D213-2A49-B208-E3DB4C4AA6C0}" type="presParOf" srcId="{0F50E2A4-0437-4348-A8E7-53748A5FDF99}" destId="{4DB80AC6-D547-834D-81D2-7B71A8BD16BA}" srcOrd="1" destOrd="0" presId="urn:microsoft.com/office/officeart/2005/8/layout/vList2"/>
    <dgm:cxn modelId="{EBC7C666-DA5E-2540-BD57-C0E76FDE7DB5}" type="presParOf" srcId="{0F50E2A4-0437-4348-A8E7-53748A5FDF99}" destId="{5131F89F-0D45-7B4C-AE67-B638D7E21691}" srcOrd="2" destOrd="0" presId="urn:microsoft.com/office/officeart/2005/8/layout/vList2"/>
    <dgm:cxn modelId="{BDF9829A-14D4-8042-845D-C3B249CB843A}" type="presParOf" srcId="{0F50E2A4-0437-4348-A8E7-53748A5FDF99}" destId="{9F47F8E5-662B-1448-8D2B-4D288FD88528}" srcOrd="3" destOrd="0" presId="urn:microsoft.com/office/officeart/2005/8/layout/vList2"/>
    <dgm:cxn modelId="{96CD3029-1E2B-2B4A-A6F5-71F2012CB49C}" type="presParOf" srcId="{0F50E2A4-0437-4348-A8E7-53748A5FDF99}" destId="{EF5A603B-CF8D-9B43-A53A-9B5099A0CB3B}" srcOrd="4" destOrd="0" presId="urn:microsoft.com/office/officeart/2005/8/layout/vList2"/>
    <dgm:cxn modelId="{F4C55542-28B3-FA4A-8177-3C3B49572710}" type="presParOf" srcId="{0F50E2A4-0437-4348-A8E7-53748A5FDF99}" destId="{884FB2D1-7187-1447-900C-EB65741D6311}" srcOrd="5" destOrd="0" presId="urn:microsoft.com/office/officeart/2005/8/layout/vList2"/>
    <dgm:cxn modelId="{F91C3EC7-431B-C541-B067-6C61026F5EC0}" type="presParOf" srcId="{0F50E2A4-0437-4348-A8E7-53748A5FDF99}" destId="{FD0E3673-6283-8E44-90C7-2BE136897374}" srcOrd="6" destOrd="0" presId="urn:microsoft.com/office/officeart/2005/8/layout/vList2"/>
    <dgm:cxn modelId="{ADF82868-0C3E-1C4E-A478-780610A9B1F4}" type="presParOf" srcId="{0F50E2A4-0437-4348-A8E7-53748A5FDF99}" destId="{C0DA26B7-0E6E-CD46-A13D-D65C490AE0EC}" srcOrd="7" destOrd="0" presId="urn:microsoft.com/office/officeart/2005/8/layout/vList2"/>
    <dgm:cxn modelId="{91497FE0-8525-B447-BF02-14DF03270E07}" type="presParOf" srcId="{0F50E2A4-0437-4348-A8E7-53748A5FDF99}" destId="{4F3965F0-059F-0540-9DF8-7E752A81487C}" srcOrd="8" destOrd="0" presId="urn:microsoft.com/office/officeart/2005/8/layout/vList2"/>
    <dgm:cxn modelId="{EB272440-1977-0A40-AF4D-4ECFA3C2F5CE}" type="presParOf" srcId="{0F50E2A4-0437-4348-A8E7-53748A5FDF99}" destId="{E21FAEB1-1CD2-4244-A29C-713B8078725D}" srcOrd="9" destOrd="0" presId="urn:microsoft.com/office/officeart/2005/8/layout/vList2"/>
    <dgm:cxn modelId="{F24177DB-09D8-E54D-B423-6C8CB9452DAD}" type="presParOf" srcId="{0F50E2A4-0437-4348-A8E7-53748A5FDF99}" destId="{A414626B-229B-264C-B2EC-AD3F81E6FC8B}" srcOrd="10" destOrd="0" presId="urn:microsoft.com/office/officeart/2005/8/layout/vList2"/>
    <dgm:cxn modelId="{570021AB-8C36-6E48-B51B-4F225F6ECDCD}" type="presParOf" srcId="{0F50E2A4-0437-4348-A8E7-53748A5FDF99}" destId="{C85EF934-F576-AA4E-9C16-919D3AF79FF3}" srcOrd="11" destOrd="0" presId="urn:microsoft.com/office/officeart/2005/8/layout/vList2"/>
    <dgm:cxn modelId="{1B149E6F-4CF1-0B4C-9C15-F4ECBADCC6BF}" type="presParOf" srcId="{0F50E2A4-0437-4348-A8E7-53748A5FDF99}" destId="{B4B0F0AC-9680-7D44-A626-C442D02D755F}"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A7A6A8-49C9-9C4D-AA81-6823698DB59B}">
      <dsp:nvSpPr>
        <dsp:cNvPr id="0" name=""/>
        <dsp:cNvSpPr/>
      </dsp:nvSpPr>
      <dsp:spPr>
        <a:xfrm>
          <a:off x="0" y="92120"/>
          <a:ext cx="9505156" cy="100693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4. Click the AutoSum (∑) button.</a:t>
          </a:r>
          <a:br>
            <a:rPr lang="en-GB" sz="1800" b="0" i="0" kern="1200"/>
          </a:br>
          <a:r>
            <a:rPr lang="en-GB" sz="1800" b="0" i="0" kern="1200"/>
            <a:t>You’ll find this in the Editing group on the far right.</a:t>
          </a:r>
          <a:endParaRPr lang="en-RO" sz="1800" kern="1200"/>
        </a:p>
      </dsp:txBody>
      <dsp:txXfrm>
        <a:off x="49154" y="141274"/>
        <a:ext cx="9406848" cy="908623"/>
      </dsp:txXfrm>
    </dsp:sp>
    <dsp:sp modelId="{5131F89F-0D45-7B4C-AE67-B638D7E21691}">
      <dsp:nvSpPr>
        <dsp:cNvPr id="0" name=""/>
        <dsp:cNvSpPr/>
      </dsp:nvSpPr>
      <dsp:spPr>
        <a:xfrm>
          <a:off x="0" y="1150891"/>
          <a:ext cx="9505156" cy="100693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5. Excel selects the range automatically.</a:t>
          </a:r>
          <a:br>
            <a:rPr lang="en-GB" sz="1800" b="0" i="0" kern="1200"/>
          </a:br>
          <a:r>
            <a:rPr lang="en-GB" sz="1800" b="0" i="0" kern="1200"/>
            <a:t>It highlights the numbers above or to the left. If it’s correct, move on. If not, drag to select your own range.</a:t>
          </a:r>
          <a:endParaRPr lang="en-RO" sz="1800" kern="1200"/>
        </a:p>
      </dsp:txBody>
      <dsp:txXfrm>
        <a:off x="49154" y="1200045"/>
        <a:ext cx="9406848" cy="908623"/>
      </dsp:txXfrm>
    </dsp:sp>
    <dsp:sp modelId="{EF5A603B-CF8D-9B43-A53A-9B5099A0CB3B}">
      <dsp:nvSpPr>
        <dsp:cNvPr id="0" name=""/>
        <dsp:cNvSpPr/>
      </dsp:nvSpPr>
      <dsp:spPr>
        <a:xfrm>
          <a:off x="0" y="2209663"/>
          <a:ext cx="9505156" cy="100693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6. Press Enter.</a:t>
          </a:r>
          <a:br>
            <a:rPr lang="en-GB" sz="1800" b="0" i="0" kern="1200"/>
          </a:br>
          <a:r>
            <a:rPr lang="en-GB" sz="1800" b="0" i="0" kern="1200"/>
            <a:t>Your sum will now appear in the selected cell.</a:t>
          </a:r>
          <a:endParaRPr lang="en-RO" sz="1800" kern="1200"/>
        </a:p>
      </dsp:txBody>
      <dsp:txXfrm>
        <a:off x="49154" y="2258817"/>
        <a:ext cx="9406848" cy="908623"/>
      </dsp:txXfrm>
    </dsp:sp>
    <dsp:sp modelId="{FD0E3673-6283-8E44-90C7-2BE136897374}">
      <dsp:nvSpPr>
        <dsp:cNvPr id="0" name=""/>
        <dsp:cNvSpPr/>
      </dsp:nvSpPr>
      <dsp:spPr>
        <a:xfrm>
          <a:off x="0" y="3268434"/>
          <a:ext cx="9505156" cy="100693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RO" sz="1800" b="1" i="0" kern="1200"/>
            <a:t>💡 </a:t>
          </a:r>
          <a:r>
            <a:rPr lang="en-GB" sz="1800" b="1" i="0" kern="1200"/>
            <a:t>Tips:</a:t>
          </a:r>
          <a:endParaRPr lang="en-RO" sz="1800" kern="1200"/>
        </a:p>
      </dsp:txBody>
      <dsp:txXfrm>
        <a:off x="49154" y="3317588"/>
        <a:ext cx="9406848" cy="908623"/>
      </dsp:txXfrm>
    </dsp:sp>
    <dsp:sp modelId="{4F3965F0-059F-0540-9DF8-7E752A81487C}">
      <dsp:nvSpPr>
        <dsp:cNvPr id="0" name=""/>
        <dsp:cNvSpPr/>
      </dsp:nvSpPr>
      <dsp:spPr>
        <a:xfrm>
          <a:off x="0" y="4327205"/>
          <a:ext cx="9505156" cy="1006931"/>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You can also press </a:t>
          </a:r>
          <a:r>
            <a:rPr lang="en-GB" sz="1800" b="1" i="0" kern="1200"/>
            <a:t>Alt + =</a:t>
          </a:r>
          <a:r>
            <a:rPr lang="en-GB" sz="1800" b="0" i="0" kern="1200"/>
            <a:t> to use AutoSum quickly.</a:t>
          </a:r>
          <a:endParaRPr lang="en-RO" sz="1800" kern="1200"/>
        </a:p>
      </dsp:txBody>
      <dsp:txXfrm>
        <a:off x="49154" y="4376359"/>
        <a:ext cx="9406848" cy="908623"/>
      </dsp:txXfrm>
    </dsp:sp>
    <dsp:sp modelId="{A414626B-229B-264C-B2EC-AD3F81E6FC8B}">
      <dsp:nvSpPr>
        <dsp:cNvPr id="0" name=""/>
        <dsp:cNvSpPr/>
      </dsp:nvSpPr>
      <dsp:spPr>
        <a:xfrm>
          <a:off x="0" y="5385976"/>
          <a:ext cx="9505156" cy="100693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AutoSum works for columns </a:t>
          </a:r>
          <a:r>
            <a:rPr lang="en-GB" sz="1800" b="1" i="0" kern="1200"/>
            <a:t>and</a:t>
          </a:r>
          <a:r>
            <a:rPr lang="en-GB" sz="1800" b="0" i="0" kern="1200"/>
            <a:t> rows.</a:t>
          </a:r>
          <a:endParaRPr lang="en-RO" sz="1800" kern="1200"/>
        </a:p>
      </dsp:txBody>
      <dsp:txXfrm>
        <a:off x="49154" y="5435130"/>
        <a:ext cx="9406848" cy="908623"/>
      </dsp:txXfrm>
    </dsp:sp>
    <dsp:sp modelId="{B4B0F0AC-9680-7D44-A626-C442D02D755F}">
      <dsp:nvSpPr>
        <dsp:cNvPr id="0" name=""/>
        <dsp:cNvSpPr/>
      </dsp:nvSpPr>
      <dsp:spPr>
        <a:xfrm>
          <a:off x="0" y="6444748"/>
          <a:ext cx="9505156" cy="100693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Make sure the numbers you want to add are actually numbers, not text.</a:t>
          </a:r>
          <a:endParaRPr lang="en-RO" sz="1800" kern="1200"/>
        </a:p>
      </dsp:txBody>
      <dsp:txXfrm>
        <a:off x="49154" y="6493902"/>
        <a:ext cx="9406848" cy="9086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B9AB17-C333-A542-9DB0-0055597CF953}" type="datetimeFigureOut">
              <a:rPr lang="en-RO" smtClean="0"/>
              <a:t>08/02/2025</a:t>
            </a:fld>
            <a:endParaRPr lang="en-RO"/>
          </a:p>
        </p:txBody>
      </p:sp>
      <p:sp>
        <p:nvSpPr>
          <p:cNvPr id="4" name="Slide Image Placeholder 3"/>
          <p:cNvSpPr>
            <a:spLocks noGrp="1" noRot="1" noChangeAspect="1"/>
          </p:cNvSpPr>
          <p:nvPr>
            <p:ph type="sldImg" idx="2"/>
          </p:nvPr>
        </p:nvSpPr>
        <p:spPr>
          <a:xfrm>
            <a:off x="687388" y="1143000"/>
            <a:ext cx="5483225"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DDE97A-0859-454B-BF4F-3EBB9DA3F547}" type="slidenum">
              <a:rPr lang="en-RO" smtClean="0"/>
              <a:t>‹#›</a:t>
            </a:fld>
            <a:endParaRPr lang="en-RO"/>
          </a:p>
        </p:txBody>
      </p:sp>
    </p:spTree>
    <p:extLst>
      <p:ext uri="{BB962C8B-B14F-4D97-AF65-F5344CB8AC3E}">
        <p14:creationId xmlns:p14="http://schemas.microsoft.com/office/powerpoint/2010/main" val="3103735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"How to Use AutoSum in Excel" poster provides a simple, step-by-step explanation to using Microsoft Excel's AutoSum function. This chart simplifies AutoSum for office workers who know Excel. This speeds up data analysis and productivity.</a:t>
            </a:r>
            <a:br>
              <a:rPr lang="en-GB" dirty="0"/>
            </a:br>
            <a:r>
              <a:rPr lang="en-GB" dirty="0"/>
              <a:t>Users should have an open Excel file with rows or columns of numbers, the sign says. This is crucial because AutoSum rapidly discovers and adds adjacent values.</a:t>
            </a:r>
            <a:br>
              <a:rPr lang="en-GB" dirty="0"/>
            </a:br>
            <a:br>
              <a:rPr lang="en-GB" dirty="0"/>
            </a:br>
            <a:r>
              <a:rPr lang="en-GB" dirty="0"/>
              <a:t>Step 1 instructs the user to click the cell to see the number. This is usually the cell below a row of numbers or to the right of a column. Next, users go to the "Home" tab on the Excel window's top bar. AutoSum and other features are on the Home tab.</a:t>
            </a:r>
            <a:br>
              <a:rPr lang="en-GB" dirty="0"/>
            </a:br>
            <a:br>
              <a:rPr lang="en-GB" dirty="0"/>
            </a:br>
            <a:r>
              <a:rPr lang="en-GB" dirty="0"/>
              <a:t>Step 4 instructs users to click the AutoSum button (∑) in the "Editing" group at the upper right of the Home tab. Excel automatically selects the nearest cells with numbers to add when you click. According to the poster, users can manually modify Excel's range by dragging the mouse to the right set of cells.</a:t>
            </a:r>
            <a:br>
              <a:rPr lang="en-GB" dirty="0"/>
            </a:br>
            <a:br>
              <a:rPr lang="en-GB" dirty="0"/>
            </a:br>
            <a:r>
              <a:rPr lang="en-GB" dirty="0"/>
              <a:t>Pressing Enter is simple. This verifies the option and displays the calculated sum in the chosen cell. Automation saves time and ensures consistent numbers.</a:t>
            </a:r>
            <a:br>
              <a:rPr lang="en-GB" dirty="0"/>
            </a:br>
            <a:br>
              <a:rPr lang="en-GB" dirty="0"/>
            </a:br>
            <a:r>
              <a:rPr lang="en-GB" dirty="0"/>
              <a:t>The sign offers practical advice for working fast and clearly. AutoSum can be started quickly with Alt + =. It also reminds users that AutoSum works vertically (columns) and horizontally (rows), making it more useful. AutoSum can't operate with text data, thus the cells being added must have real numbers.</a:t>
            </a:r>
            <a:br>
              <a:rPr lang="en-GB" dirty="0"/>
            </a:br>
            <a:br>
              <a:rPr lang="en-GB" dirty="0"/>
            </a:br>
            <a:r>
              <a:rPr lang="en-GB" dirty="0"/>
              <a:t>The poster shows a clear Excel window with titles and arrows referring to the Home tab, AutoSum button, and sample table to assist people comprehend. This helps students visualise the process and discover the relevant software tools.</a:t>
            </a:r>
            <a:br>
              <a:rPr lang="en-GB" dirty="0"/>
            </a:br>
            <a:br>
              <a:rPr lang="en-GB" dirty="0"/>
            </a:br>
            <a:r>
              <a:rPr lang="en-GB" dirty="0"/>
              <a:t>The sign explains a complicated process in an easy-to-understand and attractive style. It's perfect for schools and organisations who value efficiency and accuracy in Excel. By showing best practices and leading individuals through each step, the sign provides them confidence to complete fundamental numbers quickly and correctly.</a:t>
            </a:r>
            <a:endParaRPr lang="en-RO" dirty="0"/>
          </a:p>
        </p:txBody>
      </p:sp>
      <p:sp>
        <p:nvSpPr>
          <p:cNvPr id="4" name="Slide Number Placeholder 3"/>
          <p:cNvSpPr>
            <a:spLocks noGrp="1"/>
          </p:cNvSpPr>
          <p:nvPr>
            <p:ph type="sldNum" sz="quarter" idx="5"/>
          </p:nvPr>
        </p:nvSpPr>
        <p:spPr/>
        <p:txBody>
          <a:bodyPr/>
          <a:lstStyle/>
          <a:p>
            <a:fld id="{7DDDE97A-0859-454B-BF4F-3EBB9DA3F547}" type="slidenum">
              <a:rPr lang="en-RO" smtClean="0"/>
              <a:t>1</a:t>
            </a:fld>
            <a:endParaRPr lang="en-RO"/>
          </a:p>
        </p:txBody>
      </p:sp>
    </p:spTree>
    <p:extLst>
      <p:ext uri="{BB962C8B-B14F-4D97-AF65-F5344CB8AC3E}">
        <p14:creationId xmlns:p14="http://schemas.microsoft.com/office/powerpoint/2010/main" val="4063152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25306" y="2130426"/>
            <a:ext cx="19553465" cy="1470025"/>
          </a:xfrm>
        </p:spPr>
        <p:txBody>
          <a:bodyPr/>
          <a:lstStyle/>
          <a:p>
            <a:r>
              <a:rPr lang="en-US"/>
              <a:t>Click to edit Master title style</a:t>
            </a:r>
          </a:p>
        </p:txBody>
      </p:sp>
      <p:sp>
        <p:nvSpPr>
          <p:cNvPr id="3" name="Subtitle 2"/>
          <p:cNvSpPr>
            <a:spLocks noGrp="1"/>
          </p:cNvSpPr>
          <p:nvPr>
            <p:ph type="subTitle" idx="1"/>
          </p:nvPr>
        </p:nvSpPr>
        <p:spPr>
          <a:xfrm>
            <a:off x="3450612" y="3886200"/>
            <a:ext cx="16102853" cy="1752600"/>
          </a:xfrm>
        </p:spPr>
        <p:txBody>
          <a:bodyPr/>
          <a:lstStyle>
            <a:lvl1pPr marL="0" indent="0" algn="ctr">
              <a:buNone/>
              <a:defRPr>
                <a:solidFill>
                  <a:schemeClr val="tx1">
                    <a:tint val="75000"/>
                  </a:schemeClr>
                </a:solidFill>
              </a:defRPr>
            </a:lvl1pPr>
            <a:lvl2pPr marL="1150224" indent="0" algn="ctr">
              <a:buNone/>
              <a:defRPr>
                <a:solidFill>
                  <a:schemeClr val="tx1">
                    <a:tint val="75000"/>
                  </a:schemeClr>
                </a:solidFill>
              </a:defRPr>
            </a:lvl2pPr>
            <a:lvl3pPr marL="2300448" indent="0" algn="ctr">
              <a:buNone/>
              <a:defRPr>
                <a:solidFill>
                  <a:schemeClr val="tx1">
                    <a:tint val="75000"/>
                  </a:schemeClr>
                </a:solidFill>
              </a:defRPr>
            </a:lvl3pPr>
            <a:lvl4pPr marL="3450671" indent="0" algn="ctr">
              <a:buNone/>
              <a:defRPr>
                <a:solidFill>
                  <a:schemeClr val="tx1">
                    <a:tint val="75000"/>
                  </a:schemeClr>
                </a:solidFill>
              </a:defRPr>
            </a:lvl4pPr>
            <a:lvl5pPr marL="4600895" indent="0" algn="ctr">
              <a:buNone/>
              <a:defRPr>
                <a:solidFill>
                  <a:schemeClr val="tx1">
                    <a:tint val="75000"/>
                  </a:schemeClr>
                </a:solidFill>
              </a:defRPr>
            </a:lvl5pPr>
            <a:lvl6pPr marL="5751119" indent="0" algn="ctr">
              <a:buNone/>
              <a:defRPr>
                <a:solidFill>
                  <a:schemeClr val="tx1">
                    <a:tint val="75000"/>
                  </a:schemeClr>
                </a:solidFill>
              </a:defRPr>
            </a:lvl6pPr>
            <a:lvl7pPr marL="6901343" indent="0" algn="ctr">
              <a:buNone/>
              <a:defRPr>
                <a:solidFill>
                  <a:schemeClr val="tx1">
                    <a:tint val="75000"/>
                  </a:schemeClr>
                </a:solidFill>
              </a:defRPr>
            </a:lvl7pPr>
            <a:lvl8pPr marL="8051566" indent="0" algn="ctr">
              <a:buNone/>
              <a:defRPr>
                <a:solidFill>
                  <a:schemeClr val="tx1">
                    <a:tint val="75000"/>
                  </a:schemeClr>
                </a:solidFill>
              </a:defRPr>
            </a:lvl8pPr>
            <a:lvl9pPr marL="920179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17163" y="4406901"/>
            <a:ext cx="19553465" cy="1362075"/>
          </a:xfrm>
        </p:spPr>
        <p:txBody>
          <a:bodyPr anchor="t"/>
          <a:lstStyle>
            <a:lvl1pPr algn="l">
              <a:defRPr sz="10063" b="1" cap="all"/>
            </a:lvl1pPr>
          </a:lstStyle>
          <a:p>
            <a:r>
              <a:rPr lang="en-US"/>
              <a:t>Click to edit Master title style</a:t>
            </a:r>
          </a:p>
        </p:txBody>
      </p:sp>
      <p:sp>
        <p:nvSpPr>
          <p:cNvPr id="3" name="Text Placeholder 2"/>
          <p:cNvSpPr>
            <a:spLocks noGrp="1"/>
          </p:cNvSpPr>
          <p:nvPr>
            <p:ph type="body" idx="1"/>
          </p:nvPr>
        </p:nvSpPr>
        <p:spPr>
          <a:xfrm>
            <a:off x="1817163" y="2906714"/>
            <a:ext cx="19553465" cy="1500187"/>
          </a:xfrm>
        </p:spPr>
        <p:txBody>
          <a:bodyPr anchor="b"/>
          <a:lstStyle>
            <a:lvl1pPr marL="0" indent="0">
              <a:buNone/>
              <a:defRPr sz="5032">
                <a:solidFill>
                  <a:schemeClr val="tx1">
                    <a:tint val="75000"/>
                  </a:schemeClr>
                </a:solidFill>
              </a:defRPr>
            </a:lvl1pPr>
            <a:lvl2pPr marL="1150224" indent="0">
              <a:buNone/>
              <a:defRPr sz="4528">
                <a:solidFill>
                  <a:schemeClr val="tx1">
                    <a:tint val="75000"/>
                  </a:schemeClr>
                </a:solidFill>
              </a:defRPr>
            </a:lvl2pPr>
            <a:lvl3pPr marL="2300448" indent="0">
              <a:buNone/>
              <a:defRPr sz="4025">
                <a:solidFill>
                  <a:schemeClr val="tx1">
                    <a:tint val="75000"/>
                  </a:schemeClr>
                </a:solidFill>
              </a:defRPr>
            </a:lvl3pPr>
            <a:lvl4pPr marL="3450671" indent="0">
              <a:buNone/>
              <a:defRPr sz="3522">
                <a:solidFill>
                  <a:schemeClr val="tx1">
                    <a:tint val="75000"/>
                  </a:schemeClr>
                </a:solidFill>
              </a:defRPr>
            </a:lvl4pPr>
            <a:lvl5pPr marL="4600895" indent="0">
              <a:buNone/>
              <a:defRPr sz="3522">
                <a:solidFill>
                  <a:schemeClr val="tx1">
                    <a:tint val="75000"/>
                  </a:schemeClr>
                </a:solidFill>
              </a:defRPr>
            </a:lvl5pPr>
            <a:lvl6pPr marL="5751119" indent="0">
              <a:buNone/>
              <a:defRPr sz="3522">
                <a:solidFill>
                  <a:schemeClr val="tx1">
                    <a:tint val="75000"/>
                  </a:schemeClr>
                </a:solidFill>
              </a:defRPr>
            </a:lvl6pPr>
            <a:lvl7pPr marL="6901343" indent="0">
              <a:buNone/>
              <a:defRPr sz="3522">
                <a:solidFill>
                  <a:schemeClr val="tx1">
                    <a:tint val="75000"/>
                  </a:schemeClr>
                </a:solidFill>
              </a:defRPr>
            </a:lvl7pPr>
            <a:lvl8pPr marL="8051566" indent="0">
              <a:buNone/>
              <a:defRPr sz="3522">
                <a:solidFill>
                  <a:schemeClr val="tx1">
                    <a:tint val="75000"/>
                  </a:schemeClr>
                </a:solidFill>
              </a:defRPr>
            </a:lvl8pPr>
            <a:lvl9pPr marL="9201790" indent="0">
              <a:buNone/>
              <a:defRPr sz="352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0204" y="1600201"/>
            <a:ext cx="10160134" cy="4525963"/>
          </a:xfrm>
        </p:spPr>
        <p:txBody>
          <a:bodyPr/>
          <a:lstStyle>
            <a:lvl1pPr>
              <a:defRPr sz="7044"/>
            </a:lvl1pPr>
            <a:lvl2pPr>
              <a:defRPr sz="6038"/>
            </a:lvl2pPr>
            <a:lvl3pPr>
              <a:defRPr sz="5032"/>
            </a:lvl3pPr>
            <a:lvl4pPr>
              <a:defRPr sz="4528"/>
            </a:lvl4pPr>
            <a:lvl5pPr>
              <a:defRPr sz="4528"/>
            </a:lvl5pPr>
            <a:lvl6pPr>
              <a:defRPr sz="4528"/>
            </a:lvl6pPr>
            <a:lvl7pPr>
              <a:defRPr sz="4528"/>
            </a:lvl7pPr>
            <a:lvl8pPr>
              <a:defRPr sz="4528"/>
            </a:lvl8pPr>
            <a:lvl9pPr>
              <a:defRPr sz="45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1693739" y="1600201"/>
            <a:ext cx="10160134" cy="4525963"/>
          </a:xfrm>
        </p:spPr>
        <p:txBody>
          <a:bodyPr/>
          <a:lstStyle>
            <a:lvl1pPr>
              <a:defRPr sz="7044"/>
            </a:lvl1pPr>
            <a:lvl2pPr>
              <a:defRPr sz="6038"/>
            </a:lvl2pPr>
            <a:lvl3pPr>
              <a:defRPr sz="5032"/>
            </a:lvl3pPr>
            <a:lvl4pPr>
              <a:defRPr sz="4528"/>
            </a:lvl4pPr>
            <a:lvl5pPr>
              <a:defRPr sz="4528"/>
            </a:lvl5pPr>
            <a:lvl6pPr>
              <a:defRPr sz="4528"/>
            </a:lvl6pPr>
            <a:lvl7pPr>
              <a:defRPr sz="4528"/>
            </a:lvl7pPr>
            <a:lvl8pPr>
              <a:defRPr sz="4528"/>
            </a:lvl8pPr>
            <a:lvl9pPr>
              <a:defRPr sz="45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0204" y="1535113"/>
            <a:ext cx="10164129" cy="639762"/>
          </a:xfrm>
        </p:spPr>
        <p:txBody>
          <a:bodyPr anchor="b"/>
          <a:lstStyle>
            <a:lvl1pPr marL="0" indent="0">
              <a:buNone/>
              <a:defRPr sz="6038" b="1"/>
            </a:lvl1pPr>
            <a:lvl2pPr marL="1150224" indent="0">
              <a:buNone/>
              <a:defRPr sz="5032" b="1"/>
            </a:lvl2pPr>
            <a:lvl3pPr marL="2300448" indent="0">
              <a:buNone/>
              <a:defRPr sz="4528" b="1"/>
            </a:lvl3pPr>
            <a:lvl4pPr marL="3450671" indent="0">
              <a:buNone/>
              <a:defRPr sz="4025" b="1"/>
            </a:lvl4pPr>
            <a:lvl5pPr marL="4600895" indent="0">
              <a:buNone/>
              <a:defRPr sz="4025" b="1"/>
            </a:lvl5pPr>
            <a:lvl6pPr marL="5751119" indent="0">
              <a:buNone/>
              <a:defRPr sz="4025" b="1"/>
            </a:lvl6pPr>
            <a:lvl7pPr marL="6901343" indent="0">
              <a:buNone/>
              <a:defRPr sz="4025" b="1"/>
            </a:lvl7pPr>
            <a:lvl8pPr marL="8051566" indent="0">
              <a:buNone/>
              <a:defRPr sz="4025" b="1"/>
            </a:lvl8pPr>
            <a:lvl9pPr marL="9201790" indent="0">
              <a:buNone/>
              <a:defRPr sz="4025" b="1"/>
            </a:lvl9pPr>
          </a:lstStyle>
          <a:p>
            <a:pPr lvl="0"/>
            <a:r>
              <a:rPr lang="en-US"/>
              <a:t>Click to edit Master text styles</a:t>
            </a:r>
          </a:p>
        </p:txBody>
      </p:sp>
      <p:sp>
        <p:nvSpPr>
          <p:cNvPr id="4" name="Content Placeholder 3"/>
          <p:cNvSpPr>
            <a:spLocks noGrp="1"/>
          </p:cNvSpPr>
          <p:nvPr>
            <p:ph sz="half" idx="2"/>
          </p:nvPr>
        </p:nvSpPr>
        <p:spPr>
          <a:xfrm>
            <a:off x="1150204" y="2174875"/>
            <a:ext cx="10164129" cy="3951288"/>
          </a:xfrm>
        </p:spPr>
        <p:txBody>
          <a:bodyPr/>
          <a:lstStyle>
            <a:lvl1pPr>
              <a:defRPr sz="6038"/>
            </a:lvl1pPr>
            <a:lvl2pPr>
              <a:defRPr sz="5032"/>
            </a:lvl2pPr>
            <a:lvl3pPr>
              <a:defRPr sz="4528"/>
            </a:lvl3pPr>
            <a:lvl4pPr>
              <a:defRPr sz="4025"/>
            </a:lvl4pPr>
            <a:lvl5pPr>
              <a:defRPr sz="4025"/>
            </a:lvl5pPr>
            <a:lvl6pPr>
              <a:defRPr sz="4025"/>
            </a:lvl6pPr>
            <a:lvl7pPr>
              <a:defRPr sz="4025"/>
            </a:lvl7pPr>
            <a:lvl8pPr>
              <a:defRPr sz="4025"/>
            </a:lvl8pPr>
            <a:lvl9pPr>
              <a:defRPr sz="40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1685753" y="1535113"/>
            <a:ext cx="10168121" cy="639762"/>
          </a:xfrm>
        </p:spPr>
        <p:txBody>
          <a:bodyPr anchor="b"/>
          <a:lstStyle>
            <a:lvl1pPr marL="0" indent="0">
              <a:buNone/>
              <a:defRPr sz="6038" b="1"/>
            </a:lvl1pPr>
            <a:lvl2pPr marL="1150224" indent="0">
              <a:buNone/>
              <a:defRPr sz="5032" b="1"/>
            </a:lvl2pPr>
            <a:lvl3pPr marL="2300448" indent="0">
              <a:buNone/>
              <a:defRPr sz="4528" b="1"/>
            </a:lvl3pPr>
            <a:lvl4pPr marL="3450671" indent="0">
              <a:buNone/>
              <a:defRPr sz="4025" b="1"/>
            </a:lvl4pPr>
            <a:lvl5pPr marL="4600895" indent="0">
              <a:buNone/>
              <a:defRPr sz="4025" b="1"/>
            </a:lvl5pPr>
            <a:lvl6pPr marL="5751119" indent="0">
              <a:buNone/>
              <a:defRPr sz="4025" b="1"/>
            </a:lvl6pPr>
            <a:lvl7pPr marL="6901343" indent="0">
              <a:buNone/>
              <a:defRPr sz="4025" b="1"/>
            </a:lvl7pPr>
            <a:lvl8pPr marL="8051566" indent="0">
              <a:buNone/>
              <a:defRPr sz="4025" b="1"/>
            </a:lvl8pPr>
            <a:lvl9pPr marL="9201790" indent="0">
              <a:buNone/>
              <a:defRPr sz="4025" b="1"/>
            </a:lvl9pPr>
          </a:lstStyle>
          <a:p>
            <a:pPr lvl="0"/>
            <a:r>
              <a:rPr lang="en-US"/>
              <a:t>Click to edit Master text styles</a:t>
            </a:r>
          </a:p>
        </p:txBody>
      </p:sp>
      <p:sp>
        <p:nvSpPr>
          <p:cNvPr id="6" name="Content Placeholder 5"/>
          <p:cNvSpPr>
            <a:spLocks noGrp="1"/>
          </p:cNvSpPr>
          <p:nvPr>
            <p:ph sz="quarter" idx="4"/>
          </p:nvPr>
        </p:nvSpPr>
        <p:spPr>
          <a:xfrm>
            <a:off x="11685753" y="2174875"/>
            <a:ext cx="10168121" cy="3951288"/>
          </a:xfrm>
        </p:spPr>
        <p:txBody>
          <a:bodyPr/>
          <a:lstStyle>
            <a:lvl1pPr>
              <a:defRPr sz="6038"/>
            </a:lvl1pPr>
            <a:lvl2pPr>
              <a:defRPr sz="5032"/>
            </a:lvl2pPr>
            <a:lvl3pPr>
              <a:defRPr sz="4528"/>
            </a:lvl3pPr>
            <a:lvl4pPr>
              <a:defRPr sz="4025"/>
            </a:lvl4pPr>
            <a:lvl5pPr>
              <a:defRPr sz="4025"/>
            </a:lvl5pPr>
            <a:lvl6pPr>
              <a:defRPr sz="4025"/>
            </a:lvl6pPr>
            <a:lvl7pPr>
              <a:defRPr sz="4025"/>
            </a:lvl7pPr>
            <a:lvl8pPr>
              <a:defRPr sz="4025"/>
            </a:lvl8pPr>
            <a:lvl9pPr>
              <a:defRPr sz="40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0205" y="273050"/>
            <a:ext cx="7568183" cy="1162050"/>
          </a:xfrm>
        </p:spPr>
        <p:txBody>
          <a:bodyPr anchor="b"/>
          <a:lstStyle>
            <a:lvl1pPr algn="l">
              <a:defRPr sz="5032" b="1"/>
            </a:lvl1pPr>
          </a:lstStyle>
          <a:p>
            <a:r>
              <a:rPr lang="en-US"/>
              <a:t>Click to edit Master title style</a:t>
            </a:r>
          </a:p>
        </p:txBody>
      </p:sp>
      <p:sp>
        <p:nvSpPr>
          <p:cNvPr id="3" name="Content Placeholder 2"/>
          <p:cNvSpPr>
            <a:spLocks noGrp="1"/>
          </p:cNvSpPr>
          <p:nvPr>
            <p:ph idx="1"/>
          </p:nvPr>
        </p:nvSpPr>
        <p:spPr>
          <a:xfrm>
            <a:off x="8993955" y="273050"/>
            <a:ext cx="12859918" cy="5853113"/>
          </a:xfrm>
        </p:spPr>
        <p:txBody>
          <a:bodyPr/>
          <a:lstStyle>
            <a:lvl1pPr>
              <a:defRPr sz="8051"/>
            </a:lvl1pPr>
            <a:lvl2pPr>
              <a:defRPr sz="7044"/>
            </a:lvl2pPr>
            <a:lvl3pPr>
              <a:defRPr sz="6038"/>
            </a:lvl3pPr>
            <a:lvl4pPr>
              <a:defRPr sz="5032"/>
            </a:lvl4pPr>
            <a:lvl5pPr>
              <a:defRPr sz="5032"/>
            </a:lvl5pPr>
            <a:lvl6pPr>
              <a:defRPr sz="5032"/>
            </a:lvl6pPr>
            <a:lvl7pPr>
              <a:defRPr sz="5032"/>
            </a:lvl7pPr>
            <a:lvl8pPr>
              <a:defRPr sz="5032"/>
            </a:lvl8pPr>
            <a:lvl9pPr>
              <a:defRPr sz="503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0205" y="1435100"/>
            <a:ext cx="7568183" cy="4691063"/>
          </a:xfrm>
        </p:spPr>
        <p:txBody>
          <a:bodyPr/>
          <a:lstStyle>
            <a:lvl1pPr marL="0" indent="0">
              <a:buNone/>
              <a:defRPr sz="3522"/>
            </a:lvl1pPr>
            <a:lvl2pPr marL="1150224" indent="0">
              <a:buNone/>
              <a:defRPr sz="3019"/>
            </a:lvl2pPr>
            <a:lvl3pPr marL="2300448" indent="0">
              <a:buNone/>
              <a:defRPr sz="2516"/>
            </a:lvl3pPr>
            <a:lvl4pPr marL="3450671" indent="0">
              <a:buNone/>
              <a:defRPr sz="2264"/>
            </a:lvl4pPr>
            <a:lvl5pPr marL="4600895" indent="0">
              <a:buNone/>
              <a:defRPr sz="2264"/>
            </a:lvl5pPr>
            <a:lvl6pPr marL="5751119" indent="0">
              <a:buNone/>
              <a:defRPr sz="2264"/>
            </a:lvl6pPr>
            <a:lvl7pPr marL="6901343" indent="0">
              <a:buNone/>
              <a:defRPr sz="2264"/>
            </a:lvl7pPr>
            <a:lvl8pPr marL="8051566" indent="0">
              <a:buNone/>
              <a:defRPr sz="2264"/>
            </a:lvl8pPr>
            <a:lvl9pPr marL="9201790" indent="0">
              <a:buNone/>
              <a:defRPr sz="226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08960" y="4800600"/>
            <a:ext cx="13802446" cy="566738"/>
          </a:xfrm>
        </p:spPr>
        <p:txBody>
          <a:bodyPr anchor="b"/>
          <a:lstStyle>
            <a:lvl1pPr algn="l">
              <a:defRPr sz="5032" b="1"/>
            </a:lvl1pPr>
          </a:lstStyle>
          <a:p>
            <a:r>
              <a:rPr lang="en-US"/>
              <a:t>Click to edit Master title style</a:t>
            </a:r>
          </a:p>
        </p:txBody>
      </p:sp>
      <p:sp>
        <p:nvSpPr>
          <p:cNvPr id="3" name="Picture Placeholder 2"/>
          <p:cNvSpPr>
            <a:spLocks noGrp="1"/>
          </p:cNvSpPr>
          <p:nvPr>
            <p:ph type="pic" idx="1"/>
          </p:nvPr>
        </p:nvSpPr>
        <p:spPr>
          <a:xfrm>
            <a:off x="4508960" y="612775"/>
            <a:ext cx="13802446" cy="4114800"/>
          </a:xfrm>
        </p:spPr>
        <p:txBody>
          <a:bodyPr/>
          <a:lstStyle>
            <a:lvl1pPr marL="0" indent="0">
              <a:buNone/>
              <a:defRPr sz="8051"/>
            </a:lvl1pPr>
            <a:lvl2pPr marL="1150224" indent="0">
              <a:buNone/>
              <a:defRPr sz="7044"/>
            </a:lvl2pPr>
            <a:lvl3pPr marL="2300448" indent="0">
              <a:buNone/>
              <a:defRPr sz="6038"/>
            </a:lvl3pPr>
            <a:lvl4pPr marL="3450671" indent="0">
              <a:buNone/>
              <a:defRPr sz="5032"/>
            </a:lvl4pPr>
            <a:lvl5pPr marL="4600895" indent="0">
              <a:buNone/>
              <a:defRPr sz="5032"/>
            </a:lvl5pPr>
            <a:lvl6pPr marL="5751119" indent="0">
              <a:buNone/>
              <a:defRPr sz="5032"/>
            </a:lvl6pPr>
            <a:lvl7pPr marL="6901343" indent="0">
              <a:buNone/>
              <a:defRPr sz="5032"/>
            </a:lvl7pPr>
            <a:lvl8pPr marL="8051566" indent="0">
              <a:buNone/>
              <a:defRPr sz="5032"/>
            </a:lvl8pPr>
            <a:lvl9pPr marL="9201790" indent="0">
              <a:buNone/>
              <a:defRPr sz="5032"/>
            </a:lvl9pPr>
          </a:lstStyle>
          <a:p>
            <a:endParaRPr lang="en-US"/>
          </a:p>
        </p:txBody>
      </p:sp>
      <p:sp>
        <p:nvSpPr>
          <p:cNvPr id="4" name="Text Placeholder 3"/>
          <p:cNvSpPr>
            <a:spLocks noGrp="1"/>
          </p:cNvSpPr>
          <p:nvPr>
            <p:ph type="body" sz="half" idx="2"/>
          </p:nvPr>
        </p:nvSpPr>
        <p:spPr>
          <a:xfrm>
            <a:off x="4508960" y="5367338"/>
            <a:ext cx="13802446" cy="804862"/>
          </a:xfrm>
        </p:spPr>
        <p:txBody>
          <a:bodyPr/>
          <a:lstStyle>
            <a:lvl1pPr marL="0" indent="0">
              <a:buNone/>
              <a:defRPr sz="3522"/>
            </a:lvl1pPr>
            <a:lvl2pPr marL="1150224" indent="0">
              <a:buNone/>
              <a:defRPr sz="3019"/>
            </a:lvl2pPr>
            <a:lvl3pPr marL="2300448" indent="0">
              <a:buNone/>
              <a:defRPr sz="2516"/>
            </a:lvl3pPr>
            <a:lvl4pPr marL="3450671" indent="0">
              <a:buNone/>
              <a:defRPr sz="2264"/>
            </a:lvl4pPr>
            <a:lvl5pPr marL="4600895" indent="0">
              <a:buNone/>
              <a:defRPr sz="2264"/>
            </a:lvl5pPr>
            <a:lvl6pPr marL="5751119" indent="0">
              <a:buNone/>
              <a:defRPr sz="2264"/>
            </a:lvl6pPr>
            <a:lvl7pPr marL="6901343" indent="0">
              <a:buNone/>
              <a:defRPr sz="2264"/>
            </a:lvl7pPr>
            <a:lvl8pPr marL="8051566" indent="0">
              <a:buNone/>
              <a:defRPr sz="2264"/>
            </a:lvl8pPr>
            <a:lvl9pPr marL="9201790" indent="0">
              <a:buNone/>
              <a:defRPr sz="2264"/>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677955" y="274639"/>
            <a:ext cx="5175917"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50204" y="274639"/>
            <a:ext cx="1514435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50204" y="274638"/>
            <a:ext cx="20703669"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50204" y="1600201"/>
            <a:ext cx="20703669"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50204" y="6356351"/>
            <a:ext cx="5367618" cy="365125"/>
          </a:xfrm>
          <a:prstGeom prst="rect">
            <a:avLst/>
          </a:prstGeom>
        </p:spPr>
        <p:txBody>
          <a:bodyPr vert="horz" lIns="91440" tIns="45720" rIns="91440" bIns="45720" rtlCol="0" anchor="ctr"/>
          <a:lstStyle>
            <a:lvl1pPr algn="l">
              <a:defRPr sz="3019">
                <a:solidFill>
                  <a:schemeClr val="tx1">
                    <a:tint val="75000"/>
                  </a:schemeClr>
                </a:solidFill>
              </a:defRPr>
            </a:lvl1pPr>
          </a:lstStyle>
          <a:p>
            <a:fld id="{1D8BD707-D9CF-40AE-B4C6-C98DA3205C09}" type="datetimeFigureOut">
              <a:rPr lang="en-US" smtClean="0"/>
              <a:pPr/>
              <a:t>8/2/2025</a:t>
            </a:fld>
            <a:endParaRPr lang="en-US"/>
          </a:p>
        </p:txBody>
      </p:sp>
      <p:sp>
        <p:nvSpPr>
          <p:cNvPr id="5" name="Footer Placeholder 4"/>
          <p:cNvSpPr>
            <a:spLocks noGrp="1"/>
          </p:cNvSpPr>
          <p:nvPr>
            <p:ph type="ftr" sz="quarter" idx="3"/>
          </p:nvPr>
        </p:nvSpPr>
        <p:spPr>
          <a:xfrm>
            <a:off x="7859726" y="6356351"/>
            <a:ext cx="7284624" cy="365125"/>
          </a:xfrm>
          <a:prstGeom prst="rect">
            <a:avLst/>
          </a:prstGeom>
        </p:spPr>
        <p:txBody>
          <a:bodyPr vert="horz" lIns="91440" tIns="45720" rIns="91440" bIns="45720" rtlCol="0" anchor="ctr"/>
          <a:lstStyle>
            <a:lvl1pPr algn="ctr">
              <a:defRPr sz="301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6486255" y="6356351"/>
            <a:ext cx="5367618" cy="365125"/>
          </a:xfrm>
          <a:prstGeom prst="rect">
            <a:avLst/>
          </a:prstGeom>
        </p:spPr>
        <p:txBody>
          <a:bodyPr vert="horz" lIns="91440" tIns="45720" rIns="91440" bIns="45720" rtlCol="0" anchor="ctr"/>
          <a:lstStyle>
            <a:lvl1pPr algn="r">
              <a:defRPr sz="3019">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300448" rtl="0" eaLnBrk="1" latinLnBrk="0" hangingPunct="1">
        <a:spcBef>
          <a:spcPct val="0"/>
        </a:spcBef>
        <a:buNone/>
        <a:defRPr sz="11070" kern="1200">
          <a:solidFill>
            <a:schemeClr val="tx1"/>
          </a:solidFill>
          <a:latin typeface="+mj-lt"/>
          <a:ea typeface="+mj-ea"/>
          <a:cs typeface="+mj-cs"/>
        </a:defRPr>
      </a:lvl1pPr>
    </p:titleStyle>
    <p:bodyStyle>
      <a:lvl1pPr marL="862668" indent="-862668" algn="l" defTabSz="2300448" rtl="0" eaLnBrk="1" latinLnBrk="0" hangingPunct="1">
        <a:spcBef>
          <a:spcPct val="20000"/>
        </a:spcBef>
        <a:buFont typeface="Arial" pitchFamily="34" charset="0"/>
        <a:buChar char="•"/>
        <a:defRPr sz="8051" kern="1200">
          <a:solidFill>
            <a:schemeClr val="tx1"/>
          </a:solidFill>
          <a:latin typeface="+mn-lt"/>
          <a:ea typeface="+mn-ea"/>
          <a:cs typeface="+mn-cs"/>
        </a:defRPr>
      </a:lvl1pPr>
      <a:lvl2pPr marL="1869114" indent="-718890" algn="l" defTabSz="2300448" rtl="0" eaLnBrk="1" latinLnBrk="0" hangingPunct="1">
        <a:spcBef>
          <a:spcPct val="20000"/>
        </a:spcBef>
        <a:buFont typeface="Arial" pitchFamily="34" charset="0"/>
        <a:buChar char="–"/>
        <a:defRPr sz="7044" kern="1200">
          <a:solidFill>
            <a:schemeClr val="tx1"/>
          </a:solidFill>
          <a:latin typeface="+mn-lt"/>
          <a:ea typeface="+mn-ea"/>
          <a:cs typeface="+mn-cs"/>
        </a:defRPr>
      </a:lvl2pPr>
      <a:lvl3pPr marL="2875559" indent="-575112" algn="l" defTabSz="2300448" rtl="0" eaLnBrk="1" latinLnBrk="0" hangingPunct="1">
        <a:spcBef>
          <a:spcPct val="20000"/>
        </a:spcBef>
        <a:buFont typeface="Arial" pitchFamily="34" charset="0"/>
        <a:buChar char="•"/>
        <a:defRPr sz="6038" kern="1200">
          <a:solidFill>
            <a:schemeClr val="tx1"/>
          </a:solidFill>
          <a:latin typeface="+mn-lt"/>
          <a:ea typeface="+mn-ea"/>
          <a:cs typeface="+mn-cs"/>
        </a:defRPr>
      </a:lvl3pPr>
      <a:lvl4pPr marL="4025783" indent="-575112" algn="l" defTabSz="2300448" rtl="0" eaLnBrk="1" latinLnBrk="0" hangingPunct="1">
        <a:spcBef>
          <a:spcPct val="20000"/>
        </a:spcBef>
        <a:buFont typeface="Arial" pitchFamily="34" charset="0"/>
        <a:buChar char="–"/>
        <a:defRPr sz="5032" kern="1200">
          <a:solidFill>
            <a:schemeClr val="tx1"/>
          </a:solidFill>
          <a:latin typeface="+mn-lt"/>
          <a:ea typeface="+mn-ea"/>
          <a:cs typeface="+mn-cs"/>
        </a:defRPr>
      </a:lvl4pPr>
      <a:lvl5pPr marL="5176007" indent="-575112" algn="l" defTabSz="2300448" rtl="0" eaLnBrk="1" latinLnBrk="0" hangingPunct="1">
        <a:spcBef>
          <a:spcPct val="20000"/>
        </a:spcBef>
        <a:buFont typeface="Arial" pitchFamily="34" charset="0"/>
        <a:buChar char="»"/>
        <a:defRPr sz="5032" kern="1200">
          <a:solidFill>
            <a:schemeClr val="tx1"/>
          </a:solidFill>
          <a:latin typeface="+mn-lt"/>
          <a:ea typeface="+mn-ea"/>
          <a:cs typeface="+mn-cs"/>
        </a:defRPr>
      </a:lvl5pPr>
      <a:lvl6pPr marL="6326231" indent="-575112" algn="l" defTabSz="2300448" rtl="0" eaLnBrk="1" latinLnBrk="0" hangingPunct="1">
        <a:spcBef>
          <a:spcPct val="20000"/>
        </a:spcBef>
        <a:buFont typeface="Arial" pitchFamily="34" charset="0"/>
        <a:buChar char="•"/>
        <a:defRPr sz="5032" kern="1200">
          <a:solidFill>
            <a:schemeClr val="tx1"/>
          </a:solidFill>
          <a:latin typeface="+mn-lt"/>
          <a:ea typeface="+mn-ea"/>
          <a:cs typeface="+mn-cs"/>
        </a:defRPr>
      </a:lvl6pPr>
      <a:lvl7pPr marL="7476454" indent="-575112" algn="l" defTabSz="2300448" rtl="0" eaLnBrk="1" latinLnBrk="0" hangingPunct="1">
        <a:spcBef>
          <a:spcPct val="20000"/>
        </a:spcBef>
        <a:buFont typeface="Arial" pitchFamily="34" charset="0"/>
        <a:buChar char="•"/>
        <a:defRPr sz="5032" kern="1200">
          <a:solidFill>
            <a:schemeClr val="tx1"/>
          </a:solidFill>
          <a:latin typeface="+mn-lt"/>
          <a:ea typeface="+mn-ea"/>
          <a:cs typeface="+mn-cs"/>
        </a:defRPr>
      </a:lvl7pPr>
      <a:lvl8pPr marL="8626678" indent="-575112" algn="l" defTabSz="2300448" rtl="0" eaLnBrk="1" latinLnBrk="0" hangingPunct="1">
        <a:spcBef>
          <a:spcPct val="20000"/>
        </a:spcBef>
        <a:buFont typeface="Arial" pitchFamily="34" charset="0"/>
        <a:buChar char="•"/>
        <a:defRPr sz="5032" kern="1200">
          <a:solidFill>
            <a:schemeClr val="tx1"/>
          </a:solidFill>
          <a:latin typeface="+mn-lt"/>
          <a:ea typeface="+mn-ea"/>
          <a:cs typeface="+mn-cs"/>
        </a:defRPr>
      </a:lvl8pPr>
      <a:lvl9pPr marL="9776902" indent="-575112" algn="l" defTabSz="2300448" rtl="0" eaLnBrk="1" latinLnBrk="0" hangingPunct="1">
        <a:spcBef>
          <a:spcPct val="20000"/>
        </a:spcBef>
        <a:buFont typeface="Arial" pitchFamily="34" charset="0"/>
        <a:buChar char="•"/>
        <a:defRPr sz="5032" kern="1200">
          <a:solidFill>
            <a:schemeClr val="tx1"/>
          </a:solidFill>
          <a:latin typeface="+mn-lt"/>
          <a:ea typeface="+mn-ea"/>
          <a:cs typeface="+mn-cs"/>
        </a:defRPr>
      </a:lvl9pPr>
    </p:bodyStyle>
    <p:otherStyle>
      <a:defPPr>
        <a:defRPr lang="en-US"/>
      </a:defPPr>
      <a:lvl1pPr marL="0" algn="l" defTabSz="2300448" rtl="0" eaLnBrk="1" latinLnBrk="0" hangingPunct="1">
        <a:defRPr sz="4528" kern="1200">
          <a:solidFill>
            <a:schemeClr val="tx1"/>
          </a:solidFill>
          <a:latin typeface="+mn-lt"/>
          <a:ea typeface="+mn-ea"/>
          <a:cs typeface="+mn-cs"/>
        </a:defRPr>
      </a:lvl1pPr>
      <a:lvl2pPr marL="1150224" algn="l" defTabSz="2300448" rtl="0" eaLnBrk="1" latinLnBrk="0" hangingPunct="1">
        <a:defRPr sz="4528" kern="1200">
          <a:solidFill>
            <a:schemeClr val="tx1"/>
          </a:solidFill>
          <a:latin typeface="+mn-lt"/>
          <a:ea typeface="+mn-ea"/>
          <a:cs typeface="+mn-cs"/>
        </a:defRPr>
      </a:lvl2pPr>
      <a:lvl3pPr marL="2300448" algn="l" defTabSz="2300448" rtl="0" eaLnBrk="1" latinLnBrk="0" hangingPunct="1">
        <a:defRPr sz="4528" kern="1200">
          <a:solidFill>
            <a:schemeClr val="tx1"/>
          </a:solidFill>
          <a:latin typeface="+mn-lt"/>
          <a:ea typeface="+mn-ea"/>
          <a:cs typeface="+mn-cs"/>
        </a:defRPr>
      </a:lvl3pPr>
      <a:lvl4pPr marL="3450671" algn="l" defTabSz="2300448" rtl="0" eaLnBrk="1" latinLnBrk="0" hangingPunct="1">
        <a:defRPr sz="4528" kern="1200">
          <a:solidFill>
            <a:schemeClr val="tx1"/>
          </a:solidFill>
          <a:latin typeface="+mn-lt"/>
          <a:ea typeface="+mn-ea"/>
          <a:cs typeface="+mn-cs"/>
        </a:defRPr>
      </a:lvl4pPr>
      <a:lvl5pPr marL="4600895" algn="l" defTabSz="2300448" rtl="0" eaLnBrk="1" latinLnBrk="0" hangingPunct="1">
        <a:defRPr sz="4528" kern="1200">
          <a:solidFill>
            <a:schemeClr val="tx1"/>
          </a:solidFill>
          <a:latin typeface="+mn-lt"/>
          <a:ea typeface="+mn-ea"/>
          <a:cs typeface="+mn-cs"/>
        </a:defRPr>
      </a:lvl5pPr>
      <a:lvl6pPr marL="5751119" algn="l" defTabSz="2300448" rtl="0" eaLnBrk="1" latinLnBrk="0" hangingPunct="1">
        <a:defRPr sz="4528" kern="1200">
          <a:solidFill>
            <a:schemeClr val="tx1"/>
          </a:solidFill>
          <a:latin typeface="+mn-lt"/>
          <a:ea typeface="+mn-ea"/>
          <a:cs typeface="+mn-cs"/>
        </a:defRPr>
      </a:lvl6pPr>
      <a:lvl7pPr marL="6901343" algn="l" defTabSz="2300448" rtl="0" eaLnBrk="1" latinLnBrk="0" hangingPunct="1">
        <a:defRPr sz="4528" kern="1200">
          <a:solidFill>
            <a:schemeClr val="tx1"/>
          </a:solidFill>
          <a:latin typeface="+mn-lt"/>
          <a:ea typeface="+mn-ea"/>
          <a:cs typeface="+mn-cs"/>
        </a:defRPr>
      </a:lvl7pPr>
      <a:lvl8pPr marL="8051566" algn="l" defTabSz="2300448" rtl="0" eaLnBrk="1" latinLnBrk="0" hangingPunct="1">
        <a:defRPr sz="4528" kern="1200">
          <a:solidFill>
            <a:schemeClr val="tx1"/>
          </a:solidFill>
          <a:latin typeface="+mn-lt"/>
          <a:ea typeface="+mn-ea"/>
          <a:cs typeface="+mn-cs"/>
        </a:defRPr>
      </a:lvl8pPr>
      <a:lvl9pPr marL="9201790" algn="l" defTabSz="2300448" rtl="0" eaLnBrk="1" latinLnBrk="0" hangingPunct="1">
        <a:defRPr sz="452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 /><Relationship Id="rId13" Type="http://schemas.openxmlformats.org/officeDocument/2006/relationships/image" Target="../media/image6.gif" /><Relationship Id="rId3" Type="http://schemas.openxmlformats.org/officeDocument/2006/relationships/diagramData" Target="../diagrams/data1.xml" /><Relationship Id="rId7" Type="http://schemas.microsoft.com/office/2007/relationships/diagramDrawing" Target="../diagrams/drawing1.xml" /><Relationship Id="rId12" Type="http://schemas.openxmlformats.org/officeDocument/2006/relationships/image" Target="../media/image5.gif"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diagramColors" Target="../diagrams/colors1.xml" /><Relationship Id="rId11" Type="http://schemas.openxmlformats.org/officeDocument/2006/relationships/image" Target="../media/image4.jpeg" /><Relationship Id="rId5" Type="http://schemas.openxmlformats.org/officeDocument/2006/relationships/diagramQuickStyle" Target="../diagrams/quickStyle1.xml" /><Relationship Id="rId10" Type="http://schemas.openxmlformats.org/officeDocument/2006/relationships/image" Target="../media/image3.png" /><Relationship Id="rId4" Type="http://schemas.openxmlformats.org/officeDocument/2006/relationships/diagramLayout" Target="../diagrams/layout1.xml" /><Relationship Id="rId9" Type="http://schemas.openxmlformats.org/officeDocument/2006/relationships/image" Target="../media/image2.png" /><Relationship Id="rId14" Type="http://schemas.openxmlformats.org/officeDocument/2006/relationships/image" Target="../media/image7.png"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C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17AAA7-23B3-7A52-FCA9-AAEE8FA1156A}"/>
              </a:ext>
            </a:extLst>
          </p:cNvPr>
          <p:cNvSpPr txBox="1"/>
          <p:nvPr/>
        </p:nvSpPr>
        <p:spPr>
          <a:xfrm>
            <a:off x="4749282" y="241300"/>
            <a:ext cx="9511748" cy="1015663"/>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GB" sz="6000" b="0" i="0" u="none" strike="noStrike" dirty="0">
                <a:solidFill>
                  <a:srgbClr val="000000"/>
                </a:solidFill>
                <a:effectLst/>
                <a:latin typeface="-webkit-standard"/>
              </a:rPr>
              <a:t>How to use AutoSum in Excel</a:t>
            </a:r>
            <a:endParaRPr lang="en-RO" sz="6000" dirty="0"/>
          </a:p>
        </p:txBody>
      </p:sp>
      <p:sp>
        <p:nvSpPr>
          <p:cNvPr id="5" name="TextBox 4">
            <a:extLst>
              <a:ext uri="{FF2B5EF4-FFF2-40B4-BE49-F238E27FC236}">
                <a16:creationId xmlns:a16="http://schemas.microsoft.com/office/drawing/2014/main" id="{9965B4F9-B839-CD44-9F78-FBABFCFB3F4D}"/>
              </a:ext>
            </a:extLst>
          </p:cNvPr>
          <p:cNvSpPr txBox="1"/>
          <p:nvPr/>
        </p:nvSpPr>
        <p:spPr>
          <a:xfrm>
            <a:off x="437356" y="1460500"/>
            <a:ext cx="8895906" cy="4524315"/>
          </a:xfrm>
          <a:prstGeom prst="rect">
            <a:avLst/>
          </a:prstGeom>
          <a:solidFill>
            <a:srgbClr val="FFFF00"/>
          </a:solidFill>
        </p:spPr>
        <p:txBody>
          <a:bodyPr wrap="square">
            <a:spAutoFit/>
          </a:bodyPr>
          <a:lstStyle/>
          <a:p>
            <a:pPr algn="l">
              <a:buNone/>
            </a:pPr>
            <a:r>
              <a:rPr lang="en-GB" sz="3200" b="1" i="0" u="none" strike="noStrike" dirty="0">
                <a:solidFill>
                  <a:srgbClr val="000000"/>
                </a:solidFill>
                <a:effectLst/>
              </a:rPr>
              <a:t>How to Use AutoSum in Excel</a:t>
            </a:r>
          </a:p>
          <a:p>
            <a:pPr algn="l">
              <a:buNone/>
            </a:pPr>
            <a:r>
              <a:rPr lang="en-RO" sz="3200" b="1" i="0" u="none" strike="noStrike" dirty="0">
                <a:solidFill>
                  <a:srgbClr val="000000"/>
                </a:solidFill>
                <a:effectLst/>
              </a:rPr>
              <a:t>📌 </a:t>
            </a:r>
            <a:r>
              <a:rPr lang="en-GB" sz="3200" b="1" i="0" u="none" strike="noStrike" dirty="0">
                <a:solidFill>
                  <a:srgbClr val="000000"/>
                </a:solidFill>
                <a:effectLst/>
              </a:rPr>
              <a:t>Step-by-Step Guide:</a:t>
            </a:r>
          </a:p>
          <a:p>
            <a:pPr algn="l">
              <a:buFont typeface="Arial" panose="020B0604020202020204" pitchFamily="34" charset="0"/>
              <a:buChar char="•"/>
            </a:pPr>
            <a:r>
              <a:rPr lang="en-GB" sz="3200" b="1" i="0" u="none" strike="noStrike" dirty="0">
                <a:solidFill>
                  <a:srgbClr val="000000"/>
                </a:solidFill>
                <a:effectLst/>
              </a:rPr>
              <a:t>1. Open your Excel file.</a:t>
            </a:r>
            <a:br>
              <a:rPr lang="en-GB" sz="3200" b="0" i="0" u="none" strike="noStrike" dirty="0">
                <a:solidFill>
                  <a:srgbClr val="000000"/>
                </a:solidFill>
                <a:effectLst/>
              </a:rPr>
            </a:br>
            <a:r>
              <a:rPr lang="en-GB" sz="3200" b="0" i="0" u="none" strike="noStrike" dirty="0">
                <a:solidFill>
                  <a:srgbClr val="000000"/>
                </a:solidFill>
                <a:effectLst/>
              </a:rPr>
              <a:t>Make sure your data is arranged in rows or columns.</a:t>
            </a:r>
          </a:p>
          <a:p>
            <a:pPr algn="l">
              <a:buFont typeface="Arial" panose="020B0604020202020204" pitchFamily="34" charset="0"/>
              <a:buChar char="•"/>
            </a:pPr>
            <a:r>
              <a:rPr lang="en-GB" sz="3200" b="1" i="0" u="none" strike="noStrike" dirty="0">
                <a:solidFill>
                  <a:srgbClr val="000000"/>
                </a:solidFill>
                <a:effectLst/>
                <a:highlight>
                  <a:srgbClr val="00FFFF"/>
                </a:highlight>
              </a:rPr>
              <a:t>2. Click the cell where you want the total.</a:t>
            </a:r>
            <a:br>
              <a:rPr lang="en-GB" sz="3200" b="0" i="0" u="none" strike="noStrike" dirty="0">
                <a:solidFill>
                  <a:srgbClr val="000000"/>
                </a:solidFill>
                <a:effectLst/>
                <a:highlight>
                  <a:srgbClr val="00FFFF"/>
                </a:highlight>
              </a:rPr>
            </a:br>
            <a:r>
              <a:rPr lang="en-GB" sz="3200" b="0" i="0" u="none" strike="noStrike" dirty="0">
                <a:solidFill>
                  <a:srgbClr val="000000"/>
                </a:solidFill>
                <a:effectLst/>
                <a:highlight>
                  <a:srgbClr val="00FFFF"/>
                </a:highlight>
              </a:rPr>
              <a:t>This is usually just below a column of numbers or to the right of a row.</a:t>
            </a:r>
          </a:p>
          <a:p>
            <a:pPr algn="l">
              <a:buFont typeface="Arial" panose="020B0604020202020204" pitchFamily="34" charset="0"/>
              <a:buChar char="•"/>
            </a:pPr>
            <a:r>
              <a:rPr lang="en-GB" sz="3200" b="1" i="0" u="none" strike="noStrike" dirty="0">
                <a:solidFill>
                  <a:srgbClr val="000000"/>
                </a:solidFill>
                <a:effectLst/>
                <a:highlight>
                  <a:srgbClr val="00FFFF"/>
                </a:highlight>
              </a:rPr>
              <a:t>3. Go to the Home tab.</a:t>
            </a:r>
            <a:br>
              <a:rPr lang="en-GB" sz="3200" b="0" i="0" u="none" strike="noStrike" dirty="0">
                <a:solidFill>
                  <a:srgbClr val="000000"/>
                </a:solidFill>
                <a:effectLst/>
                <a:highlight>
                  <a:srgbClr val="00FFFF"/>
                </a:highlight>
              </a:rPr>
            </a:br>
            <a:r>
              <a:rPr lang="en-GB" sz="3200" b="0" i="0" u="none" strike="noStrike" dirty="0">
                <a:solidFill>
                  <a:srgbClr val="000000"/>
                </a:solidFill>
                <a:effectLst/>
                <a:highlight>
                  <a:srgbClr val="00FFFF"/>
                </a:highlight>
              </a:rPr>
              <a:t>On the top menu bar in Excel, click the </a:t>
            </a:r>
            <a:r>
              <a:rPr lang="en-GB" sz="3200" b="1" i="0" u="none" strike="noStrike" dirty="0">
                <a:solidFill>
                  <a:srgbClr val="000000"/>
                </a:solidFill>
                <a:effectLst/>
                <a:highlight>
                  <a:srgbClr val="00FFFF"/>
                </a:highlight>
              </a:rPr>
              <a:t>Home</a:t>
            </a:r>
            <a:r>
              <a:rPr lang="en-GB" sz="3200" b="0" i="0" u="none" strike="noStrike" dirty="0">
                <a:solidFill>
                  <a:srgbClr val="000000"/>
                </a:solidFill>
                <a:effectLst/>
                <a:highlight>
                  <a:srgbClr val="00FFFF"/>
                </a:highlight>
              </a:rPr>
              <a:t> tab.</a:t>
            </a:r>
          </a:p>
        </p:txBody>
      </p:sp>
      <p:graphicFrame>
        <p:nvGraphicFramePr>
          <p:cNvPr id="8" name="Diagram 7">
            <a:extLst>
              <a:ext uri="{FF2B5EF4-FFF2-40B4-BE49-F238E27FC236}">
                <a16:creationId xmlns:a16="http://schemas.microsoft.com/office/drawing/2014/main" id="{B622F7DB-BB9F-8DEC-6DAC-30757D6B0D70}"/>
              </a:ext>
            </a:extLst>
          </p:cNvPr>
          <p:cNvGraphicFramePr/>
          <p:nvPr>
            <p:extLst>
              <p:ext uri="{D42A27DB-BD31-4B8C-83A1-F6EECF244321}">
                <p14:modId xmlns:p14="http://schemas.microsoft.com/office/powerpoint/2010/main" val="3351205001"/>
              </p:ext>
            </p:extLst>
          </p:nvPr>
        </p:nvGraphicFramePr>
        <p:xfrm>
          <a:off x="9505157" y="1841500"/>
          <a:ext cx="9505156" cy="7543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A screenshot of a computer&#10;&#10;AI-generated content may be incorrect.">
            <a:extLst>
              <a:ext uri="{FF2B5EF4-FFF2-40B4-BE49-F238E27FC236}">
                <a16:creationId xmlns:a16="http://schemas.microsoft.com/office/drawing/2014/main" id="{D74F5541-1119-690A-5F6A-2B4A47798C0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820356" y="95348"/>
            <a:ext cx="1993958" cy="2589439"/>
          </a:xfrm>
          <a:prstGeom prst="rect">
            <a:avLst/>
          </a:prstGeom>
        </p:spPr>
      </p:pic>
      <p:pic>
        <p:nvPicPr>
          <p:cNvPr id="1026" name="Picture 2" descr="How to use AutoSum in Excel">
            <a:extLst>
              <a:ext uri="{FF2B5EF4-FFF2-40B4-BE49-F238E27FC236}">
                <a16:creationId xmlns:a16="http://schemas.microsoft.com/office/drawing/2014/main" id="{F6965665-6A17-D6D9-D04C-B8BBFFBC9FC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746313" y="4927295"/>
            <a:ext cx="4068001" cy="25894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utoSum | Keyboard Shortcut | Microsoft Excel">
            <a:extLst>
              <a:ext uri="{FF2B5EF4-FFF2-40B4-BE49-F238E27FC236}">
                <a16:creationId xmlns:a16="http://schemas.microsoft.com/office/drawing/2014/main" id="{A6D48A1C-4D79-9263-F60F-29D367E2D72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483503" y="0"/>
            <a:ext cx="1884322" cy="287175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Use Autosum in Excel to Quickly Sum Data">
            <a:extLst>
              <a:ext uri="{FF2B5EF4-FFF2-40B4-BE49-F238E27FC236}">
                <a16:creationId xmlns:a16="http://schemas.microsoft.com/office/drawing/2014/main" id="{5CD8106B-56FD-48BF-C1F1-00282E9AE10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5091210" y="3647301"/>
            <a:ext cx="3378206" cy="110171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reate SUBTOTAL Formulas with the AutoSum Button or Keyboard Shortcut -  Excel Campus">
            <a:extLst>
              <a:ext uri="{FF2B5EF4-FFF2-40B4-BE49-F238E27FC236}">
                <a16:creationId xmlns:a16="http://schemas.microsoft.com/office/drawing/2014/main" id="{46C1BCCA-74B1-0147-8AA8-70AACBCEE62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412600" y="6204545"/>
            <a:ext cx="5920662" cy="424755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utoSUM Shortcut in Excel (ALT =) • Automatically SUM rows and columns">
            <a:extLst>
              <a:ext uri="{FF2B5EF4-FFF2-40B4-BE49-F238E27FC236}">
                <a16:creationId xmlns:a16="http://schemas.microsoft.com/office/drawing/2014/main" id="{0A3A6AD4-D83B-B9D5-CE97-AB0AD81FB1F1}"/>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6245347"/>
            <a:ext cx="3216601" cy="393140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884AFB5-45B5-F59F-6719-22FE163B854E}"/>
              </a:ext>
            </a:extLst>
          </p:cNvPr>
          <p:cNvSpPr txBox="1"/>
          <p:nvPr/>
        </p:nvSpPr>
        <p:spPr>
          <a:xfrm>
            <a:off x="9633820" y="9369672"/>
            <a:ext cx="9376493" cy="1200329"/>
          </a:xfrm>
          <a:prstGeom prst="rect">
            <a:avLst/>
          </a:prstGeom>
          <a:solidFill>
            <a:schemeClr val="accent3">
              <a:lumMod val="60000"/>
              <a:lumOff val="4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algn="l">
              <a:buNone/>
            </a:pPr>
            <a:r>
              <a:rPr lang="en-GB" b="1" i="0" u="none" strike="noStrike" dirty="0">
                <a:solidFill>
                  <a:srgbClr val="000000"/>
                </a:solidFill>
                <a:effectLst/>
              </a:rPr>
              <a:t>References (Harvard Style)</a:t>
            </a:r>
          </a:p>
          <a:p>
            <a:pPr algn="l">
              <a:buNone/>
            </a:pPr>
            <a:r>
              <a:rPr lang="en-GB" b="0" i="0" u="none" strike="noStrike" dirty="0">
                <a:solidFill>
                  <a:srgbClr val="000000"/>
                </a:solidFill>
                <a:effectLst/>
              </a:rPr>
              <a:t>Microsoft, 2024. </a:t>
            </a:r>
            <a:r>
              <a:rPr lang="en-GB" b="0" i="1" u="none" strike="noStrike" dirty="0">
                <a:solidFill>
                  <a:srgbClr val="000000"/>
                </a:solidFill>
                <a:effectLst/>
              </a:rPr>
              <a:t>Use AutoSum to sum numbers</a:t>
            </a:r>
            <a:r>
              <a:rPr lang="en-GB" b="0" i="0" u="none" strike="noStrike" dirty="0">
                <a:solidFill>
                  <a:srgbClr val="000000"/>
                </a:solidFill>
                <a:effectLst/>
              </a:rPr>
              <a:t>. [online] Microsoft Support. Available at: https://</a:t>
            </a:r>
            <a:r>
              <a:rPr lang="en-GB" b="0" i="0" u="none" strike="noStrike" dirty="0" err="1">
                <a:solidFill>
                  <a:srgbClr val="000000"/>
                </a:solidFill>
                <a:effectLst/>
              </a:rPr>
              <a:t>support.microsoft.com</a:t>
            </a:r>
            <a:r>
              <a:rPr lang="en-GB" b="0" i="0" u="none" strike="noStrike" dirty="0">
                <a:solidFill>
                  <a:srgbClr val="000000"/>
                </a:solidFill>
                <a:effectLst/>
              </a:rPr>
              <a:t>/</a:t>
            </a:r>
            <a:r>
              <a:rPr lang="en-GB" b="0" i="0" u="none" strike="noStrike" dirty="0" err="1">
                <a:solidFill>
                  <a:srgbClr val="000000"/>
                </a:solidFill>
                <a:effectLst/>
              </a:rPr>
              <a:t>en</a:t>
            </a:r>
            <a:r>
              <a:rPr lang="en-GB" b="0" i="0" u="none" strike="noStrike" dirty="0">
                <a:solidFill>
                  <a:srgbClr val="000000"/>
                </a:solidFill>
                <a:effectLst/>
              </a:rPr>
              <a:t>-us/excel/</a:t>
            </a:r>
            <a:r>
              <a:rPr lang="en-GB" b="0" i="0" u="none" strike="noStrike" dirty="0" err="1">
                <a:solidFill>
                  <a:srgbClr val="000000"/>
                </a:solidFill>
                <a:effectLst/>
              </a:rPr>
              <a:t>autosum</a:t>
            </a:r>
            <a:r>
              <a:rPr lang="en-GB" b="0" i="0" u="none" strike="noStrike" dirty="0">
                <a:solidFill>
                  <a:srgbClr val="000000"/>
                </a:solidFill>
                <a:effectLst/>
              </a:rPr>
              <a:t> [Accessed 2 Aug. 2025].</a:t>
            </a:r>
          </a:p>
          <a:p>
            <a:pPr algn="l"/>
            <a:r>
              <a:rPr lang="en-GB" b="0" i="0" u="none" strike="noStrike" dirty="0">
                <a:solidFill>
                  <a:srgbClr val="000000"/>
                </a:solidFill>
                <a:effectLst/>
              </a:rPr>
              <a:t>Curtis, D., 2022. </a:t>
            </a:r>
            <a:r>
              <a:rPr lang="en-GB" b="0" i="1" u="none" strike="noStrike" dirty="0">
                <a:solidFill>
                  <a:srgbClr val="000000"/>
                </a:solidFill>
                <a:effectLst/>
              </a:rPr>
              <a:t>Excel Basics In 30 Minutes</a:t>
            </a:r>
            <a:r>
              <a:rPr lang="en-GB" b="0" i="0" u="none" strike="noStrike" dirty="0">
                <a:solidFill>
                  <a:srgbClr val="000000"/>
                </a:solidFill>
                <a:effectLst/>
              </a:rPr>
              <a:t>. 3rd ed. Boston: In 30 Minutes Guides.</a:t>
            </a:r>
          </a:p>
        </p:txBody>
      </p:sp>
      <p:sp>
        <p:nvSpPr>
          <p:cNvPr id="14" name="TextBox 13">
            <a:extLst>
              <a:ext uri="{FF2B5EF4-FFF2-40B4-BE49-F238E27FC236}">
                <a16:creationId xmlns:a16="http://schemas.microsoft.com/office/drawing/2014/main" id="{D3210202-EEBF-8621-CE77-B6A78645A7AB}"/>
              </a:ext>
            </a:extLst>
          </p:cNvPr>
          <p:cNvSpPr txBox="1"/>
          <p:nvPr/>
        </p:nvSpPr>
        <p:spPr>
          <a:xfrm>
            <a:off x="-31876" y="736394"/>
            <a:ext cx="4529011" cy="923330"/>
          </a:xfrm>
          <a:prstGeom prst="rect">
            <a:avLst/>
          </a:prstGeom>
          <a:solidFill>
            <a:schemeClr val="accent3">
              <a:lumMod val="60000"/>
              <a:lumOff val="40000"/>
            </a:schemeClr>
          </a:solidFill>
        </p:spPr>
        <p:txBody>
          <a:bodyPr wrap="square">
            <a:spAutoFit/>
          </a:bodyPr>
          <a:lstStyle/>
          <a:p>
            <a:r>
              <a:rPr lang="en-RO" b="1" dirty="0"/>
              <a:t>Beata Petras   2441414  University of Wales trinity Saint David   Prof Name Rejwan Bin Sulaiman </a:t>
            </a:r>
          </a:p>
        </p:txBody>
      </p:sp>
      <p:pic>
        <p:nvPicPr>
          <p:cNvPr id="16" name="Picture 15" descr="A close-up of a sign&#10;&#10;AI-generated content may be incorrect.">
            <a:extLst>
              <a:ext uri="{FF2B5EF4-FFF2-40B4-BE49-F238E27FC236}">
                <a16:creationId xmlns:a16="http://schemas.microsoft.com/office/drawing/2014/main" id="{D10F6E44-9E49-CA00-3A01-0AF978504BE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95998" y="11023"/>
            <a:ext cx="4100753" cy="725371"/>
          </a:xfrm>
          <a:prstGeom prst="rect">
            <a:avLst/>
          </a:prstGeom>
        </p:spPr>
      </p:pic>
    </p:spTree>
    <p:extLst>
      <p:ext uri="{BB962C8B-B14F-4D97-AF65-F5344CB8AC3E}">
        <p14:creationId xmlns:p14="http://schemas.microsoft.com/office/powerpoint/2010/main" val="806937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1072</TotalTime>
  <Words>663</Words>
  <Application>Microsoft Office PowerPoint</Application>
  <PresentationFormat>Custom</PresentationFormat>
  <Paragraphs>19</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Blue Simple Academic Resume</dc:title>
  <cp:lastModifiedBy>Beata Petras (2441414)</cp:lastModifiedBy>
  <cp:revision>18</cp:revision>
  <dcterms:created xsi:type="dcterms:W3CDTF">2006-08-16T00:00:00Z</dcterms:created>
  <dcterms:modified xsi:type="dcterms:W3CDTF">2025-08-02T17:10:45Z</dcterms:modified>
  <dc:identifier>DAGY0ykX9os</dc:identifier>
</cp:coreProperties>
</file>