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40"/>
  </p:handoutMasterIdLst>
  <p:sldIdLst>
    <p:sldId id="256" r:id="rId5"/>
    <p:sldId id="277" r:id="rId6"/>
    <p:sldId id="259" r:id="rId7"/>
    <p:sldId id="276" r:id="rId8"/>
    <p:sldId id="274" r:id="rId9"/>
    <p:sldId id="275" r:id="rId10"/>
    <p:sldId id="293" r:id="rId11"/>
    <p:sldId id="281" r:id="rId12"/>
    <p:sldId id="304" r:id="rId13"/>
    <p:sldId id="278" r:id="rId14"/>
    <p:sldId id="279" r:id="rId15"/>
    <p:sldId id="315" r:id="rId16"/>
    <p:sldId id="305" r:id="rId17"/>
    <p:sldId id="280" r:id="rId18"/>
    <p:sldId id="314" r:id="rId19"/>
    <p:sldId id="282" r:id="rId20"/>
    <p:sldId id="287" r:id="rId21"/>
    <p:sldId id="288" r:id="rId22"/>
    <p:sldId id="291" r:id="rId23"/>
    <p:sldId id="290" r:id="rId24"/>
    <p:sldId id="289" r:id="rId25"/>
    <p:sldId id="301" r:id="rId26"/>
    <p:sldId id="316" r:id="rId27"/>
    <p:sldId id="283" r:id="rId28"/>
    <p:sldId id="311" r:id="rId29"/>
    <p:sldId id="294" r:id="rId30"/>
    <p:sldId id="284" r:id="rId31"/>
    <p:sldId id="295" r:id="rId32"/>
    <p:sldId id="296" r:id="rId33"/>
    <p:sldId id="297" r:id="rId34"/>
    <p:sldId id="306" r:id="rId35"/>
    <p:sldId id="310" r:id="rId36"/>
    <p:sldId id="307" r:id="rId37"/>
    <p:sldId id="299" r:id="rId38"/>
    <p:sldId id="300"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9CC5A7-4B37-4DB4-9C76-A0EA6E6E07EF}" v="119" dt="2022-02-24T23:06:12.8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22" autoAdjust="0"/>
    <p:restoredTop sz="94660"/>
  </p:normalViewPr>
  <p:slideViewPr>
    <p:cSldViewPr>
      <p:cViewPr varScale="1">
        <p:scale>
          <a:sx n="72" d="100"/>
          <a:sy n="72" d="100"/>
        </p:scale>
        <p:origin x="1182"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Haylock" userId="2e326450-98f4-4103-a5f9-edef5b085fa5" providerId="ADAL" clId="{3E9CC5A7-4B37-4DB4-9C76-A0EA6E6E07EF}"/>
    <pc:docChg chg="undo custSel addSld delSld modSld sldOrd">
      <pc:chgData name="Jonathan Haylock" userId="2e326450-98f4-4103-a5f9-edef5b085fa5" providerId="ADAL" clId="{3E9CC5A7-4B37-4DB4-9C76-A0EA6E6E07EF}" dt="2022-02-24T23:06:21.179" v="657" actId="1076"/>
      <pc:docMkLst>
        <pc:docMk/>
      </pc:docMkLst>
      <pc:sldChg chg="add">
        <pc:chgData name="Jonathan Haylock" userId="2e326450-98f4-4103-a5f9-edef5b085fa5" providerId="ADAL" clId="{3E9CC5A7-4B37-4DB4-9C76-A0EA6E6E07EF}" dt="2022-02-23T22:31:29.119" v="252"/>
        <pc:sldMkLst>
          <pc:docMk/>
          <pc:sldMk cId="159234792" sldId="274"/>
        </pc:sldMkLst>
      </pc:sldChg>
      <pc:sldChg chg="add del">
        <pc:chgData name="Jonathan Haylock" userId="2e326450-98f4-4103-a5f9-edef5b085fa5" providerId="ADAL" clId="{3E9CC5A7-4B37-4DB4-9C76-A0EA6E6E07EF}" dt="2022-02-23T22:31:14.541" v="251" actId="2696"/>
        <pc:sldMkLst>
          <pc:docMk/>
          <pc:sldMk cId="354178310" sldId="274"/>
        </pc:sldMkLst>
      </pc:sldChg>
      <pc:sldChg chg="delSp modSp del mod">
        <pc:chgData name="Jonathan Haylock" userId="2e326450-98f4-4103-a5f9-edef5b085fa5" providerId="ADAL" clId="{3E9CC5A7-4B37-4DB4-9C76-A0EA6E6E07EF}" dt="2022-02-23T22:29:15.772" v="249" actId="2696"/>
        <pc:sldMkLst>
          <pc:docMk/>
          <pc:sldMk cId="724995135" sldId="274"/>
        </pc:sldMkLst>
        <pc:spChg chg="mod">
          <ac:chgData name="Jonathan Haylock" userId="2e326450-98f4-4103-a5f9-edef5b085fa5" providerId="ADAL" clId="{3E9CC5A7-4B37-4DB4-9C76-A0EA6E6E07EF}" dt="2022-02-23T22:23:07.503" v="234" actId="1076"/>
          <ac:spMkLst>
            <pc:docMk/>
            <pc:sldMk cId="724995135" sldId="274"/>
            <ac:spMk id="2" creationId="{00000000-0000-0000-0000-000000000000}"/>
          </ac:spMkLst>
        </pc:spChg>
        <pc:spChg chg="del">
          <ac:chgData name="Jonathan Haylock" userId="2e326450-98f4-4103-a5f9-edef5b085fa5" providerId="ADAL" clId="{3E9CC5A7-4B37-4DB4-9C76-A0EA6E6E07EF}" dt="2022-02-23T22:23:00.558" v="233" actId="478"/>
          <ac:spMkLst>
            <pc:docMk/>
            <pc:sldMk cId="724995135" sldId="274"/>
            <ac:spMk id="3" creationId="{00000000-0000-0000-0000-000000000000}"/>
          </ac:spMkLst>
        </pc:spChg>
      </pc:sldChg>
      <pc:sldChg chg="add">
        <pc:chgData name="Jonathan Haylock" userId="2e326450-98f4-4103-a5f9-edef5b085fa5" providerId="ADAL" clId="{3E9CC5A7-4B37-4DB4-9C76-A0EA6E6E07EF}" dt="2022-02-23T22:31:29.119" v="252"/>
        <pc:sldMkLst>
          <pc:docMk/>
          <pc:sldMk cId="2751255149" sldId="275"/>
        </pc:sldMkLst>
      </pc:sldChg>
      <pc:sldChg chg="del">
        <pc:chgData name="Jonathan Haylock" userId="2e326450-98f4-4103-a5f9-edef5b085fa5" providerId="ADAL" clId="{3E9CC5A7-4B37-4DB4-9C76-A0EA6E6E07EF}" dt="2022-02-23T22:29:15.772" v="249" actId="2696"/>
        <pc:sldMkLst>
          <pc:docMk/>
          <pc:sldMk cId="3188824315" sldId="275"/>
        </pc:sldMkLst>
      </pc:sldChg>
      <pc:sldChg chg="add del">
        <pc:chgData name="Jonathan Haylock" userId="2e326450-98f4-4103-a5f9-edef5b085fa5" providerId="ADAL" clId="{3E9CC5A7-4B37-4DB4-9C76-A0EA6E6E07EF}" dt="2022-02-23T22:31:14.541" v="251" actId="2696"/>
        <pc:sldMkLst>
          <pc:docMk/>
          <pc:sldMk cId="3356796276" sldId="275"/>
        </pc:sldMkLst>
      </pc:sldChg>
      <pc:sldChg chg="ord">
        <pc:chgData name="Jonathan Haylock" userId="2e326450-98f4-4103-a5f9-edef5b085fa5" providerId="ADAL" clId="{3E9CC5A7-4B37-4DB4-9C76-A0EA6E6E07EF}" dt="2022-02-23T22:32:01.090" v="260"/>
        <pc:sldMkLst>
          <pc:docMk/>
          <pc:sldMk cId="2923592060" sldId="276"/>
        </pc:sldMkLst>
      </pc:sldChg>
      <pc:sldChg chg="addSp modSp modAnim">
        <pc:chgData name="Jonathan Haylock" userId="2e326450-98f4-4103-a5f9-edef5b085fa5" providerId="ADAL" clId="{3E9CC5A7-4B37-4DB4-9C76-A0EA6E6E07EF}" dt="2022-02-23T22:28:23.910" v="246" actId="403"/>
        <pc:sldMkLst>
          <pc:docMk/>
          <pc:sldMk cId="2028156679" sldId="280"/>
        </pc:sldMkLst>
        <pc:spChg chg="mod">
          <ac:chgData name="Jonathan Haylock" userId="2e326450-98f4-4103-a5f9-edef5b085fa5" providerId="ADAL" clId="{3E9CC5A7-4B37-4DB4-9C76-A0EA6E6E07EF}" dt="2022-02-23T22:28:23.910" v="246" actId="403"/>
          <ac:spMkLst>
            <pc:docMk/>
            <pc:sldMk cId="2028156679" sldId="280"/>
            <ac:spMk id="2" creationId="{00000000-0000-0000-0000-000000000000}"/>
          </ac:spMkLst>
        </pc:spChg>
        <pc:picChg chg="add mod">
          <ac:chgData name="Jonathan Haylock" userId="2e326450-98f4-4103-a5f9-edef5b085fa5" providerId="ADAL" clId="{3E9CC5A7-4B37-4DB4-9C76-A0EA6E6E07EF}" dt="2022-02-23T22:26:16.167" v="242" actId="1076"/>
          <ac:picMkLst>
            <pc:docMk/>
            <pc:sldMk cId="2028156679" sldId="280"/>
            <ac:picMk id="5122" creationId="{A108CA6C-ED21-4864-8601-E16DB78B46C1}"/>
          </ac:picMkLst>
        </pc:picChg>
      </pc:sldChg>
      <pc:sldChg chg="del">
        <pc:chgData name="Jonathan Haylock" userId="2e326450-98f4-4103-a5f9-edef5b085fa5" providerId="ADAL" clId="{3E9CC5A7-4B37-4DB4-9C76-A0EA6E6E07EF}" dt="2022-02-23T22:29:15.772" v="249" actId="2696"/>
        <pc:sldMkLst>
          <pc:docMk/>
          <pc:sldMk cId="732195008" sldId="281"/>
        </pc:sldMkLst>
      </pc:sldChg>
      <pc:sldChg chg="add">
        <pc:chgData name="Jonathan Haylock" userId="2e326450-98f4-4103-a5f9-edef5b085fa5" providerId="ADAL" clId="{3E9CC5A7-4B37-4DB4-9C76-A0EA6E6E07EF}" dt="2022-02-23T22:31:29.119" v="252"/>
        <pc:sldMkLst>
          <pc:docMk/>
          <pc:sldMk cId="1758381265" sldId="281"/>
        </pc:sldMkLst>
      </pc:sldChg>
      <pc:sldChg chg="add del">
        <pc:chgData name="Jonathan Haylock" userId="2e326450-98f4-4103-a5f9-edef5b085fa5" providerId="ADAL" clId="{3E9CC5A7-4B37-4DB4-9C76-A0EA6E6E07EF}" dt="2022-02-23T22:31:14.541" v="251" actId="2696"/>
        <pc:sldMkLst>
          <pc:docMk/>
          <pc:sldMk cId="2688925657" sldId="281"/>
        </pc:sldMkLst>
      </pc:sldChg>
      <pc:sldChg chg="modSp mod">
        <pc:chgData name="Jonathan Haylock" userId="2e326450-98f4-4103-a5f9-edef5b085fa5" providerId="ADAL" clId="{3E9CC5A7-4B37-4DB4-9C76-A0EA6E6E07EF}" dt="2022-02-23T22:39:35.359" v="306" actId="1076"/>
        <pc:sldMkLst>
          <pc:docMk/>
          <pc:sldMk cId="524869635" sldId="282"/>
        </pc:sldMkLst>
        <pc:spChg chg="mod">
          <ac:chgData name="Jonathan Haylock" userId="2e326450-98f4-4103-a5f9-edef5b085fa5" providerId="ADAL" clId="{3E9CC5A7-4B37-4DB4-9C76-A0EA6E6E07EF}" dt="2022-02-23T22:39:35.359" v="306" actId="1076"/>
          <ac:spMkLst>
            <pc:docMk/>
            <pc:sldMk cId="524869635" sldId="282"/>
            <ac:spMk id="2" creationId="{00000000-0000-0000-0000-000000000000}"/>
          </ac:spMkLst>
        </pc:spChg>
      </pc:sldChg>
      <pc:sldChg chg="addSp delSp modSp mod modClrScheme chgLayout">
        <pc:chgData name="Jonathan Haylock" userId="2e326450-98f4-4103-a5f9-edef5b085fa5" providerId="ADAL" clId="{3E9CC5A7-4B37-4DB4-9C76-A0EA6E6E07EF}" dt="2022-02-23T22:40:57.089" v="312" actId="1076"/>
        <pc:sldMkLst>
          <pc:docMk/>
          <pc:sldMk cId="666592922" sldId="287"/>
        </pc:sldMkLst>
        <pc:spChg chg="mod">
          <ac:chgData name="Jonathan Haylock" userId="2e326450-98f4-4103-a5f9-edef5b085fa5" providerId="ADAL" clId="{3E9CC5A7-4B37-4DB4-9C76-A0EA6E6E07EF}" dt="2022-02-23T22:09:25.884" v="110" actId="26606"/>
          <ac:spMkLst>
            <pc:docMk/>
            <pc:sldMk cId="666592922" sldId="287"/>
            <ac:spMk id="2" creationId="{00000000-0000-0000-0000-000000000000}"/>
          </ac:spMkLst>
        </pc:spChg>
        <pc:spChg chg="mod ord">
          <ac:chgData name="Jonathan Haylock" userId="2e326450-98f4-4103-a5f9-edef5b085fa5" providerId="ADAL" clId="{3E9CC5A7-4B37-4DB4-9C76-A0EA6E6E07EF}" dt="2022-02-23T22:40:57.089" v="312" actId="1076"/>
          <ac:spMkLst>
            <pc:docMk/>
            <pc:sldMk cId="666592922" sldId="287"/>
            <ac:spMk id="5" creationId="{00000000-0000-0000-0000-000000000000}"/>
          </ac:spMkLst>
        </pc:spChg>
        <pc:spChg chg="add del mod">
          <ac:chgData name="Jonathan Haylock" userId="2e326450-98f4-4103-a5f9-edef5b085fa5" providerId="ADAL" clId="{3E9CC5A7-4B37-4DB4-9C76-A0EA6E6E07EF}" dt="2022-02-23T22:09:46.817" v="116" actId="478"/>
          <ac:spMkLst>
            <pc:docMk/>
            <pc:sldMk cId="666592922" sldId="287"/>
            <ac:spMk id="6" creationId="{E0269D28-2E5F-4E87-9FDE-60B0CFAA2085}"/>
          </ac:spMkLst>
        </pc:spChg>
        <pc:picChg chg="del">
          <ac:chgData name="Jonathan Haylock" userId="2e326450-98f4-4103-a5f9-edef5b085fa5" providerId="ADAL" clId="{3E9CC5A7-4B37-4DB4-9C76-A0EA6E6E07EF}" dt="2022-02-23T22:05:43.543" v="89" actId="478"/>
          <ac:picMkLst>
            <pc:docMk/>
            <pc:sldMk cId="666592922" sldId="287"/>
            <ac:picMk id="4" creationId="{00000000-0000-0000-0000-000000000000}"/>
          </ac:picMkLst>
        </pc:picChg>
        <pc:picChg chg="add del mod">
          <ac:chgData name="Jonathan Haylock" userId="2e326450-98f4-4103-a5f9-edef5b085fa5" providerId="ADAL" clId="{3E9CC5A7-4B37-4DB4-9C76-A0EA6E6E07EF}" dt="2022-02-23T22:06:33.251" v="98" actId="21"/>
          <ac:picMkLst>
            <pc:docMk/>
            <pc:sldMk cId="666592922" sldId="287"/>
            <ac:picMk id="4098" creationId="{0FF205A7-E34E-4E14-A5D4-587DCB266814}"/>
          </ac:picMkLst>
        </pc:picChg>
        <pc:picChg chg="add mod">
          <ac:chgData name="Jonathan Haylock" userId="2e326450-98f4-4103-a5f9-edef5b085fa5" providerId="ADAL" clId="{3E9CC5A7-4B37-4DB4-9C76-A0EA6E6E07EF}" dt="2022-02-23T22:40:47.052" v="311" actId="1076"/>
          <ac:picMkLst>
            <pc:docMk/>
            <pc:sldMk cId="666592922" sldId="287"/>
            <ac:picMk id="4099" creationId="{69705564-C278-4ACB-8C02-108D8D00CC5A}"/>
          </ac:picMkLst>
        </pc:picChg>
      </pc:sldChg>
      <pc:sldChg chg="addSp delSp modSp mod">
        <pc:chgData name="Jonathan Haylock" userId="2e326450-98f4-4103-a5f9-edef5b085fa5" providerId="ADAL" clId="{3E9CC5A7-4B37-4DB4-9C76-A0EA6E6E07EF}" dt="2022-02-23T22:06:45.882" v="100" actId="1076"/>
        <pc:sldMkLst>
          <pc:docMk/>
          <pc:sldMk cId="2891623023" sldId="288"/>
        </pc:sldMkLst>
        <pc:spChg chg="add del mod">
          <ac:chgData name="Jonathan Haylock" userId="2e326450-98f4-4103-a5f9-edef5b085fa5" providerId="ADAL" clId="{3E9CC5A7-4B37-4DB4-9C76-A0EA6E6E07EF}" dt="2022-02-22T16:07:51.123" v="66" actId="478"/>
          <ac:spMkLst>
            <pc:docMk/>
            <pc:sldMk cId="2891623023" sldId="288"/>
            <ac:spMk id="6" creationId="{21A46E2A-4D0D-40D3-B3C6-7239145A9395}"/>
          </ac:spMkLst>
        </pc:spChg>
        <pc:spChg chg="add del mod">
          <ac:chgData name="Jonathan Haylock" userId="2e326450-98f4-4103-a5f9-edef5b085fa5" providerId="ADAL" clId="{3E9CC5A7-4B37-4DB4-9C76-A0EA6E6E07EF}" dt="2022-02-22T16:09:16.045" v="73"/>
          <ac:spMkLst>
            <pc:docMk/>
            <pc:sldMk cId="2891623023" sldId="288"/>
            <ac:spMk id="8" creationId="{50E2365F-2586-472C-8EE6-0898224B0AE9}"/>
          </ac:spMkLst>
        </pc:spChg>
        <pc:spChg chg="add del mod">
          <ac:chgData name="Jonathan Haylock" userId="2e326450-98f4-4103-a5f9-edef5b085fa5" providerId="ADAL" clId="{3E9CC5A7-4B37-4DB4-9C76-A0EA6E6E07EF}" dt="2022-02-23T22:06:38.583" v="99"/>
          <ac:spMkLst>
            <pc:docMk/>
            <pc:sldMk cId="2891623023" sldId="288"/>
            <ac:spMk id="11" creationId="{7FA01A91-D5FB-4C2C-B137-20E05AED8795}"/>
          </ac:spMkLst>
        </pc:spChg>
        <pc:picChg chg="add del mod">
          <ac:chgData name="Jonathan Haylock" userId="2e326450-98f4-4103-a5f9-edef5b085fa5" providerId="ADAL" clId="{3E9CC5A7-4B37-4DB4-9C76-A0EA6E6E07EF}" dt="2022-02-22T16:09:01" v="70" actId="478"/>
          <ac:picMkLst>
            <pc:docMk/>
            <pc:sldMk cId="2891623023" sldId="288"/>
            <ac:picMk id="5" creationId="{00000000-0000-0000-0000-000000000000}"/>
          </ac:picMkLst>
        </pc:picChg>
        <pc:picChg chg="add del mod">
          <ac:chgData name="Jonathan Haylock" userId="2e326450-98f4-4103-a5f9-edef5b085fa5" providerId="ADAL" clId="{3E9CC5A7-4B37-4DB4-9C76-A0EA6E6E07EF}" dt="2022-02-23T22:06:04.628" v="94" actId="21"/>
          <ac:picMkLst>
            <pc:docMk/>
            <pc:sldMk cId="2891623023" sldId="288"/>
            <ac:picMk id="9" creationId="{A1D2FFAB-99BB-43D1-8F25-25F6D7C962BE}"/>
          </ac:picMkLst>
        </pc:picChg>
        <pc:picChg chg="add mod">
          <ac:chgData name="Jonathan Haylock" userId="2e326450-98f4-4103-a5f9-edef5b085fa5" providerId="ADAL" clId="{3E9CC5A7-4B37-4DB4-9C76-A0EA6E6E07EF}" dt="2022-02-23T22:06:45.882" v="100" actId="1076"/>
          <ac:picMkLst>
            <pc:docMk/>
            <pc:sldMk cId="2891623023" sldId="288"/>
            <ac:picMk id="14" creationId="{480F9418-FDFC-4610-8A25-858E4432535D}"/>
          </ac:picMkLst>
        </pc:picChg>
        <pc:picChg chg="add del mod">
          <ac:chgData name="Jonathan Haylock" userId="2e326450-98f4-4103-a5f9-edef5b085fa5" providerId="ADAL" clId="{3E9CC5A7-4B37-4DB4-9C76-A0EA6E6E07EF}" dt="2022-02-22T16:08:59.066" v="69"/>
          <ac:picMkLst>
            <pc:docMk/>
            <pc:sldMk cId="2891623023" sldId="288"/>
            <ac:picMk id="2050" creationId="{EEA1AE8C-BB02-4E07-8ABE-9264F10C053D}"/>
          </ac:picMkLst>
        </pc:picChg>
        <pc:picChg chg="add del">
          <ac:chgData name="Jonathan Haylock" userId="2e326450-98f4-4103-a5f9-edef5b085fa5" providerId="ADAL" clId="{3E9CC5A7-4B37-4DB4-9C76-A0EA6E6E07EF}" dt="2022-02-22T16:09:08.448" v="72"/>
          <ac:picMkLst>
            <pc:docMk/>
            <pc:sldMk cId="2891623023" sldId="288"/>
            <ac:picMk id="2051" creationId="{C15549E8-B023-4B53-A058-57138966ADB5}"/>
          </ac:picMkLst>
        </pc:picChg>
      </pc:sldChg>
      <pc:sldChg chg="addSp delSp modSp mod">
        <pc:chgData name="Jonathan Haylock" userId="2e326450-98f4-4103-a5f9-edef5b085fa5" providerId="ADAL" clId="{3E9CC5A7-4B37-4DB4-9C76-A0EA6E6E07EF}" dt="2022-02-23T22:11:09.325" v="119" actId="1076"/>
        <pc:sldMkLst>
          <pc:docMk/>
          <pc:sldMk cId="1293766207" sldId="289"/>
        </pc:sldMkLst>
        <pc:spChg chg="add del mod">
          <ac:chgData name="Jonathan Haylock" userId="2e326450-98f4-4103-a5f9-edef5b085fa5" providerId="ADAL" clId="{3E9CC5A7-4B37-4DB4-9C76-A0EA6E6E07EF}" dt="2022-02-23T22:11:05.707" v="118" actId="478"/>
          <ac:spMkLst>
            <pc:docMk/>
            <pc:sldMk cId="1293766207" sldId="289"/>
            <ac:spMk id="7" creationId="{D88F5AEE-68A5-4C5F-B6DC-BE8D0E10C9D3}"/>
          </ac:spMkLst>
        </pc:spChg>
        <pc:picChg chg="del">
          <ac:chgData name="Jonathan Haylock" userId="2e326450-98f4-4103-a5f9-edef5b085fa5" providerId="ADAL" clId="{3E9CC5A7-4B37-4DB4-9C76-A0EA6E6E07EF}" dt="2022-02-23T22:06:19.837" v="96" actId="478"/>
          <ac:picMkLst>
            <pc:docMk/>
            <pc:sldMk cId="1293766207" sldId="289"/>
            <ac:picMk id="5" creationId="{00000000-0000-0000-0000-000000000000}"/>
          </ac:picMkLst>
        </pc:picChg>
        <pc:picChg chg="add mod">
          <ac:chgData name="Jonathan Haylock" userId="2e326450-98f4-4103-a5f9-edef5b085fa5" providerId="ADAL" clId="{3E9CC5A7-4B37-4DB4-9C76-A0EA6E6E07EF}" dt="2022-02-23T22:11:09.325" v="119" actId="1076"/>
          <ac:picMkLst>
            <pc:docMk/>
            <pc:sldMk cId="1293766207" sldId="289"/>
            <ac:picMk id="8" creationId="{5A0ED05F-530E-4C78-8589-F3B553650159}"/>
          </ac:picMkLst>
        </pc:picChg>
      </pc:sldChg>
      <pc:sldChg chg="addSp delSp modSp mod">
        <pc:chgData name="Jonathan Haylock" userId="2e326450-98f4-4103-a5f9-edef5b085fa5" providerId="ADAL" clId="{3E9CC5A7-4B37-4DB4-9C76-A0EA6E6E07EF}" dt="2022-02-23T22:04:57.226" v="88" actId="1076"/>
        <pc:sldMkLst>
          <pc:docMk/>
          <pc:sldMk cId="3741299739" sldId="291"/>
        </pc:sldMkLst>
        <pc:spChg chg="add del mod">
          <ac:chgData name="Jonathan Haylock" userId="2e326450-98f4-4103-a5f9-edef5b085fa5" providerId="ADAL" clId="{3E9CC5A7-4B37-4DB4-9C76-A0EA6E6E07EF}" dt="2022-02-23T22:04:48.967" v="87" actId="478"/>
          <ac:spMkLst>
            <pc:docMk/>
            <pc:sldMk cId="3741299739" sldId="291"/>
            <ac:spMk id="7" creationId="{CBE7701E-7097-4BAC-B139-3ED9F747D7B4}"/>
          </ac:spMkLst>
        </pc:spChg>
        <pc:picChg chg="del">
          <ac:chgData name="Jonathan Haylock" userId="2e326450-98f4-4103-a5f9-edef5b085fa5" providerId="ADAL" clId="{3E9CC5A7-4B37-4DB4-9C76-A0EA6E6E07EF}" dt="2022-02-23T22:03:49.112" v="75" actId="478"/>
          <ac:picMkLst>
            <pc:docMk/>
            <pc:sldMk cId="3741299739" sldId="291"/>
            <ac:picMk id="5" creationId="{00000000-0000-0000-0000-000000000000}"/>
          </ac:picMkLst>
        </pc:picChg>
        <pc:picChg chg="add del mod">
          <ac:chgData name="Jonathan Haylock" userId="2e326450-98f4-4103-a5f9-edef5b085fa5" providerId="ADAL" clId="{3E9CC5A7-4B37-4DB4-9C76-A0EA6E6E07EF}" dt="2022-02-23T22:04:00.424" v="77"/>
          <ac:picMkLst>
            <pc:docMk/>
            <pc:sldMk cId="3741299739" sldId="291"/>
            <ac:picMk id="8" creationId="{1F159926-DC5F-460B-AC93-75B4A9B4AC93}"/>
          </ac:picMkLst>
        </pc:picChg>
        <pc:picChg chg="add mod">
          <ac:chgData name="Jonathan Haylock" userId="2e326450-98f4-4103-a5f9-edef5b085fa5" providerId="ADAL" clId="{3E9CC5A7-4B37-4DB4-9C76-A0EA6E6E07EF}" dt="2022-02-23T22:04:57.226" v="88" actId="1076"/>
          <ac:picMkLst>
            <pc:docMk/>
            <pc:sldMk cId="3741299739" sldId="291"/>
            <ac:picMk id="3074" creationId="{CA249023-1AB2-4815-A558-B5AF723778A0}"/>
          </ac:picMkLst>
        </pc:picChg>
      </pc:sldChg>
      <pc:sldChg chg="ord">
        <pc:chgData name="Jonathan Haylock" userId="2e326450-98f4-4103-a5f9-edef5b085fa5" providerId="ADAL" clId="{3E9CC5A7-4B37-4DB4-9C76-A0EA6E6E07EF}" dt="2022-02-23T22:32:23.323" v="262"/>
        <pc:sldMkLst>
          <pc:docMk/>
          <pc:sldMk cId="1629530337" sldId="293"/>
        </pc:sldMkLst>
      </pc:sldChg>
      <pc:sldChg chg="addSp delSp modSp mod">
        <pc:chgData name="Jonathan Haylock" userId="2e326450-98f4-4103-a5f9-edef5b085fa5" providerId="ADAL" clId="{3E9CC5A7-4B37-4DB4-9C76-A0EA6E6E07EF}" dt="2022-02-23T22:19:40.460" v="210" actId="1076"/>
        <pc:sldMkLst>
          <pc:docMk/>
          <pc:sldMk cId="2780049011" sldId="297"/>
        </pc:sldMkLst>
        <pc:spChg chg="add mod">
          <ac:chgData name="Jonathan Haylock" userId="2e326450-98f4-4103-a5f9-edef5b085fa5" providerId="ADAL" clId="{3E9CC5A7-4B37-4DB4-9C76-A0EA6E6E07EF}" dt="2022-02-23T22:19:40.460" v="210" actId="1076"/>
          <ac:spMkLst>
            <pc:docMk/>
            <pc:sldMk cId="2780049011" sldId="297"/>
            <ac:spMk id="2" creationId="{20902A8F-069A-4547-926F-9E8924CFCED0}"/>
          </ac:spMkLst>
        </pc:spChg>
        <pc:spChg chg="del mod">
          <ac:chgData name="Jonathan Haylock" userId="2e326450-98f4-4103-a5f9-edef5b085fa5" providerId="ADAL" clId="{3E9CC5A7-4B37-4DB4-9C76-A0EA6E6E07EF}" dt="2022-02-23T22:12:36.866" v="125" actId="478"/>
          <ac:spMkLst>
            <pc:docMk/>
            <pc:sldMk cId="2780049011" sldId="297"/>
            <ac:spMk id="5" creationId="{00000000-0000-0000-0000-000000000000}"/>
          </ac:spMkLst>
        </pc:spChg>
        <pc:picChg chg="mod">
          <ac:chgData name="Jonathan Haylock" userId="2e326450-98f4-4103-a5f9-edef5b085fa5" providerId="ADAL" clId="{3E9CC5A7-4B37-4DB4-9C76-A0EA6E6E07EF}" dt="2022-02-23T22:12:45.578" v="126" actId="1076"/>
          <ac:picMkLst>
            <pc:docMk/>
            <pc:sldMk cId="2780049011" sldId="297"/>
            <ac:picMk id="4" creationId="{00000000-0000-0000-0000-000000000000}"/>
          </ac:picMkLst>
        </pc:picChg>
      </pc:sldChg>
      <pc:sldChg chg="modSp mod">
        <pc:chgData name="Jonathan Haylock" userId="2e326450-98f4-4103-a5f9-edef5b085fa5" providerId="ADAL" clId="{3E9CC5A7-4B37-4DB4-9C76-A0EA6E6E07EF}" dt="2022-02-23T22:23:40.210" v="239" actId="20577"/>
        <pc:sldMkLst>
          <pc:docMk/>
          <pc:sldMk cId="371592885" sldId="305"/>
        </pc:sldMkLst>
        <pc:spChg chg="mod">
          <ac:chgData name="Jonathan Haylock" userId="2e326450-98f4-4103-a5f9-edef5b085fa5" providerId="ADAL" clId="{3E9CC5A7-4B37-4DB4-9C76-A0EA6E6E07EF}" dt="2022-02-23T22:23:40.210" v="239" actId="20577"/>
          <ac:spMkLst>
            <pc:docMk/>
            <pc:sldMk cId="371592885" sldId="305"/>
            <ac:spMk id="3" creationId="{00000000-0000-0000-0000-000000000000}"/>
          </ac:spMkLst>
        </pc:spChg>
      </pc:sldChg>
      <pc:sldChg chg="modSp mod">
        <pc:chgData name="Jonathan Haylock" userId="2e326450-98f4-4103-a5f9-edef5b085fa5" providerId="ADAL" clId="{3E9CC5A7-4B37-4DB4-9C76-A0EA6E6E07EF}" dt="2022-02-23T22:22:25.583" v="232" actId="20577"/>
        <pc:sldMkLst>
          <pc:docMk/>
          <pc:sldMk cId="714502900" sldId="306"/>
        </pc:sldMkLst>
        <pc:spChg chg="mod">
          <ac:chgData name="Jonathan Haylock" userId="2e326450-98f4-4103-a5f9-edef5b085fa5" providerId="ADAL" clId="{3E9CC5A7-4B37-4DB4-9C76-A0EA6E6E07EF}" dt="2022-02-23T22:22:25.583" v="232" actId="20577"/>
          <ac:spMkLst>
            <pc:docMk/>
            <pc:sldMk cId="714502900" sldId="306"/>
            <ac:spMk id="3" creationId="{00000000-0000-0000-0000-000000000000}"/>
          </ac:spMkLst>
        </pc:spChg>
        <pc:picChg chg="mod">
          <ac:chgData name="Jonathan Haylock" userId="2e326450-98f4-4103-a5f9-edef5b085fa5" providerId="ADAL" clId="{3E9CC5A7-4B37-4DB4-9C76-A0EA6E6E07EF}" dt="2022-02-23T22:18:51.765" v="173" actId="1076"/>
          <ac:picMkLst>
            <pc:docMk/>
            <pc:sldMk cId="714502900" sldId="306"/>
            <ac:picMk id="5" creationId="{00000000-0000-0000-0000-000000000000}"/>
          </ac:picMkLst>
        </pc:picChg>
      </pc:sldChg>
      <pc:sldChg chg="del">
        <pc:chgData name="Jonathan Haylock" userId="2e326450-98f4-4103-a5f9-edef5b085fa5" providerId="ADAL" clId="{3E9CC5A7-4B37-4DB4-9C76-A0EA6E6E07EF}" dt="2022-02-23T22:12:23.656" v="122" actId="47"/>
        <pc:sldMkLst>
          <pc:docMk/>
          <pc:sldMk cId="2835247649" sldId="308"/>
        </pc:sldMkLst>
      </pc:sldChg>
      <pc:sldChg chg="del">
        <pc:chgData name="Jonathan Haylock" userId="2e326450-98f4-4103-a5f9-edef5b085fa5" providerId="ADAL" clId="{3E9CC5A7-4B37-4DB4-9C76-A0EA6E6E07EF}" dt="2022-02-23T22:11:30.702" v="120" actId="2696"/>
        <pc:sldMkLst>
          <pc:docMk/>
          <pc:sldMk cId="2770483097" sldId="310"/>
        </pc:sldMkLst>
      </pc:sldChg>
      <pc:sldChg chg="addSp delSp modSp add mod modAnim">
        <pc:chgData name="Jonathan Haylock" userId="2e326450-98f4-4103-a5f9-edef5b085fa5" providerId="ADAL" clId="{3E9CC5A7-4B37-4DB4-9C76-A0EA6E6E07EF}" dt="2022-02-23T22:15:39.385" v="158"/>
        <pc:sldMkLst>
          <pc:docMk/>
          <pc:sldMk cId="3645415975" sldId="310"/>
        </pc:sldMkLst>
        <pc:spChg chg="mod ord">
          <ac:chgData name="Jonathan Haylock" userId="2e326450-98f4-4103-a5f9-edef5b085fa5" providerId="ADAL" clId="{3E9CC5A7-4B37-4DB4-9C76-A0EA6E6E07EF}" dt="2022-02-23T22:15:27.261" v="156" actId="1076"/>
          <ac:spMkLst>
            <pc:docMk/>
            <pc:sldMk cId="3645415975" sldId="310"/>
            <ac:spMk id="2" creationId="{00000000-0000-0000-0000-000000000000}"/>
          </ac:spMkLst>
        </pc:spChg>
        <pc:spChg chg="del">
          <ac:chgData name="Jonathan Haylock" userId="2e326450-98f4-4103-a5f9-edef5b085fa5" providerId="ADAL" clId="{3E9CC5A7-4B37-4DB4-9C76-A0EA6E6E07EF}" dt="2022-02-23T22:13:24.707" v="128" actId="478"/>
          <ac:spMkLst>
            <pc:docMk/>
            <pc:sldMk cId="3645415975" sldId="310"/>
            <ac:spMk id="4" creationId="{00000000-0000-0000-0000-000000000000}"/>
          </ac:spMkLst>
        </pc:spChg>
        <pc:spChg chg="add mod">
          <ac:chgData name="Jonathan Haylock" userId="2e326450-98f4-4103-a5f9-edef5b085fa5" providerId="ADAL" clId="{3E9CC5A7-4B37-4DB4-9C76-A0EA6E6E07EF}" dt="2022-02-23T22:15:35.279" v="157" actId="1076"/>
          <ac:spMkLst>
            <pc:docMk/>
            <pc:sldMk cId="3645415975" sldId="310"/>
            <ac:spMk id="5" creationId="{9E32E76B-521C-41F3-97EA-3F26743922E4}"/>
          </ac:spMkLst>
        </pc:spChg>
        <pc:picChg chg="mod">
          <ac:chgData name="Jonathan Haylock" userId="2e326450-98f4-4103-a5f9-edef5b085fa5" providerId="ADAL" clId="{3E9CC5A7-4B37-4DB4-9C76-A0EA6E6E07EF}" dt="2022-02-23T22:14:53.085" v="152" actId="1076"/>
          <ac:picMkLst>
            <pc:docMk/>
            <pc:sldMk cId="3645415975" sldId="310"/>
            <ac:picMk id="6" creationId="{00000000-0000-0000-0000-000000000000}"/>
          </ac:picMkLst>
        </pc:picChg>
      </pc:sldChg>
      <pc:sldChg chg="new del">
        <pc:chgData name="Jonathan Haylock" userId="2e326450-98f4-4103-a5f9-edef5b085fa5" providerId="ADAL" clId="{3E9CC5A7-4B37-4DB4-9C76-A0EA6E6E07EF}" dt="2022-02-18T21:29:33.059" v="2" actId="47"/>
        <pc:sldMkLst>
          <pc:docMk/>
          <pc:sldMk cId="362811340" sldId="312"/>
        </pc:sldMkLst>
      </pc:sldChg>
      <pc:sldChg chg="new del">
        <pc:chgData name="Jonathan Haylock" userId="2e326450-98f4-4103-a5f9-edef5b085fa5" providerId="ADAL" clId="{3E9CC5A7-4B37-4DB4-9C76-A0EA6E6E07EF}" dt="2022-02-23T22:13:11.937" v="127" actId="47"/>
        <pc:sldMkLst>
          <pc:docMk/>
          <pc:sldMk cId="1580266609" sldId="313"/>
        </pc:sldMkLst>
      </pc:sldChg>
      <pc:sldChg chg="addSp delSp modSp new mod ord">
        <pc:chgData name="Jonathan Haylock" userId="2e326450-98f4-4103-a5f9-edef5b085fa5" providerId="ADAL" clId="{3E9CC5A7-4B37-4DB4-9C76-A0EA6E6E07EF}" dt="2022-02-23T22:28:42.674" v="248"/>
        <pc:sldMkLst>
          <pc:docMk/>
          <pc:sldMk cId="511066865" sldId="314"/>
        </pc:sldMkLst>
        <pc:spChg chg="add mod">
          <ac:chgData name="Jonathan Haylock" userId="2e326450-98f4-4103-a5f9-edef5b085fa5" providerId="ADAL" clId="{3E9CC5A7-4B37-4DB4-9C76-A0EA6E6E07EF}" dt="2022-02-18T21:37:22.020" v="33" actId="113"/>
          <ac:spMkLst>
            <pc:docMk/>
            <pc:sldMk cId="511066865" sldId="314"/>
            <ac:spMk id="2" creationId="{7B3072BC-676C-4A87-A4DC-ABAB2E171C77}"/>
          </ac:spMkLst>
        </pc:spChg>
        <pc:spChg chg="add mod">
          <ac:chgData name="Jonathan Haylock" userId="2e326450-98f4-4103-a5f9-edef5b085fa5" providerId="ADAL" clId="{3E9CC5A7-4B37-4DB4-9C76-A0EA6E6E07EF}" dt="2022-02-18T21:38:38.672" v="55" actId="1076"/>
          <ac:spMkLst>
            <pc:docMk/>
            <pc:sldMk cId="511066865" sldId="314"/>
            <ac:spMk id="3" creationId="{34A868B4-6262-4BE4-9951-CF6C278D7F8B}"/>
          </ac:spMkLst>
        </pc:spChg>
        <pc:spChg chg="add mod">
          <ac:chgData name="Jonathan Haylock" userId="2e326450-98f4-4103-a5f9-edef5b085fa5" providerId="ADAL" clId="{3E9CC5A7-4B37-4DB4-9C76-A0EA6E6E07EF}" dt="2022-02-18T21:37:50.029" v="41" actId="20577"/>
          <ac:spMkLst>
            <pc:docMk/>
            <pc:sldMk cId="511066865" sldId="314"/>
            <ac:spMk id="5" creationId="{5E7997B0-24B8-4A7F-8D2A-BDC601E8BA6D}"/>
          </ac:spMkLst>
        </pc:spChg>
        <pc:spChg chg="add mod">
          <ac:chgData name="Jonathan Haylock" userId="2e326450-98f4-4103-a5f9-edef5b085fa5" providerId="ADAL" clId="{3E9CC5A7-4B37-4DB4-9C76-A0EA6E6E07EF}" dt="2022-02-18T21:38:11.776" v="52" actId="1076"/>
          <ac:spMkLst>
            <pc:docMk/>
            <pc:sldMk cId="511066865" sldId="314"/>
            <ac:spMk id="6" creationId="{B78A5B35-258B-4416-9F99-D39B424202F6}"/>
          </ac:spMkLst>
        </pc:spChg>
        <pc:spChg chg="add mod">
          <ac:chgData name="Jonathan Haylock" userId="2e326450-98f4-4103-a5f9-edef5b085fa5" providerId="ADAL" clId="{3E9CC5A7-4B37-4DB4-9C76-A0EA6E6E07EF}" dt="2022-02-18T21:39:12.076" v="63" actId="688"/>
          <ac:spMkLst>
            <pc:docMk/>
            <pc:sldMk cId="511066865" sldId="314"/>
            <ac:spMk id="8" creationId="{97B42655-B3EA-40B1-9618-4001A13C3B90}"/>
          </ac:spMkLst>
        </pc:spChg>
        <pc:spChg chg="add mod">
          <ac:chgData name="Jonathan Haylock" userId="2e326450-98f4-4103-a5f9-edef5b085fa5" providerId="ADAL" clId="{3E9CC5A7-4B37-4DB4-9C76-A0EA6E6E07EF}" dt="2022-02-18T21:38:54.961" v="59" actId="688"/>
          <ac:spMkLst>
            <pc:docMk/>
            <pc:sldMk cId="511066865" sldId="314"/>
            <ac:spMk id="9" creationId="{F5F7A5EC-7B46-40DF-8C1E-5A2B80B7535A}"/>
          </ac:spMkLst>
        </pc:spChg>
        <pc:picChg chg="add del mod">
          <ac:chgData name="Jonathan Haylock" userId="2e326450-98f4-4103-a5f9-edef5b085fa5" providerId="ADAL" clId="{3E9CC5A7-4B37-4DB4-9C76-A0EA6E6E07EF}" dt="2022-02-18T21:30:35.688" v="7" actId="478"/>
          <ac:picMkLst>
            <pc:docMk/>
            <pc:sldMk cId="511066865" sldId="314"/>
            <ac:picMk id="1026" creationId="{7C9FF9F4-44B0-4685-B65B-5BAF9BA06751}"/>
          </ac:picMkLst>
        </pc:picChg>
        <pc:picChg chg="add del mod">
          <ac:chgData name="Jonathan Haylock" userId="2e326450-98f4-4103-a5f9-edef5b085fa5" providerId="ADAL" clId="{3E9CC5A7-4B37-4DB4-9C76-A0EA6E6E07EF}" dt="2022-02-18T21:32:29.775" v="20" actId="478"/>
          <ac:picMkLst>
            <pc:docMk/>
            <pc:sldMk cId="511066865" sldId="314"/>
            <ac:picMk id="1028" creationId="{349055C4-2726-4680-B076-937606F2ED0A}"/>
          </ac:picMkLst>
        </pc:picChg>
      </pc:sldChg>
      <pc:sldChg chg="addSp modSp new mod modAnim">
        <pc:chgData name="Jonathan Haylock" userId="2e326450-98f4-4103-a5f9-edef5b085fa5" providerId="ADAL" clId="{3E9CC5A7-4B37-4DB4-9C76-A0EA6E6E07EF}" dt="2022-02-23T22:38:49.382" v="302"/>
        <pc:sldMkLst>
          <pc:docMk/>
          <pc:sldMk cId="1781918594" sldId="315"/>
        </pc:sldMkLst>
        <pc:spChg chg="add mod">
          <ac:chgData name="Jonathan Haylock" userId="2e326450-98f4-4103-a5f9-edef5b085fa5" providerId="ADAL" clId="{3E9CC5A7-4B37-4DB4-9C76-A0EA6E6E07EF}" dt="2022-02-23T22:38:41.618" v="301" actId="1076"/>
          <ac:spMkLst>
            <pc:docMk/>
            <pc:sldMk cId="1781918594" sldId="315"/>
            <ac:spMk id="2" creationId="{A1D001A1-B450-4BB0-8E6D-BC8DF2193C41}"/>
          </ac:spMkLst>
        </pc:spChg>
        <pc:picChg chg="add mod">
          <ac:chgData name="Jonathan Haylock" userId="2e326450-98f4-4103-a5f9-edef5b085fa5" providerId="ADAL" clId="{3E9CC5A7-4B37-4DB4-9C76-A0EA6E6E07EF}" dt="2022-02-23T22:36:37.368" v="269" actId="1076"/>
          <ac:picMkLst>
            <pc:docMk/>
            <pc:sldMk cId="1781918594" sldId="315"/>
            <ac:picMk id="7170" creationId="{C4BFA169-847F-4B18-8216-80BF5BD9C3CD}"/>
          </ac:picMkLst>
        </pc:picChg>
      </pc:sldChg>
      <pc:sldChg chg="addSp modSp new mod modAnim">
        <pc:chgData name="Jonathan Haylock" userId="2e326450-98f4-4103-a5f9-edef5b085fa5" providerId="ADAL" clId="{3E9CC5A7-4B37-4DB4-9C76-A0EA6E6E07EF}" dt="2022-02-24T23:06:21.179" v="657" actId="1076"/>
        <pc:sldMkLst>
          <pc:docMk/>
          <pc:sldMk cId="3805571045" sldId="316"/>
        </pc:sldMkLst>
        <pc:spChg chg="add mod">
          <ac:chgData name="Jonathan Haylock" userId="2e326450-98f4-4103-a5f9-edef5b085fa5" providerId="ADAL" clId="{3E9CC5A7-4B37-4DB4-9C76-A0EA6E6E07EF}" dt="2022-02-24T23:06:21.179" v="657" actId="1076"/>
          <ac:spMkLst>
            <pc:docMk/>
            <pc:sldMk cId="3805571045" sldId="316"/>
            <ac:spMk id="2" creationId="{400F3E50-65AF-4FF9-8600-A3B1C57956FF}"/>
          </ac:spMkLst>
        </pc:spChg>
        <pc:spChg chg="add mod">
          <ac:chgData name="Jonathan Haylock" userId="2e326450-98f4-4103-a5f9-edef5b085fa5" providerId="ADAL" clId="{3E9CC5A7-4B37-4DB4-9C76-A0EA6E6E07EF}" dt="2022-02-24T22:55:55.212" v="364" actId="403"/>
          <ac:spMkLst>
            <pc:docMk/>
            <pc:sldMk cId="3805571045" sldId="316"/>
            <ac:spMk id="3" creationId="{A95FA7ED-D0DE-417D-B0E5-2E9047F0C634}"/>
          </ac:spMkLst>
        </pc:spChg>
        <pc:spChg chg="add mod">
          <ac:chgData name="Jonathan Haylock" userId="2e326450-98f4-4103-a5f9-edef5b085fa5" providerId="ADAL" clId="{3E9CC5A7-4B37-4DB4-9C76-A0EA6E6E07EF}" dt="2022-02-24T22:56:23.275" v="380" actId="403"/>
          <ac:spMkLst>
            <pc:docMk/>
            <pc:sldMk cId="3805571045" sldId="316"/>
            <ac:spMk id="4" creationId="{235680AD-BAF3-467A-88B0-D470B43B0297}"/>
          </ac:spMkLst>
        </pc:spChg>
        <pc:spChg chg="add mod">
          <ac:chgData name="Jonathan Haylock" userId="2e326450-98f4-4103-a5f9-edef5b085fa5" providerId="ADAL" clId="{3E9CC5A7-4B37-4DB4-9C76-A0EA6E6E07EF}" dt="2022-02-24T22:56:55.416" v="398" actId="404"/>
          <ac:spMkLst>
            <pc:docMk/>
            <pc:sldMk cId="3805571045" sldId="316"/>
            <ac:spMk id="5" creationId="{29726E20-62EF-44EA-8FE8-7B506BCB5E53}"/>
          </ac:spMkLst>
        </pc:spChg>
        <pc:spChg chg="add mod">
          <ac:chgData name="Jonathan Haylock" userId="2e326450-98f4-4103-a5f9-edef5b085fa5" providerId="ADAL" clId="{3E9CC5A7-4B37-4DB4-9C76-A0EA6E6E07EF}" dt="2022-02-24T23:04:27.334" v="634" actId="1076"/>
          <ac:spMkLst>
            <pc:docMk/>
            <pc:sldMk cId="3805571045" sldId="316"/>
            <ac:spMk id="6" creationId="{D31E8EE5-817F-441C-A3B3-C64EC2F3D8AE}"/>
          </ac:spMkLst>
        </pc:spChg>
        <pc:spChg chg="add mod">
          <ac:chgData name="Jonathan Haylock" userId="2e326450-98f4-4103-a5f9-edef5b085fa5" providerId="ADAL" clId="{3E9CC5A7-4B37-4DB4-9C76-A0EA6E6E07EF}" dt="2022-02-24T23:06:00.681" v="655" actId="20577"/>
          <ac:spMkLst>
            <pc:docMk/>
            <pc:sldMk cId="3805571045" sldId="316"/>
            <ac:spMk id="7" creationId="{F2B86C7F-39F4-4AE7-91B9-1B6ABC597B92}"/>
          </ac:spMkLst>
        </pc:spChg>
        <pc:spChg chg="add mod">
          <ac:chgData name="Jonathan Haylock" userId="2e326450-98f4-4103-a5f9-edef5b085fa5" providerId="ADAL" clId="{3E9CC5A7-4B37-4DB4-9C76-A0EA6E6E07EF}" dt="2022-02-24T23:04:18.370" v="632" actId="1076"/>
          <ac:spMkLst>
            <pc:docMk/>
            <pc:sldMk cId="3805571045" sldId="316"/>
            <ac:spMk id="8" creationId="{93A13D2C-053F-4C66-ACF9-1DA23BB0016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9916890-E460-462F-BBE4-8DB73A958C12}" type="doc">
      <dgm:prSet loTypeId="urn:microsoft.com/office/officeart/2005/8/layout/cycle8" loCatId="cycle" qsTypeId="urn:microsoft.com/office/officeart/2005/8/quickstyle/simple1" qsCatId="simple" csTypeId="urn:microsoft.com/office/officeart/2005/8/colors/accent5_2" csCatId="accent5" phldr="1"/>
      <dgm:spPr/>
    </dgm:pt>
    <dgm:pt modelId="{1B745106-8081-498F-8450-DB06AA19D881}">
      <dgm:prSet phldrT="[Text]"/>
      <dgm:spPr/>
      <dgm:t>
        <a:bodyPr/>
        <a:lstStyle/>
        <a:p>
          <a:r>
            <a:rPr lang="en-US" dirty="0"/>
            <a:t>Co-operative</a:t>
          </a:r>
        </a:p>
      </dgm:t>
    </dgm:pt>
    <dgm:pt modelId="{BC32AC49-788C-4829-AFE8-289EA72C6D5C}" type="parTrans" cxnId="{22590DB2-D0E3-446F-91B6-982EB2FF2B8D}">
      <dgm:prSet/>
      <dgm:spPr/>
      <dgm:t>
        <a:bodyPr/>
        <a:lstStyle/>
        <a:p>
          <a:endParaRPr lang="en-US"/>
        </a:p>
      </dgm:t>
    </dgm:pt>
    <dgm:pt modelId="{D81DFB0A-FE37-4D80-AAD0-9087E344341F}" type="sibTrans" cxnId="{22590DB2-D0E3-446F-91B6-982EB2FF2B8D}">
      <dgm:prSet/>
      <dgm:spPr/>
      <dgm:t>
        <a:bodyPr/>
        <a:lstStyle/>
        <a:p>
          <a:endParaRPr lang="en-US"/>
        </a:p>
      </dgm:t>
    </dgm:pt>
    <dgm:pt modelId="{1EB0EF00-F0C6-4103-B8FA-54D7A49106FD}">
      <dgm:prSet phldrT="[Text]"/>
      <dgm:spPr/>
      <dgm:t>
        <a:bodyPr/>
        <a:lstStyle/>
        <a:p>
          <a:r>
            <a:rPr lang="en-US" dirty="0"/>
            <a:t>Autonomous</a:t>
          </a:r>
        </a:p>
      </dgm:t>
    </dgm:pt>
    <dgm:pt modelId="{FF1C2B13-CE73-4118-A44E-7233E84E56C9}" type="parTrans" cxnId="{BBE8F9C4-FC2F-468C-9549-1CE869F35929}">
      <dgm:prSet/>
      <dgm:spPr/>
      <dgm:t>
        <a:bodyPr/>
        <a:lstStyle/>
        <a:p>
          <a:endParaRPr lang="en-US"/>
        </a:p>
      </dgm:t>
    </dgm:pt>
    <dgm:pt modelId="{818178B9-E74B-4DA9-B664-9A58440F0822}" type="sibTrans" cxnId="{BBE8F9C4-FC2F-468C-9549-1CE869F35929}">
      <dgm:prSet/>
      <dgm:spPr/>
      <dgm:t>
        <a:bodyPr/>
        <a:lstStyle/>
        <a:p>
          <a:endParaRPr lang="en-US"/>
        </a:p>
      </dgm:t>
    </dgm:pt>
    <dgm:pt modelId="{0BC6D8BA-39D2-4830-AAAC-D9BD3B2582CA}">
      <dgm:prSet phldrT="[Text]"/>
      <dgm:spPr/>
      <dgm:t>
        <a:bodyPr/>
        <a:lstStyle/>
        <a:p>
          <a:r>
            <a:rPr lang="en-US" dirty="0"/>
            <a:t>Hierarchical</a:t>
          </a:r>
        </a:p>
      </dgm:t>
    </dgm:pt>
    <dgm:pt modelId="{C9530A46-ADBC-40D8-9A04-4B93BA280E7D}" type="parTrans" cxnId="{2FE6B802-20FA-4ACC-B2BB-D86E86B299B2}">
      <dgm:prSet/>
      <dgm:spPr/>
      <dgm:t>
        <a:bodyPr/>
        <a:lstStyle/>
        <a:p>
          <a:endParaRPr lang="en-US"/>
        </a:p>
      </dgm:t>
    </dgm:pt>
    <dgm:pt modelId="{FE2CE589-9B50-4F7E-B906-50A9B48A43B7}" type="sibTrans" cxnId="{2FE6B802-20FA-4ACC-B2BB-D86E86B299B2}">
      <dgm:prSet/>
      <dgm:spPr/>
      <dgm:t>
        <a:bodyPr/>
        <a:lstStyle/>
        <a:p>
          <a:endParaRPr lang="en-US"/>
        </a:p>
      </dgm:t>
    </dgm:pt>
    <dgm:pt modelId="{5609ED54-23F5-4C9F-B539-3CDF6D4682A8}" type="pres">
      <dgm:prSet presAssocID="{B9916890-E460-462F-BBE4-8DB73A958C12}" presName="compositeShape" presStyleCnt="0">
        <dgm:presLayoutVars>
          <dgm:chMax val="7"/>
          <dgm:dir/>
          <dgm:resizeHandles val="exact"/>
        </dgm:presLayoutVars>
      </dgm:prSet>
      <dgm:spPr/>
    </dgm:pt>
    <dgm:pt modelId="{E0730D0E-CA0D-4331-8B86-402053B01E0D}" type="pres">
      <dgm:prSet presAssocID="{B9916890-E460-462F-BBE4-8DB73A958C12}" presName="wedge1" presStyleLbl="node1" presStyleIdx="0" presStyleCnt="3"/>
      <dgm:spPr/>
    </dgm:pt>
    <dgm:pt modelId="{B5E6CB06-46E1-4D36-9420-11B803DAC16F}" type="pres">
      <dgm:prSet presAssocID="{B9916890-E460-462F-BBE4-8DB73A958C12}" presName="dummy1a" presStyleCnt="0"/>
      <dgm:spPr/>
    </dgm:pt>
    <dgm:pt modelId="{98244702-210D-44BE-931D-E12D3FF649BB}" type="pres">
      <dgm:prSet presAssocID="{B9916890-E460-462F-BBE4-8DB73A958C12}" presName="dummy1b" presStyleCnt="0"/>
      <dgm:spPr/>
    </dgm:pt>
    <dgm:pt modelId="{AE545386-D57B-4D4B-8CCB-B7740A898EC0}" type="pres">
      <dgm:prSet presAssocID="{B9916890-E460-462F-BBE4-8DB73A958C12}" presName="wedge1Tx" presStyleLbl="node1" presStyleIdx="0" presStyleCnt="3">
        <dgm:presLayoutVars>
          <dgm:chMax val="0"/>
          <dgm:chPref val="0"/>
          <dgm:bulletEnabled val="1"/>
        </dgm:presLayoutVars>
      </dgm:prSet>
      <dgm:spPr/>
    </dgm:pt>
    <dgm:pt modelId="{542E1739-89E9-45D3-BFF7-4A981A69BF78}" type="pres">
      <dgm:prSet presAssocID="{B9916890-E460-462F-BBE4-8DB73A958C12}" presName="wedge2" presStyleLbl="node1" presStyleIdx="1" presStyleCnt="3"/>
      <dgm:spPr/>
    </dgm:pt>
    <dgm:pt modelId="{0480379F-42F3-4702-874C-65310DAB8A40}" type="pres">
      <dgm:prSet presAssocID="{B9916890-E460-462F-BBE4-8DB73A958C12}" presName="dummy2a" presStyleCnt="0"/>
      <dgm:spPr/>
    </dgm:pt>
    <dgm:pt modelId="{13348D41-53D3-4E1E-8E56-ACA3B7149E9B}" type="pres">
      <dgm:prSet presAssocID="{B9916890-E460-462F-BBE4-8DB73A958C12}" presName="dummy2b" presStyleCnt="0"/>
      <dgm:spPr/>
    </dgm:pt>
    <dgm:pt modelId="{B08E0D7E-F773-4748-A609-11D61C42B4E6}" type="pres">
      <dgm:prSet presAssocID="{B9916890-E460-462F-BBE4-8DB73A958C12}" presName="wedge2Tx" presStyleLbl="node1" presStyleIdx="1" presStyleCnt="3">
        <dgm:presLayoutVars>
          <dgm:chMax val="0"/>
          <dgm:chPref val="0"/>
          <dgm:bulletEnabled val="1"/>
        </dgm:presLayoutVars>
      </dgm:prSet>
      <dgm:spPr/>
    </dgm:pt>
    <dgm:pt modelId="{DBED6270-CDBF-4FE3-A344-254C1F08687A}" type="pres">
      <dgm:prSet presAssocID="{B9916890-E460-462F-BBE4-8DB73A958C12}" presName="wedge3" presStyleLbl="node1" presStyleIdx="2" presStyleCnt="3"/>
      <dgm:spPr/>
    </dgm:pt>
    <dgm:pt modelId="{45EB0062-03AA-4DE3-B455-D70214FEE7FC}" type="pres">
      <dgm:prSet presAssocID="{B9916890-E460-462F-BBE4-8DB73A958C12}" presName="dummy3a" presStyleCnt="0"/>
      <dgm:spPr/>
    </dgm:pt>
    <dgm:pt modelId="{DF98FF64-1EA6-43D1-A537-F97B4DCFE85E}" type="pres">
      <dgm:prSet presAssocID="{B9916890-E460-462F-BBE4-8DB73A958C12}" presName="dummy3b" presStyleCnt="0"/>
      <dgm:spPr/>
    </dgm:pt>
    <dgm:pt modelId="{B4835085-7791-4E93-A345-197C40F4091F}" type="pres">
      <dgm:prSet presAssocID="{B9916890-E460-462F-BBE4-8DB73A958C12}" presName="wedge3Tx" presStyleLbl="node1" presStyleIdx="2" presStyleCnt="3">
        <dgm:presLayoutVars>
          <dgm:chMax val="0"/>
          <dgm:chPref val="0"/>
          <dgm:bulletEnabled val="1"/>
        </dgm:presLayoutVars>
      </dgm:prSet>
      <dgm:spPr/>
    </dgm:pt>
    <dgm:pt modelId="{667DB1B4-DE6F-4FC6-87EB-2AE4D6DF0E64}" type="pres">
      <dgm:prSet presAssocID="{D81DFB0A-FE37-4D80-AAD0-9087E344341F}" presName="arrowWedge1" presStyleLbl="fgSibTrans2D1" presStyleIdx="0" presStyleCnt="3"/>
      <dgm:spPr/>
    </dgm:pt>
    <dgm:pt modelId="{829CD42A-7F18-496A-BE7F-E13CD3ADE351}" type="pres">
      <dgm:prSet presAssocID="{818178B9-E74B-4DA9-B664-9A58440F0822}" presName="arrowWedge2" presStyleLbl="fgSibTrans2D1" presStyleIdx="1" presStyleCnt="3"/>
      <dgm:spPr/>
    </dgm:pt>
    <dgm:pt modelId="{84801F49-9D00-427D-8939-652DA5D15396}" type="pres">
      <dgm:prSet presAssocID="{FE2CE589-9B50-4F7E-B906-50A9B48A43B7}" presName="arrowWedge3" presStyleLbl="fgSibTrans2D1" presStyleIdx="2" presStyleCnt="3"/>
      <dgm:spPr/>
    </dgm:pt>
  </dgm:ptLst>
  <dgm:cxnLst>
    <dgm:cxn modelId="{2FE6B802-20FA-4ACC-B2BB-D86E86B299B2}" srcId="{B9916890-E460-462F-BBE4-8DB73A958C12}" destId="{0BC6D8BA-39D2-4830-AAAC-D9BD3B2582CA}" srcOrd="2" destOrd="0" parTransId="{C9530A46-ADBC-40D8-9A04-4B93BA280E7D}" sibTransId="{FE2CE589-9B50-4F7E-B906-50A9B48A43B7}"/>
    <dgm:cxn modelId="{66EE683C-37C5-48D4-9870-A8288AC4AF01}" type="presOf" srcId="{0BC6D8BA-39D2-4830-AAAC-D9BD3B2582CA}" destId="{B4835085-7791-4E93-A345-197C40F4091F}" srcOrd="1" destOrd="0" presId="urn:microsoft.com/office/officeart/2005/8/layout/cycle8"/>
    <dgm:cxn modelId="{65060E4E-0846-4725-9E11-8B9F382BD5B4}" type="presOf" srcId="{0BC6D8BA-39D2-4830-AAAC-D9BD3B2582CA}" destId="{DBED6270-CDBF-4FE3-A344-254C1F08687A}" srcOrd="0" destOrd="0" presId="urn:microsoft.com/office/officeart/2005/8/layout/cycle8"/>
    <dgm:cxn modelId="{44A68050-5BA8-47B3-A1DF-1FF64FB7D180}" type="presOf" srcId="{1EB0EF00-F0C6-4103-B8FA-54D7A49106FD}" destId="{542E1739-89E9-45D3-BFF7-4A981A69BF78}" srcOrd="0" destOrd="0" presId="urn:microsoft.com/office/officeart/2005/8/layout/cycle8"/>
    <dgm:cxn modelId="{F29B9A73-D877-40D3-BD29-BFCCA8324057}" type="presOf" srcId="{1EB0EF00-F0C6-4103-B8FA-54D7A49106FD}" destId="{B08E0D7E-F773-4748-A609-11D61C42B4E6}" srcOrd="1" destOrd="0" presId="urn:microsoft.com/office/officeart/2005/8/layout/cycle8"/>
    <dgm:cxn modelId="{98A943A2-F892-4381-BC4B-AD4417754589}" type="presOf" srcId="{1B745106-8081-498F-8450-DB06AA19D881}" destId="{E0730D0E-CA0D-4331-8B86-402053B01E0D}" srcOrd="0" destOrd="0" presId="urn:microsoft.com/office/officeart/2005/8/layout/cycle8"/>
    <dgm:cxn modelId="{8C7236A6-7F14-4103-889C-FFA670E8E823}" type="presOf" srcId="{1B745106-8081-498F-8450-DB06AA19D881}" destId="{AE545386-D57B-4D4B-8CCB-B7740A898EC0}" srcOrd="1" destOrd="0" presId="urn:microsoft.com/office/officeart/2005/8/layout/cycle8"/>
    <dgm:cxn modelId="{22590DB2-D0E3-446F-91B6-982EB2FF2B8D}" srcId="{B9916890-E460-462F-BBE4-8DB73A958C12}" destId="{1B745106-8081-498F-8450-DB06AA19D881}" srcOrd="0" destOrd="0" parTransId="{BC32AC49-788C-4829-AFE8-289EA72C6D5C}" sibTransId="{D81DFB0A-FE37-4D80-AAD0-9087E344341F}"/>
    <dgm:cxn modelId="{51A61CC3-A161-409A-BCBB-8E8C7524AC65}" type="presOf" srcId="{B9916890-E460-462F-BBE4-8DB73A958C12}" destId="{5609ED54-23F5-4C9F-B539-3CDF6D4682A8}" srcOrd="0" destOrd="0" presId="urn:microsoft.com/office/officeart/2005/8/layout/cycle8"/>
    <dgm:cxn modelId="{BBE8F9C4-FC2F-468C-9549-1CE869F35929}" srcId="{B9916890-E460-462F-BBE4-8DB73A958C12}" destId="{1EB0EF00-F0C6-4103-B8FA-54D7A49106FD}" srcOrd="1" destOrd="0" parTransId="{FF1C2B13-CE73-4118-A44E-7233E84E56C9}" sibTransId="{818178B9-E74B-4DA9-B664-9A58440F0822}"/>
    <dgm:cxn modelId="{4406757D-7358-4E48-924A-C84C4DD9C4CB}" type="presParOf" srcId="{5609ED54-23F5-4C9F-B539-3CDF6D4682A8}" destId="{E0730D0E-CA0D-4331-8B86-402053B01E0D}" srcOrd="0" destOrd="0" presId="urn:microsoft.com/office/officeart/2005/8/layout/cycle8"/>
    <dgm:cxn modelId="{6E0D9D01-A5D4-465F-B297-E23E568BA828}" type="presParOf" srcId="{5609ED54-23F5-4C9F-B539-3CDF6D4682A8}" destId="{B5E6CB06-46E1-4D36-9420-11B803DAC16F}" srcOrd="1" destOrd="0" presId="urn:microsoft.com/office/officeart/2005/8/layout/cycle8"/>
    <dgm:cxn modelId="{DF7CE17E-56C2-47DA-94EF-0725D28CC855}" type="presParOf" srcId="{5609ED54-23F5-4C9F-B539-3CDF6D4682A8}" destId="{98244702-210D-44BE-931D-E12D3FF649BB}" srcOrd="2" destOrd="0" presId="urn:microsoft.com/office/officeart/2005/8/layout/cycle8"/>
    <dgm:cxn modelId="{35B5F7DB-6251-4FF9-8DEA-699F7BFD33E4}" type="presParOf" srcId="{5609ED54-23F5-4C9F-B539-3CDF6D4682A8}" destId="{AE545386-D57B-4D4B-8CCB-B7740A898EC0}" srcOrd="3" destOrd="0" presId="urn:microsoft.com/office/officeart/2005/8/layout/cycle8"/>
    <dgm:cxn modelId="{BFFA836E-833E-45FC-BB7A-3B9A7643ABE4}" type="presParOf" srcId="{5609ED54-23F5-4C9F-B539-3CDF6D4682A8}" destId="{542E1739-89E9-45D3-BFF7-4A981A69BF78}" srcOrd="4" destOrd="0" presId="urn:microsoft.com/office/officeart/2005/8/layout/cycle8"/>
    <dgm:cxn modelId="{12E3A04E-EFC3-4CCC-9597-ECCCDE8F5B31}" type="presParOf" srcId="{5609ED54-23F5-4C9F-B539-3CDF6D4682A8}" destId="{0480379F-42F3-4702-874C-65310DAB8A40}" srcOrd="5" destOrd="0" presId="urn:microsoft.com/office/officeart/2005/8/layout/cycle8"/>
    <dgm:cxn modelId="{8CC2369B-5777-442B-9835-B9140566E796}" type="presParOf" srcId="{5609ED54-23F5-4C9F-B539-3CDF6D4682A8}" destId="{13348D41-53D3-4E1E-8E56-ACA3B7149E9B}" srcOrd="6" destOrd="0" presId="urn:microsoft.com/office/officeart/2005/8/layout/cycle8"/>
    <dgm:cxn modelId="{15316736-8F99-4494-A439-A470C3CE3BDD}" type="presParOf" srcId="{5609ED54-23F5-4C9F-B539-3CDF6D4682A8}" destId="{B08E0D7E-F773-4748-A609-11D61C42B4E6}" srcOrd="7" destOrd="0" presId="urn:microsoft.com/office/officeart/2005/8/layout/cycle8"/>
    <dgm:cxn modelId="{15C4E532-0D30-40B1-84B0-3C449B8839E1}" type="presParOf" srcId="{5609ED54-23F5-4C9F-B539-3CDF6D4682A8}" destId="{DBED6270-CDBF-4FE3-A344-254C1F08687A}" srcOrd="8" destOrd="0" presId="urn:microsoft.com/office/officeart/2005/8/layout/cycle8"/>
    <dgm:cxn modelId="{BB62DD6E-8996-40FA-873C-4B771AFE4089}" type="presParOf" srcId="{5609ED54-23F5-4C9F-B539-3CDF6D4682A8}" destId="{45EB0062-03AA-4DE3-B455-D70214FEE7FC}" srcOrd="9" destOrd="0" presId="urn:microsoft.com/office/officeart/2005/8/layout/cycle8"/>
    <dgm:cxn modelId="{FD9D3CC3-5A83-4D40-8090-1795EC79B633}" type="presParOf" srcId="{5609ED54-23F5-4C9F-B539-3CDF6D4682A8}" destId="{DF98FF64-1EA6-43D1-A537-F97B4DCFE85E}" srcOrd="10" destOrd="0" presId="urn:microsoft.com/office/officeart/2005/8/layout/cycle8"/>
    <dgm:cxn modelId="{626291D1-D0D4-4087-BADA-81471F8456D6}" type="presParOf" srcId="{5609ED54-23F5-4C9F-B539-3CDF6D4682A8}" destId="{B4835085-7791-4E93-A345-197C40F4091F}" srcOrd="11" destOrd="0" presId="urn:microsoft.com/office/officeart/2005/8/layout/cycle8"/>
    <dgm:cxn modelId="{47133CDC-E8CF-451F-AD96-FB9C31BF138A}" type="presParOf" srcId="{5609ED54-23F5-4C9F-B539-3CDF6D4682A8}" destId="{667DB1B4-DE6F-4FC6-87EB-2AE4D6DF0E64}" srcOrd="12" destOrd="0" presId="urn:microsoft.com/office/officeart/2005/8/layout/cycle8"/>
    <dgm:cxn modelId="{37B913AF-7C79-429A-B92F-626B3661740E}" type="presParOf" srcId="{5609ED54-23F5-4C9F-B539-3CDF6D4682A8}" destId="{829CD42A-7F18-496A-BE7F-E13CD3ADE351}" srcOrd="13" destOrd="0" presId="urn:microsoft.com/office/officeart/2005/8/layout/cycle8"/>
    <dgm:cxn modelId="{73C1F6AA-6464-44A2-8386-006AE0E92A53}" type="presParOf" srcId="{5609ED54-23F5-4C9F-B539-3CDF6D4682A8}" destId="{84801F49-9D00-427D-8939-652DA5D15396}" srcOrd="14" destOrd="0" presId="urn:microsoft.com/office/officeart/2005/8/layout/cycle8"/>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730D0E-CA0D-4331-8B86-402053B01E0D}">
      <dsp:nvSpPr>
        <dsp:cNvPr id="0" name=""/>
        <dsp:cNvSpPr/>
      </dsp:nvSpPr>
      <dsp:spPr>
        <a:xfrm>
          <a:off x="2196647" y="336997"/>
          <a:ext cx="4355043" cy="4355043"/>
        </a:xfrm>
        <a:prstGeom prst="pie">
          <a:avLst>
            <a:gd name="adj1" fmla="val 16200000"/>
            <a:gd name="adj2" fmla="val 18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t>Co-operative</a:t>
          </a:r>
        </a:p>
      </dsp:txBody>
      <dsp:txXfrm>
        <a:off x="4491859" y="1259851"/>
        <a:ext cx="1555372" cy="1296144"/>
      </dsp:txXfrm>
    </dsp:sp>
    <dsp:sp modelId="{542E1739-89E9-45D3-BFF7-4A981A69BF78}">
      <dsp:nvSpPr>
        <dsp:cNvPr id="0" name=""/>
        <dsp:cNvSpPr/>
      </dsp:nvSpPr>
      <dsp:spPr>
        <a:xfrm>
          <a:off x="2106954" y="492534"/>
          <a:ext cx="4355043" cy="4355043"/>
        </a:xfrm>
        <a:prstGeom prst="pie">
          <a:avLst>
            <a:gd name="adj1" fmla="val 1800000"/>
            <a:gd name="adj2" fmla="val 90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t>Autonomous</a:t>
          </a:r>
        </a:p>
      </dsp:txBody>
      <dsp:txXfrm>
        <a:off x="3143869" y="3318128"/>
        <a:ext cx="2333059" cy="1140606"/>
      </dsp:txXfrm>
    </dsp:sp>
    <dsp:sp modelId="{DBED6270-CDBF-4FE3-A344-254C1F08687A}">
      <dsp:nvSpPr>
        <dsp:cNvPr id="0" name=""/>
        <dsp:cNvSpPr/>
      </dsp:nvSpPr>
      <dsp:spPr>
        <a:xfrm>
          <a:off x="2017260" y="336997"/>
          <a:ext cx="4355043" cy="4355043"/>
        </a:xfrm>
        <a:prstGeom prst="pie">
          <a:avLst>
            <a:gd name="adj1" fmla="val 90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2200" kern="1200" dirty="0"/>
            <a:t>Hierarchical</a:t>
          </a:r>
        </a:p>
      </dsp:txBody>
      <dsp:txXfrm>
        <a:off x="2521720" y="1259851"/>
        <a:ext cx="1555372" cy="1296144"/>
      </dsp:txXfrm>
    </dsp:sp>
    <dsp:sp modelId="{667DB1B4-DE6F-4FC6-87EB-2AE4D6DF0E64}">
      <dsp:nvSpPr>
        <dsp:cNvPr id="0" name=""/>
        <dsp:cNvSpPr/>
      </dsp:nvSpPr>
      <dsp:spPr>
        <a:xfrm>
          <a:off x="1927408" y="67399"/>
          <a:ext cx="4894239" cy="4894239"/>
        </a:xfrm>
        <a:prstGeom prst="circularArrow">
          <a:avLst>
            <a:gd name="adj1" fmla="val 5085"/>
            <a:gd name="adj2" fmla="val 327528"/>
            <a:gd name="adj3" fmla="val 1472472"/>
            <a:gd name="adj4" fmla="val 16199432"/>
            <a:gd name="adj5" fmla="val 5932"/>
          </a:avLst>
        </a:prstGeom>
        <a:solidFill>
          <a:schemeClr val="accent5">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29CD42A-7F18-496A-BE7F-E13CD3ADE351}">
      <dsp:nvSpPr>
        <dsp:cNvPr id="0" name=""/>
        <dsp:cNvSpPr/>
      </dsp:nvSpPr>
      <dsp:spPr>
        <a:xfrm>
          <a:off x="1837356" y="222661"/>
          <a:ext cx="4894239" cy="4894239"/>
        </a:xfrm>
        <a:prstGeom prst="circularArrow">
          <a:avLst>
            <a:gd name="adj1" fmla="val 5085"/>
            <a:gd name="adj2" fmla="val 327528"/>
            <a:gd name="adj3" fmla="val 8671970"/>
            <a:gd name="adj4" fmla="val 1800502"/>
            <a:gd name="adj5" fmla="val 5932"/>
          </a:avLst>
        </a:prstGeom>
        <a:solidFill>
          <a:schemeClr val="accent5">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801F49-9D00-427D-8939-652DA5D15396}">
      <dsp:nvSpPr>
        <dsp:cNvPr id="0" name=""/>
        <dsp:cNvSpPr/>
      </dsp:nvSpPr>
      <dsp:spPr>
        <a:xfrm>
          <a:off x="1747303" y="67399"/>
          <a:ext cx="4894239" cy="4894239"/>
        </a:xfrm>
        <a:prstGeom prst="circularArrow">
          <a:avLst>
            <a:gd name="adj1" fmla="val 5085"/>
            <a:gd name="adj2" fmla="val 327528"/>
            <a:gd name="adj3" fmla="val 15873039"/>
            <a:gd name="adj4" fmla="val 9000000"/>
            <a:gd name="adj5" fmla="val 5932"/>
          </a:avLst>
        </a:prstGeom>
        <a:solidFill>
          <a:schemeClr val="accent5">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18/02/2022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18/02/2022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18/02/2022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18/02/2022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18/02/2022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18/02/2022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18/02/2022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18/02/2022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18/02/2022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18/02/2022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18/02/2022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2564904"/>
            <a:ext cx="7992888" cy="1470025"/>
          </a:xfrm>
        </p:spPr>
        <p:txBody>
          <a:bodyPr>
            <a:normAutofit/>
          </a:bodyPr>
          <a:lstStyle/>
          <a:p>
            <a:r>
              <a:rPr lang="en-GB" sz="6600" dirty="0">
                <a:solidFill>
                  <a:schemeClr val="bg1"/>
                </a:solidFill>
              </a:rPr>
              <a:t>What is Facilitation?</a:t>
            </a:r>
            <a:endParaRPr lang="en-GB" dirty="0">
              <a:solidFill>
                <a:schemeClr val="bg1"/>
              </a:solidFill>
            </a:endParaRPr>
          </a:p>
        </p:txBody>
      </p:sp>
      <p:sp>
        <p:nvSpPr>
          <p:cNvPr id="3" name="TextBox 2"/>
          <p:cNvSpPr txBox="1"/>
          <p:nvPr/>
        </p:nvSpPr>
        <p:spPr>
          <a:xfrm>
            <a:off x="6300192" y="4034929"/>
            <a:ext cx="2018501" cy="369332"/>
          </a:xfrm>
          <a:prstGeom prst="rect">
            <a:avLst/>
          </a:prstGeom>
          <a:noFill/>
        </p:spPr>
        <p:txBody>
          <a:bodyPr wrap="none" rtlCol="0">
            <a:spAutoFit/>
          </a:bodyPr>
          <a:lstStyle/>
          <a:p>
            <a:r>
              <a:rPr lang="en-GB" dirty="0">
                <a:solidFill>
                  <a:schemeClr val="bg1"/>
                </a:solidFill>
              </a:rPr>
              <a:t>Jon Haylock 2021</a:t>
            </a: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Facilitation?</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47664" y="1124744"/>
            <a:ext cx="6048672" cy="4536504"/>
          </a:xfrm>
        </p:spPr>
      </p:pic>
    </p:spTree>
    <p:extLst>
      <p:ext uri="{BB962C8B-B14F-4D97-AF65-F5344CB8AC3E}">
        <p14:creationId xmlns:p14="http://schemas.microsoft.com/office/powerpoint/2010/main" val="33241470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Facilitation defined…</a:t>
            </a:r>
          </a:p>
        </p:txBody>
      </p:sp>
      <p:sp>
        <p:nvSpPr>
          <p:cNvPr id="3" name="Content Placeholder 2"/>
          <p:cNvSpPr>
            <a:spLocks noGrp="1"/>
          </p:cNvSpPr>
          <p:nvPr>
            <p:ph idx="1"/>
          </p:nvPr>
        </p:nvSpPr>
        <p:spPr>
          <a:xfrm>
            <a:off x="457200" y="1556792"/>
            <a:ext cx="8229600" cy="3600400"/>
          </a:xfrm>
        </p:spPr>
        <p:txBody>
          <a:bodyPr>
            <a:normAutofit lnSpcReduction="10000"/>
          </a:bodyPr>
          <a:lstStyle/>
          <a:p>
            <a:r>
              <a:rPr lang="en-GB" dirty="0"/>
              <a:t>To facilitate, is to assist a process or person to make progress.  </a:t>
            </a:r>
          </a:p>
          <a:p>
            <a:pPr marL="0" indent="0">
              <a:buNone/>
            </a:pPr>
            <a:endParaRPr lang="en-GB" dirty="0"/>
          </a:p>
          <a:p>
            <a:r>
              <a:rPr lang="en-GB" dirty="0"/>
              <a:t>“facilitate” emanates from the French/Latin "facile" meaning "easy".  Literally the process of facilitation is to </a:t>
            </a:r>
            <a:r>
              <a:rPr lang="en-GB" b="1" i="1" dirty="0"/>
              <a:t>make something easier</a:t>
            </a:r>
            <a:r>
              <a:rPr lang="en-GB" dirty="0"/>
              <a:t>.</a:t>
            </a:r>
          </a:p>
        </p:txBody>
      </p:sp>
    </p:spTree>
    <p:extLst>
      <p:ext uri="{BB962C8B-B14F-4D97-AF65-F5344CB8AC3E}">
        <p14:creationId xmlns:p14="http://schemas.microsoft.com/office/powerpoint/2010/main" val="217324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is it used?</a:t>
            </a:r>
          </a:p>
        </p:txBody>
      </p:sp>
      <p:sp>
        <p:nvSpPr>
          <p:cNvPr id="3" name="Content Placeholder 2"/>
          <p:cNvSpPr>
            <a:spLocks noGrp="1"/>
          </p:cNvSpPr>
          <p:nvPr>
            <p:ph idx="1"/>
          </p:nvPr>
        </p:nvSpPr>
        <p:spPr/>
        <p:txBody>
          <a:bodyPr>
            <a:normAutofit lnSpcReduction="10000"/>
          </a:bodyPr>
          <a:lstStyle/>
          <a:p>
            <a:r>
              <a:rPr lang="en-GB" dirty="0"/>
              <a:t>The phrase ‘Facilitation’ is often employed in adult education, community education, youth work and informal education to emphasise the key contrast with the: ‘</a:t>
            </a:r>
            <a:r>
              <a:rPr lang="en-GB" i="1" dirty="0"/>
              <a:t>emotionally congenial aspect of their practice with what they regard as the rigid and conformist nature of schooling</a:t>
            </a:r>
            <a:r>
              <a:rPr lang="en-GB" dirty="0"/>
              <a:t>’ (Brookfield 1986: 123). </a:t>
            </a:r>
          </a:p>
          <a:p>
            <a:endParaRPr lang="en-GB" dirty="0"/>
          </a:p>
        </p:txBody>
      </p:sp>
    </p:spTree>
    <p:extLst>
      <p:ext uri="{BB962C8B-B14F-4D97-AF65-F5344CB8AC3E}">
        <p14:creationId xmlns:p14="http://schemas.microsoft.com/office/powerpoint/2010/main" val="2923592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527783"/>
            <a:ext cx="2458616" cy="2650306"/>
          </a:xfrm>
        </p:spPr>
        <p:txBody>
          <a:bodyPr>
            <a:normAutofit fontScale="90000"/>
          </a:bodyPr>
          <a:lstStyle/>
          <a:p>
            <a:r>
              <a:rPr lang="en-GB" dirty="0"/>
              <a:t>What jobs/roles may a Facilitator take? </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707904" y="332656"/>
            <a:ext cx="5040560" cy="5040560"/>
          </a:xfrm>
        </p:spPr>
      </p:pic>
    </p:spTree>
    <p:extLst>
      <p:ext uri="{BB962C8B-B14F-4D97-AF65-F5344CB8AC3E}">
        <p14:creationId xmlns:p14="http://schemas.microsoft.com/office/powerpoint/2010/main" val="159234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Facilitator Roles</a:t>
            </a:r>
          </a:p>
        </p:txBody>
      </p:sp>
      <p:sp>
        <p:nvSpPr>
          <p:cNvPr id="3" name="Content Placeholder 2"/>
          <p:cNvSpPr>
            <a:spLocks noGrp="1"/>
          </p:cNvSpPr>
          <p:nvPr>
            <p:ph sz="half" idx="1"/>
          </p:nvPr>
        </p:nvSpPr>
        <p:spPr>
          <a:xfrm>
            <a:off x="457200" y="1600201"/>
            <a:ext cx="4038600" cy="3989040"/>
          </a:xfrm>
        </p:spPr>
        <p:txBody>
          <a:bodyPr>
            <a:normAutofit/>
          </a:bodyPr>
          <a:lstStyle/>
          <a:p>
            <a:r>
              <a:rPr lang="en-GB" sz="3600" dirty="0"/>
              <a:t>Coach</a:t>
            </a:r>
          </a:p>
          <a:p>
            <a:r>
              <a:rPr lang="en-GB" sz="3600" dirty="0"/>
              <a:t>Instructor</a:t>
            </a:r>
          </a:p>
          <a:p>
            <a:r>
              <a:rPr lang="en-GB" sz="3600" dirty="0"/>
              <a:t>Leader</a:t>
            </a:r>
          </a:p>
          <a:p>
            <a:r>
              <a:rPr lang="en-GB" sz="3600" dirty="0"/>
              <a:t>Mentor</a:t>
            </a:r>
          </a:p>
          <a:p>
            <a:r>
              <a:rPr lang="en-GB" sz="3600" dirty="0"/>
              <a:t>Teacher</a:t>
            </a:r>
            <a:endParaRPr lang="en-GB" dirty="0"/>
          </a:p>
          <a:p>
            <a:endParaRPr lang="en-GB" dirty="0"/>
          </a:p>
        </p:txBody>
      </p:sp>
      <p:sp>
        <p:nvSpPr>
          <p:cNvPr id="4" name="Content Placeholder 3"/>
          <p:cNvSpPr>
            <a:spLocks noGrp="1"/>
          </p:cNvSpPr>
          <p:nvPr>
            <p:ph sz="half" idx="2"/>
          </p:nvPr>
        </p:nvSpPr>
        <p:spPr/>
        <p:txBody>
          <a:bodyPr>
            <a:normAutofit/>
          </a:bodyPr>
          <a:lstStyle/>
          <a:p>
            <a:r>
              <a:rPr lang="en-GB" sz="3600" dirty="0"/>
              <a:t>Manager</a:t>
            </a:r>
          </a:p>
          <a:p>
            <a:r>
              <a:rPr lang="en-GB" sz="3600" dirty="0"/>
              <a:t>Lecturer</a:t>
            </a:r>
          </a:p>
          <a:p>
            <a:r>
              <a:rPr lang="en-GB" sz="3600" dirty="0"/>
              <a:t>Support worker</a:t>
            </a:r>
          </a:p>
          <a:p>
            <a:r>
              <a:rPr lang="en-GB" sz="3600" dirty="0"/>
              <a:t>Advocate</a:t>
            </a:r>
          </a:p>
          <a:p>
            <a:r>
              <a:rPr lang="en-GB" sz="3600" dirty="0"/>
              <a:t>Therapist</a:t>
            </a:r>
          </a:p>
          <a:p>
            <a:pPr marL="0" indent="0">
              <a:buNone/>
            </a:pPr>
            <a:endParaRPr lang="en-GB" sz="3600" dirty="0"/>
          </a:p>
          <a:p>
            <a:endParaRPr lang="en-GB" dirty="0"/>
          </a:p>
        </p:txBody>
      </p:sp>
    </p:spTree>
    <p:extLst>
      <p:ext uri="{BB962C8B-B14F-4D97-AF65-F5344CB8AC3E}">
        <p14:creationId xmlns:p14="http://schemas.microsoft.com/office/powerpoint/2010/main" val="2751255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20711400">
            <a:off x="34252" y="246052"/>
            <a:ext cx="3619021" cy="2714266"/>
          </a:xfr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904798">
            <a:off x="5980879" y="3084337"/>
            <a:ext cx="3275856" cy="245689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430804">
            <a:off x="6801522" y="287082"/>
            <a:ext cx="2425826" cy="2425826"/>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98802">
            <a:off x="-164739" y="2936262"/>
            <a:ext cx="3515729" cy="2636797"/>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406050">
            <a:off x="3059832" y="346172"/>
            <a:ext cx="3611893" cy="2708920"/>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20763016">
            <a:off x="2993694" y="3595405"/>
            <a:ext cx="2987824" cy="2240868"/>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908871">
            <a:off x="3027848" y="973458"/>
            <a:ext cx="4541547" cy="3406161"/>
          </a:xfrm>
          <a:prstGeom prst="rect">
            <a:avLst/>
          </a:prstGeom>
        </p:spPr>
      </p:pic>
    </p:spTree>
    <p:extLst>
      <p:ext uri="{BB962C8B-B14F-4D97-AF65-F5344CB8AC3E}">
        <p14:creationId xmlns:p14="http://schemas.microsoft.com/office/powerpoint/2010/main" val="1629530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000" fill="hold"/>
                                        <p:tgtEl>
                                          <p:spTgt spid="6"/>
                                        </p:tgtEl>
                                        <p:attrNameLst>
                                          <p:attrName>ppt_w</p:attrName>
                                        </p:attrNameLst>
                                      </p:cBhvr>
                                      <p:tavLst>
                                        <p:tav tm="0">
                                          <p:val>
                                            <p:fltVal val="0"/>
                                          </p:val>
                                        </p:tav>
                                        <p:tav tm="100000">
                                          <p:val>
                                            <p:strVal val="#ppt_w"/>
                                          </p:val>
                                        </p:tav>
                                      </p:tavLst>
                                    </p:anim>
                                    <p:anim calcmode="lin" valueType="num">
                                      <p:cBhvr>
                                        <p:cTn id="24" dur="1000" fill="hold"/>
                                        <p:tgtEl>
                                          <p:spTgt spid="6"/>
                                        </p:tgtEl>
                                        <p:attrNameLst>
                                          <p:attrName>ppt_h</p:attrName>
                                        </p:attrNameLst>
                                      </p:cBhvr>
                                      <p:tavLst>
                                        <p:tav tm="0">
                                          <p:val>
                                            <p:fltVal val="0"/>
                                          </p:val>
                                        </p:tav>
                                        <p:tav tm="100000">
                                          <p:val>
                                            <p:strVal val="#ppt_h"/>
                                          </p:val>
                                        </p:tav>
                                      </p:tavLst>
                                    </p:anim>
                                    <p:anim calcmode="lin" valueType="num">
                                      <p:cBhvr>
                                        <p:cTn id="25" dur="1000" fill="hold"/>
                                        <p:tgtEl>
                                          <p:spTgt spid="6"/>
                                        </p:tgtEl>
                                        <p:attrNameLst>
                                          <p:attrName>style.rotation</p:attrName>
                                        </p:attrNameLst>
                                      </p:cBhvr>
                                      <p:tavLst>
                                        <p:tav tm="0">
                                          <p:val>
                                            <p:fltVal val="90"/>
                                          </p:val>
                                        </p:tav>
                                        <p:tav tm="100000">
                                          <p:val>
                                            <p:fltVal val="0"/>
                                          </p:val>
                                        </p:tav>
                                      </p:tavLst>
                                    </p:anim>
                                    <p:animEffect transition="in" filter="fade">
                                      <p:cBhvr>
                                        <p:cTn id="26" dur="10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1000" fill="hold"/>
                                        <p:tgtEl>
                                          <p:spTgt spid="4"/>
                                        </p:tgtEl>
                                        <p:attrNameLst>
                                          <p:attrName>ppt_w</p:attrName>
                                        </p:attrNameLst>
                                      </p:cBhvr>
                                      <p:tavLst>
                                        <p:tav tm="0">
                                          <p:val>
                                            <p:fltVal val="0"/>
                                          </p:val>
                                        </p:tav>
                                        <p:tav tm="100000">
                                          <p:val>
                                            <p:strVal val="#ppt_w"/>
                                          </p:val>
                                        </p:tav>
                                      </p:tavLst>
                                    </p:anim>
                                    <p:anim calcmode="lin" valueType="num">
                                      <p:cBhvr>
                                        <p:cTn id="40" dur="1000" fill="hold"/>
                                        <p:tgtEl>
                                          <p:spTgt spid="4"/>
                                        </p:tgtEl>
                                        <p:attrNameLst>
                                          <p:attrName>ppt_h</p:attrName>
                                        </p:attrNameLst>
                                      </p:cBhvr>
                                      <p:tavLst>
                                        <p:tav tm="0">
                                          <p:val>
                                            <p:fltVal val="0"/>
                                          </p:val>
                                        </p:tav>
                                        <p:tav tm="100000">
                                          <p:val>
                                            <p:strVal val="#ppt_h"/>
                                          </p:val>
                                        </p:tav>
                                      </p:tavLst>
                                    </p:anim>
                                    <p:anim calcmode="lin" valueType="num">
                                      <p:cBhvr>
                                        <p:cTn id="41" dur="1000" fill="hold"/>
                                        <p:tgtEl>
                                          <p:spTgt spid="4"/>
                                        </p:tgtEl>
                                        <p:attrNameLst>
                                          <p:attrName>style.rotation</p:attrName>
                                        </p:attrNameLst>
                                      </p:cBhvr>
                                      <p:tavLst>
                                        <p:tav tm="0">
                                          <p:val>
                                            <p:fltVal val="90"/>
                                          </p:val>
                                        </p:tav>
                                        <p:tav tm="100000">
                                          <p:val>
                                            <p:fltVal val="0"/>
                                          </p:val>
                                        </p:tav>
                                      </p:tavLst>
                                    </p:anim>
                                    <p:animEffect transition="in" filter="fade">
                                      <p:cBhvr>
                                        <p:cTn id="42" dur="10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1000" fill="hold"/>
                                        <p:tgtEl>
                                          <p:spTgt spid="9"/>
                                        </p:tgtEl>
                                        <p:attrNameLst>
                                          <p:attrName>ppt_w</p:attrName>
                                        </p:attrNameLst>
                                      </p:cBhvr>
                                      <p:tavLst>
                                        <p:tav tm="0">
                                          <p:val>
                                            <p:fltVal val="0"/>
                                          </p:val>
                                        </p:tav>
                                        <p:tav tm="100000">
                                          <p:val>
                                            <p:strVal val="#ppt_w"/>
                                          </p:val>
                                        </p:tav>
                                      </p:tavLst>
                                    </p:anim>
                                    <p:anim calcmode="lin" valueType="num">
                                      <p:cBhvr>
                                        <p:cTn id="48" dur="1000" fill="hold"/>
                                        <p:tgtEl>
                                          <p:spTgt spid="9"/>
                                        </p:tgtEl>
                                        <p:attrNameLst>
                                          <p:attrName>ppt_h</p:attrName>
                                        </p:attrNameLst>
                                      </p:cBhvr>
                                      <p:tavLst>
                                        <p:tav tm="0">
                                          <p:val>
                                            <p:fltVal val="0"/>
                                          </p:val>
                                        </p:tav>
                                        <p:tav tm="100000">
                                          <p:val>
                                            <p:strVal val="#ppt_h"/>
                                          </p:val>
                                        </p:tav>
                                      </p:tavLst>
                                    </p:anim>
                                    <p:anim calcmode="lin" valueType="num">
                                      <p:cBhvr>
                                        <p:cTn id="49" dur="1000" fill="hold"/>
                                        <p:tgtEl>
                                          <p:spTgt spid="9"/>
                                        </p:tgtEl>
                                        <p:attrNameLst>
                                          <p:attrName>style.rotation</p:attrName>
                                        </p:attrNameLst>
                                      </p:cBhvr>
                                      <p:tavLst>
                                        <p:tav tm="0">
                                          <p:val>
                                            <p:fltVal val="90"/>
                                          </p:val>
                                        </p:tav>
                                        <p:tav tm="100000">
                                          <p:val>
                                            <p:fltVal val="0"/>
                                          </p:val>
                                        </p:tav>
                                      </p:tavLst>
                                    </p:anim>
                                    <p:animEffect transition="in" filter="fade">
                                      <p:cBhvr>
                                        <p:cTn id="50" dur="1000"/>
                                        <p:tgtEl>
                                          <p:spTgt spid="9"/>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1000" fill="hold"/>
                                        <p:tgtEl>
                                          <p:spTgt spid="10"/>
                                        </p:tgtEl>
                                        <p:attrNameLst>
                                          <p:attrName>ppt_w</p:attrName>
                                        </p:attrNameLst>
                                      </p:cBhvr>
                                      <p:tavLst>
                                        <p:tav tm="0">
                                          <p:val>
                                            <p:fltVal val="0"/>
                                          </p:val>
                                        </p:tav>
                                        <p:tav tm="100000">
                                          <p:val>
                                            <p:strVal val="#ppt_w"/>
                                          </p:val>
                                        </p:tav>
                                      </p:tavLst>
                                    </p:anim>
                                    <p:anim calcmode="lin" valueType="num">
                                      <p:cBhvr>
                                        <p:cTn id="56" dur="1000" fill="hold"/>
                                        <p:tgtEl>
                                          <p:spTgt spid="10"/>
                                        </p:tgtEl>
                                        <p:attrNameLst>
                                          <p:attrName>ppt_h</p:attrName>
                                        </p:attrNameLst>
                                      </p:cBhvr>
                                      <p:tavLst>
                                        <p:tav tm="0">
                                          <p:val>
                                            <p:fltVal val="0"/>
                                          </p:val>
                                        </p:tav>
                                        <p:tav tm="100000">
                                          <p:val>
                                            <p:strVal val="#ppt_h"/>
                                          </p:val>
                                        </p:tav>
                                      </p:tavLst>
                                    </p:anim>
                                    <p:anim calcmode="lin" valueType="num">
                                      <p:cBhvr>
                                        <p:cTn id="57" dur="1000" fill="hold"/>
                                        <p:tgtEl>
                                          <p:spTgt spid="10"/>
                                        </p:tgtEl>
                                        <p:attrNameLst>
                                          <p:attrName>style.rotation</p:attrName>
                                        </p:attrNameLst>
                                      </p:cBhvr>
                                      <p:tavLst>
                                        <p:tav tm="0">
                                          <p:val>
                                            <p:fltVal val="90"/>
                                          </p:val>
                                        </p:tav>
                                        <p:tav tm="100000">
                                          <p:val>
                                            <p:fltVal val="0"/>
                                          </p:val>
                                        </p:tav>
                                      </p:tavLst>
                                    </p:anim>
                                    <p:animEffect transition="in" filter="fade">
                                      <p:cBhvr>
                                        <p:cTn id="5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Facilitator Vs Instructor</a:t>
            </a:r>
          </a:p>
        </p:txBody>
      </p:sp>
      <p:sp>
        <p:nvSpPr>
          <p:cNvPr id="3" name="Content Placeholder 2"/>
          <p:cNvSpPr>
            <a:spLocks noGrp="1"/>
          </p:cNvSpPr>
          <p:nvPr>
            <p:ph sz="half" idx="1"/>
          </p:nvPr>
        </p:nvSpPr>
        <p:spPr/>
        <p:txBody>
          <a:bodyPr>
            <a:normAutofit/>
          </a:bodyPr>
          <a:lstStyle/>
          <a:p>
            <a:r>
              <a:rPr lang="en-GB" dirty="0"/>
              <a:t>Facilitating </a:t>
            </a:r>
            <a:r>
              <a:rPr lang="en-GB" b="1" dirty="0"/>
              <a:t>does not </a:t>
            </a:r>
            <a:r>
              <a:rPr lang="en-GB" dirty="0"/>
              <a:t>mean "solving a problem" or "doing it for someone". It means doing something that makes a process run a little better.  </a:t>
            </a:r>
          </a:p>
        </p:txBody>
      </p:sp>
      <p:sp>
        <p:nvSpPr>
          <p:cNvPr id="4" name="Content Placeholder 3"/>
          <p:cNvSpPr>
            <a:spLocks noGrp="1"/>
          </p:cNvSpPr>
          <p:nvPr>
            <p:ph sz="half" idx="2"/>
          </p:nvPr>
        </p:nvSpPr>
        <p:spPr/>
        <p:txBody>
          <a:bodyPr>
            <a:normAutofit/>
          </a:bodyPr>
          <a:lstStyle/>
          <a:p>
            <a:r>
              <a:rPr lang="en-GB" dirty="0"/>
              <a:t>In general, the process of facilitation usually include participants analysing and better understanding their thoughts, feelings, and behaviours. </a:t>
            </a:r>
          </a:p>
          <a:p>
            <a:pPr marL="0" indent="0">
              <a:buNone/>
            </a:pPr>
            <a:r>
              <a:rPr lang="en-GB" sz="1600" dirty="0"/>
              <a:t>	</a:t>
            </a:r>
          </a:p>
        </p:txBody>
      </p:sp>
      <p:sp>
        <p:nvSpPr>
          <p:cNvPr id="5" name="Content Placeholder 2"/>
          <p:cNvSpPr txBox="1">
            <a:spLocks/>
          </p:cNvSpPr>
          <p:nvPr/>
        </p:nvSpPr>
        <p:spPr>
          <a:xfrm>
            <a:off x="609600" y="1752601"/>
            <a:ext cx="4038600" cy="398904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0" indent="0">
              <a:buNone/>
            </a:pPr>
            <a:r>
              <a:rPr lang="en-GB" dirty="0"/>
              <a:t> </a:t>
            </a:r>
          </a:p>
        </p:txBody>
      </p:sp>
    </p:spTree>
    <p:extLst>
      <p:ext uri="{BB962C8B-B14F-4D97-AF65-F5344CB8AC3E}">
        <p14:creationId xmlns:p14="http://schemas.microsoft.com/office/powerpoint/2010/main" val="17583812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facilitation?</a:t>
            </a:r>
          </a:p>
        </p:txBody>
      </p:sp>
      <p:sp>
        <p:nvSpPr>
          <p:cNvPr id="3" name="Content Placeholder 2"/>
          <p:cNvSpPr>
            <a:spLocks noGrp="1"/>
          </p:cNvSpPr>
          <p:nvPr>
            <p:ph idx="1"/>
          </p:nvPr>
        </p:nvSpPr>
        <p:spPr>
          <a:xfrm>
            <a:off x="457200" y="1700808"/>
            <a:ext cx="8229600" cy="3196951"/>
          </a:xfrm>
        </p:spPr>
        <p:txBody>
          <a:bodyPr/>
          <a:lstStyle/>
          <a:p>
            <a:r>
              <a:rPr lang="en-GB" dirty="0"/>
              <a:t>Learning tends to emphasise the individual</a:t>
            </a:r>
          </a:p>
          <a:p>
            <a:endParaRPr lang="en-GB" dirty="0"/>
          </a:p>
          <a:p>
            <a:endParaRPr lang="en-GB" dirty="0"/>
          </a:p>
          <a:p>
            <a:r>
              <a:rPr lang="en-GB" dirty="0"/>
              <a:t>Teaching tends to emphasise the curriculum and outcomes</a:t>
            </a:r>
          </a:p>
          <a:p>
            <a:endParaRPr lang="en-GB" dirty="0"/>
          </a:p>
        </p:txBody>
      </p:sp>
    </p:spTree>
    <p:extLst>
      <p:ext uri="{BB962C8B-B14F-4D97-AF65-F5344CB8AC3E}">
        <p14:creationId xmlns:p14="http://schemas.microsoft.com/office/powerpoint/2010/main" val="238789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facilitation?</a:t>
            </a:r>
          </a:p>
        </p:txBody>
      </p:sp>
      <p:sp>
        <p:nvSpPr>
          <p:cNvPr id="3" name="Content Placeholder 2"/>
          <p:cNvSpPr>
            <a:spLocks noGrp="1"/>
          </p:cNvSpPr>
          <p:nvPr>
            <p:ph idx="1"/>
          </p:nvPr>
        </p:nvSpPr>
        <p:spPr>
          <a:xfrm>
            <a:off x="539552" y="2060848"/>
            <a:ext cx="8229600" cy="2188839"/>
          </a:xfrm>
        </p:spPr>
        <p:txBody>
          <a:bodyPr/>
          <a:lstStyle/>
          <a:p>
            <a:pPr marL="0" indent="0" algn="ctr">
              <a:buNone/>
            </a:pPr>
            <a:r>
              <a:rPr lang="en-GB" dirty="0"/>
              <a:t>Recent developments within “mainstream education” focus on learning rather than teaching, the use of the term ‘facilitation’ has become more common place.</a:t>
            </a:r>
          </a:p>
          <a:p>
            <a:endParaRPr lang="en-GB" dirty="0"/>
          </a:p>
        </p:txBody>
      </p:sp>
    </p:spTree>
    <p:extLst>
      <p:ext uri="{BB962C8B-B14F-4D97-AF65-F5344CB8AC3E}">
        <p14:creationId xmlns:p14="http://schemas.microsoft.com/office/powerpoint/2010/main" val="2733853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916832"/>
            <a:ext cx="8229600" cy="1728191"/>
          </a:xfrm>
        </p:spPr>
        <p:txBody>
          <a:bodyPr>
            <a:normAutofit/>
          </a:bodyPr>
          <a:lstStyle/>
          <a:p>
            <a:pPr marL="0" indent="0" algn="ctr">
              <a:buNone/>
            </a:pPr>
            <a:r>
              <a:rPr lang="en-GB" dirty="0"/>
              <a:t>A facilitator provides opportunities, guidance or resources to assist participants towards achieving an </a:t>
            </a:r>
            <a:r>
              <a:rPr lang="en-GB" u="sng" dirty="0"/>
              <a:t>outcome</a:t>
            </a:r>
            <a:r>
              <a:rPr lang="en-GB" dirty="0"/>
              <a:t>.  </a:t>
            </a:r>
          </a:p>
          <a:p>
            <a:pPr marL="0" indent="0">
              <a:buNone/>
            </a:pPr>
            <a:endParaRPr lang="en-GB" dirty="0"/>
          </a:p>
          <a:p>
            <a:endParaRPr lang="en-GB" dirty="0"/>
          </a:p>
        </p:txBody>
      </p:sp>
    </p:spTree>
    <p:extLst>
      <p:ext uri="{BB962C8B-B14F-4D97-AF65-F5344CB8AC3E}">
        <p14:creationId xmlns:p14="http://schemas.microsoft.com/office/powerpoint/2010/main" val="1522684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a:extLst>
              <a:ext uri="{FF2B5EF4-FFF2-40B4-BE49-F238E27FC236}">
                <a16:creationId xmlns:a16="http://schemas.microsoft.com/office/drawing/2014/main" id="{C4BFA169-847F-4B18-8216-80BF5BD9C3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820" y="33874"/>
            <a:ext cx="7812360" cy="568654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1D001A1-B450-4BB0-8E6D-BC8DF2193C41}"/>
              </a:ext>
            </a:extLst>
          </p:cNvPr>
          <p:cNvSpPr txBox="1"/>
          <p:nvPr/>
        </p:nvSpPr>
        <p:spPr>
          <a:xfrm>
            <a:off x="179512" y="4869160"/>
            <a:ext cx="5184576" cy="769441"/>
          </a:xfrm>
          <a:prstGeom prst="rect">
            <a:avLst/>
          </a:prstGeom>
          <a:noFill/>
        </p:spPr>
        <p:txBody>
          <a:bodyPr wrap="square" rtlCol="0">
            <a:spAutoFit/>
          </a:bodyPr>
          <a:lstStyle/>
          <a:p>
            <a:r>
              <a:rPr lang="en-GB" sz="4400" dirty="0">
                <a:latin typeface="Modern Love" panose="04090805081005020601" pitchFamily="82" charset="0"/>
              </a:rPr>
              <a:t>Create the process</a:t>
            </a:r>
            <a:endParaRPr lang="en-GB" sz="2000" dirty="0">
              <a:latin typeface="Modern Love" panose="04090805081005020601" pitchFamily="82" charset="0"/>
            </a:endParaRPr>
          </a:p>
        </p:txBody>
      </p:sp>
    </p:spTree>
    <p:extLst>
      <p:ext uri="{BB962C8B-B14F-4D97-AF65-F5344CB8AC3E}">
        <p14:creationId xmlns:p14="http://schemas.microsoft.com/office/powerpoint/2010/main" val="1781918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980728"/>
            <a:ext cx="8229600" cy="3917032"/>
          </a:xfrm>
        </p:spPr>
        <p:txBody>
          <a:bodyPr>
            <a:normAutofit fontScale="92500" lnSpcReduction="20000"/>
          </a:bodyPr>
          <a:lstStyle/>
          <a:p>
            <a:pPr marL="0" indent="0" algn="ctr">
              <a:buNone/>
            </a:pPr>
            <a:r>
              <a:rPr lang="en-GB" dirty="0"/>
              <a:t>In outdoor education we tend to look at facilitation as a means of helping people through the process of experiential learning </a:t>
            </a:r>
          </a:p>
          <a:p>
            <a:pPr marL="0" indent="0" algn="ctr">
              <a:buNone/>
            </a:pPr>
            <a:r>
              <a:rPr lang="en-GB" dirty="0"/>
              <a:t>(Kolb, 1984)</a:t>
            </a:r>
          </a:p>
          <a:p>
            <a:pPr marL="0" indent="0">
              <a:buNone/>
            </a:pPr>
            <a:endParaRPr lang="en-GB" b="1" dirty="0"/>
          </a:p>
          <a:p>
            <a:pPr marL="0" indent="0">
              <a:buNone/>
            </a:pPr>
            <a:endParaRPr lang="en-GB" b="1" dirty="0"/>
          </a:p>
          <a:p>
            <a:pPr marL="0" indent="0" algn="ctr">
              <a:buNone/>
            </a:pPr>
            <a:r>
              <a:rPr lang="en-GB" b="1" dirty="0"/>
              <a:t>This will mean different things to different people at different times and in different situations. </a:t>
            </a:r>
          </a:p>
          <a:p>
            <a:endParaRPr lang="en-GB" dirty="0"/>
          </a:p>
        </p:txBody>
      </p:sp>
    </p:spTree>
    <p:extLst>
      <p:ext uri="{BB962C8B-B14F-4D97-AF65-F5344CB8AC3E}">
        <p14:creationId xmlns:p14="http://schemas.microsoft.com/office/powerpoint/2010/main" val="3715928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8229600" cy="1143000"/>
          </a:xfrm>
        </p:spPr>
        <p:txBody>
          <a:bodyPr>
            <a:normAutofit/>
          </a:bodyPr>
          <a:lstStyle/>
          <a:p>
            <a:pPr algn="l"/>
            <a:r>
              <a:rPr lang="en-GB" sz="4800" dirty="0"/>
              <a:t>Kolb,1984</a:t>
            </a:r>
            <a:endParaRPr lang="en-GB" sz="60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88877" y="1143000"/>
            <a:ext cx="5010869" cy="3839173"/>
          </a:xfrm>
        </p:spPr>
      </p:pic>
      <p:pic>
        <p:nvPicPr>
          <p:cNvPr id="5122" name="Picture 2" descr="Campfire - Free holidays icons">
            <a:extLst>
              <a:ext uri="{FF2B5EF4-FFF2-40B4-BE49-F238E27FC236}">
                <a16:creationId xmlns:a16="http://schemas.microsoft.com/office/drawing/2014/main" id="{A108CA6C-ED21-4864-8601-E16DB78B46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45560" y="3062586"/>
            <a:ext cx="2798440" cy="2798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156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Effect transition="in" filter="fade">
                                      <p:cBhvr>
                                        <p:cTn id="14"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B3072BC-676C-4A87-A4DC-ABAB2E171C77}"/>
              </a:ext>
            </a:extLst>
          </p:cNvPr>
          <p:cNvSpPr/>
          <p:nvPr/>
        </p:nvSpPr>
        <p:spPr>
          <a:xfrm>
            <a:off x="3383868" y="702499"/>
            <a:ext cx="2376264" cy="1080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t>PLAN</a:t>
            </a:r>
            <a:endParaRPr lang="en-GB" b="1" dirty="0"/>
          </a:p>
        </p:txBody>
      </p:sp>
      <p:sp>
        <p:nvSpPr>
          <p:cNvPr id="5" name="Rectangle: Rounded Corners 4">
            <a:extLst>
              <a:ext uri="{FF2B5EF4-FFF2-40B4-BE49-F238E27FC236}">
                <a16:creationId xmlns:a16="http://schemas.microsoft.com/office/drawing/2014/main" id="{5E7997B0-24B8-4A7F-8D2A-BDC601E8BA6D}"/>
              </a:ext>
            </a:extLst>
          </p:cNvPr>
          <p:cNvSpPr/>
          <p:nvPr/>
        </p:nvSpPr>
        <p:spPr>
          <a:xfrm>
            <a:off x="5761079" y="3284984"/>
            <a:ext cx="2376264" cy="1080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t>DO</a:t>
            </a:r>
            <a:endParaRPr lang="en-GB" b="1" dirty="0"/>
          </a:p>
        </p:txBody>
      </p:sp>
      <p:sp>
        <p:nvSpPr>
          <p:cNvPr id="6" name="Rectangle: Rounded Corners 5">
            <a:extLst>
              <a:ext uri="{FF2B5EF4-FFF2-40B4-BE49-F238E27FC236}">
                <a16:creationId xmlns:a16="http://schemas.microsoft.com/office/drawing/2014/main" id="{B78A5B35-258B-4416-9F99-D39B424202F6}"/>
              </a:ext>
            </a:extLst>
          </p:cNvPr>
          <p:cNvSpPr/>
          <p:nvPr/>
        </p:nvSpPr>
        <p:spPr>
          <a:xfrm>
            <a:off x="1006658" y="3284984"/>
            <a:ext cx="2376264" cy="10801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b="1" dirty="0"/>
              <a:t>REVIEW</a:t>
            </a:r>
            <a:endParaRPr lang="en-GB" b="1" dirty="0"/>
          </a:p>
        </p:txBody>
      </p:sp>
      <p:sp>
        <p:nvSpPr>
          <p:cNvPr id="3" name="Arrow: Right 2">
            <a:extLst>
              <a:ext uri="{FF2B5EF4-FFF2-40B4-BE49-F238E27FC236}">
                <a16:creationId xmlns:a16="http://schemas.microsoft.com/office/drawing/2014/main" id="{34A868B4-6262-4BE4-9951-CF6C278D7F8B}"/>
              </a:ext>
            </a:extLst>
          </p:cNvPr>
          <p:cNvSpPr/>
          <p:nvPr/>
        </p:nvSpPr>
        <p:spPr>
          <a:xfrm rot="3182074">
            <a:off x="5866725" y="220554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97B42655-B3EA-40B1-9618-4001A13C3B90}"/>
              </a:ext>
            </a:extLst>
          </p:cNvPr>
          <p:cNvSpPr/>
          <p:nvPr/>
        </p:nvSpPr>
        <p:spPr>
          <a:xfrm rot="19066278">
            <a:off x="2213245" y="215688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F5F7A5EC-7B46-40DF-8C1E-5A2B80B7535A}"/>
              </a:ext>
            </a:extLst>
          </p:cNvPr>
          <p:cNvSpPr/>
          <p:nvPr/>
        </p:nvSpPr>
        <p:spPr>
          <a:xfrm rot="10800000">
            <a:off x="4082795" y="357925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11066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1143000"/>
          </a:xfrm>
        </p:spPr>
        <p:txBody>
          <a:bodyPr>
            <a:normAutofit/>
          </a:bodyPr>
          <a:lstStyle/>
          <a:p>
            <a:pPr algn="l"/>
            <a:r>
              <a:rPr lang="en-GB" sz="4800" dirty="0">
                <a:latin typeface="Modern Love" panose="04090805081005020601" pitchFamily="82" charset="0"/>
              </a:rPr>
              <a:t>Create the processes…</a:t>
            </a:r>
          </a:p>
        </p:txBody>
      </p:sp>
      <p:sp>
        <p:nvSpPr>
          <p:cNvPr id="3" name="Content Placeholder 2"/>
          <p:cNvSpPr>
            <a:spLocks noGrp="1"/>
          </p:cNvSpPr>
          <p:nvPr>
            <p:ph idx="1"/>
          </p:nvPr>
        </p:nvSpPr>
        <p:spPr>
          <a:xfrm>
            <a:off x="539552" y="2348881"/>
            <a:ext cx="8229600" cy="1807484"/>
          </a:xfrm>
        </p:spPr>
        <p:txBody>
          <a:bodyPr/>
          <a:lstStyle/>
          <a:p>
            <a:pPr marL="0" indent="0" algn="ctr">
              <a:buNone/>
            </a:pPr>
            <a:r>
              <a:rPr lang="en-GB" dirty="0"/>
              <a:t>The key skill for the facilitator is knowing how much to get involved in the processes and when.</a:t>
            </a:r>
          </a:p>
          <a:p>
            <a:endParaRPr lang="en-GB" dirty="0"/>
          </a:p>
        </p:txBody>
      </p:sp>
    </p:spTree>
    <p:extLst>
      <p:ext uri="{BB962C8B-B14F-4D97-AF65-F5344CB8AC3E}">
        <p14:creationId xmlns:p14="http://schemas.microsoft.com/office/powerpoint/2010/main" val="524869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9079"/>
            <a:ext cx="8229600" cy="1143000"/>
          </a:xfrm>
        </p:spPr>
        <p:txBody>
          <a:bodyPr>
            <a:normAutofit fontScale="90000"/>
          </a:bodyPr>
          <a:lstStyle/>
          <a:p>
            <a:r>
              <a:rPr lang="en-GB" dirty="0"/>
              <a:t>Four Stages of Group Development</a:t>
            </a:r>
          </a:p>
        </p:txBody>
      </p:sp>
      <p:sp>
        <p:nvSpPr>
          <p:cNvPr id="5" name="TextBox 4"/>
          <p:cNvSpPr txBox="1"/>
          <p:nvPr/>
        </p:nvSpPr>
        <p:spPr>
          <a:xfrm>
            <a:off x="6300192" y="4779165"/>
            <a:ext cx="2719527" cy="461665"/>
          </a:xfrm>
          <a:prstGeom prst="rect">
            <a:avLst/>
          </a:prstGeom>
          <a:noFill/>
        </p:spPr>
        <p:txBody>
          <a:bodyPr wrap="none" rtlCol="0">
            <a:spAutoFit/>
          </a:bodyPr>
          <a:lstStyle/>
          <a:p>
            <a:r>
              <a:rPr lang="en-GB" sz="2400" dirty="0"/>
              <a:t>Tuckman, B. (1965)</a:t>
            </a:r>
          </a:p>
        </p:txBody>
      </p:sp>
      <p:pic>
        <p:nvPicPr>
          <p:cNvPr id="4099" name="Picture 3">
            <a:extLst>
              <a:ext uri="{FF2B5EF4-FFF2-40B4-BE49-F238E27FC236}">
                <a16:creationId xmlns:a16="http://schemas.microsoft.com/office/drawing/2014/main" id="{69705564-C278-4ACB-8C02-108D8D00CC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172079"/>
            <a:ext cx="5417520" cy="4063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665929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288" y="4221088"/>
            <a:ext cx="5486400" cy="566738"/>
          </a:xfrm>
        </p:spPr>
        <p:txBody>
          <a:bodyPr>
            <a:noAutofit/>
          </a:bodyPr>
          <a:lstStyle/>
          <a:p>
            <a:r>
              <a:rPr lang="en-GB" sz="3200" dirty="0"/>
              <a:t>FORMING</a:t>
            </a:r>
          </a:p>
        </p:txBody>
      </p:sp>
      <p:sp>
        <p:nvSpPr>
          <p:cNvPr id="4" name="Text Placeholder 3"/>
          <p:cNvSpPr>
            <a:spLocks noGrp="1"/>
          </p:cNvSpPr>
          <p:nvPr>
            <p:ph type="body" sz="half" idx="2"/>
          </p:nvPr>
        </p:nvSpPr>
        <p:spPr>
          <a:xfrm>
            <a:off x="1792288" y="4851921"/>
            <a:ext cx="5486400" cy="737319"/>
          </a:xfrm>
        </p:spPr>
        <p:txBody>
          <a:bodyPr/>
          <a:lstStyle/>
          <a:p>
            <a:r>
              <a:rPr lang="en-GB" dirty="0"/>
              <a:t>The group meets, interaction begins, they start to work out what is expected of them and what the task will be. Excitement and enthusiasm might be mixed with fear and anxiety. </a:t>
            </a:r>
          </a:p>
        </p:txBody>
      </p:sp>
      <p:sp>
        <p:nvSpPr>
          <p:cNvPr id="3" name="TextBox 2"/>
          <p:cNvSpPr txBox="1"/>
          <p:nvPr/>
        </p:nvSpPr>
        <p:spPr>
          <a:xfrm>
            <a:off x="251520" y="332656"/>
            <a:ext cx="909815" cy="646331"/>
          </a:xfrm>
          <a:prstGeom prst="rect">
            <a:avLst/>
          </a:prstGeom>
          <a:noFill/>
        </p:spPr>
        <p:txBody>
          <a:bodyPr wrap="square" rtlCol="0">
            <a:spAutoFit/>
          </a:bodyPr>
          <a:lstStyle/>
          <a:p>
            <a:r>
              <a:rPr lang="en-GB" dirty="0"/>
              <a:t>1</a:t>
            </a:r>
            <a:r>
              <a:rPr lang="en-GB" baseline="30000" dirty="0"/>
              <a:t>st</a:t>
            </a:r>
            <a:r>
              <a:rPr lang="en-GB" dirty="0"/>
              <a:t> Stage</a:t>
            </a:r>
          </a:p>
        </p:txBody>
      </p:sp>
      <p:pic>
        <p:nvPicPr>
          <p:cNvPr id="14" name="Picture 2">
            <a:extLst>
              <a:ext uri="{FF2B5EF4-FFF2-40B4-BE49-F238E27FC236}">
                <a16:creationId xmlns:a16="http://schemas.microsoft.com/office/drawing/2014/main" id="{480F9418-FDFC-4610-8A25-858E4432535D}"/>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3530" b="3530"/>
          <a:stretch>
            <a:fillRect/>
          </a:stretch>
        </p:blipFill>
        <p:spPr bwMode="auto">
          <a:xfrm>
            <a:off x="1792288" y="332705"/>
            <a:ext cx="5486400" cy="382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16230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0442" y="4149080"/>
            <a:ext cx="5486400" cy="566738"/>
          </a:xfrm>
        </p:spPr>
        <p:txBody>
          <a:bodyPr>
            <a:noAutofit/>
          </a:bodyPr>
          <a:lstStyle/>
          <a:p>
            <a:r>
              <a:rPr lang="en-GB" sz="3200" dirty="0"/>
              <a:t>STORMING</a:t>
            </a:r>
          </a:p>
        </p:txBody>
      </p:sp>
      <p:sp>
        <p:nvSpPr>
          <p:cNvPr id="4" name="Text Placeholder 3"/>
          <p:cNvSpPr>
            <a:spLocks noGrp="1"/>
          </p:cNvSpPr>
          <p:nvPr>
            <p:ph type="body" sz="half" idx="2"/>
          </p:nvPr>
        </p:nvSpPr>
        <p:spPr>
          <a:xfrm>
            <a:off x="1835696" y="4715818"/>
            <a:ext cx="5486400" cy="873422"/>
          </a:xfrm>
        </p:spPr>
        <p:txBody>
          <a:bodyPr/>
          <a:lstStyle/>
          <a:p>
            <a:r>
              <a:rPr lang="en-GB" dirty="0"/>
              <a:t>The level of challenge is increased, possible conflicts may come to light, personal agendas may surface and the group may challenge authority. </a:t>
            </a:r>
          </a:p>
        </p:txBody>
      </p:sp>
      <p:sp>
        <p:nvSpPr>
          <p:cNvPr id="3" name="Rectangle 2"/>
          <p:cNvSpPr/>
          <p:nvPr/>
        </p:nvSpPr>
        <p:spPr>
          <a:xfrm>
            <a:off x="323528" y="404664"/>
            <a:ext cx="787395" cy="646331"/>
          </a:xfrm>
          <a:prstGeom prst="rect">
            <a:avLst/>
          </a:prstGeom>
        </p:spPr>
        <p:txBody>
          <a:bodyPr wrap="none">
            <a:spAutoFit/>
          </a:bodyPr>
          <a:lstStyle/>
          <a:p>
            <a:r>
              <a:rPr lang="en-GB" dirty="0"/>
              <a:t>2</a:t>
            </a:r>
            <a:r>
              <a:rPr lang="en-GB" baseline="30000" dirty="0"/>
              <a:t>nd</a:t>
            </a:r>
            <a:r>
              <a:rPr lang="en-GB" dirty="0"/>
              <a:t> </a:t>
            </a:r>
          </a:p>
          <a:p>
            <a:r>
              <a:rPr lang="en-GB" dirty="0"/>
              <a:t>Stage</a:t>
            </a:r>
          </a:p>
        </p:txBody>
      </p:sp>
      <p:pic>
        <p:nvPicPr>
          <p:cNvPr id="3074" name="Picture 2">
            <a:extLst>
              <a:ext uri="{FF2B5EF4-FFF2-40B4-BE49-F238E27FC236}">
                <a16:creationId xmlns:a16="http://schemas.microsoft.com/office/drawing/2014/main" id="{CA249023-1AB2-4815-A558-B5AF723778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9739" y="267112"/>
            <a:ext cx="5175958" cy="3881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12997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288" y="4005064"/>
            <a:ext cx="5486400" cy="566738"/>
          </a:xfrm>
        </p:spPr>
        <p:txBody>
          <a:bodyPr>
            <a:noAutofit/>
          </a:bodyPr>
          <a:lstStyle/>
          <a:p>
            <a:r>
              <a:rPr lang="en-GB" sz="3200" dirty="0"/>
              <a:t>NORMING</a:t>
            </a:r>
          </a:p>
        </p:txBody>
      </p:sp>
      <p:pic>
        <p:nvPicPr>
          <p:cNvPr id="5" name="Picture Placeholder 4"/>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3530" b="3530"/>
          <a:stretch>
            <a:fillRect/>
          </a:stretch>
        </p:blipFill>
        <p:spPr>
          <a:xfrm>
            <a:off x="1828799" y="182184"/>
            <a:ext cx="5486400" cy="3824337"/>
          </a:xfrm>
        </p:spPr>
      </p:pic>
      <p:sp>
        <p:nvSpPr>
          <p:cNvPr id="4" name="Text Placeholder 3"/>
          <p:cNvSpPr>
            <a:spLocks noGrp="1"/>
          </p:cNvSpPr>
          <p:nvPr>
            <p:ph type="body" sz="half" idx="2"/>
          </p:nvPr>
        </p:nvSpPr>
        <p:spPr>
          <a:xfrm>
            <a:off x="1792288" y="4571802"/>
            <a:ext cx="5486400" cy="1017438"/>
          </a:xfrm>
        </p:spPr>
        <p:txBody>
          <a:bodyPr/>
          <a:lstStyle/>
          <a:p>
            <a:r>
              <a:rPr lang="en-GB" dirty="0"/>
              <a:t>The group finds ways of resolving conflict, and begin to emerge as a cohesive unit. Feedback and criticisms are often taken more constructively and team members generally start to work more co-operatively. </a:t>
            </a:r>
          </a:p>
        </p:txBody>
      </p:sp>
      <p:sp>
        <p:nvSpPr>
          <p:cNvPr id="3" name="Rectangle 2"/>
          <p:cNvSpPr/>
          <p:nvPr/>
        </p:nvSpPr>
        <p:spPr>
          <a:xfrm>
            <a:off x="251520" y="404664"/>
            <a:ext cx="787395" cy="646331"/>
          </a:xfrm>
          <a:prstGeom prst="rect">
            <a:avLst/>
          </a:prstGeom>
        </p:spPr>
        <p:txBody>
          <a:bodyPr wrap="none">
            <a:spAutoFit/>
          </a:bodyPr>
          <a:lstStyle/>
          <a:p>
            <a:r>
              <a:rPr lang="en-GB" dirty="0"/>
              <a:t>3</a:t>
            </a:r>
            <a:r>
              <a:rPr lang="en-GB" baseline="30000" dirty="0"/>
              <a:t>rd</a:t>
            </a:r>
            <a:r>
              <a:rPr lang="en-GB" dirty="0"/>
              <a:t>  </a:t>
            </a:r>
          </a:p>
          <a:p>
            <a:r>
              <a:rPr lang="en-GB" dirty="0"/>
              <a:t>Stage</a:t>
            </a:r>
          </a:p>
        </p:txBody>
      </p:sp>
    </p:spTree>
    <p:extLst>
      <p:ext uri="{BB962C8B-B14F-4D97-AF65-F5344CB8AC3E}">
        <p14:creationId xmlns:p14="http://schemas.microsoft.com/office/powerpoint/2010/main" val="41630675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0776" y="4149080"/>
            <a:ext cx="5486400" cy="566738"/>
          </a:xfrm>
        </p:spPr>
        <p:txBody>
          <a:bodyPr>
            <a:noAutofit/>
          </a:bodyPr>
          <a:lstStyle/>
          <a:p>
            <a:r>
              <a:rPr lang="en-GB" sz="3200" dirty="0"/>
              <a:t>PERFORMING</a:t>
            </a:r>
          </a:p>
        </p:txBody>
      </p:sp>
      <p:sp>
        <p:nvSpPr>
          <p:cNvPr id="4" name="Text Placeholder 3"/>
          <p:cNvSpPr>
            <a:spLocks noGrp="1"/>
          </p:cNvSpPr>
          <p:nvPr>
            <p:ph type="body" sz="half" idx="2"/>
          </p:nvPr>
        </p:nvSpPr>
        <p:spPr>
          <a:xfrm>
            <a:off x="1790776" y="4715818"/>
            <a:ext cx="5486400" cy="873422"/>
          </a:xfrm>
        </p:spPr>
        <p:txBody>
          <a:bodyPr/>
          <a:lstStyle/>
          <a:p>
            <a:r>
              <a:rPr lang="en-GB" dirty="0"/>
              <a:t>Trust is formed. Confidence grows both individually and as a group. Sight becomes set upon a common goal and all pull together to achieve it. </a:t>
            </a:r>
          </a:p>
        </p:txBody>
      </p:sp>
      <p:sp>
        <p:nvSpPr>
          <p:cNvPr id="3" name="Rectangle 2"/>
          <p:cNvSpPr/>
          <p:nvPr/>
        </p:nvSpPr>
        <p:spPr>
          <a:xfrm>
            <a:off x="323528" y="332656"/>
            <a:ext cx="787395" cy="646331"/>
          </a:xfrm>
          <a:prstGeom prst="rect">
            <a:avLst/>
          </a:prstGeom>
        </p:spPr>
        <p:txBody>
          <a:bodyPr wrap="none">
            <a:spAutoFit/>
          </a:bodyPr>
          <a:lstStyle/>
          <a:p>
            <a:r>
              <a:rPr lang="en-GB" dirty="0"/>
              <a:t>4</a:t>
            </a:r>
            <a:r>
              <a:rPr lang="en-GB" baseline="30000" dirty="0"/>
              <a:t>th</a:t>
            </a:r>
            <a:r>
              <a:rPr lang="en-GB" dirty="0"/>
              <a:t>  </a:t>
            </a:r>
          </a:p>
          <a:p>
            <a:r>
              <a:rPr lang="en-GB" dirty="0"/>
              <a:t>Stage</a:t>
            </a:r>
          </a:p>
        </p:txBody>
      </p:sp>
      <p:pic>
        <p:nvPicPr>
          <p:cNvPr id="8" name="Picture Placeholder 8">
            <a:extLst>
              <a:ext uri="{FF2B5EF4-FFF2-40B4-BE49-F238E27FC236}">
                <a16:creationId xmlns:a16="http://schemas.microsoft.com/office/drawing/2014/main" id="{5A0ED05F-530E-4C78-8589-F3B553650159}"/>
              </a:ext>
            </a:extLst>
          </p:cNvPr>
          <p:cNvPicPr>
            <a:picLocks noChangeAspect="1"/>
          </p:cNvPicPr>
          <p:nvPr/>
        </p:nvPicPr>
        <p:blipFill>
          <a:blip r:embed="rId2"/>
          <a:srcRect t="3217" b="3217"/>
          <a:stretch>
            <a:fillRect/>
          </a:stretch>
        </p:blipFill>
        <p:spPr>
          <a:xfrm>
            <a:off x="1790776" y="332656"/>
            <a:ext cx="5486400" cy="3824337"/>
          </a:xfrm>
          <a:prstGeom prst="rect">
            <a:avLst/>
          </a:prstGeom>
        </p:spPr>
      </p:pic>
    </p:spTree>
    <p:extLst>
      <p:ext uri="{BB962C8B-B14F-4D97-AF65-F5344CB8AC3E}">
        <p14:creationId xmlns:p14="http://schemas.microsoft.com/office/powerpoint/2010/main" val="12937662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2288" y="4081028"/>
            <a:ext cx="5486400" cy="566738"/>
          </a:xfrm>
        </p:spPr>
        <p:txBody>
          <a:bodyPr>
            <a:noAutofit/>
          </a:bodyPr>
          <a:lstStyle/>
          <a:p>
            <a:r>
              <a:rPr lang="en-GB" sz="3200" dirty="0"/>
              <a:t>Adjourning   </a:t>
            </a:r>
            <a:r>
              <a:rPr lang="en-GB" sz="1600" dirty="0"/>
              <a:t>Tuckman &amp; Jensen (1977)</a:t>
            </a:r>
            <a:endParaRPr lang="en-GB" sz="3200"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15148" b="15148"/>
          <a:stretch>
            <a:fillRect/>
          </a:stretch>
        </p:blipFill>
        <p:spPr>
          <a:xfrm>
            <a:off x="1792288" y="188913"/>
            <a:ext cx="5486400" cy="3824287"/>
          </a:xfrm>
        </p:spPr>
      </p:pic>
      <p:sp>
        <p:nvSpPr>
          <p:cNvPr id="4" name="Text Placeholder 3"/>
          <p:cNvSpPr>
            <a:spLocks noGrp="1"/>
          </p:cNvSpPr>
          <p:nvPr>
            <p:ph type="body" sz="half" idx="2"/>
          </p:nvPr>
        </p:nvSpPr>
        <p:spPr>
          <a:xfrm>
            <a:off x="1792288" y="4715818"/>
            <a:ext cx="5486400" cy="873422"/>
          </a:xfrm>
        </p:spPr>
        <p:txBody>
          <a:bodyPr/>
          <a:lstStyle/>
          <a:p>
            <a:r>
              <a:rPr lang="en-GB" dirty="0"/>
              <a:t>The task is complete and often the group will go its separate ways at this point. They will share their sense of relief or loss depending on the successful completion of the task.</a:t>
            </a:r>
          </a:p>
        </p:txBody>
      </p:sp>
      <p:sp>
        <p:nvSpPr>
          <p:cNvPr id="6" name="Rectangle 5"/>
          <p:cNvSpPr/>
          <p:nvPr/>
        </p:nvSpPr>
        <p:spPr>
          <a:xfrm>
            <a:off x="539552" y="260648"/>
            <a:ext cx="787395" cy="646331"/>
          </a:xfrm>
          <a:prstGeom prst="rect">
            <a:avLst/>
          </a:prstGeom>
        </p:spPr>
        <p:txBody>
          <a:bodyPr wrap="none">
            <a:spAutoFit/>
          </a:bodyPr>
          <a:lstStyle/>
          <a:p>
            <a:r>
              <a:rPr lang="en-GB" dirty="0"/>
              <a:t>5</a:t>
            </a:r>
            <a:r>
              <a:rPr lang="en-GB" baseline="30000" dirty="0"/>
              <a:t>th</a:t>
            </a:r>
            <a:endParaRPr lang="en-GB" dirty="0"/>
          </a:p>
          <a:p>
            <a:r>
              <a:rPr lang="en-GB" dirty="0"/>
              <a:t>Stage</a:t>
            </a:r>
          </a:p>
        </p:txBody>
      </p:sp>
    </p:spTree>
    <p:extLst>
      <p:ext uri="{BB962C8B-B14F-4D97-AF65-F5344CB8AC3E}">
        <p14:creationId xmlns:p14="http://schemas.microsoft.com/office/powerpoint/2010/main" val="25757187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0F3E50-65AF-4FF9-8600-A3B1C57956FF}"/>
              </a:ext>
            </a:extLst>
          </p:cNvPr>
          <p:cNvSpPr txBox="1"/>
          <p:nvPr/>
        </p:nvSpPr>
        <p:spPr>
          <a:xfrm>
            <a:off x="395536" y="162761"/>
            <a:ext cx="3967753" cy="646331"/>
          </a:xfrm>
          <a:prstGeom prst="rect">
            <a:avLst/>
          </a:prstGeom>
          <a:noFill/>
        </p:spPr>
        <p:txBody>
          <a:bodyPr wrap="none" rtlCol="0">
            <a:spAutoFit/>
          </a:bodyPr>
          <a:lstStyle/>
          <a:p>
            <a:r>
              <a:rPr lang="en-GB" sz="3600" b="1" dirty="0"/>
              <a:t>Core Principles… </a:t>
            </a:r>
          </a:p>
        </p:txBody>
      </p:sp>
      <p:sp>
        <p:nvSpPr>
          <p:cNvPr id="3" name="Rectangle: Rounded Corners 2">
            <a:extLst>
              <a:ext uri="{FF2B5EF4-FFF2-40B4-BE49-F238E27FC236}">
                <a16:creationId xmlns:a16="http://schemas.microsoft.com/office/drawing/2014/main" id="{A95FA7ED-D0DE-417D-B0E5-2E9047F0C634}"/>
              </a:ext>
            </a:extLst>
          </p:cNvPr>
          <p:cNvSpPr/>
          <p:nvPr/>
        </p:nvSpPr>
        <p:spPr>
          <a:xfrm>
            <a:off x="755576" y="1340768"/>
            <a:ext cx="2736304" cy="93610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EMPATHY</a:t>
            </a:r>
            <a:endParaRPr lang="en-GB" b="1" dirty="0">
              <a:solidFill>
                <a:schemeClr val="tx1"/>
              </a:solidFill>
            </a:endParaRPr>
          </a:p>
        </p:txBody>
      </p:sp>
      <p:sp>
        <p:nvSpPr>
          <p:cNvPr id="4" name="Rectangle: Rounded Corners 3">
            <a:extLst>
              <a:ext uri="{FF2B5EF4-FFF2-40B4-BE49-F238E27FC236}">
                <a16:creationId xmlns:a16="http://schemas.microsoft.com/office/drawing/2014/main" id="{235680AD-BAF3-467A-88B0-D470B43B0297}"/>
              </a:ext>
            </a:extLst>
          </p:cNvPr>
          <p:cNvSpPr/>
          <p:nvPr/>
        </p:nvSpPr>
        <p:spPr>
          <a:xfrm>
            <a:off x="742391" y="2808548"/>
            <a:ext cx="2736304" cy="93610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rPr>
              <a:t>VALUEING</a:t>
            </a:r>
            <a:r>
              <a:rPr lang="en-GB" dirty="0"/>
              <a:t> </a:t>
            </a:r>
          </a:p>
        </p:txBody>
      </p:sp>
      <p:sp>
        <p:nvSpPr>
          <p:cNvPr id="5" name="Rectangle: Rounded Corners 4">
            <a:extLst>
              <a:ext uri="{FF2B5EF4-FFF2-40B4-BE49-F238E27FC236}">
                <a16:creationId xmlns:a16="http://schemas.microsoft.com/office/drawing/2014/main" id="{29726E20-62EF-44EA-8FE8-7B506BCB5E53}"/>
              </a:ext>
            </a:extLst>
          </p:cNvPr>
          <p:cNvSpPr/>
          <p:nvPr/>
        </p:nvSpPr>
        <p:spPr>
          <a:xfrm>
            <a:off x="752736" y="4276328"/>
            <a:ext cx="2736304" cy="936104"/>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GENUINENESS</a:t>
            </a:r>
            <a:endParaRPr lang="en-GB" b="1" dirty="0">
              <a:solidFill>
                <a:schemeClr val="tx1"/>
              </a:solidFill>
            </a:endParaRPr>
          </a:p>
        </p:txBody>
      </p:sp>
      <p:sp>
        <p:nvSpPr>
          <p:cNvPr id="6" name="TextBox 5">
            <a:extLst>
              <a:ext uri="{FF2B5EF4-FFF2-40B4-BE49-F238E27FC236}">
                <a16:creationId xmlns:a16="http://schemas.microsoft.com/office/drawing/2014/main" id="{D31E8EE5-817F-441C-A3B3-C64EC2F3D8AE}"/>
              </a:ext>
            </a:extLst>
          </p:cNvPr>
          <p:cNvSpPr txBox="1"/>
          <p:nvPr/>
        </p:nvSpPr>
        <p:spPr>
          <a:xfrm>
            <a:off x="4031297" y="1577987"/>
            <a:ext cx="3025621" cy="461665"/>
          </a:xfrm>
          <a:prstGeom prst="rect">
            <a:avLst/>
          </a:prstGeom>
          <a:noFill/>
        </p:spPr>
        <p:txBody>
          <a:bodyPr wrap="square" rtlCol="0">
            <a:spAutoFit/>
          </a:bodyPr>
          <a:lstStyle/>
          <a:p>
            <a:r>
              <a:rPr lang="en-GB" sz="2400" b="1" dirty="0"/>
              <a:t>Stop – Look - Listen</a:t>
            </a:r>
          </a:p>
        </p:txBody>
      </p:sp>
      <p:sp>
        <p:nvSpPr>
          <p:cNvPr id="7" name="TextBox 6">
            <a:extLst>
              <a:ext uri="{FF2B5EF4-FFF2-40B4-BE49-F238E27FC236}">
                <a16:creationId xmlns:a16="http://schemas.microsoft.com/office/drawing/2014/main" id="{F2B86C7F-39F4-4AE7-91B9-1B6ABC597B92}"/>
              </a:ext>
            </a:extLst>
          </p:cNvPr>
          <p:cNvSpPr txBox="1"/>
          <p:nvPr/>
        </p:nvSpPr>
        <p:spPr>
          <a:xfrm>
            <a:off x="4031296" y="2861101"/>
            <a:ext cx="4285119" cy="830997"/>
          </a:xfrm>
          <a:prstGeom prst="rect">
            <a:avLst/>
          </a:prstGeom>
          <a:noFill/>
        </p:spPr>
        <p:txBody>
          <a:bodyPr wrap="square" rtlCol="0">
            <a:spAutoFit/>
          </a:bodyPr>
          <a:lstStyle/>
          <a:p>
            <a:r>
              <a:rPr lang="en-GB" sz="2400" b="1" dirty="0"/>
              <a:t>Acknowledge contributions – focus on individual input</a:t>
            </a:r>
          </a:p>
        </p:txBody>
      </p:sp>
      <p:sp>
        <p:nvSpPr>
          <p:cNvPr id="8" name="TextBox 7">
            <a:extLst>
              <a:ext uri="{FF2B5EF4-FFF2-40B4-BE49-F238E27FC236}">
                <a16:creationId xmlns:a16="http://schemas.microsoft.com/office/drawing/2014/main" id="{93A13D2C-053F-4C66-ACF9-1DA23BB0016D}"/>
              </a:ext>
            </a:extLst>
          </p:cNvPr>
          <p:cNvSpPr txBox="1"/>
          <p:nvPr/>
        </p:nvSpPr>
        <p:spPr>
          <a:xfrm>
            <a:off x="4031297" y="4328881"/>
            <a:ext cx="4104456" cy="830997"/>
          </a:xfrm>
          <a:prstGeom prst="rect">
            <a:avLst/>
          </a:prstGeom>
          <a:noFill/>
        </p:spPr>
        <p:txBody>
          <a:bodyPr wrap="square" rtlCol="0">
            <a:spAutoFit/>
          </a:bodyPr>
          <a:lstStyle/>
          <a:p>
            <a:r>
              <a:rPr lang="en-GB" sz="2400" b="1" dirty="0"/>
              <a:t>Share own experience of being with the group</a:t>
            </a:r>
          </a:p>
        </p:txBody>
      </p:sp>
    </p:spTree>
    <p:extLst>
      <p:ext uri="{BB962C8B-B14F-4D97-AF65-F5344CB8AC3E}">
        <p14:creationId xmlns:p14="http://schemas.microsoft.com/office/powerpoint/2010/main" val="3805571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Heron’s Modes of Facilitation</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186425" y="1484784"/>
            <a:ext cx="4771149" cy="3578362"/>
          </a:xfrm>
        </p:spPr>
      </p:pic>
      <p:sp>
        <p:nvSpPr>
          <p:cNvPr id="5" name="TextBox 4"/>
          <p:cNvSpPr txBox="1"/>
          <p:nvPr/>
        </p:nvSpPr>
        <p:spPr>
          <a:xfrm>
            <a:off x="4499992" y="5130292"/>
            <a:ext cx="4583947" cy="369332"/>
          </a:xfrm>
          <a:prstGeom prst="rect">
            <a:avLst/>
          </a:prstGeom>
          <a:noFill/>
        </p:spPr>
        <p:txBody>
          <a:bodyPr wrap="none" rtlCol="0">
            <a:spAutoFit/>
          </a:bodyPr>
          <a:lstStyle/>
          <a:p>
            <a:r>
              <a:rPr lang="en-GB" dirty="0"/>
              <a:t>Heron, J (1994) The Facilitators’ Handbook</a:t>
            </a:r>
          </a:p>
        </p:txBody>
      </p:sp>
    </p:spTree>
    <p:extLst>
      <p:ext uri="{BB962C8B-B14F-4D97-AF65-F5344CB8AC3E}">
        <p14:creationId xmlns:p14="http://schemas.microsoft.com/office/powerpoint/2010/main" val="12778851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43808" y="188641"/>
            <a:ext cx="3168352" cy="4912174"/>
          </a:xfrm>
        </p:spPr>
      </p:pic>
      <p:sp>
        <p:nvSpPr>
          <p:cNvPr id="2" name="Rectangle 1"/>
          <p:cNvSpPr/>
          <p:nvPr/>
        </p:nvSpPr>
        <p:spPr>
          <a:xfrm>
            <a:off x="4355976" y="5229200"/>
            <a:ext cx="4583371" cy="369332"/>
          </a:xfrm>
          <a:prstGeom prst="rect">
            <a:avLst/>
          </a:prstGeom>
        </p:spPr>
        <p:txBody>
          <a:bodyPr wrap="none">
            <a:spAutoFit/>
          </a:bodyPr>
          <a:lstStyle/>
          <a:p>
            <a:r>
              <a:rPr lang="en-GB" dirty="0"/>
              <a:t>Heron, J (1994) The Facilitators’ Handbook</a:t>
            </a:r>
          </a:p>
        </p:txBody>
      </p:sp>
    </p:spTree>
    <p:extLst>
      <p:ext uri="{BB962C8B-B14F-4D97-AF65-F5344CB8AC3E}">
        <p14:creationId xmlns:p14="http://schemas.microsoft.com/office/powerpoint/2010/main" val="22929919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93800943"/>
              </p:ext>
            </p:extLst>
          </p:nvPr>
        </p:nvGraphicFramePr>
        <p:xfrm>
          <a:off x="323528" y="260648"/>
          <a:ext cx="8568952"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p:cNvSpPr txBox="1"/>
          <p:nvPr/>
        </p:nvSpPr>
        <p:spPr>
          <a:xfrm flipH="1">
            <a:off x="329023" y="260648"/>
            <a:ext cx="2978617" cy="369332"/>
          </a:xfrm>
          <a:prstGeom prst="rect">
            <a:avLst/>
          </a:prstGeom>
          <a:noFill/>
        </p:spPr>
        <p:txBody>
          <a:bodyPr wrap="square" rtlCol="0">
            <a:spAutoFit/>
          </a:bodyPr>
          <a:lstStyle/>
          <a:p>
            <a:r>
              <a:rPr lang="en-GB" dirty="0"/>
              <a:t>Processes continued ….</a:t>
            </a:r>
          </a:p>
        </p:txBody>
      </p:sp>
    </p:spTree>
    <p:extLst>
      <p:ext uri="{BB962C8B-B14F-4D97-AF65-F5344CB8AC3E}">
        <p14:creationId xmlns:p14="http://schemas.microsoft.com/office/powerpoint/2010/main" val="3901839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2912" y="188640"/>
            <a:ext cx="5184576" cy="1224136"/>
          </a:xfrm>
        </p:spPr>
        <p:txBody>
          <a:bodyPr/>
          <a:lstStyle/>
          <a:p>
            <a:pPr marL="0" indent="0">
              <a:buNone/>
            </a:pPr>
            <a:r>
              <a:rPr lang="en-GB" sz="6600" b="1" dirty="0">
                <a:solidFill>
                  <a:schemeClr val="bg1">
                    <a:lumMod val="75000"/>
                  </a:schemeClr>
                </a:solidFill>
              </a:rPr>
              <a:t>Hierarchical</a:t>
            </a:r>
            <a:r>
              <a:rPr lang="en-GB" dirty="0"/>
              <a:t> </a:t>
            </a:r>
          </a:p>
          <a:p>
            <a:endParaRPr lang="en-GB" dirty="0"/>
          </a:p>
        </p:txBody>
      </p:sp>
      <p:sp>
        <p:nvSpPr>
          <p:cNvPr id="2" name="TextBox 1"/>
          <p:cNvSpPr txBox="1"/>
          <p:nvPr/>
        </p:nvSpPr>
        <p:spPr>
          <a:xfrm>
            <a:off x="395536" y="4167712"/>
            <a:ext cx="7595349" cy="1107996"/>
          </a:xfrm>
          <a:prstGeom prst="rect">
            <a:avLst/>
          </a:prstGeom>
          <a:noFill/>
        </p:spPr>
        <p:txBody>
          <a:bodyPr wrap="none" rtlCol="0">
            <a:spAutoFit/>
          </a:bodyPr>
          <a:lstStyle/>
          <a:p>
            <a:r>
              <a:rPr lang="en-GB" sz="2400" dirty="0"/>
              <a:t>Facilitator leads from the front taking full responsibility </a:t>
            </a:r>
          </a:p>
          <a:p>
            <a:r>
              <a:rPr lang="en-GB" sz="2400" dirty="0"/>
              <a:t>for the learning environment</a:t>
            </a:r>
          </a:p>
          <a:p>
            <a:endParaRPr lang="en-GB" dirty="0"/>
          </a:p>
        </p:txBody>
      </p:sp>
      <p:sp>
        <p:nvSpPr>
          <p:cNvPr id="4" name="TextBox 3"/>
          <p:cNvSpPr txBox="1"/>
          <p:nvPr/>
        </p:nvSpPr>
        <p:spPr>
          <a:xfrm>
            <a:off x="1722972" y="2708920"/>
            <a:ext cx="7170553" cy="1107996"/>
          </a:xfrm>
          <a:prstGeom prst="rect">
            <a:avLst/>
          </a:prstGeom>
          <a:noFill/>
        </p:spPr>
        <p:txBody>
          <a:bodyPr wrap="none" rtlCol="0">
            <a:spAutoFit/>
          </a:bodyPr>
          <a:lstStyle/>
          <a:p>
            <a:r>
              <a:rPr lang="en-GB" sz="2400" dirty="0"/>
              <a:t>Planning, challenge, structure, learning processes, </a:t>
            </a:r>
          </a:p>
          <a:p>
            <a:r>
              <a:rPr lang="en-GB" sz="2400" dirty="0"/>
              <a:t>group emotions all sit with the facilitator.   </a:t>
            </a:r>
          </a:p>
          <a:p>
            <a:endParaRPr lang="en-GB" dirty="0"/>
          </a:p>
        </p:txBody>
      </p:sp>
      <p:sp>
        <p:nvSpPr>
          <p:cNvPr id="5" name="TextBox 4"/>
          <p:cNvSpPr txBox="1"/>
          <p:nvPr/>
        </p:nvSpPr>
        <p:spPr>
          <a:xfrm>
            <a:off x="307127" y="1619460"/>
            <a:ext cx="6516528" cy="738664"/>
          </a:xfrm>
          <a:prstGeom prst="rect">
            <a:avLst/>
          </a:prstGeom>
          <a:noFill/>
        </p:spPr>
        <p:txBody>
          <a:bodyPr wrap="none" rtlCol="0">
            <a:spAutoFit/>
          </a:bodyPr>
          <a:lstStyle/>
          <a:p>
            <a:r>
              <a:rPr lang="en-GB" sz="2400" dirty="0"/>
              <a:t>Facilitator alone, acts or decides for the group.</a:t>
            </a:r>
          </a:p>
          <a:p>
            <a:endParaRPr lang="en-GB" dirty="0"/>
          </a:p>
        </p:txBody>
      </p:sp>
    </p:spTree>
    <p:extLst>
      <p:ext uri="{BB962C8B-B14F-4D97-AF65-F5344CB8AC3E}">
        <p14:creationId xmlns:p14="http://schemas.microsoft.com/office/powerpoint/2010/main" val="56651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19872" y="260648"/>
            <a:ext cx="5482952" cy="1152127"/>
          </a:xfrm>
        </p:spPr>
        <p:txBody>
          <a:bodyPr>
            <a:normAutofit/>
          </a:bodyPr>
          <a:lstStyle/>
          <a:p>
            <a:pPr marL="0" indent="0">
              <a:buNone/>
            </a:pPr>
            <a:r>
              <a:rPr lang="en-GB" sz="6600" b="1" dirty="0">
                <a:solidFill>
                  <a:schemeClr val="bg1">
                    <a:lumMod val="75000"/>
                  </a:schemeClr>
                </a:solidFill>
              </a:rPr>
              <a:t>Co-operative</a:t>
            </a:r>
            <a:endParaRPr lang="en-GB" b="1" dirty="0">
              <a:solidFill>
                <a:schemeClr val="bg1">
                  <a:lumMod val="75000"/>
                </a:schemeClr>
              </a:solidFill>
            </a:endParaRPr>
          </a:p>
          <a:p>
            <a:pPr marL="0" indent="0">
              <a:buNone/>
            </a:pPr>
            <a:endParaRPr lang="en-GB" sz="6000" b="1" dirty="0"/>
          </a:p>
        </p:txBody>
      </p:sp>
      <p:sp>
        <p:nvSpPr>
          <p:cNvPr id="2" name="TextBox 1"/>
          <p:cNvSpPr txBox="1"/>
          <p:nvPr/>
        </p:nvSpPr>
        <p:spPr>
          <a:xfrm>
            <a:off x="1801925" y="4509120"/>
            <a:ext cx="7342075" cy="830997"/>
          </a:xfrm>
          <a:prstGeom prst="rect">
            <a:avLst/>
          </a:prstGeom>
          <a:noFill/>
        </p:spPr>
        <p:txBody>
          <a:bodyPr wrap="none" rtlCol="0">
            <a:spAutoFit/>
          </a:bodyPr>
          <a:lstStyle/>
          <a:p>
            <a:r>
              <a:rPr lang="en-GB" sz="2400" dirty="0"/>
              <a:t>Collaboration between group and facilitator is key to </a:t>
            </a:r>
          </a:p>
          <a:p>
            <a:r>
              <a:rPr lang="en-GB" sz="2400" dirty="0"/>
              <a:t>success in this mode.</a:t>
            </a:r>
          </a:p>
        </p:txBody>
      </p:sp>
      <p:sp>
        <p:nvSpPr>
          <p:cNvPr id="4" name="TextBox 3"/>
          <p:cNvSpPr txBox="1"/>
          <p:nvPr/>
        </p:nvSpPr>
        <p:spPr>
          <a:xfrm>
            <a:off x="107504" y="3010643"/>
            <a:ext cx="8744702" cy="1107996"/>
          </a:xfrm>
          <a:prstGeom prst="rect">
            <a:avLst/>
          </a:prstGeom>
          <a:noFill/>
        </p:spPr>
        <p:txBody>
          <a:bodyPr wrap="none" rtlCol="0">
            <a:spAutoFit/>
          </a:bodyPr>
          <a:lstStyle/>
          <a:p>
            <a:r>
              <a:rPr lang="en-GB" sz="2400" dirty="0"/>
              <a:t>The facilitator where necessary will prompt and help the group </a:t>
            </a:r>
          </a:p>
          <a:p>
            <a:r>
              <a:rPr lang="en-GB" sz="2400" dirty="0"/>
              <a:t>decide on a course of action.</a:t>
            </a:r>
          </a:p>
          <a:p>
            <a:endParaRPr lang="en-GB" dirty="0"/>
          </a:p>
        </p:txBody>
      </p:sp>
      <p:sp>
        <p:nvSpPr>
          <p:cNvPr id="5" name="TextBox 4"/>
          <p:cNvSpPr txBox="1"/>
          <p:nvPr/>
        </p:nvSpPr>
        <p:spPr>
          <a:xfrm>
            <a:off x="2300034" y="1772816"/>
            <a:ext cx="6701515" cy="738664"/>
          </a:xfrm>
          <a:prstGeom prst="rect">
            <a:avLst/>
          </a:prstGeom>
          <a:noFill/>
        </p:spPr>
        <p:txBody>
          <a:bodyPr wrap="none" rtlCol="0">
            <a:spAutoFit/>
          </a:bodyPr>
          <a:lstStyle/>
          <a:p>
            <a:r>
              <a:rPr lang="en-GB" sz="2400" dirty="0"/>
              <a:t>The facilitator and group act or decide together.</a:t>
            </a:r>
            <a:r>
              <a:rPr lang="en-GB" dirty="0"/>
              <a:t> </a:t>
            </a:r>
          </a:p>
          <a:p>
            <a:endParaRPr lang="en-GB" dirty="0"/>
          </a:p>
        </p:txBody>
      </p:sp>
    </p:spTree>
    <p:extLst>
      <p:ext uri="{BB962C8B-B14F-4D97-AF65-F5344CB8AC3E}">
        <p14:creationId xmlns:p14="http://schemas.microsoft.com/office/powerpoint/2010/main" val="236978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91880" y="116632"/>
            <a:ext cx="5410944" cy="1224135"/>
          </a:xfrm>
        </p:spPr>
        <p:txBody>
          <a:bodyPr>
            <a:normAutofit/>
          </a:bodyPr>
          <a:lstStyle/>
          <a:p>
            <a:pPr marL="0" indent="0">
              <a:buNone/>
            </a:pPr>
            <a:r>
              <a:rPr lang="en-GB" sz="6600" b="1" dirty="0">
                <a:solidFill>
                  <a:schemeClr val="bg1">
                    <a:lumMod val="75000"/>
                  </a:schemeClr>
                </a:solidFill>
              </a:rPr>
              <a:t>Autonomous</a:t>
            </a:r>
            <a:endParaRPr lang="en-GB" b="1" dirty="0">
              <a:solidFill>
                <a:schemeClr val="bg1">
                  <a:lumMod val="75000"/>
                </a:schemeClr>
              </a:solidFill>
            </a:endParaRPr>
          </a:p>
          <a:p>
            <a:endParaRPr lang="en-GB" dirty="0"/>
          </a:p>
          <a:p>
            <a:pPr lvl="2"/>
            <a:endParaRPr lang="en-GB" dirty="0"/>
          </a:p>
        </p:txBody>
      </p:sp>
      <p:sp>
        <p:nvSpPr>
          <p:cNvPr id="2" name="Rectangle 1"/>
          <p:cNvSpPr/>
          <p:nvPr/>
        </p:nvSpPr>
        <p:spPr>
          <a:xfrm>
            <a:off x="1187624" y="4293096"/>
            <a:ext cx="7848872" cy="1200329"/>
          </a:xfrm>
          <a:prstGeom prst="rect">
            <a:avLst/>
          </a:prstGeom>
        </p:spPr>
        <p:txBody>
          <a:bodyPr wrap="square">
            <a:spAutoFit/>
          </a:bodyPr>
          <a:lstStyle/>
          <a:p>
            <a:r>
              <a:rPr lang="en-GB" sz="2400" dirty="0"/>
              <a:t>Self directed practice is encouraged and requires a subtle balance of conditions within which the group can operate in this mode.</a:t>
            </a:r>
          </a:p>
        </p:txBody>
      </p:sp>
      <p:sp>
        <p:nvSpPr>
          <p:cNvPr id="4" name="Rectangle 3"/>
          <p:cNvSpPr/>
          <p:nvPr/>
        </p:nvSpPr>
        <p:spPr>
          <a:xfrm>
            <a:off x="323528" y="2868281"/>
            <a:ext cx="6169785" cy="830997"/>
          </a:xfrm>
          <a:prstGeom prst="rect">
            <a:avLst/>
          </a:prstGeom>
        </p:spPr>
        <p:txBody>
          <a:bodyPr wrap="square">
            <a:spAutoFit/>
          </a:bodyPr>
          <a:lstStyle/>
          <a:p>
            <a:r>
              <a:rPr lang="en-GB" sz="2400" dirty="0"/>
              <a:t>The facilitator steps back and allows the group to evolve their own programme.</a:t>
            </a:r>
          </a:p>
        </p:txBody>
      </p:sp>
      <p:sp>
        <p:nvSpPr>
          <p:cNvPr id="5" name="Rectangle 4"/>
          <p:cNvSpPr/>
          <p:nvPr/>
        </p:nvSpPr>
        <p:spPr>
          <a:xfrm>
            <a:off x="1979712" y="1527461"/>
            <a:ext cx="6925915" cy="830997"/>
          </a:xfrm>
          <a:prstGeom prst="rect">
            <a:avLst/>
          </a:prstGeom>
        </p:spPr>
        <p:txBody>
          <a:bodyPr wrap="square">
            <a:spAutoFit/>
          </a:bodyPr>
          <a:lstStyle/>
          <a:p>
            <a:r>
              <a:rPr lang="en-GB" sz="2400" dirty="0"/>
              <a:t>The group act or decides without any intervention from the facilitator. </a:t>
            </a:r>
          </a:p>
        </p:txBody>
      </p:sp>
    </p:spTree>
    <p:extLst>
      <p:ext uri="{BB962C8B-B14F-4D97-AF65-F5344CB8AC3E}">
        <p14:creationId xmlns:p14="http://schemas.microsoft.com/office/powerpoint/2010/main" val="81673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556792"/>
            <a:ext cx="9149514" cy="3061332"/>
          </a:xfrm>
        </p:spPr>
      </p:pic>
      <p:sp>
        <p:nvSpPr>
          <p:cNvPr id="2" name="TextBox 1">
            <a:extLst>
              <a:ext uri="{FF2B5EF4-FFF2-40B4-BE49-F238E27FC236}">
                <a16:creationId xmlns:a16="http://schemas.microsoft.com/office/drawing/2014/main" id="{20902A8F-069A-4547-926F-9E8924CFCED0}"/>
              </a:ext>
            </a:extLst>
          </p:cNvPr>
          <p:cNvSpPr txBox="1"/>
          <p:nvPr/>
        </p:nvSpPr>
        <p:spPr>
          <a:xfrm>
            <a:off x="251520" y="188640"/>
            <a:ext cx="5328592" cy="1569660"/>
          </a:xfrm>
          <a:prstGeom prst="rect">
            <a:avLst/>
          </a:prstGeom>
          <a:noFill/>
        </p:spPr>
        <p:txBody>
          <a:bodyPr wrap="square" rtlCol="0">
            <a:spAutoFit/>
          </a:bodyPr>
          <a:lstStyle/>
          <a:p>
            <a:r>
              <a:rPr lang="en-GB" sz="4800" b="1" dirty="0"/>
              <a:t>Lets go try it out…</a:t>
            </a:r>
          </a:p>
        </p:txBody>
      </p:sp>
    </p:spTree>
    <p:extLst>
      <p:ext uri="{BB962C8B-B14F-4D97-AF65-F5344CB8AC3E}">
        <p14:creationId xmlns:p14="http://schemas.microsoft.com/office/powerpoint/2010/main" val="27800490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pPr algn="l"/>
            <a:r>
              <a:rPr lang="en-GB" dirty="0"/>
              <a:t>Discussion Points…..</a:t>
            </a:r>
          </a:p>
        </p:txBody>
      </p:sp>
      <p:sp>
        <p:nvSpPr>
          <p:cNvPr id="3" name="Content Placeholder 2"/>
          <p:cNvSpPr>
            <a:spLocks noGrp="1"/>
          </p:cNvSpPr>
          <p:nvPr>
            <p:ph sz="half" idx="1"/>
          </p:nvPr>
        </p:nvSpPr>
        <p:spPr>
          <a:xfrm>
            <a:off x="329355" y="1153122"/>
            <a:ext cx="8363272" cy="4462809"/>
          </a:xfrm>
        </p:spPr>
        <p:txBody>
          <a:bodyPr/>
          <a:lstStyle/>
          <a:p>
            <a:pPr marL="0" indent="0">
              <a:buNone/>
            </a:pPr>
            <a:endParaRPr lang="en-GB" sz="2000" dirty="0"/>
          </a:p>
          <a:p>
            <a:pPr>
              <a:buFont typeface="Courier New" panose="02070309020205020404" pitchFamily="49" charset="0"/>
              <a:buChar char="o"/>
            </a:pPr>
            <a:r>
              <a:rPr lang="en-GB" sz="2400" dirty="0"/>
              <a:t>Did the modes of facilitation change?</a:t>
            </a:r>
          </a:p>
          <a:p>
            <a:pPr>
              <a:buFont typeface="Courier New" panose="02070309020205020404" pitchFamily="49" charset="0"/>
              <a:buChar char="o"/>
            </a:pPr>
            <a:r>
              <a:rPr lang="en-GB" sz="2400" dirty="0"/>
              <a:t>What did the facilitator do to influence the learning environment?</a:t>
            </a:r>
          </a:p>
          <a:p>
            <a:pPr>
              <a:buFont typeface="Courier New" panose="02070309020205020404" pitchFamily="49" charset="0"/>
              <a:buChar char="o"/>
            </a:pPr>
            <a:r>
              <a:rPr lang="en-GB" sz="2400" dirty="0"/>
              <a:t>How did the learning process facilitate learners of different abilities?</a:t>
            </a:r>
          </a:p>
          <a:p>
            <a:pPr>
              <a:buFont typeface="Courier New" panose="02070309020205020404" pitchFamily="49" charset="0"/>
              <a:buChar char="o"/>
            </a:pPr>
            <a:r>
              <a:rPr lang="en-GB" sz="2400" dirty="0"/>
              <a:t>Did the facilitated process effectively achieve the outcome?</a:t>
            </a:r>
          </a:p>
          <a:p>
            <a:pPr marL="0" indent="0">
              <a:buNone/>
            </a:pPr>
            <a:endParaRPr lang="en-GB" sz="2000" dirty="0"/>
          </a:p>
          <a:p>
            <a:pPr marL="0" indent="0">
              <a:buNone/>
            </a:pPr>
            <a:endParaRPr lang="en-GB" sz="2000" dirty="0"/>
          </a:p>
          <a:p>
            <a:pPr marL="0" indent="0">
              <a:buNone/>
            </a:pPr>
            <a:endParaRPr lang="en-GB" sz="2000" dirty="0"/>
          </a:p>
        </p:txBody>
      </p:sp>
      <p:pic>
        <p:nvPicPr>
          <p:cNvPr id="5" name="Content Placeholder 3"/>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2350163" y="4149080"/>
            <a:ext cx="4321655" cy="1466851"/>
          </a:xfrm>
        </p:spPr>
      </p:pic>
    </p:spTree>
    <p:extLst>
      <p:ext uri="{BB962C8B-B14F-4D97-AF65-F5344CB8AC3E}">
        <p14:creationId xmlns:p14="http://schemas.microsoft.com/office/powerpoint/2010/main" val="714502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idx="1"/>
          </p:nvPr>
        </p:nvPicPr>
        <p:blipFill>
          <a:blip r:embed="rId2" cstate="print">
            <a:extLst>
              <a:ext uri="{28A0092B-C50C-407E-A947-70E740481C1C}">
                <a14:useLocalDpi xmlns:a14="http://schemas.microsoft.com/office/drawing/2010/main" val="0"/>
              </a:ext>
            </a:extLst>
          </a:blip>
          <a:srcRect t="3530" b="3530"/>
          <a:stretch>
            <a:fillRect/>
          </a:stretch>
        </p:blipFill>
        <p:spPr>
          <a:xfrm>
            <a:off x="1187624" y="231477"/>
            <a:ext cx="6768752" cy="4718210"/>
          </a:xfrm>
        </p:spPr>
      </p:pic>
      <p:sp>
        <p:nvSpPr>
          <p:cNvPr id="5" name="Title 1">
            <a:extLst>
              <a:ext uri="{FF2B5EF4-FFF2-40B4-BE49-F238E27FC236}">
                <a16:creationId xmlns:a16="http://schemas.microsoft.com/office/drawing/2014/main" id="{9E32E76B-521C-41F3-97EA-3F26743922E4}"/>
              </a:ext>
            </a:extLst>
          </p:cNvPr>
          <p:cNvSpPr txBox="1">
            <a:spLocks/>
          </p:cNvSpPr>
          <p:nvPr/>
        </p:nvSpPr>
        <p:spPr>
          <a:xfrm>
            <a:off x="2447764" y="4949687"/>
            <a:ext cx="4248472" cy="673064"/>
          </a:xfrm>
          <a:prstGeom prst="rect">
            <a:avLst/>
          </a:prstGeom>
        </p:spPr>
        <p:txBody>
          <a:bodyPr vert="horz" lIns="91440" tIns="45720" rIns="91440" bIns="45720" rtlCol="0" anchor="b">
            <a:normAutofit fontScale="92500"/>
          </a:bodyPr>
          <a:lstStyle>
            <a:lvl1pPr algn="l" defTabSz="914400" rtl="0" eaLnBrk="1" latinLnBrk="0" hangingPunct="1">
              <a:spcBef>
                <a:spcPct val="0"/>
              </a:spcBef>
              <a:buNone/>
              <a:defRPr sz="2000" b="1" kern="1200">
                <a:solidFill>
                  <a:schemeClr val="tx1"/>
                </a:solidFill>
                <a:latin typeface="+mj-lt"/>
                <a:ea typeface="+mj-ea"/>
                <a:cs typeface="+mj-cs"/>
              </a:defRPr>
            </a:lvl1pPr>
          </a:lstStyle>
          <a:p>
            <a:r>
              <a:rPr lang="en-GB" sz="3600" dirty="0"/>
              <a:t>Personal Reflection</a:t>
            </a:r>
          </a:p>
        </p:txBody>
      </p:sp>
      <p:sp>
        <p:nvSpPr>
          <p:cNvPr id="2" name="Title 1"/>
          <p:cNvSpPr>
            <a:spLocks noGrp="1"/>
          </p:cNvSpPr>
          <p:nvPr>
            <p:ph type="title"/>
          </p:nvPr>
        </p:nvSpPr>
        <p:spPr>
          <a:xfrm>
            <a:off x="5292080" y="476672"/>
            <a:ext cx="2376264" cy="566738"/>
          </a:xfrm>
        </p:spPr>
        <p:txBody>
          <a:bodyPr>
            <a:noAutofit/>
          </a:bodyPr>
          <a:lstStyle/>
          <a:p>
            <a:r>
              <a:rPr lang="en-GB" sz="3200" dirty="0"/>
              <a:t>TEA BREAK</a:t>
            </a:r>
          </a:p>
        </p:txBody>
      </p:sp>
    </p:spTree>
    <p:extLst>
      <p:ext uri="{BB962C8B-B14F-4D97-AF65-F5344CB8AC3E}">
        <p14:creationId xmlns:p14="http://schemas.microsoft.com/office/powerpoint/2010/main" val="3645415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352" y="-6325"/>
            <a:ext cx="8229600" cy="1143000"/>
          </a:xfrm>
        </p:spPr>
        <p:txBody>
          <a:bodyPr/>
          <a:lstStyle/>
          <a:p>
            <a:r>
              <a:rPr lang="en-GB" dirty="0"/>
              <a:t>Personal Reflection</a:t>
            </a:r>
          </a:p>
        </p:txBody>
      </p:sp>
      <p:sp>
        <p:nvSpPr>
          <p:cNvPr id="3" name="Content Placeholder 2"/>
          <p:cNvSpPr>
            <a:spLocks noGrp="1"/>
          </p:cNvSpPr>
          <p:nvPr>
            <p:ph idx="1"/>
          </p:nvPr>
        </p:nvSpPr>
        <p:spPr>
          <a:xfrm>
            <a:off x="455466" y="1168244"/>
            <a:ext cx="8229600" cy="3917032"/>
          </a:xfrm>
        </p:spPr>
        <p:txBody>
          <a:bodyPr>
            <a:normAutofit lnSpcReduction="10000"/>
          </a:bodyPr>
          <a:lstStyle/>
          <a:p>
            <a:pPr marL="0" indent="0" algn="ctr">
              <a:buNone/>
            </a:pPr>
            <a:r>
              <a:rPr lang="en-GB" sz="2400" b="1" dirty="0"/>
              <a:t>Reflect upon a formative facilitated process you have experienced the consider the following…..</a:t>
            </a:r>
          </a:p>
          <a:p>
            <a:pPr marL="0" indent="0">
              <a:buNone/>
            </a:pPr>
            <a:endParaRPr lang="en-GB" sz="2400" dirty="0"/>
          </a:p>
          <a:p>
            <a:pPr marL="0" indent="0">
              <a:buNone/>
            </a:pPr>
            <a:r>
              <a:rPr lang="en-GB" sz="2400" dirty="0"/>
              <a:t>What made it such a formative experience?</a:t>
            </a:r>
          </a:p>
          <a:p>
            <a:pPr marL="0" indent="0">
              <a:buNone/>
            </a:pPr>
            <a:endParaRPr lang="en-GB" sz="2400" dirty="0"/>
          </a:p>
          <a:p>
            <a:pPr marL="0" indent="0">
              <a:buNone/>
            </a:pPr>
            <a:r>
              <a:rPr lang="en-GB" sz="2400" dirty="0"/>
              <a:t>Now with an enhanced knowledge of facilitated processes can you see the deliberate actions made by the facilitator?</a:t>
            </a:r>
          </a:p>
          <a:p>
            <a:pPr marL="0" indent="0">
              <a:buNone/>
            </a:pPr>
            <a:endParaRPr lang="en-GB" sz="2400" dirty="0"/>
          </a:p>
          <a:p>
            <a:pPr marL="0" indent="0">
              <a:buNone/>
            </a:pPr>
            <a:r>
              <a:rPr lang="en-GB" sz="2400" dirty="0"/>
              <a:t>Can you identify different modes of facilitation and the key moments they were used?</a:t>
            </a:r>
          </a:p>
        </p:txBody>
      </p:sp>
    </p:spTree>
    <p:extLst>
      <p:ext uri="{BB962C8B-B14F-4D97-AF65-F5344CB8AC3E}">
        <p14:creationId xmlns:p14="http://schemas.microsoft.com/office/powerpoint/2010/main" val="42880619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References</a:t>
            </a:r>
          </a:p>
        </p:txBody>
      </p:sp>
      <p:sp>
        <p:nvSpPr>
          <p:cNvPr id="3" name="Content Placeholder 2"/>
          <p:cNvSpPr>
            <a:spLocks noGrp="1"/>
          </p:cNvSpPr>
          <p:nvPr>
            <p:ph idx="1"/>
          </p:nvPr>
        </p:nvSpPr>
        <p:spPr>
          <a:xfrm>
            <a:off x="457200" y="1196752"/>
            <a:ext cx="8229600" cy="4320481"/>
          </a:xfrm>
        </p:spPr>
        <p:txBody>
          <a:bodyPr>
            <a:normAutofit/>
          </a:bodyPr>
          <a:lstStyle/>
          <a:p>
            <a:pPr marL="0" indent="0">
              <a:buNone/>
            </a:pPr>
            <a:r>
              <a:rPr lang="en-GB" sz="1600" dirty="0"/>
              <a:t>Brookfield, S., D. (1986) </a:t>
            </a:r>
            <a:r>
              <a:rPr lang="en-GB" sz="1600" i="1" dirty="0"/>
              <a:t>Understanding and Facilitating Adult Learning</a:t>
            </a:r>
            <a:r>
              <a:rPr lang="en-GB" sz="1600" dirty="0"/>
              <a:t>. Milton Keynes: Open University Press.</a:t>
            </a:r>
          </a:p>
          <a:p>
            <a:pPr marL="0" indent="0">
              <a:buNone/>
            </a:pPr>
            <a:r>
              <a:rPr lang="en-GB" sz="1600" dirty="0"/>
              <a:t>Brown, M. (2002). The facilitator as gatekeeper: A critical analysis of social order in facilitation sessions. </a:t>
            </a:r>
            <a:r>
              <a:rPr lang="en-GB" sz="1600" i="1" dirty="0"/>
              <a:t>Journal of Adventure Education and Outdoor Learning, 2</a:t>
            </a:r>
            <a:r>
              <a:rPr lang="en-GB" sz="1600" dirty="0"/>
              <a:t>(2), 101-112.</a:t>
            </a:r>
          </a:p>
          <a:p>
            <a:pPr marL="0" indent="0">
              <a:buNone/>
            </a:pPr>
            <a:r>
              <a:rPr lang="en-GB" sz="1600" dirty="0" err="1"/>
              <a:t>Fullan</a:t>
            </a:r>
            <a:r>
              <a:rPr lang="en-GB" sz="1600" dirty="0"/>
              <a:t>, M. &amp; </a:t>
            </a:r>
            <a:r>
              <a:rPr lang="en-GB" sz="1600" dirty="0" err="1"/>
              <a:t>Langworthy</a:t>
            </a:r>
            <a:r>
              <a:rPr lang="en-GB" sz="1600" dirty="0"/>
              <a:t>, M. (2014) </a:t>
            </a:r>
            <a:r>
              <a:rPr lang="en-GB" sz="1600" i="1" dirty="0"/>
              <a:t>A Rich Seam: How New Pedagogies Find Deep Learning, </a:t>
            </a:r>
            <a:r>
              <a:rPr lang="en-GB" sz="1600" dirty="0"/>
              <a:t>London: Pearson. </a:t>
            </a:r>
          </a:p>
          <a:p>
            <a:pPr marL="0" indent="0">
              <a:buNone/>
            </a:pPr>
            <a:r>
              <a:rPr lang="en-GB" sz="1600" dirty="0"/>
              <a:t>Goodyear, V. &amp; Dudley, D. (2015) ‘“I’m a Facilitator of Learning!” Understanding What Teachers and Students Do Within Student-</a:t>
            </a:r>
            <a:r>
              <a:rPr lang="en-GB" sz="1600" dirty="0" err="1"/>
              <a:t>Centered</a:t>
            </a:r>
            <a:r>
              <a:rPr lang="en-GB" sz="1600" dirty="0"/>
              <a:t> Physical Education Models’, </a:t>
            </a:r>
            <a:r>
              <a:rPr lang="en-GB" sz="1600" i="1" dirty="0"/>
              <a:t>Quest</a:t>
            </a:r>
            <a:r>
              <a:rPr lang="en-GB" sz="1600" dirty="0"/>
              <a:t>, 67:3, 274-289, DOI: 10.1080/00336297.2015.1051236 </a:t>
            </a:r>
          </a:p>
          <a:p>
            <a:pPr marL="0" indent="0">
              <a:buNone/>
            </a:pPr>
            <a:r>
              <a:rPr lang="en-GB" sz="1600" dirty="0" err="1"/>
              <a:t>Garvis</a:t>
            </a:r>
            <a:r>
              <a:rPr lang="en-GB" sz="1600" dirty="0"/>
              <a:t>, S. (2015) </a:t>
            </a:r>
            <a:r>
              <a:rPr lang="en-GB" sz="1600" i="1" dirty="0"/>
              <a:t>Narrative Constellations: Exploring Lived Experiences in Education, </a:t>
            </a:r>
            <a:r>
              <a:rPr lang="en-GB" sz="1600" dirty="0"/>
              <a:t>Rotterdam</a:t>
            </a:r>
            <a:r>
              <a:rPr lang="en-GB" sz="1600" i="1" dirty="0"/>
              <a:t>: </a:t>
            </a:r>
            <a:r>
              <a:rPr lang="en-GB" sz="1600" dirty="0"/>
              <a:t>Sense Publishing </a:t>
            </a:r>
          </a:p>
          <a:p>
            <a:pPr marL="0" indent="0">
              <a:buNone/>
            </a:pPr>
            <a:r>
              <a:rPr lang="en-GB" sz="1600" dirty="0"/>
              <a:t>Hattie, J. (2012) </a:t>
            </a:r>
            <a:r>
              <a:rPr lang="en-GB" sz="1600" i="1" dirty="0"/>
              <a:t>Visible Learning for Teachers: Maximising impact on learning, </a:t>
            </a:r>
            <a:r>
              <a:rPr lang="en-GB" sz="1600" dirty="0"/>
              <a:t>London:</a:t>
            </a:r>
            <a:r>
              <a:rPr lang="en-GB" sz="1600" i="1" dirty="0"/>
              <a:t> </a:t>
            </a:r>
            <a:r>
              <a:rPr lang="en-GB" sz="1600" dirty="0"/>
              <a:t>Routledge</a:t>
            </a:r>
          </a:p>
          <a:p>
            <a:pPr marL="0" indent="0">
              <a:buNone/>
            </a:pPr>
            <a:r>
              <a:rPr lang="en-GB" sz="1600" dirty="0"/>
              <a:t>Heron, J. (1999) The Complete Facilitators Handbook.</a:t>
            </a:r>
          </a:p>
          <a:p>
            <a:pPr marL="0" indent="0">
              <a:buNone/>
            </a:pPr>
            <a:endParaRPr lang="en-GB" sz="1100" dirty="0"/>
          </a:p>
        </p:txBody>
      </p:sp>
    </p:spTree>
    <p:extLst>
      <p:ext uri="{BB962C8B-B14F-4D97-AF65-F5344CB8AC3E}">
        <p14:creationId xmlns:p14="http://schemas.microsoft.com/office/powerpoint/2010/main" val="3052642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5256585"/>
          </a:xfrm>
        </p:spPr>
        <p:txBody>
          <a:bodyPr>
            <a:normAutofit/>
          </a:bodyPr>
          <a:lstStyle/>
          <a:p>
            <a:pPr marL="0" indent="0">
              <a:buNone/>
            </a:pPr>
            <a:endParaRPr lang="en-GB" sz="1600" dirty="0"/>
          </a:p>
          <a:p>
            <a:pPr marL="0" indent="0">
              <a:buNone/>
            </a:pPr>
            <a:r>
              <a:rPr lang="en-GB" sz="1600" dirty="0"/>
              <a:t>Kolb, D. (1984) </a:t>
            </a:r>
            <a:r>
              <a:rPr lang="en-GB" sz="1600" i="1" dirty="0"/>
              <a:t>Experiential Learning: Experience as the source of learning and development</a:t>
            </a:r>
            <a:r>
              <a:rPr lang="en-GB" sz="1600" dirty="0"/>
              <a:t>, London: Prentice-Hall </a:t>
            </a:r>
          </a:p>
          <a:p>
            <a:pPr marL="0" indent="0">
              <a:buNone/>
            </a:pPr>
            <a:r>
              <a:rPr lang="en-GB" sz="1600" dirty="0"/>
              <a:t>Tuckman, B. &amp; Jensen, A. (1977) Stages of Small-Group Development Revisited. </a:t>
            </a:r>
            <a:r>
              <a:rPr lang="en-GB" sz="1600" i="1" dirty="0"/>
              <a:t>Group and Organisation Management 2(4),419-427. </a:t>
            </a:r>
            <a:r>
              <a:rPr lang="en-GB" sz="1600" dirty="0"/>
              <a:t>Sage Publications.</a:t>
            </a:r>
          </a:p>
          <a:p>
            <a:pPr marL="0" indent="0">
              <a:buNone/>
            </a:pPr>
            <a:endParaRPr lang="en-GB" dirty="0"/>
          </a:p>
        </p:txBody>
      </p:sp>
    </p:spTree>
    <p:extLst>
      <p:ext uri="{BB962C8B-B14F-4D97-AF65-F5344CB8AC3E}">
        <p14:creationId xmlns:p14="http://schemas.microsoft.com/office/powerpoint/2010/main" val="427244443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UserInfo>
        <DisplayName>Mary March</DisplayName>
        <AccountId>4725</AccountId>
        <AccountType/>
      </UserInfo>
      <UserInfo>
        <DisplayName>Amanda John (0501153)</DisplayName>
        <AccountId>185</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6" ma:contentTypeDescription="Create a new document." ma:contentTypeScope="" ma:versionID="7e721309f6c97e83d6d337bbe4ad3833">
  <xsd:schema xmlns:xsd="http://www.w3.org/2001/XMLSchema" xmlns:xs="http://www.w3.org/2001/XMLSchema" xmlns:p="http://schemas.microsoft.com/office/2006/metadata/properties" xmlns:ns2="303dbf9b-b85b-46a0-94f1-894078c07ecd" xmlns:ns3="7534e9c7-d8a7-4ffa-a350-0e66096719e3" targetNamespace="http://schemas.microsoft.com/office/2006/metadata/properties" ma:root="true" ma:fieldsID="231938f77745fabf4e500f6c5e72d4c6" ns2:_="" ns3:_="">
    <xsd:import namespace="303dbf9b-b85b-46a0-94f1-894078c07ecd"/>
    <xsd:import namespace="7534e9c7-d8a7-4ffa-a350-0e66096719e3"/>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534e9c7-d8a7-4ffa-a350-0e66096719e3"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infopath/2007/PartnerControls"/>
    <ds:schemaRef ds:uri="http://purl.org/dc/terms/"/>
    <ds:schemaRef ds:uri="http://schemas.microsoft.com/office/2006/documentManagement/types"/>
    <ds:schemaRef ds:uri="303dbf9b-b85b-46a0-94f1-894078c07ecd"/>
    <ds:schemaRef ds:uri="http://purl.org/dc/elements/1.1/"/>
    <ds:schemaRef ds:uri="http://schemas.microsoft.com/office/2006/metadata/properties"/>
    <ds:schemaRef ds:uri="7534e9c7-d8a7-4ffa-a350-0e66096719e3"/>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5CD4514D-3FAB-4F0C-ACA6-E5E5F86C1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7534e9c7-d8a7-4ffa-a350-0e66096719e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26451</TotalTime>
  <Words>1042</Words>
  <Application>Microsoft Office PowerPoint</Application>
  <PresentationFormat>On-screen Show (4:3)</PresentationFormat>
  <Paragraphs>126</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Myriad Pro</vt:lpstr>
      <vt:lpstr>Arial</vt:lpstr>
      <vt:lpstr>Calibri</vt:lpstr>
      <vt:lpstr>Courier New</vt:lpstr>
      <vt:lpstr>Modern Love</vt:lpstr>
      <vt:lpstr>20140311PresentationUWTSDTemplate</vt:lpstr>
      <vt:lpstr>What is Facilitation?</vt:lpstr>
      <vt:lpstr>What is Facilitation?</vt:lpstr>
      <vt:lpstr>Facilitation defined…</vt:lpstr>
      <vt:lpstr>Where is it used?</vt:lpstr>
      <vt:lpstr>What jobs/roles may a Facilitator take? </vt:lpstr>
      <vt:lpstr>Facilitator Roles</vt:lpstr>
      <vt:lpstr>PowerPoint Presentation</vt:lpstr>
      <vt:lpstr>Facilitator Vs Instructor</vt:lpstr>
      <vt:lpstr>Why facilitation?</vt:lpstr>
      <vt:lpstr>Why facilitation?</vt:lpstr>
      <vt:lpstr>PowerPoint Presentation</vt:lpstr>
      <vt:lpstr>PowerPoint Presentation</vt:lpstr>
      <vt:lpstr>PowerPoint Presentation</vt:lpstr>
      <vt:lpstr>Kolb,1984</vt:lpstr>
      <vt:lpstr>PowerPoint Presentation</vt:lpstr>
      <vt:lpstr>Create the processes…</vt:lpstr>
      <vt:lpstr>Four Stages of Group Development</vt:lpstr>
      <vt:lpstr>FORMING</vt:lpstr>
      <vt:lpstr>STORMING</vt:lpstr>
      <vt:lpstr>NORMING</vt:lpstr>
      <vt:lpstr>PERFORMING</vt:lpstr>
      <vt:lpstr>Adjourning   Tuckman &amp; Jensen (1977)</vt:lpstr>
      <vt:lpstr>PowerPoint Presentation</vt:lpstr>
      <vt:lpstr>Heron’s Modes of Facilitation</vt:lpstr>
      <vt:lpstr>PowerPoint Presentation</vt:lpstr>
      <vt:lpstr>PowerPoint Presentation</vt:lpstr>
      <vt:lpstr>PowerPoint Presentation</vt:lpstr>
      <vt:lpstr>PowerPoint Presentation</vt:lpstr>
      <vt:lpstr>PowerPoint Presentation</vt:lpstr>
      <vt:lpstr>PowerPoint Presentation</vt:lpstr>
      <vt:lpstr>Discussion Points…..</vt:lpstr>
      <vt:lpstr>TEA BREAK</vt:lpstr>
      <vt:lpstr>Personal Reflection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Jonathan Haylock</cp:lastModifiedBy>
  <cp:revision>84</cp:revision>
  <dcterms:created xsi:type="dcterms:W3CDTF">2015-04-14T15:21:28Z</dcterms:created>
  <dcterms:modified xsi:type="dcterms:W3CDTF">2022-02-24T23:06:22Z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