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64" r:id="rId4"/>
  </p:sldMasterIdLst>
  <p:notesMasterIdLst>
    <p:notesMasterId r:id="rId23"/>
  </p:notesMasterIdLst>
  <p:handoutMasterIdLst>
    <p:handoutMasterId r:id="rId24"/>
  </p:handoutMasterIdLst>
  <p:sldIdLst>
    <p:sldId id="1497" r:id="rId5"/>
    <p:sldId id="1498" r:id="rId6"/>
    <p:sldId id="1520" r:id="rId7"/>
    <p:sldId id="1499" r:id="rId8"/>
    <p:sldId id="1514" r:id="rId9"/>
    <p:sldId id="1515" r:id="rId10"/>
    <p:sldId id="1516" r:id="rId11"/>
    <p:sldId id="1513" r:id="rId12"/>
    <p:sldId id="1521" r:id="rId13"/>
    <p:sldId id="1522" r:id="rId14"/>
    <p:sldId id="1503" r:id="rId15"/>
    <p:sldId id="1502" r:id="rId16"/>
    <p:sldId id="1506" r:id="rId17"/>
    <p:sldId id="1508" r:id="rId18"/>
    <p:sldId id="1517" r:id="rId19"/>
    <p:sldId id="1509" r:id="rId20"/>
    <p:sldId id="1518" r:id="rId21"/>
    <p:sldId id="1519"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941987A-41B7-49AC-EE6E-03F2D0BD95BA}" name="Daria Naidenov" initials="DN" userId="S::danaidenov@microsoft.com::ab38ab5f-bdf0-4774-ae5a-d2782abb2027"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985D2D5-9EA3-1FED-EF44-7A291C2C35D9}" v="1793" dt="2026-01-15T05:01:05.359"/>
  </p1510:revLst>
</p1510:revInfo>
</file>

<file path=ppt/tableStyles.xml><?xml version="1.0" encoding="utf-8"?>
<a:tblStyleLst xmlns:a="http://schemas.openxmlformats.org/drawingml/2006/main" def="{69012ECD-51FC-41F1-AA8D-1B2483CD663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303"/>
    <p:restoredTop sz="94660"/>
  </p:normalViewPr>
  <p:slideViewPr>
    <p:cSldViewPr snapToGrid="0">
      <p:cViewPr>
        <p:scale>
          <a:sx n="100" d="100"/>
          <a:sy n="100" d="100"/>
        </p:scale>
        <p:origin x="-466" y="-408"/>
      </p:cViewPr>
      <p:guideLst/>
    </p:cSldViewPr>
  </p:slideViewPr>
  <p:notesTextViewPr>
    <p:cViewPr>
      <p:scale>
        <a:sx n="1" d="1"/>
        <a:sy n="1" d="1"/>
      </p:scale>
      <p:origin x="0" y="0"/>
    </p:cViewPr>
  </p:notesTextViewPr>
  <p:sorterViewPr>
    <p:cViewPr>
      <p:scale>
        <a:sx n="100" d="100"/>
        <a:sy n="100" d="100"/>
      </p:scale>
      <p:origin x="0" y="-1972"/>
    </p:cViewPr>
  </p:sorterViewPr>
  <p:notesViewPr>
    <p:cSldViewPr snapToGrid="0">
      <p:cViewPr varScale="1">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a Harries (2304406)" userId="S::2304406@student.uwtsd.ac.uk::707930b6-7cb4-4997-b5f7-2d94f05b2711" providerId="AD" clId="Web-{C985D2D5-9EA3-1FED-EF44-7A291C2C35D9}"/>
    <pc:docChg chg="addSld modSld">
      <pc:chgData name="Mia Harries (2304406)" userId="S::2304406@student.uwtsd.ac.uk::707930b6-7cb4-4997-b5f7-2d94f05b2711" providerId="AD" clId="Web-{C985D2D5-9EA3-1FED-EF44-7A291C2C35D9}" dt="2026-01-15T05:01:05.359" v="1131" actId="1076"/>
      <pc:docMkLst>
        <pc:docMk/>
      </pc:docMkLst>
      <pc:sldChg chg="addSp modSp">
        <pc:chgData name="Mia Harries (2304406)" userId="S::2304406@student.uwtsd.ac.uk::707930b6-7cb4-4997-b5f7-2d94f05b2711" providerId="AD" clId="Web-{C985D2D5-9EA3-1FED-EF44-7A291C2C35D9}" dt="2026-01-10T17:23:35.669" v="31" actId="1076"/>
        <pc:sldMkLst>
          <pc:docMk/>
          <pc:sldMk cId="3761678752" sldId="1508"/>
        </pc:sldMkLst>
        <pc:spChg chg="mod">
          <ac:chgData name="Mia Harries (2304406)" userId="S::2304406@student.uwtsd.ac.uk::707930b6-7cb4-4997-b5f7-2d94f05b2711" providerId="AD" clId="Web-{C985D2D5-9EA3-1FED-EF44-7A291C2C35D9}" dt="2026-01-10T17:23:35.669" v="31" actId="1076"/>
          <ac:spMkLst>
            <pc:docMk/>
            <pc:sldMk cId="3761678752" sldId="1508"/>
            <ac:spMk id="2" creationId="{06B47223-A893-96A6-F0E7-83F317B9BE5B}"/>
          </ac:spMkLst>
        </pc:spChg>
        <pc:spChg chg="mod">
          <ac:chgData name="Mia Harries (2304406)" userId="S::2304406@student.uwtsd.ac.uk::707930b6-7cb4-4997-b5f7-2d94f05b2711" providerId="AD" clId="Web-{C985D2D5-9EA3-1FED-EF44-7A291C2C35D9}" dt="2026-01-10T17:23:08.560" v="29" actId="1076"/>
          <ac:spMkLst>
            <pc:docMk/>
            <pc:sldMk cId="3761678752" sldId="1508"/>
            <ac:spMk id="4" creationId="{0546B5E1-70FB-3822-F03F-7088B34FC5E9}"/>
          </ac:spMkLst>
        </pc:spChg>
        <pc:picChg chg="add mod">
          <ac:chgData name="Mia Harries (2304406)" userId="S::2304406@student.uwtsd.ac.uk::707930b6-7cb4-4997-b5f7-2d94f05b2711" providerId="AD" clId="Web-{C985D2D5-9EA3-1FED-EF44-7A291C2C35D9}" dt="2026-01-10T17:22:29.294" v="20" actId="14100"/>
          <ac:picMkLst>
            <pc:docMk/>
            <pc:sldMk cId="3761678752" sldId="1508"/>
            <ac:picMk id="5" creationId="{E436B23A-AAFB-4A8F-CC46-ED92C1851FEC}"/>
          </ac:picMkLst>
        </pc:picChg>
        <pc:picChg chg="add mod">
          <ac:chgData name="Mia Harries (2304406)" userId="S::2304406@student.uwtsd.ac.uk::707930b6-7cb4-4997-b5f7-2d94f05b2711" providerId="AD" clId="Web-{C985D2D5-9EA3-1FED-EF44-7A291C2C35D9}" dt="2026-01-10T17:22:40.513" v="23" actId="1076"/>
          <ac:picMkLst>
            <pc:docMk/>
            <pc:sldMk cId="3761678752" sldId="1508"/>
            <ac:picMk id="6" creationId="{586A848E-377D-60D7-0CBF-51134D270558}"/>
          </ac:picMkLst>
        </pc:picChg>
      </pc:sldChg>
      <pc:sldChg chg="addSp delSp modSp">
        <pc:chgData name="Mia Harries (2304406)" userId="S::2304406@student.uwtsd.ac.uk::707930b6-7cb4-4997-b5f7-2d94f05b2711" providerId="AD" clId="Web-{C985D2D5-9EA3-1FED-EF44-7A291C2C35D9}" dt="2026-01-15T04:46:32.202" v="1117" actId="1076"/>
        <pc:sldMkLst>
          <pc:docMk/>
          <pc:sldMk cId="1403495588" sldId="1513"/>
        </pc:sldMkLst>
        <pc:spChg chg="add del mod">
          <ac:chgData name="Mia Harries (2304406)" userId="S::2304406@student.uwtsd.ac.uk::707930b6-7cb4-4997-b5f7-2d94f05b2711" providerId="AD" clId="Web-{C985D2D5-9EA3-1FED-EF44-7A291C2C35D9}" dt="2026-01-15T04:40:47.607" v="1082"/>
          <ac:spMkLst>
            <pc:docMk/>
            <pc:sldMk cId="1403495588" sldId="1513"/>
            <ac:spMk id="4" creationId="{CA8F7A96-EA23-AEE4-093A-6B737E9039DC}"/>
          </ac:spMkLst>
        </pc:spChg>
        <pc:spChg chg="del">
          <ac:chgData name="Mia Harries (2304406)" userId="S::2304406@student.uwtsd.ac.uk::707930b6-7cb4-4997-b5f7-2d94f05b2711" providerId="AD" clId="Web-{C985D2D5-9EA3-1FED-EF44-7A291C2C35D9}" dt="2026-01-15T04:40:16.601" v="1079"/>
          <ac:spMkLst>
            <pc:docMk/>
            <pc:sldMk cId="1403495588" sldId="1513"/>
            <ac:spMk id="6" creationId="{E5236CAB-BB4B-BDCA-63F6-F77BA904E53B}"/>
          </ac:spMkLst>
        </pc:spChg>
        <pc:spChg chg="mod">
          <ac:chgData name="Mia Harries (2304406)" userId="S::2304406@student.uwtsd.ac.uk::707930b6-7cb4-4997-b5f7-2d94f05b2711" providerId="AD" clId="Web-{C985D2D5-9EA3-1FED-EF44-7A291C2C35D9}" dt="2026-01-15T04:46:14.951" v="1112" actId="1076"/>
          <ac:spMkLst>
            <pc:docMk/>
            <pc:sldMk cId="1403495588" sldId="1513"/>
            <ac:spMk id="7" creationId="{CC6C6DB8-3FC9-C305-0440-3BB83263F06D}"/>
          </ac:spMkLst>
        </pc:spChg>
        <pc:picChg chg="add mod">
          <ac:chgData name="Mia Harries (2304406)" userId="S::2304406@student.uwtsd.ac.uk::707930b6-7cb4-4997-b5f7-2d94f05b2711" providerId="AD" clId="Web-{C985D2D5-9EA3-1FED-EF44-7A291C2C35D9}" dt="2026-01-15T04:46:32.202" v="1117" actId="1076"/>
          <ac:picMkLst>
            <pc:docMk/>
            <pc:sldMk cId="1403495588" sldId="1513"/>
            <ac:picMk id="8" creationId="{101459D9-1E46-77D6-9662-816325770DDC}"/>
          </ac:picMkLst>
        </pc:picChg>
        <pc:picChg chg="add mod">
          <ac:chgData name="Mia Harries (2304406)" userId="S::2304406@student.uwtsd.ac.uk::707930b6-7cb4-4997-b5f7-2d94f05b2711" providerId="AD" clId="Web-{C985D2D5-9EA3-1FED-EF44-7A291C2C35D9}" dt="2026-01-15T04:46:30.827" v="1116" actId="1076"/>
          <ac:picMkLst>
            <pc:docMk/>
            <pc:sldMk cId="1403495588" sldId="1513"/>
            <ac:picMk id="9" creationId="{B7145B21-EA26-82E2-CD9A-EA944A84B6C2}"/>
          </ac:picMkLst>
        </pc:picChg>
      </pc:sldChg>
      <pc:sldChg chg="addSp delSp modSp">
        <pc:chgData name="Mia Harries (2304406)" userId="S::2304406@student.uwtsd.ac.uk::707930b6-7cb4-4997-b5f7-2d94f05b2711" providerId="AD" clId="Web-{C985D2D5-9EA3-1FED-EF44-7A291C2C35D9}" dt="2026-01-15T05:01:05.359" v="1131" actId="1076"/>
        <pc:sldMkLst>
          <pc:docMk/>
          <pc:sldMk cId="1566291291" sldId="1514"/>
        </pc:sldMkLst>
        <pc:spChg chg="del">
          <ac:chgData name="Mia Harries (2304406)" userId="S::2304406@student.uwtsd.ac.uk::707930b6-7cb4-4997-b5f7-2d94f05b2711" providerId="AD" clId="Web-{C985D2D5-9EA3-1FED-EF44-7A291C2C35D9}" dt="2026-01-15T05:00:38.544" v="1128"/>
          <ac:spMkLst>
            <pc:docMk/>
            <pc:sldMk cId="1566291291" sldId="1514"/>
            <ac:spMk id="4" creationId="{1FACFB69-150F-20CA-5CB9-6D27025E8D73}"/>
          </ac:spMkLst>
        </pc:spChg>
        <pc:picChg chg="add mod">
          <ac:chgData name="Mia Harries (2304406)" userId="S::2304406@student.uwtsd.ac.uk::707930b6-7cb4-4997-b5f7-2d94f05b2711" providerId="AD" clId="Web-{C985D2D5-9EA3-1FED-EF44-7A291C2C35D9}" dt="2026-01-15T05:01:05.359" v="1131" actId="1076"/>
          <ac:picMkLst>
            <pc:docMk/>
            <pc:sldMk cId="1566291291" sldId="1514"/>
            <ac:picMk id="5" creationId="{42EE3E60-8F70-6E34-574B-D1FFC55C5D37}"/>
          </ac:picMkLst>
        </pc:picChg>
      </pc:sldChg>
      <pc:sldChg chg="addSp modSp">
        <pc:chgData name="Mia Harries (2304406)" userId="S::2304406@student.uwtsd.ac.uk::707930b6-7cb4-4997-b5f7-2d94f05b2711" providerId="AD" clId="Web-{C985D2D5-9EA3-1FED-EF44-7A291C2C35D9}" dt="2026-01-15T04:40:01.116" v="1078" actId="1076"/>
        <pc:sldMkLst>
          <pc:docMk/>
          <pc:sldMk cId="2168735708" sldId="1516"/>
        </pc:sldMkLst>
        <pc:picChg chg="mod">
          <ac:chgData name="Mia Harries (2304406)" userId="S::2304406@student.uwtsd.ac.uk::707930b6-7cb4-4997-b5f7-2d94f05b2711" providerId="AD" clId="Web-{C985D2D5-9EA3-1FED-EF44-7A291C2C35D9}" dt="2026-01-15T04:40:01.085" v="1077" actId="1076"/>
          <ac:picMkLst>
            <pc:docMk/>
            <pc:sldMk cId="2168735708" sldId="1516"/>
            <ac:picMk id="5" creationId="{B0448D8A-3303-EE94-0567-DDB23179B308}"/>
          </ac:picMkLst>
        </pc:picChg>
        <pc:picChg chg="add mod">
          <ac:chgData name="Mia Harries (2304406)" userId="S::2304406@student.uwtsd.ac.uk::707930b6-7cb4-4997-b5f7-2d94f05b2711" providerId="AD" clId="Web-{C985D2D5-9EA3-1FED-EF44-7A291C2C35D9}" dt="2026-01-15T04:40:01.116" v="1078" actId="1076"/>
          <ac:picMkLst>
            <pc:docMk/>
            <pc:sldMk cId="2168735708" sldId="1516"/>
            <ac:picMk id="6" creationId="{E360D882-309B-1734-209B-B9D4DCE168C7}"/>
          </ac:picMkLst>
        </pc:picChg>
      </pc:sldChg>
      <pc:sldChg chg="addSp delSp modSp">
        <pc:chgData name="Mia Harries (2304406)" userId="S::2304406@student.uwtsd.ac.uk::707930b6-7cb4-4997-b5f7-2d94f05b2711" providerId="AD" clId="Web-{C985D2D5-9EA3-1FED-EF44-7A291C2C35D9}" dt="2026-01-11T15:05:11.635" v="197" actId="14100"/>
        <pc:sldMkLst>
          <pc:docMk/>
          <pc:sldMk cId="3902066237" sldId="1517"/>
        </pc:sldMkLst>
        <pc:spChg chg="mod">
          <ac:chgData name="Mia Harries (2304406)" userId="S::2304406@student.uwtsd.ac.uk::707930b6-7cb4-4997-b5f7-2d94f05b2711" providerId="AD" clId="Web-{C985D2D5-9EA3-1FED-EF44-7A291C2C35D9}" dt="2026-01-10T18:08:46.888" v="162" actId="1076"/>
          <ac:spMkLst>
            <pc:docMk/>
            <pc:sldMk cId="3902066237" sldId="1517"/>
            <ac:spMk id="2" creationId="{9A819718-8129-CB4A-5FDF-3999F3BE8E83}"/>
          </ac:spMkLst>
        </pc:spChg>
        <pc:spChg chg="mod">
          <ac:chgData name="Mia Harries (2304406)" userId="S::2304406@student.uwtsd.ac.uk::707930b6-7cb4-4997-b5f7-2d94f05b2711" providerId="AD" clId="Web-{C985D2D5-9EA3-1FED-EF44-7A291C2C35D9}" dt="2026-01-10T18:09:19.326" v="168" actId="14100"/>
          <ac:spMkLst>
            <pc:docMk/>
            <pc:sldMk cId="3902066237" sldId="1517"/>
            <ac:spMk id="3" creationId="{348B4907-4194-55BC-BDE9-CCF6DAB2201B}"/>
          </ac:spMkLst>
        </pc:spChg>
        <pc:picChg chg="add mod">
          <ac:chgData name="Mia Harries (2304406)" userId="S::2304406@student.uwtsd.ac.uk::707930b6-7cb4-4997-b5f7-2d94f05b2711" providerId="AD" clId="Web-{C985D2D5-9EA3-1FED-EF44-7A291C2C35D9}" dt="2026-01-11T15:05:11.635" v="197" actId="14100"/>
          <ac:picMkLst>
            <pc:docMk/>
            <pc:sldMk cId="3902066237" sldId="1517"/>
            <ac:picMk id="7" creationId="{664A7A3D-DD7B-7809-82D6-12C396A959F1}"/>
          </ac:picMkLst>
        </pc:picChg>
        <pc:picChg chg="add mod">
          <ac:chgData name="Mia Harries (2304406)" userId="S::2304406@student.uwtsd.ac.uk::707930b6-7cb4-4997-b5f7-2d94f05b2711" providerId="AD" clId="Web-{C985D2D5-9EA3-1FED-EF44-7A291C2C35D9}" dt="2026-01-10T18:10:07.874" v="173" actId="1076"/>
          <ac:picMkLst>
            <pc:docMk/>
            <pc:sldMk cId="3902066237" sldId="1517"/>
            <ac:picMk id="9" creationId="{D1EE748B-E8B7-67CB-D4F2-975F1B3A9904}"/>
          </ac:picMkLst>
        </pc:picChg>
        <pc:picChg chg="add mod">
          <ac:chgData name="Mia Harries (2304406)" userId="S::2304406@student.uwtsd.ac.uk::707930b6-7cb4-4997-b5f7-2d94f05b2711" providerId="AD" clId="Web-{C985D2D5-9EA3-1FED-EF44-7A291C2C35D9}" dt="2026-01-10T18:13:52.345" v="180" actId="1076"/>
          <ac:picMkLst>
            <pc:docMk/>
            <pc:sldMk cId="3902066237" sldId="1517"/>
            <ac:picMk id="11" creationId="{F0DCDF31-B45E-913F-CCC7-BF7AFDC7577E}"/>
          </ac:picMkLst>
        </pc:picChg>
        <pc:picChg chg="add mod">
          <ac:chgData name="Mia Harries (2304406)" userId="S::2304406@student.uwtsd.ac.uk::707930b6-7cb4-4997-b5f7-2d94f05b2711" providerId="AD" clId="Web-{C985D2D5-9EA3-1FED-EF44-7A291C2C35D9}" dt="2026-01-10T18:22:29.680" v="191" actId="1076"/>
          <ac:picMkLst>
            <pc:docMk/>
            <pc:sldMk cId="3902066237" sldId="1517"/>
            <ac:picMk id="13" creationId="{3E5D627E-E01D-919C-DEDD-9469837C095B}"/>
          </ac:picMkLst>
        </pc:picChg>
        <pc:picChg chg="add mod">
          <ac:chgData name="Mia Harries (2304406)" userId="S::2304406@student.uwtsd.ac.uk::707930b6-7cb4-4997-b5f7-2d94f05b2711" providerId="AD" clId="Web-{C985D2D5-9EA3-1FED-EF44-7A291C2C35D9}" dt="2026-01-10T18:22:20.227" v="189" actId="1076"/>
          <ac:picMkLst>
            <pc:docMk/>
            <pc:sldMk cId="3902066237" sldId="1517"/>
            <ac:picMk id="15" creationId="{97F29549-CB4A-7156-9CB2-4BDE4B06E3F8}"/>
          </ac:picMkLst>
        </pc:picChg>
        <pc:picChg chg="add mod">
          <ac:chgData name="Mia Harries (2304406)" userId="S::2304406@student.uwtsd.ac.uk::707930b6-7cb4-4997-b5f7-2d94f05b2711" providerId="AD" clId="Web-{C985D2D5-9EA3-1FED-EF44-7A291C2C35D9}" dt="2026-01-10T18:22:20.227" v="190" actId="1076"/>
          <ac:picMkLst>
            <pc:docMk/>
            <pc:sldMk cId="3902066237" sldId="1517"/>
            <ac:picMk id="16" creationId="{AACF903D-FD52-9A40-CF1F-3D4FBB1D73DA}"/>
          </ac:picMkLst>
        </pc:picChg>
      </pc:sldChg>
      <pc:sldChg chg="addSp delSp modSp">
        <pc:chgData name="Mia Harries (2304406)" userId="S::2304406@student.uwtsd.ac.uk::707930b6-7cb4-4997-b5f7-2d94f05b2711" providerId="AD" clId="Web-{C985D2D5-9EA3-1FED-EF44-7A291C2C35D9}" dt="2026-01-15T04:48:08.830" v="1127" actId="14100"/>
        <pc:sldMkLst>
          <pc:docMk/>
          <pc:sldMk cId="3843793409" sldId="1518"/>
        </pc:sldMkLst>
        <pc:spChg chg="del">
          <ac:chgData name="Mia Harries (2304406)" userId="S::2304406@student.uwtsd.ac.uk::707930b6-7cb4-4997-b5f7-2d94f05b2711" providerId="AD" clId="Web-{C985D2D5-9EA3-1FED-EF44-7A291C2C35D9}" dt="2026-01-15T04:47:06.516" v="1118"/>
          <ac:spMkLst>
            <pc:docMk/>
            <pc:sldMk cId="3843793409" sldId="1518"/>
            <ac:spMk id="3" creationId="{28C8F255-51AB-08E0-DE9A-26C30C6B1FB2}"/>
          </ac:spMkLst>
        </pc:spChg>
        <pc:picChg chg="add mod modCrop">
          <ac:chgData name="Mia Harries (2304406)" userId="S::2304406@student.uwtsd.ac.uk::707930b6-7cb4-4997-b5f7-2d94f05b2711" providerId="AD" clId="Web-{C985D2D5-9EA3-1FED-EF44-7A291C2C35D9}" dt="2026-01-15T04:48:08.830" v="1127" actId="14100"/>
          <ac:picMkLst>
            <pc:docMk/>
            <pc:sldMk cId="3843793409" sldId="1518"/>
            <ac:picMk id="4" creationId="{2B910EDA-A949-E804-7250-9D6C662BB509}"/>
          </ac:picMkLst>
        </pc:picChg>
      </pc:sldChg>
      <pc:sldChg chg="addSp delSp modSp">
        <pc:chgData name="Mia Harries (2304406)" userId="S::2304406@student.uwtsd.ac.uk::707930b6-7cb4-4997-b5f7-2d94f05b2711" providerId="AD" clId="Web-{C985D2D5-9EA3-1FED-EF44-7A291C2C35D9}" dt="2026-01-11T17:22:25.135" v="1072"/>
        <pc:sldMkLst>
          <pc:docMk/>
          <pc:sldMk cId="23436380" sldId="1519"/>
        </pc:sldMkLst>
        <pc:spChg chg="add mod">
          <ac:chgData name="Mia Harries (2304406)" userId="S::2304406@student.uwtsd.ac.uk::707930b6-7cb4-4997-b5f7-2d94f05b2711" providerId="AD" clId="Web-{C985D2D5-9EA3-1FED-EF44-7A291C2C35D9}" dt="2026-01-11T17:22:13.088" v="1071" actId="1076"/>
          <ac:spMkLst>
            <pc:docMk/>
            <pc:sldMk cId="23436380" sldId="1519"/>
            <ac:spMk id="6" creationId="{241C2831-007A-C7F4-6784-1316D7FCFFF8}"/>
          </ac:spMkLst>
        </pc:spChg>
      </pc:sldChg>
      <pc:sldChg chg="addSp delSp modSp new">
        <pc:chgData name="Mia Harries (2304406)" userId="S::2304406@student.uwtsd.ac.uk::707930b6-7cb4-4997-b5f7-2d94f05b2711" providerId="AD" clId="Web-{C985D2D5-9EA3-1FED-EF44-7A291C2C35D9}" dt="2026-01-15T04:44:37.334" v="1100" actId="1076"/>
        <pc:sldMkLst>
          <pc:docMk/>
          <pc:sldMk cId="157366488" sldId="1521"/>
        </pc:sldMkLst>
        <pc:spChg chg="del">
          <ac:chgData name="Mia Harries (2304406)" userId="S::2304406@student.uwtsd.ac.uk::707930b6-7cb4-4997-b5f7-2d94f05b2711" providerId="AD" clId="Web-{C985D2D5-9EA3-1FED-EF44-7A291C2C35D9}" dt="2026-01-15T04:43:01.492" v="1093"/>
          <ac:spMkLst>
            <pc:docMk/>
            <pc:sldMk cId="157366488" sldId="1521"/>
            <ac:spMk id="3" creationId="{A695C336-49DE-0E7F-497F-C774FF532368}"/>
          </ac:spMkLst>
        </pc:spChg>
        <pc:spChg chg="del">
          <ac:chgData name="Mia Harries (2304406)" userId="S::2304406@student.uwtsd.ac.uk::707930b6-7cb4-4997-b5f7-2d94f05b2711" providerId="AD" clId="Web-{C985D2D5-9EA3-1FED-EF44-7A291C2C35D9}" dt="2026-01-15T04:42:57.476" v="1092"/>
          <ac:spMkLst>
            <pc:docMk/>
            <pc:sldMk cId="157366488" sldId="1521"/>
            <ac:spMk id="5" creationId="{466B2F82-E496-E22C-7ACB-863A06204A0A}"/>
          </ac:spMkLst>
        </pc:spChg>
        <pc:picChg chg="add mod">
          <ac:chgData name="Mia Harries (2304406)" userId="S::2304406@student.uwtsd.ac.uk::707930b6-7cb4-4997-b5f7-2d94f05b2711" providerId="AD" clId="Web-{C985D2D5-9EA3-1FED-EF44-7A291C2C35D9}" dt="2026-01-15T04:43:52.985" v="1096" actId="1076"/>
          <ac:picMkLst>
            <pc:docMk/>
            <pc:sldMk cId="157366488" sldId="1521"/>
            <ac:picMk id="6" creationId="{025F1A5F-8609-5573-B752-97AA752C8688}"/>
          </ac:picMkLst>
        </pc:picChg>
        <pc:picChg chg="add mod">
          <ac:chgData name="Mia Harries (2304406)" userId="S::2304406@student.uwtsd.ac.uk::707930b6-7cb4-4997-b5f7-2d94f05b2711" providerId="AD" clId="Web-{C985D2D5-9EA3-1FED-EF44-7A291C2C35D9}" dt="2026-01-15T04:44:37.334" v="1100" actId="1076"/>
          <ac:picMkLst>
            <pc:docMk/>
            <pc:sldMk cId="157366488" sldId="1521"/>
            <ac:picMk id="7" creationId="{69204256-50DE-4993-703E-7EED6CDD5C69}"/>
          </ac:picMkLst>
        </pc:picChg>
      </pc:sldChg>
      <pc:sldChg chg="addSp delSp modSp new">
        <pc:chgData name="Mia Harries (2304406)" userId="S::2304406@student.uwtsd.ac.uk::707930b6-7cb4-4997-b5f7-2d94f05b2711" providerId="AD" clId="Web-{C985D2D5-9EA3-1FED-EF44-7A291C2C35D9}" dt="2026-01-15T04:46:00.356" v="1111" actId="1076"/>
        <pc:sldMkLst>
          <pc:docMk/>
          <pc:sldMk cId="2652506011" sldId="1522"/>
        </pc:sldMkLst>
        <pc:spChg chg="del">
          <ac:chgData name="Mia Harries (2304406)" userId="S::2304406@student.uwtsd.ac.uk::707930b6-7cb4-4997-b5f7-2d94f05b2711" providerId="AD" clId="Web-{C985D2D5-9EA3-1FED-EF44-7A291C2C35D9}" dt="2026-01-15T04:45:36.870" v="1104"/>
          <ac:spMkLst>
            <pc:docMk/>
            <pc:sldMk cId="2652506011" sldId="1522"/>
            <ac:spMk id="3" creationId="{BF38E136-AD68-B7EC-7F54-265EB96B885F}"/>
          </ac:spMkLst>
        </pc:spChg>
        <pc:spChg chg="del">
          <ac:chgData name="Mia Harries (2304406)" userId="S::2304406@student.uwtsd.ac.uk::707930b6-7cb4-4997-b5f7-2d94f05b2711" providerId="AD" clId="Web-{C985D2D5-9EA3-1FED-EF44-7A291C2C35D9}" dt="2026-01-15T04:45:30.807" v="1101"/>
          <ac:spMkLst>
            <pc:docMk/>
            <pc:sldMk cId="2652506011" sldId="1522"/>
            <ac:spMk id="5" creationId="{93ACD0F7-5019-FCDA-5574-44BFA91A4B19}"/>
          </ac:spMkLst>
        </pc:spChg>
        <pc:picChg chg="add mod ord">
          <ac:chgData name="Mia Harries (2304406)" userId="S::2304406@student.uwtsd.ac.uk::707930b6-7cb4-4997-b5f7-2d94f05b2711" providerId="AD" clId="Web-{C985D2D5-9EA3-1FED-EF44-7A291C2C35D9}" dt="2026-01-15T04:46:00.356" v="1111" actId="1076"/>
          <ac:picMkLst>
            <pc:docMk/>
            <pc:sldMk cId="2652506011" sldId="1522"/>
            <ac:picMk id="6" creationId="{156281DD-6E03-EE0D-F6FE-E4C8EBA42594}"/>
          </ac:picMkLst>
        </pc:picChg>
      </pc:sldChg>
    </pc:docChg>
  </pc:docChgLst>
  <pc:docChgLst>
    <pc:chgData name="Mia Harries (2304406)" userId="S::2304406@student.uwtsd.ac.uk::707930b6-7cb4-4997-b5f7-2d94f05b2711" providerId="AD" clId="Web-{6CFEEBF5-7EAF-0006-A999-42CE16CBD5CB}"/>
    <pc:docChg chg="addSld delSld modSld sldOrd">
      <pc:chgData name="Mia Harries (2304406)" userId="S::2304406@student.uwtsd.ac.uk::707930b6-7cb4-4997-b5f7-2d94f05b2711" providerId="AD" clId="Web-{6CFEEBF5-7EAF-0006-A999-42CE16CBD5CB}" dt="2026-01-10T15:46:50.437" v="8025"/>
      <pc:docMkLst>
        <pc:docMk/>
      </pc:docMkLst>
      <pc:sldChg chg="addSp delSp modSp modNotes">
        <pc:chgData name="Mia Harries (2304406)" userId="S::2304406@student.uwtsd.ac.uk::707930b6-7cb4-4997-b5f7-2d94f05b2711" providerId="AD" clId="Web-{6CFEEBF5-7EAF-0006-A999-42CE16CBD5CB}" dt="2026-01-09T23:07:21.497" v="6998"/>
        <pc:sldMkLst>
          <pc:docMk/>
          <pc:sldMk cId="1773831372" sldId="1497"/>
        </pc:sldMkLst>
        <pc:spChg chg="mod">
          <ac:chgData name="Mia Harries (2304406)" userId="S::2304406@student.uwtsd.ac.uk::707930b6-7cb4-4997-b5f7-2d94f05b2711" providerId="AD" clId="Web-{6CFEEBF5-7EAF-0006-A999-42CE16CBD5CB}" dt="2026-01-09T23:03:44.062" v="6973" actId="20577"/>
          <ac:spMkLst>
            <pc:docMk/>
            <pc:sldMk cId="1773831372" sldId="1497"/>
            <ac:spMk id="2" creationId="{1F057989-07E4-B482-9F2A-EBF670F7FA92}"/>
          </ac:spMkLst>
        </pc:spChg>
        <pc:spChg chg="mod">
          <ac:chgData name="Mia Harries (2304406)" userId="S::2304406@student.uwtsd.ac.uk::707930b6-7cb4-4997-b5f7-2d94f05b2711" providerId="AD" clId="Web-{6CFEEBF5-7EAF-0006-A999-42CE16CBD5CB}" dt="2026-01-09T23:03:51.672" v="6974" actId="1076"/>
          <ac:spMkLst>
            <pc:docMk/>
            <pc:sldMk cId="1773831372" sldId="1497"/>
            <ac:spMk id="3" creationId="{363CF5F8-0028-8636-5006-5D5C52B32774}"/>
          </ac:spMkLst>
        </pc:spChg>
        <pc:picChg chg="add mod modCrop">
          <ac:chgData name="Mia Harries (2304406)" userId="S::2304406@student.uwtsd.ac.uk::707930b6-7cb4-4997-b5f7-2d94f05b2711" providerId="AD" clId="Web-{6CFEEBF5-7EAF-0006-A999-42CE16CBD5CB}" dt="2026-01-09T23:06:05.512" v="6989"/>
          <ac:picMkLst>
            <pc:docMk/>
            <pc:sldMk cId="1773831372" sldId="1497"/>
            <ac:picMk id="4" creationId="{9D503AA4-D563-75D1-390B-2D0D58417620}"/>
          </ac:picMkLst>
        </pc:picChg>
        <pc:picChg chg="add mod modCrop">
          <ac:chgData name="Mia Harries (2304406)" userId="S::2304406@student.uwtsd.ac.uk::707930b6-7cb4-4997-b5f7-2d94f05b2711" providerId="AD" clId="Web-{6CFEEBF5-7EAF-0006-A999-42CE16CBD5CB}" dt="2026-01-09T23:07:21.497" v="6998"/>
          <ac:picMkLst>
            <pc:docMk/>
            <pc:sldMk cId="1773831372" sldId="1497"/>
            <ac:picMk id="7" creationId="{E87B9E59-FDE0-57A8-A5AC-100210C3F2D2}"/>
          </ac:picMkLst>
        </pc:picChg>
        <pc:picChg chg="add mod modCrop">
          <ac:chgData name="Mia Harries (2304406)" userId="S::2304406@student.uwtsd.ac.uk::707930b6-7cb4-4997-b5f7-2d94f05b2711" providerId="AD" clId="Web-{6CFEEBF5-7EAF-0006-A999-42CE16CBD5CB}" dt="2026-01-09T23:07:11.044" v="6996"/>
          <ac:picMkLst>
            <pc:docMk/>
            <pc:sldMk cId="1773831372" sldId="1497"/>
            <ac:picMk id="8" creationId="{CD396852-4811-E9CB-EFD2-4E4A72E9BFAB}"/>
          </ac:picMkLst>
        </pc:picChg>
      </pc:sldChg>
      <pc:sldChg chg="addSp delSp modSp modNotes">
        <pc:chgData name="Mia Harries (2304406)" userId="S::2304406@student.uwtsd.ac.uk::707930b6-7cb4-4997-b5f7-2d94f05b2711" providerId="AD" clId="Web-{6CFEEBF5-7EAF-0006-A999-42CE16CBD5CB}" dt="2026-01-10T00:07:12.338" v="7416" actId="1076"/>
        <pc:sldMkLst>
          <pc:docMk/>
          <pc:sldMk cId="1545177064" sldId="1498"/>
        </pc:sldMkLst>
        <pc:spChg chg="mod">
          <ac:chgData name="Mia Harries (2304406)" userId="S::2304406@student.uwtsd.ac.uk::707930b6-7cb4-4997-b5f7-2d94f05b2711" providerId="AD" clId="Web-{6CFEEBF5-7EAF-0006-A999-42CE16CBD5CB}" dt="2026-01-10T00:05:45.165" v="7410" actId="1076"/>
          <ac:spMkLst>
            <pc:docMk/>
            <pc:sldMk cId="1545177064" sldId="1498"/>
            <ac:spMk id="2" creationId="{45D0D9FB-B08B-6550-BEBF-B430741924E7}"/>
          </ac:spMkLst>
        </pc:spChg>
        <pc:spChg chg="mod">
          <ac:chgData name="Mia Harries (2304406)" userId="S::2304406@student.uwtsd.ac.uk::707930b6-7cb4-4997-b5f7-2d94f05b2711" providerId="AD" clId="Web-{6CFEEBF5-7EAF-0006-A999-42CE16CBD5CB}" dt="2026-01-10T00:05:36.821" v="7409" actId="1076"/>
          <ac:spMkLst>
            <pc:docMk/>
            <pc:sldMk cId="1545177064" sldId="1498"/>
            <ac:spMk id="3" creationId="{79BC7904-BA22-561E-1DE0-8E716FCEA69E}"/>
          </ac:spMkLst>
        </pc:spChg>
        <pc:spChg chg="add mod">
          <ac:chgData name="Mia Harries (2304406)" userId="S::2304406@student.uwtsd.ac.uk::707930b6-7cb4-4997-b5f7-2d94f05b2711" providerId="AD" clId="Web-{6CFEEBF5-7EAF-0006-A999-42CE16CBD5CB}" dt="2026-01-09T23:38:20.287" v="7240" actId="20577"/>
          <ac:spMkLst>
            <pc:docMk/>
            <pc:sldMk cId="1545177064" sldId="1498"/>
            <ac:spMk id="4" creationId="{715FA4F4-FB77-4786-2931-D8411ECF7E67}"/>
          </ac:spMkLst>
        </pc:spChg>
        <pc:spChg chg="add mod">
          <ac:chgData name="Mia Harries (2304406)" userId="S::2304406@student.uwtsd.ac.uk::707930b6-7cb4-4997-b5f7-2d94f05b2711" providerId="AD" clId="Web-{6CFEEBF5-7EAF-0006-A999-42CE16CBD5CB}" dt="2026-01-10T00:07:12.338" v="7416" actId="1076"/>
          <ac:spMkLst>
            <pc:docMk/>
            <pc:sldMk cId="1545177064" sldId="1498"/>
            <ac:spMk id="16" creationId="{9334CB32-6E57-8A17-6AAF-8B6D0DE312E7}"/>
          </ac:spMkLst>
        </pc:spChg>
        <pc:picChg chg="add mod modCrop">
          <ac:chgData name="Mia Harries (2304406)" userId="S::2304406@student.uwtsd.ac.uk::707930b6-7cb4-4997-b5f7-2d94f05b2711" providerId="AD" clId="Web-{6CFEEBF5-7EAF-0006-A999-42CE16CBD5CB}" dt="2026-01-09T23:59:21.574" v="7379" actId="14100"/>
          <ac:picMkLst>
            <pc:docMk/>
            <pc:sldMk cId="1545177064" sldId="1498"/>
            <ac:picMk id="10" creationId="{816FF8B3-F0EF-9971-2D38-47506C6E60F8}"/>
          </ac:picMkLst>
        </pc:picChg>
        <pc:picChg chg="add mod modCrop">
          <ac:chgData name="Mia Harries (2304406)" userId="S::2304406@student.uwtsd.ac.uk::707930b6-7cb4-4997-b5f7-2d94f05b2711" providerId="AD" clId="Web-{6CFEEBF5-7EAF-0006-A999-42CE16CBD5CB}" dt="2026-01-09T23:59:34.450" v="7383"/>
          <ac:picMkLst>
            <pc:docMk/>
            <pc:sldMk cId="1545177064" sldId="1498"/>
            <ac:picMk id="11" creationId="{9B19ED92-6B72-2C82-296E-68F605237A73}"/>
          </ac:picMkLst>
        </pc:picChg>
        <pc:picChg chg="add mod">
          <ac:chgData name="Mia Harries (2304406)" userId="S::2304406@student.uwtsd.ac.uk::707930b6-7cb4-4997-b5f7-2d94f05b2711" providerId="AD" clId="Web-{6CFEEBF5-7EAF-0006-A999-42CE16CBD5CB}" dt="2026-01-10T00:01:55.674" v="7388" actId="14100"/>
          <ac:picMkLst>
            <pc:docMk/>
            <pc:sldMk cId="1545177064" sldId="1498"/>
            <ac:picMk id="12" creationId="{C1204FDD-654F-BFA4-BF0C-43420870F406}"/>
          </ac:picMkLst>
        </pc:picChg>
        <pc:picChg chg="add mod">
          <ac:chgData name="Mia Harries (2304406)" userId="S::2304406@student.uwtsd.ac.uk::707930b6-7cb4-4997-b5f7-2d94f05b2711" providerId="AD" clId="Web-{6CFEEBF5-7EAF-0006-A999-42CE16CBD5CB}" dt="2026-01-10T00:03:38.210" v="7392" actId="14100"/>
          <ac:picMkLst>
            <pc:docMk/>
            <pc:sldMk cId="1545177064" sldId="1498"/>
            <ac:picMk id="13" creationId="{ECEEE8F4-ACE1-9FEF-B153-3228D10E9AAB}"/>
          </ac:picMkLst>
        </pc:picChg>
        <pc:picChg chg="add mod modCrop">
          <ac:chgData name="Mia Harries (2304406)" userId="S::2304406@student.uwtsd.ac.uk::707930b6-7cb4-4997-b5f7-2d94f05b2711" providerId="AD" clId="Web-{6CFEEBF5-7EAF-0006-A999-42CE16CBD5CB}" dt="2026-01-10T00:04:53.227" v="7397" actId="14100"/>
          <ac:picMkLst>
            <pc:docMk/>
            <pc:sldMk cId="1545177064" sldId="1498"/>
            <ac:picMk id="14" creationId="{54EE06C9-0ABE-1F23-88A5-3F1FDB2EC6FE}"/>
          </ac:picMkLst>
        </pc:picChg>
      </pc:sldChg>
      <pc:sldChg chg="modSp ord modNotes">
        <pc:chgData name="Mia Harries (2304406)" userId="S::2304406@student.uwtsd.ac.uk::707930b6-7cb4-4997-b5f7-2d94f05b2711" providerId="AD" clId="Web-{6CFEEBF5-7EAF-0006-A999-42CE16CBD5CB}" dt="2026-01-07T18:14:26.740" v="1141"/>
        <pc:sldMkLst>
          <pc:docMk/>
          <pc:sldMk cId="1751885377" sldId="1499"/>
        </pc:sldMkLst>
        <pc:spChg chg="mod">
          <ac:chgData name="Mia Harries (2304406)" userId="S::2304406@student.uwtsd.ac.uk::707930b6-7cb4-4997-b5f7-2d94f05b2711" providerId="AD" clId="Web-{6CFEEBF5-7EAF-0006-A999-42CE16CBD5CB}" dt="2026-01-07T00:42:03.735" v="107" actId="1076"/>
          <ac:spMkLst>
            <pc:docMk/>
            <pc:sldMk cId="1751885377" sldId="1499"/>
            <ac:spMk id="2" creationId="{1ECC7084-C959-6935-0D99-455326A78F99}"/>
          </ac:spMkLst>
        </pc:spChg>
      </pc:sldChg>
      <pc:sldChg chg="modSp ord modNotes">
        <pc:chgData name="Mia Harries (2304406)" userId="S::2304406@student.uwtsd.ac.uk::707930b6-7cb4-4997-b5f7-2d94f05b2711" providerId="AD" clId="Web-{6CFEEBF5-7EAF-0006-A999-42CE16CBD5CB}" dt="2026-01-07T18:15:37.181" v="1181"/>
        <pc:sldMkLst>
          <pc:docMk/>
          <pc:sldMk cId="1858387724" sldId="1502"/>
        </pc:sldMkLst>
        <pc:spChg chg="mod">
          <ac:chgData name="Mia Harries (2304406)" userId="S::2304406@student.uwtsd.ac.uk::707930b6-7cb4-4997-b5f7-2d94f05b2711" providerId="AD" clId="Web-{6CFEEBF5-7EAF-0006-A999-42CE16CBD5CB}" dt="2026-01-07T00:50:39.086" v="581" actId="1076"/>
          <ac:spMkLst>
            <pc:docMk/>
            <pc:sldMk cId="1858387724" sldId="1502"/>
            <ac:spMk id="2" creationId="{76A360D7-F74C-CD9E-C576-1CB8FFE8778E}"/>
          </ac:spMkLst>
        </pc:spChg>
      </pc:sldChg>
      <pc:sldChg chg="addSp delSp modSp modNotes">
        <pc:chgData name="Mia Harries (2304406)" userId="S::2304406@student.uwtsd.ac.uk::707930b6-7cb4-4997-b5f7-2d94f05b2711" providerId="AD" clId="Web-{6CFEEBF5-7EAF-0006-A999-42CE16CBD5CB}" dt="2026-01-10T14:56:07.417" v="7856" actId="20577"/>
        <pc:sldMkLst>
          <pc:docMk/>
          <pc:sldMk cId="1834936329" sldId="1503"/>
        </pc:sldMkLst>
        <pc:spChg chg="mod">
          <ac:chgData name="Mia Harries (2304406)" userId="S::2304406@student.uwtsd.ac.uk::707930b6-7cb4-4997-b5f7-2d94f05b2711" providerId="AD" clId="Web-{6CFEEBF5-7EAF-0006-A999-42CE16CBD5CB}" dt="2026-01-10T00:33:41.200" v="7507" actId="1076"/>
          <ac:spMkLst>
            <pc:docMk/>
            <pc:sldMk cId="1834936329" sldId="1503"/>
            <ac:spMk id="2" creationId="{414BB16D-2F4A-F938-64C3-F8B6808F5004}"/>
          </ac:spMkLst>
        </pc:spChg>
        <pc:spChg chg="add mod">
          <ac:chgData name="Mia Harries (2304406)" userId="S::2304406@student.uwtsd.ac.uk::707930b6-7cb4-4997-b5f7-2d94f05b2711" providerId="AD" clId="Web-{6CFEEBF5-7EAF-0006-A999-42CE16CBD5CB}" dt="2026-01-10T14:56:07.417" v="7856" actId="20577"/>
          <ac:spMkLst>
            <pc:docMk/>
            <pc:sldMk cId="1834936329" sldId="1503"/>
            <ac:spMk id="3" creationId="{58FFF470-AD62-B875-ED64-B94E27BCE30A}"/>
          </ac:spMkLst>
        </pc:spChg>
        <pc:spChg chg="add mod ord">
          <ac:chgData name="Mia Harries (2304406)" userId="S::2304406@student.uwtsd.ac.uk::707930b6-7cb4-4997-b5f7-2d94f05b2711" providerId="AD" clId="Web-{6CFEEBF5-7EAF-0006-A999-42CE16CBD5CB}" dt="2026-01-10T00:08:58.715" v="7436"/>
          <ac:spMkLst>
            <pc:docMk/>
            <pc:sldMk cId="1834936329" sldId="1503"/>
            <ac:spMk id="11" creationId="{53AC91E9-4329-F462-DD5E-00837062B132}"/>
          </ac:spMkLst>
        </pc:spChg>
        <pc:spChg chg="add">
          <ac:chgData name="Mia Harries (2304406)" userId="S::2304406@student.uwtsd.ac.uk::707930b6-7cb4-4997-b5f7-2d94f05b2711" providerId="AD" clId="Web-{6CFEEBF5-7EAF-0006-A999-42CE16CBD5CB}" dt="2026-01-10T00:23:19.970" v="7496"/>
          <ac:spMkLst>
            <pc:docMk/>
            <pc:sldMk cId="1834936329" sldId="1503"/>
            <ac:spMk id="14" creationId="{C2B6F1C6-98C6-9840-E30B-492414D8E828}"/>
          </ac:spMkLst>
        </pc:spChg>
        <pc:picChg chg="add mod">
          <ac:chgData name="Mia Harries (2304406)" userId="S::2304406@student.uwtsd.ac.uk::707930b6-7cb4-4997-b5f7-2d94f05b2711" providerId="AD" clId="Web-{6CFEEBF5-7EAF-0006-A999-42CE16CBD5CB}" dt="2026-01-10T00:33:29.887" v="7505" actId="1076"/>
          <ac:picMkLst>
            <pc:docMk/>
            <pc:sldMk cId="1834936329" sldId="1503"/>
            <ac:picMk id="15" creationId="{0DB541D6-5DBB-2EEE-6B24-2795AA9D312C}"/>
          </ac:picMkLst>
        </pc:picChg>
      </pc:sldChg>
      <pc:sldChg chg="addSp delSp modSp modNotes">
        <pc:chgData name="Mia Harries (2304406)" userId="S::2304406@student.uwtsd.ac.uk::707930b6-7cb4-4997-b5f7-2d94f05b2711" providerId="AD" clId="Web-{6CFEEBF5-7EAF-0006-A999-42CE16CBD5CB}" dt="2026-01-10T15:46:50.437" v="8025"/>
        <pc:sldMkLst>
          <pc:docMk/>
          <pc:sldMk cId="1135043495" sldId="1506"/>
        </pc:sldMkLst>
        <pc:spChg chg="mod">
          <ac:chgData name="Mia Harries (2304406)" userId="S::2304406@student.uwtsd.ac.uk::707930b6-7cb4-4997-b5f7-2d94f05b2711" providerId="AD" clId="Web-{6CFEEBF5-7EAF-0006-A999-42CE16CBD5CB}" dt="2026-01-10T15:46:42.092" v="8023" actId="1076"/>
          <ac:spMkLst>
            <pc:docMk/>
            <pc:sldMk cId="1135043495" sldId="1506"/>
            <ac:spMk id="2" creationId="{1FE72092-1D93-1C42-71C9-4C3CD1035FA3}"/>
          </ac:spMkLst>
        </pc:spChg>
        <pc:spChg chg="add">
          <ac:chgData name="Mia Harries (2304406)" userId="S::2304406@student.uwtsd.ac.uk::707930b6-7cb4-4997-b5f7-2d94f05b2711" providerId="AD" clId="Web-{6CFEEBF5-7EAF-0006-A999-42CE16CBD5CB}" dt="2026-01-10T00:23:13.954" v="7495"/>
          <ac:spMkLst>
            <pc:docMk/>
            <pc:sldMk cId="1135043495" sldId="1506"/>
            <ac:spMk id="4" creationId="{B5E464A8-8C3A-520C-3593-560E9EF28F22}"/>
          </ac:spMkLst>
        </pc:spChg>
        <pc:spChg chg="add mod">
          <ac:chgData name="Mia Harries (2304406)" userId="S::2304406@student.uwtsd.ac.uk::707930b6-7cb4-4997-b5f7-2d94f05b2711" providerId="AD" clId="Web-{6CFEEBF5-7EAF-0006-A999-42CE16CBD5CB}" dt="2026-01-10T15:46:50.437" v="8025"/>
          <ac:spMkLst>
            <pc:docMk/>
            <pc:sldMk cId="1135043495" sldId="1506"/>
            <ac:spMk id="8" creationId="{D0A587CC-BD30-55C4-EBF2-5B5D56B92804}"/>
          </ac:spMkLst>
        </pc:spChg>
        <pc:picChg chg="add mod">
          <ac:chgData name="Mia Harries (2304406)" userId="S::2304406@student.uwtsd.ac.uk::707930b6-7cb4-4997-b5f7-2d94f05b2711" providerId="AD" clId="Web-{6CFEEBF5-7EAF-0006-A999-42CE16CBD5CB}" dt="2026-01-10T15:26:24.097" v="7872" actId="1076"/>
          <ac:picMkLst>
            <pc:docMk/>
            <pc:sldMk cId="1135043495" sldId="1506"/>
            <ac:picMk id="3" creationId="{4651E6BF-C149-8729-1B7E-ACA990DAFAD8}"/>
          </ac:picMkLst>
        </pc:picChg>
        <pc:picChg chg="add mod">
          <ac:chgData name="Mia Harries (2304406)" userId="S::2304406@student.uwtsd.ac.uk::707930b6-7cb4-4997-b5f7-2d94f05b2711" providerId="AD" clId="Web-{6CFEEBF5-7EAF-0006-A999-42CE16CBD5CB}" dt="2026-01-10T15:26:24.128" v="7873" actId="1076"/>
          <ac:picMkLst>
            <pc:docMk/>
            <pc:sldMk cId="1135043495" sldId="1506"/>
            <ac:picMk id="9" creationId="{DE111A45-1A4D-EF0F-CB96-0E686602D8E3}"/>
          </ac:picMkLst>
        </pc:picChg>
        <pc:picChg chg="add mod">
          <ac:chgData name="Mia Harries (2304406)" userId="S::2304406@student.uwtsd.ac.uk::707930b6-7cb4-4997-b5f7-2d94f05b2711" providerId="AD" clId="Web-{6CFEEBF5-7EAF-0006-A999-42CE16CBD5CB}" dt="2026-01-10T15:44:04.993" v="7926" actId="14100"/>
          <ac:picMkLst>
            <pc:docMk/>
            <pc:sldMk cId="1135043495" sldId="1506"/>
            <ac:picMk id="10" creationId="{F3B730CF-C48B-1986-93C0-FFA5F290CB00}"/>
          </ac:picMkLst>
        </pc:picChg>
        <pc:picChg chg="add mod ord">
          <ac:chgData name="Mia Harries (2304406)" userId="S::2304406@student.uwtsd.ac.uk::707930b6-7cb4-4997-b5f7-2d94f05b2711" providerId="AD" clId="Web-{6CFEEBF5-7EAF-0006-A999-42CE16CBD5CB}" dt="2026-01-10T15:34:59.106" v="7913" actId="1076"/>
          <ac:picMkLst>
            <pc:docMk/>
            <pc:sldMk cId="1135043495" sldId="1506"/>
            <ac:picMk id="13" creationId="{A07C507D-D18C-E18B-873E-EB327D483654}"/>
          </ac:picMkLst>
        </pc:picChg>
        <pc:picChg chg="add mod">
          <ac:chgData name="Mia Harries (2304406)" userId="S::2304406@student.uwtsd.ac.uk::707930b6-7cb4-4997-b5f7-2d94f05b2711" providerId="AD" clId="Web-{6CFEEBF5-7EAF-0006-A999-42CE16CBD5CB}" dt="2026-01-10T15:43:02.678" v="7918" actId="14100"/>
          <ac:picMkLst>
            <pc:docMk/>
            <pc:sldMk cId="1135043495" sldId="1506"/>
            <ac:picMk id="14" creationId="{24C82607-98F5-C57D-B589-E3079736D5D1}"/>
          </ac:picMkLst>
        </pc:picChg>
        <pc:picChg chg="add mod">
          <ac:chgData name="Mia Harries (2304406)" userId="S::2304406@student.uwtsd.ac.uk::707930b6-7cb4-4997-b5f7-2d94f05b2711" providerId="AD" clId="Web-{6CFEEBF5-7EAF-0006-A999-42CE16CBD5CB}" dt="2026-01-10T15:44:10.430" v="7927" actId="14100"/>
          <ac:picMkLst>
            <pc:docMk/>
            <pc:sldMk cId="1135043495" sldId="1506"/>
            <ac:picMk id="15" creationId="{922A75C3-F510-6D11-707D-5CC083051F83}"/>
          </ac:picMkLst>
        </pc:picChg>
      </pc:sldChg>
      <pc:sldChg chg="addSp modSp modNotes">
        <pc:chgData name="Mia Harries (2304406)" userId="S::2304406@student.uwtsd.ac.uk::707930b6-7cb4-4997-b5f7-2d94f05b2711" providerId="AD" clId="Web-{6CFEEBF5-7EAF-0006-A999-42CE16CBD5CB}" dt="2026-01-09T23:42:13.351" v="7282" actId="1076"/>
        <pc:sldMkLst>
          <pc:docMk/>
          <pc:sldMk cId="3761678752" sldId="1508"/>
        </pc:sldMkLst>
        <pc:spChg chg="mod">
          <ac:chgData name="Mia Harries (2304406)" userId="S::2304406@student.uwtsd.ac.uk::707930b6-7cb4-4997-b5f7-2d94f05b2711" providerId="AD" clId="Web-{6CFEEBF5-7EAF-0006-A999-42CE16CBD5CB}" dt="2026-01-07T00:51:04.196" v="590" actId="20577"/>
          <ac:spMkLst>
            <pc:docMk/>
            <pc:sldMk cId="3761678752" sldId="1508"/>
            <ac:spMk id="2" creationId="{06B47223-A893-96A6-F0E7-83F317B9BE5B}"/>
          </ac:spMkLst>
        </pc:spChg>
        <pc:spChg chg="add mod">
          <ac:chgData name="Mia Harries (2304406)" userId="S::2304406@student.uwtsd.ac.uk::707930b6-7cb4-4997-b5f7-2d94f05b2711" providerId="AD" clId="Web-{6CFEEBF5-7EAF-0006-A999-42CE16CBD5CB}" dt="2026-01-09T23:42:13.351" v="7282" actId="1076"/>
          <ac:spMkLst>
            <pc:docMk/>
            <pc:sldMk cId="3761678752" sldId="1508"/>
            <ac:spMk id="3" creationId="{FE9EDA5D-1EDD-B90E-3AE5-0EF219B2ACB8}"/>
          </ac:spMkLst>
        </pc:spChg>
        <pc:spChg chg="add mod">
          <ac:chgData name="Mia Harries (2304406)" userId="S::2304406@student.uwtsd.ac.uk::707930b6-7cb4-4997-b5f7-2d94f05b2711" providerId="AD" clId="Web-{6CFEEBF5-7EAF-0006-A999-42CE16CBD5CB}" dt="2026-01-08T02:53:06.968" v="6909" actId="20577"/>
          <ac:spMkLst>
            <pc:docMk/>
            <pc:sldMk cId="3761678752" sldId="1508"/>
            <ac:spMk id="4" creationId="{0546B5E1-70FB-3822-F03F-7088B34FC5E9}"/>
          </ac:spMkLst>
        </pc:spChg>
      </pc:sldChg>
      <pc:sldChg chg="addSp delSp modSp ord modNotes">
        <pc:chgData name="Mia Harries (2304406)" userId="S::2304406@student.uwtsd.ac.uk::707930b6-7cb4-4997-b5f7-2d94f05b2711" providerId="AD" clId="Web-{6CFEEBF5-7EAF-0006-A999-42CE16CBD5CB}" dt="2026-01-10T01:09:26.690" v="7658" actId="1076"/>
        <pc:sldMkLst>
          <pc:docMk/>
          <pc:sldMk cId="611099963" sldId="1509"/>
        </pc:sldMkLst>
        <pc:spChg chg="mod">
          <ac:chgData name="Mia Harries (2304406)" userId="S::2304406@student.uwtsd.ac.uk::707930b6-7cb4-4997-b5f7-2d94f05b2711" providerId="AD" clId="Web-{6CFEEBF5-7EAF-0006-A999-42CE16CBD5CB}" dt="2026-01-10T01:09:17.190" v="7657" actId="1076"/>
          <ac:spMkLst>
            <pc:docMk/>
            <pc:sldMk cId="611099963" sldId="1509"/>
            <ac:spMk id="2" creationId="{6159B732-B1AC-BE34-4B6A-E40D4AAEC4AE}"/>
          </ac:spMkLst>
        </pc:spChg>
        <pc:spChg chg="mod">
          <ac:chgData name="Mia Harries (2304406)" userId="S::2304406@student.uwtsd.ac.uk::707930b6-7cb4-4997-b5f7-2d94f05b2711" providerId="AD" clId="Web-{6CFEEBF5-7EAF-0006-A999-42CE16CBD5CB}" dt="2026-01-07T00:56:13.294" v="694" actId="1076"/>
          <ac:spMkLst>
            <pc:docMk/>
            <pc:sldMk cId="611099963" sldId="1509"/>
            <ac:spMk id="3" creationId="{3F013921-0C7A-69E8-FDAD-099AB8A05415}"/>
          </ac:spMkLst>
        </pc:spChg>
        <pc:picChg chg="add mod">
          <ac:chgData name="Mia Harries (2304406)" userId="S::2304406@student.uwtsd.ac.uk::707930b6-7cb4-4997-b5f7-2d94f05b2711" providerId="AD" clId="Web-{6CFEEBF5-7EAF-0006-A999-42CE16CBD5CB}" dt="2026-01-10T01:09:26.690" v="7658" actId="1076"/>
          <ac:picMkLst>
            <pc:docMk/>
            <pc:sldMk cId="611099963" sldId="1509"/>
            <ac:picMk id="5" creationId="{AC98A276-3336-D72E-E4D4-D00918F07002}"/>
          </ac:picMkLst>
        </pc:picChg>
      </pc:sldChg>
      <pc:sldChg chg="addSp delSp modSp modNotes">
        <pc:chgData name="Mia Harries (2304406)" userId="S::2304406@student.uwtsd.ac.uk::707930b6-7cb4-4997-b5f7-2d94f05b2711" providerId="AD" clId="Web-{6CFEEBF5-7EAF-0006-A999-42CE16CBD5CB}" dt="2026-01-10T00:08:45.511" v="7433" actId="1076"/>
        <pc:sldMkLst>
          <pc:docMk/>
          <pc:sldMk cId="1403495588" sldId="1513"/>
        </pc:sldMkLst>
        <pc:spChg chg="add mod">
          <ac:chgData name="Mia Harries (2304406)" userId="S::2304406@student.uwtsd.ac.uk::707930b6-7cb4-4997-b5f7-2d94f05b2711" providerId="AD" clId="Web-{6CFEEBF5-7EAF-0006-A999-42CE16CBD5CB}" dt="2026-01-10T00:08:45.511" v="7433" actId="1076"/>
          <ac:spMkLst>
            <pc:docMk/>
            <pc:sldMk cId="1403495588" sldId="1513"/>
            <ac:spMk id="3" creationId="{3C374001-6F86-4064-D61D-6B0A23B5AEE6}"/>
          </ac:spMkLst>
        </pc:spChg>
        <pc:spChg chg="mod">
          <ac:chgData name="Mia Harries (2304406)" userId="S::2304406@student.uwtsd.ac.uk::707930b6-7cb4-4997-b5f7-2d94f05b2711" providerId="AD" clId="Web-{6CFEEBF5-7EAF-0006-A999-42CE16CBD5CB}" dt="2026-01-07T00:45:11.935" v="234" actId="20577"/>
          <ac:spMkLst>
            <pc:docMk/>
            <pc:sldMk cId="1403495588" sldId="1513"/>
            <ac:spMk id="7" creationId="{CC6C6DB8-3FC9-C305-0440-3BB83263F06D}"/>
          </ac:spMkLst>
        </pc:spChg>
      </pc:sldChg>
      <pc:sldChg chg="addSp delSp modSp modNotes">
        <pc:chgData name="Mia Harries (2304406)" userId="S::2304406@student.uwtsd.ac.uk::707930b6-7cb4-4997-b5f7-2d94f05b2711" providerId="AD" clId="Web-{6CFEEBF5-7EAF-0006-A999-42CE16CBD5CB}" dt="2026-01-10T00:15:05.917" v="7478" actId="14100"/>
        <pc:sldMkLst>
          <pc:docMk/>
          <pc:sldMk cId="1566291291" sldId="1514"/>
        </pc:sldMkLst>
        <pc:spChg chg="mod">
          <ac:chgData name="Mia Harries (2304406)" userId="S::2304406@student.uwtsd.ac.uk::707930b6-7cb4-4997-b5f7-2d94f05b2711" providerId="AD" clId="Web-{6CFEEBF5-7EAF-0006-A999-42CE16CBD5CB}" dt="2026-01-10T00:13:35.209" v="7467" actId="1076"/>
          <ac:spMkLst>
            <pc:docMk/>
            <pc:sldMk cId="1566291291" sldId="1514"/>
            <ac:spMk id="2" creationId="{81896B45-59A7-C589-9ECA-BA4BE7D7D9F3}"/>
          </ac:spMkLst>
        </pc:spChg>
        <pc:spChg chg="add mod">
          <ac:chgData name="Mia Harries (2304406)" userId="S::2304406@student.uwtsd.ac.uk::707930b6-7cb4-4997-b5f7-2d94f05b2711" providerId="AD" clId="Web-{6CFEEBF5-7EAF-0006-A999-42CE16CBD5CB}" dt="2026-01-09T23:36:27.333" v="7208" actId="1076"/>
          <ac:spMkLst>
            <pc:docMk/>
            <pc:sldMk cId="1566291291" sldId="1514"/>
            <ac:spMk id="3" creationId="{C54CA7F0-E0B7-F277-5AE2-220FC4BFBFEF}"/>
          </ac:spMkLst>
        </pc:spChg>
        <pc:spChg chg="add mod ord">
          <ac:chgData name="Mia Harries (2304406)" userId="S::2304406@student.uwtsd.ac.uk::707930b6-7cb4-4997-b5f7-2d94f05b2711" providerId="AD" clId="Web-{6CFEEBF5-7EAF-0006-A999-42CE16CBD5CB}" dt="2026-01-10T00:15:05.917" v="7478" actId="14100"/>
          <ac:spMkLst>
            <pc:docMk/>
            <pc:sldMk cId="1566291291" sldId="1514"/>
            <ac:spMk id="8" creationId="{BEEEF335-1FAF-FB23-D8C4-0AE5C12DEBA1}"/>
          </ac:spMkLst>
        </pc:spChg>
        <pc:spChg chg="add mod ord">
          <ac:chgData name="Mia Harries (2304406)" userId="S::2304406@student.uwtsd.ac.uk::707930b6-7cb4-4997-b5f7-2d94f05b2711" providerId="AD" clId="Web-{6CFEEBF5-7EAF-0006-A999-42CE16CBD5CB}" dt="2026-01-10T00:14:46.369" v="7476"/>
          <ac:spMkLst>
            <pc:docMk/>
            <pc:sldMk cId="1566291291" sldId="1514"/>
            <ac:spMk id="14" creationId="{F01F5D2F-00FF-17B8-F56C-FAB1DC4117FD}"/>
          </ac:spMkLst>
        </pc:spChg>
        <pc:picChg chg="add mod ord modCrop">
          <ac:chgData name="Mia Harries (2304406)" userId="S::2304406@student.uwtsd.ac.uk::707930b6-7cb4-4997-b5f7-2d94f05b2711" providerId="AD" clId="Web-{6CFEEBF5-7EAF-0006-A999-42CE16CBD5CB}" dt="2026-01-10T00:13:25.568" v="7463" actId="1076"/>
          <ac:picMkLst>
            <pc:docMk/>
            <pc:sldMk cId="1566291291" sldId="1514"/>
            <ac:picMk id="11" creationId="{F20C23BC-D437-7E4E-03F1-853B95541CEC}"/>
          </ac:picMkLst>
        </pc:picChg>
        <pc:picChg chg="add mod modCrop">
          <ac:chgData name="Mia Harries (2304406)" userId="S::2304406@student.uwtsd.ac.uk::707930b6-7cb4-4997-b5f7-2d94f05b2711" providerId="AD" clId="Web-{6CFEEBF5-7EAF-0006-A999-42CE16CBD5CB}" dt="2026-01-10T00:13:25.583" v="7464" actId="1076"/>
          <ac:picMkLst>
            <pc:docMk/>
            <pc:sldMk cId="1566291291" sldId="1514"/>
            <ac:picMk id="12" creationId="{364F94A5-04BB-E265-EC58-08E1F25E4EF1}"/>
          </ac:picMkLst>
        </pc:picChg>
        <pc:picChg chg="add mod modCrop">
          <ac:chgData name="Mia Harries (2304406)" userId="S::2304406@student.uwtsd.ac.uk::707930b6-7cb4-4997-b5f7-2d94f05b2711" providerId="AD" clId="Web-{6CFEEBF5-7EAF-0006-A999-42CE16CBD5CB}" dt="2026-01-10T00:13:25.599" v="7465" actId="1076"/>
          <ac:picMkLst>
            <pc:docMk/>
            <pc:sldMk cId="1566291291" sldId="1514"/>
            <ac:picMk id="13" creationId="{29215728-23CE-8FA0-8B64-29DFE443B9E6}"/>
          </ac:picMkLst>
        </pc:picChg>
      </pc:sldChg>
      <pc:sldChg chg="addSp delSp modSp modNotes">
        <pc:chgData name="Mia Harries (2304406)" userId="S::2304406@student.uwtsd.ac.uk::707930b6-7cb4-4997-b5f7-2d94f05b2711" providerId="AD" clId="Web-{6CFEEBF5-7EAF-0006-A999-42CE16CBD5CB}" dt="2026-01-10T00:07:27.620" v="7419" actId="1076"/>
        <pc:sldMkLst>
          <pc:docMk/>
          <pc:sldMk cId="599029612" sldId="1515"/>
        </pc:sldMkLst>
        <pc:spChg chg="mod">
          <ac:chgData name="Mia Harries (2304406)" userId="S::2304406@student.uwtsd.ac.uk::707930b6-7cb4-4997-b5f7-2d94f05b2711" providerId="AD" clId="Web-{6CFEEBF5-7EAF-0006-A999-42CE16CBD5CB}" dt="2026-01-09T23:27:12.383" v="7126" actId="1076"/>
          <ac:spMkLst>
            <pc:docMk/>
            <pc:sldMk cId="599029612" sldId="1515"/>
            <ac:spMk id="2" creationId="{6345782E-E94C-F7FF-5DDC-7C1DFF856F9E}"/>
          </ac:spMkLst>
        </pc:spChg>
        <pc:spChg chg="add mod">
          <ac:chgData name="Mia Harries (2304406)" userId="S::2304406@student.uwtsd.ac.uk::707930b6-7cb4-4997-b5f7-2d94f05b2711" providerId="AD" clId="Web-{6CFEEBF5-7EAF-0006-A999-42CE16CBD5CB}" dt="2026-01-09T23:27:26.682" v="7134" actId="20577"/>
          <ac:spMkLst>
            <pc:docMk/>
            <pc:sldMk cId="599029612" sldId="1515"/>
            <ac:spMk id="15" creationId="{BAC92B35-7733-B2A7-48B5-3575042E5BEF}"/>
          </ac:spMkLst>
        </pc:spChg>
        <pc:spChg chg="add mod">
          <ac:chgData name="Mia Harries (2304406)" userId="S::2304406@student.uwtsd.ac.uk::707930b6-7cb4-4997-b5f7-2d94f05b2711" providerId="AD" clId="Web-{6CFEEBF5-7EAF-0006-A999-42CE16CBD5CB}" dt="2026-01-10T00:07:27.620" v="7419" actId="1076"/>
          <ac:spMkLst>
            <pc:docMk/>
            <pc:sldMk cId="599029612" sldId="1515"/>
            <ac:spMk id="17" creationId="{D10BABF9-977C-5D10-8125-99D55701A0B3}"/>
          </ac:spMkLst>
        </pc:spChg>
        <pc:picChg chg="add mod ord modCrop">
          <ac:chgData name="Mia Harries (2304406)" userId="S::2304406@student.uwtsd.ac.uk::707930b6-7cb4-4997-b5f7-2d94f05b2711" providerId="AD" clId="Web-{6CFEEBF5-7EAF-0006-A999-42CE16CBD5CB}" dt="2026-01-09T23:18:11.880" v="7049" actId="14100"/>
          <ac:picMkLst>
            <pc:docMk/>
            <pc:sldMk cId="599029612" sldId="1515"/>
            <ac:picMk id="9" creationId="{D7C470C0-5D93-BDB3-6E5B-39CF46AA55A9}"/>
          </ac:picMkLst>
        </pc:picChg>
        <pc:picChg chg="add mod">
          <ac:chgData name="Mia Harries (2304406)" userId="S::2304406@student.uwtsd.ac.uk::707930b6-7cb4-4997-b5f7-2d94f05b2711" providerId="AD" clId="Web-{6CFEEBF5-7EAF-0006-A999-42CE16CBD5CB}" dt="2026-01-09T23:22:56.611" v="7052" actId="1076"/>
          <ac:picMkLst>
            <pc:docMk/>
            <pc:sldMk cId="599029612" sldId="1515"/>
            <ac:picMk id="12" creationId="{5C2EFBB5-536F-8534-1213-F3F7DAD783F0}"/>
          </ac:picMkLst>
        </pc:picChg>
        <pc:picChg chg="add mod modCrop">
          <ac:chgData name="Mia Harries (2304406)" userId="S::2304406@student.uwtsd.ac.uk::707930b6-7cb4-4997-b5f7-2d94f05b2711" providerId="AD" clId="Web-{6CFEEBF5-7EAF-0006-A999-42CE16CBD5CB}" dt="2026-01-09T23:23:55.049" v="7059" actId="14100"/>
          <ac:picMkLst>
            <pc:docMk/>
            <pc:sldMk cId="599029612" sldId="1515"/>
            <ac:picMk id="13" creationId="{9EFC6523-DAC7-B78F-7E7F-20F8D5445558}"/>
          </ac:picMkLst>
        </pc:picChg>
        <pc:picChg chg="add mod modCrop">
          <ac:chgData name="Mia Harries (2304406)" userId="S::2304406@student.uwtsd.ac.uk::707930b6-7cb4-4997-b5f7-2d94f05b2711" providerId="AD" clId="Web-{6CFEEBF5-7EAF-0006-A999-42CE16CBD5CB}" dt="2026-01-09T23:25:05.847" v="7071" actId="1076"/>
          <ac:picMkLst>
            <pc:docMk/>
            <pc:sldMk cId="599029612" sldId="1515"/>
            <ac:picMk id="14" creationId="{27F0D63A-BA68-C64D-078F-43EFC974BF0C}"/>
          </ac:picMkLst>
        </pc:picChg>
      </pc:sldChg>
      <pc:sldChg chg="addSp delSp modSp modNotes">
        <pc:chgData name="Mia Harries (2304406)" userId="S::2304406@student.uwtsd.ac.uk::707930b6-7cb4-4997-b5f7-2d94f05b2711" providerId="AD" clId="Web-{6CFEEBF5-7EAF-0006-A999-42CE16CBD5CB}" dt="2026-01-10T00:08:11.808" v="7429"/>
        <pc:sldMkLst>
          <pc:docMk/>
          <pc:sldMk cId="2168735708" sldId="1516"/>
        </pc:sldMkLst>
        <pc:spChg chg="mod">
          <ac:chgData name="Mia Harries (2304406)" userId="S::2304406@student.uwtsd.ac.uk::707930b6-7cb4-4997-b5f7-2d94f05b2711" providerId="AD" clId="Web-{6CFEEBF5-7EAF-0006-A999-42CE16CBD5CB}" dt="2026-01-09T23:28:12.218" v="7139" actId="1076"/>
          <ac:spMkLst>
            <pc:docMk/>
            <pc:sldMk cId="2168735708" sldId="1516"/>
            <ac:spMk id="2" creationId="{324C32F8-E21D-68DC-2A6B-6A44F01175C0}"/>
          </ac:spMkLst>
        </pc:spChg>
        <pc:spChg chg="mod">
          <ac:chgData name="Mia Harries (2304406)" userId="S::2304406@student.uwtsd.ac.uk::707930b6-7cb4-4997-b5f7-2d94f05b2711" providerId="AD" clId="Web-{6CFEEBF5-7EAF-0006-A999-42CE16CBD5CB}" dt="2026-01-09T23:34:00.732" v="7173" actId="1076"/>
          <ac:spMkLst>
            <pc:docMk/>
            <pc:sldMk cId="2168735708" sldId="1516"/>
            <ac:spMk id="3" creationId="{E435B5EE-EC32-8941-B9F3-74604A298061}"/>
          </ac:spMkLst>
        </pc:spChg>
        <pc:spChg chg="mod">
          <ac:chgData name="Mia Harries (2304406)" userId="S::2304406@student.uwtsd.ac.uk::707930b6-7cb4-4997-b5f7-2d94f05b2711" providerId="AD" clId="Web-{6CFEEBF5-7EAF-0006-A999-42CE16CBD5CB}" dt="2026-01-09T23:33:44.716" v="7169" actId="1076"/>
          <ac:spMkLst>
            <pc:docMk/>
            <pc:sldMk cId="2168735708" sldId="1516"/>
            <ac:spMk id="4" creationId="{085F83F2-AAC5-A5A2-512A-01B647657FF8}"/>
          </ac:spMkLst>
        </pc:spChg>
        <pc:spChg chg="add mod">
          <ac:chgData name="Mia Harries (2304406)" userId="S::2304406@student.uwtsd.ac.uk::707930b6-7cb4-4997-b5f7-2d94f05b2711" providerId="AD" clId="Web-{6CFEEBF5-7EAF-0006-A999-42CE16CBD5CB}" dt="2026-01-10T00:07:41.339" v="7422" actId="1076"/>
          <ac:spMkLst>
            <pc:docMk/>
            <pc:sldMk cId="2168735708" sldId="1516"/>
            <ac:spMk id="9" creationId="{A1632D4D-8310-9139-E8B2-E369DF0BF78D}"/>
          </ac:spMkLst>
        </pc:spChg>
        <pc:spChg chg="add mod ord">
          <ac:chgData name="Mia Harries (2304406)" userId="S::2304406@student.uwtsd.ac.uk::707930b6-7cb4-4997-b5f7-2d94f05b2711" providerId="AD" clId="Web-{6CFEEBF5-7EAF-0006-A999-42CE16CBD5CB}" dt="2026-01-10T00:08:11.808" v="7429"/>
          <ac:spMkLst>
            <pc:docMk/>
            <pc:sldMk cId="2168735708" sldId="1516"/>
            <ac:spMk id="11" creationId="{74991DED-946F-D09B-C046-0891FEEF25FE}"/>
          </ac:spMkLst>
        </pc:spChg>
        <pc:picChg chg="add mod">
          <ac:chgData name="Mia Harries (2304406)" userId="S::2304406@student.uwtsd.ac.uk::707930b6-7cb4-4997-b5f7-2d94f05b2711" providerId="AD" clId="Web-{6CFEEBF5-7EAF-0006-A999-42CE16CBD5CB}" dt="2026-01-09T23:33:56.935" v="7172" actId="1076"/>
          <ac:picMkLst>
            <pc:docMk/>
            <pc:sldMk cId="2168735708" sldId="1516"/>
            <ac:picMk id="5" creationId="{B0448D8A-3303-EE94-0567-DDB23179B308}"/>
          </ac:picMkLst>
        </pc:picChg>
      </pc:sldChg>
      <pc:sldChg chg="addSp delSp modSp modNotes">
        <pc:chgData name="Mia Harries (2304406)" userId="S::2304406@student.uwtsd.ac.uk::707930b6-7cb4-4997-b5f7-2d94f05b2711" providerId="AD" clId="Web-{6CFEEBF5-7EAF-0006-A999-42CE16CBD5CB}" dt="2026-01-10T00:23:09.126" v="7494"/>
        <pc:sldMkLst>
          <pc:docMk/>
          <pc:sldMk cId="3902066237" sldId="1517"/>
        </pc:sldMkLst>
        <pc:spChg chg="mod">
          <ac:chgData name="Mia Harries (2304406)" userId="S::2304406@student.uwtsd.ac.uk::707930b6-7cb4-4997-b5f7-2d94f05b2711" providerId="AD" clId="Web-{6CFEEBF5-7EAF-0006-A999-42CE16CBD5CB}" dt="2026-01-07T00:55:48.356" v="685" actId="20577"/>
          <ac:spMkLst>
            <pc:docMk/>
            <pc:sldMk cId="3902066237" sldId="1517"/>
            <ac:spMk id="2" creationId="{9A819718-8129-CB4A-5FDF-3999F3BE8E83}"/>
          </ac:spMkLst>
        </pc:spChg>
        <pc:spChg chg="mod">
          <ac:chgData name="Mia Harries (2304406)" userId="S::2304406@student.uwtsd.ac.uk::707930b6-7cb4-4997-b5f7-2d94f05b2711" providerId="AD" clId="Web-{6CFEEBF5-7EAF-0006-A999-42CE16CBD5CB}" dt="2026-01-07T00:54:58.012" v="655" actId="1076"/>
          <ac:spMkLst>
            <pc:docMk/>
            <pc:sldMk cId="3902066237" sldId="1517"/>
            <ac:spMk id="3" creationId="{348B4907-4194-55BC-BDE9-CCF6DAB2201B}"/>
          </ac:spMkLst>
        </pc:spChg>
        <pc:spChg chg="add">
          <ac:chgData name="Mia Harries (2304406)" userId="S::2304406@student.uwtsd.ac.uk::707930b6-7cb4-4997-b5f7-2d94f05b2711" providerId="AD" clId="Web-{6CFEEBF5-7EAF-0006-A999-42CE16CBD5CB}" dt="2026-01-09T23:43:16.445" v="7305"/>
          <ac:spMkLst>
            <pc:docMk/>
            <pc:sldMk cId="3902066237" sldId="1517"/>
            <ac:spMk id="4" creationId="{61166882-B000-182E-AB43-04B51AABE862}"/>
          </ac:spMkLst>
        </pc:spChg>
        <pc:spChg chg="add">
          <ac:chgData name="Mia Harries (2304406)" userId="S::2304406@student.uwtsd.ac.uk::707930b6-7cb4-4997-b5f7-2d94f05b2711" providerId="AD" clId="Web-{6CFEEBF5-7EAF-0006-A999-42CE16CBD5CB}" dt="2026-01-09T23:43:29.195" v="7306"/>
          <ac:spMkLst>
            <pc:docMk/>
            <pc:sldMk cId="3902066237" sldId="1517"/>
            <ac:spMk id="8" creationId="{B25F6256-9730-FA43-4045-16D92477BFC2}"/>
          </ac:spMkLst>
        </pc:spChg>
        <pc:spChg chg="add">
          <ac:chgData name="Mia Harries (2304406)" userId="S::2304406@student.uwtsd.ac.uk::707930b6-7cb4-4997-b5f7-2d94f05b2711" providerId="AD" clId="Web-{6CFEEBF5-7EAF-0006-A999-42CE16CBD5CB}" dt="2026-01-10T00:23:09.126" v="7494"/>
          <ac:spMkLst>
            <pc:docMk/>
            <pc:sldMk cId="3902066237" sldId="1517"/>
            <ac:spMk id="12" creationId="{52447A02-CCE4-1892-7004-B05C3D85B33D}"/>
          </ac:spMkLst>
        </pc:spChg>
      </pc:sldChg>
      <pc:sldChg chg="addSp delSp modSp modNotes">
        <pc:chgData name="Mia Harries (2304406)" userId="S::2304406@student.uwtsd.ac.uk::707930b6-7cb4-4997-b5f7-2d94f05b2711" providerId="AD" clId="Web-{6CFEEBF5-7EAF-0006-A999-42CE16CBD5CB}" dt="2026-01-10T00:23:00.969" v="7493"/>
        <pc:sldMkLst>
          <pc:docMk/>
          <pc:sldMk cId="3843793409" sldId="1518"/>
        </pc:sldMkLst>
        <pc:spChg chg="mod">
          <ac:chgData name="Mia Harries (2304406)" userId="S::2304406@student.uwtsd.ac.uk::707930b6-7cb4-4997-b5f7-2d94f05b2711" providerId="AD" clId="Web-{6CFEEBF5-7EAF-0006-A999-42CE16CBD5CB}" dt="2026-01-10T00:15:42.856" v="7483" actId="1076"/>
          <ac:spMkLst>
            <pc:docMk/>
            <pc:sldMk cId="3843793409" sldId="1518"/>
            <ac:spMk id="2" creationId="{2DC21CBA-BF0E-B09D-1B6D-7B68C95FAF55}"/>
          </ac:spMkLst>
        </pc:spChg>
        <pc:spChg chg="add mod ord">
          <ac:chgData name="Mia Harries (2304406)" userId="S::2304406@student.uwtsd.ac.uk::707930b6-7cb4-4997-b5f7-2d94f05b2711" providerId="AD" clId="Web-{6CFEEBF5-7EAF-0006-A999-42CE16CBD5CB}" dt="2026-01-10T00:22:55.625" v="7492"/>
          <ac:spMkLst>
            <pc:docMk/>
            <pc:sldMk cId="3843793409" sldId="1518"/>
            <ac:spMk id="10" creationId="{98657E0E-BED4-0059-EADF-8E1A9CCAF60A}"/>
          </ac:spMkLst>
        </pc:spChg>
      </pc:sldChg>
      <pc:sldChg chg="addSp delSp modSp new modNotes">
        <pc:chgData name="Mia Harries (2304406)" userId="S::2304406@student.uwtsd.ac.uk::707930b6-7cb4-4997-b5f7-2d94f05b2711" providerId="AD" clId="Web-{6CFEEBF5-7EAF-0006-A999-42CE16CBD5CB}" dt="2026-01-10T00:22:39.889" v="7489" actId="1076"/>
        <pc:sldMkLst>
          <pc:docMk/>
          <pc:sldMk cId="23436380" sldId="1519"/>
        </pc:sldMkLst>
        <pc:spChg chg="mod">
          <ac:chgData name="Mia Harries (2304406)" userId="S::2304406@student.uwtsd.ac.uk::707930b6-7cb4-4997-b5f7-2d94f05b2711" providerId="AD" clId="Web-{6CFEEBF5-7EAF-0006-A999-42CE16CBD5CB}" dt="2026-01-10T00:15:27.230" v="7480" actId="1076"/>
          <ac:spMkLst>
            <pc:docMk/>
            <pc:sldMk cId="23436380" sldId="1519"/>
            <ac:spMk id="2" creationId="{33873205-E51F-B31E-96A1-11FA23EB994F}"/>
          </ac:spMkLst>
        </pc:spChg>
        <pc:spChg chg="add mod">
          <ac:chgData name="Mia Harries (2304406)" userId="S::2304406@student.uwtsd.ac.uk::707930b6-7cb4-4997-b5f7-2d94f05b2711" providerId="AD" clId="Web-{6CFEEBF5-7EAF-0006-A999-42CE16CBD5CB}" dt="2026-01-10T00:22:39.889" v="7489" actId="1076"/>
          <ac:spMkLst>
            <pc:docMk/>
            <pc:sldMk cId="23436380" sldId="1519"/>
            <ac:spMk id="9" creationId="{512AC9EC-2E8A-A5D8-1EDF-86C749951A02}"/>
          </ac:spMkLst>
        </pc:spChg>
      </pc:sldChg>
      <pc:sldChg chg="addSp delSp modSp new">
        <pc:chgData name="Mia Harries (2304406)" userId="S::2304406@student.uwtsd.ac.uk::707930b6-7cb4-4997-b5f7-2d94f05b2711" providerId="AD" clId="Web-{6CFEEBF5-7EAF-0006-A999-42CE16CBD5CB}" dt="2026-01-10T00:07:00.807" v="7413" actId="1076"/>
        <pc:sldMkLst>
          <pc:docMk/>
          <pc:sldMk cId="1003230673" sldId="1520"/>
        </pc:sldMkLst>
        <pc:spChg chg="mod">
          <ac:chgData name="Mia Harries (2304406)" userId="S::2304406@student.uwtsd.ac.uk::707930b6-7cb4-4997-b5f7-2d94f05b2711" providerId="AD" clId="Web-{6CFEEBF5-7EAF-0006-A999-42CE16CBD5CB}" dt="2026-01-09T23:14:45.451" v="7020" actId="1076"/>
          <ac:spMkLst>
            <pc:docMk/>
            <pc:sldMk cId="1003230673" sldId="1520"/>
            <ac:spMk id="2" creationId="{471FE6BB-A295-50E4-0999-415C72E2C97F}"/>
          </ac:spMkLst>
        </pc:spChg>
        <pc:spChg chg="mod">
          <ac:chgData name="Mia Harries (2304406)" userId="S::2304406@student.uwtsd.ac.uk::707930b6-7cb4-4997-b5f7-2d94f05b2711" providerId="AD" clId="Web-{6CFEEBF5-7EAF-0006-A999-42CE16CBD5CB}" dt="2026-01-09T23:13:09.169" v="7007" actId="1076"/>
          <ac:spMkLst>
            <pc:docMk/>
            <pc:sldMk cId="1003230673" sldId="1520"/>
            <ac:spMk id="3" creationId="{8A8FF017-9452-68C6-C1BD-012863D69F43}"/>
          </ac:spMkLst>
        </pc:spChg>
        <pc:spChg chg="add mod">
          <ac:chgData name="Mia Harries (2304406)" userId="S::2304406@student.uwtsd.ac.uk::707930b6-7cb4-4997-b5f7-2d94f05b2711" providerId="AD" clId="Web-{6CFEEBF5-7EAF-0006-A999-42CE16CBD5CB}" dt="2026-01-09T23:15:32.388" v="7033" actId="1076"/>
          <ac:spMkLst>
            <pc:docMk/>
            <pc:sldMk cId="1003230673" sldId="1520"/>
            <ac:spMk id="6" creationId="{A7BC74F0-5738-3EB3-937E-00E698B99EE8}"/>
          </ac:spMkLst>
        </pc:spChg>
        <pc:spChg chg="add mod">
          <ac:chgData name="Mia Harries (2304406)" userId="S::2304406@student.uwtsd.ac.uk::707930b6-7cb4-4997-b5f7-2d94f05b2711" providerId="AD" clId="Web-{6CFEEBF5-7EAF-0006-A999-42CE16CBD5CB}" dt="2026-01-09T23:14:38.763" v="7019" actId="1076"/>
          <ac:spMkLst>
            <pc:docMk/>
            <pc:sldMk cId="1003230673" sldId="1520"/>
            <ac:spMk id="8" creationId="{F523E6D4-76D3-AC59-34FF-B3026AAD59AA}"/>
          </ac:spMkLst>
        </pc:spChg>
        <pc:spChg chg="add mod">
          <ac:chgData name="Mia Harries (2304406)" userId="S::2304406@student.uwtsd.ac.uk::707930b6-7cb4-4997-b5f7-2d94f05b2711" providerId="AD" clId="Web-{6CFEEBF5-7EAF-0006-A999-42CE16CBD5CB}" dt="2026-01-10T00:07:00.807" v="7413" actId="1076"/>
          <ac:spMkLst>
            <pc:docMk/>
            <pc:sldMk cId="1003230673" sldId="1520"/>
            <ac:spMk id="12" creationId="{8EACD51F-7466-C82D-F2A7-90CC35988649}"/>
          </ac:spMkLst>
        </pc:spChg>
        <pc:picChg chg="add mod">
          <ac:chgData name="Mia Harries (2304406)" userId="S::2304406@student.uwtsd.ac.uk::707930b6-7cb4-4997-b5f7-2d94f05b2711" providerId="AD" clId="Web-{6CFEEBF5-7EAF-0006-A999-42CE16CBD5CB}" dt="2026-01-09T23:15:40.529" v="7034" actId="1076"/>
          <ac:picMkLst>
            <pc:docMk/>
            <pc:sldMk cId="1003230673" sldId="1520"/>
            <ac:picMk id="9" creationId="{E4CEBCD4-68EA-D37B-1AA8-40AAF979E8D7}"/>
          </ac:picMkLst>
        </pc:picChg>
        <pc:picChg chg="add mod">
          <ac:chgData name="Mia Harries (2304406)" userId="S::2304406@student.uwtsd.ac.uk::707930b6-7cb4-4997-b5f7-2d94f05b2711" providerId="AD" clId="Web-{6CFEEBF5-7EAF-0006-A999-42CE16CBD5CB}" dt="2026-01-09T23:15:40.826" v="7035" actId="1076"/>
          <ac:picMkLst>
            <pc:docMk/>
            <pc:sldMk cId="1003230673" sldId="1520"/>
            <ac:picMk id="10" creationId="{25AEEF3F-453B-B015-45FF-80834EAB797C}"/>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4198972-73C8-9327-0850-18A64251345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2955A2EB-01C3-20E0-FF45-07CCC86724F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D5D1EC30-5B0B-48D0-A1A8-66A96720DF24}" type="datetimeFigureOut">
              <a:rPr lang="en-US" smtClean="0"/>
              <a:t>1/14/2026</a:t>
            </a:fld>
            <a:endParaRPr lang="en-US" dirty="0"/>
          </a:p>
        </p:txBody>
      </p:sp>
      <p:sp>
        <p:nvSpPr>
          <p:cNvPr id="4" name="Footer Placeholder 3">
            <a:extLst>
              <a:ext uri="{FF2B5EF4-FFF2-40B4-BE49-F238E27FC236}">
                <a16:creationId xmlns:a16="http://schemas.microsoft.com/office/drawing/2014/main" id="{91C50A84-CDF8-9D1C-7599-D1B543581C0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1BAAFBD2-1F7B-DB18-5994-6D22C6743F9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B8FBFCE-2205-4B9C-81E5-532E0690D8C1}" type="slidenum">
              <a:rPr lang="en-US" smtClean="0"/>
              <a:t>‹#›</a:t>
            </a:fld>
            <a:endParaRPr lang="en-US" dirty="0"/>
          </a:p>
        </p:txBody>
      </p:sp>
    </p:spTree>
    <p:extLst>
      <p:ext uri="{BB962C8B-B14F-4D97-AF65-F5344CB8AC3E}">
        <p14:creationId xmlns:p14="http://schemas.microsoft.com/office/powerpoint/2010/main" val="11787311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F68A4D-42A7-45F7-9930-00E8DCB48D7E}" type="datetimeFigureOut">
              <a:rPr lang="en-US" smtClean="0"/>
              <a:t>1/14/2026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FDD6F49-EBB7-4CCF-97A8-E526BB28BB69}" type="slidenum">
              <a:rPr lang="en-US" smtClean="0"/>
              <a:t>‹#›</a:t>
            </a:fld>
            <a:endParaRPr lang="en-US" dirty="0"/>
          </a:p>
        </p:txBody>
      </p:sp>
    </p:spTree>
    <p:extLst>
      <p:ext uri="{BB962C8B-B14F-4D97-AF65-F5344CB8AC3E}">
        <p14:creationId xmlns:p14="http://schemas.microsoft.com/office/powerpoint/2010/main" val="27871936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ea typeface="Calibri"/>
                <a:cs typeface="Calibri"/>
              </a:rPr>
              <a:t>Hello, my name is Mia and today I'll be explaining the current progress on the Dissertation question and practical as part of the interim viva. As mentioned previously in the pitch, the </a:t>
            </a:r>
            <a:r>
              <a:rPr lang="en-US" dirty="0" err="1">
                <a:latin typeface="Calibri"/>
                <a:ea typeface="Calibri"/>
                <a:cs typeface="Calibri"/>
              </a:rPr>
              <a:t>disseration</a:t>
            </a:r>
            <a:r>
              <a:rPr lang="en-US" dirty="0">
                <a:latin typeface="Calibri"/>
                <a:ea typeface="Calibri"/>
                <a:cs typeface="Calibri"/>
              </a:rPr>
              <a:t> will be covering the topic of real-life cultures represented accurately in character design in video games.</a:t>
            </a:r>
          </a:p>
        </p:txBody>
      </p:sp>
      <p:sp>
        <p:nvSpPr>
          <p:cNvPr id="4" name="Slide Number Placeholder 3"/>
          <p:cNvSpPr>
            <a:spLocks noGrp="1"/>
          </p:cNvSpPr>
          <p:nvPr>
            <p:ph type="sldNum" sz="quarter" idx="5"/>
          </p:nvPr>
        </p:nvSpPr>
        <p:spPr/>
        <p:txBody>
          <a:bodyPr/>
          <a:lstStyle/>
          <a:p>
            <a:fld id="{BFDD6F49-EBB7-4CCF-97A8-E526BB28BB69}" type="slidenum">
              <a:rPr lang="en-US" smtClean="0"/>
              <a:t>1</a:t>
            </a:fld>
            <a:endParaRPr lang="en-US" dirty="0"/>
          </a:p>
        </p:txBody>
      </p:sp>
    </p:spTree>
    <p:extLst>
      <p:ext uri="{BB962C8B-B14F-4D97-AF65-F5344CB8AC3E}">
        <p14:creationId xmlns:p14="http://schemas.microsoft.com/office/powerpoint/2010/main" val="21685581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ea typeface="Calibri"/>
                <a:cs typeface="Calibri"/>
              </a:rPr>
              <a:t>Here is an overview of what'll be covered during today's presentation. Both the practical and the dissertation will be discussed, showcasing the completed research thus far, work gone into the final product that has yet to be finished of course and what will be done going forward to complete both tasks as best as possible. </a:t>
            </a:r>
          </a:p>
        </p:txBody>
      </p:sp>
      <p:sp>
        <p:nvSpPr>
          <p:cNvPr id="4" name="Slide Number Placeholder 3"/>
          <p:cNvSpPr>
            <a:spLocks noGrp="1"/>
          </p:cNvSpPr>
          <p:nvPr>
            <p:ph type="sldNum" sz="quarter" idx="5"/>
          </p:nvPr>
        </p:nvSpPr>
        <p:spPr/>
        <p:txBody>
          <a:bodyPr/>
          <a:lstStyle/>
          <a:p>
            <a:fld id="{BFDD6F49-EBB7-4CCF-97A8-E526BB28BB69}" type="slidenum">
              <a:rPr lang="en-US" smtClean="0"/>
              <a:t>2</a:t>
            </a:fld>
            <a:endParaRPr lang="en-US" dirty="0"/>
          </a:p>
        </p:txBody>
      </p:sp>
    </p:spTree>
    <p:extLst>
      <p:ext uri="{BB962C8B-B14F-4D97-AF65-F5344CB8AC3E}">
        <p14:creationId xmlns:p14="http://schemas.microsoft.com/office/powerpoint/2010/main" val="19019710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ea typeface="Calibri"/>
                <a:cs typeface="Calibri"/>
              </a:rPr>
              <a:t>The first of the two parts that will be covered is the practical work. This is a culmination of the dissertation topic and the question being explored in an artistic way. </a:t>
            </a:r>
          </a:p>
        </p:txBody>
      </p:sp>
      <p:sp>
        <p:nvSpPr>
          <p:cNvPr id="4" name="Slide Number Placeholder 3"/>
          <p:cNvSpPr>
            <a:spLocks noGrp="1"/>
          </p:cNvSpPr>
          <p:nvPr>
            <p:ph type="sldNum" sz="quarter" idx="5"/>
          </p:nvPr>
        </p:nvSpPr>
        <p:spPr/>
        <p:txBody>
          <a:bodyPr/>
          <a:lstStyle/>
          <a:p>
            <a:fld id="{BFDD6F49-EBB7-4CCF-97A8-E526BB28BB69}" type="slidenum">
              <a:rPr lang="en-US" smtClean="0"/>
              <a:t>4</a:t>
            </a:fld>
            <a:endParaRPr lang="en-US" dirty="0"/>
          </a:p>
        </p:txBody>
      </p:sp>
    </p:spTree>
    <p:extLst>
      <p:ext uri="{BB962C8B-B14F-4D97-AF65-F5344CB8AC3E}">
        <p14:creationId xmlns:p14="http://schemas.microsoft.com/office/powerpoint/2010/main" val="1104988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ea typeface="Calibri"/>
                <a:cs typeface="Calibri"/>
              </a:rPr>
              <a:t>The practical work that I had chosen to do was a portfolio of 15 different character designs, 5 different cultures represented in 3 different genres. Not only was this to experiment with designs and push cultural accuracy through different themes, but it was also so that a bigger understanding of how varied and dynamic characters designs can become with different contexts even if they all come from the same source material. </a:t>
            </a:r>
          </a:p>
          <a:p>
            <a:r>
              <a:rPr lang="en-US" dirty="0">
                <a:latin typeface="Calibri"/>
                <a:ea typeface="Calibri"/>
                <a:cs typeface="Calibri"/>
              </a:rPr>
              <a:t>The reason why doing 2D character designs were my choice for the final practical work is because not only is it a medium that is known to me, but drawing digitally is something that brings confidence that the work could be created to a standard much higher than for example sculpting 1 character. </a:t>
            </a:r>
          </a:p>
          <a:p>
            <a:endParaRPr lang="en-US" dirty="0">
              <a:latin typeface="Calibri"/>
              <a:ea typeface="Calibri"/>
              <a:cs typeface="Calibri"/>
            </a:endParaRPr>
          </a:p>
          <a:p>
            <a:r>
              <a:rPr lang="en-US" dirty="0">
                <a:latin typeface="Calibri"/>
                <a:ea typeface="Calibri"/>
                <a:cs typeface="Calibri"/>
              </a:rPr>
              <a:t>This work helps to answer the question proposed at the beginning, to what extent are real-life cultures reflected accuracy. All designs created for this work has all been backed up and follows historical texts, academic resources and ancient artwork that all give meaning to chosen clothing, expressions, </a:t>
            </a:r>
            <a:r>
              <a:rPr lang="en-US" dirty="0" err="1">
                <a:latin typeface="Calibri"/>
                <a:ea typeface="Calibri"/>
                <a:cs typeface="Calibri"/>
              </a:rPr>
              <a:t>colours</a:t>
            </a:r>
            <a:r>
              <a:rPr lang="en-US" dirty="0">
                <a:latin typeface="Calibri"/>
                <a:ea typeface="Calibri"/>
                <a:cs typeface="Calibri"/>
              </a:rPr>
              <a:t> and even body types of characters. It's done to show that despite the varying genre's that have been chosen, character designs can still accurately reflect cultures without stereotyping them and instead appreciating important cultural aspects. </a:t>
            </a:r>
          </a:p>
        </p:txBody>
      </p:sp>
      <p:sp>
        <p:nvSpPr>
          <p:cNvPr id="4" name="Slide Number Placeholder 3"/>
          <p:cNvSpPr>
            <a:spLocks noGrp="1"/>
          </p:cNvSpPr>
          <p:nvPr>
            <p:ph type="sldNum" sz="quarter" idx="5"/>
          </p:nvPr>
        </p:nvSpPr>
        <p:spPr/>
        <p:txBody>
          <a:bodyPr/>
          <a:lstStyle/>
          <a:p>
            <a:fld id="{BFDD6F49-EBB7-4CCF-97A8-E526BB28BB69}" type="slidenum">
              <a:rPr lang="en-US" smtClean="0"/>
              <a:t>5</a:t>
            </a:fld>
            <a:endParaRPr lang="en-US" dirty="0"/>
          </a:p>
        </p:txBody>
      </p:sp>
    </p:spTree>
    <p:extLst>
      <p:ext uri="{BB962C8B-B14F-4D97-AF65-F5344CB8AC3E}">
        <p14:creationId xmlns:p14="http://schemas.microsoft.com/office/powerpoint/2010/main" val="26805284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ea typeface="Calibri"/>
                <a:cs typeface="Calibri"/>
              </a:rPr>
              <a:t>A lot of research has already been completed in order to create the practical work, the focus was on accuracy and therefore needed to look at both sides of character design, both good and bad representation in popular games created, this was an exploration into backlash and what consumers consider important when displaying an often misrepresented culture in media. For the practical work in particular the genres chosen were fantasy, post-apocalyptic and horror, and in order to view what viewers deem as accurate representation, it was necessary to watch gameplay of </a:t>
            </a:r>
            <a:r>
              <a:rPr lang="en-US" dirty="0" err="1">
                <a:latin typeface="Calibri"/>
                <a:ea typeface="Calibri"/>
                <a:cs typeface="Calibri"/>
              </a:rPr>
              <a:t>skyrim</a:t>
            </a:r>
            <a:r>
              <a:rPr lang="en-US" dirty="0">
                <a:latin typeface="Calibri"/>
                <a:ea typeface="Calibri"/>
                <a:cs typeface="Calibri"/>
              </a:rPr>
              <a:t>, fallout and resident evil, all are popular within their set genres. With that aside historical clothing, folklore and traditions were delved into in order keep up with accuracy and avoid stereotypes and misunderstandings. An example of this is that the Joseon Dynasty hanbok sleeves were made to cover the hands as a form of courtesy, and when designing the character for this culture, it was important to consider that. For a more thorough visual representation of each culture and each year chosen for each, a </a:t>
            </a:r>
            <a:r>
              <a:rPr lang="en-US" dirty="0" err="1">
                <a:latin typeface="Calibri"/>
                <a:ea typeface="Calibri"/>
                <a:cs typeface="Calibri"/>
              </a:rPr>
              <a:t>miro</a:t>
            </a:r>
            <a:r>
              <a:rPr lang="en-US" dirty="0">
                <a:latin typeface="Calibri"/>
                <a:ea typeface="Calibri"/>
                <a:cs typeface="Calibri"/>
              </a:rPr>
              <a:t> board was created, putting all images and their references in one place to easily follow when it came to making up a design. </a:t>
            </a:r>
          </a:p>
          <a:p>
            <a:r>
              <a:rPr lang="en-US" dirty="0">
                <a:latin typeface="Calibri"/>
                <a:ea typeface="Calibri"/>
                <a:cs typeface="Calibri"/>
              </a:rPr>
              <a:t>Despite choosing to create 2D designs, there was a period when considering creating a 3D model of a character, the image on screen is a reflection of that, it felt like if I had stuck with the 3D model it would've meant the practical would've been all about the process and figuring out how to use 3D for cultural accuracy rather than </a:t>
            </a:r>
            <a:r>
              <a:rPr lang="en-US" dirty="0" err="1">
                <a:latin typeface="Calibri"/>
                <a:ea typeface="Calibri"/>
                <a:cs typeface="Calibri"/>
              </a:rPr>
              <a:t>emphasising</a:t>
            </a:r>
            <a:r>
              <a:rPr lang="en-US" dirty="0">
                <a:latin typeface="Calibri"/>
                <a:ea typeface="Calibri"/>
                <a:cs typeface="Calibri"/>
              </a:rPr>
              <a:t> the design which more accurately represents the </a:t>
            </a:r>
            <a:r>
              <a:rPr lang="en-US" dirty="0" err="1">
                <a:latin typeface="Calibri"/>
                <a:ea typeface="Calibri"/>
                <a:cs typeface="Calibri"/>
              </a:rPr>
              <a:t>wuestion</a:t>
            </a:r>
            <a:r>
              <a:rPr lang="en-US" dirty="0">
                <a:latin typeface="Calibri"/>
                <a:ea typeface="Calibri"/>
                <a:cs typeface="Calibri"/>
              </a:rPr>
              <a:t> and is personally more achieveable with the 2D art. </a:t>
            </a:r>
          </a:p>
        </p:txBody>
      </p:sp>
      <p:sp>
        <p:nvSpPr>
          <p:cNvPr id="4" name="Slide Number Placeholder 3"/>
          <p:cNvSpPr>
            <a:spLocks noGrp="1"/>
          </p:cNvSpPr>
          <p:nvPr>
            <p:ph type="sldNum" sz="quarter" idx="5"/>
          </p:nvPr>
        </p:nvSpPr>
        <p:spPr/>
        <p:txBody>
          <a:bodyPr/>
          <a:lstStyle/>
          <a:p>
            <a:fld id="{BFDD6F49-EBB7-4CCF-97A8-E526BB28BB69}" type="slidenum">
              <a:rPr lang="en-US" smtClean="0"/>
              <a:t>6</a:t>
            </a:fld>
            <a:endParaRPr lang="en-US" dirty="0"/>
          </a:p>
        </p:txBody>
      </p:sp>
    </p:spTree>
    <p:extLst>
      <p:ext uri="{BB962C8B-B14F-4D97-AF65-F5344CB8AC3E}">
        <p14:creationId xmlns:p14="http://schemas.microsoft.com/office/powerpoint/2010/main" val="14211504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ea typeface="Calibri"/>
                <a:cs typeface="Calibri"/>
              </a:rPr>
              <a:t>By using the </a:t>
            </a:r>
            <a:r>
              <a:rPr lang="en-US" dirty="0" err="1">
                <a:latin typeface="Calibri"/>
                <a:ea typeface="Calibri"/>
                <a:cs typeface="Calibri"/>
              </a:rPr>
              <a:t>miro</a:t>
            </a:r>
            <a:r>
              <a:rPr lang="en-US" dirty="0">
                <a:latin typeface="Calibri"/>
                <a:ea typeface="Calibri"/>
                <a:cs typeface="Calibri"/>
              </a:rPr>
              <a:t> board and games mentioned in the previous slide, it was decided that to create a larger variation of </a:t>
            </a:r>
            <a:r>
              <a:rPr lang="en-US" dirty="0" err="1">
                <a:latin typeface="Calibri"/>
                <a:ea typeface="Calibri"/>
                <a:cs typeface="Calibri"/>
              </a:rPr>
              <a:t>chaarcetrs</a:t>
            </a:r>
            <a:r>
              <a:rPr lang="en-US" dirty="0">
                <a:latin typeface="Calibri"/>
                <a:ea typeface="Calibri"/>
                <a:cs typeface="Calibri"/>
              </a:rPr>
              <a:t> that each one would have a different body type, the concept art in these images are the back and front A-Poses for each body type that is intended to be used when designing the character. The muscular female is Joseon Korean, the muscular male is Pre-Settlement Inuit, the larger male is middle Welsh-Celtic, the larger female is Modern Polynesia- </a:t>
            </a:r>
            <a:r>
              <a:rPr lang="en-US" dirty="0" err="1">
                <a:latin typeface="Calibri"/>
                <a:ea typeface="Calibri"/>
                <a:cs typeface="Calibri"/>
              </a:rPr>
              <a:t>particularily</a:t>
            </a:r>
            <a:r>
              <a:rPr lang="en-US" dirty="0">
                <a:latin typeface="Calibri"/>
                <a:ea typeface="Calibri"/>
                <a:cs typeface="Calibri"/>
              </a:rPr>
              <a:t> </a:t>
            </a:r>
            <a:r>
              <a:rPr lang="en-US" dirty="0" err="1">
                <a:latin typeface="Calibri"/>
                <a:ea typeface="Calibri"/>
                <a:cs typeface="Calibri"/>
              </a:rPr>
              <a:t>Maori</a:t>
            </a:r>
            <a:r>
              <a:rPr lang="en-US" dirty="0">
                <a:latin typeface="Calibri"/>
                <a:ea typeface="Calibri"/>
                <a:cs typeface="Calibri"/>
              </a:rPr>
              <a:t>, and the frail masculine body type is medieval Russia. Each one is important when considering accuracy and has cultural significance when it comes to dressing that body types, with the genres presented. These are silhouettes that were created, all body types have 3 different ones, each meant to obviously hint toward each genre. For example the larger male has a brave barbarian stance for fantasy, a hunched over creepier one for horror and a burlier more aggressive build for post apocalyptic, despite the different poses you can still tell they are the same character from their body shapes. </a:t>
            </a:r>
          </a:p>
        </p:txBody>
      </p:sp>
      <p:sp>
        <p:nvSpPr>
          <p:cNvPr id="4" name="Slide Number Placeholder 3"/>
          <p:cNvSpPr>
            <a:spLocks noGrp="1"/>
          </p:cNvSpPr>
          <p:nvPr>
            <p:ph type="sldNum" sz="quarter" idx="5"/>
          </p:nvPr>
        </p:nvSpPr>
        <p:spPr/>
        <p:txBody>
          <a:bodyPr/>
          <a:lstStyle/>
          <a:p>
            <a:fld id="{BFDD6F49-EBB7-4CCF-97A8-E526BB28BB69}" type="slidenum">
              <a:rPr lang="en-US" smtClean="0"/>
              <a:t>7</a:t>
            </a:fld>
            <a:endParaRPr lang="en-US" dirty="0"/>
          </a:p>
        </p:txBody>
      </p:sp>
    </p:spTree>
    <p:extLst>
      <p:ext uri="{BB962C8B-B14F-4D97-AF65-F5344CB8AC3E}">
        <p14:creationId xmlns:p14="http://schemas.microsoft.com/office/powerpoint/2010/main" val="40432913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ea typeface="Calibri"/>
                <a:cs typeface="Calibri"/>
              </a:rPr>
              <a:t>Out of the 15 character designs that will be made for the portfolio by the end of the module, 5 out of the 15 have been completed. They've been split into 3 genres, 5 designs for </a:t>
            </a:r>
            <a:r>
              <a:rPr lang="en-US" dirty="0" err="1">
                <a:latin typeface="Calibri"/>
                <a:ea typeface="Calibri"/>
                <a:cs typeface="Calibri"/>
              </a:rPr>
              <a:t>horro</a:t>
            </a:r>
            <a:r>
              <a:rPr lang="en-US" dirty="0">
                <a:latin typeface="Calibri"/>
                <a:ea typeface="Calibri"/>
                <a:cs typeface="Calibri"/>
              </a:rPr>
              <a:t>, 5 for fantasy and 5 for post-apocalyptic. These are the 5 designs created for the horror genre, each character clearly fits each </a:t>
            </a:r>
            <a:r>
              <a:rPr lang="en-US" dirty="0" err="1">
                <a:latin typeface="Calibri"/>
                <a:ea typeface="Calibri"/>
                <a:cs typeface="Calibri"/>
              </a:rPr>
              <a:t>bodytype</a:t>
            </a:r>
            <a:r>
              <a:rPr lang="en-US" dirty="0">
                <a:latin typeface="Calibri"/>
                <a:ea typeface="Calibri"/>
                <a:cs typeface="Calibri"/>
              </a:rPr>
              <a:t> and the culture that they're each representing clearly. For the horror in particular the folklore was taken into account, noting the frightening historical creatures in each culture. From left to right these are the creatures each character has been designed into, Y Mari </a:t>
            </a:r>
            <a:r>
              <a:rPr lang="en-US" dirty="0" err="1">
                <a:latin typeface="Calibri"/>
                <a:ea typeface="Calibri"/>
                <a:cs typeface="Calibri"/>
              </a:rPr>
              <a:t>Lwyd</a:t>
            </a:r>
            <a:r>
              <a:rPr lang="en-US" dirty="0">
                <a:latin typeface="Calibri"/>
                <a:ea typeface="Calibri"/>
                <a:cs typeface="Calibri"/>
              </a:rPr>
              <a:t>, a </a:t>
            </a:r>
            <a:r>
              <a:rPr lang="en-US" dirty="0" err="1">
                <a:latin typeface="Calibri"/>
                <a:ea typeface="Calibri"/>
                <a:cs typeface="Calibri"/>
              </a:rPr>
              <a:t>Gwisin</a:t>
            </a:r>
            <a:r>
              <a:rPr lang="en-US" dirty="0">
                <a:latin typeface="Calibri"/>
                <a:ea typeface="Calibri"/>
                <a:cs typeface="Calibri"/>
              </a:rPr>
              <a:t>, an Ijiraq or </a:t>
            </a:r>
            <a:r>
              <a:rPr lang="en-US" dirty="0" err="1">
                <a:latin typeface="Calibri"/>
                <a:ea typeface="Calibri"/>
                <a:cs typeface="Calibri"/>
              </a:rPr>
              <a:t>skinwalker</a:t>
            </a:r>
            <a:r>
              <a:rPr lang="en-US" dirty="0">
                <a:latin typeface="Calibri"/>
                <a:ea typeface="Calibri"/>
                <a:cs typeface="Calibri"/>
              </a:rPr>
              <a:t> as we know them today, Pounamu, a story of a woman turned to stone, and finally the </a:t>
            </a:r>
            <a:r>
              <a:rPr lang="en-US" dirty="0" err="1"/>
              <a:t>Vourdalak</a:t>
            </a:r>
            <a:r>
              <a:rPr lang="en-US" dirty="0"/>
              <a:t> a vampire particular to medieval </a:t>
            </a:r>
            <a:r>
              <a:rPr lang="en-US" dirty="0" err="1"/>
              <a:t>russia</a:t>
            </a:r>
            <a:r>
              <a:rPr lang="en-US" dirty="0"/>
              <a:t> though often described to look more like how we depict decaying werewolves. </a:t>
            </a:r>
            <a:endParaRPr lang="en-US" dirty="0">
              <a:latin typeface="Aptos"/>
              <a:ea typeface="Calibri"/>
              <a:cs typeface="Calibri"/>
            </a:endParaRPr>
          </a:p>
        </p:txBody>
      </p:sp>
      <p:sp>
        <p:nvSpPr>
          <p:cNvPr id="4" name="Slide Number Placeholder 3"/>
          <p:cNvSpPr>
            <a:spLocks noGrp="1"/>
          </p:cNvSpPr>
          <p:nvPr>
            <p:ph type="sldNum" sz="quarter" idx="5"/>
          </p:nvPr>
        </p:nvSpPr>
        <p:spPr/>
        <p:txBody>
          <a:bodyPr/>
          <a:lstStyle/>
          <a:p>
            <a:fld id="{BFDD6F49-EBB7-4CCF-97A8-E526BB28BB69}" type="slidenum">
              <a:rPr lang="en-US" smtClean="0"/>
              <a:t>8</a:t>
            </a:fld>
            <a:endParaRPr lang="en-US" dirty="0"/>
          </a:p>
        </p:txBody>
      </p:sp>
    </p:spTree>
    <p:extLst>
      <p:ext uri="{BB962C8B-B14F-4D97-AF65-F5344CB8AC3E}">
        <p14:creationId xmlns:p14="http://schemas.microsoft.com/office/powerpoint/2010/main" val="24565656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ea typeface="Calibri"/>
                <a:cs typeface="Calibri"/>
              </a:rPr>
              <a:t>Going forward the goal will be to complete the other designs for both the fantasy and post apocalyptic genre, one of which is already in the making and on that note will be trying to space each design out, for example finishing one each week, therefore will allow for clear time management, especially leading up to the deadline, and therefore enabling the focus to be on the dissertation and how the completed portfolio of work will influence the points raised and the discussions had within the paper. Once completed it'll be a portfolio of 15 different character designs, each following certain cultures and </a:t>
            </a:r>
            <a:r>
              <a:rPr lang="en-US" dirty="0" err="1">
                <a:latin typeface="Calibri"/>
                <a:ea typeface="Calibri"/>
                <a:cs typeface="Calibri"/>
              </a:rPr>
              <a:t>emphasising</a:t>
            </a:r>
            <a:r>
              <a:rPr lang="en-US" dirty="0">
                <a:latin typeface="Calibri"/>
                <a:ea typeface="Calibri"/>
                <a:cs typeface="Calibri"/>
              </a:rPr>
              <a:t> history to reflect accurate representation, this will be backed up by primary research made with surveys in order to receive player views on accuracy and necessity of the character designs.</a:t>
            </a:r>
          </a:p>
        </p:txBody>
      </p:sp>
      <p:sp>
        <p:nvSpPr>
          <p:cNvPr id="4" name="Slide Number Placeholder 3"/>
          <p:cNvSpPr>
            <a:spLocks noGrp="1"/>
          </p:cNvSpPr>
          <p:nvPr>
            <p:ph type="sldNum" sz="quarter" idx="5"/>
          </p:nvPr>
        </p:nvSpPr>
        <p:spPr/>
        <p:txBody>
          <a:bodyPr/>
          <a:lstStyle/>
          <a:p>
            <a:fld id="{BFDD6F49-EBB7-4CCF-97A8-E526BB28BB69}" type="slidenum">
              <a:rPr lang="en-US" smtClean="0"/>
              <a:t>9</a:t>
            </a:fld>
            <a:endParaRPr lang="en-US" dirty="0"/>
          </a:p>
        </p:txBody>
      </p:sp>
    </p:spTree>
    <p:extLst>
      <p:ext uri="{BB962C8B-B14F-4D97-AF65-F5344CB8AC3E}">
        <p14:creationId xmlns:p14="http://schemas.microsoft.com/office/powerpoint/2010/main" val="3603677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ea typeface="Calibri"/>
                <a:cs typeface="Calibri"/>
              </a:rPr>
              <a:t>Next is the current progress done on the dissertation itself and the research currently completed for it. </a:t>
            </a:r>
          </a:p>
        </p:txBody>
      </p:sp>
      <p:sp>
        <p:nvSpPr>
          <p:cNvPr id="4" name="Slide Number Placeholder 3"/>
          <p:cNvSpPr>
            <a:spLocks noGrp="1"/>
          </p:cNvSpPr>
          <p:nvPr>
            <p:ph type="sldNum" sz="quarter" idx="5"/>
          </p:nvPr>
        </p:nvSpPr>
        <p:spPr/>
        <p:txBody>
          <a:bodyPr/>
          <a:lstStyle/>
          <a:p>
            <a:fld id="{BFDD6F49-EBB7-4CCF-97A8-E526BB28BB69}" type="slidenum">
              <a:rPr lang="en-US" smtClean="0"/>
              <a:t>10</a:t>
            </a:fld>
            <a:endParaRPr lang="en-US" dirty="0"/>
          </a:p>
        </p:txBody>
      </p:sp>
    </p:spTree>
    <p:extLst>
      <p:ext uri="{BB962C8B-B14F-4D97-AF65-F5344CB8AC3E}">
        <p14:creationId xmlns:p14="http://schemas.microsoft.com/office/powerpoint/2010/main" val="30008816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ea typeface="Calibri"/>
                <a:cs typeface="Calibri"/>
              </a:rPr>
              <a:t>For the dissertation itself the question covered will be </a:t>
            </a:r>
            <a:r>
              <a:rPr lang="en-GB" cap="all" dirty="0"/>
              <a:t>“To what extent are real </a:t>
            </a:r>
            <a:r>
              <a:rPr lang="en-GB" cap="all" dirty="0" err="1"/>
              <a:t>lifecultures</a:t>
            </a:r>
            <a:r>
              <a:rPr lang="en-GB" cap="all" dirty="0"/>
              <a:t> reflected accurately and respectfully through their character designs within video games with consideration towards stereotypes?” there are two main reasons why this was decided as the topic of choice, and why its believed to be so important to discuss. First of all this topic is very </a:t>
            </a:r>
            <a:r>
              <a:rPr lang="en-GB" cap="all" dirty="0" err="1"/>
              <a:t>prevelant</a:t>
            </a:r>
            <a:r>
              <a:rPr lang="en-GB" cap="all" dirty="0"/>
              <a:t> and talked about often these days, the </a:t>
            </a:r>
            <a:r>
              <a:rPr lang="en-GB" cap="all" dirty="0" err="1"/>
              <a:t>tline</a:t>
            </a:r>
            <a:r>
              <a:rPr lang="en-GB" cap="all" dirty="0"/>
              <a:t> between stereotypical and representing is often blurred especially in character designs in video games. Though the cultures may be fictional in some cases, they are derived from real </a:t>
            </a:r>
            <a:r>
              <a:rPr lang="en-GB" cap="all" dirty="0" err="1"/>
              <a:t>lifes</a:t>
            </a:r>
            <a:r>
              <a:rPr lang="en-GB" cap="all" dirty="0"/>
              <a:t> and real culture, so what is good and bad representation? This will be the main point discussed in the paper. The second reason for why this was chosen is due to its educational factor, </a:t>
            </a:r>
            <a:r>
              <a:rPr lang="en-GB" cap="all" dirty="0" err="1"/>
              <a:t>understnading</a:t>
            </a:r>
            <a:r>
              <a:rPr lang="en-GB" cap="all" dirty="0"/>
              <a:t> a topic like this, especially as an aspiring concept artist myself, is important to </a:t>
            </a:r>
            <a:r>
              <a:rPr lang="en-GB" cap="all" dirty="0" err="1"/>
              <a:t>enderstanding</a:t>
            </a:r>
            <a:r>
              <a:rPr lang="en-GB" cap="all" dirty="0"/>
              <a:t> context, noticing when its important to showcase culture and when it is considered too far. The skills learnt from this topic will be transferable to designing characters with particular backgrounds and history in industry.</a:t>
            </a:r>
          </a:p>
          <a:p>
            <a:endParaRPr lang="en-US" dirty="0">
              <a:latin typeface="Calibri"/>
              <a:ea typeface="Calibri"/>
              <a:cs typeface="Calibri"/>
            </a:endParaRPr>
          </a:p>
        </p:txBody>
      </p:sp>
      <p:sp>
        <p:nvSpPr>
          <p:cNvPr id="4" name="Slide Number Placeholder 3"/>
          <p:cNvSpPr>
            <a:spLocks noGrp="1"/>
          </p:cNvSpPr>
          <p:nvPr>
            <p:ph type="sldNum" sz="quarter" idx="5"/>
          </p:nvPr>
        </p:nvSpPr>
        <p:spPr/>
        <p:txBody>
          <a:bodyPr/>
          <a:lstStyle/>
          <a:p>
            <a:fld id="{BFDD6F49-EBB7-4CCF-97A8-E526BB28BB69}" type="slidenum">
              <a:rPr lang="en-US" smtClean="0"/>
              <a:t>11</a:t>
            </a:fld>
            <a:endParaRPr lang="en-US" dirty="0"/>
          </a:p>
        </p:txBody>
      </p:sp>
    </p:spTree>
    <p:extLst>
      <p:ext uri="{BB962C8B-B14F-4D97-AF65-F5344CB8AC3E}">
        <p14:creationId xmlns:p14="http://schemas.microsoft.com/office/powerpoint/2010/main" val="35034753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ea typeface="Calibri"/>
                <a:cs typeface="Calibri"/>
              </a:rPr>
              <a:t>Throughout the current period of researching and working on the dissertation, I and my supervisor have been having regular meetings in order to keep up and on track with the workload. Thus far keeping up and being consistent has not been too difficult, I follow a schedule which determines what needs working on or researching for that week in order to update the supervisor the following session. Another primary way I've kept up with </a:t>
            </a:r>
            <a:r>
              <a:rPr lang="en-US" dirty="0" err="1">
                <a:latin typeface="Calibri"/>
                <a:ea typeface="Calibri"/>
                <a:cs typeface="Calibri"/>
              </a:rPr>
              <a:t>organising</a:t>
            </a:r>
            <a:r>
              <a:rPr lang="en-US" dirty="0">
                <a:latin typeface="Calibri"/>
                <a:ea typeface="Calibri"/>
                <a:cs typeface="Calibri"/>
              </a:rPr>
              <a:t> without overwhelming myself is through putting every reference I find and intend to use in a large spreadsheet, they're each </a:t>
            </a:r>
            <a:r>
              <a:rPr lang="en-US" dirty="0" err="1">
                <a:latin typeface="Calibri"/>
                <a:ea typeface="Calibri"/>
                <a:cs typeface="Calibri"/>
              </a:rPr>
              <a:t>organised</a:t>
            </a:r>
            <a:r>
              <a:rPr lang="en-US" dirty="0">
                <a:latin typeface="Calibri"/>
                <a:ea typeface="Calibri"/>
                <a:cs typeface="Calibri"/>
              </a:rPr>
              <a:t> by the type of text and briefly what they cover. The sheet is on the screen, it is all the current research found that either discusses the topic or areas surrounding it that are important going forward when arguing the question. </a:t>
            </a:r>
          </a:p>
          <a:p>
            <a:endParaRPr lang="en-US" dirty="0">
              <a:latin typeface="Calibri"/>
              <a:ea typeface="Calibri"/>
              <a:cs typeface="Calibri"/>
            </a:endParaRPr>
          </a:p>
          <a:p>
            <a:endParaRPr lang="en-US" dirty="0">
              <a:latin typeface="Calibri"/>
              <a:ea typeface="Calibri"/>
              <a:cs typeface="Calibri"/>
            </a:endParaRPr>
          </a:p>
        </p:txBody>
      </p:sp>
      <p:sp>
        <p:nvSpPr>
          <p:cNvPr id="4" name="Slide Number Placeholder 3"/>
          <p:cNvSpPr>
            <a:spLocks noGrp="1"/>
          </p:cNvSpPr>
          <p:nvPr>
            <p:ph type="sldNum" sz="quarter" idx="5"/>
          </p:nvPr>
        </p:nvSpPr>
        <p:spPr/>
        <p:txBody>
          <a:bodyPr/>
          <a:lstStyle/>
          <a:p>
            <a:fld id="{BFDD6F49-EBB7-4CCF-97A8-E526BB28BB69}" type="slidenum">
              <a:rPr lang="en-US" smtClean="0"/>
              <a:t>12</a:t>
            </a:fld>
            <a:endParaRPr lang="en-US" dirty="0"/>
          </a:p>
        </p:txBody>
      </p:sp>
    </p:spTree>
    <p:extLst>
      <p:ext uri="{BB962C8B-B14F-4D97-AF65-F5344CB8AC3E}">
        <p14:creationId xmlns:p14="http://schemas.microsoft.com/office/powerpoint/2010/main" val="14766593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ea typeface="Calibri"/>
                <a:cs typeface="Calibri"/>
              </a:rPr>
              <a:t>So far the dissertation document has been created, the title page, the question, the summary / introduction has been written and the conclusion as well, this was to clearly set </a:t>
            </a:r>
            <a:r>
              <a:rPr lang="en-US" dirty="0" err="1">
                <a:latin typeface="Calibri"/>
                <a:ea typeface="Calibri"/>
                <a:cs typeface="Calibri"/>
              </a:rPr>
              <a:t>ym</a:t>
            </a:r>
            <a:r>
              <a:rPr lang="en-US" dirty="0">
                <a:latin typeface="Calibri"/>
                <a:ea typeface="Calibri"/>
                <a:cs typeface="Calibri"/>
              </a:rPr>
              <a:t> goals and expectations for the outcome of the dissertation. The contents page has also been included and some of the headings have started being input. I had considered inserting the bibliography already, but considering the excel sheet already exists there was no need to especially so early, because ethe order or references used may be changed and eventually making the writing process longer. </a:t>
            </a:r>
          </a:p>
        </p:txBody>
      </p:sp>
      <p:sp>
        <p:nvSpPr>
          <p:cNvPr id="4" name="Slide Number Placeholder 3"/>
          <p:cNvSpPr>
            <a:spLocks noGrp="1"/>
          </p:cNvSpPr>
          <p:nvPr>
            <p:ph type="sldNum" sz="quarter" idx="5"/>
          </p:nvPr>
        </p:nvSpPr>
        <p:spPr/>
        <p:txBody>
          <a:bodyPr/>
          <a:lstStyle/>
          <a:p>
            <a:fld id="{BFDD6F49-EBB7-4CCF-97A8-E526BB28BB69}" type="slidenum">
              <a:rPr lang="en-US" smtClean="0"/>
              <a:t>13</a:t>
            </a:fld>
            <a:endParaRPr lang="en-US" dirty="0"/>
          </a:p>
        </p:txBody>
      </p:sp>
    </p:spTree>
    <p:extLst>
      <p:ext uri="{BB962C8B-B14F-4D97-AF65-F5344CB8AC3E}">
        <p14:creationId xmlns:p14="http://schemas.microsoft.com/office/powerpoint/2010/main" val="15176594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ea typeface="Calibri"/>
                <a:cs typeface="Calibri"/>
              </a:rPr>
              <a:t>Moving forward with the dissertation the goal will be to firstly send out some surveys, conducting some user testing to see what users like to see in their character </a:t>
            </a:r>
            <a:r>
              <a:rPr lang="en-US" dirty="0" err="1">
                <a:latin typeface="Calibri"/>
                <a:ea typeface="Calibri"/>
                <a:cs typeface="Calibri"/>
              </a:rPr>
              <a:t>deisgns</a:t>
            </a:r>
            <a:r>
              <a:rPr lang="en-US" dirty="0">
                <a:latin typeface="Calibri"/>
                <a:ea typeface="Calibri"/>
                <a:cs typeface="Calibri"/>
              </a:rPr>
              <a:t> and show different game examples, allowing them to compare and give their input on what is accurate and what is not- or </a:t>
            </a:r>
            <a:r>
              <a:rPr lang="en-US" dirty="0" err="1">
                <a:latin typeface="Calibri"/>
                <a:ea typeface="Calibri"/>
                <a:cs typeface="Calibri"/>
              </a:rPr>
              <a:t>unnecassary</a:t>
            </a:r>
            <a:r>
              <a:rPr lang="en-US" dirty="0">
                <a:latin typeface="Calibri"/>
                <a:ea typeface="Calibri"/>
                <a:cs typeface="Calibri"/>
              </a:rPr>
              <a:t> to them. This'll be important in order to get a variation of views on </a:t>
            </a:r>
            <a:r>
              <a:rPr lang="en-US" dirty="0" err="1">
                <a:latin typeface="Calibri"/>
                <a:ea typeface="Calibri"/>
                <a:cs typeface="Calibri"/>
              </a:rPr>
              <a:t>whats</a:t>
            </a:r>
            <a:r>
              <a:rPr lang="en-US" dirty="0">
                <a:latin typeface="Calibri"/>
                <a:ea typeface="Calibri"/>
                <a:cs typeface="Calibri"/>
              </a:rPr>
              <a:t> deemed stereotypical and </a:t>
            </a:r>
            <a:r>
              <a:rPr lang="en-US" dirty="0" err="1">
                <a:latin typeface="Calibri"/>
                <a:ea typeface="Calibri"/>
                <a:cs typeface="Calibri"/>
              </a:rPr>
              <a:t>whats</a:t>
            </a:r>
            <a:r>
              <a:rPr lang="en-US" dirty="0">
                <a:latin typeface="Calibri"/>
                <a:ea typeface="Calibri"/>
                <a:cs typeface="Calibri"/>
              </a:rPr>
              <a:t> deemed accurate representation. Another important continuation will be finding more research, currently there are a variety of academic articles linked in the excel sheet but now the focus should be on cultures and finding more games that give a negative example of representation, the bad must also be considered. </a:t>
            </a:r>
            <a:r>
              <a:rPr lang="en-US">
                <a:latin typeface="Calibri"/>
                <a:ea typeface="Calibri"/>
                <a:cs typeface="Calibri"/>
              </a:rPr>
              <a:t>Of course the writing will continue, the headings will be completed and the topic itself along with the question's discussion will begin to be written soon, like the art it'll be spaced out as to not overwhelm and to make the topic more </a:t>
            </a:r>
            <a:r>
              <a:rPr lang="en-US" dirty="0" err="1">
                <a:latin typeface="Calibri"/>
                <a:ea typeface="Calibri"/>
                <a:cs typeface="Calibri"/>
              </a:rPr>
              <a:t>digestable</a:t>
            </a:r>
            <a:r>
              <a:rPr lang="en-US">
                <a:latin typeface="Calibri"/>
                <a:ea typeface="Calibri"/>
                <a:cs typeface="Calibri"/>
              </a:rPr>
              <a:t>, since rushing might lead to bias instead of an factual viewpoint of the topic.  Overall, I'm happy with the progress that's been done so far, and have full confidence that it will continue to be completed to the best of my abilities </a:t>
            </a:r>
            <a:r>
              <a:rPr lang="en-US" dirty="0">
                <a:latin typeface="Calibri"/>
                <a:ea typeface="Calibri"/>
                <a:cs typeface="Calibri"/>
              </a:rPr>
              <a:t>in a timely manor.</a:t>
            </a:r>
            <a:endParaRPr lang="en-US"/>
          </a:p>
        </p:txBody>
      </p:sp>
      <p:sp>
        <p:nvSpPr>
          <p:cNvPr id="4" name="Slide Number Placeholder 3"/>
          <p:cNvSpPr>
            <a:spLocks noGrp="1"/>
          </p:cNvSpPr>
          <p:nvPr>
            <p:ph type="sldNum" sz="quarter" idx="5"/>
          </p:nvPr>
        </p:nvSpPr>
        <p:spPr/>
        <p:txBody>
          <a:bodyPr/>
          <a:lstStyle/>
          <a:p>
            <a:fld id="{BFDD6F49-EBB7-4CCF-97A8-E526BB28BB69}" type="slidenum">
              <a:rPr lang="en-US" smtClean="0"/>
              <a:t>14</a:t>
            </a:fld>
            <a:endParaRPr lang="en-US" dirty="0"/>
          </a:p>
        </p:txBody>
      </p:sp>
    </p:spTree>
    <p:extLst>
      <p:ext uri="{BB962C8B-B14F-4D97-AF65-F5344CB8AC3E}">
        <p14:creationId xmlns:p14="http://schemas.microsoft.com/office/powerpoint/2010/main" val="17171440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ea typeface="Calibri"/>
                <a:cs typeface="Calibri"/>
              </a:rPr>
              <a:t>Thank you for listening to the interim viva, does anyone have any questions?</a:t>
            </a:r>
          </a:p>
        </p:txBody>
      </p:sp>
      <p:sp>
        <p:nvSpPr>
          <p:cNvPr id="4" name="Slide Number Placeholder 3"/>
          <p:cNvSpPr>
            <a:spLocks noGrp="1"/>
          </p:cNvSpPr>
          <p:nvPr>
            <p:ph type="sldNum" sz="quarter" idx="5"/>
          </p:nvPr>
        </p:nvSpPr>
        <p:spPr/>
        <p:txBody>
          <a:bodyPr/>
          <a:lstStyle/>
          <a:p>
            <a:fld id="{BFDD6F49-EBB7-4CCF-97A8-E526BB28BB69}" type="slidenum">
              <a:rPr lang="en-US" smtClean="0"/>
              <a:t>15</a:t>
            </a:fld>
            <a:endParaRPr lang="en-US" dirty="0"/>
          </a:p>
        </p:txBody>
      </p:sp>
    </p:spTree>
    <p:extLst>
      <p:ext uri="{BB962C8B-B14F-4D97-AF65-F5344CB8AC3E}">
        <p14:creationId xmlns:p14="http://schemas.microsoft.com/office/powerpoint/2010/main" val="11203888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ea typeface="Calibri"/>
                <a:cs typeface="Calibri"/>
              </a:rPr>
              <a:t>This is the bibliography for all of the images in the slides. </a:t>
            </a:r>
          </a:p>
        </p:txBody>
      </p:sp>
      <p:sp>
        <p:nvSpPr>
          <p:cNvPr id="4" name="Slide Number Placeholder 3"/>
          <p:cNvSpPr>
            <a:spLocks noGrp="1"/>
          </p:cNvSpPr>
          <p:nvPr>
            <p:ph type="sldNum" sz="quarter" idx="5"/>
          </p:nvPr>
        </p:nvSpPr>
        <p:spPr/>
        <p:txBody>
          <a:bodyPr/>
          <a:lstStyle/>
          <a:p>
            <a:fld id="{BFDD6F49-EBB7-4CCF-97A8-E526BB28BB69}" type="slidenum">
              <a:rPr lang="en-US" smtClean="0"/>
              <a:t>16</a:t>
            </a:fld>
            <a:endParaRPr lang="en-US" dirty="0"/>
          </a:p>
        </p:txBody>
      </p:sp>
    </p:spTree>
    <p:extLst>
      <p:ext uri="{BB962C8B-B14F-4D97-AF65-F5344CB8AC3E}">
        <p14:creationId xmlns:p14="http://schemas.microsoft.com/office/powerpoint/2010/main" val="239648602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598327" y="5096040"/>
            <a:ext cx="10963051" cy="761201"/>
          </a:xfrm>
        </p:spPr>
        <p:txBody>
          <a:bodyPr anchor="b">
            <a:normAutofit/>
          </a:bodyPr>
          <a:lstStyle>
            <a:lvl1pPr algn="l">
              <a:defRPr sz="4000"/>
            </a:lvl1pPr>
          </a:lstStyle>
          <a:p>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598328" y="5972629"/>
            <a:ext cx="10963050" cy="519884"/>
          </a:xfrm>
        </p:spPr>
        <p:txBody>
          <a:bodyPr anchor="t">
            <a:normAutofit/>
          </a:bodyPr>
          <a:lstStyle>
            <a:lvl1pPr marL="0" indent="0" algn="l">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cxnSp>
        <p:nvCxnSpPr>
          <p:cNvPr id="4" name="Straight Connector 3">
            <a:extLst>
              <a:ext uri="{FF2B5EF4-FFF2-40B4-BE49-F238E27FC236}">
                <a16:creationId xmlns:a16="http://schemas.microsoft.com/office/drawing/2014/main" id="{E2615D95-4353-B9DA-619F-62F51763C54C}"/>
              </a:ext>
            </a:extLst>
          </p:cNvPr>
          <p:cNvCxnSpPr>
            <a:cxnSpLocks/>
          </p:cNvCxnSpPr>
          <p:nvPr/>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 name="Footer Placeholder 7">
            <a:extLst>
              <a:ext uri="{FF2B5EF4-FFF2-40B4-BE49-F238E27FC236}">
                <a16:creationId xmlns:a16="http://schemas.microsoft.com/office/drawing/2014/main" id="{1B5B8C48-05E9-5280-3F6A-22F8BCBB477E}"/>
              </a:ext>
            </a:extLst>
          </p:cNvPr>
          <p:cNvSpPr>
            <a:spLocks noGrp="1"/>
          </p:cNvSpPr>
          <p:nvPr>
            <p:ph type="ftr" sz="quarter" idx="15"/>
          </p:nvPr>
        </p:nvSpPr>
        <p:spPr/>
        <p:txBody>
          <a:bodyPr/>
          <a:lstStyle/>
          <a:p>
            <a:r>
              <a:rPr lang="en-US" dirty="0"/>
              <a:t>GROWTH MARKETING PLAN</a:t>
            </a:r>
          </a:p>
        </p:txBody>
      </p:sp>
      <p:sp>
        <p:nvSpPr>
          <p:cNvPr id="7" name="Date Placeholder 6">
            <a:extLst>
              <a:ext uri="{FF2B5EF4-FFF2-40B4-BE49-F238E27FC236}">
                <a16:creationId xmlns:a16="http://schemas.microsoft.com/office/drawing/2014/main" id="{1AA6C9C7-A264-237A-7F3C-46E6A7A9646D}"/>
              </a:ext>
            </a:extLst>
          </p:cNvPr>
          <p:cNvSpPr>
            <a:spLocks noGrp="1"/>
          </p:cNvSpPr>
          <p:nvPr>
            <p:ph type="dt" sz="half" idx="14"/>
          </p:nvPr>
        </p:nvSpPr>
        <p:spPr/>
        <p:txBody>
          <a:bodyPr/>
          <a:lstStyle/>
          <a:p>
            <a:fld id="{9DE1B49B-C7C7-46C5-86D1-04B289EB7888}" type="datetime1">
              <a:rPr lang="en-US" smtClean="0"/>
              <a:t>1/14/2026</a:t>
            </a:fld>
            <a:endParaRPr lang="en-US" dirty="0"/>
          </a:p>
        </p:txBody>
      </p:sp>
      <p:sp>
        <p:nvSpPr>
          <p:cNvPr id="9" name="Slide Number Placeholder 8">
            <a:extLst>
              <a:ext uri="{FF2B5EF4-FFF2-40B4-BE49-F238E27FC236}">
                <a16:creationId xmlns:a16="http://schemas.microsoft.com/office/drawing/2014/main" id="{47BC820F-C031-6832-5CA0-B972903E0D5F}"/>
              </a:ext>
            </a:extLst>
          </p:cNvPr>
          <p:cNvSpPr>
            <a:spLocks noGrp="1"/>
          </p:cNvSpPr>
          <p:nvPr>
            <p:ph type="sldNum" sz="quarter" idx="16"/>
          </p:nvPr>
        </p:nvSpPr>
        <p:spPr/>
        <p:txBody>
          <a:bodyPr/>
          <a:lstStyle/>
          <a:p>
            <a:fld id="{CC057153-B650-4DEB-B370-79DDCFDCE934}" type="slidenum">
              <a:rPr lang="en-US" smtClean="0"/>
              <a:t>‹#›</a:t>
            </a:fld>
            <a:endParaRPr lang="en-US" dirty="0"/>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p:nvPr>
        </p:nvSpPr>
        <p:spPr>
          <a:xfrm>
            <a:off x="598327" y="0"/>
            <a:ext cx="11593671" cy="4723939"/>
          </a:xfrm>
          <a:blipFill dpi="0" rotWithShape="1">
            <a:blip r:embed="rId2">
              <a:alphaModFix amt="60000"/>
            </a:blip>
            <a:srcRect/>
            <a:stretch>
              <a:fillRect l="-1459" r="-1"/>
            </a:stretch>
          </a:blipFill>
        </p:spPr>
        <p:txBody>
          <a:bodyPr/>
          <a:lstStyle>
            <a:lvl1pPr marL="0" indent="0">
              <a:buNone/>
              <a:defRPr/>
            </a:lvl1pPr>
          </a:lstStyle>
          <a:p>
            <a:r>
              <a:rPr lang="en-US" dirty="0"/>
              <a:t>Click icon to add picture</a:t>
            </a:r>
          </a:p>
        </p:txBody>
      </p:sp>
    </p:spTree>
    <p:extLst>
      <p:ext uri="{BB962C8B-B14F-4D97-AF65-F5344CB8AC3E}">
        <p14:creationId xmlns:p14="http://schemas.microsoft.com/office/powerpoint/2010/main" val="1968488888"/>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a:lstStyle/>
          <a:p>
            <a:r>
              <a:rPr lang="en-US" dirty="0"/>
              <a:t>Click to edit Master title style</a:t>
            </a:r>
          </a:p>
        </p:txBody>
      </p:sp>
      <p:cxnSp>
        <p:nvCxnSpPr>
          <p:cNvPr id="7" name="Straight Connector 6">
            <a:extLst>
              <a:ext uri="{FF2B5EF4-FFF2-40B4-BE49-F238E27FC236}">
                <a16:creationId xmlns:a16="http://schemas.microsoft.com/office/drawing/2014/main" id="{6E5A671A-CD1D-3726-5EBC-4251B0B1F630}"/>
              </a:ext>
            </a:extLst>
          </p:cNvPr>
          <p:cNvCxnSpPr/>
          <p:nvPr/>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rot="16200000">
            <a:off x="-2067304" y="2241964"/>
            <a:ext cx="4564376" cy="429768"/>
          </a:xfrm>
        </p:spPr>
        <p:txBody>
          <a:bodyPr/>
          <a:lstStyle/>
          <a:p>
            <a:r>
              <a:rPr lang="en-US" dirty="0"/>
              <a:t>GROWTH MARKETING PLAN</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94170032-0FB4-49A9-8F94-A4A948FEFA19}" type="datetime1">
              <a:rPr lang="en-US" smtClean="0"/>
              <a:t>1/14/2026</a:t>
            </a:fld>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normAutofit/>
          </a:bodyPr>
          <a:lstStyle>
            <a:lvl1pPr>
              <a:defRPr sz="1600"/>
            </a:lvl1pPr>
            <a:lvl2pPr>
              <a:defRPr sz="1600"/>
            </a:lvl2pPr>
            <a:lvl3pPr>
              <a:defRPr sz="1600"/>
            </a:lvl3pPr>
            <a:lvl4pPr>
              <a:defRPr sz="1600"/>
            </a:lvl4pPr>
            <a:lvl5pP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9" name="Straight Connector 8">
            <a:extLst>
              <a:ext uri="{FF2B5EF4-FFF2-40B4-BE49-F238E27FC236}">
                <a16:creationId xmlns:a16="http://schemas.microsoft.com/office/drawing/2014/main" id="{652BC221-6328-07B8-5E00-E12DFAC6BF43}"/>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800751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7012214" y="1001716"/>
            <a:ext cx="4545750" cy="3358242"/>
          </a:xfrm>
        </p:spPr>
        <p:txBody>
          <a:bodyPr anchor="b">
            <a:normAutofit/>
          </a:bodyPr>
          <a:lstStyle>
            <a:lvl1pPr algn="l">
              <a:defRPr sz="5400"/>
            </a:lvl1pPr>
          </a:lstStyle>
          <a:p>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7012214" y="4740957"/>
            <a:ext cx="4545749" cy="1482043"/>
          </a:xfrm>
        </p:spPr>
        <p:txBody>
          <a:bodyPr anchor="t">
            <a:normAutofit/>
          </a:bodyPr>
          <a:lstStyle>
            <a:lvl1pPr marL="0" indent="0" algn="l">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cxnSp>
        <p:nvCxnSpPr>
          <p:cNvPr id="8" name="Straight Connector 7">
            <a:extLst>
              <a:ext uri="{FF2B5EF4-FFF2-40B4-BE49-F238E27FC236}">
                <a16:creationId xmlns:a16="http://schemas.microsoft.com/office/drawing/2014/main" id="{4C62B492-23F8-09B4-BA81-5C910AC15279}"/>
              </a:ext>
            </a:extLst>
          </p:cNvPr>
          <p:cNvCxnSpPr>
            <a:cxnSpLocks/>
          </p:cNvCxnSpPr>
          <p:nvPr/>
        </p:nvCxnSpPr>
        <p:spPr>
          <a:xfrm>
            <a:off x="6754068" y="164150"/>
            <a:ext cx="543793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rot="16200000">
            <a:off x="-2067304" y="2231454"/>
            <a:ext cx="4564376" cy="429768"/>
          </a:xfrm>
        </p:spPr>
        <p:txBody>
          <a:bodyPr/>
          <a:lstStyle/>
          <a:p>
            <a:r>
              <a:rPr lang="en-US" dirty="0"/>
              <a:t>GROWTH MARKETING PLAN</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rot="16200000">
            <a:off x="-532354" y="5260880"/>
            <a:ext cx="1494476" cy="429768"/>
          </a:xfrm>
        </p:spPr>
        <p:txBody>
          <a:bodyPr/>
          <a:lstStyle>
            <a:lvl1pPr>
              <a:defRPr>
                <a:solidFill>
                  <a:schemeClr val="tx1"/>
                </a:solidFill>
                <a:effectLst/>
              </a:defRPr>
            </a:lvl1pPr>
          </a:lstStyle>
          <a:p>
            <a:fld id="{60806314-2923-4BCD-81C6-1762557E3AD1}" type="datetime1">
              <a:rPr lang="en-US" smtClean="0"/>
              <a:t>1/14/2026</a:t>
            </a:fld>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p:nvPr>
        </p:nvSpPr>
        <p:spPr>
          <a:xfrm>
            <a:off x="598327" y="0"/>
            <a:ext cx="5986622" cy="6858000"/>
          </a:xfrm>
          <a:blipFill dpi="0" rotWithShape="1">
            <a:blip r:embed="rId2">
              <a:alphaModFix amt="60000"/>
            </a:blip>
            <a:srcRect/>
            <a:stretch>
              <a:fillRect l="-2824" r="-1"/>
            </a:stretch>
          </a:blipFill>
        </p:spPr>
        <p:txBody>
          <a:bodyPr/>
          <a:lstStyle>
            <a:lvl1pPr marL="0" indent="0">
              <a:buNone/>
              <a:defRPr/>
            </a:lvl1pPr>
          </a:lstStyle>
          <a:p>
            <a:r>
              <a:rPr lang="en-US" dirty="0"/>
              <a:t>Click icon to add picture</a:t>
            </a:r>
          </a:p>
        </p:txBody>
      </p:sp>
      <p:cxnSp>
        <p:nvCxnSpPr>
          <p:cNvPr id="9" name="Straight Connector 8">
            <a:extLst>
              <a:ext uri="{FF2B5EF4-FFF2-40B4-BE49-F238E27FC236}">
                <a16:creationId xmlns:a16="http://schemas.microsoft.com/office/drawing/2014/main" id="{5680DD37-AA75-5265-3DD3-EADFD5870C34}"/>
              </a:ext>
            </a:extLst>
          </p:cNvPr>
          <p:cNvCxnSpPr>
            <a:cxnSpLocks/>
          </p:cNvCxnSpPr>
          <p:nvPr userDrawn="1"/>
        </p:nvCxnSpPr>
        <p:spPr>
          <a:xfrm>
            <a:off x="6754068"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35FEC9D1-6B65-BD86-B34E-71F8F5629EE4}"/>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6155627"/>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24832" y="1001715"/>
            <a:ext cx="4724078" cy="2980051"/>
          </a:xfrm>
        </p:spPr>
        <p:txBody>
          <a:bodyPr anchor="t">
            <a:normAutofit/>
          </a:bodyPr>
          <a:lstStyle>
            <a:lvl1pPr algn="l">
              <a:defRPr sz="4000"/>
            </a:lvl1pPr>
          </a:lstStyle>
          <a:p>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24831" y="4362766"/>
            <a:ext cx="4724077" cy="1860234"/>
          </a:xfrm>
        </p:spPr>
        <p:txBody>
          <a:bodyPr anchor="t">
            <a:normAutofit/>
          </a:bodyPr>
          <a:lstStyle>
            <a:lvl1pPr marL="0" indent="0" algn="l">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cxnSp>
        <p:nvCxnSpPr>
          <p:cNvPr id="5" name="Straight Connector 4">
            <a:extLst>
              <a:ext uri="{FF2B5EF4-FFF2-40B4-BE49-F238E27FC236}">
                <a16:creationId xmlns:a16="http://schemas.microsoft.com/office/drawing/2014/main" id="{61F22791-F1DC-82EE-574A-946C4F39A8F5}"/>
              </a:ext>
            </a:extLst>
          </p:cNvPr>
          <p:cNvCxnSpPr>
            <a:cxnSpLocks/>
          </p:cNvCxnSpPr>
          <p:nvPr userDrawn="1"/>
        </p:nvCxnSpPr>
        <p:spPr>
          <a:xfrm>
            <a:off x="429209" y="164150"/>
            <a:ext cx="514041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 name="Footer Placeholder 7">
            <a:extLst>
              <a:ext uri="{FF2B5EF4-FFF2-40B4-BE49-F238E27FC236}">
                <a16:creationId xmlns:a16="http://schemas.microsoft.com/office/drawing/2014/main" id="{9A6E6A4C-6C55-068A-43AA-78DB4D1D643B}"/>
              </a:ext>
            </a:extLst>
          </p:cNvPr>
          <p:cNvSpPr>
            <a:spLocks noGrp="1"/>
          </p:cNvSpPr>
          <p:nvPr>
            <p:ph type="ftr" sz="quarter" idx="15"/>
          </p:nvPr>
        </p:nvSpPr>
        <p:spPr>
          <a:xfrm rot="16200000">
            <a:off x="-2067733" y="2231455"/>
            <a:ext cx="4564378" cy="429768"/>
          </a:xfrm>
        </p:spPr>
        <p:txBody>
          <a:bodyPr/>
          <a:lstStyle/>
          <a:p>
            <a:r>
              <a:rPr lang="en-US" dirty="0"/>
              <a:t>GROWTH MARKETING PLAN</a:t>
            </a:r>
          </a:p>
        </p:txBody>
      </p:sp>
      <p:sp>
        <p:nvSpPr>
          <p:cNvPr id="7" name="Date Placeholder 6">
            <a:extLst>
              <a:ext uri="{FF2B5EF4-FFF2-40B4-BE49-F238E27FC236}">
                <a16:creationId xmlns:a16="http://schemas.microsoft.com/office/drawing/2014/main" id="{F991F941-2D53-CC10-7947-62237A245FE0}"/>
              </a:ext>
            </a:extLst>
          </p:cNvPr>
          <p:cNvSpPr>
            <a:spLocks noGrp="1"/>
          </p:cNvSpPr>
          <p:nvPr>
            <p:ph type="dt" sz="half" idx="14"/>
          </p:nvPr>
        </p:nvSpPr>
        <p:spPr>
          <a:xfrm rot="16200000">
            <a:off x="-537354" y="5265452"/>
            <a:ext cx="1494475" cy="420624"/>
          </a:xfrm>
        </p:spPr>
        <p:txBody>
          <a:bodyPr/>
          <a:lstStyle/>
          <a:p>
            <a:fld id="{D1BD44EB-637E-42FE-BCB7-7CFC0B1C3376}" type="datetime1">
              <a:rPr lang="en-US" smtClean="0"/>
              <a:t>1/14/2026</a:t>
            </a:fld>
            <a:endParaRPr lang="en-US" dirty="0"/>
          </a:p>
        </p:txBody>
      </p:sp>
      <p:sp>
        <p:nvSpPr>
          <p:cNvPr id="9" name="Slide Number Placeholder 8">
            <a:extLst>
              <a:ext uri="{FF2B5EF4-FFF2-40B4-BE49-F238E27FC236}">
                <a16:creationId xmlns:a16="http://schemas.microsoft.com/office/drawing/2014/main" id="{C1A2CCFF-14A7-08A8-4465-732CD8928728}"/>
              </a:ext>
            </a:extLst>
          </p:cNvPr>
          <p:cNvSpPr>
            <a:spLocks noGrp="1"/>
          </p:cNvSpPr>
          <p:nvPr>
            <p:ph type="sldNum" sz="quarter" idx="16"/>
          </p:nvPr>
        </p:nvSpPr>
        <p:spPr>
          <a:xfrm>
            <a:off x="-429" y="6492875"/>
            <a:ext cx="429207" cy="365125"/>
          </a:xfrm>
        </p:spPr>
        <p:txBody>
          <a:bodyPr/>
          <a:lstStyle/>
          <a:p>
            <a:fld id="{CC057153-B650-4DEB-B370-79DDCFDCE934}" type="slidenum">
              <a:rPr lang="en-US" smtClean="0"/>
              <a:t>‹#›</a:t>
            </a:fld>
            <a:endParaRPr lang="en-US" dirty="0"/>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p:nvPr>
        </p:nvSpPr>
        <p:spPr>
          <a:xfrm>
            <a:off x="5765246" y="0"/>
            <a:ext cx="6426753" cy="6858000"/>
          </a:xfrm>
          <a:blipFill dpi="0" rotWithShape="1">
            <a:blip r:embed="rId2">
              <a:alphaModFix amt="60000"/>
            </a:blip>
            <a:srcRect/>
            <a:stretch>
              <a:fillRect l="-2631"/>
            </a:stretch>
          </a:blipFill>
        </p:spPr>
        <p:txBody>
          <a:bodyPr/>
          <a:lstStyle>
            <a:lvl1pPr marL="0" indent="0">
              <a:buNone/>
              <a:defRPr/>
            </a:lvl1pPr>
          </a:lstStyle>
          <a:p>
            <a:r>
              <a:rPr lang="en-US" dirty="0"/>
              <a:t>Click icon to add picture</a:t>
            </a:r>
          </a:p>
        </p:txBody>
      </p:sp>
      <p:cxnSp>
        <p:nvCxnSpPr>
          <p:cNvPr id="10" name="Straight Connector 9">
            <a:extLst>
              <a:ext uri="{FF2B5EF4-FFF2-40B4-BE49-F238E27FC236}">
                <a16:creationId xmlns:a16="http://schemas.microsoft.com/office/drawing/2014/main" id="{EDC9DC64-28F1-DE35-BA93-42BE9EDD8B26}"/>
              </a:ext>
            </a:extLst>
          </p:cNvPr>
          <p:cNvCxnSpPr>
            <a:cxnSpLocks/>
          </p:cNvCxnSpPr>
          <p:nvPr userDrawn="1"/>
        </p:nvCxnSpPr>
        <p:spPr>
          <a:xfrm>
            <a:off x="5569624"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08A3CE87-786A-4910-E740-1852BBC75C53}"/>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4215923"/>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34030" y="1001715"/>
            <a:ext cx="7538423" cy="3457299"/>
          </a:xfrm>
        </p:spPr>
        <p:txBody>
          <a:bodyPr anchor="t">
            <a:normAutofit/>
          </a:bodyPr>
          <a:lstStyle>
            <a:lvl1pPr algn="l">
              <a:defRPr sz="7200"/>
            </a:lvl1pPr>
          </a:lstStyle>
          <a:p>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34031" y="4728526"/>
            <a:ext cx="6595444" cy="1494473"/>
          </a:xfrm>
        </p:spPr>
        <p:txBody>
          <a:bodyPr anchor="b">
            <a:normAutofit/>
          </a:bodyPr>
          <a:lstStyle>
            <a:lvl1pPr marL="0" indent="0" algn="l">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cxnSp>
        <p:nvCxnSpPr>
          <p:cNvPr id="8" name="Straight Connector 7">
            <a:extLst>
              <a:ext uri="{FF2B5EF4-FFF2-40B4-BE49-F238E27FC236}">
                <a16:creationId xmlns:a16="http://schemas.microsoft.com/office/drawing/2014/main" id="{D8D58296-262D-E3A1-3EDA-108D59ADDEB9}"/>
              </a:ext>
            </a:extLst>
          </p:cNvPr>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dirty="0"/>
              <a:t>GROWTH MARKETING PLAN</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5425F719-9770-4838-A1BF-8640CFA44CC3}" type="datetime1">
              <a:rPr lang="en-US" smtClean="0"/>
              <a:t>1/14/2026</a:t>
            </a:fld>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dirty="0"/>
          </a:p>
        </p:txBody>
      </p:sp>
      <p:cxnSp>
        <p:nvCxnSpPr>
          <p:cNvPr id="9" name="Straight Connector 8">
            <a:extLst>
              <a:ext uri="{FF2B5EF4-FFF2-40B4-BE49-F238E27FC236}">
                <a16:creationId xmlns:a16="http://schemas.microsoft.com/office/drawing/2014/main" id="{5FC82B15-2BAA-B79D-562D-AB6EE143DF74}"/>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22530839"/>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34030" y="1001715"/>
            <a:ext cx="8095015" cy="3361051"/>
          </a:xfrm>
        </p:spPr>
        <p:txBody>
          <a:bodyPr anchor="b">
            <a:normAutofit/>
          </a:bodyPr>
          <a:lstStyle>
            <a:lvl1pPr algn="l">
              <a:defRPr sz="7200"/>
            </a:lvl1pPr>
          </a:lstStyle>
          <a:p>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34030" y="4728524"/>
            <a:ext cx="7538424" cy="1127761"/>
          </a:xfrm>
        </p:spPr>
        <p:txBody>
          <a:bodyPr anchor="t">
            <a:normAutofit/>
          </a:bodyPr>
          <a:lstStyle>
            <a:lvl1pPr marL="0" indent="0" algn="l">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cxnSp>
        <p:nvCxnSpPr>
          <p:cNvPr id="9" name="Straight Connector 8">
            <a:extLst>
              <a:ext uri="{FF2B5EF4-FFF2-40B4-BE49-F238E27FC236}">
                <a16:creationId xmlns:a16="http://schemas.microsoft.com/office/drawing/2014/main" id="{617A912A-256D-661B-C181-034D06ED868C}"/>
              </a:ext>
            </a:extLst>
          </p:cNvPr>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dirty="0"/>
              <a:t>GROWTH MARKETING PLAN</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AB2F92B4-CE1A-4C71-BEF0-93A2274B672B}" type="datetime1">
              <a:rPr lang="en-US" smtClean="0"/>
              <a:t>1/14/2026</a:t>
            </a:fld>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dirty="0"/>
          </a:p>
        </p:txBody>
      </p:sp>
      <p:cxnSp>
        <p:nvCxnSpPr>
          <p:cNvPr id="8" name="Straight Connector 7">
            <a:extLst>
              <a:ext uri="{FF2B5EF4-FFF2-40B4-BE49-F238E27FC236}">
                <a16:creationId xmlns:a16="http://schemas.microsoft.com/office/drawing/2014/main" id="{DCC649EA-F1C7-472F-52D7-A93BB7EC19BC}"/>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47311945"/>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Titl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133602" y="1404262"/>
            <a:ext cx="7924802" cy="2577504"/>
          </a:xfrm>
        </p:spPr>
        <p:txBody>
          <a:bodyPr anchor="b">
            <a:noAutofit/>
          </a:bodyPr>
          <a:lstStyle>
            <a:lvl1pPr algn="ctr">
              <a:defRPr sz="7200"/>
            </a:lvl1pPr>
          </a:lstStyle>
          <a:p>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519980" y="4353867"/>
            <a:ext cx="7152034" cy="1121418"/>
          </a:xfrm>
        </p:spPr>
        <p:txBody>
          <a:bodyPr>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cxnSp>
        <p:nvCxnSpPr>
          <p:cNvPr id="9" name="Straight Connector 8">
            <a:extLst>
              <a:ext uri="{FF2B5EF4-FFF2-40B4-BE49-F238E27FC236}">
                <a16:creationId xmlns:a16="http://schemas.microsoft.com/office/drawing/2014/main" id="{0CFC45B0-B1A3-3E44-43D7-C15E5073EEB5}"/>
              </a:ext>
            </a:extLst>
          </p:cNvPr>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dirty="0"/>
              <a:t>GROWTH MARKETING PLAN</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4655A5E0-7ACA-4081-A937-2CF1CEC074EB}" type="datetime1">
              <a:rPr lang="en-US" smtClean="0"/>
              <a:t>1/14/2026</a:t>
            </a:fld>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dirty="0"/>
          </a:p>
        </p:txBody>
      </p:sp>
      <p:cxnSp>
        <p:nvCxnSpPr>
          <p:cNvPr id="7" name="Straight Connector 6">
            <a:extLst>
              <a:ext uri="{FF2B5EF4-FFF2-40B4-BE49-F238E27FC236}">
                <a16:creationId xmlns:a16="http://schemas.microsoft.com/office/drawing/2014/main" id="{3BEA1CDC-959E-33FA-9AF1-75DB91B6A967}"/>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0919708"/>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33478" y="1748475"/>
            <a:ext cx="10924476" cy="4730749"/>
          </a:xfrm>
        </p:spPr>
        <p:txBody>
          <a:bodyPr anchor="b">
            <a:normAutofit/>
          </a:bodyPr>
          <a:lstStyle>
            <a:lvl1pPr algn="l">
              <a:defRPr sz="7200">
                <a:solidFill>
                  <a:schemeClr val="bg1"/>
                </a:solidFill>
              </a:defRPr>
            </a:lvl1pPr>
          </a:lstStyle>
          <a:p>
            <a:r>
              <a:rPr lang="en-US" dirty="0"/>
              <a:t>Click to edit Master title style</a:t>
            </a:r>
          </a:p>
        </p:txBody>
      </p:sp>
      <p:cxnSp>
        <p:nvCxnSpPr>
          <p:cNvPr id="7" name="Straight Connector 6">
            <a:extLst>
              <a:ext uri="{FF2B5EF4-FFF2-40B4-BE49-F238E27FC236}">
                <a16:creationId xmlns:a16="http://schemas.microsoft.com/office/drawing/2014/main" id="{6A27FB5B-F1F4-96F1-0152-318F0A4000BC}"/>
              </a:ext>
            </a:extLst>
          </p:cNvPr>
          <p:cNvCxnSpPr/>
          <p:nvPr/>
        </p:nvCxnSpPr>
        <p:spPr>
          <a:xfrm>
            <a:off x="429209" y="164150"/>
            <a:ext cx="1176279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bg1"/>
                </a:solidFill>
              </a:defRPr>
            </a:lvl1pPr>
          </a:lstStyle>
          <a:p>
            <a:r>
              <a:rPr lang="en-US" dirty="0"/>
              <a:t>GROWTH MARKETING PLAN</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bg1"/>
                </a:solidFill>
              </a:defRPr>
            </a:lvl1pPr>
          </a:lstStyle>
          <a:p>
            <a:fld id="{C8626840-FA11-4374-BE46-30DF1EAD92FE}" type="datetime1">
              <a:rPr lang="en-US" smtClean="0"/>
              <a:pPr/>
              <a:t>1/14/2026</a:t>
            </a:fld>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bg1"/>
                </a:solidFill>
              </a:defRPr>
            </a:lvl1pPr>
          </a:lstStyle>
          <a:p>
            <a:fld id="{CC057153-B650-4DEB-B370-79DDCFDCE934}" type="slidenum">
              <a:rPr lang="en-US" smtClean="0"/>
              <a:pPr/>
              <a:t>‹#›</a:t>
            </a:fld>
            <a:endParaRPr lang="en-US" dirty="0"/>
          </a:p>
        </p:txBody>
      </p:sp>
      <p:cxnSp>
        <p:nvCxnSpPr>
          <p:cNvPr id="3" name="Straight Connector 2">
            <a:extLst>
              <a:ext uri="{FF2B5EF4-FFF2-40B4-BE49-F238E27FC236}">
                <a16:creationId xmlns:a16="http://schemas.microsoft.com/office/drawing/2014/main" id="{61593392-0733-4701-8F74-B58075202E27}"/>
              </a:ext>
            </a:extLst>
          </p:cNvPr>
          <p:cNvCxnSpPr>
            <a:cxnSpLocks/>
          </p:cNvCxnSpPr>
          <p:nvPr userDrawn="1"/>
        </p:nvCxnSpPr>
        <p:spPr>
          <a:xfrm>
            <a:off x="429793" y="0"/>
            <a:ext cx="0" cy="68580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68924608"/>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Agenda">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634030" y="1001713"/>
            <a:ext cx="5702371" cy="4855527"/>
          </a:xfrm>
        </p:spPr>
        <p:txBody>
          <a:bodyPr anchor="ctr">
            <a:normAutofit/>
          </a:bodyPr>
          <a:lstStyle>
            <a:lvl1pPr algn="ctr">
              <a:defRPr sz="4000"/>
            </a:lvl1pPr>
          </a:lstStyle>
          <a:p>
            <a:r>
              <a:rPr lang="en-US" dirty="0"/>
              <a:t>Click to edit Master title style</a:t>
            </a:r>
          </a:p>
        </p:txBody>
      </p:sp>
      <p:cxnSp>
        <p:nvCxnSpPr>
          <p:cNvPr id="6" name="Straight Connector 5">
            <a:extLst>
              <a:ext uri="{FF2B5EF4-FFF2-40B4-BE49-F238E27FC236}">
                <a16:creationId xmlns:a16="http://schemas.microsoft.com/office/drawing/2014/main" id="{95807522-A1BC-0AAD-E7B4-C948DF50EAC6}"/>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B08506C6-7398-25A3-A121-87E3BF8366E4}"/>
              </a:ext>
            </a:extLst>
          </p:cNvPr>
          <p:cNvCxnSpPr>
            <a:cxnSpLocks/>
          </p:cNvCxnSpPr>
          <p:nvPr userDrawn="1"/>
        </p:nvCxnSpPr>
        <p:spPr>
          <a:xfrm>
            <a:off x="6541227"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C4D0019-5D4E-18AB-5653-979E0D7032FB}"/>
              </a:ext>
            </a:extLst>
          </p:cNvPr>
          <p:cNvCxnSpPr>
            <a:cxnSpLocks/>
          </p:cNvCxnSpPr>
          <p:nvPr userDrawn="1"/>
        </p:nvCxnSpPr>
        <p:spPr>
          <a:xfrm>
            <a:off x="6541227" y="164150"/>
            <a:ext cx="5650773"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p:txBody>
          <a:bodyPr/>
          <a:lstStyle/>
          <a:p>
            <a:r>
              <a:rPr lang="en-US" dirty="0"/>
              <a:t>GROWTH MARKETING PLAN</a:t>
            </a: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p:txBody>
          <a:bodyPr/>
          <a:lstStyle/>
          <a:p>
            <a:fld id="{32C7AAB3-9B5A-4636-BF0B-2B99D42F5638}" type="datetime1">
              <a:rPr lang="en-US" smtClean="0"/>
              <a:t>1/14/2026</a:t>
            </a:fld>
            <a:endParaRPr lang="en-US" dirty="0"/>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7224097" y="1001713"/>
            <a:ext cx="4333859" cy="4855527"/>
          </a:xfrm>
        </p:spPr>
        <p:txBody>
          <a:bodyPr anchor="ctr">
            <a:normAutofit/>
          </a:bodyPr>
          <a:lstStyle>
            <a:lvl1pPr marL="457200" indent="-457200" algn="l">
              <a:buFont typeface="+mj-lt"/>
              <a:buAutoNum type="arabicPeriod"/>
              <a:defRPr sz="1600"/>
            </a:lvl1pPr>
            <a:lvl2pPr marL="685800" indent="-457200" algn="l">
              <a:buFont typeface="+mj-lt"/>
              <a:buAutoNum type="arabicPeriod"/>
              <a:defRPr sz="1600"/>
            </a:lvl2pPr>
            <a:lvl3pPr marL="800100" indent="-342900" algn="l">
              <a:buFont typeface="+mj-lt"/>
              <a:buAutoNum type="arabicPeriod"/>
              <a:defRPr sz="1600"/>
            </a:lvl3pPr>
            <a:lvl4pPr marL="1028700" indent="-342900" algn="l">
              <a:buFont typeface="+mj-lt"/>
              <a:buAutoNum type="arabicPeriod"/>
              <a:defRPr sz="1600"/>
            </a:lvl4pPr>
            <a:lvl5pPr marL="1257300" indent="-342900" algn="l">
              <a:buFont typeface="+mj-lt"/>
              <a:buAutoNum type="arabicPeriod"/>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2144722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Agenda with Picture">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6761419" y="1001716"/>
            <a:ext cx="4796545" cy="1503374"/>
          </a:xfrm>
        </p:spPr>
        <p:txBody>
          <a:bodyPr anchor="b">
            <a:normAutofit/>
          </a:bodyPr>
          <a:lstStyle>
            <a:lvl1pPr>
              <a:defRPr sz="4000"/>
            </a:lvl1pPr>
          </a:lstStyle>
          <a:p>
            <a:r>
              <a:rPr lang="en-US" dirty="0"/>
              <a:t>Click to edit Master title style</a:t>
            </a:r>
          </a:p>
        </p:txBody>
      </p:sp>
      <p:cxnSp>
        <p:nvCxnSpPr>
          <p:cNvPr id="9" name="Straight Connector 8">
            <a:extLst>
              <a:ext uri="{FF2B5EF4-FFF2-40B4-BE49-F238E27FC236}">
                <a16:creationId xmlns:a16="http://schemas.microsoft.com/office/drawing/2014/main" id="{1C92E087-D311-16FB-DFD8-7DFD79458D04}"/>
              </a:ext>
            </a:extLst>
          </p:cNvPr>
          <p:cNvCxnSpPr>
            <a:cxnSpLocks/>
          </p:cNvCxnSpPr>
          <p:nvPr userDrawn="1"/>
        </p:nvCxnSpPr>
        <p:spPr>
          <a:xfrm>
            <a:off x="6096000" y="164150"/>
            <a:ext cx="6096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a:xfrm rot="16200000">
            <a:off x="-2067304" y="2231454"/>
            <a:ext cx="4564376" cy="429768"/>
          </a:xfrm>
        </p:spPr>
        <p:txBody>
          <a:bodyPr/>
          <a:lstStyle/>
          <a:p>
            <a:r>
              <a:rPr lang="en-US" dirty="0"/>
              <a:t>GROWTH MARKETING PLAN</a:t>
            </a: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a:xfrm rot="16200000">
            <a:off x="-532353" y="5260880"/>
            <a:ext cx="1494474" cy="429768"/>
          </a:xfrm>
        </p:spPr>
        <p:txBody>
          <a:bodyPr/>
          <a:lstStyle/>
          <a:p>
            <a:fld id="{569377BB-3A7F-48AE-8949-DF715FC88965}" type="datetime1">
              <a:rPr lang="en-US" smtClean="0"/>
              <a:t>1/14/2026</a:t>
            </a:fld>
            <a:endParaRPr lang="en-US" dirty="0"/>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8" name="Picture Placeholder 7">
            <a:extLst>
              <a:ext uri="{FF2B5EF4-FFF2-40B4-BE49-F238E27FC236}">
                <a16:creationId xmlns:a16="http://schemas.microsoft.com/office/drawing/2014/main" id="{9AC20259-235D-F9C3-3788-C1457976F5AC}"/>
              </a:ext>
            </a:extLst>
          </p:cNvPr>
          <p:cNvSpPr>
            <a:spLocks noGrp="1"/>
          </p:cNvSpPr>
          <p:nvPr>
            <p:ph type="pic" sz="quarter" idx="14"/>
          </p:nvPr>
        </p:nvSpPr>
        <p:spPr>
          <a:xfrm>
            <a:off x="598329" y="0"/>
            <a:ext cx="5331038" cy="6858000"/>
          </a:xfrm>
          <a:blipFill dpi="0" rotWithShape="1">
            <a:blip r:embed="rId2">
              <a:alphaModFix amt="60000"/>
            </a:blip>
            <a:srcRect/>
            <a:stretch>
              <a:fillRect/>
            </a:stretch>
          </a:blipFill>
        </p:spPr>
        <p:txBody>
          <a:bodyPr/>
          <a:lstStyle>
            <a:lvl1pPr marL="0" indent="0">
              <a:buNone/>
              <a:defRPr/>
            </a:lvl1pPr>
          </a:lstStyle>
          <a:p>
            <a:r>
              <a:rPr lang="en-US" dirty="0"/>
              <a:t>Click icon to add picture</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6776581" y="2886088"/>
            <a:ext cx="4781383" cy="3336912"/>
          </a:xfrm>
        </p:spPr>
        <p:txBody>
          <a:bodyPr anchor="b">
            <a:normAutofit/>
          </a:bodyPr>
          <a:lstStyle>
            <a:lvl1pPr marL="0" indent="0">
              <a:buFont typeface="+mj-lt"/>
              <a:buNone/>
              <a:defRPr sz="1600"/>
            </a:lvl1pPr>
            <a:lvl2pPr marL="228600" indent="0">
              <a:buFont typeface="+mj-lt"/>
              <a:buNone/>
              <a:defRPr sz="1600"/>
            </a:lvl2pPr>
            <a:lvl3pPr marL="457200" indent="0">
              <a:buFont typeface="+mj-lt"/>
              <a:buNone/>
              <a:defRPr sz="1600"/>
            </a:lvl3pPr>
            <a:lvl4pPr marL="685800" indent="0">
              <a:buFont typeface="+mj-lt"/>
              <a:buNone/>
              <a:defRPr sz="1600"/>
            </a:lvl4pPr>
            <a:lvl5pPr marL="914400" indent="0">
              <a:buFont typeface="+mj-lt"/>
              <a:buNone/>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13" name="Straight Connector 12">
            <a:extLst>
              <a:ext uri="{FF2B5EF4-FFF2-40B4-BE49-F238E27FC236}">
                <a16:creationId xmlns:a16="http://schemas.microsoft.com/office/drawing/2014/main" id="{141EF905-FBC0-6AEE-DA7E-A6361F7EF6BB}"/>
              </a:ext>
            </a:extLst>
          </p:cNvPr>
          <p:cNvCxnSpPr>
            <a:cxnSpLocks/>
          </p:cNvCxnSpPr>
          <p:nvPr userDrawn="1"/>
        </p:nvCxnSpPr>
        <p:spPr>
          <a:xfrm>
            <a:off x="6099047"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6EC5A10F-4276-544F-CA8D-14E3EDCA493B}"/>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125678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34030" y="2496190"/>
            <a:ext cx="4714881" cy="2232336"/>
          </a:xfrm>
        </p:spPr>
        <p:txBody>
          <a:bodyPr>
            <a:normAutofit/>
          </a:bodyPr>
          <a:lstStyle>
            <a:lvl1pPr>
              <a:defRPr sz="4000"/>
            </a:lvl1pPr>
          </a:lstStyle>
          <a:p>
            <a:r>
              <a:rPr lang="en-US" dirty="0"/>
              <a:t>Click to edit Master title style</a:t>
            </a:r>
          </a:p>
        </p:txBody>
      </p:sp>
      <p:cxnSp>
        <p:nvCxnSpPr>
          <p:cNvPr id="9" name="Straight Connector 8">
            <a:extLst>
              <a:ext uri="{FF2B5EF4-FFF2-40B4-BE49-F238E27FC236}">
                <a16:creationId xmlns:a16="http://schemas.microsoft.com/office/drawing/2014/main" id="{430124F2-891B-DC7A-86AD-C038AE8A6493}"/>
              </a:ext>
            </a:extLst>
          </p:cNvPr>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GROWTH MARKETING PLAN</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39F5C65A-63EB-4D03-A77A-34D9179F227E}" type="datetime1">
              <a:rPr lang="en-US" smtClean="0"/>
              <a:t>1/14/2026</a:t>
            </a:fld>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8" name="Content Placeholder 7">
            <a:extLst>
              <a:ext uri="{FF2B5EF4-FFF2-40B4-BE49-F238E27FC236}">
                <a16:creationId xmlns:a16="http://schemas.microsoft.com/office/drawing/2014/main" id="{7D633F00-464B-3088-812A-40496FD1021A}"/>
              </a:ext>
            </a:extLst>
          </p:cNvPr>
          <p:cNvSpPr>
            <a:spLocks noGrp="1"/>
          </p:cNvSpPr>
          <p:nvPr>
            <p:ph sz="quarter" idx="13"/>
          </p:nvPr>
        </p:nvSpPr>
        <p:spPr>
          <a:xfrm>
            <a:off x="6273800" y="2496190"/>
            <a:ext cx="4325112" cy="2232335"/>
          </a:xfrm>
        </p:spPr>
        <p:txBody>
          <a:bodyPr>
            <a:normAutofit/>
          </a:bodyPr>
          <a:lstStyle>
            <a:lvl1pPr marL="0" indent="0">
              <a:buNone/>
              <a:defRPr sz="1600"/>
            </a:lvl1pPr>
            <a:lvl2pPr marL="228600" indent="0">
              <a:buNone/>
              <a:defRPr sz="1600"/>
            </a:lvl2pPr>
            <a:lvl3pPr marL="457200" indent="0">
              <a:buNone/>
              <a:defRPr sz="1600"/>
            </a:lvl3pPr>
            <a:lvl4pPr marL="685800" indent="0">
              <a:buNone/>
              <a:defRPr sz="1600"/>
            </a:lvl4pPr>
            <a:lvl5pPr marL="914400" indent="0">
              <a:buNone/>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7" name="Straight Connector 6">
            <a:extLst>
              <a:ext uri="{FF2B5EF4-FFF2-40B4-BE49-F238E27FC236}">
                <a16:creationId xmlns:a16="http://schemas.microsoft.com/office/drawing/2014/main" id="{CD1D8F17-EF76-0E40-74BF-199C61642602}"/>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907350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ont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34030" y="2133757"/>
            <a:ext cx="4328497" cy="3728831"/>
          </a:xfrm>
        </p:spPr>
        <p:txBody>
          <a:bodyPr>
            <a:normAutofit/>
          </a:bodyPr>
          <a:lstStyle>
            <a:lvl1pPr>
              <a:defRPr sz="4000"/>
            </a:lvl1pPr>
          </a:lstStyle>
          <a:p>
            <a:r>
              <a:rPr lang="en-US" dirty="0"/>
              <a:t>Click to edit Master title style</a:t>
            </a:r>
          </a:p>
        </p:txBody>
      </p:sp>
      <p:cxnSp>
        <p:nvCxnSpPr>
          <p:cNvPr id="9" name="Straight Connector 8">
            <a:extLst>
              <a:ext uri="{FF2B5EF4-FFF2-40B4-BE49-F238E27FC236}">
                <a16:creationId xmlns:a16="http://schemas.microsoft.com/office/drawing/2014/main" id="{6EB3FC25-52BF-D39B-F6D8-ACD115F19721}"/>
              </a:ext>
            </a:extLst>
          </p:cNvPr>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GROWTH MARKETING PLAN</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943B156B-F59C-4C90-B2BF-52C692BF43D0}" type="datetime1">
              <a:rPr lang="en-US" smtClean="0"/>
              <a:t>1/14/2026</a:t>
            </a:fld>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8" name="Content Placeholder 7">
            <a:extLst>
              <a:ext uri="{FF2B5EF4-FFF2-40B4-BE49-F238E27FC236}">
                <a16:creationId xmlns:a16="http://schemas.microsoft.com/office/drawing/2014/main" id="{D42D62A0-8127-CE86-0633-0D65E1E136F7}"/>
              </a:ext>
            </a:extLst>
          </p:cNvPr>
          <p:cNvSpPr>
            <a:spLocks noGrp="1"/>
          </p:cNvSpPr>
          <p:nvPr>
            <p:ph sz="quarter" idx="13"/>
          </p:nvPr>
        </p:nvSpPr>
        <p:spPr>
          <a:xfrm>
            <a:off x="5348911" y="2129475"/>
            <a:ext cx="5266077" cy="3727766"/>
          </a:xfrm>
        </p:spPr>
        <p:txBody>
          <a:bodyPr>
            <a:normAutofit/>
          </a:bodyPr>
          <a:lstStyle>
            <a:lvl1pPr marL="0" indent="0">
              <a:buNone/>
              <a:defRPr sz="1600"/>
            </a:lvl1pPr>
            <a:lvl2pPr marL="228600" indent="0">
              <a:buNone/>
              <a:defRPr sz="1600"/>
            </a:lvl2pPr>
            <a:lvl3pPr marL="457200" indent="0">
              <a:buNone/>
              <a:defRPr sz="1600"/>
            </a:lvl3pPr>
            <a:lvl4pPr marL="685800" indent="0">
              <a:buNone/>
              <a:defRPr sz="1600"/>
            </a:lvl4pPr>
            <a:lvl5pPr marL="914400" indent="0">
              <a:buNone/>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3" name="Straight Connector 2">
            <a:extLst>
              <a:ext uri="{FF2B5EF4-FFF2-40B4-BE49-F238E27FC236}">
                <a16:creationId xmlns:a16="http://schemas.microsoft.com/office/drawing/2014/main" id="{A9054AC9-7FE7-AA63-76C1-0BB3E059FCEA}"/>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020224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ontent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34030" y="1381759"/>
            <a:ext cx="4358311" cy="4841241"/>
          </a:xfrm>
        </p:spPr>
        <p:txBody>
          <a:bodyPr>
            <a:normAutofit/>
          </a:bodyPr>
          <a:lstStyle>
            <a:lvl1pPr>
              <a:defRPr sz="4000"/>
            </a:lvl1pPr>
          </a:lstStyle>
          <a:p>
            <a:r>
              <a:rPr lang="en-US" dirty="0"/>
              <a:t>Click to edit Master title style</a:t>
            </a:r>
          </a:p>
        </p:txBody>
      </p:sp>
      <p:cxnSp>
        <p:nvCxnSpPr>
          <p:cNvPr id="9" name="Straight Connector 8">
            <a:extLst>
              <a:ext uri="{FF2B5EF4-FFF2-40B4-BE49-F238E27FC236}">
                <a16:creationId xmlns:a16="http://schemas.microsoft.com/office/drawing/2014/main" id="{1835D4DD-0247-2268-9444-EBEAF09126E2}"/>
              </a:ext>
            </a:extLst>
          </p:cNvPr>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GROWTH MARKETING PLAN</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DE5D3B20-6D77-4E10-9C9F-10A32026F483}" type="datetime1">
              <a:rPr lang="en-US" smtClean="0"/>
              <a:t>1/14/2026</a:t>
            </a:fld>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8" name="Content Placeholder 7">
            <a:extLst>
              <a:ext uri="{FF2B5EF4-FFF2-40B4-BE49-F238E27FC236}">
                <a16:creationId xmlns:a16="http://schemas.microsoft.com/office/drawing/2014/main" id="{FFB4667A-FE47-8556-FD3A-55FDBA801D76}"/>
              </a:ext>
            </a:extLst>
          </p:cNvPr>
          <p:cNvSpPr>
            <a:spLocks noGrp="1"/>
          </p:cNvSpPr>
          <p:nvPr>
            <p:ph sz="quarter" idx="13"/>
          </p:nvPr>
        </p:nvSpPr>
        <p:spPr>
          <a:xfrm>
            <a:off x="5378726" y="1381759"/>
            <a:ext cx="5622648" cy="4841241"/>
          </a:xfrm>
        </p:spPr>
        <p:txBody>
          <a:bodyPr>
            <a:normAutofit/>
          </a:bodyPr>
          <a:lstStyle>
            <a:lvl1pPr>
              <a:defRPr sz="1600"/>
            </a:lvl1pPr>
            <a:lvl2pPr>
              <a:defRPr sz="1600"/>
            </a:lvl2pPr>
            <a:lvl3pPr>
              <a:defRPr sz="1600"/>
            </a:lvl3pPr>
            <a:lvl4pPr>
              <a:defRPr sz="1600"/>
            </a:lvl4pPr>
            <a:lvl5pP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3" name="Straight Connector 2">
            <a:extLst>
              <a:ext uri="{FF2B5EF4-FFF2-40B4-BE49-F238E27FC236}">
                <a16:creationId xmlns:a16="http://schemas.microsoft.com/office/drawing/2014/main" id="{D32B1FAB-0434-52D4-45F7-F1C56FA427F8}"/>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537293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ntent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34029" y="1001715"/>
            <a:ext cx="4328497" cy="4855526"/>
          </a:xfrm>
        </p:spPr>
        <p:txBody>
          <a:bodyPr anchor="ctr">
            <a:normAutofit/>
          </a:bodyPr>
          <a:lstStyle>
            <a:lvl1pPr algn="ctr">
              <a:defRPr sz="4000"/>
            </a:lvl1pPr>
          </a:lstStyle>
          <a:p>
            <a:r>
              <a:rPr lang="en-US" dirty="0"/>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GROWTH MARKETING PLAN</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8CBBBE18-C792-4A63-8F5A-CED2F5653C9B}" type="datetime1">
              <a:rPr lang="en-US" smtClean="0"/>
              <a:t>1/14/2026</a:t>
            </a:fld>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5883174" y="1001714"/>
            <a:ext cx="5118206" cy="4855527"/>
          </a:xfrm>
        </p:spPr>
        <p:txBody>
          <a:bodyPr anchor="ctr">
            <a:normAutofit/>
          </a:bodyPr>
          <a:lstStyle>
            <a:lvl1pPr>
              <a:defRPr sz="1600"/>
            </a:lvl1pPr>
            <a:lvl2pPr>
              <a:defRPr sz="1600"/>
            </a:lvl2pPr>
            <a:lvl3pPr>
              <a:defRPr sz="1600"/>
            </a:lvl3pPr>
            <a:lvl4pPr>
              <a:defRPr sz="1600"/>
            </a:lvl4pPr>
            <a:lvl5pP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3" name="Straight Connector 2">
            <a:extLst>
              <a:ext uri="{FF2B5EF4-FFF2-40B4-BE49-F238E27FC236}">
                <a16:creationId xmlns:a16="http://schemas.microsoft.com/office/drawing/2014/main" id="{68F4B9D1-5247-53CB-C1FC-9E3459BF16C4}"/>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443F8E40-0F32-5592-0885-55CEBFBDF0AB}"/>
              </a:ext>
            </a:extLst>
          </p:cNvPr>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961380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ntent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34030" y="900433"/>
            <a:ext cx="3771900" cy="5221285"/>
          </a:xfrm>
        </p:spPr>
        <p:txBody>
          <a:bodyPr anchor="ctr">
            <a:normAutofit/>
          </a:bodyPr>
          <a:lstStyle>
            <a:lvl1pPr algn="ctr">
              <a:defRPr sz="4000"/>
            </a:lvl1pPr>
          </a:lstStyle>
          <a:p>
            <a:r>
              <a:rPr lang="en-US" dirty="0"/>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GROWTH MARKETING PLAN</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452B4E55-CD3E-4D87-9041-7A8452BD5273}" type="datetime1">
              <a:rPr lang="en-US" smtClean="0"/>
              <a:t>1/14/2026</a:t>
            </a:fld>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5348911" y="900432"/>
            <a:ext cx="6209054" cy="5221285"/>
          </a:xfrm>
        </p:spPr>
        <p:txBody>
          <a:bodyPr anchor="ctr">
            <a:normAutofit/>
          </a:bodyPr>
          <a:lstStyle>
            <a:lvl1pPr>
              <a:defRPr sz="1600"/>
            </a:lvl1pPr>
            <a:lvl2pPr>
              <a:defRPr sz="1600"/>
            </a:lvl2pPr>
            <a:lvl3pPr>
              <a:defRPr sz="1600"/>
            </a:lvl3pPr>
            <a:lvl4pPr>
              <a:defRPr sz="1600"/>
            </a:lvl4pPr>
            <a:lvl5pP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3" name="Straight Connector 2">
            <a:extLst>
              <a:ext uri="{FF2B5EF4-FFF2-40B4-BE49-F238E27FC236}">
                <a16:creationId xmlns:a16="http://schemas.microsoft.com/office/drawing/2014/main" id="{CE7E8DAF-8174-2859-E029-6F85464CAC9F}"/>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34228395-2719-9A44-CE27-6CFD8BD848E8}"/>
              </a:ext>
            </a:extLst>
          </p:cNvPr>
          <p:cNvCxnSpPr>
            <a:cxnSpLocks/>
          </p:cNvCxnSpPr>
          <p:nvPr userDrawn="1"/>
        </p:nvCxnSpPr>
        <p:spPr>
          <a:xfrm>
            <a:off x="4883705" y="164150"/>
            <a:ext cx="730829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4E83E6F6-12DD-3AC0-8C59-D6E9DEDA1456}"/>
              </a:ext>
            </a:extLst>
          </p:cNvPr>
          <p:cNvCxnSpPr>
            <a:cxnSpLocks/>
          </p:cNvCxnSpPr>
          <p:nvPr userDrawn="1"/>
        </p:nvCxnSpPr>
        <p:spPr>
          <a:xfrm>
            <a:off x="4883705"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084417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Content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113785" y="1001715"/>
            <a:ext cx="6444179" cy="1122374"/>
          </a:xfrm>
        </p:spPr>
        <p:txBody>
          <a:bodyPr anchor="b">
            <a:noAutofit/>
          </a:bodyPr>
          <a:lstStyle>
            <a:lvl1pPr>
              <a:defRPr sz="4000"/>
            </a:lvl1pPr>
          </a:lstStyle>
          <a:p>
            <a:r>
              <a:rPr lang="en-US" dirty="0"/>
              <a:t>Click to edit Master title style</a:t>
            </a:r>
          </a:p>
        </p:txBody>
      </p:sp>
      <p:sp>
        <p:nvSpPr>
          <p:cNvPr id="9" name="Footer Placeholder 8">
            <a:extLst>
              <a:ext uri="{FF2B5EF4-FFF2-40B4-BE49-F238E27FC236}">
                <a16:creationId xmlns:a16="http://schemas.microsoft.com/office/drawing/2014/main" id="{C65BFCB1-FAA8-D03A-3B62-DCB2CF1CA112}"/>
              </a:ext>
            </a:extLst>
          </p:cNvPr>
          <p:cNvSpPr>
            <a:spLocks noGrp="1"/>
          </p:cNvSpPr>
          <p:nvPr>
            <p:ph type="ftr" sz="quarter" idx="16"/>
          </p:nvPr>
        </p:nvSpPr>
        <p:spPr>
          <a:xfrm rot="16200000">
            <a:off x="-2067304" y="2231454"/>
            <a:ext cx="4564376" cy="429768"/>
          </a:xfrm>
        </p:spPr>
        <p:txBody>
          <a:bodyPr/>
          <a:lstStyle/>
          <a:p>
            <a:r>
              <a:rPr lang="en-US" dirty="0"/>
              <a:t>GROWTH MARKETING PLAN</a:t>
            </a:r>
          </a:p>
        </p:txBody>
      </p:sp>
      <p:sp>
        <p:nvSpPr>
          <p:cNvPr id="4" name="Date Placeholder 3">
            <a:extLst>
              <a:ext uri="{FF2B5EF4-FFF2-40B4-BE49-F238E27FC236}">
                <a16:creationId xmlns:a16="http://schemas.microsoft.com/office/drawing/2014/main" id="{1E742B5C-5438-96A4-4A2A-AE939906F8A4}"/>
              </a:ext>
            </a:extLst>
          </p:cNvPr>
          <p:cNvSpPr>
            <a:spLocks noGrp="1"/>
          </p:cNvSpPr>
          <p:nvPr>
            <p:ph type="dt" sz="half" idx="15"/>
          </p:nvPr>
        </p:nvSpPr>
        <p:spPr>
          <a:xfrm rot="16200000">
            <a:off x="-532354" y="5260879"/>
            <a:ext cx="1494475" cy="429768"/>
          </a:xfrm>
        </p:spPr>
        <p:txBody>
          <a:bodyPr/>
          <a:lstStyle/>
          <a:p>
            <a:fld id="{B44ACCC6-A2BA-4B7B-99B4-E62BB5424C67}" type="datetime1">
              <a:rPr lang="en-US" smtClean="0"/>
              <a:t>1/14/2026</a:t>
            </a:fld>
            <a:endParaRPr lang="en-US" dirty="0"/>
          </a:p>
        </p:txBody>
      </p:sp>
      <p:cxnSp>
        <p:nvCxnSpPr>
          <p:cNvPr id="6" name="Straight Connector 5">
            <a:extLst>
              <a:ext uri="{FF2B5EF4-FFF2-40B4-BE49-F238E27FC236}">
                <a16:creationId xmlns:a16="http://schemas.microsoft.com/office/drawing/2014/main" id="{8F3207AA-DF92-4449-9316-61475F014448}"/>
              </a:ext>
            </a:extLst>
          </p:cNvPr>
          <p:cNvCxnSpPr>
            <a:cxnSpLocks/>
          </p:cNvCxnSpPr>
          <p:nvPr userDrawn="1"/>
        </p:nvCxnSpPr>
        <p:spPr>
          <a:xfrm>
            <a:off x="4918159" y="164150"/>
            <a:ext cx="727384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Slide Number Placeholder 9">
            <a:extLst>
              <a:ext uri="{FF2B5EF4-FFF2-40B4-BE49-F238E27FC236}">
                <a16:creationId xmlns:a16="http://schemas.microsoft.com/office/drawing/2014/main" id="{0A608994-46CD-AAE0-DCC4-A59D26254D84}"/>
              </a:ext>
            </a:extLst>
          </p:cNvPr>
          <p:cNvSpPr>
            <a:spLocks noGrp="1"/>
          </p:cNvSpPr>
          <p:nvPr>
            <p:ph type="sldNum" sz="quarter" idx="17"/>
          </p:nvPr>
        </p:nvSpPr>
        <p:spPr/>
        <p:txBody>
          <a:bodyPr/>
          <a:lstStyle/>
          <a:p>
            <a:fld id="{CC057153-B650-4DEB-B370-79DDCFDCE934}" type="slidenum">
              <a:rPr lang="en-US" smtClean="0"/>
              <a:t>‹#›</a:t>
            </a:fld>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598328" y="1"/>
            <a:ext cx="4124206" cy="6858000"/>
          </a:xfrm>
          <a:blipFill dpi="0" rotWithShape="1">
            <a:blip r:embed="rId2">
              <a:alphaModFix amt="60000"/>
            </a:blip>
            <a:srcRect/>
            <a:stretch>
              <a:fillRect l="-2278" r="-6699"/>
            </a:stretch>
          </a:blipFill>
        </p:spPr>
        <p:txBody>
          <a:bodyPr/>
          <a:lstStyle>
            <a:lvl1pPr marL="0" indent="0">
              <a:buNone/>
              <a:defRPr/>
            </a:lvl1pPr>
          </a:lstStyle>
          <a:p>
            <a:r>
              <a:rPr lang="en-US" dirty="0"/>
              <a:t>Click icon to add picture</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hasCustomPrompt="1"/>
          </p:nvPr>
        </p:nvSpPr>
        <p:spPr>
          <a:xfrm>
            <a:off x="5113785" y="2496190"/>
            <a:ext cx="6444179" cy="3726810"/>
          </a:xfrm>
        </p:spPr>
        <p:txBody>
          <a:bodyPr>
            <a:normAutofit/>
          </a:bodyPr>
          <a:lstStyle>
            <a:lvl3pPr marL="457200" indent="0">
              <a:buNone/>
              <a:defRPr sz="1600"/>
            </a:lvl3pPr>
            <a:lvl4pPr marL="685800" indent="0">
              <a:buNone/>
              <a:defRPr sz="1600"/>
            </a:lvl4pPr>
            <a:lvl5pPr marL="914400" indent="0">
              <a:buNone/>
              <a:defRPr sz="1600"/>
            </a:lvl5pPr>
          </a:lstStyle>
          <a:p>
            <a:pPr lvl="2"/>
            <a:r>
              <a:rPr lang="en-US" dirty="0"/>
              <a:t>Third level</a:t>
            </a:r>
          </a:p>
          <a:p>
            <a:pPr lvl="3"/>
            <a:r>
              <a:rPr lang="en-US" dirty="0"/>
              <a:t>Fourth level</a:t>
            </a:r>
          </a:p>
          <a:p>
            <a:pPr lvl="4"/>
            <a:r>
              <a:rPr lang="en-US" dirty="0"/>
              <a:t>Fifth level</a:t>
            </a:r>
          </a:p>
        </p:txBody>
      </p:sp>
      <p:cxnSp>
        <p:nvCxnSpPr>
          <p:cNvPr id="3" name="Straight Connector 2">
            <a:extLst>
              <a:ext uri="{FF2B5EF4-FFF2-40B4-BE49-F238E27FC236}">
                <a16:creationId xmlns:a16="http://schemas.microsoft.com/office/drawing/2014/main" id="{D34805F9-D010-6E54-928C-1EBB88CBA9D3}"/>
              </a:ext>
            </a:extLst>
          </p:cNvPr>
          <p:cNvCxnSpPr>
            <a:cxnSpLocks/>
          </p:cNvCxnSpPr>
          <p:nvPr userDrawn="1"/>
        </p:nvCxnSpPr>
        <p:spPr>
          <a:xfrm>
            <a:off x="4918159"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FA487952-A86B-7C85-B4C5-3B9E9DED85AF}"/>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6529057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Content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4030" y="1001714"/>
            <a:ext cx="5647085" cy="1122375"/>
          </a:xfrm>
        </p:spPr>
        <p:txBody>
          <a:bodyPr anchor="b">
            <a:noAutofit/>
          </a:bodyPr>
          <a:lstStyle>
            <a:lvl1pPr>
              <a:defRPr sz="4000"/>
            </a:lvl1pPr>
          </a:lstStyle>
          <a:p>
            <a:r>
              <a:rPr lang="en-US" dirty="0"/>
              <a:t>Click to edit Master title style</a:t>
            </a:r>
          </a:p>
        </p:txBody>
      </p:sp>
      <p:sp>
        <p:nvSpPr>
          <p:cNvPr id="10" name="Footer Placeholder 9">
            <a:extLst>
              <a:ext uri="{FF2B5EF4-FFF2-40B4-BE49-F238E27FC236}">
                <a16:creationId xmlns:a16="http://schemas.microsoft.com/office/drawing/2014/main" id="{4515DEC4-C967-ABFB-73CF-0A90335332A4}"/>
              </a:ext>
            </a:extLst>
          </p:cNvPr>
          <p:cNvSpPr>
            <a:spLocks noGrp="1"/>
          </p:cNvSpPr>
          <p:nvPr>
            <p:ph type="ftr" sz="quarter" idx="16"/>
          </p:nvPr>
        </p:nvSpPr>
        <p:spPr>
          <a:xfrm rot="16200000">
            <a:off x="-2067302" y="2231454"/>
            <a:ext cx="4564376" cy="429768"/>
          </a:xfrm>
        </p:spPr>
        <p:txBody>
          <a:bodyPr/>
          <a:lstStyle/>
          <a:p>
            <a:r>
              <a:rPr lang="en-US" dirty="0"/>
              <a:t>GROWTH MARKETING PLAN</a:t>
            </a:r>
          </a:p>
        </p:txBody>
      </p:sp>
      <p:sp>
        <p:nvSpPr>
          <p:cNvPr id="9" name="Date Placeholder 8">
            <a:extLst>
              <a:ext uri="{FF2B5EF4-FFF2-40B4-BE49-F238E27FC236}">
                <a16:creationId xmlns:a16="http://schemas.microsoft.com/office/drawing/2014/main" id="{81177663-FC76-DF36-EEB7-5BE4C6C82F3A}"/>
              </a:ext>
            </a:extLst>
          </p:cNvPr>
          <p:cNvSpPr>
            <a:spLocks noGrp="1"/>
          </p:cNvSpPr>
          <p:nvPr>
            <p:ph type="dt" sz="half" idx="15"/>
          </p:nvPr>
        </p:nvSpPr>
        <p:spPr>
          <a:xfrm rot="16200000">
            <a:off x="-532352" y="5260879"/>
            <a:ext cx="1494475" cy="429768"/>
          </a:xfrm>
        </p:spPr>
        <p:txBody>
          <a:bodyPr/>
          <a:lstStyle/>
          <a:p>
            <a:fld id="{341E3BD6-1BE7-4293-98B0-C8B456DEC98E}" type="datetime1">
              <a:rPr lang="en-US" smtClean="0"/>
              <a:t>1/14/2026</a:t>
            </a:fld>
            <a:endParaRPr lang="en-US" dirty="0"/>
          </a:p>
        </p:txBody>
      </p:sp>
      <p:sp>
        <p:nvSpPr>
          <p:cNvPr id="12" name="Slide Number Placeholder 11">
            <a:extLst>
              <a:ext uri="{FF2B5EF4-FFF2-40B4-BE49-F238E27FC236}">
                <a16:creationId xmlns:a16="http://schemas.microsoft.com/office/drawing/2014/main" id="{A5A5085F-BE80-B110-AA1F-9DD0919E27D7}"/>
              </a:ext>
            </a:extLst>
          </p:cNvPr>
          <p:cNvSpPr>
            <a:spLocks noGrp="1"/>
          </p:cNvSpPr>
          <p:nvPr>
            <p:ph type="sldNum" sz="quarter" idx="17"/>
          </p:nvPr>
        </p:nvSpPr>
        <p:spPr>
          <a:xfrm>
            <a:off x="1" y="6492875"/>
            <a:ext cx="429207" cy="365125"/>
          </a:xfrm>
        </p:spPr>
        <p:txBody>
          <a:bodyPr/>
          <a:lstStyle/>
          <a:p>
            <a:fld id="{CC057153-B650-4DEB-B370-79DDCFDCE934}" type="slidenum">
              <a:rPr lang="en-US" smtClean="0"/>
              <a:t>‹#›</a:t>
            </a:fld>
            <a:endParaRPr lang="en-US" dirty="0"/>
          </a:p>
        </p:txBody>
      </p:sp>
      <p:cxnSp>
        <p:nvCxnSpPr>
          <p:cNvPr id="3" name="Straight Connector 2">
            <a:extLst>
              <a:ext uri="{FF2B5EF4-FFF2-40B4-BE49-F238E27FC236}">
                <a16:creationId xmlns:a16="http://schemas.microsoft.com/office/drawing/2014/main" id="{967BDF5B-E352-4558-1EFA-37F504BFE32E}"/>
              </a:ext>
            </a:extLst>
          </p:cNvPr>
          <p:cNvCxnSpPr>
            <a:cxnSpLocks/>
          </p:cNvCxnSpPr>
          <p:nvPr userDrawn="1"/>
        </p:nvCxnSpPr>
        <p:spPr>
          <a:xfrm>
            <a:off x="429208" y="164150"/>
            <a:ext cx="663111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34030" y="2496190"/>
            <a:ext cx="5647085" cy="3726810"/>
          </a:xfrm>
        </p:spPr>
        <p:txBody>
          <a:bodyPr>
            <a:normAutofit/>
          </a:bodyPr>
          <a:lstStyle>
            <a:lvl1pPr>
              <a:defRPr sz="1600"/>
            </a:lvl1pPr>
            <a:lvl2pPr>
              <a:defRPr sz="1600"/>
            </a:lvl2pPr>
            <a:lvl3pPr>
              <a:defRPr sz="1600"/>
            </a:lvl3pPr>
            <a:lvl4pPr>
              <a:defRPr sz="1600"/>
            </a:lvl4pPr>
            <a:lvl5pP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7224097" y="0"/>
            <a:ext cx="4967903" cy="6858000"/>
          </a:xfrm>
          <a:blipFill dpi="0" rotWithShape="1">
            <a:blip r:embed="rId2">
              <a:alphaModFix amt="60000"/>
            </a:blip>
            <a:srcRect/>
            <a:stretch>
              <a:fillRect/>
            </a:stretch>
          </a:blipFill>
        </p:spPr>
        <p:txBody>
          <a:bodyPr/>
          <a:lstStyle>
            <a:lvl1pPr marL="0" indent="0">
              <a:buNone/>
              <a:defRPr/>
            </a:lvl1pPr>
          </a:lstStyle>
          <a:p>
            <a:r>
              <a:rPr lang="en-US" dirty="0"/>
              <a:t>Click icon to add picture</a:t>
            </a:r>
          </a:p>
        </p:txBody>
      </p:sp>
      <p:cxnSp>
        <p:nvCxnSpPr>
          <p:cNvPr id="6" name="Straight Connector 5">
            <a:extLst>
              <a:ext uri="{FF2B5EF4-FFF2-40B4-BE49-F238E27FC236}">
                <a16:creationId xmlns:a16="http://schemas.microsoft.com/office/drawing/2014/main" id="{D02BFE52-C7C3-A7E3-F6D9-EDECDF40EF56}"/>
              </a:ext>
            </a:extLst>
          </p:cNvPr>
          <p:cNvCxnSpPr>
            <a:cxnSpLocks/>
          </p:cNvCxnSpPr>
          <p:nvPr userDrawn="1"/>
        </p:nvCxnSpPr>
        <p:spPr>
          <a:xfrm>
            <a:off x="7060324"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21C0473F-E6DB-D181-43D0-0D5C945184BB}"/>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0343412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Content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817306" y="1001715"/>
            <a:ext cx="6740655" cy="1087887"/>
          </a:xfrm>
        </p:spPr>
        <p:txBody>
          <a:bodyPr anchor="b">
            <a:noAutofit/>
          </a:bodyPr>
          <a:lstStyle>
            <a:lvl1pPr>
              <a:defRPr sz="4000"/>
            </a:lvl1pPr>
          </a:lstStyle>
          <a:p>
            <a:r>
              <a:rPr lang="en-US" dirty="0"/>
              <a:t>Click to edit Master title style</a:t>
            </a:r>
          </a:p>
        </p:txBody>
      </p:sp>
      <p:sp>
        <p:nvSpPr>
          <p:cNvPr id="4" name="Footer Placeholder 3">
            <a:extLst>
              <a:ext uri="{FF2B5EF4-FFF2-40B4-BE49-F238E27FC236}">
                <a16:creationId xmlns:a16="http://schemas.microsoft.com/office/drawing/2014/main" id="{5446E4B5-B423-4137-0255-D68BAC85BE95}"/>
              </a:ext>
            </a:extLst>
          </p:cNvPr>
          <p:cNvSpPr>
            <a:spLocks noGrp="1"/>
          </p:cNvSpPr>
          <p:nvPr>
            <p:ph type="ftr" sz="quarter" idx="16"/>
          </p:nvPr>
        </p:nvSpPr>
        <p:spPr>
          <a:xfrm rot="16200000">
            <a:off x="-2067304" y="2231454"/>
            <a:ext cx="4564376" cy="429768"/>
          </a:xfrm>
        </p:spPr>
        <p:txBody>
          <a:bodyPr/>
          <a:lstStyle/>
          <a:p>
            <a:r>
              <a:rPr lang="en-US" dirty="0"/>
              <a:t>GROWTH MARKETING PLAN</a:t>
            </a:r>
          </a:p>
        </p:txBody>
      </p:sp>
      <p:sp>
        <p:nvSpPr>
          <p:cNvPr id="3" name="Date Placeholder 2">
            <a:extLst>
              <a:ext uri="{FF2B5EF4-FFF2-40B4-BE49-F238E27FC236}">
                <a16:creationId xmlns:a16="http://schemas.microsoft.com/office/drawing/2014/main" id="{F0BFB53A-8FDF-F131-DCF2-D7BECE95381F}"/>
              </a:ext>
            </a:extLst>
          </p:cNvPr>
          <p:cNvSpPr>
            <a:spLocks noGrp="1"/>
          </p:cNvSpPr>
          <p:nvPr>
            <p:ph type="dt" sz="half" idx="15"/>
          </p:nvPr>
        </p:nvSpPr>
        <p:spPr>
          <a:xfrm rot="16200000">
            <a:off x="-532354" y="5260879"/>
            <a:ext cx="1494474" cy="429768"/>
          </a:xfrm>
        </p:spPr>
        <p:txBody>
          <a:bodyPr/>
          <a:lstStyle/>
          <a:p>
            <a:fld id="{12B94328-6471-48ED-A3E9-D3E8C4DB1679}" type="datetime1">
              <a:rPr lang="en-US" smtClean="0"/>
              <a:t>1/14/2026</a:t>
            </a:fld>
            <a:endParaRPr lang="en-US" dirty="0"/>
          </a:p>
        </p:txBody>
      </p:sp>
      <p:sp>
        <p:nvSpPr>
          <p:cNvPr id="9" name="Slide Number Placeholder 8">
            <a:extLst>
              <a:ext uri="{FF2B5EF4-FFF2-40B4-BE49-F238E27FC236}">
                <a16:creationId xmlns:a16="http://schemas.microsoft.com/office/drawing/2014/main" id="{79FEC5A8-0DCB-9EEB-83E2-0411804C543D}"/>
              </a:ext>
            </a:extLst>
          </p:cNvPr>
          <p:cNvSpPr>
            <a:spLocks noGrp="1"/>
          </p:cNvSpPr>
          <p:nvPr>
            <p:ph type="sldNum" sz="quarter" idx="17"/>
          </p:nvPr>
        </p:nvSpPr>
        <p:spPr/>
        <p:txBody>
          <a:bodyPr/>
          <a:lstStyle/>
          <a:p>
            <a:fld id="{CC057153-B650-4DEB-B370-79DDCFDCE934}" type="slidenum">
              <a:rPr lang="en-US" smtClean="0"/>
              <a:t>‹#›</a:t>
            </a:fld>
            <a:endParaRPr lang="en-US" dirty="0"/>
          </a:p>
        </p:txBody>
      </p:sp>
      <p:cxnSp>
        <p:nvCxnSpPr>
          <p:cNvPr id="10" name="Straight Connector 9">
            <a:extLst>
              <a:ext uri="{FF2B5EF4-FFF2-40B4-BE49-F238E27FC236}">
                <a16:creationId xmlns:a16="http://schemas.microsoft.com/office/drawing/2014/main" id="{5EA26726-2193-5028-87FF-55119A73A643}"/>
              </a:ext>
            </a:extLst>
          </p:cNvPr>
          <p:cNvCxnSpPr>
            <a:cxnSpLocks/>
          </p:cNvCxnSpPr>
          <p:nvPr userDrawn="1"/>
        </p:nvCxnSpPr>
        <p:spPr>
          <a:xfrm>
            <a:off x="4634939" y="164150"/>
            <a:ext cx="755706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598328" y="0"/>
            <a:ext cx="3854240" cy="6858000"/>
          </a:xfrm>
          <a:blipFill dpi="0" rotWithShape="1">
            <a:blip r:embed="rId2">
              <a:alphaModFix amt="60000"/>
            </a:blip>
            <a:srcRect/>
            <a:stretch>
              <a:fillRect/>
            </a:stretch>
          </a:blipFill>
        </p:spPr>
        <p:txBody>
          <a:bodyPr/>
          <a:lstStyle>
            <a:lvl1pPr marL="0" indent="0">
              <a:buNone/>
              <a:defRPr/>
            </a:lvl1pPr>
          </a:lstStyle>
          <a:p>
            <a:r>
              <a:rPr lang="en-US" dirty="0"/>
              <a:t>Click icon to add picture</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4817311" y="2496190"/>
            <a:ext cx="6740654" cy="3726810"/>
          </a:xfrm>
        </p:spPr>
        <p:txBody>
          <a:bodyPr>
            <a:normAutofit/>
          </a:bodyPr>
          <a:lstStyle>
            <a:lvl1pPr marL="0" indent="0">
              <a:buNone/>
              <a:defRPr sz="1600"/>
            </a:lvl1pPr>
            <a:lvl2pPr marL="228600" indent="0">
              <a:buNone/>
              <a:defRPr sz="1600"/>
            </a:lvl2pPr>
            <a:lvl3pPr marL="457200" indent="0">
              <a:buNone/>
              <a:defRPr sz="1600"/>
            </a:lvl3pPr>
            <a:lvl4pPr marL="685800" indent="0">
              <a:buNone/>
              <a:defRPr sz="1600"/>
            </a:lvl4pPr>
            <a:lvl5pPr marL="914400" indent="0">
              <a:buNone/>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5" name="Straight Connector 4">
            <a:extLst>
              <a:ext uri="{FF2B5EF4-FFF2-40B4-BE49-F238E27FC236}">
                <a16:creationId xmlns:a16="http://schemas.microsoft.com/office/drawing/2014/main" id="{1FAA0E72-1F2C-EAE4-77B7-9FF7C88D21DD}"/>
              </a:ext>
            </a:extLst>
          </p:cNvPr>
          <p:cNvCxnSpPr>
            <a:cxnSpLocks/>
          </p:cNvCxnSpPr>
          <p:nvPr userDrawn="1"/>
        </p:nvCxnSpPr>
        <p:spPr>
          <a:xfrm>
            <a:off x="4634939"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FEA80D3F-C3CE-0859-0D1F-594C0503DBAA}"/>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4785148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Content with Picture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4031" y="1028130"/>
            <a:ext cx="6595448" cy="1113475"/>
          </a:xfrm>
        </p:spPr>
        <p:txBody>
          <a:bodyPr anchor="t">
            <a:noAutofit/>
          </a:bodyPr>
          <a:lstStyle>
            <a:lvl1pPr>
              <a:defRPr sz="4000"/>
            </a:lvl1pPr>
          </a:lstStyle>
          <a:p>
            <a:r>
              <a:rPr lang="en-US" dirty="0"/>
              <a:t>Click to edit Master title style</a:t>
            </a:r>
          </a:p>
        </p:txBody>
      </p:sp>
      <p:cxnSp>
        <p:nvCxnSpPr>
          <p:cNvPr id="5" name="Straight Connector 4">
            <a:extLst>
              <a:ext uri="{FF2B5EF4-FFF2-40B4-BE49-F238E27FC236}">
                <a16:creationId xmlns:a16="http://schemas.microsoft.com/office/drawing/2014/main" id="{616649CF-C20C-7376-D09A-88A289B7A347}"/>
              </a:ext>
            </a:extLst>
          </p:cNvPr>
          <p:cNvCxnSpPr>
            <a:cxnSpLocks/>
          </p:cNvCxnSpPr>
          <p:nvPr userDrawn="1"/>
        </p:nvCxnSpPr>
        <p:spPr>
          <a:xfrm>
            <a:off x="429208" y="164150"/>
            <a:ext cx="747959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9" name="Footer Placeholder 8">
            <a:extLst>
              <a:ext uri="{FF2B5EF4-FFF2-40B4-BE49-F238E27FC236}">
                <a16:creationId xmlns:a16="http://schemas.microsoft.com/office/drawing/2014/main" id="{820916D3-99FA-E971-607F-14E290E58854}"/>
              </a:ext>
            </a:extLst>
          </p:cNvPr>
          <p:cNvSpPr>
            <a:spLocks noGrp="1"/>
          </p:cNvSpPr>
          <p:nvPr>
            <p:ph type="ftr" sz="quarter" idx="16"/>
          </p:nvPr>
        </p:nvSpPr>
        <p:spPr>
          <a:xfrm rot="16200000">
            <a:off x="-2067302" y="2231454"/>
            <a:ext cx="4564376" cy="429768"/>
          </a:xfrm>
        </p:spPr>
        <p:txBody>
          <a:bodyPr/>
          <a:lstStyle/>
          <a:p>
            <a:r>
              <a:rPr lang="en-US" dirty="0"/>
              <a:t>GROWTH MARKETING PLAN</a:t>
            </a:r>
          </a:p>
        </p:txBody>
      </p:sp>
      <p:sp>
        <p:nvSpPr>
          <p:cNvPr id="4" name="Date Placeholder 3">
            <a:extLst>
              <a:ext uri="{FF2B5EF4-FFF2-40B4-BE49-F238E27FC236}">
                <a16:creationId xmlns:a16="http://schemas.microsoft.com/office/drawing/2014/main" id="{9F3CAD5B-18BB-E21E-3A4C-7BAACB8519A4}"/>
              </a:ext>
            </a:extLst>
          </p:cNvPr>
          <p:cNvSpPr>
            <a:spLocks noGrp="1"/>
          </p:cNvSpPr>
          <p:nvPr>
            <p:ph type="dt" sz="half" idx="15"/>
          </p:nvPr>
        </p:nvSpPr>
        <p:spPr>
          <a:xfrm rot="16200000">
            <a:off x="-532352" y="5260879"/>
            <a:ext cx="1494475" cy="429768"/>
          </a:xfrm>
        </p:spPr>
        <p:txBody>
          <a:bodyPr/>
          <a:lstStyle/>
          <a:p>
            <a:fld id="{1368BACD-07D9-459F-AA1C-5268AE32178F}" type="datetime1">
              <a:rPr lang="en-US" smtClean="0"/>
              <a:t>1/14/2026</a:t>
            </a:fld>
            <a:endParaRPr lang="en-US" dirty="0"/>
          </a:p>
        </p:txBody>
      </p:sp>
      <p:sp>
        <p:nvSpPr>
          <p:cNvPr id="10" name="Slide Number Placeholder 9">
            <a:extLst>
              <a:ext uri="{FF2B5EF4-FFF2-40B4-BE49-F238E27FC236}">
                <a16:creationId xmlns:a16="http://schemas.microsoft.com/office/drawing/2014/main" id="{BBDEAB8E-8806-A459-E320-4CA2B455BFD7}"/>
              </a:ext>
            </a:extLst>
          </p:cNvPr>
          <p:cNvSpPr>
            <a:spLocks noGrp="1"/>
          </p:cNvSpPr>
          <p:nvPr>
            <p:ph type="sldNum" sz="quarter" idx="17"/>
          </p:nvPr>
        </p:nvSpPr>
        <p:spPr>
          <a:xfrm>
            <a:off x="1" y="6492240"/>
            <a:ext cx="429207" cy="365125"/>
          </a:xfrm>
        </p:spPr>
        <p:txBody>
          <a:bodyPr/>
          <a:lstStyle/>
          <a:p>
            <a:fld id="{CC057153-B650-4DEB-B370-79DDCFDCE934}" type="slidenum">
              <a:rPr lang="en-US" smtClean="0"/>
              <a:t>‹#›</a:t>
            </a:fld>
            <a:endParaRPr lang="en-US" dirty="0"/>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34031" y="2496190"/>
            <a:ext cx="6595448" cy="3726809"/>
          </a:xfrm>
        </p:spPr>
        <p:txBody>
          <a:bodyPr>
            <a:normAutofit/>
          </a:bodyPr>
          <a:lstStyle>
            <a:lvl1pPr marL="0" indent="0">
              <a:buNone/>
              <a:defRPr sz="1600"/>
            </a:lvl1pPr>
            <a:lvl2pPr marL="228600" indent="0">
              <a:buNone/>
              <a:defRPr sz="1600"/>
            </a:lvl2pPr>
            <a:lvl3pPr marL="457200" indent="0">
              <a:buNone/>
              <a:defRPr sz="1600"/>
            </a:lvl3pPr>
            <a:lvl4pPr marL="685800" indent="0">
              <a:buNone/>
              <a:defRPr sz="1600"/>
            </a:lvl4pPr>
            <a:lvl5pPr marL="914400" indent="0">
              <a:buNone/>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7913312" y="0"/>
            <a:ext cx="4283768" cy="6858000"/>
          </a:xfrm>
          <a:blipFill dpi="0" rotWithShape="1">
            <a:blip r:embed="rId2">
              <a:alphaModFix amt="60000"/>
            </a:blip>
            <a:srcRect/>
            <a:stretch>
              <a:fillRect l="1" t="-1" r="1" b="-4473"/>
            </a:stretch>
          </a:blipFill>
        </p:spPr>
        <p:txBody>
          <a:bodyPr/>
          <a:lstStyle>
            <a:lvl1pPr marL="0" indent="0">
              <a:buNone/>
              <a:defRPr/>
            </a:lvl1pPr>
          </a:lstStyle>
          <a:p>
            <a:r>
              <a:rPr lang="en-US" dirty="0"/>
              <a:t>Click icon to add picture</a:t>
            </a:r>
          </a:p>
        </p:txBody>
      </p:sp>
      <p:cxnSp>
        <p:nvCxnSpPr>
          <p:cNvPr id="12" name="Straight Connector 11">
            <a:extLst>
              <a:ext uri="{FF2B5EF4-FFF2-40B4-BE49-F238E27FC236}">
                <a16:creationId xmlns:a16="http://schemas.microsoft.com/office/drawing/2014/main" id="{BB030F47-B045-036A-B67B-EF84DE9E2A8D}"/>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952218E5-4B7E-010A-02DF-6951A1023B10}"/>
              </a:ext>
            </a:extLst>
          </p:cNvPr>
          <p:cNvCxnSpPr>
            <a:cxnSpLocks/>
          </p:cNvCxnSpPr>
          <p:nvPr userDrawn="1"/>
        </p:nvCxnSpPr>
        <p:spPr>
          <a:xfrm>
            <a:off x="7908800"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2067055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Content with Picture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840259" y="1001715"/>
            <a:ext cx="4717705" cy="1109672"/>
          </a:xfrm>
        </p:spPr>
        <p:txBody>
          <a:bodyPr anchor="b">
            <a:noAutofit/>
          </a:bodyPr>
          <a:lstStyle>
            <a:lvl1pPr>
              <a:defRPr sz="4000"/>
            </a:lvl1pPr>
          </a:lstStyle>
          <a:p>
            <a:r>
              <a:rPr lang="en-US" dirty="0"/>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rot="16200000">
            <a:off x="-2067304" y="2231454"/>
            <a:ext cx="4564376" cy="429768"/>
          </a:xfrm>
        </p:spPr>
        <p:txBody>
          <a:bodyPr/>
          <a:lstStyle/>
          <a:p>
            <a:r>
              <a:rPr lang="en-US" dirty="0"/>
              <a:t>GROWTH MARKETING PLAN</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rot="16200000">
            <a:off x="-531666" y="5260191"/>
            <a:ext cx="1493097" cy="429768"/>
          </a:xfrm>
        </p:spPr>
        <p:txBody>
          <a:bodyPr/>
          <a:lstStyle>
            <a:lvl1pPr>
              <a:defRPr>
                <a:solidFill>
                  <a:schemeClr val="tx1"/>
                </a:solidFill>
                <a:effectLst/>
              </a:defRPr>
            </a:lvl1pPr>
          </a:lstStyle>
          <a:p>
            <a:fld id="{1692A769-D4A9-4BBF-AD73-A3AD41FBB7C3}" type="datetime1">
              <a:rPr lang="en-US" smtClean="0"/>
              <a:t>1/14/2026</a:t>
            </a:fld>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cxnSp>
        <p:nvCxnSpPr>
          <p:cNvPr id="10" name="Straight Connector 9">
            <a:extLst>
              <a:ext uri="{FF2B5EF4-FFF2-40B4-BE49-F238E27FC236}">
                <a16:creationId xmlns:a16="http://schemas.microsoft.com/office/drawing/2014/main" id="{B44E0F01-74F8-4E05-0BF9-107555BA139C}"/>
              </a:ext>
            </a:extLst>
          </p:cNvPr>
          <p:cNvCxnSpPr>
            <a:cxnSpLocks/>
          </p:cNvCxnSpPr>
          <p:nvPr userDrawn="1"/>
        </p:nvCxnSpPr>
        <p:spPr>
          <a:xfrm>
            <a:off x="6624761" y="164150"/>
            <a:ext cx="556723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598328" y="0"/>
            <a:ext cx="5843502" cy="6858000"/>
          </a:xfrm>
          <a:blipFill dpi="0" rotWithShape="1">
            <a:blip r:embed="rId2">
              <a:alphaModFix amt="60000"/>
            </a:blip>
            <a:srcRect/>
            <a:stretch>
              <a:fillRect/>
            </a:stretch>
          </a:blipFill>
        </p:spPr>
        <p:txBody>
          <a:bodyPr/>
          <a:lstStyle>
            <a:lvl1pPr marL="0" indent="0">
              <a:buNone/>
              <a:defRPr/>
            </a:lvl1pPr>
          </a:lstStyle>
          <a:p>
            <a:r>
              <a:rPr lang="en-US" dirty="0"/>
              <a:t>Click icon to add picture</a:t>
            </a:r>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6807693" y="2492387"/>
            <a:ext cx="4750271" cy="3730613"/>
          </a:xfrm>
        </p:spPr>
        <p:txBody>
          <a:bodyPr>
            <a:normAutofit/>
          </a:bodyPr>
          <a:lstStyle>
            <a:lvl1pPr marL="0" indent="0">
              <a:buNone/>
              <a:defRPr sz="1600"/>
            </a:lvl1pPr>
            <a:lvl2pPr marL="228600" indent="0">
              <a:buNone/>
              <a:defRPr sz="1600"/>
            </a:lvl2pPr>
            <a:lvl3pPr marL="457200" indent="0">
              <a:buNone/>
              <a:defRPr sz="1600"/>
            </a:lvl3pPr>
            <a:lvl4pPr marL="685800" indent="0">
              <a:buNone/>
              <a:defRPr sz="1600"/>
            </a:lvl4pPr>
            <a:lvl5pPr marL="914400" indent="0">
              <a:buNone/>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3" name="Straight Connector 2">
            <a:extLst>
              <a:ext uri="{FF2B5EF4-FFF2-40B4-BE49-F238E27FC236}">
                <a16:creationId xmlns:a16="http://schemas.microsoft.com/office/drawing/2014/main" id="{A85E70CC-C7D7-B9CE-493E-0579781D2D31}"/>
              </a:ext>
            </a:extLst>
          </p:cNvPr>
          <p:cNvCxnSpPr>
            <a:cxnSpLocks/>
          </p:cNvCxnSpPr>
          <p:nvPr userDrawn="1"/>
        </p:nvCxnSpPr>
        <p:spPr>
          <a:xfrm>
            <a:off x="6624761"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 name="Straight Connector 3">
            <a:extLst>
              <a:ext uri="{FF2B5EF4-FFF2-40B4-BE49-F238E27FC236}">
                <a16:creationId xmlns:a16="http://schemas.microsoft.com/office/drawing/2014/main" id="{0E830231-922B-910E-CA0F-2B635AE5E80F}"/>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0186592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Content with Picture 6">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4032" y="1001715"/>
            <a:ext cx="4714880" cy="1125536"/>
          </a:xfrm>
        </p:spPr>
        <p:txBody>
          <a:bodyPr anchor="b">
            <a:noAutofit/>
          </a:bodyPr>
          <a:lstStyle>
            <a:lvl1pPr>
              <a:defRPr sz="4000"/>
            </a:lvl1pPr>
          </a:lstStyle>
          <a:p>
            <a:r>
              <a:rPr lang="en-US" dirty="0"/>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rot="16200000">
            <a:off x="-2071905" y="2231455"/>
            <a:ext cx="4564377" cy="429768"/>
          </a:xfrm>
        </p:spPr>
        <p:txBody>
          <a:bodyPr/>
          <a:lstStyle>
            <a:lvl1pPr>
              <a:defRPr>
                <a:solidFill>
                  <a:schemeClr val="tx1"/>
                </a:solidFill>
                <a:effectLst/>
              </a:defRPr>
            </a:lvl1pPr>
          </a:lstStyle>
          <a:p>
            <a:r>
              <a:rPr lang="en-US" dirty="0"/>
              <a:t>GROWTH MARKETING PLAN</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rot="16200000">
            <a:off x="-536954" y="5260879"/>
            <a:ext cx="1494474" cy="429768"/>
          </a:xfrm>
        </p:spPr>
        <p:txBody>
          <a:bodyPr/>
          <a:lstStyle/>
          <a:p>
            <a:fld id="{2DF6CB4C-CEEE-488F-A556-6D160C723A2D}" type="datetime1">
              <a:rPr lang="en-US" smtClean="0"/>
              <a:t>1/14/2026</a:t>
            </a:fld>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4601" y="6492240"/>
            <a:ext cx="429207" cy="365760"/>
          </a:xfrm>
        </p:spPr>
        <p:txBody>
          <a:bodyPr/>
          <a:lstStyle>
            <a:lvl1pPr>
              <a:defRPr>
                <a:solidFill>
                  <a:schemeClr val="tx1"/>
                </a:solidFill>
                <a:effectLst/>
              </a:defRPr>
            </a:lvl1pPr>
          </a:lstStyle>
          <a:p>
            <a:fld id="{CC057153-B650-4DEB-B370-79DDCFDCE934}" type="slidenum">
              <a:rPr lang="en-US" smtClean="0"/>
              <a:pPr/>
              <a:t>‹#›</a:t>
            </a:fld>
            <a:endParaRPr lang="en-US" dirty="0"/>
          </a:p>
        </p:txBody>
      </p:sp>
      <p:cxnSp>
        <p:nvCxnSpPr>
          <p:cNvPr id="3" name="Straight Connector 2">
            <a:extLst>
              <a:ext uri="{FF2B5EF4-FFF2-40B4-BE49-F238E27FC236}">
                <a16:creationId xmlns:a16="http://schemas.microsoft.com/office/drawing/2014/main" id="{8812D87E-65D6-AA23-C2F1-6ACD679648B1}"/>
              </a:ext>
            </a:extLst>
          </p:cNvPr>
          <p:cNvCxnSpPr>
            <a:cxnSpLocks/>
          </p:cNvCxnSpPr>
          <p:nvPr userDrawn="1"/>
        </p:nvCxnSpPr>
        <p:spPr>
          <a:xfrm>
            <a:off x="431800" y="164150"/>
            <a:ext cx="528717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634031" y="2493965"/>
            <a:ext cx="4714880" cy="3729035"/>
          </a:xfrm>
        </p:spPr>
        <p:txBody>
          <a:bodyPr>
            <a:normAutofit/>
          </a:bodyPr>
          <a:lstStyle>
            <a:lvl1pPr marL="0" indent="0">
              <a:buNone/>
              <a:defRPr sz="1600"/>
            </a:lvl1pPr>
            <a:lvl2pPr marL="228600" indent="0">
              <a:buNone/>
              <a:defRPr sz="1600"/>
            </a:lvl2pPr>
            <a:lvl3pPr marL="457200" indent="0">
              <a:buNone/>
              <a:defRPr sz="1600"/>
            </a:lvl3pPr>
            <a:lvl4pPr marL="685800" indent="0">
              <a:buNone/>
              <a:defRPr sz="1600"/>
            </a:lvl4pPr>
            <a:lvl5pPr marL="914400" indent="0">
              <a:buNone/>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5888095" y="-1"/>
            <a:ext cx="6303905" cy="6888997"/>
          </a:xfrm>
          <a:blipFill dpi="0" rotWithShape="1">
            <a:blip r:embed="rId2">
              <a:alphaModFix amt="60000"/>
            </a:blip>
            <a:srcRect/>
            <a:stretch>
              <a:fillRect/>
            </a:stretch>
          </a:blipFill>
        </p:spPr>
        <p:txBody>
          <a:bodyPr/>
          <a:lstStyle>
            <a:lvl1pPr marL="0" indent="0">
              <a:buNone/>
              <a:defRPr/>
            </a:lvl1pPr>
          </a:lstStyle>
          <a:p>
            <a:r>
              <a:rPr lang="en-US" dirty="0"/>
              <a:t>Click icon to add picture</a:t>
            </a:r>
          </a:p>
        </p:txBody>
      </p:sp>
      <p:cxnSp>
        <p:nvCxnSpPr>
          <p:cNvPr id="10" name="Straight Connector 9">
            <a:extLst>
              <a:ext uri="{FF2B5EF4-FFF2-40B4-BE49-F238E27FC236}">
                <a16:creationId xmlns:a16="http://schemas.microsoft.com/office/drawing/2014/main" id="{5CC1A446-6BAE-22CC-E376-C7034DBFDE71}"/>
              </a:ext>
            </a:extLst>
          </p:cNvPr>
          <p:cNvCxnSpPr>
            <a:cxnSpLocks/>
          </p:cNvCxnSpPr>
          <p:nvPr userDrawn="1"/>
        </p:nvCxnSpPr>
        <p:spPr>
          <a:xfrm>
            <a:off x="5718976"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04047466-B04C-40AF-946A-45572220C733}"/>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4785553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Content with Picture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113504" y="1001715"/>
            <a:ext cx="4444457" cy="1122374"/>
          </a:xfrm>
        </p:spPr>
        <p:txBody>
          <a:bodyPr anchor="b">
            <a:noAutofit/>
          </a:bodyPr>
          <a:lstStyle>
            <a:lvl1pPr>
              <a:defRPr sz="4000"/>
            </a:lvl1pPr>
          </a:lstStyle>
          <a:p>
            <a:r>
              <a:rPr lang="en-US" dirty="0"/>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rot="16200000">
            <a:off x="-2067304" y="2231454"/>
            <a:ext cx="4564376" cy="429768"/>
          </a:xfrm>
        </p:spPr>
        <p:txBody>
          <a:bodyPr/>
          <a:lstStyle/>
          <a:p>
            <a:r>
              <a:rPr lang="en-US" dirty="0"/>
              <a:t>GROWTH MARKETING PLAN</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rot="16200000">
            <a:off x="-532354" y="5260879"/>
            <a:ext cx="1494473" cy="429768"/>
          </a:xfrm>
        </p:spPr>
        <p:txBody>
          <a:bodyPr/>
          <a:lstStyle>
            <a:lvl1pPr>
              <a:defRPr>
                <a:solidFill>
                  <a:schemeClr val="tx1"/>
                </a:solidFill>
                <a:effectLst/>
              </a:defRPr>
            </a:lvl1pPr>
          </a:lstStyle>
          <a:p>
            <a:fld id="{4652FFD6-A518-49CA-8126-283C2A8EFE6F}" type="datetime1">
              <a:rPr lang="en-US" smtClean="0"/>
              <a:t>1/14/2026</a:t>
            </a:fld>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cxnSp>
        <p:nvCxnSpPr>
          <p:cNvPr id="9" name="Straight Connector 8">
            <a:extLst>
              <a:ext uri="{FF2B5EF4-FFF2-40B4-BE49-F238E27FC236}">
                <a16:creationId xmlns:a16="http://schemas.microsoft.com/office/drawing/2014/main" id="{78B378FF-8198-DC37-BA5B-473DEDD75988}"/>
              </a:ext>
            </a:extLst>
          </p:cNvPr>
          <p:cNvCxnSpPr>
            <a:cxnSpLocks/>
          </p:cNvCxnSpPr>
          <p:nvPr userDrawn="1"/>
        </p:nvCxnSpPr>
        <p:spPr>
          <a:xfrm>
            <a:off x="6934701" y="164150"/>
            <a:ext cx="525729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598327" y="0"/>
            <a:ext cx="6154001" cy="6858000"/>
          </a:xfrm>
          <a:blipFill dpi="0" rotWithShape="1">
            <a:blip r:embed="rId2">
              <a:alphaModFix amt="60000"/>
            </a:blip>
            <a:srcRect/>
            <a:stretch>
              <a:fillRect l="-2748" r="-2748"/>
            </a:stretch>
          </a:blipFill>
        </p:spPr>
        <p:txBody>
          <a:bodyPr/>
          <a:lstStyle>
            <a:lvl1pPr marL="0" indent="0">
              <a:buNone/>
              <a:defRPr/>
            </a:lvl1pPr>
          </a:lstStyle>
          <a:p>
            <a:r>
              <a:rPr lang="en-US" dirty="0"/>
              <a:t>Click icon to add picture</a:t>
            </a:r>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7113505" y="2496190"/>
            <a:ext cx="4444460" cy="3726809"/>
          </a:xfrm>
        </p:spPr>
        <p:txBody>
          <a:bodyPr>
            <a:normAutofit/>
          </a:bodyPr>
          <a:lstStyle>
            <a:lvl1pPr>
              <a:defRPr sz="1600"/>
            </a:lvl1pPr>
            <a:lvl2pPr>
              <a:defRPr sz="1600"/>
            </a:lvl2pPr>
            <a:lvl3pPr>
              <a:defRPr sz="1600"/>
            </a:lvl3pPr>
            <a:lvl4pPr>
              <a:defRPr sz="1600"/>
            </a:lvl4pPr>
            <a:lvl5pP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3" name="Straight Connector 2">
            <a:extLst>
              <a:ext uri="{FF2B5EF4-FFF2-40B4-BE49-F238E27FC236}">
                <a16:creationId xmlns:a16="http://schemas.microsoft.com/office/drawing/2014/main" id="{E54E56D6-14F7-4AF8-BCF3-2B60F1174250}"/>
              </a:ext>
            </a:extLst>
          </p:cNvPr>
          <p:cNvCxnSpPr>
            <a:cxnSpLocks/>
          </p:cNvCxnSpPr>
          <p:nvPr userDrawn="1"/>
        </p:nvCxnSpPr>
        <p:spPr>
          <a:xfrm>
            <a:off x="6934701"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1FD24FBA-09F1-E77D-0C3E-A914CBD5F4F2}"/>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7385112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ontent with Picture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49520" y="1001715"/>
            <a:ext cx="4687174" cy="1127751"/>
          </a:xfrm>
        </p:spPr>
        <p:txBody>
          <a:bodyPr anchor="b">
            <a:noAutofit/>
          </a:bodyPr>
          <a:lstStyle>
            <a:lvl1pPr>
              <a:defRPr sz="4000"/>
            </a:lvl1pPr>
          </a:lstStyle>
          <a:p>
            <a:r>
              <a:rPr lang="en-US" dirty="0"/>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rot="16200000">
            <a:off x="-2064711" y="2231455"/>
            <a:ext cx="4564377" cy="429768"/>
          </a:xfrm>
        </p:spPr>
        <p:txBody>
          <a:bodyPr/>
          <a:lstStyle>
            <a:lvl1pPr>
              <a:defRPr>
                <a:solidFill>
                  <a:schemeClr val="tx1"/>
                </a:solidFill>
                <a:effectLst/>
              </a:defRPr>
            </a:lvl1pPr>
          </a:lstStyle>
          <a:p>
            <a:r>
              <a:rPr lang="en-US" dirty="0"/>
              <a:t>GROWTH MARKETING PLAN</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rot="16200000">
            <a:off x="-529760" y="5260879"/>
            <a:ext cx="1494474" cy="429768"/>
          </a:xfrm>
        </p:spPr>
        <p:txBody>
          <a:bodyPr/>
          <a:lstStyle/>
          <a:p>
            <a:fld id="{BDA16E6D-ABB3-4B84-99F2-E42A2B9DF2C2}" type="datetime1">
              <a:rPr lang="en-US" smtClean="0"/>
              <a:t>1/14/2026</a:t>
            </a:fld>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2593" y="6492875"/>
            <a:ext cx="429207" cy="365125"/>
          </a:xfrm>
        </p:spPr>
        <p:txBody>
          <a:bodyPr/>
          <a:lstStyle>
            <a:lvl1pPr>
              <a:defRPr>
                <a:solidFill>
                  <a:schemeClr val="tx1"/>
                </a:solidFill>
                <a:effectLst/>
              </a:defRPr>
            </a:lvl1pPr>
          </a:lstStyle>
          <a:p>
            <a:fld id="{CC057153-B650-4DEB-B370-79DDCFDCE934}" type="slidenum">
              <a:rPr lang="en-US" smtClean="0"/>
              <a:pPr/>
              <a:t>‹#›</a:t>
            </a:fld>
            <a:endParaRPr lang="en-US" dirty="0"/>
          </a:p>
        </p:txBody>
      </p:sp>
      <p:cxnSp>
        <p:nvCxnSpPr>
          <p:cNvPr id="9" name="Straight Connector 8">
            <a:extLst>
              <a:ext uri="{FF2B5EF4-FFF2-40B4-BE49-F238E27FC236}">
                <a16:creationId xmlns:a16="http://schemas.microsoft.com/office/drawing/2014/main" id="{56838F21-75ED-E44B-42EB-FC7FE5E930B5}"/>
              </a:ext>
            </a:extLst>
          </p:cNvPr>
          <p:cNvCxnSpPr>
            <a:cxnSpLocks/>
          </p:cNvCxnSpPr>
          <p:nvPr userDrawn="1"/>
        </p:nvCxnSpPr>
        <p:spPr>
          <a:xfrm>
            <a:off x="431800" y="164150"/>
            <a:ext cx="5472668"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634030" y="2496181"/>
            <a:ext cx="4714880" cy="3726818"/>
          </a:xfrm>
        </p:spPr>
        <p:txBody>
          <a:bodyPr>
            <a:normAutofit/>
          </a:bodyPr>
          <a:lstStyle>
            <a:lvl1pPr>
              <a:defRPr sz="1600"/>
            </a:lvl1pPr>
            <a:lvl2pPr>
              <a:defRPr sz="1600"/>
            </a:lvl2pPr>
            <a:lvl3pPr>
              <a:defRPr sz="1600"/>
            </a:lvl3pPr>
            <a:lvl4pPr>
              <a:defRPr sz="1600"/>
            </a:lvl4pPr>
            <a:lvl5pP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6096000" y="0"/>
            <a:ext cx="6095999" cy="6858000"/>
          </a:xfrm>
          <a:blipFill dpi="0" rotWithShape="1">
            <a:blip r:embed="rId2">
              <a:alphaModFix amt="60000"/>
            </a:blip>
            <a:srcRect/>
            <a:stretch>
              <a:fillRect l="-2925"/>
            </a:stretch>
          </a:blipFill>
        </p:spPr>
        <p:txBody>
          <a:bodyPr/>
          <a:lstStyle>
            <a:lvl1pPr marL="0" indent="0">
              <a:buNone/>
              <a:defRPr/>
            </a:lvl1pPr>
          </a:lstStyle>
          <a:p>
            <a:r>
              <a:rPr lang="en-US" dirty="0"/>
              <a:t>Click icon to add picture</a:t>
            </a:r>
          </a:p>
        </p:txBody>
      </p:sp>
      <p:cxnSp>
        <p:nvCxnSpPr>
          <p:cNvPr id="3" name="Straight Connector 2">
            <a:extLst>
              <a:ext uri="{FF2B5EF4-FFF2-40B4-BE49-F238E27FC236}">
                <a16:creationId xmlns:a16="http://schemas.microsoft.com/office/drawing/2014/main" id="{CF9AEDF6-9814-FD08-73EB-63D58BF776EA}"/>
              </a:ext>
            </a:extLst>
          </p:cNvPr>
          <p:cNvCxnSpPr>
            <a:cxnSpLocks/>
          </p:cNvCxnSpPr>
          <p:nvPr userDrawn="1"/>
        </p:nvCxnSpPr>
        <p:spPr>
          <a:xfrm>
            <a:off x="5904468"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 name="Straight Connector 3">
            <a:extLst>
              <a:ext uri="{FF2B5EF4-FFF2-40B4-BE49-F238E27FC236}">
                <a16:creationId xmlns:a16="http://schemas.microsoft.com/office/drawing/2014/main" id="{5A8CA044-325A-12D3-37BC-BDCEBBC342CC}"/>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4762123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Content with Picture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779767" y="1001715"/>
            <a:ext cx="3778198" cy="1108746"/>
          </a:xfrm>
        </p:spPr>
        <p:txBody>
          <a:bodyPr anchor="b">
            <a:noAutofit/>
          </a:bodyPr>
          <a:lstStyle>
            <a:lvl1pPr>
              <a:defRPr sz="4000"/>
            </a:lvl1pPr>
          </a:lstStyle>
          <a:p>
            <a:r>
              <a:rPr lang="en-US" dirty="0"/>
              <a:t>Click to edit Master title style</a:t>
            </a:r>
          </a:p>
        </p:txBody>
      </p:sp>
      <p:sp>
        <p:nvSpPr>
          <p:cNvPr id="9" name="Footer Placeholder 8">
            <a:extLst>
              <a:ext uri="{FF2B5EF4-FFF2-40B4-BE49-F238E27FC236}">
                <a16:creationId xmlns:a16="http://schemas.microsoft.com/office/drawing/2014/main" id="{B09198F5-FF38-389C-E060-120AC6301809}"/>
              </a:ext>
            </a:extLst>
          </p:cNvPr>
          <p:cNvSpPr>
            <a:spLocks noGrp="1"/>
          </p:cNvSpPr>
          <p:nvPr>
            <p:ph type="ftr" sz="quarter" idx="16"/>
          </p:nvPr>
        </p:nvSpPr>
        <p:spPr>
          <a:xfrm rot="16200000">
            <a:off x="-2067301" y="2231454"/>
            <a:ext cx="4564376" cy="429768"/>
          </a:xfrm>
        </p:spPr>
        <p:txBody>
          <a:bodyPr/>
          <a:lstStyle/>
          <a:p>
            <a:r>
              <a:rPr lang="en-US" dirty="0"/>
              <a:t>GROWTH MARKETING PLAN</a:t>
            </a:r>
          </a:p>
        </p:txBody>
      </p:sp>
      <p:sp>
        <p:nvSpPr>
          <p:cNvPr id="4" name="Date Placeholder 3">
            <a:extLst>
              <a:ext uri="{FF2B5EF4-FFF2-40B4-BE49-F238E27FC236}">
                <a16:creationId xmlns:a16="http://schemas.microsoft.com/office/drawing/2014/main" id="{15305F20-8340-4F06-2EA5-4D05FFED4587}"/>
              </a:ext>
            </a:extLst>
          </p:cNvPr>
          <p:cNvSpPr>
            <a:spLocks noGrp="1"/>
          </p:cNvSpPr>
          <p:nvPr>
            <p:ph type="dt" sz="half" idx="15"/>
          </p:nvPr>
        </p:nvSpPr>
        <p:spPr>
          <a:xfrm rot="16200000">
            <a:off x="-532352" y="5260879"/>
            <a:ext cx="1494475" cy="429768"/>
          </a:xfrm>
        </p:spPr>
        <p:txBody>
          <a:bodyPr/>
          <a:lstStyle/>
          <a:p>
            <a:fld id="{D67C4704-4F96-4DFD-9156-648F64A4FFD5}" type="datetime1">
              <a:rPr lang="en-US" smtClean="0"/>
              <a:t>1/14/2026</a:t>
            </a:fld>
            <a:endParaRPr lang="en-US" dirty="0"/>
          </a:p>
        </p:txBody>
      </p:sp>
      <p:sp>
        <p:nvSpPr>
          <p:cNvPr id="10" name="Slide Number Placeholder 9">
            <a:extLst>
              <a:ext uri="{FF2B5EF4-FFF2-40B4-BE49-F238E27FC236}">
                <a16:creationId xmlns:a16="http://schemas.microsoft.com/office/drawing/2014/main" id="{4963CA08-6B63-DC1E-8CB3-C323C9040122}"/>
              </a:ext>
            </a:extLst>
          </p:cNvPr>
          <p:cNvSpPr>
            <a:spLocks noGrp="1"/>
          </p:cNvSpPr>
          <p:nvPr>
            <p:ph type="sldNum" sz="quarter" idx="17"/>
          </p:nvPr>
        </p:nvSpPr>
        <p:spPr>
          <a:xfrm>
            <a:off x="2" y="6492513"/>
            <a:ext cx="429207" cy="365125"/>
          </a:xfrm>
        </p:spPr>
        <p:txBody>
          <a:bodyPr/>
          <a:lstStyle/>
          <a:p>
            <a:fld id="{CC057153-B650-4DEB-B370-79DDCFDCE934}" type="slidenum">
              <a:rPr lang="en-US" smtClean="0"/>
              <a:t>‹#›</a:t>
            </a:fld>
            <a:endParaRPr lang="en-US" dirty="0"/>
          </a:p>
        </p:txBody>
      </p:sp>
      <p:cxnSp>
        <p:nvCxnSpPr>
          <p:cNvPr id="7" name="Straight Connector 6">
            <a:extLst>
              <a:ext uri="{FF2B5EF4-FFF2-40B4-BE49-F238E27FC236}">
                <a16:creationId xmlns:a16="http://schemas.microsoft.com/office/drawing/2014/main" id="{8F9841FB-35AF-1919-0953-5642770662AC}"/>
              </a:ext>
            </a:extLst>
          </p:cNvPr>
          <p:cNvCxnSpPr>
            <a:cxnSpLocks/>
          </p:cNvCxnSpPr>
          <p:nvPr userDrawn="1"/>
        </p:nvCxnSpPr>
        <p:spPr>
          <a:xfrm>
            <a:off x="7597395" y="164150"/>
            <a:ext cx="459460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598329" y="0"/>
            <a:ext cx="6816696" cy="6858000"/>
          </a:xfrm>
          <a:blipFill dpi="0" rotWithShape="1">
            <a:blip r:embed="rId2">
              <a:alphaModFix amt="60000"/>
            </a:blip>
            <a:srcRect/>
            <a:stretch>
              <a:fillRect l="-2482" r="-2480"/>
            </a:stretch>
          </a:blipFill>
        </p:spPr>
        <p:txBody>
          <a:bodyPr/>
          <a:lstStyle>
            <a:lvl1pPr marL="0" indent="0">
              <a:buNone/>
              <a:defRPr/>
            </a:lvl1pPr>
          </a:lstStyle>
          <a:p>
            <a:r>
              <a:rPr lang="en-US" dirty="0"/>
              <a:t>Click icon to add picture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7779767" y="2515205"/>
            <a:ext cx="3778198" cy="3759382"/>
          </a:xfrm>
        </p:spPr>
        <p:txBody>
          <a:bodyPr>
            <a:normAutofit/>
          </a:bodyPr>
          <a:lstStyle>
            <a:lvl1pPr>
              <a:defRPr sz="1600"/>
            </a:lvl1pPr>
            <a:lvl2pPr>
              <a:defRPr sz="1600"/>
            </a:lvl2pPr>
            <a:lvl3pPr>
              <a:defRPr sz="1600"/>
            </a:lvl3pPr>
            <a:lvl4pPr>
              <a:defRPr sz="1600"/>
            </a:lvl4pPr>
            <a:lvl5pP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3" name="Straight Connector 2">
            <a:extLst>
              <a:ext uri="{FF2B5EF4-FFF2-40B4-BE49-F238E27FC236}">
                <a16:creationId xmlns:a16="http://schemas.microsoft.com/office/drawing/2014/main" id="{358AE5DC-7AFC-CD99-8A67-46A580A7DEFE}"/>
              </a:ext>
            </a:extLst>
          </p:cNvPr>
          <p:cNvCxnSpPr>
            <a:cxnSpLocks/>
          </p:cNvCxnSpPr>
          <p:nvPr userDrawn="1"/>
        </p:nvCxnSpPr>
        <p:spPr>
          <a:xfrm>
            <a:off x="7597395"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id="{51BA6662-88AA-A191-B6D5-4B6DF99C8B16}"/>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4089461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Content with Picture 10">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1449" y="1001715"/>
            <a:ext cx="3401568" cy="1127760"/>
          </a:xfrm>
        </p:spPr>
        <p:txBody>
          <a:bodyPr anchor="b">
            <a:noAutofit/>
          </a:bodyPr>
          <a:lstStyle>
            <a:lvl1pPr>
              <a:defRPr sz="4000"/>
            </a:lvl1pPr>
          </a:lstStyle>
          <a:p>
            <a:r>
              <a:rPr lang="en-US" dirty="0"/>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rot="16200000">
            <a:off x="-2062638" y="2236683"/>
            <a:ext cx="4553921" cy="429768"/>
          </a:xfrm>
        </p:spPr>
        <p:txBody>
          <a:bodyPr/>
          <a:lstStyle>
            <a:lvl1pPr>
              <a:defRPr>
                <a:solidFill>
                  <a:schemeClr val="tx1"/>
                </a:solidFill>
                <a:effectLst/>
              </a:defRPr>
            </a:lvl1pPr>
          </a:lstStyle>
          <a:p>
            <a:r>
              <a:rPr lang="en-US" dirty="0"/>
              <a:t>GROWTH MARKETING PLAN</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rot="16200000">
            <a:off x="-532354" y="5260880"/>
            <a:ext cx="1494476" cy="429768"/>
          </a:xfrm>
        </p:spPr>
        <p:txBody>
          <a:bodyPr/>
          <a:lstStyle/>
          <a:p>
            <a:fld id="{33B50C95-85D9-49F9-99D8-E6845F008D35}" type="datetime1">
              <a:rPr lang="en-US" smtClean="0"/>
              <a:t>1/14/2026</a:t>
            </a:fld>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0" y="6492875"/>
            <a:ext cx="429207" cy="365125"/>
          </a:xfrm>
        </p:spPr>
        <p:txBody>
          <a:bodyPr/>
          <a:lstStyle>
            <a:lvl1pPr>
              <a:defRPr>
                <a:solidFill>
                  <a:schemeClr val="tx1"/>
                </a:solidFill>
                <a:effectLst/>
              </a:defRPr>
            </a:lvl1pPr>
          </a:lstStyle>
          <a:p>
            <a:fld id="{CC057153-B650-4DEB-B370-79DDCFDCE934}" type="slidenum">
              <a:rPr lang="en-US" smtClean="0"/>
              <a:pPr/>
              <a:t>‹#›</a:t>
            </a:fld>
            <a:endParaRPr lang="en-US" dirty="0"/>
          </a:p>
        </p:txBody>
      </p:sp>
      <p:cxnSp>
        <p:nvCxnSpPr>
          <p:cNvPr id="3" name="Straight Connector 2">
            <a:extLst>
              <a:ext uri="{FF2B5EF4-FFF2-40B4-BE49-F238E27FC236}">
                <a16:creationId xmlns:a16="http://schemas.microsoft.com/office/drawing/2014/main" id="{9C4DF952-8FA0-48F5-F7EF-53D541404A33}"/>
              </a:ext>
            </a:extLst>
          </p:cNvPr>
          <p:cNvCxnSpPr>
            <a:cxnSpLocks/>
          </p:cNvCxnSpPr>
          <p:nvPr userDrawn="1"/>
        </p:nvCxnSpPr>
        <p:spPr>
          <a:xfrm>
            <a:off x="431800" y="164150"/>
            <a:ext cx="3800208"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631448" y="2491461"/>
            <a:ext cx="3401567" cy="3731539"/>
          </a:xfrm>
        </p:spPr>
        <p:txBody>
          <a:bodyPr anchor="b">
            <a:normAutofit/>
          </a:bodyPr>
          <a:lstStyle>
            <a:lvl1pPr marL="0" indent="0">
              <a:buNone/>
              <a:defRPr sz="1600"/>
            </a:lvl1pPr>
            <a:lvl2pPr marL="228600" indent="0">
              <a:buNone/>
              <a:defRPr sz="1600"/>
            </a:lvl2pPr>
            <a:lvl3pPr marL="457200" indent="0">
              <a:buNone/>
              <a:defRPr sz="1600"/>
            </a:lvl3pPr>
            <a:lvl4pPr marL="685800" indent="0">
              <a:buNone/>
              <a:defRPr sz="1600"/>
            </a:lvl4pPr>
            <a:lvl5pPr marL="914400" indent="0">
              <a:buNone/>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4234499" y="0"/>
            <a:ext cx="7962582" cy="6858000"/>
          </a:xfrm>
          <a:blipFill dpi="0" rotWithShape="1">
            <a:blip r:embed="rId2">
              <a:alphaModFix amt="60000"/>
            </a:blip>
            <a:srcRect/>
            <a:stretch>
              <a:fillRect l="-5169" r="2"/>
            </a:stretch>
          </a:blipFill>
        </p:spPr>
        <p:txBody>
          <a:bodyPr/>
          <a:lstStyle>
            <a:lvl1pPr marL="0" indent="0">
              <a:buFont typeface="Arial" panose="020B0604020202020204" pitchFamily="34" charset="0"/>
              <a:buNone/>
              <a:defRPr/>
            </a:lvl1pPr>
          </a:lstStyle>
          <a:p>
            <a:endParaRPr lang="en-US" dirty="0"/>
          </a:p>
        </p:txBody>
      </p:sp>
      <p:cxnSp>
        <p:nvCxnSpPr>
          <p:cNvPr id="12" name="Straight Connector 11">
            <a:extLst>
              <a:ext uri="{FF2B5EF4-FFF2-40B4-BE49-F238E27FC236}">
                <a16:creationId xmlns:a16="http://schemas.microsoft.com/office/drawing/2014/main" id="{696E75C3-3D50-62F4-97A1-08D85ABC2127}"/>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4CD9DCC5-4A76-A29C-BDAD-62E571E6267E}"/>
              </a:ext>
            </a:extLst>
          </p:cNvPr>
          <p:cNvCxnSpPr>
            <a:cxnSpLocks/>
          </p:cNvCxnSpPr>
          <p:nvPr userDrawn="1"/>
        </p:nvCxnSpPr>
        <p:spPr>
          <a:xfrm>
            <a:off x="4232008"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3106910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Content with Picture 1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977541" y="1001716"/>
            <a:ext cx="3565637" cy="1494474"/>
          </a:xfrm>
        </p:spPr>
        <p:txBody>
          <a:bodyPr anchor="b">
            <a:noAutofit/>
          </a:bodyPr>
          <a:lstStyle>
            <a:lvl1pPr>
              <a:defRPr sz="4000"/>
            </a:lvl1pPr>
          </a:lstStyle>
          <a:p>
            <a:r>
              <a:rPr lang="en-US" dirty="0"/>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rot="16200000">
            <a:off x="-2067302" y="2231455"/>
            <a:ext cx="4564377" cy="429768"/>
          </a:xfrm>
        </p:spPr>
        <p:txBody>
          <a:bodyPr/>
          <a:lstStyle/>
          <a:p>
            <a:r>
              <a:rPr lang="en-US" dirty="0"/>
              <a:t>GROWTH MARKETING PLAN</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rot="16200000">
            <a:off x="-532351" y="5260879"/>
            <a:ext cx="1494474" cy="429768"/>
          </a:xfrm>
        </p:spPr>
        <p:txBody>
          <a:bodyPr/>
          <a:lstStyle>
            <a:lvl1pPr>
              <a:defRPr>
                <a:solidFill>
                  <a:schemeClr val="tx1"/>
                </a:solidFill>
                <a:effectLst/>
              </a:defRPr>
            </a:lvl1pPr>
          </a:lstStyle>
          <a:p>
            <a:fld id="{E7B02D44-18E2-46EB-BF95-C6E9788E5887}" type="datetime1">
              <a:rPr lang="en-US" smtClean="0"/>
              <a:t>1/14/2026</a:t>
            </a:fld>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2" y="6492513"/>
            <a:ext cx="429207" cy="365125"/>
          </a:xfrm>
        </p:spPr>
        <p:txBody>
          <a:bodyPr/>
          <a:lstStyle/>
          <a:p>
            <a:fld id="{CC057153-B650-4DEB-B370-79DDCFDCE934}" type="slidenum">
              <a:rPr lang="en-US" smtClean="0"/>
              <a:t>‹#›</a:t>
            </a:fld>
            <a:endParaRPr lang="en-US" dirty="0"/>
          </a:p>
        </p:txBody>
      </p:sp>
      <p:cxnSp>
        <p:nvCxnSpPr>
          <p:cNvPr id="10" name="Straight Connector 9">
            <a:extLst>
              <a:ext uri="{FF2B5EF4-FFF2-40B4-BE49-F238E27FC236}">
                <a16:creationId xmlns:a16="http://schemas.microsoft.com/office/drawing/2014/main" id="{FE11B3B1-9941-4785-B418-08EF9E3BB704}"/>
              </a:ext>
            </a:extLst>
          </p:cNvPr>
          <p:cNvCxnSpPr>
            <a:cxnSpLocks/>
          </p:cNvCxnSpPr>
          <p:nvPr userDrawn="1"/>
        </p:nvCxnSpPr>
        <p:spPr>
          <a:xfrm>
            <a:off x="7794617" y="164150"/>
            <a:ext cx="4397383"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598327" y="0"/>
            <a:ext cx="7013917" cy="6858000"/>
          </a:xfrm>
          <a:blipFill dpi="0" rotWithShape="1">
            <a:blip r:embed="rId2">
              <a:alphaModFix amt="60000"/>
            </a:blip>
            <a:srcRect/>
            <a:stretch>
              <a:fillRect l="-2411" r="-2411"/>
            </a:stretch>
          </a:blipFill>
        </p:spPr>
        <p:txBody>
          <a:bodyPr/>
          <a:lstStyle>
            <a:lvl1pPr marL="0" indent="0">
              <a:buNone/>
              <a:defRPr/>
            </a:lvl1pPr>
          </a:lstStyle>
          <a:p>
            <a:r>
              <a:rPr lang="en-US" dirty="0"/>
              <a:t>Click icon to add picture</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7976991" y="2877189"/>
            <a:ext cx="3576275" cy="3345811"/>
          </a:xfrm>
        </p:spPr>
        <p:txBody>
          <a:bodyPr>
            <a:normAutofit/>
          </a:bodyPr>
          <a:lstStyle>
            <a:lvl1pPr marL="0" indent="0">
              <a:buNone/>
              <a:defRPr sz="1600"/>
            </a:lvl1pPr>
            <a:lvl2pPr marL="228600" indent="0">
              <a:buNone/>
              <a:defRPr sz="1600"/>
            </a:lvl2pPr>
            <a:lvl3pPr marL="457200" indent="0">
              <a:buNone/>
              <a:defRPr sz="1600"/>
            </a:lvl3pPr>
            <a:lvl4pPr marL="685800" indent="0">
              <a:buNone/>
              <a:defRPr sz="1600"/>
            </a:lvl4pPr>
            <a:lvl5pPr marL="914400" indent="0">
              <a:buNone/>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3" name="Straight Connector 2">
            <a:extLst>
              <a:ext uri="{FF2B5EF4-FFF2-40B4-BE49-F238E27FC236}">
                <a16:creationId xmlns:a16="http://schemas.microsoft.com/office/drawing/2014/main" id="{B1FE4EE6-FDB8-6541-5FC6-4FC24B421584}"/>
              </a:ext>
            </a:extLst>
          </p:cNvPr>
          <p:cNvCxnSpPr>
            <a:cxnSpLocks/>
          </p:cNvCxnSpPr>
          <p:nvPr userDrawn="1"/>
        </p:nvCxnSpPr>
        <p:spPr>
          <a:xfrm>
            <a:off x="7794617"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 name="Straight Connector 3">
            <a:extLst>
              <a:ext uri="{FF2B5EF4-FFF2-40B4-BE49-F238E27FC236}">
                <a16:creationId xmlns:a16="http://schemas.microsoft.com/office/drawing/2014/main" id="{36A42A28-5C2F-9093-B5D9-C2651F290DFF}"/>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7224376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Content with Picture 1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98328" y="5109524"/>
            <a:ext cx="4364200" cy="1113476"/>
          </a:xfrm>
        </p:spPr>
        <p:txBody>
          <a:bodyPr anchor="t">
            <a:noAutofit/>
          </a:bodyPr>
          <a:lstStyle>
            <a:lvl1pPr>
              <a:defRPr sz="4000"/>
            </a:lvl1pPr>
          </a:lstStyle>
          <a:p>
            <a:r>
              <a:rPr lang="en-US" dirty="0"/>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GROWTH MARKETING PLAN</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8623E0CC-5553-421C-8D81-3F82FF869EDA}" type="datetime1">
              <a:rPr lang="en-US" smtClean="0"/>
              <a:t>1/14/2026</a:t>
            </a:fld>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598327" y="0"/>
            <a:ext cx="11593671" cy="4728524"/>
          </a:xfrm>
          <a:blipFill dpi="0" rotWithShape="1">
            <a:blip r:embed="rId2">
              <a:alphaModFix amt="60000"/>
            </a:blip>
            <a:srcRect/>
            <a:stretch>
              <a:fillRect l="-1459" r="-1"/>
            </a:stretch>
          </a:blipFill>
        </p:spPr>
        <p:txBody>
          <a:bodyPr/>
          <a:lstStyle>
            <a:lvl1pPr marL="0" indent="0">
              <a:buNone/>
              <a:defRPr/>
            </a:lvl1pPr>
          </a:lstStyle>
          <a:p>
            <a:r>
              <a:rPr lang="en-US" dirty="0"/>
              <a:t>Click icon to add picture</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5349240" y="5109523"/>
            <a:ext cx="6208724" cy="1113477"/>
          </a:xfrm>
        </p:spPr>
        <p:txBody>
          <a:bodyPr>
            <a:noAutofit/>
          </a:bodyPr>
          <a:lstStyle>
            <a:lvl1pPr marL="0" indent="0">
              <a:buFont typeface="Arial" panose="020B0604020202020204" pitchFamily="34" charset="0"/>
              <a:buNone/>
              <a:defRPr sz="1600"/>
            </a:lvl1pPr>
            <a:lvl2pPr marL="228600" indent="0">
              <a:buFont typeface="Arial" panose="020B0604020202020204" pitchFamily="34" charset="0"/>
              <a:buNone/>
              <a:defRPr sz="1600"/>
            </a:lvl2pPr>
            <a:lvl3pPr marL="457200" indent="0">
              <a:buFont typeface="Arial" panose="020B0604020202020204" pitchFamily="34" charset="0"/>
              <a:buNone/>
              <a:defRPr sz="1600"/>
            </a:lvl3pPr>
            <a:lvl4pPr marL="685800" indent="0">
              <a:buFont typeface="Arial" panose="020B0604020202020204" pitchFamily="34" charset="0"/>
              <a:buNone/>
              <a:defRPr sz="1600"/>
            </a:lvl4pPr>
            <a:lvl5pPr marL="914400" indent="0">
              <a:buFont typeface="Arial" panose="020B0604020202020204" pitchFamily="34" charset="0"/>
              <a:buNone/>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4" name="Straight Connector 3">
            <a:extLst>
              <a:ext uri="{FF2B5EF4-FFF2-40B4-BE49-F238E27FC236}">
                <a16:creationId xmlns:a16="http://schemas.microsoft.com/office/drawing/2014/main" id="{AE7E7B67-A585-C4C0-BD50-861ED489B135}"/>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1157672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Content with Picture 1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98328" y="4362766"/>
            <a:ext cx="3421224" cy="1860234"/>
          </a:xfrm>
        </p:spPr>
        <p:txBody>
          <a:bodyPr anchor="t">
            <a:normAutofit/>
          </a:bodyPr>
          <a:lstStyle>
            <a:lvl1pPr>
              <a:defRPr sz="4000"/>
            </a:lvl1pPr>
          </a:lstStyle>
          <a:p>
            <a:r>
              <a:rPr lang="en-US" dirty="0"/>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GROWTH MARKETING PLAN</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64BE7576-EC94-4DB5-9187-19A5D0382B7E}" type="datetime1">
              <a:rPr lang="en-US" smtClean="0"/>
              <a:t>1/14/2026</a:t>
            </a:fld>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598327" y="0"/>
            <a:ext cx="11593671" cy="3981766"/>
          </a:xfrm>
          <a:blipFill dpi="0" rotWithShape="1">
            <a:blip r:embed="rId2">
              <a:alphaModFix amt="60000"/>
            </a:blip>
            <a:srcRect/>
            <a:stretch>
              <a:fillRect l="-1459" r="-1"/>
            </a:stretch>
          </a:blipFill>
        </p:spPr>
        <p:txBody>
          <a:bodyPr/>
          <a:lstStyle>
            <a:lvl1pPr marL="0" indent="0">
              <a:buNone/>
              <a:defRPr/>
            </a:lvl1pPr>
          </a:lstStyle>
          <a:p>
            <a:r>
              <a:rPr lang="en-US" dirty="0"/>
              <a:t>Click icon to add picture</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405936" y="4353867"/>
            <a:ext cx="7152028" cy="1869134"/>
          </a:xfrm>
        </p:spPr>
        <p:txBody>
          <a:bodyPr>
            <a:noAutofit/>
          </a:bodyPr>
          <a:lstStyle>
            <a:lvl1pPr marL="285750" indent="-285750">
              <a:buFont typeface="Arial" panose="020B0604020202020204" pitchFamily="34" charset="0"/>
              <a:buChar char="•"/>
              <a:defRPr sz="1600"/>
            </a:lvl1pPr>
            <a:lvl2pPr marL="514350" indent="-285750">
              <a:buFont typeface="Arial" panose="020B0604020202020204" pitchFamily="34" charset="0"/>
              <a:buChar char="•"/>
              <a:defRPr sz="1600"/>
            </a:lvl2pPr>
            <a:lvl3pPr marL="742950" indent="-285750">
              <a:buFont typeface="Arial" panose="020B0604020202020204" pitchFamily="34" charset="0"/>
              <a:buChar char="•"/>
              <a:defRPr sz="1600"/>
            </a:lvl3pPr>
            <a:lvl4pPr marL="857250" indent="-171450">
              <a:buFont typeface="Arial" panose="020B0604020202020204" pitchFamily="34" charset="0"/>
              <a:buChar char="•"/>
              <a:defRPr sz="1600"/>
            </a:lvl4pPr>
            <a:lvl5pPr marL="1085850" indent="-171450">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4" name="Straight Connector 3">
            <a:extLst>
              <a:ext uri="{FF2B5EF4-FFF2-40B4-BE49-F238E27FC236}">
                <a16:creationId xmlns:a16="http://schemas.microsoft.com/office/drawing/2014/main" id="{B4F2A9F8-8F3B-3616-48B8-F8DA72A71344}"/>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4797018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Content with Picture 14">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4056BFCD-3259-DDE7-5625-EE56190B8F62}"/>
              </a:ext>
            </a:extLst>
          </p:cNvPr>
          <p:cNvCxnSpPr>
            <a:cxnSpLocks/>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28764" y="1001714"/>
            <a:ext cx="3390788" cy="1875473"/>
          </a:xfrm>
        </p:spPr>
        <p:txBody>
          <a:bodyPr anchor="t">
            <a:normAutofit/>
          </a:bodyPr>
          <a:lstStyle>
            <a:lvl1pPr>
              <a:defRPr sz="4000"/>
            </a:lvl1pPr>
          </a:lstStyle>
          <a:p>
            <a:r>
              <a:rPr lang="en-US" dirty="0"/>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rot="16200000">
            <a:off x="-2073146" y="2231455"/>
            <a:ext cx="4564377" cy="429768"/>
          </a:xfrm>
        </p:spPr>
        <p:txBody>
          <a:bodyPr/>
          <a:lstStyle/>
          <a:p>
            <a:r>
              <a:rPr lang="en-US" dirty="0"/>
              <a:t>GROWTH MARKETING PLAN</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rot="16200000">
            <a:off x="-538191" y="5260876"/>
            <a:ext cx="1494468" cy="429768"/>
          </a:xfrm>
        </p:spPr>
        <p:txBody>
          <a:bodyPr/>
          <a:lstStyle/>
          <a:p>
            <a:fld id="{1E853955-1D07-4B51-BC71-D8BE10C22200}" type="datetime1">
              <a:rPr lang="en-US" smtClean="0"/>
              <a:t>1/14/2026</a:t>
            </a:fld>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5842" y="6492874"/>
            <a:ext cx="429207" cy="365125"/>
          </a:xfrm>
        </p:spPr>
        <p:txBody>
          <a:bodyPr/>
          <a:lstStyle/>
          <a:p>
            <a:fld id="{CC057153-B650-4DEB-B370-79DDCFDCE934}" type="slidenum">
              <a:rPr lang="en-US" smtClean="0"/>
              <a:t>‹#›</a:t>
            </a:fld>
            <a:endParaRPr lang="en-US" dirty="0"/>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405936" y="1001714"/>
            <a:ext cx="7152028" cy="1875475"/>
          </a:xfrm>
        </p:spPr>
        <p:txBody>
          <a:bodyPr>
            <a:noAutofit/>
          </a:bodyPr>
          <a:lstStyle>
            <a:lvl1pPr marL="285750" indent="-285750">
              <a:buFont typeface="Arial" panose="020B0604020202020204" pitchFamily="34" charset="0"/>
              <a:buChar char="•"/>
              <a:defRPr sz="1600"/>
            </a:lvl1pPr>
            <a:lvl2pPr marL="514350" indent="-285750">
              <a:buFont typeface="Arial" panose="020B0604020202020204" pitchFamily="34" charset="0"/>
              <a:buChar char="•"/>
              <a:defRPr sz="1600"/>
            </a:lvl2pPr>
            <a:lvl3pPr marL="742950" indent="-285750">
              <a:buFont typeface="Arial" panose="020B0604020202020204" pitchFamily="34" charset="0"/>
              <a:buChar char="•"/>
              <a:defRPr sz="1600"/>
            </a:lvl3pPr>
            <a:lvl4pPr marL="857250" indent="-171450">
              <a:buFont typeface="Arial" panose="020B0604020202020204" pitchFamily="34" charset="0"/>
              <a:buChar char="•"/>
              <a:defRPr sz="1600"/>
            </a:lvl4pPr>
            <a:lvl5pPr marL="1085850" indent="-171450">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598328" y="3258188"/>
            <a:ext cx="11593670" cy="3599811"/>
          </a:xfrm>
          <a:blipFill dpi="0" rotWithShape="1">
            <a:blip r:embed="rId2">
              <a:alphaModFix amt="60000"/>
            </a:blip>
            <a:srcRect/>
            <a:stretch>
              <a:fillRect l="-1217"/>
            </a:stretch>
          </a:blipFill>
        </p:spPr>
        <p:txBody>
          <a:bodyPr/>
          <a:lstStyle>
            <a:lvl1pPr marL="0" indent="0">
              <a:buNone/>
              <a:defRPr/>
            </a:lvl1pPr>
          </a:lstStyle>
          <a:p>
            <a:r>
              <a:rPr lang="en-US" dirty="0"/>
              <a:t>Click icon to add picture</a:t>
            </a:r>
          </a:p>
        </p:txBody>
      </p:sp>
      <p:cxnSp>
        <p:nvCxnSpPr>
          <p:cNvPr id="9" name="Straight Connector 8">
            <a:extLst>
              <a:ext uri="{FF2B5EF4-FFF2-40B4-BE49-F238E27FC236}">
                <a16:creationId xmlns:a16="http://schemas.microsoft.com/office/drawing/2014/main" id="{2C378E9B-0BD2-F103-F591-68E71F4480ED}"/>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2287401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Content with Picture 15">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E4F82DAF-8C88-BCF8-3DCD-BA0110CC6BB2}"/>
              </a:ext>
            </a:extLst>
          </p:cNvPr>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4030" y="1001715"/>
            <a:ext cx="10923933" cy="746752"/>
          </a:xfrm>
        </p:spPr>
        <p:txBody>
          <a:bodyPr anchor="ctr">
            <a:normAutofit/>
          </a:bodyPr>
          <a:lstStyle>
            <a:lvl1pPr>
              <a:defRPr sz="4000"/>
            </a:lvl1pPr>
          </a:lstStyle>
          <a:p>
            <a:r>
              <a:rPr lang="en-US" dirty="0"/>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GROWTH MARKETING PLAN</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A7209E46-11CA-4696-94A6-42FA6258F836}" type="datetime1">
              <a:rPr lang="en-US" smtClean="0"/>
              <a:t>1/14/2026</a:t>
            </a:fld>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634030" y="2129475"/>
            <a:ext cx="5652468" cy="4093526"/>
          </a:xfrm>
          <a:blipFill dpi="0" rotWithShape="1">
            <a:blip r:embed="rId2">
              <a:alphaModFix amt="60000"/>
            </a:blip>
            <a:srcRect/>
            <a:stretch>
              <a:fillRect/>
            </a:stretch>
          </a:blipFill>
        </p:spPr>
        <p:txBody>
          <a:bodyPr/>
          <a:lstStyle>
            <a:lvl1pPr marL="0" indent="0">
              <a:buNone/>
              <a:defRPr/>
            </a:lvl1pPr>
          </a:lstStyle>
          <a:p>
            <a:r>
              <a:rPr lang="en-US" dirty="0"/>
              <a:t>Click icon to add picture</a:t>
            </a:r>
          </a:p>
        </p:txBody>
      </p:sp>
      <p:sp>
        <p:nvSpPr>
          <p:cNvPr id="8" name="Content Placeholder 7">
            <a:extLst>
              <a:ext uri="{FF2B5EF4-FFF2-40B4-BE49-F238E27FC236}">
                <a16:creationId xmlns:a16="http://schemas.microsoft.com/office/drawing/2014/main" id="{C1897688-419F-6EB2-5CC1-DC14924E5FC3}"/>
              </a:ext>
            </a:extLst>
          </p:cNvPr>
          <p:cNvSpPr>
            <a:spLocks noGrp="1"/>
          </p:cNvSpPr>
          <p:nvPr>
            <p:ph sz="quarter" idx="14"/>
          </p:nvPr>
        </p:nvSpPr>
        <p:spPr>
          <a:xfrm>
            <a:off x="6843095" y="2129475"/>
            <a:ext cx="4714869" cy="4093526"/>
          </a:xfrm>
        </p:spPr>
        <p:txBody>
          <a:bodyPr>
            <a:normAutofit/>
          </a:bodyPr>
          <a:lstStyle>
            <a:lvl1pPr>
              <a:defRPr sz="1600"/>
            </a:lvl1pPr>
            <a:lvl2pPr>
              <a:defRPr sz="1600"/>
            </a:lvl2pPr>
            <a:lvl3pPr>
              <a:defRPr sz="1600"/>
            </a:lvl3pPr>
            <a:lvl4pPr>
              <a:defRPr sz="1600"/>
            </a:lvl4pPr>
            <a:lvl5pP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3" name="Straight Connector 2">
            <a:extLst>
              <a:ext uri="{FF2B5EF4-FFF2-40B4-BE49-F238E27FC236}">
                <a16:creationId xmlns:a16="http://schemas.microsoft.com/office/drawing/2014/main" id="{271A0C8E-B9F0-C8A0-7A87-A97B78C1C482}"/>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980793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Content with Picture 16">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C29A9DDD-8FD5-2897-8DC9-1CEC88541C50}"/>
              </a:ext>
            </a:extLst>
          </p:cNvPr>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4030" y="1001715"/>
            <a:ext cx="4714876" cy="1122374"/>
          </a:xfrm>
        </p:spPr>
        <p:txBody>
          <a:bodyPr>
            <a:noAutofit/>
          </a:bodyPr>
          <a:lstStyle>
            <a:lvl1pPr>
              <a:defRPr sz="4000"/>
            </a:lvl1pPr>
          </a:lstStyle>
          <a:p>
            <a:r>
              <a:rPr lang="en-US" dirty="0"/>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GROWTH MARKETING PLAN</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AA8799AB-4423-4AFC-BA85-5F70033F1076}" type="datetime1">
              <a:rPr lang="en-US" smtClean="0"/>
              <a:t>1/14/2026</a:t>
            </a:fld>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634030" y="2496190"/>
            <a:ext cx="4672584" cy="3726810"/>
          </a:xfrm>
          <a:blipFill dpi="0" rotWithShape="1">
            <a:blip r:embed="rId2">
              <a:alphaModFix amt="60000"/>
            </a:blip>
            <a:srcRect/>
            <a:stretch>
              <a:fillRect/>
            </a:stretch>
          </a:blipFill>
        </p:spPr>
        <p:txBody>
          <a:bodyPr/>
          <a:lstStyle>
            <a:lvl1pPr marL="0" indent="0">
              <a:buNone/>
              <a:defRPr/>
            </a:lvl1pPr>
          </a:lstStyle>
          <a:p>
            <a:r>
              <a:rPr lang="en-US" dirty="0"/>
              <a:t>Click icon to add picture</a:t>
            </a:r>
          </a:p>
        </p:txBody>
      </p:sp>
      <p:sp>
        <p:nvSpPr>
          <p:cNvPr id="8" name="Content Placeholder 7">
            <a:extLst>
              <a:ext uri="{FF2B5EF4-FFF2-40B4-BE49-F238E27FC236}">
                <a16:creationId xmlns:a16="http://schemas.microsoft.com/office/drawing/2014/main" id="{8BAC3300-BF12-B200-9F06-8D5AC45CB7EF}"/>
              </a:ext>
            </a:extLst>
          </p:cNvPr>
          <p:cNvSpPr>
            <a:spLocks noGrp="1"/>
          </p:cNvSpPr>
          <p:nvPr>
            <p:ph sz="quarter" idx="14"/>
          </p:nvPr>
        </p:nvSpPr>
        <p:spPr>
          <a:xfrm>
            <a:off x="5905502" y="1001715"/>
            <a:ext cx="5652463" cy="5221285"/>
          </a:xfrm>
        </p:spPr>
        <p:txBody>
          <a:bodyPr>
            <a:normAutofit/>
          </a:bodyPr>
          <a:lstStyle>
            <a:lvl1pPr>
              <a:defRPr sz="1600"/>
            </a:lvl1pPr>
            <a:lvl2pPr>
              <a:defRPr sz="1600"/>
            </a:lvl2pPr>
            <a:lvl3pPr>
              <a:defRPr sz="1600"/>
            </a:lvl3pPr>
            <a:lvl4pPr>
              <a:defRPr sz="1600"/>
            </a:lvl4pPr>
            <a:lvl5pP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9" name="Straight Connector 8">
            <a:extLst>
              <a:ext uri="{FF2B5EF4-FFF2-40B4-BE49-F238E27FC236}">
                <a16:creationId xmlns:a16="http://schemas.microsoft.com/office/drawing/2014/main" id="{02BC9BBD-1994-9D19-11C8-FD27039C6338}"/>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8975859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Content with Picture 17">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DE681CC6-0816-FBB5-F117-CE232D15B0DE}"/>
              </a:ext>
            </a:extLst>
          </p:cNvPr>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4030" y="1001714"/>
            <a:ext cx="4328495" cy="1127759"/>
          </a:xfrm>
        </p:spPr>
        <p:txBody>
          <a:bodyPr anchor="t">
            <a:noAutofit/>
          </a:bodyPr>
          <a:lstStyle>
            <a:lvl1pPr>
              <a:defRPr sz="4000"/>
            </a:lvl1pPr>
          </a:lstStyle>
          <a:p>
            <a:r>
              <a:rPr lang="en-US" dirty="0"/>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GROWTH MARKETING PLAN</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9C9E56CF-865A-4DF6-93CB-5342FE600906}" type="datetime1">
              <a:rPr lang="en-US" smtClean="0"/>
              <a:t>1/14/2026</a:t>
            </a:fld>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634030" y="2129475"/>
            <a:ext cx="4328495" cy="4093525"/>
          </a:xfrm>
          <a:blipFill dpi="0" rotWithShape="1">
            <a:blip r:embed="rId2">
              <a:alphaModFix amt="60000"/>
            </a:blip>
            <a:srcRect/>
            <a:stretch>
              <a:fillRect/>
            </a:stretch>
          </a:blipFill>
        </p:spPr>
        <p:txBody>
          <a:bodyPr/>
          <a:lstStyle>
            <a:lvl1pPr marL="285750" indent="-285750">
              <a:buFont typeface="Arial" panose="020B0604020202020204" pitchFamily="34" charset="0"/>
              <a:buChar char="•"/>
              <a:defRPr/>
            </a:lvl1pPr>
          </a:lstStyle>
          <a:p>
            <a:r>
              <a:rPr lang="en-US" dirty="0"/>
              <a:t>Click icon to add picture</a:t>
            </a:r>
          </a:p>
        </p:txBody>
      </p:sp>
      <p:sp>
        <p:nvSpPr>
          <p:cNvPr id="8" name="Content Placeholder 7">
            <a:extLst>
              <a:ext uri="{FF2B5EF4-FFF2-40B4-BE49-F238E27FC236}">
                <a16:creationId xmlns:a16="http://schemas.microsoft.com/office/drawing/2014/main" id="{83F7B03F-5EDA-605B-1A2E-F48896E48939}"/>
              </a:ext>
            </a:extLst>
          </p:cNvPr>
          <p:cNvSpPr>
            <a:spLocks noGrp="1"/>
          </p:cNvSpPr>
          <p:nvPr>
            <p:ph sz="quarter" idx="14"/>
          </p:nvPr>
        </p:nvSpPr>
        <p:spPr>
          <a:xfrm>
            <a:off x="5348911" y="1001713"/>
            <a:ext cx="6209054" cy="5221287"/>
          </a:xfrm>
        </p:spPr>
        <p:txBody>
          <a:bodyPr>
            <a:normAutofit/>
          </a:bodyPr>
          <a:lstStyle>
            <a:lvl1pPr>
              <a:defRPr sz="1600"/>
            </a:lvl1pPr>
            <a:lvl2pPr>
              <a:defRPr sz="1600"/>
            </a:lvl2pPr>
            <a:lvl3pPr>
              <a:defRPr sz="1600"/>
            </a:lvl3pPr>
            <a:lvl4pPr>
              <a:defRPr sz="1600"/>
            </a:lvl4pPr>
            <a:lvl5pP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3" name="Straight Connector 2">
            <a:extLst>
              <a:ext uri="{FF2B5EF4-FFF2-40B4-BE49-F238E27FC236}">
                <a16:creationId xmlns:a16="http://schemas.microsoft.com/office/drawing/2014/main" id="{664B8C12-E10A-C714-D6A0-BA32E2C72710}"/>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1043538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Content with Picture 18">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4031" y="1001715"/>
            <a:ext cx="5955028" cy="5477511"/>
          </a:xfrm>
        </p:spPr>
        <p:txBody>
          <a:bodyPr anchor="b">
            <a:normAutofit/>
          </a:bodyPr>
          <a:lstStyle>
            <a:lvl1pPr>
              <a:defRPr sz="7200" b="0" i="0">
                <a:latin typeface="+mj-lt"/>
                <a:ea typeface="Dotum" panose="020B0600000101010101" pitchFamily="34" charset="-127"/>
                <a:cs typeface="Noto Sans Kannada Thin" panose="020B0202040504020204" pitchFamily="34" charset="0"/>
              </a:defRPr>
            </a:lvl1pPr>
          </a:lstStyle>
          <a:p>
            <a:r>
              <a:rPr lang="en-US" dirty="0"/>
              <a:t>Click to edit Master title style</a:t>
            </a:r>
          </a:p>
        </p:txBody>
      </p:sp>
      <p:sp>
        <p:nvSpPr>
          <p:cNvPr id="10" name="Footer Placeholder 9">
            <a:extLst>
              <a:ext uri="{FF2B5EF4-FFF2-40B4-BE49-F238E27FC236}">
                <a16:creationId xmlns:a16="http://schemas.microsoft.com/office/drawing/2014/main" id="{4515DEC4-C967-ABFB-73CF-0A90335332A4}"/>
              </a:ext>
            </a:extLst>
          </p:cNvPr>
          <p:cNvSpPr>
            <a:spLocks noGrp="1"/>
          </p:cNvSpPr>
          <p:nvPr>
            <p:ph type="ftr" sz="quarter" idx="16"/>
          </p:nvPr>
        </p:nvSpPr>
        <p:spPr>
          <a:xfrm rot="16200000">
            <a:off x="-2067302" y="2231454"/>
            <a:ext cx="4564376" cy="429768"/>
          </a:xfrm>
        </p:spPr>
        <p:txBody>
          <a:bodyPr/>
          <a:lstStyle/>
          <a:p>
            <a:r>
              <a:rPr lang="en-US" dirty="0"/>
              <a:t>GROWTH MARKETING PLAN</a:t>
            </a:r>
          </a:p>
        </p:txBody>
      </p:sp>
      <p:sp>
        <p:nvSpPr>
          <p:cNvPr id="9" name="Date Placeholder 8">
            <a:extLst>
              <a:ext uri="{FF2B5EF4-FFF2-40B4-BE49-F238E27FC236}">
                <a16:creationId xmlns:a16="http://schemas.microsoft.com/office/drawing/2014/main" id="{81177663-FC76-DF36-EEB7-5BE4C6C82F3A}"/>
              </a:ext>
            </a:extLst>
          </p:cNvPr>
          <p:cNvSpPr>
            <a:spLocks noGrp="1"/>
          </p:cNvSpPr>
          <p:nvPr>
            <p:ph type="dt" sz="half" idx="15"/>
          </p:nvPr>
        </p:nvSpPr>
        <p:spPr>
          <a:xfrm rot="16200000">
            <a:off x="-532352" y="5260879"/>
            <a:ext cx="1494475" cy="429768"/>
          </a:xfrm>
        </p:spPr>
        <p:txBody>
          <a:bodyPr/>
          <a:lstStyle/>
          <a:p>
            <a:fld id="{341E3BD6-1BE7-4293-98B0-C8B456DEC98E}" type="datetime1">
              <a:rPr lang="en-US" smtClean="0"/>
              <a:t>1/14/2026</a:t>
            </a:fld>
            <a:endParaRPr lang="en-US" dirty="0"/>
          </a:p>
        </p:txBody>
      </p:sp>
      <p:sp>
        <p:nvSpPr>
          <p:cNvPr id="12" name="Slide Number Placeholder 11">
            <a:extLst>
              <a:ext uri="{FF2B5EF4-FFF2-40B4-BE49-F238E27FC236}">
                <a16:creationId xmlns:a16="http://schemas.microsoft.com/office/drawing/2014/main" id="{A5A5085F-BE80-B110-AA1F-9DD0919E27D7}"/>
              </a:ext>
            </a:extLst>
          </p:cNvPr>
          <p:cNvSpPr>
            <a:spLocks noGrp="1"/>
          </p:cNvSpPr>
          <p:nvPr>
            <p:ph type="sldNum" sz="quarter" idx="17"/>
          </p:nvPr>
        </p:nvSpPr>
        <p:spPr>
          <a:xfrm>
            <a:off x="1" y="6492875"/>
            <a:ext cx="429207" cy="365125"/>
          </a:xfrm>
        </p:spPr>
        <p:txBody>
          <a:bodyPr/>
          <a:lstStyle/>
          <a:p>
            <a:fld id="{CC057153-B650-4DEB-B370-79DDCFDCE934}" type="slidenum">
              <a:rPr lang="en-US" smtClean="0"/>
              <a:t>‹#›</a:t>
            </a:fld>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7065403" y="-1"/>
            <a:ext cx="5131677" cy="6222999"/>
          </a:xfrm>
          <a:blipFill dpi="0" rotWithShape="1">
            <a:blip r:embed="rId2">
              <a:alphaModFix amt="60000"/>
            </a:blip>
            <a:srcRect/>
            <a:stretch>
              <a:fillRect l="-686" t="2" b="-4120"/>
            </a:stretch>
          </a:blipFill>
        </p:spPr>
        <p:txBody>
          <a:bodyPr/>
          <a:lstStyle>
            <a:lvl1pPr marL="0" indent="0">
              <a:buNone/>
              <a:defRPr/>
            </a:lvl1pPr>
          </a:lstStyle>
          <a:p>
            <a:r>
              <a:rPr lang="en-US" dirty="0"/>
              <a:t>Click icon to add picture</a:t>
            </a:r>
          </a:p>
        </p:txBody>
      </p:sp>
      <p:cxnSp>
        <p:nvCxnSpPr>
          <p:cNvPr id="4" name="Straight Connector 3">
            <a:extLst>
              <a:ext uri="{FF2B5EF4-FFF2-40B4-BE49-F238E27FC236}">
                <a16:creationId xmlns:a16="http://schemas.microsoft.com/office/drawing/2014/main" id="{28FA8915-517E-32B2-6836-7A69DEF7C849}"/>
              </a:ext>
            </a:extLst>
          </p:cNvPr>
          <p:cNvCxnSpPr>
            <a:cxnSpLocks/>
          </p:cNvCxnSpPr>
          <p:nvPr userDrawn="1"/>
        </p:nvCxnSpPr>
        <p:spPr>
          <a:xfrm>
            <a:off x="7060324"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F76B2467-9468-3DE8-CA1C-7B68F7ED9A67}"/>
              </a:ext>
            </a:extLst>
          </p:cNvPr>
          <p:cNvCxnSpPr>
            <a:cxnSpLocks/>
          </p:cNvCxnSpPr>
          <p:nvPr userDrawn="1"/>
        </p:nvCxnSpPr>
        <p:spPr>
          <a:xfrm>
            <a:off x="0" y="164150"/>
            <a:ext cx="706032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7177414" y="6375748"/>
            <a:ext cx="4847572" cy="363255"/>
          </a:xfrm>
        </p:spPr>
        <p:txBody>
          <a:bodyPr anchor="ctr">
            <a:normAutofit/>
          </a:bodyPr>
          <a:lstStyle>
            <a:lvl1pPr marL="0" indent="0">
              <a:buNone/>
              <a:defRPr sz="1600" b="0" i="0">
                <a:latin typeface="+mj-lt"/>
              </a:defRPr>
            </a:lvl1pPr>
            <a:lvl2pPr>
              <a:defRPr sz="1600" b="0" i="0">
                <a:latin typeface="Univers Light" panose="020B0403020202020204" pitchFamily="34" charset="0"/>
              </a:defRPr>
            </a:lvl2pPr>
            <a:lvl3pPr>
              <a:defRPr sz="1600" b="0" i="0">
                <a:latin typeface="Univers Light" panose="020B0403020202020204" pitchFamily="34" charset="0"/>
              </a:defRPr>
            </a:lvl3pPr>
            <a:lvl4pPr>
              <a:defRPr sz="1600" b="0" i="0">
                <a:latin typeface="Univers Light" panose="020B0403020202020204" pitchFamily="34" charset="0"/>
              </a:defRPr>
            </a:lvl4pPr>
            <a:lvl5pPr>
              <a:defRPr sz="1600" b="0" i="0">
                <a:latin typeface="Univers Light" panose="020B0403020202020204" pitchFamily="34" charset="0"/>
              </a:defRPr>
            </a:lvl5pPr>
          </a:lstStyle>
          <a:p>
            <a:pPr lvl="0"/>
            <a:r>
              <a:rPr lang="en-US" dirty="0"/>
              <a:t>Click to edit Master text styles</a:t>
            </a:r>
          </a:p>
        </p:txBody>
      </p:sp>
    </p:spTree>
    <p:extLst>
      <p:ext uri="{BB962C8B-B14F-4D97-AF65-F5344CB8AC3E}">
        <p14:creationId xmlns:p14="http://schemas.microsoft.com/office/powerpoint/2010/main" val="427229911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Number Large">
    <p:bg>
      <p:bgPr>
        <a:solidFill>
          <a:schemeClr val="accent1"/>
        </a:solidFill>
        <a:effectLst/>
      </p:bgPr>
    </p:bg>
    <p:spTree>
      <p:nvGrpSpPr>
        <p:cNvPr id="1" name=""/>
        <p:cNvGrpSpPr/>
        <p:nvPr/>
      </p:nvGrpSpPr>
      <p:grpSpPr>
        <a:xfrm>
          <a:off x="0" y="0"/>
          <a:ext cx="0" cy="0"/>
          <a:chOff x="0" y="0"/>
          <a:chExt cx="0" cy="0"/>
        </a:xfrm>
      </p:grpSpPr>
      <p:cxnSp>
        <p:nvCxnSpPr>
          <p:cNvPr id="6" name="Straight Connector 5">
            <a:extLst>
              <a:ext uri="{FF2B5EF4-FFF2-40B4-BE49-F238E27FC236}">
                <a16:creationId xmlns:a16="http://schemas.microsoft.com/office/drawing/2014/main" id="{1113C676-72E3-B810-A6B9-DCE36B8778AC}"/>
              </a:ext>
            </a:extLst>
          </p:cNvPr>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Title 1">
            <a:extLst>
              <a:ext uri="{FF2B5EF4-FFF2-40B4-BE49-F238E27FC236}">
                <a16:creationId xmlns:a16="http://schemas.microsoft.com/office/drawing/2014/main" id="{8507528C-7021-C7A4-B156-08D83A3A21F4}"/>
              </a:ext>
            </a:extLst>
          </p:cNvPr>
          <p:cNvSpPr>
            <a:spLocks noGrp="1"/>
          </p:cNvSpPr>
          <p:nvPr>
            <p:ph type="title"/>
          </p:nvPr>
        </p:nvSpPr>
        <p:spPr>
          <a:xfrm>
            <a:off x="633470" y="5109525"/>
            <a:ext cx="10367905" cy="1207192"/>
          </a:xfrm>
        </p:spPr>
        <p:txBody>
          <a:bodyPr anchor="b">
            <a:normAutofit/>
          </a:bodyPr>
          <a:lstStyle>
            <a:lvl1pPr algn="l">
              <a:lnSpc>
                <a:spcPct val="90000"/>
              </a:lnSpc>
              <a:defRPr sz="2400" b="0" i="0" cap="none" baseline="0">
                <a:solidFill>
                  <a:schemeClr val="tx1"/>
                </a:solidFill>
                <a:latin typeface="+mj-lt"/>
              </a:defRPr>
            </a:lvl1pPr>
          </a:lstStyle>
          <a:p>
            <a:r>
              <a:rPr lang="en-US" dirty="0"/>
              <a:t>Click to edit Master title style</a:t>
            </a:r>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p:txBody>
          <a:bodyPr/>
          <a:lstStyle/>
          <a:p>
            <a:r>
              <a:rPr lang="en-US" dirty="0"/>
              <a:t>GROWTH MARKETING PLAN</a:t>
            </a:r>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p:txBody>
          <a:bodyPr/>
          <a:lstStyle/>
          <a:p>
            <a:fld id="{F2929A1B-A295-4715-B77A-F33006A42EEB}" type="datetime1">
              <a:rPr lang="en-US" smtClean="0"/>
              <a:t>1/14/2026</a:t>
            </a:fld>
            <a:endParaRPr lang="en-US" dirty="0"/>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p:txBody>
          <a:bodyPr/>
          <a:lstStyle/>
          <a:p>
            <a:fld id="{CC057153-B650-4DEB-B370-79DDCFDCE934}" type="slidenum">
              <a:rPr lang="en-US" smtClean="0"/>
              <a:t>‹#›</a:t>
            </a:fld>
            <a:endParaRPr lang="en-US" dirty="0"/>
          </a:p>
        </p:txBody>
      </p:sp>
      <p:cxnSp>
        <p:nvCxnSpPr>
          <p:cNvPr id="9" name="Straight Connector 8">
            <a:extLst>
              <a:ext uri="{FF2B5EF4-FFF2-40B4-BE49-F238E27FC236}">
                <a16:creationId xmlns:a16="http://schemas.microsoft.com/office/drawing/2014/main" id="{B088E26B-9247-68F3-E9B8-157E22E97147}"/>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 name="Content Placeholder 6">
            <a:extLst>
              <a:ext uri="{FF2B5EF4-FFF2-40B4-BE49-F238E27FC236}">
                <a16:creationId xmlns:a16="http://schemas.microsoft.com/office/drawing/2014/main" id="{786730A0-A69C-6FA3-06BC-632301E15F2D}"/>
              </a:ext>
            </a:extLst>
          </p:cNvPr>
          <p:cNvSpPr>
            <a:spLocks noGrp="1"/>
          </p:cNvSpPr>
          <p:nvPr>
            <p:ph sz="quarter" idx="13" hasCustomPrompt="1"/>
          </p:nvPr>
        </p:nvSpPr>
        <p:spPr>
          <a:xfrm>
            <a:off x="634030" y="1340489"/>
            <a:ext cx="10367349" cy="3388035"/>
          </a:xfrm>
        </p:spPr>
        <p:txBody>
          <a:bodyPr anchor="t">
            <a:noAutofit/>
          </a:bodyPr>
          <a:lstStyle>
            <a:lvl1pPr marL="0" indent="0" algn="l">
              <a:lnSpc>
                <a:spcPct val="90000"/>
              </a:lnSpc>
              <a:buNone/>
              <a:defRPr sz="30000" b="0" i="0">
                <a:solidFill>
                  <a:schemeClr val="tx1"/>
                </a:solidFill>
                <a:latin typeface="+mn-lt"/>
              </a:defRPr>
            </a:lvl1pPr>
          </a:lstStyle>
          <a:p>
            <a:pPr lvl="0"/>
            <a:r>
              <a:rPr lang="en-US" dirty="0"/>
              <a:t>##%</a:t>
            </a:r>
          </a:p>
        </p:txBody>
      </p:sp>
    </p:spTree>
    <p:extLst>
      <p:ext uri="{BB962C8B-B14F-4D97-AF65-F5344CB8AC3E}">
        <p14:creationId xmlns:p14="http://schemas.microsoft.com/office/powerpoint/2010/main" val="114232982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Number Large 2">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3AF240C4-9480-994E-0BD5-BF7BE95F9F7B}"/>
              </a:ext>
            </a:extLst>
          </p:cNvPr>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633470" y="5109525"/>
            <a:ext cx="10367905" cy="1207192"/>
          </a:xfrm>
        </p:spPr>
        <p:txBody>
          <a:bodyPr anchor="b">
            <a:normAutofit/>
          </a:bodyPr>
          <a:lstStyle>
            <a:lvl1pPr algn="l">
              <a:lnSpc>
                <a:spcPct val="90000"/>
              </a:lnSpc>
              <a:defRPr sz="2400" b="0" i="0" cap="none" baseline="0">
                <a:solidFill>
                  <a:schemeClr val="tx1"/>
                </a:solidFill>
                <a:latin typeface="+mj-lt"/>
              </a:defRPr>
            </a:lvl1pPr>
          </a:lstStyle>
          <a:p>
            <a:r>
              <a:rPr lang="en-US" dirty="0"/>
              <a:t>Click to edit Master title style</a:t>
            </a:r>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p:txBody>
          <a:bodyPr/>
          <a:lstStyle/>
          <a:p>
            <a:r>
              <a:rPr lang="en-US" dirty="0"/>
              <a:t>GROWTH MARKETING PLAN</a:t>
            </a:r>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p:txBody>
          <a:bodyPr/>
          <a:lstStyle/>
          <a:p>
            <a:fld id="{09CBD6C5-FCE0-436F-BDB9-607AA1896A18}" type="datetime1">
              <a:rPr lang="en-US" smtClean="0"/>
              <a:t>1/14/2026</a:t>
            </a:fld>
            <a:endParaRPr lang="en-US" dirty="0"/>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634030" y="1340489"/>
            <a:ext cx="10367349" cy="3388035"/>
          </a:xfrm>
        </p:spPr>
        <p:txBody>
          <a:bodyPr anchor="t">
            <a:noAutofit/>
          </a:bodyPr>
          <a:lstStyle>
            <a:lvl1pPr marL="0" indent="0" algn="l">
              <a:lnSpc>
                <a:spcPct val="90000"/>
              </a:lnSpc>
              <a:buNone/>
              <a:defRPr sz="30000" b="0" i="0">
                <a:solidFill>
                  <a:schemeClr val="tx1"/>
                </a:solidFill>
                <a:latin typeface="+mn-lt"/>
              </a:defRPr>
            </a:lvl1pPr>
          </a:lstStyle>
          <a:p>
            <a:pPr lvl="0"/>
            <a:r>
              <a:rPr lang="en-US" dirty="0"/>
              <a:t>##%</a:t>
            </a:r>
          </a:p>
        </p:txBody>
      </p:sp>
      <p:cxnSp>
        <p:nvCxnSpPr>
          <p:cNvPr id="6" name="Straight Connector 5">
            <a:extLst>
              <a:ext uri="{FF2B5EF4-FFF2-40B4-BE49-F238E27FC236}">
                <a16:creationId xmlns:a16="http://schemas.microsoft.com/office/drawing/2014/main" id="{63547AA0-CA68-609A-06D4-5F771838B5D3}"/>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9574814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Number Large 3">
    <p:bg>
      <p:bgPr>
        <a:solidFill>
          <a:schemeClr val="accent6"/>
        </a:solidFill>
        <a:effectLst/>
      </p:bgPr>
    </p:bg>
    <p:spTree>
      <p:nvGrpSpPr>
        <p:cNvPr id="1" name=""/>
        <p:cNvGrpSpPr/>
        <p:nvPr/>
      </p:nvGrpSpPr>
      <p:grpSpPr>
        <a:xfrm>
          <a:off x="0" y="0"/>
          <a:ext cx="0" cy="0"/>
          <a:chOff x="0" y="0"/>
          <a:chExt cx="0" cy="0"/>
        </a:xfrm>
      </p:grpSpPr>
      <p:cxnSp>
        <p:nvCxnSpPr>
          <p:cNvPr id="6" name="Straight Connector 5">
            <a:extLst>
              <a:ext uri="{FF2B5EF4-FFF2-40B4-BE49-F238E27FC236}">
                <a16:creationId xmlns:a16="http://schemas.microsoft.com/office/drawing/2014/main" id="{2B8C624E-4F6C-E890-10DF-FE279DA2597D}"/>
              </a:ext>
            </a:extLst>
          </p:cNvPr>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Title 1">
            <a:extLst>
              <a:ext uri="{FF2B5EF4-FFF2-40B4-BE49-F238E27FC236}">
                <a16:creationId xmlns:a16="http://schemas.microsoft.com/office/drawing/2014/main" id="{20D33D3A-063E-24F3-6815-CC483F3BFF50}"/>
              </a:ext>
            </a:extLst>
          </p:cNvPr>
          <p:cNvSpPr>
            <a:spLocks noGrp="1"/>
          </p:cNvSpPr>
          <p:nvPr>
            <p:ph type="title"/>
          </p:nvPr>
        </p:nvSpPr>
        <p:spPr>
          <a:xfrm>
            <a:off x="633470" y="5109525"/>
            <a:ext cx="10367905" cy="1207192"/>
          </a:xfrm>
        </p:spPr>
        <p:txBody>
          <a:bodyPr anchor="b">
            <a:normAutofit/>
          </a:bodyPr>
          <a:lstStyle>
            <a:lvl1pPr algn="l">
              <a:lnSpc>
                <a:spcPct val="90000"/>
              </a:lnSpc>
              <a:defRPr sz="2400" b="0" i="0" cap="none" baseline="0">
                <a:solidFill>
                  <a:schemeClr val="tx1"/>
                </a:solidFill>
                <a:latin typeface="+mj-lt"/>
              </a:defRPr>
            </a:lvl1pPr>
          </a:lstStyle>
          <a:p>
            <a:r>
              <a:rPr lang="en-US" dirty="0"/>
              <a:t>Click to edit Master title style</a:t>
            </a:r>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p:txBody>
          <a:bodyPr/>
          <a:lstStyle/>
          <a:p>
            <a:r>
              <a:rPr lang="en-US" dirty="0"/>
              <a:t>GROWTH MARKETING PLAN</a:t>
            </a:r>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p:txBody>
          <a:bodyPr/>
          <a:lstStyle/>
          <a:p>
            <a:fld id="{2B3A5A51-DB18-40F8-9807-F5A86B7E570D}" type="datetime1">
              <a:rPr lang="en-US" smtClean="0"/>
              <a:t>1/14/2026</a:t>
            </a:fld>
            <a:endParaRPr lang="en-US" dirty="0"/>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p:txBody>
          <a:bodyPr/>
          <a:lstStyle/>
          <a:p>
            <a:fld id="{CC057153-B650-4DEB-B370-79DDCFDCE934}" type="slidenum">
              <a:rPr lang="en-US" smtClean="0"/>
              <a:t>‹#›</a:t>
            </a:fld>
            <a:endParaRPr lang="en-US" dirty="0"/>
          </a:p>
        </p:txBody>
      </p:sp>
      <p:cxnSp>
        <p:nvCxnSpPr>
          <p:cNvPr id="9" name="Straight Connector 8">
            <a:extLst>
              <a:ext uri="{FF2B5EF4-FFF2-40B4-BE49-F238E27FC236}">
                <a16:creationId xmlns:a16="http://schemas.microsoft.com/office/drawing/2014/main" id="{5FD9BA66-49B9-422C-E28F-BA9E9DB64697}"/>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 name="Content Placeholder 6">
            <a:extLst>
              <a:ext uri="{FF2B5EF4-FFF2-40B4-BE49-F238E27FC236}">
                <a16:creationId xmlns:a16="http://schemas.microsoft.com/office/drawing/2014/main" id="{D20ABC85-9587-24D5-E6BE-4DBE5CA56973}"/>
              </a:ext>
            </a:extLst>
          </p:cNvPr>
          <p:cNvSpPr>
            <a:spLocks noGrp="1"/>
          </p:cNvSpPr>
          <p:nvPr>
            <p:ph sz="quarter" idx="13" hasCustomPrompt="1"/>
          </p:nvPr>
        </p:nvSpPr>
        <p:spPr>
          <a:xfrm>
            <a:off x="634030" y="1340489"/>
            <a:ext cx="10367349" cy="3388035"/>
          </a:xfrm>
        </p:spPr>
        <p:txBody>
          <a:bodyPr anchor="t">
            <a:noAutofit/>
          </a:bodyPr>
          <a:lstStyle>
            <a:lvl1pPr marL="0" indent="0" algn="l">
              <a:lnSpc>
                <a:spcPct val="90000"/>
              </a:lnSpc>
              <a:buNone/>
              <a:defRPr sz="30000" b="0" i="0">
                <a:solidFill>
                  <a:schemeClr val="tx1"/>
                </a:solidFill>
                <a:latin typeface="+mn-lt"/>
              </a:defRPr>
            </a:lvl1pPr>
          </a:lstStyle>
          <a:p>
            <a:pPr lvl="0"/>
            <a:r>
              <a:rPr lang="en-US" dirty="0"/>
              <a:t>##%</a:t>
            </a:r>
          </a:p>
        </p:txBody>
      </p:sp>
    </p:spTree>
    <p:extLst>
      <p:ext uri="{BB962C8B-B14F-4D97-AF65-F5344CB8AC3E}">
        <p14:creationId xmlns:p14="http://schemas.microsoft.com/office/powerpoint/2010/main" val="3667156823"/>
      </p:ext>
    </p:extLst>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Statement">
    <p:spTree>
      <p:nvGrpSpPr>
        <p:cNvPr id="1" name=""/>
        <p:cNvGrpSpPr/>
        <p:nvPr/>
      </p:nvGrpSpPr>
      <p:grpSpPr>
        <a:xfrm>
          <a:off x="0" y="0"/>
          <a:ext cx="0" cy="0"/>
          <a:chOff x="0" y="0"/>
          <a:chExt cx="0" cy="0"/>
        </a:xfrm>
      </p:grpSpPr>
      <p:cxnSp>
        <p:nvCxnSpPr>
          <p:cNvPr id="51" name="Straight Connector 50">
            <a:extLst>
              <a:ext uri="{FF2B5EF4-FFF2-40B4-BE49-F238E27FC236}">
                <a16:creationId xmlns:a16="http://schemas.microsoft.com/office/drawing/2014/main" id="{0D627006-2F17-8195-85F1-6A04C935CD0A}"/>
              </a:ext>
            </a:extLst>
          </p:cNvPr>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1133856"/>
          </a:xfrm>
        </p:spPr>
        <p:txBody>
          <a:bodyPr/>
          <a:lstStyle>
            <a:lvl1pPr>
              <a:defRPr cap="none" baseline="0"/>
            </a:lvl1pPr>
          </a:lstStyle>
          <a:p>
            <a:r>
              <a:rPr lang="en-US" dirty="0"/>
              <a:t>Click to edit Master title style</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r>
              <a:rPr lang="en-US" dirty="0"/>
              <a:t>GROWTH MARKETING PLAN</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312BCB96-76D1-4464-9253-520F75095DE4}" type="datetime1">
              <a:rPr lang="en-US" smtClean="0"/>
              <a:t>1/14/2026</a:t>
            </a:fld>
            <a:endParaRPr lang="en-US" dirty="0"/>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CC057153-B650-4DEB-B370-79DDCFDCE934}" type="slidenum">
              <a:rPr lang="en-US" smtClean="0"/>
              <a:pPr/>
              <a:t>‹#›</a:t>
            </a:fld>
            <a:endParaRPr lang="en-US" dirty="0"/>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634030" y="1001715"/>
            <a:ext cx="9424374" cy="5221280"/>
          </a:xfrm>
        </p:spPr>
        <p:txBody>
          <a:bodyPr anchor="ctr">
            <a:noAutofit/>
          </a:bodyPr>
          <a:lstStyle>
            <a:lvl1pPr marL="0" indent="0">
              <a:lnSpc>
                <a:spcPct val="100000"/>
              </a:lnSpc>
              <a:buNone/>
              <a:defRPr sz="4000" b="1" cap="all" baseline="0"/>
            </a:lvl1pPr>
            <a:lvl2pPr marL="228600" indent="0">
              <a:lnSpc>
                <a:spcPct val="100000"/>
              </a:lnSpc>
              <a:buNone/>
              <a:defRPr sz="4000" b="1" cap="all" baseline="0"/>
            </a:lvl2pPr>
            <a:lvl3pPr marL="457200" indent="0">
              <a:lnSpc>
                <a:spcPct val="100000"/>
              </a:lnSpc>
              <a:buNone/>
              <a:defRPr sz="4000" b="1" cap="all" baseline="0"/>
            </a:lvl3pPr>
            <a:lvl4pPr marL="685800" indent="0">
              <a:lnSpc>
                <a:spcPct val="100000"/>
              </a:lnSpc>
              <a:buNone/>
              <a:defRPr sz="4000" b="1" cap="all" baseline="0"/>
            </a:lvl4pPr>
            <a:lvl5pPr marL="914400" indent="0">
              <a:lnSpc>
                <a:spcPct val="100000"/>
              </a:lnSpc>
              <a:buNone/>
              <a:defRPr sz="4000" b="1" cap="all" baseline="0"/>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6" name="Straight Connector 5">
            <a:extLst>
              <a:ext uri="{FF2B5EF4-FFF2-40B4-BE49-F238E27FC236}">
                <a16:creationId xmlns:a16="http://schemas.microsoft.com/office/drawing/2014/main" id="{C6DC5F9A-93BE-3155-B9FF-4F2B904E7EDC}"/>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7346005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cSld name="Statement 2">
    <p:bg>
      <p:bgPr>
        <a:solidFill>
          <a:schemeClr val="accent1"/>
        </a:soli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EE1D5172-97DD-EE7A-066E-A8782AEFC905}"/>
              </a:ext>
            </a:extLst>
          </p:cNvPr>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599396" y="-1133856"/>
            <a:ext cx="10652760" cy="1001330"/>
          </a:xfrm>
        </p:spPr>
        <p:txBody>
          <a:bodyPr/>
          <a:lstStyle>
            <a:lvl1pPr>
              <a:defRPr cap="none" baseline="0"/>
            </a:lvl1pPr>
          </a:lstStyle>
          <a:p>
            <a:r>
              <a:rPr lang="en-US" dirty="0"/>
              <a:t>Click to edit Master title style</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r>
              <a:rPr lang="en-US" dirty="0"/>
              <a:t>GROWTH MARKETING PLAN</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623F8BC6-0973-431F-9F88-90604F102123}" type="datetime1">
              <a:rPr lang="en-US" smtClean="0"/>
              <a:t>1/14/2026</a:t>
            </a:fld>
            <a:endParaRPr lang="en-US" dirty="0"/>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CC057153-B650-4DEB-B370-79DDCFDCE934}" type="slidenum">
              <a:rPr lang="en-US" smtClean="0"/>
              <a:pPr/>
              <a:t>‹#›</a:t>
            </a:fld>
            <a:endParaRPr lang="en-US" dirty="0"/>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599396" y="1001715"/>
            <a:ext cx="9459008" cy="5378062"/>
          </a:xfrm>
        </p:spPr>
        <p:txBody>
          <a:bodyPr anchor="b">
            <a:noAutofit/>
          </a:bodyPr>
          <a:lstStyle>
            <a:lvl1pPr marL="0" indent="0">
              <a:lnSpc>
                <a:spcPct val="90000"/>
              </a:lnSpc>
              <a:buNone/>
              <a:defRPr sz="4000" b="1" cap="all" baseline="0">
                <a:latin typeface="+mn-lt"/>
              </a:defRPr>
            </a:lvl1pPr>
            <a:lvl2pPr marL="228600" indent="0">
              <a:lnSpc>
                <a:spcPct val="90000"/>
              </a:lnSpc>
              <a:buNone/>
              <a:defRPr sz="4000" b="1" cap="all" baseline="0">
                <a:latin typeface="+mn-lt"/>
              </a:defRPr>
            </a:lvl2pPr>
            <a:lvl3pPr marL="457200" indent="0">
              <a:lnSpc>
                <a:spcPct val="90000"/>
              </a:lnSpc>
              <a:buNone/>
              <a:defRPr sz="4000" b="1" cap="all" baseline="0">
                <a:latin typeface="+mn-lt"/>
              </a:defRPr>
            </a:lvl3pPr>
            <a:lvl4pPr marL="685800" indent="0">
              <a:lnSpc>
                <a:spcPct val="90000"/>
              </a:lnSpc>
              <a:buNone/>
              <a:defRPr sz="4000" b="1" cap="all" baseline="0">
                <a:latin typeface="+mn-lt"/>
              </a:defRPr>
            </a:lvl4pPr>
            <a:lvl5pPr marL="914400" indent="0">
              <a:lnSpc>
                <a:spcPct val="90000"/>
              </a:lnSpc>
              <a:buNone/>
              <a:defRPr sz="4000" b="1" cap="all" baseline="0">
                <a:latin typeface="+mn-lt"/>
              </a:defRPr>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6" name="Straight Connector 5">
            <a:extLst>
              <a:ext uri="{FF2B5EF4-FFF2-40B4-BE49-F238E27FC236}">
                <a16:creationId xmlns:a16="http://schemas.microsoft.com/office/drawing/2014/main" id="{4993CE3A-3702-5441-A16B-15475B1AC32C}"/>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3019128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Statement 3">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3F5B07A5-D0B6-BEDF-13F7-7E32618B6773}"/>
              </a:ext>
            </a:extLst>
          </p:cNvPr>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1133856"/>
          </a:xfrm>
        </p:spPr>
        <p:txBody>
          <a:bodyPr/>
          <a:lstStyle>
            <a:lvl1pPr>
              <a:defRPr cap="none" baseline="0"/>
            </a:lvl1pPr>
          </a:lstStyle>
          <a:p>
            <a:r>
              <a:rPr lang="en-US" dirty="0"/>
              <a:t>Click to edit Master title style</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r>
              <a:rPr lang="en-US" dirty="0"/>
              <a:t>GROWTH MARKETING PLAN</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8340309F-82F1-48B4-8AF1-7FAFA4EA46A8}" type="datetime1">
              <a:rPr lang="en-US" smtClean="0"/>
              <a:t>1/14/2026</a:t>
            </a:fld>
            <a:endParaRPr lang="en-US" dirty="0"/>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CC057153-B650-4DEB-B370-79DDCFDCE934}" type="slidenum">
              <a:rPr lang="en-US" smtClean="0"/>
              <a:pPr/>
              <a:t>‹#›</a:t>
            </a:fld>
            <a:endParaRPr lang="en-US" dirty="0"/>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633479" y="1001713"/>
            <a:ext cx="10924473" cy="5378063"/>
          </a:xfrm>
        </p:spPr>
        <p:txBody>
          <a:bodyPr anchor="b">
            <a:noAutofit/>
          </a:bodyPr>
          <a:lstStyle>
            <a:lvl1pPr marL="0" indent="0">
              <a:lnSpc>
                <a:spcPct val="100000"/>
              </a:lnSpc>
              <a:buNone/>
              <a:defRPr sz="4000" b="0" i="0" cap="all" baseline="0">
                <a:latin typeface="+mn-lt"/>
              </a:defRPr>
            </a:lvl1pPr>
            <a:lvl2pPr marL="228600" indent="0">
              <a:lnSpc>
                <a:spcPct val="100000"/>
              </a:lnSpc>
              <a:buNone/>
              <a:defRPr sz="4000" b="0" i="0" cap="all" baseline="0">
                <a:latin typeface="+mn-lt"/>
              </a:defRPr>
            </a:lvl2pPr>
            <a:lvl3pPr marL="457200" indent="0">
              <a:lnSpc>
                <a:spcPct val="100000"/>
              </a:lnSpc>
              <a:buNone/>
              <a:defRPr sz="4000" b="0" i="0" cap="all" baseline="0">
                <a:latin typeface="+mn-lt"/>
              </a:defRPr>
            </a:lvl3pPr>
            <a:lvl4pPr marL="685800" indent="0">
              <a:lnSpc>
                <a:spcPct val="100000"/>
              </a:lnSpc>
              <a:buNone/>
              <a:defRPr sz="4000" b="0" i="0" cap="all" baseline="0">
                <a:latin typeface="+mn-lt"/>
              </a:defRPr>
            </a:lvl4pPr>
            <a:lvl5pPr marL="914400" indent="0">
              <a:lnSpc>
                <a:spcPct val="100000"/>
              </a:lnSpc>
              <a:buNone/>
              <a:defRPr sz="4000" b="0" i="0" cap="all" baseline="0">
                <a:latin typeface="+mn-lt"/>
              </a:defRPr>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6" name="Straight Connector 5">
            <a:extLst>
              <a:ext uri="{FF2B5EF4-FFF2-40B4-BE49-F238E27FC236}">
                <a16:creationId xmlns:a16="http://schemas.microsoft.com/office/drawing/2014/main" id="{3E71C1F5-4C28-1974-E5FE-84A75C2718B0}"/>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3676504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Quote">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8C518A1F-ACCA-80D1-B725-434280AEC752}"/>
              </a:ext>
            </a:extLst>
          </p:cNvPr>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634029" y="5907727"/>
            <a:ext cx="9980960" cy="381000"/>
          </a:xfrm>
        </p:spPr>
        <p:txBody>
          <a:bodyPr anchor="b">
            <a:normAutofit/>
          </a:bodyPr>
          <a:lstStyle>
            <a:lvl1pPr>
              <a:lnSpc>
                <a:spcPct val="120000"/>
              </a:lnSpc>
              <a:defRPr sz="1600" b="0" i="0" cap="none" baseline="0">
                <a:solidFill>
                  <a:schemeClr val="tx1"/>
                </a:solidFill>
                <a:latin typeface="+mj-lt"/>
              </a:defRPr>
            </a:lvl1pPr>
          </a:lstStyle>
          <a:p>
            <a:r>
              <a:rPr lang="en-US" dirty="0"/>
              <a:t>Quote Author</a:t>
            </a:r>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lstStyle/>
          <a:p>
            <a:r>
              <a:rPr lang="en-US" dirty="0"/>
              <a:t>GROWTH MARKETING PLAN</a:t>
            </a:r>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p:txBody>
          <a:bodyPr/>
          <a:lstStyle/>
          <a:p>
            <a:fld id="{F2657C51-8093-4086-9EBD-6F9D3CF38435}" type="datetime1">
              <a:rPr lang="en-US" smtClean="0"/>
              <a:t>1/14/2026</a:t>
            </a:fld>
            <a:endParaRPr lang="en-US" dirty="0"/>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634030" y="1001717"/>
            <a:ext cx="9980960" cy="3726808"/>
          </a:xfrm>
        </p:spPr>
        <p:txBody>
          <a:bodyPr anchor="t">
            <a:normAutofit/>
          </a:bodyPr>
          <a:lstStyle>
            <a:lvl1pPr marL="164592" indent="-164592">
              <a:lnSpc>
                <a:spcPct val="100000"/>
              </a:lnSpc>
              <a:spcBef>
                <a:spcPts val="0"/>
              </a:spcBef>
              <a:buNone/>
              <a:defRPr sz="4000" b="0" i="0" cap="all" baseline="0">
                <a:solidFill>
                  <a:schemeClr val="tx1"/>
                </a:solidFill>
                <a:latin typeface="+mn-lt"/>
              </a:defRPr>
            </a:lvl1pPr>
          </a:lstStyle>
          <a:p>
            <a:pPr lvl="0"/>
            <a:r>
              <a:rPr lang="en-US" dirty="0"/>
              <a:t>CLICK TO add QUOTE</a:t>
            </a:r>
          </a:p>
        </p:txBody>
      </p:sp>
      <p:cxnSp>
        <p:nvCxnSpPr>
          <p:cNvPr id="6" name="Straight Connector 5">
            <a:extLst>
              <a:ext uri="{FF2B5EF4-FFF2-40B4-BE49-F238E27FC236}">
                <a16:creationId xmlns:a16="http://schemas.microsoft.com/office/drawing/2014/main" id="{1EDBAF72-4C6A-14D9-5801-64F0FA350F7C}"/>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9190516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Quote 2">
    <p:bg>
      <p:bgPr>
        <a:solidFill>
          <a:schemeClr val="accent1"/>
        </a:solidFill>
        <a:effectLst/>
      </p:bgPr>
    </p:bg>
    <p:spTree>
      <p:nvGrpSpPr>
        <p:cNvPr id="1" name=""/>
        <p:cNvGrpSpPr/>
        <p:nvPr/>
      </p:nvGrpSpPr>
      <p:grpSpPr>
        <a:xfrm>
          <a:off x="0" y="0"/>
          <a:ext cx="0" cy="0"/>
          <a:chOff x="0" y="0"/>
          <a:chExt cx="0" cy="0"/>
        </a:xfrm>
      </p:grpSpPr>
      <p:cxnSp>
        <p:nvCxnSpPr>
          <p:cNvPr id="6" name="Straight Connector 5">
            <a:extLst>
              <a:ext uri="{FF2B5EF4-FFF2-40B4-BE49-F238E27FC236}">
                <a16:creationId xmlns:a16="http://schemas.microsoft.com/office/drawing/2014/main" id="{4FD47CB2-2DC0-2D1C-3E20-3B23C0394451}"/>
              </a:ext>
            </a:extLst>
          </p:cNvPr>
          <p:cNvCxnSpPr/>
          <p:nvPr userDrawn="1"/>
        </p:nvCxnSpPr>
        <p:spPr>
          <a:xfrm>
            <a:off x="429209" y="164150"/>
            <a:ext cx="1176279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634028" y="5815584"/>
            <a:ext cx="10923925" cy="511644"/>
          </a:xfrm>
        </p:spPr>
        <p:txBody>
          <a:bodyPr anchor="b">
            <a:noAutofit/>
          </a:bodyPr>
          <a:lstStyle>
            <a:lvl1pPr>
              <a:lnSpc>
                <a:spcPct val="120000"/>
              </a:lnSpc>
              <a:defRPr sz="1600" b="0" i="0" cap="none" baseline="0">
                <a:solidFill>
                  <a:schemeClr val="bg1"/>
                </a:solidFill>
                <a:latin typeface="+mj-lt"/>
              </a:defRPr>
            </a:lvl1pPr>
          </a:lstStyle>
          <a:p>
            <a:r>
              <a:rPr lang="en-US" dirty="0"/>
              <a:t>Quote Author</a:t>
            </a:r>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lstStyle>
            <a:lvl1pPr>
              <a:defRPr>
                <a:solidFill>
                  <a:schemeClr val="bg1"/>
                </a:solidFill>
              </a:defRPr>
            </a:lvl1pPr>
          </a:lstStyle>
          <a:p>
            <a:r>
              <a:rPr lang="en-US" dirty="0"/>
              <a:t>GROWTH MARKETING PLAN</a:t>
            </a:r>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p:txBody>
          <a:bodyPr/>
          <a:lstStyle>
            <a:lvl1pPr>
              <a:defRPr>
                <a:solidFill>
                  <a:schemeClr val="bg1"/>
                </a:solidFill>
              </a:defRPr>
            </a:lvl1pPr>
          </a:lstStyle>
          <a:p>
            <a:fld id="{83B3AEC4-477A-480C-8C3E-559E8B429188}" type="datetime1">
              <a:rPr lang="en-US" smtClean="0"/>
              <a:pPr/>
              <a:t>1/14/2026</a:t>
            </a:fld>
            <a:endParaRPr lang="en-US" dirty="0"/>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lstStyle>
            <a:lvl1pPr>
              <a:defRPr>
                <a:solidFill>
                  <a:schemeClr val="bg1"/>
                </a:solidFill>
              </a:defRPr>
            </a:lvl1pPr>
          </a:lstStyle>
          <a:p>
            <a:fld id="{CC057153-B650-4DEB-B370-79DDCFDCE934}" type="slidenum">
              <a:rPr lang="en-US" smtClean="0"/>
              <a:pPr/>
              <a:t>‹#›</a:t>
            </a:fld>
            <a:endParaRPr lang="en-US" dirty="0"/>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634029" y="1042416"/>
            <a:ext cx="10923925" cy="4037312"/>
          </a:xfrm>
        </p:spPr>
        <p:txBody>
          <a:bodyPr anchor="t">
            <a:normAutofit/>
          </a:bodyPr>
          <a:lstStyle>
            <a:lvl1pPr marL="164592" indent="-164592">
              <a:lnSpc>
                <a:spcPct val="100000"/>
              </a:lnSpc>
              <a:spcBef>
                <a:spcPts val="0"/>
              </a:spcBef>
              <a:buNone/>
              <a:defRPr sz="4000" b="0" i="0" cap="all" baseline="0">
                <a:solidFill>
                  <a:schemeClr val="bg1"/>
                </a:solidFill>
                <a:latin typeface="+mn-lt"/>
              </a:defRPr>
            </a:lvl1pPr>
          </a:lstStyle>
          <a:p>
            <a:pPr lvl="0"/>
            <a:r>
              <a:rPr lang="en-US" dirty="0"/>
              <a:t>CLICK TO add QUOTE</a:t>
            </a:r>
          </a:p>
        </p:txBody>
      </p:sp>
      <p:cxnSp>
        <p:nvCxnSpPr>
          <p:cNvPr id="8" name="Straight Connector 7">
            <a:extLst>
              <a:ext uri="{FF2B5EF4-FFF2-40B4-BE49-F238E27FC236}">
                <a16:creationId xmlns:a16="http://schemas.microsoft.com/office/drawing/2014/main" id="{315DE24C-5070-BB46-4081-8ED244198E0F}"/>
              </a:ext>
            </a:extLst>
          </p:cNvPr>
          <p:cNvCxnSpPr>
            <a:cxnSpLocks/>
          </p:cNvCxnSpPr>
          <p:nvPr userDrawn="1"/>
        </p:nvCxnSpPr>
        <p:spPr>
          <a:xfrm>
            <a:off x="429793" y="0"/>
            <a:ext cx="0" cy="68580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79516171"/>
      </p:ext>
    </p:extLst>
  </p:cSld>
  <p:clrMapOvr>
    <a:overrideClrMapping bg1="dk1" tx1="lt1" bg2="dk2" tx2="lt2" accent1="accent1" accent2="accent2" accent3="accent3" accent4="accent4" accent5="accent5" accent6="accent6" hlink="hlink" folHlink="folHlink"/>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Quote 3">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80708A38-78BC-D3CE-5C55-65C094C8935A}"/>
              </a:ext>
            </a:extLst>
          </p:cNvPr>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639037" y="5749160"/>
            <a:ext cx="8956676" cy="567558"/>
          </a:xfrm>
        </p:spPr>
        <p:txBody>
          <a:bodyPr anchor="b">
            <a:normAutofit/>
          </a:bodyPr>
          <a:lstStyle>
            <a:lvl1pPr>
              <a:lnSpc>
                <a:spcPct val="120000"/>
              </a:lnSpc>
              <a:defRPr sz="1600" b="0" i="0" cap="none" baseline="0">
                <a:solidFill>
                  <a:schemeClr val="tx1"/>
                </a:solidFill>
                <a:latin typeface="+mj-lt"/>
              </a:defRPr>
            </a:lvl1pPr>
          </a:lstStyle>
          <a:p>
            <a:r>
              <a:rPr lang="en-US" dirty="0"/>
              <a:t>Quote Author</a:t>
            </a:r>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lstStyle/>
          <a:p>
            <a:r>
              <a:rPr lang="en-US" dirty="0"/>
              <a:t>GROWTH MARKETING PLAN</a:t>
            </a:r>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p:txBody>
          <a:bodyPr/>
          <a:lstStyle/>
          <a:p>
            <a:fld id="{D7163BA6-8D49-4675-9508-BB867C793A49}" type="datetime1">
              <a:rPr lang="en-US" smtClean="0"/>
              <a:t>1/14/2026</a:t>
            </a:fld>
            <a:endParaRPr lang="en-US" dirty="0"/>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634030" y="1001715"/>
            <a:ext cx="9037984" cy="3726810"/>
          </a:xfrm>
        </p:spPr>
        <p:txBody>
          <a:bodyPr anchor="t">
            <a:normAutofit/>
          </a:bodyPr>
          <a:lstStyle>
            <a:lvl1pPr marL="164592" indent="-164592">
              <a:lnSpc>
                <a:spcPct val="100000"/>
              </a:lnSpc>
              <a:spcBef>
                <a:spcPts val="0"/>
              </a:spcBef>
              <a:buNone/>
              <a:defRPr sz="4000" b="0" i="0" cap="all" baseline="0">
                <a:latin typeface="+mn-lt"/>
              </a:defRPr>
            </a:lvl1pPr>
          </a:lstStyle>
          <a:p>
            <a:pPr lvl="0"/>
            <a:r>
              <a:rPr lang="en-US" dirty="0"/>
              <a:t>CLICK TO add QUOTE</a:t>
            </a:r>
          </a:p>
        </p:txBody>
      </p:sp>
      <p:cxnSp>
        <p:nvCxnSpPr>
          <p:cNvPr id="6" name="Straight Connector 5">
            <a:extLst>
              <a:ext uri="{FF2B5EF4-FFF2-40B4-BE49-F238E27FC236}">
                <a16:creationId xmlns:a16="http://schemas.microsoft.com/office/drawing/2014/main" id="{B1108F76-E7E3-1812-8331-DCE59FFE0DFB}"/>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9314549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033CF370-3CA5-B9C3-AA2C-1D52A27AD182}"/>
              </a:ext>
            </a:extLst>
          </p:cNvPr>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4030" y="1001715"/>
            <a:ext cx="10923934" cy="1127756"/>
          </a:xfrm>
        </p:spPr>
        <p:txBody>
          <a:bodyPr/>
          <a:lstStyle/>
          <a:p>
            <a:r>
              <a:rPr lang="en-US" dirty="0"/>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GROWTH MARKETING PLAN</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81C58E83-499B-42C0-A29C-116A7958FAB2}" type="datetime1">
              <a:rPr lang="en-US" smtClean="0"/>
              <a:t>1/14/2026</a:t>
            </a:fld>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9" name="Text Placeholder 8">
            <a:extLst>
              <a:ext uri="{FF2B5EF4-FFF2-40B4-BE49-F238E27FC236}">
                <a16:creationId xmlns:a16="http://schemas.microsoft.com/office/drawing/2014/main" id="{84DC103C-4E45-07FA-2734-5BAE2624DC48}"/>
              </a:ext>
            </a:extLst>
          </p:cNvPr>
          <p:cNvSpPr>
            <a:spLocks noGrp="1"/>
          </p:cNvSpPr>
          <p:nvPr>
            <p:ph type="body" sz="quarter" idx="13"/>
          </p:nvPr>
        </p:nvSpPr>
        <p:spPr>
          <a:xfrm>
            <a:off x="634030" y="2129474"/>
            <a:ext cx="5266090" cy="4093525"/>
          </a:xfrm>
        </p:spPr>
        <p:txBody>
          <a:bodyPr>
            <a:normAutofit/>
          </a:bodyPr>
          <a:lstStyle>
            <a:lvl1pPr>
              <a:defRPr sz="1600"/>
            </a:lvl1pPr>
            <a:lvl2pPr>
              <a:defRPr sz="1600"/>
            </a:lvl2pPr>
            <a:lvl3pPr>
              <a:defRPr sz="1600"/>
            </a:lvl3pPr>
            <a:lvl4pPr>
              <a:defRPr sz="1600"/>
            </a:lvl4pPr>
            <a:lvl5pP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Text Placeholder 10">
            <a:extLst>
              <a:ext uri="{FF2B5EF4-FFF2-40B4-BE49-F238E27FC236}">
                <a16:creationId xmlns:a16="http://schemas.microsoft.com/office/drawing/2014/main" id="{288F1ED9-CE64-0191-F909-FDC002A7456F}"/>
              </a:ext>
            </a:extLst>
          </p:cNvPr>
          <p:cNvSpPr>
            <a:spLocks noGrp="1"/>
          </p:cNvSpPr>
          <p:nvPr>
            <p:ph type="body" sz="quarter" idx="14"/>
          </p:nvPr>
        </p:nvSpPr>
        <p:spPr>
          <a:xfrm>
            <a:off x="6291886" y="2129473"/>
            <a:ext cx="5266078" cy="4093526"/>
          </a:xfrm>
        </p:spPr>
        <p:txBody>
          <a:bodyPr/>
          <a:lstStyle>
            <a:lvl1pPr>
              <a:defRPr sz="1600"/>
            </a:lvl1pPr>
            <a:lvl2pPr>
              <a:defRPr sz="1600"/>
            </a:lvl2pPr>
            <a:lvl3pPr>
              <a:defRPr sz="1600"/>
            </a:lvl3pPr>
            <a:lvl4pPr>
              <a:defRPr sz="1600"/>
            </a:lvl4pPr>
            <a:lvl5pP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3" name="Straight Connector 2">
            <a:extLst>
              <a:ext uri="{FF2B5EF4-FFF2-40B4-BE49-F238E27FC236}">
                <a16:creationId xmlns:a16="http://schemas.microsoft.com/office/drawing/2014/main" id="{0DA0E66B-621F-DCB6-E24E-748318E12F2D}"/>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6381563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cxnSp>
        <p:nvCxnSpPr>
          <p:cNvPr id="6" name="Straight Connector 5">
            <a:extLst>
              <a:ext uri="{FF2B5EF4-FFF2-40B4-BE49-F238E27FC236}">
                <a16:creationId xmlns:a16="http://schemas.microsoft.com/office/drawing/2014/main" id="{A1A96DE7-ACFB-A025-20F2-1C9A4CEF7566}"/>
              </a:ext>
            </a:extLst>
          </p:cNvPr>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634030" y="1001714"/>
            <a:ext cx="10923934" cy="688973"/>
          </a:xfrm>
        </p:spPr>
        <p:txBody>
          <a:bodyPr>
            <a:normAutofit/>
          </a:bodyPr>
          <a:lstStyle>
            <a:lvl1pPr>
              <a:defRPr sz="4000"/>
            </a:lvl1pPr>
          </a:lstStyle>
          <a:p>
            <a:r>
              <a:rPr lang="en-US" dirty="0"/>
              <a:t>Click to edit Master title style</a:t>
            </a:r>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r>
              <a:rPr lang="en-US" dirty="0"/>
              <a:t>GROWTH MARKETING PLAN</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24F4FD23-2163-447C-A80D-D0B4B313F4F9}" type="datetime1">
              <a:rPr lang="en-US" smtClean="0"/>
              <a:t>1/14/2026</a:t>
            </a:fld>
            <a:endParaRPr lang="en-US" dirty="0"/>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33472" y="1685735"/>
            <a:ext cx="5266644" cy="810454"/>
          </a:xfrm>
        </p:spPr>
        <p:txBody>
          <a:bodyPr anchor="b">
            <a:normAutofit/>
          </a:bodyPr>
          <a:lstStyle>
            <a:lvl1pPr marL="0" indent="0">
              <a:lnSpc>
                <a:spcPct val="90000"/>
              </a:lnSpc>
              <a:buNone/>
              <a:defRPr sz="16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1" name="Text Placeholder 10">
            <a:extLst>
              <a:ext uri="{FF2B5EF4-FFF2-40B4-BE49-F238E27FC236}">
                <a16:creationId xmlns:a16="http://schemas.microsoft.com/office/drawing/2014/main" id="{F86E5640-DE07-46FE-2EFB-FCD8C5238DC9}"/>
              </a:ext>
            </a:extLst>
          </p:cNvPr>
          <p:cNvSpPr>
            <a:spLocks noGrp="1"/>
          </p:cNvSpPr>
          <p:nvPr>
            <p:ph type="body" sz="quarter" idx="13"/>
          </p:nvPr>
        </p:nvSpPr>
        <p:spPr>
          <a:xfrm>
            <a:off x="634596" y="2496190"/>
            <a:ext cx="5265520" cy="3726810"/>
          </a:xfrm>
        </p:spPr>
        <p:txBody>
          <a:bodyPr>
            <a:normAutofit/>
          </a:bodyPr>
          <a:lstStyle>
            <a:lvl1pPr>
              <a:defRPr sz="1600"/>
            </a:lvl1pPr>
            <a:lvl2pPr>
              <a:defRPr sz="1600"/>
            </a:lvl2pPr>
            <a:lvl3pPr>
              <a:defRPr sz="1600"/>
            </a:lvl3pPr>
            <a:lvl4pPr>
              <a:defRPr sz="1600"/>
            </a:lvl4pPr>
            <a:lvl5pP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286500" y="1685735"/>
            <a:ext cx="5271464" cy="810454"/>
          </a:xfrm>
        </p:spPr>
        <p:txBody>
          <a:bodyPr anchor="b">
            <a:normAutofit/>
          </a:bodyPr>
          <a:lstStyle>
            <a:lvl1pPr marL="0" indent="0">
              <a:lnSpc>
                <a:spcPct val="90000"/>
              </a:lnSpc>
              <a:buNone/>
              <a:defRPr sz="16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3" name="Text Placeholder 12">
            <a:extLst>
              <a:ext uri="{FF2B5EF4-FFF2-40B4-BE49-F238E27FC236}">
                <a16:creationId xmlns:a16="http://schemas.microsoft.com/office/drawing/2014/main" id="{20D5795C-6228-AA6F-1CF7-AD7010686BC6}"/>
              </a:ext>
            </a:extLst>
          </p:cNvPr>
          <p:cNvSpPr>
            <a:spLocks noGrp="1"/>
          </p:cNvSpPr>
          <p:nvPr>
            <p:ph type="body" sz="quarter" idx="14"/>
          </p:nvPr>
        </p:nvSpPr>
        <p:spPr>
          <a:xfrm>
            <a:off x="6286500" y="2496190"/>
            <a:ext cx="5271464" cy="3726810"/>
          </a:xfrm>
        </p:spPr>
        <p:txBody>
          <a:bodyPr>
            <a:normAutofit/>
          </a:bodyPr>
          <a:lstStyle>
            <a:lvl1pPr>
              <a:defRPr sz="1600"/>
            </a:lvl1pPr>
            <a:lvl2pPr>
              <a:defRPr sz="1600"/>
            </a:lvl2pPr>
            <a:lvl3pPr>
              <a:defRPr sz="1600"/>
            </a:lvl3pPr>
            <a:lvl4pPr>
              <a:defRPr sz="1600"/>
            </a:lvl4pPr>
            <a:lvl5pP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4" name="Straight Connector 3">
            <a:extLst>
              <a:ext uri="{FF2B5EF4-FFF2-40B4-BE49-F238E27FC236}">
                <a16:creationId xmlns:a16="http://schemas.microsoft.com/office/drawing/2014/main" id="{FFC723C3-DA4A-8D71-987B-EB7E7A74D1E6}"/>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408460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cxnSp>
        <p:nvCxnSpPr>
          <p:cNvPr id="7" name="Straight Connector 6">
            <a:extLst>
              <a:ext uri="{FF2B5EF4-FFF2-40B4-BE49-F238E27FC236}">
                <a16:creationId xmlns:a16="http://schemas.microsoft.com/office/drawing/2014/main" id="{44A141C8-6351-7BB4-B97D-32DF6F45DBC5}"/>
              </a:ext>
            </a:extLst>
          </p:cNvPr>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a:xfrm>
            <a:off x="634030" y="1001714"/>
            <a:ext cx="10923933" cy="1127761"/>
          </a:xfrm>
        </p:spPr>
        <p:txBody>
          <a:bodyPr>
            <a:normAutofit/>
          </a:bodyPr>
          <a:lstStyle>
            <a:lvl1pPr>
              <a:defRPr sz="4000"/>
            </a:lvl1pPr>
          </a:lstStyle>
          <a:p>
            <a:r>
              <a:rPr lang="en-US" dirty="0"/>
              <a:t>Click to edit Master title style</a:t>
            </a:r>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r>
              <a:rPr lang="en-US" dirty="0"/>
              <a:t>GROWTH MARKETING PLAN</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26CE927C-C7F8-47B0-9A1C-DEAC93AC4235}" type="datetime1">
              <a:rPr lang="en-US" smtClean="0"/>
              <a:t>1/14/2026</a:t>
            </a:fld>
            <a:endParaRPr lang="en-US" dirty="0"/>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CC057153-B650-4DEB-B370-79DDCFDCE934}" type="slidenum">
              <a:rPr lang="en-US" smtClean="0"/>
              <a:t>‹#›</a:t>
            </a:fld>
            <a:endParaRPr lang="en-US" dirty="0"/>
          </a:p>
        </p:txBody>
      </p:sp>
      <p:cxnSp>
        <p:nvCxnSpPr>
          <p:cNvPr id="6" name="Straight Connector 5">
            <a:extLst>
              <a:ext uri="{FF2B5EF4-FFF2-40B4-BE49-F238E27FC236}">
                <a16:creationId xmlns:a16="http://schemas.microsoft.com/office/drawing/2014/main" id="{D88218CD-6934-8D18-A575-7C745D80A6C4}"/>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6305866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BFE09A4A-7256-DFB0-F197-FAC31C991665}"/>
              </a:ext>
            </a:extLst>
          </p:cNvPr>
          <p:cNvCxnSpPr/>
          <p:nvPr/>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r>
              <a:rPr lang="en-US" dirty="0"/>
              <a:t>GROWTH MARKETING PLAN</a:t>
            </a:r>
          </a:p>
        </p:txBody>
      </p:sp>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AEEB669C-B2F2-4540-973C-9431C4193843}" type="datetime1">
              <a:rPr lang="en-US" smtClean="0"/>
              <a:t>1/14/2026</a:t>
            </a:fld>
            <a:endParaRPr lang="en-US" dirty="0"/>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CC057153-B650-4DEB-B370-79DDCFDCE934}" type="slidenum">
              <a:rPr lang="en-US" smtClean="0"/>
              <a:t>‹#›</a:t>
            </a:fld>
            <a:endParaRPr lang="en-US" dirty="0"/>
          </a:p>
        </p:txBody>
      </p:sp>
      <p:cxnSp>
        <p:nvCxnSpPr>
          <p:cNvPr id="7" name="Straight Connector 6">
            <a:extLst>
              <a:ext uri="{FF2B5EF4-FFF2-40B4-BE49-F238E27FC236}">
                <a16:creationId xmlns:a16="http://schemas.microsoft.com/office/drawing/2014/main" id="{1571AA78-5D18-EE68-E9E7-A1075C78BC20}"/>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8918235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634031" y="1001716"/>
            <a:ext cx="4328496" cy="1122374"/>
          </a:xfrm>
        </p:spPr>
        <p:txBody>
          <a:bodyPr anchor="t">
            <a:noAutofit/>
          </a:bodyPr>
          <a:lstStyle>
            <a:lvl1pPr>
              <a:defRPr sz="4000"/>
            </a:lvl1pPr>
          </a:lstStyle>
          <a:p>
            <a:r>
              <a:rPr lang="en-US" dirty="0"/>
              <a:t>Click to edit Master title style</a:t>
            </a:r>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r>
              <a:rPr lang="en-US" dirty="0"/>
              <a:t>GROWTH MARKETING PLAN</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01E0AE40-9A04-413D-8631-F7A90F9EBCFC}" type="datetime1">
              <a:rPr lang="en-US" smtClean="0"/>
              <a:t>1/14/2026</a:t>
            </a:fld>
            <a:endParaRPr lang="en-US" dirty="0"/>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CC057153-B650-4DEB-B370-79DDCFDCE934}" type="slidenum">
              <a:rPr lang="en-US" smtClean="0"/>
              <a:t>‹#›</a:t>
            </a:fld>
            <a:endParaRPr lang="en-US" dirty="0"/>
          </a:p>
        </p:txBody>
      </p:sp>
      <p:cxnSp>
        <p:nvCxnSpPr>
          <p:cNvPr id="9" name="Straight Connector 8">
            <a:extLst>
              <a:ext uri="{FF2B5EF4-FFF2-40B4-BE49-F238E27FC236}">
                <a16:creationId xmlns:a16="http://schemas.microsoft.com/office/drawing/2014/main" id="{CD4A6C7F-9167-3CFF-8E30-53AE9D6BB738}"/>
              </a:ext>
            </a:extLst>
          </p:cNvPr>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634020" y="2496190"/>
            <a:ext cx="4328506" cy="3726810"/>
          </a:xfrm>
        </p:spPr>
        <p:txBody>
          <a:bodyPr anchor="t">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348910" y="1001715"/>
            <a:ext cx="6209053" cy="5221285"/>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8" name="Straight Connector 7">
            <a:extLst>
              <a:ext uri="{FF2B5EF4-FFF2-40B4-BE49-F238E27FC236}">
                <a16:creationId xmlns:a16="http://schemas.microsoft.com/office/drawing/2014/main" id="{A9C0A275-A2A5-8AD0-2E0F-DDE194CF88B0}"/>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8911082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634030" y="1001715"/>
            <a:ext cx="3771899" cy="1875474"/>
          </a:xfrm>
        </p:spPr>
        <p:txBody>
          <a:bodyPr anchor="t">
            <a:normAutofit/>
          </a:bodyPr>
          <a:lstStyle>
            <a:lvl1pPr>
              <a:defRPr sz="4000"/>
            </a:lvl1pPr>
          </a:lstStyle>
          <a:p>
            <a:r>
              <a:rPr lang="en-US" dirty="0"/>
              <a:t>Click to edit Master title style</a:t>
            </a:r>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r>
              <a:rPr lang="en-US" dirty="0"/>
              <a:t>GROWTH MARKETING PLAN</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D8694C3A-EE25-431B-80B1-4EF91AFC3103}" type="datetime1">
              <a:rPr lang="en-US" smtClean="0"/>
              <a:t>1/14/2026</a:t>
            </a:fld>
            <a:endParaRPr lang="en-US" dirty="0"/>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34029" y="3242949"/>
            <a:ext cx="3771899" cy="306325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cxnSp>
        <p:nvCxnSpPr>
          <p:cNvPr id="9" name="Straight Connector 8">
            <a:extLst>
              <a:ext uri="{FF2B5EF4-FFF2-40B4-BE49-F238E27FC236}">
                <a16:creationId xmlns:a16="http://schemas.microsoft.com/office/drawing/2014/main" id="{03E95682-83E4-B8FD-0229-98470A1CACC8}"/>
              </a:ext>
            </a:extLst>
          </p:cNvPr>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p:nvPr>
        </p:nvSpPr>
        <p:spPr>
          <a:xfrm>
            <a:off x="4962527" y="634999"/>
            <a:ext cx="6595437" cy="5588001"/>
          </a:xfrm>
          <a:blipFill dpi="0" rotWithShape="1">
            <a:blip r:embed="rId2">
              <a:alphaModFix amt="60000"/>
            </a:blip>
            <a:srcRect/>
            <a:stretch>
              <a:fillRect/>
            </a:stretch>
          </a:blip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cxnSp>
        <p:nvCxnSpPr>
          <p:cNvPr id="8" name="Straight Connector 7">
            <a:extLst>
              <a:ext uri="{FF2B5EF4-FFF2-40B4-BE49-F238E27FC236}">
                <a16:creationId xmlns:a16="http://schemas.microsoft.com/office/drawing/2014/main" id="{9C2BD7F5-CDD3-75CC-75F0-0D3B429420E5}"/>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7509807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Conclusion">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34030" y="1373816"/>
            <a:ext cx="8481399" cy="1607128"/>
          </a:xfrm>
        </p:spPr>
        <p:txBody>
          <a:bodyPr anchor="b">
            <a:noAutofit/>
          </a:bodyPr>
          <a:lstStyle>
            <a:lvl1pPr>
              <a:defRPr sz="7200">
                <a:solidFill>
                  <a:schemeClr val="tx1"/>
                </a:solidFill>
              </a:defRPr>
            </a:lvl1pPr>
          </a:lstStyle>
          <a:p>
            <a:r>
              <a:rPr lang="en-US" dirty="0"/>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r>
              <a:rPr lang="en-US" dirty="0"/>
              <a:t>GROWTH MARKETING PLAN</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B4C3B674-A5BF-456A-8269-F8CA9F763AF0}" type="datetime1">
              <a:rPr lang="en-US" smtClean="0"/>
              <a:pPr/>
              <a:t>1/14/2026</a:t>
            </a:fld>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dirty="0"/>
          </a:p>
        </p:txBody>
      </p:sp>
      <p:cxnSp>
        <p:nvCxnSpPr>
          <p:cNvPr id="7" name="Straight Connector 6">
            <a:extLst>
              <a:ext uri="{FF2B5EF4-FFF2-40B4-BE49-F238E27FC236}">
                <a16:creationId xmlns:a16="http://schemas.microsoft.com/office/drawing/2014/main" id="{BB4F35B0-78B0-CF96-BDA9-3D1E19B0636E}"/>
              </a:ext>
            </a:extLst>
          </p:cNvPr>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633481" y="3615051"/>
            <a:ext cx="10367898" cy="2607949"/>
          </a:xfrm>
        </p:spPr>
        <p:txBody>
          <a:bodyPr>
            <a:normAutofit/>
          </a:bodyPr>
          <a:lstStyle>
            <a:lvl1pPr marL="0" indent="0">
              <a:buNone/>
              <a:defRPr sz="1600">
                <a:solidFill>
                  <a:schemeClr val="tx1"/>
                </a:solidFill>
              </a:defRPr>
            </a:lvl1pPr>
            <a:lvl2pPr marL="228600" indent="0">
              <a:buNone/>
              <a:defRPr sz="1600">
                <a:solidFill>
                  <a:schemeClr val="tx1"/>
                </a:solidFill>
              </a:defRPr>
            </a:lvl2pPr>
            <a:lvl3pPr marL="457200" indent="0">
              <a:buNone/>
              <a:defRPr sz="1600">
                <a:solidFill>
                  <a:schemeClr val="tx1"/>
                </a:solidFill>
              </a:defRPr>
            </a:lvl3pPr>
            <a:lvl4pPr marL="685800" indent="0">
              <a:buNone/>
              <a:defRPr sz="1600">
                <a:solidFill>
                  <a:schemeClr val="tx1"/>
                </a:solidFill>
              </a:defRPr>
            </a:lvl4pPr>
            <a:lvl5pPr marL="914400" indent="0">
              <a:buNone/>
              <a:defRPr sz="1600">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3" name="Straight Connector 2">
            <a:extLst>
              <a:ext uri="{FF2B5EF4-FFF2-40B4-BE49-F238E27FC236}">
                <a16:creationId xmlns:a16="http://schemas.microsoft.com/office/drawing/2014/main" id="{55FE6CEC-AEBC-8860-A62E-637765B0DE26}"/>
              </a:ext>
            </a:extLst>
          </p:cNvPr>
          <p:cNvCxnSpPr>
            <a:cxnSpLocks/>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72631864"/>
      </p:ext>
    </p:extLst>
  </p:cSld>
  <p:clrMapOvr>
    <a:overrideClrMapping bg1="lt1" tx1="dk1" bg2="lt2" tx2="dk2" accent1="accent1" accent2="accent2" accent3="accent3" accent4="accent4" accent5="accent5" accent6="accent6" hlink="hlink" folHlink="folHlink"/>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Conclusion 2">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34030" y="1756098"/>
            <a:ext cx="10923925" cy="2595476"/>
          </a:xfrm>
        </p:spPr>
        <p:txBody>
          <a:bodyPr anchor="b">
            <a:noAutofit/>
          </a:bodyPr>
          <a:lstStyle>
            <a:lvl1pPr>
              <a:defRPr sz="4000" b="0" i="0">
                <a:solidFill>
                  <a:schemeClr val="bg1"/>
                </a:solidFill>
                <a:latin typeface="+mn-lt"/>
              </a:defRPr>
            </a:lvl1pPr>
          </a:lstStyle>
          <a:p>
            <a:r>
              <a:rPr lang="en-US" dirty="0"/>
              <a:t>Click to edit Master title style</a:t>
            </a:r>
          </a:p>
        </p:txBody>
      </p:sp>
      <p:cxnSp>
        <p:nvCxnSpPr>
          <p:cNvPr id="8" name="Straight Connector 7">
            <a:extLst>
              <a:ext uri="{FF2B5EF4-FFF2-40B4-BE49-F238E27FC236}">
                <a16:creationId xmlns:a16="http://schemas.microsoft.com/office/drawing/2014/main" id="{6C31587E-E768-0BED-F16B-618390A49DBC}"/>
              </a:ext>
            </a:extLst>
          </p:cNvPr>
          <p:cNvCxnSpPr/>
          <p:nvPr userDrawn="1"/>
        </p:nvCxnSpPr>
        <p:spPr>
          <a:xfrm>
            <a:off x="429209" y="164150"/>
            <a:ext cx="1176279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bg1"/>
                </a:solidFill>
              </a:defRPr>
            </a:lvl1pPr>
          </a:lstStyle>
          <a:p>
            <a:r>
              <a:rPr lang="en-US" dirty="0"/>
              <a:t>GROWTH MARKETING PLAN</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bg1"/>
                </a:solidFill>
              </a:defRPr>
            </a:lvl1pPr>
          </a:lstStyle>
          <a:p>
            <a:fld id="{2C9D3C1B-3A72-4E86-BA17-923EE76E5763}" type="datetime1">
              <a:rPr lang="en-US" smtClean="0"/>
              <a:pPr/>
              <a:t>1/14/2026</a:t>
            </a:fld>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bg1"/>
                </a:solidFill>
              </a:defRPr>
            </a:lvl1pPr>
          </a:lstStyle>
          <a:p>
            <a:fld id="{CC057153-B650-4DEB-B370-79DDCFDCE934}" type="slidenum">
              <a:rPr lang="en-US" smtClean="0"/>
              <a:pPr/>
              <a:t>‹#›</a:t>
            </a:fld>
            <a:endParaRPr lang="en-US" dirty="0"/>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633485" y="4732574"/>
            <a:ext cx="6595990" cy="1605164"/>
          </a:xfrm>
        </p:spPr>
        <p:txBody>
          <a:bodyPr anchor="b">
            <a:noAutofit/>
          </a:bodyPr>
          <a:lstStyle>
            <a:lvl1pPr marL="0" indent="0">
              <a:lnSpc>
                <a:spcPct val="120000"/>
              </a:lnSpc>
              <a:spcBef>
                <a:spcPts val="1000"/>
              </a:spcBef>
              <a:buNone/>
              <a:defRPr sz="1600">
                <a:solidFill>
                  <a:schemeClr val="bg1"/>
                </a:solidFill>
              </a:defRPr>
            </a:lvl1pPr>
            <a:lvl2pPr marL="228600" indent="0">
              <a:lnSpc>
                <a:spcPct val="120000"/>
              </a:lnSpc>
              <a:spcBef>
                <a:spcPts val="1000"/>
              </a:spcBef>
              <a:buNone/>
              <a:defRPr sz="1600">
                <a:solidFill>
                  <a:schemeClr val="bg1"/>
                </a:solidFill>
              </a:defRPr>
            </a:lvl2pPr>
            <a:lvl3pPr marL="457200" indent="0">
              <a:lnSpc>
                <a:spcPct val="120000"/>
              </a:lnSpc>
              <a:spcBef>
                <a:spcPts val="1000"/>
              </a:spcBef>
              <a:buNone/>
              <a:defRPr sz="1600">
                <a:solidFill>
                  <a:schemeClr val="bg1"/>
                </a:solidFill>
              </a:defRPr>
            </a:lvl3pPr>
            <a:lvl4pPr marL="685800" indent="0">
              <a:lnSpc>
                <a:spcPct val="120000"/>
              </a:lnSpc>
              <a:spcBef>
                <a:spcPts val="1000"/>
              </a:spcBef>
              <a:buNone/>
              <a:defRPr sz="1600">
                <a:solidFill>
                  <a:schemeClr val="bg1"/>
                </a:solidFill>
              </a:defRPr>
            </a:lvl4pPr>
            <a:lvl5pPr marL="914400" indent="0">
              <a:lnSpc>
                <a:spcPct val="120000"/>
              </a:lnSpc>
              <a:spcBef>
                <a:spcPts val="1000"/>
              </a:spcBef>
              <a:buNone/>
              <a:defRPr sz="1600">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3" name="Straight Connector 2">
            <a:extLst>
              <a:ext uri="{FF2B5EF4-FFF2-40B4-BE49-F238E27FC236}">
                <a16:creationId xmlns:a16="http://schemas.microsoft.com/office/drawing/2014/main" id="{A329D384-6BDA-A5B3-C1ED-7DADE9654365}"/>
              </a:ext>
            </a:extLst>
          </p:cNvPr>
          <p:cNvCxnSpPr>
            <a:cxnSpLocks/>
          </p:cNvCxnSpPr>
          <p:nvPr userDrawn="1"/>
        </p:nvCxnSpPr>
        <p:spPr>
          <a:xfrm>
            <a:off x="429793" y="0"/>
            <a:ext cx="0" cy="68580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57966120"/>
      </p:ext>
    </p:extLst>
  </p:cSld>
  <p:clrMapOvr>
    <a:overrideClrMapping bg1="dk1" tx1="lt1" bg2="dk2" tx2="lt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8" Type="http://schemas.openxmlformats.org/officeDocument/2006/relationships/slideLayout" Target="../slideLayouts/slideLayout8.xml"/><Relationship Id="rId51" Type="http://schemas.openxmlformats.org/officeDocument/2006/relationships/theme" Target="../theme/theme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2" y="6492513"/>
            <a:ext cx="429207" cy="365125"/>
          </a:xfrm>
          <a:prstGeom prst="rect">
            <a:avLst/>
          </a:prstGeom>
        </p:spPr>
        <p:txBody>
          <a:bodyPr vert="horz" lIns="91440" tIns="45720" rIns="91440" bIns="45720" rtlCol="0" anchor="ctr"/>
          <a:lstStyle>
            <a:lvl1pPr algn="ctr">
              <a:defRPr sz="800" b="0" i="0">
                <a:solidFill>
                  <a:schemeClr val="tx1"/>
                </a:solidFill>
                <a:latin typeface="+mn-lt"/>
                <a:ea typeface="Batang" panose="02030600000101010101" pitchFamily="18" charset="-127"/>
              </a:defRPr>
            </a:lvl1pPr>
          </a:lstStyle>
          <a:p>
            <a:fld id="{CC057153-B650-4DEB-B370-79DDCFDCE934}" type="slidenum">
              <a:rPr lang="en-US" smtClean="0"/>
              <a:pPr/>
              <a:t>‹#›</a:t>
            </a:fld>
            <a:endParaRPr lang="en-US" dirty="0"/>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rot="16200000">
            <a:off x="-2067304" y="2231454"/>
            <a:ext cx="4564376" cy="429768"/>
          </a:xfrm>
          <a:prstGeom prst="rect">
            <a:avLst/>
          </a:prstGeom>
        </p:spPr>
        <p:txBody>
          <a:bodyPr vert="horz" lIns="91440" tIns="45720" rIns="91440" bIns="45720" rtlCol="0" anchor="ctr"/>
          <a:lstStyle>
            <a:lvl1pPr algn="r">
              <a:defRPr sz="800" b="0" i="0">
                <a:solidFill>
                  <a:schemeClr val="tx1"/>
                </a:solidFill>
                <a:latin typeface="+mn-lt"/>
                <a:ea typeface="Batang" panose="02030600000101010101" pitchFamily="18" charset="-127"/>
              </a:defRPr>
            </a:lvl1pPr>
          </a:lstStyle>
          <a:p>
            <a:r>
              <a:rPr lang="en-US" dirty="0"/>
              <a:t>GROWTH MARKETING PLAN</a:t>
            </a:r>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rot="16200000">
            <a:off x="-532352" y="5260879"/>
            <a:ext cx="1494475" cy="429768"/>
          </a:xfrm>
          <a:prstGeom prst="rect">
            <a:avLst/>
          </a:prstGeom>
        </p:spPr>
        <p:txBody>
          <a:bodyPr vert="horz" lIns="91440" tIns="45720" rIns="91440" bIns="45720" rtlCol="0" anchor="ctr"/>
          <a:lstStyle>
            <a:lvl1pPr algn="l">
              <a:defRPr sz="800" b="0" i="0">
                <a:solidFill>
                  <a:schemeClr val="tx1"/>
                </a:solidFill>
                <a:latin typeface="+mn-lt"/>
                <a:ea typeface="Batang" panose="02030600000101010101" pitchFamily="18" charset="-127"/>
              </a:defRPr>
            </a:lvl1pPr>
          </a:lstStyle>
          <a:p>
            <a:fld id="{652F8955-0F19-465D-B095-4EFD5ED08188}" type="datetime1">
              <a:rPr lang="en-US" smtClean="0"/>
              <a:pPr/>
              <a:t>1/14/2026</a:t>
            </a:fld>
            <a:endParaRPr lang="en-US" dirty="0"/>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34030" y="2129474"/>
            <a:ext cx="10923934" cy="4093525"/>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34030" y="1001714"/>
            <a:ext cx="10923934" cy="755659"/>
          </a:xfrm>
          <a:prstGeom prst="rect">
            <a:avLst/>
          </a:prstGeom>
        </p:spPr>
        <p:txBody>
          <a:bodyPr vert="horz" lIns="91440" tIns="45720" rIns="91440" bIns="45720" rtlCol="0" anchor="t">
            <a:normAutofit/>
          </a:bodyPr>
          <a:lstStyle/>
          <a:p>
            <a:r>
              <a:rPr lang="en-US" dirty="0"/>
              <a:t>Click to edit Master title style</a:t>
            </a:r>
          </a:p>
        </p:txBody>
      </p:sp>
    </p:spTree>
    <p:extLst>
      <p:ext uri="{BB962C8B-B14F-4D97-AF65-F5344CB8AC3E}">
        <p14:creationId xmlns:p14="http://schemas.microsoft.com/office/powerpoint/2010/main" val="3137627104"/>
      </p:ext>
    </p:extLst>
  </p:cSld>
  <p:clrMap bg1="lt1" tx1="dk1" bg2="lt2" tx2="dk2" accent1="accent1" accent2="accent2" accent3="accent3" accent4="accent4" accent5="accent5" accent6="accent6" hlink="hlink" folHlink="folHlink"/>
  <p:sldLayoutIdLst>
    <p:sldLayoutId id="2147483765" r:id="rId1"/>
    <p:sldLayoutId id="2147483766" r:id="rId2"/>
    <p:sldLayoutId id="2147483767" r:id="rId3"/>
    <p:sldLayoutId id="2147483768" r:id="rId4"/>
    <p:sldLayoutId id="2147483769" r:id="rId5"/>
    <p:sldLayoutId id="2147483770" r:id="rId6"/>
    <p:sldLayoutId id="2147483771" r:id="rId7"/>
    <p:sldLayoutId id="2147483772" r:id="rId8"/>
    <p:sldLayoutId id="2147483773" r:id="rId9"/>
    <p:sldLayoutId id="2147483774" r:id="rId10"/>
    <p:sldLayoutId id="2147483775" r:id="rId11"/>
    <p:sldLayoutId id="2147483776" r:id="rId12"/>
    <p:sldLayoutId id="2147483777" r:id="rId13"/>
    <p:sldLayoutId id="2147483778" r:id="rId14"/>
    <p:sldLayoutId id="2147483779" r:id="rId15"/>
    <p:sldLayoutId id="2147483780" r:id="rId16"/>
    <p:sldLayoutId id="2147483781" r:id="rId17"/>
    <p:sldLayoutId id="2147483783" r:id="rId18"/>
    <p:sldLayoutId id="2147483784" r:id="rId19"/>
    <p:sldLayoutId id="2147483785" r:id="rId20"/>
    <p:sldLayoutId id="2147483786" r:id="rId21"/>
    <p:sldLayoutId id="2147483787" r:id="rId22"/>
    <p:sldLayoutId id="2147483788" r:id="rId23"/>
    <p:sldLayoutId id="2147483789" r:id="rId24"/>
    <p:sldLayoutId id="2147483790" r:id="rId25"/>
    <p:sldLayoutId id="2147483791" r:id="rId26"/>
    <p:sldLayoutId id="2147483792" r:id="rId27"/>
    <p:sldLayoutId id="2147483793" r:id="rId28"/>
    <p:sldLayoutId id="2147483794" r:id="rId29"/>
    <p:sldLayoutId id="2147483795" r:id="rId30"/>
    <p:sldLayoutId id="2147483796" r:id="rId31"/>
    <p:sldLayoutId id="2147483797" r:id="rId32"/>
    <p:sldLayoutId id="2147483782" r:id="rId33"/>
    <p:sldLayoutId id="2147483798" r:id="rId34"/>
    <p:sldLayoutId id="2147483799" r:id="rId35"/>
    <p:sldLayoutId id="2147483800" r:id="rId36"/>
    <p:sldLayoutId id="2147483801" r:id="rId37"/>
    <p:sldLayoutId id="2147483802" r:id="rId38"/>
    <p:sldLayoutId id="2147483803" r:id="rId39"/>
    <p:sldLayoutId id="2147483804" r:id="rId40"/>
    <p:sldLayoutId id="2147483805" r:id="rId41"/>
    <p:sldLayoutId id="2147483806" r:id="rId42"/>
    <p:sldLayoutId id="2147483807" r:id="rId43"/>
    <p:sldLayoutId id="2147483808" r:id="rId44"/>
    <p:sldLayoutId id="2147483809" r:id="rId45"/>
    <p:sldLayoutId id="2147483810" r:id="rId46"/>
    <p:sldLayoutId id="2147483811" r:id="rId47"/>
    <p:sldLayoutId id="2147483812" r:id="rId48"/>
    <p:sldLayoutId id="2147483813" r:id="rId49"/>
    <p:sldLayoutId id="2147483814" r:id="rId50"/>
  </p:sldLayoutIdLst>
  <p:hf hdr="0" dt="0"/>
  <p:txStyles>
    <p:titleStyle>
      <a:lvl1pPr algn="l" defTabSz="914400" rtl="0" eaLnBrk="1" latinLnBrk="0" hangingPunct="1">
        <a:lnSpc>
          <a:spcPct val="90000"/>
        </a:lnSpc>
        <a:spcBef>
          <a:spcPct val="0"/>
        </a:spcBef>
        <a:buNone/>
        <a:defRPr sz="4000" b="0" i="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600" b="0" i="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600" b="0" i="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b="0" i="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600" b="0" i="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6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5" orient="horz" pos="2160">
          <p15:clr>
            <a:srgbClr val="F26B43"/>
          </p15:clr>
        </p15:guide>
        <p15:guide id="6" pos="384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xml"/><Relationship Id="rId1" Type="http://schemas.openxmlformats.org/officeDocument/2006/relationships/slideLayout" Target="../slideLayouts/slideLayout33.xml"/><Relationship Id="rId5" Type="http://schemas.openxmlformats.org/officeDocument/2006/relationships/image" Target="../media/image16.jpeg"/><Relationship Id="rId4" Type="http://schemas.openxmlformats.org/officeDocument/2006/relationships/image" Target="../media/image15.jpeg"/></Relationships>
</file>

<file path=ppt/slides/_rels/slide2.xml.rels><?xml version="1.0" encoding="UTF-8" standalone="yes"?>
<Relationships xmlns="http://schemas.openxmlformats.org/package/2006/relationships"><Relationship Id="rId3" Type="http://schemas.openxmlformats.org/officeDocument/2006/relationships/image" Target="../media/image17.jpeg"/><Relationship Id="rId7" Type="http://schemas.openxmlformats.org/officeDocument/2006/relationships/image" Target="../media/image21.png"/><Relationship Id="rId2" Type="http://schemas.openxmlformats.org/officeDocument/2006/relationships/notesSlide" Target="../notesSlides/notesSlide2.xml"/><Relationship Id="rId1" Type="http://schemas.openxmlformats.org/officeDocument/2006/relationships/slideLayout" Target="../slideLayouts/slideLayout10.xml"/><Relationship Id="rId6" Type="http://schemas.openxmlformats.org/officeDocument/2006/relationships/image" Target="../media/image20.jpeg"/><Relationship Id="rId5" Type="http://schemas.openxmlformats.org/officeDocument/2006/relationships/image" Target="../media/image19.png"/><Relationship Id="rId4" Type="http://schemas.openxmlformats.org/officeDocument/2006/relationships/image" Target="../media/image18.png"/></Relationships>
</file>

<file path=ppt/slides/_rels/slide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jpeg"/></Relationships>
</file>

<file path=ppt/slides/_rels/slide6.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31.jpeg"/><Relationship Id="rId2" Type="http://schemas.openxmlformats.org/officeDocument/2006/relationships/notesSlide" Target="../notesSlides/notesSlide5.xml"/><Relationship Id="rId1" Type="http://schemas.openxmlformats.org/officeDocument/2006/relationships/slideLayout" Target="../slideLayouts/slideLayout27.xml"/><Relationship Id="rId6" Type="http://schemas.openxmlformats.org/officeDocument/2006/relationships/image" Target="../media/image30.jpeg"/><Relationship Id="rId5" Type="http://schemas.openxmlformats.org/officeDocument/2006/relationships/image" Target="../media/image29.png"/><Relationship Id="rId4" Type="http://schemas.openxmlformats.org/officeDocument/2006/relationships/image" Target="../media/image9.jpg"/></Relationships>
</file>

<file path=ppt/slides/_rels/slide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6.xml"/><Relationship Id="rId1" Type="http://schemas.openxmlformats.org/officeDocument/2006/relationships/slideLayout" Target="../slideLayouts/slideLayout43.xml"/><Relationship Id="rId4" Type="http://schemas.openxmlformats.org/officeDocument/2006/relationships/image" Target="../media/image33.png"/></Relationships>
</file>

<file path=ppt/slides/_rels/slide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7.xml"/><Relationship Id="rId1" Type="http://schemas.openxmlformats.org/officeDocument/2006/relationships/slideLayout" Target="../slideLayouts/slideLayout39.xml"/><Relationship Id="rId4" Type="http://schemas.openxmlformats.org/officeDocument/2006/relationships/image" Target="../media/image35.png"/></Relationships>
</file>

<file path=ppt/slides/_rels/slide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39.xml"/></Relationships>
</file>

<file path=ppt/slides/_rels/slide10.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39.xml"/></Relationships>
</file>

<file path=ppt/slides/_rels/slide1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8" Type="http://schemas.openxmlformats.org/officeDocument/2006/relationships/image" Target="../media/image45.jpeg"/><Relationship Id="rId3" Type="http://schemas.openxmlformats.org/officeDocument/2006/relationships/image" Target="../media/image40.png"/><Relationship Id="rId7" Type="http://schemas.openxmlformats.org/officeDocument/2006/relationships/image" Target="../media/image44.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3.png"/><Relationship Id="rId5" Type="http://schemas.openxmlformats.org/officeDocument/2006/relationships/image" Target="../media/image42.jpeg"/><Relationship Id="rId4" Type="http://schemas.openxmlformats.org/officeDocument/2006/relationships/image" Target="../media/image41.png"/></Relationships>
</file>

<file path=ppt/slides/_rels/slide1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1.xml"/><Relationship Id="rId1" Type="http://schemas.openxmlformats.org/officeDocument/2006/relationships/slideLayout" Target="../slideLayouts/slideLayout8.xml"/><Relationship Id="rId4" Type="http://schemas.openxmlformats.org/officeDocument/2006/relationships/image" Target="../media/image47.png"/></Relationships>
</file>

<file path=ppt/slides/_rels/slide15.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image" Target="../media/image48.png"/><Relationship Id="rId7" Type="http://schemas.openxmlformats.org/officeDocument/2006/relationships/image" Target="../media/image52.png"/><Relationship Id="rId2" Type="http://schemas.openxmlformats.org/officeDocument/2006/relationships/notesSlide" Target="../notesSlides/notesSlide12.xml"/><Relationship Id="rId1" Type="http://schemas.openxmlformats.org/officeDocument/2006/relationships/slideLayout" Target="../slideLayouts/slideLayout35.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s>
</file>

<file path=ppt/slides/_rels/slide16.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13.xml"/><Relationship Id="rId1" Type="http://schemas.openxmlformats.org/officeDocument/2006/relationships/slideLayout" Target="../slideLayouts/slideLayout41.xml"/></Relationships>
</file>

<file path=ppt/slides/_rels/slide1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4.xml"/><Relationship Id="rId1" Type="http://schemas.openxmlformats.org/officeDocument/2006/relationships/slideLayout" Target="../slideLayouts/slideLayout25.xml"/></Relationships>
</file>

<file path=ppt/slides/_rels/slide18.xml.rels><?xml version="1.0" encoding="UTF-8" standalone="yes"?>
<Relationships xmlns="http://schemas.openxmlformats.org/package/2006/relationships"><Relationship Id="rId8" Type="http://schemas.openxmlformats.org/officeDocument/2006/relationships/hyperlink" Target="https://www.nintendo.com/en-gb/Games/Nintendo-Switch-download-software/Overwatch-2-2229263.html?srsltid=AfmBOoq9xV4AydWfQJgzaoqLijWyxEjF8sOWv6dUEItITuOg9KeCf7K7" TargetMode="External"/><Relationship Id="rId13" Type="http://schemas.openxmlformats.org/officeDocument/2006/relationships/hyperlink" Target="https://geeksofcolor.co/2016/09/28/overwatch-a-step-in-the-right-direction-for-diversity-in-gaming/" TargetMode="External"/><Relationship Id="rId18" Type="http://schemas.openxmlformats.org/officeDocument/2006/relationships/hyperlink" Target="https://workspace.google.com/products/forms/" TargetMode="External"/><Relationship Id="rId3" Type="http://schemas.openxmlformats.org/officeDocument/2006/relationships/hyperlink" Target="https://byzantium-blogger.blog/2015/08/16/the-early-russian-army-russias-undiscovered-military-forces/" TargetMode="External"/><Relationship Id="rId7" Type="http://schemas.openxmlformats.org/officeDocument/2006/relationships/hyperlink" Target="https://history.howstuffworks.com/history-vs-myth/iroquois-great-law-peace-source-us-constitution.htm" TargetMode="External"/><Relationship Id="rId12" Type="http://schemas.openxmlformats.org/officeDocument/2006/relationships/hyperlink" Target="https://www.playstation.com/en-in/games/fallout-4/" TargetMode="External"/><Relationship Id="rId17" Type="http://schemas.openxmlformats.org/officeDocument/2006/relationships/hyperlink" Target="https://store.steampowered.com/app/21690/Resident_Evil_5/" TargetMode="External"/><Relationship Id="rId2" Type="http://schemas.openxmlformats.org/officeDocument/2006/relationships/notesSlide" Target="../notesSlides/notesSlide15.xml"/><Relationship Id="rId16" Type="http://schemas.openxmlformats.org/officeDocument/2006/relationships/hyperlink" Target="https://residentevil.fandom.com/wiki/Resident_Evil_5_racism_controversy#Post-release_changes" TargetMode="External"/><Relationship Id="rId1" Type="http://schemas.openxmlformats.org/officeDocument/2006/relationships/slideLayout" Target="../slideLayouts/slideLayout25.xml"/><Relationship Id="rId6" Type="http://schemas.openxmlformats.org/officeDocument/2006/relationships/hyperlink" Target="https://www.peoplescollection.wales/content/who-were-celts" TargetMode="External"/><Relationship Id="rId11" Type="http://schemas.openxmlformats.org/officeDocument/2006/relationships/hyperlink" Target="https://news.ea.com/press-releases/press-releases-details/2024/Dragon-Age-The-Veilguard-Launches-October-31-2024-Pre-Orders-Available-Now/default.aspx" TargetMode="External"/><Relationship Id="rId5" Type="http://schemas.openxmlformats.org/officeDocument/2006/relationships/hyperlink" Target="https://traversejourneys.com/blog/interesting-facts-about-maori-culture-in-new-zealand" TargetMode="External"/><Relationship Id="rId15" Type="http://schemas.openxmlformats.org/officeDocument/2006/relationships/hyperlink" Target="https://news.capcomusa.com/lets/browse/release-dates-for-resident-evil-5-on-ps4-xbox-one" TargetMode="External"/><Relationship Id="rId10" Type="http://schemas.openxmlformats.org/officeDocument/2006/relationships/hyperlink" Target="https://store.playstation.com/en-gb/concept/10006285" TargetMode="External"/><Relationship Id="rId19" Type="http://schemas.openxmlformats.org/officeDocument/2006/relationships/hyperlink" Target="https://www.surveymonkey.com/" TargetMode="External"/><Relationship Id="rId4" Type="http://schemas.openxmlformats.org/officeDocument/2006/relationships/hyperlink" Target="https://korelimited.com/blogs/korelimited/a-history-of-joseon-korea-s-last-dynasty?srsltid=AfmBOooGHwgje9xlqwY3plc56ywIxYP3-Ze5_z1wCE9HLG9eDoZiMz8U" TargetMode="External"/><Relationship Id="rId9" Type="http://schemas.openxmlformats.org/officeDocument/2006/relationships/hyperlink" Target="https://www.playstation.com/en-gb/games/resident-evil-5/" TargetMode="External"/><Relationship Id="rId14" Type="http://schemas.openxmlformats.org/officeDocument/2006/relationships/hyperlink" Target="https://www.cookandbecker.com/en/article/378/designing-overwatch.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057989-07E4-B482-9F2A-EBF670F7FA92}"/>
              </a:ext>
            </a:extLst>
          </p:cNvPr>
          <p:cNvSpPr>
            <a:spLocks noGrp="1"/>
          </p:cNvSpPr>
          <p:nvPr>
            <p:ph type="title"/>
          </p:nvPr>
        </p:nvSpPr>
        <p:spPr>
          <a:xfrm>
            <a:off x="327660" y="208292"/>
            <a:ext cx="6701316" cy="5351820"/>
          </a:xfrm>
        </p:spPr>
        <p:txBody>
          <a:bodyPr>
            <a:normAutofit/>
          </a:bodyPr>
          <a:lstStyle/>
          <a:p>
            <a:pPr algn="ctr">
              <a:lnSpc>
                <a:spcPct val="150000"/>
              </a:lnSpc>
              <a:spcBef>
                <a:spcPts val="0"/>
              </a:spcBef>
            </a:pPr>
            <a:r>
              <a:rPr lang="en-US" sz="6700" dirty="0">
                <a:ea typeface="Dotum"/>
              </a:rPr>
              <a:t>Interim Viva - </a:t>
            </a:r>
            <a:br>
              <a:rPr lang="en-US" sz="6700" dirty="0">
                <a:latin typeface="Nunito Sans"/>
                <a:ea typeface="Dotum"/>
              </a:rPr>
            </a:br>
            <a:r>
              <a:rPr lang="en-GB" sz="2700" dirty="0">
                <a:latin typeface="Aptos"/>
                <a:ea typeface="Dotum"/>
              </a:rPr>
              <a:t>“To what extent are real life cultures reflected accurately and respectfully through their character designs within video games with consideration towards stereotypes?”</a:t>
            </a:r>
            <a:endParaRPr lang="en-US" sz="3100">
              <a:latin typeface="Aptos"/>
            </a:endParaRPr>
          </a:p>
        </p:txBody>
      </p:sp>
      <p:sp>
        <p:nvSpPr>
          <p:cNvPr id="3" name="Subtitle 2">
            <a:extLst>
              <a:ext uri="{FF2B5EF4-FFF2-40B4-BE49-F238E27FC236}">
                <a16:creationId xmlns:a16="http://schemas.microsoft.com/office/drawing/2014/main" id="{363CF5F8-0028-8636-5006-5D5C52B32774}"/>
              </a:ext>
            </a:extLst>
          </p:cNvPr>
          <p:cNvSpPr>
            <a:spLocks noGrp="1"/>
          </p:cNvSpPr>
          <p:nvPr>
            <p:ph sz="quarter" idx="14"/>
          </p:nvPr>
        </p:nvSpPr>
        <p:spPr>
          <a:xfrm>
            <a:off x="327270" y="6140078"/>
            <a:ext cx="4847572" cy="363255"/>
          </a:xfrm>
        </p:spPr>
        <p:txBody>
          <a:bodyPr>
            <a:normAutofit lnSpcReduction="10000"/>
          </a:bodyPr>
          <a:lstStyle/>
          <a:p>
            <a:r>
              <a:rPr lang="en-US" dirty="0"/>
              <a:t>By Mia Harries</a:t>
            </a:r>
          </a:p>
        </p:txBody>
      </p:sp>
      <p:pic>
        <p:nvPicPr>
          <p:cNvPr id="4" name="Picture 3" descr="A drawing of a person&#10;&#10;AI-generated content may be incorrect.">
            <a:extLst>
              <a:ext uri="{FF2B5EF4-FFF2-40B4-BE49-F238E27FC236}">
                <a16:creationId xmlns:a16="http://schemas.microsoft.com/office/drawing/2014/main" id="{9D503AA4-D563-75D1-390B-2D0D58417620}"/>
              </a:ext>
            </a:extLst>
          </p:cNvPr>
          <p:cNvPicPr>
            <a:picLocks noChangeAspect="1"/>
          </p:cNvPicPr>
          <p:nvPr/>
        </p:nvPicPr>
        <p:blipFill>
          <a:blip r:embed="rId3"/>
          <a:srcRect l="19152" t="448" r="16611" b="1087"/>
          <a:stretch>
            <a:fillRect/>
          </a:stretch>
        </p:blipFill>
        <p:spPr>
          <a:xfrm rot="5400000">
            <a:off x="7411928" y="-379293"/>
            <a:ext cx="4426439" cy="5174508"/>
          </a:xfrm>
          <a:prstGeom prst="rect">
            <a:avLst/>
          </a:prstGeom>
        </p:spPr>
      </p:pic>
      <p:pic>
        <p:nvPicPr>
          <p:cNvPr id="7" name="Picture 6" descr="A drawing of a person&#10;&#10;AI-generated content may be incorrect.">
            <a:extLst>
              <a:ext uri="{FF2B5EF4-FFF2-40B4-BE49-F238E27FC236}">
                <a16:creationId xmlns:a16="http://schemas.microsoft.com/office/drawing/2014/main" id="{E87B9E59-FDE0-57A8-A5AC-100210C3F2D2}"/>
              </a:ext>
            </a:extLst>
          </p:cNvPr>
          <p:cNvPicPr>
            <a:picLocks noChangeAspect="1"/>
          </p:cNvPicPr>
          <p:nvPr/>
        </p:nvPicPr>
        <p:blipFill>
          <a:blip r:embed="rId4"/>
          <a:srcRect l="24265" t="627" r="2483" b="-627"/>
          <a:stretch>
            <a:fillRect/>
          </a:stretch>
        </p:blipFill>
        <p:spPr>
          <a:xfrm rot="5400000">
            <a:off x="9735905" y="4392702"/>
            <a:ext cx="2424085" cy="2500398"/>
          </a:xfrm>
          <a:prstGeom prst="rect">
            <a:avLst/>
          </a:prstGeom>
        </p:spPr>
      </p:pic>
      <p:pic>
        <p:nvPicPr>
          <p:cNvPr id="8" name="Picture 7" descr="A drawing of a horse&#10;&#10;AI-generated content may be incorrect.">
            <a:extLst>
              <a:ext uri="{FF2B5EF4-FFF2-40B4-BE49-F238E27FC236}">
                <a16:creationId xmlns:a16="http://schemas.microsoft.com/office/drawing/2014/main" id="{CD396852-4811-E9CB-EFD2-4E4A72E9BFAB}"/>
              </a:ext>
            </a:extLst>
          </p:cNvPr>
          <p:cNvPicPr>
            <a:picLocks noChangeAspect="1"/>
          </p:cNvPicPr>
          <p:nvPr/>
        </p:nvPicPr>
        <p:blipFill>
          <a:blip r:embed="rId5"/>
          <a:srcRect l="14720" t="16306" r="38927" b="14720"/>
          <a:stretch>
            <a:fillRect/>
          </a:stretch>
        </p:blipFill>
        <p:spPr>
          <a:xfrm rot="5400000">
            <a:off x="7172425" y="4301403"/>
            <a:ext cx="2442673" cy="2683659"/>
          </a:xfrm>
          <a:prstGeom prst="rect">
            <a:avLst/>
          </a:prstGeom>
        </p:spPr>
      </p:pic>
    </p:spTree>
    <p:extLst>
      <p:ext uri="{BB962C8B-B14F-4D97-AF65-F5344CB8AC3E}">
        <p14:creationId xmlns:p14="http://schemas.microsoft.com/office/powerpoint/2010/main" val="17738313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D0D9FB-B08B-6550-BEBF-B430741924E7}"/>
              </a:ext>
            </a:extLst>
          </p:cNvPr>
          <p:cNvSpPr>
            <a:spLocks noGrp="1"/>
          </p:cNvSpPr>
          <p:nvPr>
            <p:ph type="title"/>
          </p:nvPr>
        </p:nvSpPr>
        <p:spPr>
          <a:xfrm>
            <a:off x="6784986" y="-3810"/>
            <a:ext cx="4796545" cy="1503374"/>
          </a:xfrm>
        </p:spPr>
        <p:txBody>
          <a:bodyPr/>
          <a:lstStyle/>
          <a:p>
            <a:r>
              <a:rPr lang="en-US" dirty="0"/>
              <a:t>Overview </a:t>
            </a:r>
          </a:p>
        </p:txBody>
      </p:sp>
      <p:sp>
        <p:nvSpPr>
          <p:cNvPr id="6" name="Slide Number Placeholder 5">
            <a:extLst>
              <a:ext uri="{FF2B5EF4-FFF2-40B4-BE49-F238E27FC236}">
                <a16:creationId xmlns:a16="http://schemas.microsoft.com/office/drawing/2014/main" id="{A6597480-562D-362F-4FFD-70F352A11955}"/>
              </a:ext>
            </a:extLst>
          </p:cNvPr>
          <p:cNvSpPr>
            <a:spLocks noGrp="1"/>
          </p:cNvSpPr>
          <p:nvPr>
            <p:ph type="sldNum" sz="quarter" idx="12"/>
          </p:nvPr>
        </p:nvSpPr>
        <p:spPr/>
        <p:txBody>
          <a:bodyPr/>
          <a:lstStyle/>
          <a:p>
            <a:fld id="{CC057153-B650-4DEB-B370-79DDCFDCE934}" type="slidenum">
              <a:rPr lang="en-US" smtClean="0"/>
              <a:t>2</a:t>
            </a:fld>
            <a:endParaRPr lang="en-US" dirty="0"/>
          </a:p>
        </p:txBody>
      </p:sp>
      <p:sp>
        <p:nvSpPr>
          <p:cNvPr id="3" name="Content Placeholder 2">
            <a:extLst>
              <a:ext uri="{FF2B5EF4-FFF2-40B4-BE49-F238E27FC236}">
                <a16:creationId xmlns:a16="http://schemas.microsoft.com/office/drawing/2014/main" id="{79BC7904-BA22-561E-1DE0-8E716FCEA69E}"/>
              </a:ext>
            </a:extLst>
          </p:cNvPr>
          <p:cNvSpPr>
            <a:spLocks noGrp="1"/>
          </p:cNvSpPr>
          <p:nvPr>
            <p:ph sz="quarter" idx="13"/>
          </p:nvPr>
        </p:nvSpPr>
        <p:spPr>
          <a:xfrm>
            <a:off x="6784439" y="2179077"/>
            <a:ext cx="2110455" cy="3949655"/>
          </a:xfrm>
        </p:spPr>
        <p:txBody>
          <a:bodyPr vert="horz" lIns="91440" tIns="45720" rIns="91440" bIns="45720" rtlCol="0" anchor="ctr">
            <a:noAutofit/>
          </a:bodyPr>
          <a:lstStyle/>
          <a:p>
            <a:r>
              <a:rPr lang="en-US" sz="2400" b="1" dirty="0"/>
              <a:t>Practical</a:t>
            </a:r>
          </a:p>
          <a:p>
            <a:pPr marL="285750" indent="-285750">
              <a:buFont typeface="Calibri"/>
              <a:buChar char="-"/>
            </a:pPr>
            <a:r>
              <a:rPr lang="en-US" sz="2400" dirty="0"/>
              <a:t>Research </a:t>
            </a:r>
          </a:p>
          <a:p>
            <a:pPr marL="285750" indent="-285750">
              <a:buFont typeface="Calibri"/>
              <a:buChar char="-"/>
            </a:pPr>
            <a:r>
              <a:rPr lang="en-US" sz="2400" dirty="0"/>
              <a:t>Progress</a:t>
            </a:r>
          </a:p>
          <a:p>
            <a:pPr marL="285750" indent="-285750">
              <a:buFont typeface="Calibri"/>
              <a:buChar char="-"/>
            </a:pPr>
            <a:r>
              <a:rPr lang="en-US" sz="2400" dirty="0"/>
              <a:t> Plan</a:t>
            </a:r>
          </a:p>
          <a:p>
            <a:r>
              <a:rPr lang="en-US" sz="2400" b="1" dirty="0"/>
              <a:t>Dissertation</a:t>
            </a:r>
          </a:p>
          <a:p>
            <a:pPr marL="285750" indent="-285750">
              <a:buFont typeface="Calibri,Sans-Serif"/>
              <a:buChar char="-"/>
            </a:pPr>
            <a:r>
              <a:rPr lang="en-US" sz="2400" dirty="0"/>
              <a:t>Research </a:t>
            </a:r>
          </a:p>
          <a:p>
            <a:pPr marL="285750" indent="-285750">
              <a:buFont typeface="Calibri,Sans-Serif"/>
              <a:buChar char="-"/>
            </a:pPr>
            <a:r>
              <a:rPr lang="en-US" sz="2400" dirty="0"/>
              <a:t>Progress</a:t>
            </a:r>
          </a:p>
          <a:p>
            <a:pPr marL="285750" indent="-285750">
              <a:buFont typeface="Calibri,Sans-Serif"/>
              <a:buChar char="-"/>
            </a:pPr>
            <a:r>
              <a:rPr lang="en-US" sz="2400" dirty="0"/>
              <a:t>Plan</a:t>
            </a:r>
          </a:p>
        </p:txBody>
      </p:sp>
      <p:sp>
        <p:nvSpPr>
          <p:cNvPr id="4" name="TextBox 3">
            <a:extLst>
              <a:ext uri="{FF2B5EF4-FFF2-40B4-BE49-F238E27FC236}">
                <a16:creationId xmlns:a16="http://schemas.microsoft.com/office/drawing/2014/main" id="{715FA4F4-FB77-4786-2931-D8411ECF7E67}"/>
              </a:ext>
            </a:extLst>
          </p:cNvPr>
          <p:cNvSpPr txBox="1"/>
          <p:nvPr/>
        </p:nvSpPr>
        <p:spPr>
          <a:xfrm>
            <a:off x="1778000" y="2413000"/>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highlight>
                  <a:srgbClr val="FFFF00"/>
                </a:highlight>
              </a:rPr>
              <a:t>Photos of different cultures x 5</a:t>
            </a:r>
          </a:p>
        </p:txBody>
      </p:sp>
      <p:pic>
        <p:nvPicPr>
          <p:cNvPr id="10" name="Picture 9" descr="Was the Iroquois Great Law of Peace the Source for the U.S. Constitution? |  HowStuffWorks">
            <a:extLst>
              <a:ext uri="{FF2B5EF4-FFF2-40B4-BE49-F238E27FC236}">
                <a16:creationId xmlns:a16="http://schemas.microsoft.com/office/drawing/2014/main" id="{816FF8B3-F0EF-9971-2D38-47506C6E60F8}"/>
              </a:ext>
            </a:extLst>
          </p:cNvPr>
          <p:cNvPicPr>
            <a:picLocks noChangeAspect="1"/>
          </p:cNvPicPr>
          <p:nvPr/>
        </p:nvPicPr>
        <p:blipFill>
          <a:blip r:embed="rId3"/>
          <a:srcRect t="5119" r="282" b="9695"/>
          <a:stretch>
            <a:fillRect/>
          </a:stretch>
        </p:blipFill>
        <p:spPr>
          <a:xfrm>
            <a:off x="435205" y="4503556"/>
            <a:ext cx="5665183" cy="2355748"/>
          </a:xfrm>
          <a:prstGeom prst="rect">
            <a:avLst/>
          </a:prstGeom>
        </p:spPr>
      </p:pic>
      <p:pic>
        <p:nvPicPr>
          <p:cNvPr id="11" name="Picture 10" descr="Interesting Facts about Māori Culture in New Zealand — Traverse Journeys -  Travel That Transforms">
            <a:extLst>
              <a:ext uri="{FF2B5EF4-FFF2-40B4-BE49-F238E27FC236}">
                <a16:creationId xmlns:a16="http://schemas.microsoft.com/office/drawing/2014/main" id="{9B19ED92-6B72-2C82-296E-68F605237A73}"/>
              </a:ext>
            </a:extLst>
          </p:cNvPr>
          <p:cNvPicPr>
            <a:picLocks noChangeAspect="1"/>
          </p:cNvPicPr>
          <p:nvPr/>
        </p:nvPicPr>
        <p:blipFill>
          <a:blip r:embed="rId4"/>
          <a:srcRect l="-972" t="-613" r="32721" b="24235"/>
          <a:stretch>
            <a:fillRect/>
          </a:stretch>
        </p:blipFill>
        <p:spPr>
          <a:xfrm>
            <a:off x="434143" y="2179404"/>
            <a:ext cx="2869935" cy="2320812"/>
          </a:xfrm>
          <a:prstGeom prst="rect">
            <a:avLst/>
          </a:prstGeom>
        </p:spPr>
      </p:pic>
      <p:pic>
        <p:nvPicPr>
          <p:cNvPr id="12" name="Picture 11" descr="A drawing of two men fighting with swords and shields&#10;&#10;AI-generated content may be incorrect.">
            <a:extLst>
              <a:ext uri="{FF2B5EF4-FFF2-40B4-BE49-F238E27FC236}">
                <a16:creationId xmlns:a16="http://schemas.microsoft.com/office/drawing/2014/main" id="{C1204FDD-654F-BFA4-BF0C-43420870F406}"/>
              </a:ext>
            </a:extLst>
          </p:cNvPr>
          <p:cNvPicPr>
            <a:picLocks noChangeAspect="1"/>
          </p:cNvPicPr>
          <p:nvPr/>
        </p:nvPicPr>
        <p:blipFill>
          <a:blip r:embed="rId5"/>
          <a:stretch>
            <a:fillRect/>
          </a:stretch>
        </p:blipFill>
        <p:spPr>
          <a:xfrm>
            <a:off x="3303947" y="2188146"/>
            <a:ext cx="2803199" cy="2324593"/>
          </a:xfrm>
          <a:prstGeom prst="rect">
            <a:avLst/>
          </a:prstGeom>
        </p:spPr>
      </p:pic>
      <p:pic>
        <p:nvPicPr>
          <p:cNvPr id="13" name="Picture 12" descr="The Early Russian army- Russia's undiscovered military forces – The  Byzantium Blogger">
            <a:extLst>
              <a:ext uri="{FF2B5EF4-FFF2-40B4-BE49-F238E27FC236}">
                <a16:creationId xmlns:a16="http://schemas.microsoft.com/office/drawing/2014/main" id="{ECEEE8F4-ACE1-9FEF-B153-3228D10E9AAB}"/>
              </a:ext>
            </a:extLst>
          </p:cNvPr>
          <p:cNvPicPr>
            <a:picLocks noChangeAspect="1"/>
          </p:cNvPicPr>
          <p:nvPr/>
        </p:nvPicPr>
        <p:blipFill>
          <a:blip r:embed="rId6"/>
          <a:stretch>
            <a:fillRect/>
          </a:stretch>
        </p:blipFill>
        <p:spPr>
          <a:xfrm>
            <a:off x="427347" y="-25051"/>
            <a:ext cx="2931735" cy="2249690"/>
          </a:xfrm>
          <a:prstGeom prst="rect">
            <a:avLst/>
          </a:prstGeom>
        </p:spPr>
      </p:pic>
      <p:pic>
        <p:nvPicPr>
          <p:cNvPr id="14" name="Picture 13" descr="A History of Joseon: Korea's Last Dynasty – KORELIMITED">
            <a:extLst>
              <a:ext uri="{FF2B5EF4-FFF2-40B4-BE49-F238E27FC236}">
                <a16:creationId xmlns:a16="http://schemas.microsoft.com/office/drawing/2014/main" id="{54EE06C9-0ABE-1F23-88A5-3F1FDB2EC6FE}"/>
              </a:ext>
            </a:extLst>
          </p:cNvPr>
          <p:cNvPicPr>
            <a:picLocks noChangeAspect="1"/>
          </p:cNvPicPr>
          <p:nvPr/>
        </p:nvPicPr>
        <p:blipFill>
          <a:blip r:embed="rId7"/>
          <a:srcRect t="-572" r="183" b="6653"/>
          <a:stretch>
            <a:fillRect/>
          </a:stretch>
        </p:blipFill>
        <p:spPr>
          <a:xfrm>
            <a:off x="3343226" y="-10146"/>
            <a:ext cx="2763924" cy="2268356"/>
          </a:xfrm>
          <a:prstGeom prst="rect">
            <a:avLst/>
          </a:prstGeom>
        </p:spPr>
      </p:pic>
      <p:sp>
        <p:nvSpPr>
          <p:cNvPr id="16" name="Rectangle 15">
            <a:extLst>
              <a:ext uri="{FF2B5EF4-FFF2-40B4-BE49-F238E27FC236}">
                <a16:creationId xmlns:a16="http://schemas.microsoft.com/office/drawing/2014/main" id="{9334CB32-6E57-8A17-6AAF-8B6D0DE312E7}"/>
              </a:ext>
            </a:extLst>
          </p:cNvPr>
          <p:cNvSpPr/>
          <p:nvPr/>
        </p:nvSpPr>
        <p:spPr>
          <a:xfrm>
            <a:off x="10032625" y="560"/>
            <a:ext cx="2157878" cy="691729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451770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1FE6BB-A295-50E4-0999-415C72E2C97F}"/>
              </a:ext>
            </a:extLst>
          </p:cNvPr>
          <p:cNvSpPr>
            <a:spLocks noGrp="1"/>
          </p:cNvSpPr>
          <p:nvPr>
            <p:ph type="ctrTitle"/>
          </p:nvPr>
        </p:nvSpPr>
        <p:spPr>
          <a:xfrm>
            <a:off x="4243358" y="4577566"/>
            <a:ext cx="10963051" cy="761201"/>
          </a:xfrm>
        </p:spPr>
        <p:txBody>
          <a:bodyPr/>
          <a:lstStyle/>
          <a:p>
            <a:r>
              <a:rPr lang="en-US" dirty="0"/>
              <a:t>The Question</a:t>
            </a:r>
          </a:p>
        </p:txBody>
      </p:sp>
      <p:sp>
        <p:nvSpPr>
          <p:cNvPr id="3" name="Subtitle 2">
            <a:extLst>
              <a:ext uri="{FF2B5EF4-FFF2-40B4-BE49-F238E27FC236}">
                <a16:creationId xmlns:a16="http://schemas.microsoft.com/office/drawing/2014/main" id="{8A8FF017-9452-68C6-C1BD-012863D69F43}"/>
              </a:ext>
            </a:extLst>
          </p:cNvPr>
          <p:cNvSpPr>
            <a:spLocks noGrp="1"/>
          </p:cNvSpPr>
          <p:nvPr>
            <p:ph type="subTitle" idx="1"/>
          </p:nvPr>
        </p:nvSpPr>
        <p:spPr>
          <a:xfrm>
            <a:off x="598328" y="5336320"/>
            <a:ext cx="10963050" cy="1344728"/>
          </a:xfrm>
        </p:spPr>
        <p:txBody>
          <a:bodyPr>
            <a:normAutofit lnSpcReduction="10000"/>
          </a:bodyPr>
          <a:lstStyle/>
          <a:p>
            <a:pPr algn="ctr"/>
            <a:r>
              <a:rPr lang="en-GB" sz="2400" cap="all" dirty="0">
                <a:latin typeface="Aptos"/>
              </a:rPr>
              <a:t>“To what extent are real life cultures reflected accurately and respectfully through their character designs within video games with consideration towards stereotypes?”</a:t>
            </a:r>
            <a:endParaRPr lang="en-US" sz="2400" dirty="0">
              <a:latin typeface="Aptos"/>
            </a:endParaRPr>
          </a:p>
          <a:p>
            <a:endParaRPr lang="en-US" dirty="0"/>
          </a:p>
        </p:txBody>
      </p:sp>
      <p:sp>
        <p:nvSpPr>
          <p:cNvPr id="6" name="Title 1">
            <a:extLst>
              <a:ext uri="{FF2B5EF4-FFF2-40B4-BE49-F238E27FC236}">
                <a16:creationId xmlns:a16="http://schemas.microsoft.com/office/drawing/2014/main" id="{A7BC74F0-5738-3EB3-937E-00E698B99EE8}"/>
              </a:ext>
            </a:extLst>
          </p:cNvPr>
          <p:cNvSpPr txBox="1">
            <a:spLocks/>
          </p:cNvSpPr>
          <p:nvPr/>
        </p:nvSpPr>
        <p:spPr>
          <a:xfrm>
            <a:off x="2290437" y="456482"/>
            <a:ext cx="2094000" cy="816190"/>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000" b="0" i="0" kern="1200" cap="all" baseline="0">
                <a:solidFill>
                  <a:schemeClr val="tx1"/>
                </a:solidFill>
                <a:latin typeface="+mj-lt"/>
                <a:ea typeface="+mj-ea"/>
                <a:cs typeface="+mj-cs"/>
              </a:defRPr>
            </a:lvl1pPr>
          </a:lstStyle>
          <a:p>
            <a:r>
              <a:rPr lang="en-US" dirty="0"/>
              <a:t>Good</a:t>
            </a:r>
          </a:p>
        </p:txBody>
      </p:sp>
      <p:sp>
        <p:nvSpPr>
          <p:cNvPr id="8" name="Title 1">
            <a:extLst>
              <a:ext uri="{FF2B5EF4-FFF2-40B4-BE49-F238E27FC236}">
                <a16:creationId xmlns:a16="http://schemas.microsoft.com/office/drawing/2014/main" id="{F523E6D4-76D3-AC59-34FF-B3026AAD59AA}"/>
              </a:ext>
            </a:extLst>
          </p:cNvPr>
          <p:cNvSpPr txBox="1">
            <a:spLocks/>
          </p:cNvSpPr>
          <p:nvPr/>
        </p:nvSpPr>
        <p:spPr>
          <a:xfrm>
            <a:off x="8260748" y="456482"/>
            <a:ext cx="4089340" cy="761201"/>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000" b="0" i="0" kern="1200" cap="all" baseline="0">
                <a:solidFill>
                  <a:schemeClr val="tx1"/>
                </a:solidFill>
                <a:latin typeface="+mj-lt"/>
                <a:ea typeface="+mj-ea"/>
                <a:cs typeface="+mj-cs"/>
              </a:defRPr>
            </a:lvl1pPr>
          </a:lstStyle>
          <a:p>
            <a:r>
              <a:rPr lang="en-US" dirty="0"/>
              <a:t>Bad</a:t>
            </a:r>
          </a:p>
        </p:txBody>
      </p:sp>
      <p:pic>
        <p:nvPicPr>
          <p:cNvPr id="9" name="Picture 8" descr="Resident Evil 5 - PS4 Games | PlayStation (UK)">
            <a:extLst>
              <a:ext uri="{FF2B5EF4-FFF2-40B4-BE49-F238E27FC236}">
                <a16:creationId xmlns:a16="http://schemas.microsoft.com/office/drawing/2014/main" id="{E4CEBCD4-68EA-D37B-1AA8-40AAF979E8D7}"/>
              </a:ext>
            </a:extLst>
          </p:cNvPr>
          <p:cNvPicPr>
            <a:picLocks noChangeAspect="1"/>
          </p:cNvPicPr>
          <p:nvPr/>
        </p:nvPicPr>
        <p:blipFill>
          <a:blip r:embed="rId2"/>
          <a:stretch>
            <a:fillRect/>
          </a:stretch>
        </p:blipFill>
        <p:spPr>
          <a:xfrm>
            <a:off x="6319102" y="1361290"/>
            <a:ext cx="5539816" cy="3137750"/>
          </a:xfrm>
          <a:prstGeom prst="rect">
            <a:avLst/>
          </a:prstGeom>
          <a:solidFill>
            <a:srgbClr val="FFFFFF">
              <a:shade val="85000"/>
            </a:srgbClr>
          </a:solidFill>
          <a:ln w="88900" cap="sq">
            <a:solidFill>
              <a:schemeClr val="tx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Picture 9" descr="Overwatch® 2 | Nintendo Switch download software | Games | Nintendo UK">
            <a:extLst>
              <a:ext uri="{FF2B5EF4-FFF2-40B4-BE49-F238E27FC236}">
                <a16:creationId xmlns:a16="http://schemas.microsoft.com/office/drawing/2014/main" id="{25AEEF3F-453B-B015-45FF-80834EAB797C}"/>
              </a:ext>
            </a:extLst>
          </p:cNvPr>
          <p:cNvPicPr>
            <a:picLocks noChangeAspect="1"/>
          </p:cNvPicPr>
          <p:nvPr/>
        </p:nvPicPr>
        <p:blipFill>
          <a:blip r:embed="rId3"/>
          <a:stretch>
            <a:fillRect/>
          </a:stretch>
        </p:blipFill>
        <p:spPr>
          <a:xfrm>
            <a:off x="584462" y="1360603"/>
            <a:ext cx="5492685" cy="3123414"/>
          </a:xfrm>
          <a:prstGeom prst="rect">
            <a:avLst/>
          </a:prstGeom>
          <a:solidFill>
            <a:srgbClr val="FFFFFF">
              <a:shade val="85000"/>
            </a:srgbClr>
          </a:solidFill>
          <a:ln w="88900" cap="sq">
            <a:solidFill>
              <a:schemeClr val="tx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2" name="Rectangle 11">
            <a:extLst>
              <a:ext uri="{FF2B5EF4-FFF2-40B4-BE49-F238E27FC236}">
                <a16:creationId xmlns:a16="http://schemas.microsoft.com/office/drawing/2014/main" id="{8EACD51F-7466-C82D-F2A7-90CC35988649}"/>
              </a:ext>
            </a:extLst>
          </p:cNvPr>
          <p:cNvSpPr/>
          <p:nvPr/>
        </p:nvSpPr>
        <p:spPr>
          <a:xfrm>
            <a:off x="-124756" y="561"/>
            <a:ext cx="578888" cy="690943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032306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CC7084-C959-6935-0D99-455326A78F99}"/>
              </a:ext>
            </a:extLst>
          </p:cNvPr>
          <p:cNvSpPr>
            <a:spLocks noGrp="1"/>
          </p:cNvSpPr>
          <p:nvPr>
            <p:ph type="ctrTitle"/>
          </p:nvPr>
        </p:nvSpPr>
        <p:spPr>
          <a:xfrm>
            <a:off x="1693993" y="-647504"/>
            <a:ext cx="10924476" cy="4730749"/>
          </a:xfrm>
        </p:spPr>
        <p:txBody>
          <a:bodyPr/>
          <a:lstStyle/>
          <a:p>
            <a:r>
              <a:rPr lang="en-US" dirty="0"/>
              <a:t>Practical work </a:t>
            </a:r>
          </a:p>
        </p:txBody>
      </p:sp>
    </p:spTree>
    <p:extLst>
      <p:ext uri="{BB962C8B-B14F-4D97-AF65-F5344CB8AC3E}">
        <p14:creationId xmlns:p14="http://schemas.microsoft.com/office/powerpoint/2010/main" val="17518853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EEEF335-1FAF-FB23-D8C4-0AE5C12DEBA1}"/>
              </a:ext>
            </a:extLst>
          </p:cNvPr>
          <p:cNvSpPr/>
          <p:nvPr/>
        </p:nvSpPr>
        <p:spPr>
          <a:xfrm>
            <a:off x="440853" y="-23006"/>
            <a:ext cx="4577423" cy="690943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1896B45-59A7-C589-9ECA-BA4BE7D7D9F3}"/>
              </a:ext>
            </a:extLst>
          </p:cNvPr>
          <p:cNvSpPr>
            <a:spLocks noGrp="1"/>
          </p:cNvSpPr>
          <p:nvPr>
            <p:ph type="title"/>
          </p:nvPr>
        </p:nvSpPr>
        <p:spPr>
          <a:xfrm>
            <a:off x="429783" y="-364330"/>
            <a:ext cx="4573179" cy="2322544"/>
          </a:xfrm>
        </p:spPr>
        <p:txBody>
          <a:bodyPr anchor="ctr"/>
          <a:lstStyle/>
          <a:p>
            <a:r>
              <a:rPr lang="en-US" dirty="0"/>
              <a:t>Summary </a:t>
            </a:r>
          </a:p>
        </p:txBody>
      </p:sp>
      <p:sp>
        <p:nvSpPr>
          <p:cNvPr id="7" name="Slide Number Placeholder 6">
            <a:extLst>
              <a:ext uri="{FF2B5EF4-FFF2-40B4-BE49-F238E27FC236}">
                <a16:creationId xmlns:a16="http://schemas.microsoft.com/office/drawing/2014/main" id="{7E547D68-CFC1-8AF4-FE7E-36D912B1B951}"/>
              </a:ext>
            </a:extLst>
          </p:cNvPr>
          <p:cNvSpPr>
            <a:spLocks noGrp="1"/>
          </p:cNvSpPr>
          <p:nvPr>
            <p:ph type="sldNum" sz="quarter" idx="12"/>
          </p:nvPr>
        </p:nvSpPr>
        <p:spPr/>
        <p:txBody>
          <a:bodyPr/>
          <a:lstStyle/>
          <a:p>
            <a:fld id="{CC057153-B650-4DEB-B370-79DDCFDCE934}" type="slidenum">
              <a:rPr lang="en-US" smtClean="0"/>
              <a:t>5</a:t>
            </a:fld>
            <a:endParaRPr lang="en-US" dirty="0"/>
          </a:p>
        </p:txBody>
      </p:sp>
      <p:sp>
        <p:nvSpPr>
          <p:cNvPr id="14" name="Rectangle 13">
            <a:extLst>
              <a:ext uri="{FF2B5EF4-FFF2-40B4-BE49-F238E27FC236}">
                <a16:creationId xmlns:a16="http://schemas.microsoft.com/office/drawing/2014/main" id="{F01F5D2F-00FF-17B8-F56C-FAB1DC4117FD}"/>
              </a:ext>
            </a:extLst>
          </p:cNvPr>
          <p:cNvSpPr/>
          <p:nvPr/>
        </p:nvSpPr>
        <p:spPr>
          <a:xfrm>
            <a:off x="562429" y="1288143"/>
            <a:ext cx="4336142" cy="2177142"/>
          </a:xfrm>
          <a:prstGeom prst="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Content Placeholder 10" descr="27 Best Horror Games To Play In The Dark In 2025 - GameSpot">
            <a:extLst>
              <a:ext uri="{FF2B5EF4-FFF2-40B4-BE49-F238E27FC236}">
                <a16:creationId xmlns:a16="http://schemas.microsoft.com/office/drawing/2014/main" id="{F20C23BC-D437-7E4E-03F1-853B95541CEC}"/>
              </a:ext>
            </a:extLst>
          </p:cNvPr>
          <p:cNvPicPr>
            <a:picLocks noGrp="1" noChangeAspect="1"/>
          </p:cNvPicPr>
          <p:nvPr>
            <p:ph sz="quarter" idx="13"/>
          </p:nvPr>
        </p:nvPicPr>
        <p:blipFill>
          <a:blip r:embed="rId3"/>
          <a:srcRect l="31562" t="1134" r="25551" b="-1401"/>
          <a:stretch>
            <a:fillRect/>
          </a:stretch>
        </p:blipFill>
        <p:spPr>
          <a:xfrm>
            <a:off x="619071" y="1353880"/>
            <a:ext cx="1384789" cy="2076567"/>
          </a:xfrm>
          <a:prstGeom prst="rect">
            <a:avLst/>
          </a:prstGeom>
        </p:spPr>
      </p:pic>
      <p:sp>
        <p:nvSpPr>
          <p:cNvPr id="3" name="TextBox 2">
            <a:extLst>
              <a:ext uri="{FF2B5EF4-FFF2-40B4-BE49-F238E27FC236}">
                <a16:creationId xmlns:a16="http://schemas.microsoft.com/office/drawing/2014/main" id="{C54CA7F0-E0B7-F277-5AE2-220FC4BFBFEF}"/>
              </a:ext>
            </a:extLst>
          </p:cNvPr>
          <p:cNvSpPr txBox="1"/>
          <p:nvPr/>
        </p:nvSpPr>
        <p:spPr>
          <a:xfrm>
            <a:off x="977282" y="3719660"/>
            <a:ext cx="3434498" cy="2554545"/>
          </a:xfrm>
          <a:prstGeom prst="rect">
            <a:avLst/>
          </a:prstGeom>
          <a:no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latin typeface="Aptos"/>
              </a:rPr>
              <a:t>The work should demonstrate that, despite differing genres, character designs can accurately reflect cultures without stereotyping, instead appreciating key cultural elements.</a:t>
            </a:r>
            <a:endParaRPr lang="en-US" sz="2000" dirty="0"/>
          </a:p>
        </p:txBody>
      </p:sp>
      <p:pic>
        <p:nvPicPr>
          <p:cNvPr id="12" name="Picture 11" descr="Dragon Age: The Veilguard Review - IGN">
            <a:extLst>
              <a:ext uri="{FF2B5EF4-FFF2-40B4-BE49-F238E27FC236}">
                <a16:creationId xmlns:a16="http://schemas.microsoft.com/office/drawing/2014/main" id="{364F94A5-04BB-E265-EC58-08E1F25E4EF1}"/>
              </a:ext>
            </a:extLst>
          </p:cNvPr>
          <p:cNvPicPr>
            <a:picLocks noChangeAspect="1"/>
          </p:cNvPicPr>
          <p:nvPr/>
        </p:nvPicPr>
        <p:blipFill>
          <a:blip r:embed="rId4"/>
          <a:srcRect l="27711" r="30843" b="-429"/>
          <a:stretch>
            <a:fillRect/>
          </a:stretch>
        </p:blipFill>
        <p:spPr>
          <a:xfrm>
            <a:off x="1959203" y="1353433"/>
            <a:ext cx="1453955" cy="2045826"/>
          </a:xfrm>
          <a:prstGeom prst="rect">
            <a:avLst/>
          </a:prstGeom>
        </p:spPr>
      </p:pic>
      <p:pic>
        <p:nvPicPr>
          <p:cNvPr id="13" name="Picture 12" descr="Fallout games in order: What's the best way to play Fallout? | Radio Times">
            <a:extLst>
              <a:ext uri="{FF2B5EF4-FFF2-40B4-BE49-F238E27FC236}">
                <a16:creationId xmlns:a16="http://schemas.microsoft.com/office/drawing/2014/main" id="{29215728-23CE-8FA0-8B64-29DFE443B9E6}"/>
              </a:ext>
            </a:extLst>
          </p:cNvPr>
          <p:cNvPicPr>
            <a:picLocks noChangeAspect="1"/>
          </p:cNvPicPr>
          <p:nvPr/>
        </p:nvPicPr>
        <p:blipFill>
          <a:blip r:embed="rId5"/>
          <a:srcRect l="27206" t="216" r="23459"/>
          <a:stretch>
            <a:fillRect/>
          </a:stretch>
        </p:blipFill>
        <p:spPr>
          <a:xfrm>
            <a:off x="3378734" y="1356595"/>
            <a:ext cx="1417155" cy="2052752"/>
          </a:xfrm>
          <a:prstGeom prst="rect">
            <a:avLst/>
          </a:prstGeom>
        </p:spPr>
      </p:pic>
      <p:pic>
        <p:nvPicPr>
          <p:cNvPr id="5" name="Picture 4" descr="A group of black silhouettes of people&#10;&#10;AI-generated content may be incorrect.">
            <a:extLst>
              <a:ext uri="{FF2B5EF4-FFF2-40B4-BE49-F238E27FC236}">
                <a16:creationId xmlns:a16="http://schemas.microsoft.com/office/drawing/2014/main" id="{42EE3E60-8F70-6E34-574B-D1FFC55C5D37}"/>
              </a:ext>
            </a:extLst>
          </p:cNvPr>
          <p:cNvPicPr>
            <a:picLocks noChangeAspect="1"/>
          </p:cNvPicPr>
          <p:nvPr/>
        </p:nvPicPr>
        <p:blipFill>
          <a:blip r:embed="rId6"/>
          <a:stretch>
            <a:fillRect/>
          </a:stretch>
        </p:blipFill>
        <p:spPr>
          <a:xfrm>
            <a:off x="5023701" y="31423"/>
            <a:ext cx="6858000" cy="6858000"/>
          </a:xfrm>
          <a:prstGeom prst="rect">
            <a:avLst/>
          </a:prstGeom>
        </p:spPr>
      </p:pic>
    </p:spTree>
    <p:extLst>
      <p:ext uri="{BB962C8B-B14F-4D97-AF65-F5344CB8AC3E}">
        <p14:creationId xmlns:p14="http://schemas.microsoft.com/office/powerpoint/2010/main" val="15662912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45782E-E94C-F7FF-5DDC-7C1DFF856F9E}"/>
              </a:ext>
            </a:extLst>
          </p:cNvPr>
          <p:cNvSpPr>
            <a:spLocks noGrp="1"/>
          </p:cNvSpPr>
          <p:nvPr>
            <p:ph type="title"/>
          </p:nvPr>
        </p:nvSpPr>
        <p:spPr>
          <a:xfrm>
            <a:off x="671897" y="5945093"/>
            <a:ext cx="3082105" cy="907857"/>
          </a:xfrm>
        </p:spPr>
        <p:txBody>
          <a:bodyPr/>
          <a:lstStyle/>
          <a:p>
            <a:r>
              <a:rPr lang="en-US" dirty="0"/>
              <a:t>Research</a:t>
            </a:r>
          </a:p>
        </p:txBody>
      </p:sp>
      <p:sp>
        <p:nvSpPr>
          <p:cNvPr id="6" name="Slide Number Placeholder 5">
            <a:extLst>
              <a:ext uri="{FF2B5EF4-FFF2-40B4-BE49-F238E27FC236}">
                <a16:creationId xmlns:a16="http://schemas.microsoft.com/office/drawing/2014/main" id="{0A48C2CB-6E2E-DF1B-8A65-092437051456}"/>
              </a:ext>
            </a:extLst>
          </p:cNvPr>
          <p:cNvSpPr>
            <a:spLocks noGrp="1"/>
          </p:cNvSpPr>
          <p:nvPr>
            <p:ph type="sldNum" sz="quarter" idx="12"/>
          </p:nvPr>
        </p:nvSpPr>
        <p:spPr/>
        <p:txBody>
          <a:bodyPr/>
          <a:lstStyle/>
          <a:p>
            <a:fld id="{CC057153-B650-4DEB-B370-79DDCFDCE934}" type="slidenum">
              <a:rPr lang="en-US" smtClean="0"/>
              <a:t>6</a:t>
            </a:fld>
            <a:endParaRPr lang="en-US" dirty="0"/>
          </a:p>
        </p:txBody>
      </p:sp>
      <p:pic>
        <p:nvPicPr>
          <p:cNvPr id="9" name="Picture Placeholder 8" descr="A collage of pictures of people&#10;&#10;AI-generated content may be incorrect.">
            <a:extLst>
              <a:ext uri="{FF2B5EF4-FFF2-40B4-BE49-F238E27FC236}">
                <a16:creationId xmlns:a16="http://schemas.microsoft.com/office/drawing/2014/main" id="{D7C470C0-5D93-BDB3-6E5B-39CF46AA55A9}"/>
              </a:ext>
            </a:extLst>
          </p:cNvPr>
          <p:cNvPicPr>
            <a:picLocks noGrp="1" noChangeAspect="1"/>
          </p:cNvPicPr>
          <p:nvPr>
            <p:ph type="pic" sz="quarter" idx="13"/>
          </p:nvPr>
        </p:nvPicPr>
        <p:blipFill>
          <a:blip r:embed="rId3"/>
          <a:srcRect l="3004" t="11772" r="1907" b="15734"/>
          <a:stretch>
            <a:fillRect/>
          </a:stretch>
        </p:blipFill>
        <p:spPr>
          <a:xfrm>
            <a:off x="465666" y="-4032"/>
            <a:ext cx="11721648" cy="3652974"/>
          </a:xfrm>
          <a:prstGeom prst="rect">
            <a:avLst/>
          </a:prstGeom>
          <a:blipFill dpi="0" rotWithShape="1">
            <a:blip r:embed="rId4">
              <a:alphaModFix amt="60000"/>
            </a:blip>
            <a:srcRect/>
            <a:stretch>
              <a:fillRect l="-1459" r="-1"/>
            </a:stretch>
          </a:blipFill>
        </p:spPr>
      </p:pic>
      <p:pic>
        <p:nvPicPr>
          <p:cNvPr id="12" name="Picture 11" descr="A collage of images of characters&#10;&#10;AI-generated content may be incorrect.">
            <a:extLst>
              <a:ext uri="{FF2B5EF4-FFF2-40B4-BE49-F238E27FC236}">
                <a16:creationId xmlns:a16="http://schemas.microsoft.com/office/drawing/2014/main" id="{5C2EFBB5-536F-8534-1213-F3F7DAD783F0}"/>
              </a:ext>
            </a:extLst>
          </p:cNvPr>
          <p:cNvPicPr>
            <a:picLocks noChangeAspect="1"/>
          </p:cNvPicPr>
          <p:nvPr/>
        </p:nvPicPr>
        <p:blipFill>
          <a:blip r:embed="rId5"/>
          <a:stretch>
            <a:fillRect/>
          </a:stretch>
        </p:blipFill>
        <p:spPr>
          <a:xfrm>
            <a:off x="9773255" y="3628571"/>
            <a:ext cx="2418443" cy="3229429"/>
          </a:xfrm>
          <a:prstGeom prst="rect">
            <a:avLst/>
          </a:prstGeom>
        </p:spPr>
      </p:pic>
      <p:pic>
        <p:nvPicPr>
          <p:cNvPr id="13" name="Picture 12" descr="A white face mask on a black background&#10;&#10;AI-generated content may be incorrect.">
            <a:extLst>
              <a:ext uri="{FF2B5EF4-FFF2-40B4-BE49-F238E27FC236}">
                <a16:creationId xmlns:a16="http://schemas.microsoft.com/office/drawing/2014/main" id="{9EFC6523-DAC7-B78F-7E7F-20F8D5445558}"/>
              </a:ext>
            </a:extLst>
          </p:cNvPr>
          <p:cNvPicPr>
            <a:picLocks noChangeAspect="1"/>
          </p:cNvPicPr>
          <p:nvPr/>
        </p:nvPicPr>
        <p:blipFill>
          <a:blip r:embed="rId6"/>
          <a:srcRect l="5789" t="13742" r="7745" b="12721"/>
          <a:stretch>
            <a:fillRect/>
          </a:stretch>
        </p:blipFill>
        <p:spPr>
          <a:xfrm>
            <a:off x="6861005" y="3637978"/>
            <a:ext cx="2915069" cy="3216829"/>
          </a:xfrm>
          <a:prstGeom prst="rect">
            <a:avLst/>
          </a:prstGeom>
        </p:spPr>
      </p:pic>
      <p:pic>
        <p:nvPicPr>
          <p:cNvPr id="14" name="Picture 13" descr="A white face on a computer screen&#10;&#10;AI-generated content may be incorrect.">
            <a:extLst>
              <a:ext uri="{FF2B5EF4-FFF2-40B4-BE49-F238E27FC236}">
                <a16:creationId xmlns:a16="http://schemas.microsoft.com/office/drawing/2014/main" id="{27F0D63A-BA68-C64D-078F-43EFC974BF0C}"/>
              </a:ext>
            </a:extLst>
          </p:cNvPr>
          <p:cNvPicPr>
            <a:picLocks noChangeAspect="1"/>
          </p:cNvPicPr>
          <p:nvPr/>
        </p:nvPicPr>
        <p:blipFill>
          <a:blip r:embed="rId7"/>
          <a:srcRect l="13669" t="7506" r="15264" b="11371"/>
          <a:stretch>
            <a:fillRect/>
          </a:stretch>
        </p:blipFill>
        <p:spPr>
          <a:xfrm>
            <a:off x="4261903" y="3646042"/>
            <a:ext cx="2597612" cy="3224053"/>
          </a:xfrm>
          <a:prstGeom prst="rect">
            <a:avLst/>
          </a:prstGeom>
        </p:spPr>
      </p:pic>
      <p:sp>
        <p:nvSpPr>
          <p:cNvPr id="15" name="TextBox 14">
            <a:extLst>
              <a:ext uri="{FF2B5EF4-FFF2-40B4-BE49-F238E27FC236}">
                <a16:creationId xmlns:a16="http://schemas.microsoft.com/office/drawing/2014/main" id="{BAC92B35-7733-B2A7-48B5-3575042E5BEF}"/>
              </a:ext>
            </a:extLst>
          </p:cNvPr>
          <p:cNvSpPr txBox="1"/>
          <p:nvPr/>
        </p:nvSpPr>
        <p:spPr>
          <a:xfrm>
            <a:off x="671285" y="3791857"/>
            <a:ext cx="3323771"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i="1" dirty="0"/>
              <a:t>Research and idea generation done through:</a:t>
            </a:r>
          </a:p>
          <a:p>
            <a:pPr marL="285750" indent="-285750">
              <a:buFont typeface="Calibri"/>
              <a:buChar char="-"/>
            </a:pPr>
            <a:r>
              <a:rPr lang="en-US" dirty="0"/>
              <a:t>Online Articles</a:t>
            </a:r>
          </a:p>
          <a:p>
            <a:pPr marL="285750" indent="-285750">
              <a:buFont typeface="Calibri"/>
              <a:buChar char="-"/>
            </a:pPr>
            <a:r>
              <a:rPr lang="en-US" dirty="0"/>
              <a:t>Books</a:t>
            </a:r>
          </a:p>
          <a:p>
            <a:pPr marL="285750" indent="-285750">
              <a:buFont typeface="Calibri"/>
              <a:buChar char="-"/>
            </a:pPr>
            <a:r>
              <a:rPr lang="en-US" dirty="0"/>
              <a:t>Miro Board</a:t>
            </a:r>
          </a:p>
          <a:p>
            <a:pPr marL="285750" indent="-285750">
              <a:buFont typeface="Calibri"/>
              <a:buChar char="-"/>
            </a:pPr>
            <a:r>
              <a:rPr lang="en-US" dirty="0"/>
              <a:t>3D Sculpting</a:t>
            </a:r>
          </a:p>
          <a:p>
            <a:pPr marL="285750" indent="-285750">
              <a:buFont typeface="Calibri"/>
              <a:buChar char="-"/>
            </a:pPr>
            <a:r>
              <a:rPr lang="en-US" dirty="0"/>
              <a:t>Pinterest</a:t>
            </a:r>
          </a:p>
        </p:txBody>
      </p:sp>
      <p:sp>
        <p:nvSpPr>
          <p:cNvPr id="17" name="Rectangle 16">
            <a:extLst>
              <a:ext uri="{FF2B5EF4-FFF2-40B4-BE49-F238E27FC236}">
                <a16:creationId xmlns:a16="http://schemas.microsoft.com/office/drawing/2014/main" id="{D10BABF9-977C-5D10-8125-99D55701A0B3}"/>
              </a:ext>
            </a:extLst>
          </p:cNvPr>
          <p:cNvSpPr/>
          <p:nvPr/>
        </p:nvSpPr>
        <p:spPr>
          <a:xfrm>
            <a:off x="-356810" y="-54430"/>
            <a:ext cx="780143" cy="690033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990296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74991DED-946F-D09B-C046-0891FEEF25FE}"/>
              </a:ext>
            </a:extLst>
          </p:cNvPr>
          <p:cNvSpPr/>
          <p:nvPr/>
        </p:nvSpPr>
        <p:spPr>
          <a:xfrm>
            <a:off x="432996" y="6222251"/>
            <a:ext cx="11788930" cy="90770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24C32F8-E21D-68DC-2A6B-6A44F01175C0}"/>
              </a:ext>
            </a:extLst>
          </p:cNvPr>
          <p:cNvSpPr>
            <a:spLocks noGrp="1"/>
          </p:cNvSpPr>
          <p:nvPr>
            <p:ph type="title"/>
          </p:nvPr>
        </p:nvSpPr>
        <p:spPr>
          <a:xfrm>
            <a:off x="634030" y="718911"/>
            <a:ext cx="10923934" cy="1127756"/>
          </a:xfrm>
        </p:spPr>
        <p:txBody>
          <a:bodyPr/>
          <a:lstStyle/>
          <a:p>
            <a:r>
              <a:rPr lang="en-US" dirty="0"/>
              <a:t>Concept Art</a:t>
            </a:r>
          </a:p>
        </p:txBody>
      </p:sp>
      <p:sp>
        <p:nvSpPr>
          <p:cNvPr id="3" name="Text Placeholder 2">
            <a:extLst>
              <a:ext uri="{FF2B5EF4-FFF2-40B4-BE49-F238E27FC236}">
                <a16:creationId xmlns:a16="http://schemas.microsoft.com/office/drawing/2014/main" id="{E435B5EE-EC32-8941-B9F3-74604A298061}"/>
              </a:ext>
            </a:extLst>
          </p:cNvPr>
          <p:cNvSpPr>
            <a:spLocks noGrp="1"/>
          </p:cNvSpPr>
          <p:nvPr>
            <p:ph type="body" sz="quarter" idx="13"/>
          </p:nvPr>
        </p:nvSpPr>
        <p:spPr>
          <a:xfrm>
            <a:off x="6926422" y="4816113"/>
            <a:ext cx="5266090" cy="613464"/>
          </a:xfrm>
        </p:spPr>
        <p:txBody>
          <a:bodyPr vert="horz" lIns="91440" tIns="45720" rIns="91440" bIns="45720" rtlCol="0" anchor="t">
            <a:normAutofit/>
          </a:bodyPr>
          <a:lstStyle/>
          <a:p>
            <a:pPr marL="0" indent="0">
              <a:buNone/>
            </a:pPr>
            <a:r>
              <a:rPr lang="en-US" b="1" dirty="0">
                <a:highlight>
                  <a:srgbClr val="FFFF00"/>
                </a:highlight>
              </a:rPr>
              <a:t>Missing one image</a:t>
            </a:r>
          </a:p>
        </p:txBody>
      </p:sp>
      <p:sp>
        <p:nvSpPr>
          <p:cNvPr id="4" name="Text Placeholder 3">
            <a:extLst>
              <a:ext uri="{FF2B5EF4-FFF2-40B4-BE49-F238E27FC236}">
                <a16:creationId xmlns:a16="http://schemas.microsoft.com/office/drawing/2014/main" id="{085F83F2-AAC5-A5A2-512A-01B647657FF8}"/>
              </a:ext>
            </a:extLst>
          </p:cNvPr>
          <p:cNvSpPr>
            <a:spLocks noGrp="1"/>
          </p:cNvSpPr>
          <p:nvPr>
            <p:ph type="body" sz="quarter" idx="14"/>
          </p:nvPr>
        </p:nvSpPr>
        <p:spPr>
          <a:xfrm>
            <a:off x="635805" y="1948794"/>
            <a:ext cx="3121479" cy="3918332"/>
          </a:xfrm>
          <a:ln>
            <a:solidFill>
              <a:schemeClr val="tx1"/>
            </a:solidFill>
          </a:ln>
        </p:spPr>
        <p:txBody>
          <a:bodyPr vert="horz" lIns="91440" tIns="45720" rIns="91440" bIns="45720" rtlCol="0" anchor="t">
            <a:normAutofit/>
          </a:bodyPr>
          <a:lstStyle/>
          <a:p>
            <a:pPr marL="0" indent="0">
              <a:buNone/>
            </a:pPr>
            <a:r>
              <a:rPr lang="en-US" sz="1800" dirty="0">
                <a:latin typeface="Aptos"/>
              </a:rPr>
              <a:t>Each body type is important for cultural accuracy and significance when designing clothing across the chosen genres. These silhouettes were created with the idea that they'd be turned into three variations each, in the end clearly referencing fantasy, horror, and post-apocalyptic genres.</a:t>
            </a:r>
            <a:endParaRPr lang="en-US" sz="1800" dirty="0"/>
          </a:p>
        </p:txBody>
      </p:sp>
      <p:sp>
        <p:nvSpPr>
          <p:cNvPr id="7" name="Slide Number Placeholder 6">
            <a:extLst>
              <a:ext uri="{FF2B5EF4-FFF2-40B4-BE49-F238E27FC236}">
                <a16:creationId xmlns:a16="http://schemas.microsoft.com/office/drawing/2014/main" id="{C40C3E63-211A-BA72-7F7D-8870F352C3CA}"/>
              </a:ext>
            </a:extLst>
          </p:cNvPr>
          <p:cNvSpPr>
            <a:spLocks noGrp="1"/>
          </p:cNvSpPr>
          <p:nvPr>
            <p:ph type="sldNum" sz="quarter" idx="12"/>
          </p:nvPr>
        </p:nvSpPr>
        <p:spPr/>
        <p:txBody>
          <a:bodyPr/>
          <a:lstStyle/>
          <a:p>
            <a:fld id="{CC057153-B650-4DEB-B370-79DDCFDCE934}" type="slidenum">
              <a:rPr lang="en-US" smtClean="0"/>
              <a:t>7</a:t>
            </a:fld>
            <a:endParaRPr lang="en-US" dirty="0"/>
          </a:p>
        </p:txBody>
      </p:sp>
      <p:pic>
        <p:nvPicPr>
          <p:cNvPr id="5" name="Picture 4" descr="A drawing of a person&#10;&#10;AI-generated content may be incorrect.">
            <a:extLst>
              <a:ext uri="{FF2B5EF4-FFF2-40B4-BE49-F238E27FC236}">
                <a16:creationId xmlns:a16="http://schemas.microsoft.com/office/drawing/2014/main" id="{B0448D8A-3303-EE94-0567-DDB23179B308}"/>
              </a:ext>
            </a:extLst>
          </p:cNvPr>
          <p:cNvPicPr>
            <a:picLocks noChangeAspect="1"/>
          </p:cNvPicPr>
          <p:nvPr/>
        </p:nvPicPr>
        <p:blipFill>
          <a:blip r:embed="rId3"/>
          <a:stretch>
            <a:fillRect/>
          </a:stretch>
        </p:blipFill>
        <p:spPr>
          <a:xfrm>
            <a:off x="4212471" y="279836"/>
            <a:ext cx="8004929" cy="3008722"/>
          </a:xfrm>
          <a:prstGeom prst="rect">
            <a:avLst/>
          </a:prstGeom>
        </p:spPr>
      </p:pic>
      <p:sp>
        <p:nvSpPr>
          <p:cNvPr id="9" name="Rectangle 8">
            <a:extLst>
              <a:ext uri="{FF2B5EF4-FFF2-40B4-BE49-F238E27FC236}">
                <a16:creationId xmlns:a16="http://schemas.microsoft.com/office/drawing/2014/main" id="{A1632D4D-8310-9139-E8B2-E369DF0BF78D}"/>
              </a:ext>
            </a:extLst>
          </p:cNvPr>
          <p:cNvSpPr/>
          <p:nvPr/>
        </p:nvSpPr>
        <p:spPr>
          <a:xfrm>
            <a:off x="-203313" y="-54429"/>
            <a:ext cx="633878" cy="690943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drawing of a person&#10;&#10;AI-generated content may be incorrect.">
            <a:extLst>
              <a:ext uri="{FF2B5EF4-FFF2-40B4-BE49-F238E27FC236}">
                <a16:creationId xmlns:a16="http://schemas.microsoft.com/office/drawing/2014/main" id="{E360D882-309B-1734-209B-B9D4DCE168C7}"/>
              </a:ext>
            </a:extLst>
          </p:cNvPr>
          <p:cNvPicPr>
            <a:picLocks noChangeAspect="1"/>
          </p:cNvPicPr>
          <p:nvPr/>
        </p:nvPicPr>
        <p:blipFill>
          <a:blip r:embed="rId4"/>
          <a:stretch>
            <a:fillRect/>
          </a:stretch>
        </p:blipFill>
        <p:spPr>
          <a:xfrm>
            <a:off x="4216400" y="3174999"/>
            <a:ext cx="8001000" cy="3005667"/>
          </a:xfrm>
          <a:prstGeom prst="rect">
            <a:avLst/>
          </a:prstGeom>
        </p:spPr>
      </p:pic>
    </p:spTree>
    <p:extLst>
      <p:ext uri="{BB962C8B-B14F-4D97-AF65-F5344CB8AC3E}">
        <p14:creationId xmlns:p14="http://schemas.microsoft.com/office/powerpoint/2010/main" val="21687357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B701D7-435D-8E7D-53C0-66C0C37F5C2A}"/>
            </a:ext>
          </a:extLst>
        </p:cNvPr>
        <p:cNvGrpSpPr/>
        <p:nvPr/>
      </p:nvGrpSpPr>
      <p:grpSpPr>
        <a:xfrm>
          <a:off x="0" y="0"/>
          <a:ext cx="0" cy="0"/>
          <a:chOff x="0" y="0"/>
          <a:chExt cx="0" cy="0"/>
        </a:xfrm>
      </p:grpSpPr>
      <p:sp>
        <p:nvSpPr>
          <p:cNvPr id="7" name="Title 6">
            <a:extLst>
              <a:ext uri="{FF2B5EF4-FFF2-40B4-BE49-F238E27FC236}">
                <a16:creationId xmlns:a16="http://schemas.microsoft.com/office/drawing/2014/main" id="{CC6C6DB8-3FC9-C305-0440-3BB83263F06D}"/>
              </a:ext>
            </a:extLst>
          </p:cNvPr>
          <p:cNvSpPr>
            <a:spLocks noGrp="1"/>
          </p:cNvSpPr>
          <p:nvPr>
            <p:ph type="title"/>
          </p:nvPr>
        </p:nvSpPr>
        <p:spPr>
          <a:xfrm>
            <a:off x="431968" y="123051"/>
            <a:ext cx="10652760" cy="1133856"/>
          </a:xfrm>
        </p:spPr>
        <p:txBody>
          <a:bodyPr/>
          <a:lstStyle/>
          <a:p>
            <a:r>
              <a:rPr lang="en-US" dirty="0"/>
              <a:t>Progress</a:t>
            </a:r>
          </a:p>
        </p:txBody>
      </p:sp>
      <p:sp>
        <p:nvSpPr>
          <p:cNvPr id="5" name="Slide Number Placeholder 4">
            <a:extLst>
              <a:ext uri="{FF2B5EF4-FFF2-40B4-BE49-F238E27FC236}">
                <a16:creationId xmlns:a16="http://schemas.microsoft.com/office/drawing/2014/main" id="{6359E7F2-0D61-4491-A0F7-F96292DA0B2A}"/>
              </a:ext>
            </a:extLst>
          </p:cNvPr>
          <p:cNvSpPr>
            <a:spLocks noGrp="1"/>
          </p:cNvSpPr>
          <p:nvPr>
            <p:ph type="sldNum" sz="quarter" idx="12"/>
          </p:nvPr>
        </p:nvSpPr>
        <p:spPr/>
        <p:txBody>
          <a:bodyPr/>
          <a:lstStyle/>
          <a:p>
            <a:fld id="{CC057153-B650-4DEB-B370-79DDCFDCE934}" type="slidenum">
              <a:rPr lang="en-US" smtClean="0"/>
              <a:pPr/>
              <a:t>8</a:t>
            </a:fld>
            <a:endParaRPr lang="en-US" dirty="0"/>
          </a:p>
        </p:txBody>
      </p:sp>
      <p:sp>
        <p:nvSpPr>
          <p:cNvPr id="3" name="Rectangle 2">
            <a:extLst>
              <a:ext uri="{FF2B5EF4-FFF2-40B4-BE49-F238E27FC236}">
                <a16:creationId xmlns:a16="http://schemas.microsoft.com/office/drawing/2014/main" id="{3C374001-6F86-4064-D61D-6B0A23B5AEE6}"/>
              </a:ext>
            </a:extLst>
          </p:cNvPr>
          <p:cNvSpPr/>
          <p:nvPr/>
        </p:nvSpPr>
        <p:spPr>
          <a:xfrm>
            <a:off x="-61912" y="-54429"/>
            <a:ext cx="555322" cy="690943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A cartoon of a person in a dress&#10;&#10;AI-generated content may be incorrect.">
            <a:extLst>
              <a:ext uri="{FF2B5EF4-FFF2-40B4-BE49-F238E27FC236}">
                <a16:creationId xmlns:a16="http://schemas.microsoft.com/office/drawing/2014/main" id="{101459D9-1E46-77D6-9662-816325770DDC}"/>
              </a:ext>
            </a:extLst>
          </p:cNvPr>
          <p:cNvPicPr>
            <a:picLocks noChangeAspect="1"/>
          </p:cNvPicPr>
          <p:nvPr/>
        </p:nvPicPr>
        <p:blipFill>
          <a:blip r:embed="rId3"/>
          <a:stretch>
            <a:fillRect/>
          </a:stretch>
        </p:blipFill>
        <p:spPr>
          <a:xfrm>
            <a:off x="1023201" y="714866"/>
            <a:ext cx="5070835" cy="6143134"/>
          </a:xfrm>
          <a:prstGeom prst="rect">
            <a:avLst/>
          </a:prstGeom>
        </p:spPr>
      </p:pic>
      <p:pic>
        <p:nvPicPr>
          <p:cNvPr id="9" name="Picture 8" descr="A cartoon of a person with antlers&#10;&#10;AI-generated content may be incorrect.">
            <a:extLst>
              <a:ext uri="{FF2B5EF4-FFF2-40B4-BE49-F238E27FC236}">
                <a16:creationId xmlns:a16="http://schemas.microsoft.com/office/drawing/2014/main" id="{B7145B21-EA26-82E2-CD9A-EA944A84B6C2}"/>
              </a:ext>
            </a:extLst>
          </p:cNvPr>
          <p:cNvPicPr>
            <a:picLocks noChangeAspect="1"/>
          </p:cNvPicPr>
          <p:nvPr/>
        </p:nvPicPr>
        <p:blipFill>
          <a:blip r:embed="rId4"/>
          <a:stretch>
            <a:fillRect/>
          </a:stretch>
        </p:blipFill>
        <p:spPr>
          <a:xfrm>
            <a:off x="6223654" y="714866"/>
            <a:ext cx="5078691" cy="6143134"/>
          </a:xfrm>
          <a:prstGeom prst="rect">
            <a:avLst/>
          </a:prstGeom>
        </p:spPr>
      </p:pic>
    </p:spTree>
    <p:extLst>
      <p:ext uri="{BB962C8B-B14F-4D97-AF65-F5344CB8AC3E}">
        <p14:creationId xmlns:p14="http://schemas.microsoft.com/office/powerpoint/2010/main" val="14034955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F79DFB-880C-B4C7-951E-E38B935952FC}"/>
              </a:ext>
            </a:extLst>
          </p:cNvPr>
          <p:cNvSpPr>
            <a:spLocks noGrp="1"/>
          </p:cNvSpPr>
          <p:nvPr>
            <p:ph type="title"/>
          </p:nvPr>
        </p:nvSpPr>
        <p:spPr/>
        <p:txBody>
          <a:bodyPr/>
          <a:lstStyle/>
          <a:p>
            <a:endParaRPr lang="en-GB"/>
          </a:p>
        </p:txBody>
      </p:sp>
      <p:sp>
        <p:nvSpPr>
          <p:cNvPr id="4" name="Slide Number Placeholder 3">
            <a:extLst>
              <a:ext uri="{FF2B5EF4-FFF2-40B4-BE49-F238E27FC236}">
                <a16:creationId xmlns:a16="http://schemas.microsoft.com/office/drawing/2014/main" id="{4BC106BE-2B86-27A7-B190-723A6105810B}"/>
              </a:ext>
            </a:extLst>
          </p:cNvPr>
          <p:cNvSpPr>
            <a:spLocks noGrp="1"/>
          </p:cNvSpPr>
          <p:nvPr>
            <p:ph type="sldNum" sz="quarter" idx="12"/>
          </p:nvPr>
        </p:nvSpPr>
        <p:spPr/>
        <p:txBody>
          <a:bodyPr/>
          <a:lstStyle/>
          <a:p>
            <a:fld id="{CC057153-B650-4DEB-B370-79DDCFDCE934}" type="slidenum">
              <a:rPr lang="en-US" smtClean="0"/>
              <a:pPr/>
              <a:t>9</a:t>
            </a:fld>
            <a:endParaRPr lang="en-US" dirty="0"/>
          </a:p>
        </p:txBody>
      </p:sp>
      <p:pic>
        <p:nvPicPr>
          <p:cNvPr id="6" name="Picture 5">
            <a:extLst>
              <a:ext uri="{FF2B5EF4-FFF2-40B4-BE49-F238E27FC236}">
                <a16:creationId xmlns:a16="http://schemas.microsoft.com/office/drawing/2014/main" id="{025F1A5F-8609-5573-B752-97AA752C8688}"/>
              </a:ext>
            </a:extLst>
          </p:cNvPr>
          <p:cNvPicPr>
            <a:picLocks noChangeAspect="1"/>
          </p:cNvPicPr>
          <p:nvPr/>
        </p:nvPicPr>
        <p:blipFill>
          <a:blip r:embed="rId2"/>
          <a:stretch>
            <a:fillRect/>
          </a:stretch>
        </p:blipFill>
        <p:spPr>
          <a:xfrm>
            <a:off x="434026" y="0"/>
            <a:ext cx="5715000" cy="6858000"/>
          </a:xfrm>
          <a:prstGeom prst="rect">
            <a:avLst/>
          </a:prstGeom>
        </p:spPr>
      </p:pic>
      <p:pic>
        <p:nvPicPr>
          <p:cNvPr id="7" name="Picture 6" descr="A cartoon of a zombie&#10;&#10;AI-generated content may be incorrect.">
            <a:extLst>
              <a:ext uri="{FF2B5EF4-FFF2-40B4-BE49-F238E27FC236}">
                <a16:creationId xmlns:a16="http://schemas.microsoft.com/office/drawing/2014/main" id="{69204256-50DE-4993-703E-7EED6CDD5C69}"/>
              </a:ext>
            </a:extLst>
          </p:cNvPr>
          <p:cNvPicPr>
            <a:picLocks noChangeAspect="1"/>
          </p:cNvPicPr>
          <p:nvPr/>
        </p:nvPicPr>
        <p:blipFill>
          <a:blip r:embed="rId3"/>
          <a:stretch>
            <a:fillRect/>
          </a:stretch>
        </p:blipFill>
        <p:spPr>
          <a:xfrm>
            <a:off x="6152954" y="0"/>
            <a:ext cx="5715000" cy="6858000"/>
          </a:xfrm>
          <a:prstGeom prst="rect">
            <a:avLst/>
          </a:prstGeom>
        </p:spPr>
      </p:pic>
    </p:spTree>
    <p:extLst>
      <p:ext uri="{BB962C8B-B14F-4D97-AF65-F5344CB8AC3E}">
        <p14:creationId xmlns:p14="http://schemas.microsoft.com/office/powerpoint/2010/main" val="1573664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69C92A-9D84-B628-655E-5C5BFFA7BBFE}"/>
              </a:ext>
            </a:extLst>
          </p:cNvPr>
          <p:cNvSpPr>
            <a:spLocks noGrp="1"/>
          </p:cNvSpPr>
          <p:nvPr>
            <p:ph type="title"/>
          </p:nvPr>
        </p:nvSpPr>
        <p:spPr/>
        <p:txBody>
          <a:bodyPr/>
          <a:lstStyle/>
          <a:p>
            <a:endParaRPr lang="en-GB"/>
          </a:p>
        </p:txBody>
      </p:sp>
      <p:sp>
        <p:nvSpPr>
          <p:cNvPr id="4" name="Slide Number Placeholder 3">
            <a:extLst>
              <a:ext uri="{FF2B5EF4-FFF2-40B4-BE49-F238E27FC236}">
                <a16:creationId xmlns:a16="http://schemas.microsoft.com/office/drawing/2014/main" id="{AB478061-767E-0845-19F4-BFE7B7289A74}"/>
              </a:ext>
            </a:extLst>
          </p:cNvPr>
          <p:cNvSpPr>
            <a:spLocks noGrp="1"/>
          </p:cNvSpPr>
          <p:nvPr>
            <p:ph type="sldNum" sz="quarter" idx="12"/>
          </p:nvPr>
        </p:nvSpPr>
        <p:spPr/>
        <p:txBody>
          <a:bodyPr/>
          <a:lstStyle/>
          <a:p>
            <a:fld id="{CC057153-B650-4DEB-B370-79DDCFDCE934}" type="slidenum">
              <a:rPr lang="en-US" smtClean="0"/>
              <a:pPr/>
              <a:t>10</a:t>
            </a:fld>
            <a:endParaRPr lang="en-US" dirty="0"/>
          </a:p>
        </p:txBody>
      </p:sp>
      <p:pic>
        <p:nvPicPr>
          <p:cNvPr id="6" name="Content Placeholder 5" descr="A green person in a dress&#10;&#10;AI-generated content may be incorrect.">
            <a:extLst>
              <a:ext uri="{FF2B5EF4-FFF2-40B4-BE49-F238E27FC236}">
                <a16:creationId xmlns:a16="http://schemas.microsoft.com/office/drawing/2014/main" id="{156281DD-6E03-EE0D-F6FE-E4C8EBA42594}"/>
              </a:ext>
            </a:extLst>
          </p:cNvPr>
          <p:cNvPicPr>
            <a:picLocks noGrp="1" noChangeAspect="1"/>
          </p:cNvPicPr>
          <p:nvPr>
            <p:ph sz="quarter" idx="13"/>
          </p:nvPr>
        </p:nvPicPr>
        <p:blipFill>
          <a:blip r:embed="rId2"/>
          <a:stretch>
            <a:fillRect/>
          </a:stretch>
        </p:blipFill>
        <p:spPr>
          <a:xfrm>
            <a:off x="3234288" y="-634"/>
            <a:ext cx="5722855" cy="6864284"/>
          </a:xfrm>
          <a:prstGeom prst="rect">
            <a:avLst/>
          </a:prstGeom>
        </p:spPr>
      </p:pic>
    </p:spTree>
    <p:extLst>
      <p:ext uri="{BB962C8B-B14F-4D97-AF65-F5344CB8AC3E}">
        <p14:creationId xmlns:p14="http://schemas.microsoft.com/office/powerpoint/2010/main" val="26525060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3AC91E9-4329-F462-DD5E-00837062B132}"/>
              </a:ext>
            </a:extLst>
          </p:cNvPr>
          <p:cNvSpPr/>
          <p:nvPr/>
        </p:nvSpPr>
        <p:spPr>
          <a:xfrm>
            <a:off x="7771190" y="6047"/>
            <a:ext cx="4553857" cy="694871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14BB16D-2F4A-F938-64C3-F8B6808F5004}"/>
              </a:ext>
            </a:extLst>
          </p:cNvPr>
          <p:cNvSpPr>
            <a:spLocks noGrp="1"/>
          </p:cNvSpPr>
          <p:nvPr>
            <p:ph type="title"/>
          </p:nvPr>
        </p:nvSpPr>
        <p:spPr>
          <a:xfrm>
            <a:off x="1166221" y="568512"/>
            <a:ext cx="6595448" cy="1113475"/>
          </a:xfrm>
        </p:spPr>
        <p:txBody>
          <a:bodyPr/>
          <a:lstStyle/>
          <a:p>
            <a:r>
              <a:rPr lang="en-US" dirty="0"/>
              <a:t>What's Next?</a:t>
            </a:r>
          </a:p>
        </p:txBody>
      </p:sp>
      <p:sp>
        <p:nvSpPr>
          <p:cNvPr id="7" name="Slide Number Placeholder 6">
            <a:extLst>
              <a:ext uri="{FF2B5EF4-FFF2-40B4-BE49-F238E27FC236}">
                <a16:creationId xmlns:a16="http://schemas.microsoft.com/office/drawing/2014/main" id="{DB815EF4-E43B-5657-1598-A18FA579493D}"/>
              </a:ext>
            </a:extLst>
          </p:cNvPr>
          <p:cNvSpPr>
            <a:spLocks noGrp="1"/>
          </p:cNvSpPr>
          <p:nvPr>
            <p:ph type="sldNum" sz="quarter" idx="17"/>
          </p:nvPr>
        </p:nvSpPr>
        <p:spPr/>
        <p:txBody>
          <a:bodyPr/>
          <a:lstStyle/>
          <a:p>
            <a:fld id="{CC057153-B650-4DEB-B370-79DDCFDCE934}" type="slidenum">
              <a:rPr lang="en-US" smtClean="0"/>
              <a:t>11</a:t>
            </a:fld>
            <a:endParaRPr lang="en-US" dirty="0"/>
          </a:p>
        </p:txBody>
      </p:sp>
      <p:sp>
        <p:nvSpPr>
          <p:cNvPr id="3" name="TextBox 2">
            <a:extLst>
              <a:ext uri="{FF2B5EF4-FFF2-40B4-BE49-F238E27FC236}">
                <a16:creationId xmlns:a16="http://schemas.microsoft.com/office/drawing/2014/main" id="{58FFF470-AD62-B875-ED64-B94E27BCE30A}"/>
              </a:ext>
            </a:extLst>
          </p:cNvPr>
          <p:cNvSpPr txBox="1"/>
          <p:nvPr/>
        </p:nvSpPr>
        <p:spPr>
          <a:xfrm>
            <a:off x="8378820" y="571780"/>
            <a:ext cx="3340230" cy="57246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dirty="0"/>
              <a:t>Asset List</a:t>
            </a:r>
            <a:endParaRPr lang="en-US"/>
          </a:p>
          <a:p>
            <a:endParaRPr lang="en-US" dirty="0"/>
          </a:p>
          <a:p>
            <a:r>
              <a:rPr lang="en-US" dirty="0"/>
              <a:t>The asset list shown was created in order to keep track of each piece of practical work, and being able to clearly show in which phase of creation the character designs are in. </a:t>
            </a:r>
          </a:p>
          <a:p>
            <a:endParaRPr lang="en-US" dirty="0"/>
          </a:p>
          <a:p>
            <a:r>
              <a:rPr lang="en-US" dirty="0"/>
              <a:t>Each character has a brief sketch, as shown in previous rough silhouette drawings, all of the horror ones have finished. </a:t>
            </a:r>
          </a:p>
          <a:p>
            <a:endParaRPr lang="en-US" dirty="0"/>
          </a:p>
          <a:p>
            <a:r>
              <a:rPr lang="en-US" dirty="0"/>
              <a:t>The fantasy ones have begun being drawn. The first to be completed will be Joseon Korea, as will be seen in the GANTT Chart.</a:t>
            </a:r>
          </a:p>
        </p:txBody>
      </p:sp>
      <p:sp>
        <p:nvSpPr>
          <p:cNvPr id="14" name="Rectangle 13">
            <a:extLst>
              <a:ext uri="{FF2B5EF4-FFF2-40B4-BE49-F238E27FC236}">
                <a16:creationId xmlns:a16="http://schemas.microsoft.com/office/drawing/2014/main" id="{C2B6F1C6-98C6-9840-E30B-492414D8E828}"/>
              </a:ext>
            </a:extLst>
          </p:cNvPr>
          <p:cNvSpPr/>
          <p:nvPr/>
        </p:nvSpPr>
        <p:spPr>
          <a:xfrm>
            <a:off x="-454695" y="-7295"/>
            <a:ext cx="908828" cy="712153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descr="A screenshot of a computer&#10;&#10;AI-generated content may be incorrect.">
            <a:extLst>
              <a:ext uri="{FF2B5EF4-FFF2-40B4-BE49-F238E27FC236}">
                <a16:creationId xmlns:a16="http://schemas.microsoft.com/office/drawing/2014/main" id="{0DB541D6-5DBB-2EEE-6B24-2795AA9D312C}"/>
              </a:ext>
            </a:extLst>
          </p:cNvPr>
          <p:cNvPicPr>
            <a:picLocks noChangeAspect="1"/>
          </p:cNvPicPr>
          <p:nvPr/>
        </p:nvPicPr>
        <p:blipFill>
          <a:blip r:embed="rId3"/>
          <a:stretch>
            <a:fillRect/>
          </a:stretch>
        </p:blipFill>
        <p:spPr>
          <a:xfrm>
            <a:off x="1305421" y="1270002"/>
            <a:ext cx="5795347" cy="5587998"/>
          </a:xfrm>
          <a:prstGeom prst="rect">
            <a:avLst/>
          </a:prstGeom>
        </p:spPr>
      </p:pic>
    </p:spTree>
    <p:extLst>
      <p:ext uri="{BB962C8B-B14F-4D97-AF65-F5344CB8AC3E}">
        <p14:creationId xmlns:p14="http://schemas.microsoft.com/office/powerpoint/2010/main" val="18349363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A360D7-F74C-CD9E-C576-1CB8FFE8778E}"/>
              </a:ext>
            </a:extLst>
          </p:cNvPr>
          <p:cNvSpPr>
            <a:spLocks noGrp="1"/>
          </p:cNvSpPr>
          <p:nvPr>
            <p:ph type="ctrTitle"/>
          </p:nvPr>
        </p:nvSpPr>
        <p:spPr>
          <a:xfrm>
            <a:off x="2919478" y="-846444"/>
            <a:ext cx="10924476" cy="4730749"/>
          </a:xfrm>
        </p:spPr>
        <p:txBody>
          <a:bodyPr/>
          <a:lstStyle/>
          <a:p>
            <a:r>
              <a:rPr lang="en-US" dirty="0"/>
              <a:t>Dissertation</a:t>
            </a:r>
          </a:p>
        </p:txBody>
      </p:sp>
    </p:spTree>
    <p:extLst>
      <p:ext uri="{BB962C8B-B14F-4D97-AF65-F5344CB8AC3E}">
        <p14:creationId xmlns:p14="http://schemas.microsoft.com/office/powerpoint/2010/main" val="18583877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E72092-1D93-1C42-71C9-4C3CD1035FA3}"/>
              </a:ext>
            </a:extLst>
          </p:cNvPr>
          <p:cNvSpPr>
            <a:spLocks noGrp="1"/>
          </p:cNvSpPr>
          <p:nvPr>
            <p:ph type="title"/>
          </p:nvPr>
        </p:nvSpPr>
        <p:spPr>
          <a:xfrm>
            <a:off x="673308" y="601449"/>
            <a:ext cx="2942574" cy="794937"/>
          </a:xfrm>
        </p:spPr>
        <p:txBody>
          <a:bodyPr/>
          <a:lstStyle/>
          <a:p>
            <a:r>
              <a:rPr lang="en-US" dirty="0"/>
              <a:t>Summary </a:t>
            </a:r>
          </a:p>
        </p:txBody>
      </p:sp>
      <p:sp>
        <p:nvSpPr>
          <p:cNvPr id="6" name="Slide Number Placeholder 5">
            <a:extLst>
              <a:ext uri="{FF2B5EF4-FFF2-40B4-BE49-F238E27FC236}">
                <a16:creationId xmlns:a16="http://schemas.microsoft.com/office/drawing/2014/main" id="{A6B74622-7DE0-8F9D-5C52-82D39E218EE1}"/>
              </a:ext>
            </a:extLst>
          </p:cNvPr>
          <p:cNvSpPr>
            <a:spLocks noGrp="1"/>
          </p:cNvSpPr>
          <p:nvPr>
            <p:ph type="sldNum" sz="quarter" idx="12"/>
          </p:nvPr>
        </p:nvSpPr>
        <p:spPr/>
        <p:txBody>
          <a:bodyPr/>
          <a:lstStyle/>
          <a:p>
            <a:fld id="{CC057153-B650-4DEB-B370-79DDCFDCE934}" type="slidenum">
              <a:rPr lang="en-US" smtClean="0"/>
              <a:t>13</a:t>
            </a:fld>
            <a:endParaRPr lang="en-US" dirty="0"/>
          </a:p>
        </p:txBody>
      </p:sp>
      <p:sp>
        <p:nvSpPr>
          <p:cNvPr id="5" name="Footer Placeholder 4">
            <a:extLst>
              <a:ext uri="{FF2B5EF4-FFF2-40B4-BE49-F238E27FC236}">
                <a16:creationId xmlns:a16="http://schemas.microsoft.com/office/drawing/2014/main" id="{F2C79F98-15E6-6046-8778-50E4BCD4271C}"/>
              </a:ext>
            </a:extLst>
          </p:cNvPr>
          <p:cNvSpPr>
            <a:spLocks noGrp="1"/>
          </p:cNvSpPr>
          <p:nvPr>
            <p:ph type="ftr" sz="quarter" idx="11"/>
          </p:nvPr>
        </p:nvSpPr>
        <p:spPr/>
        <p:txBody>
          <a:bodyPr/>
          <a:lstStyle/>
          <a:p>
            <a:r>
              <a:rPr lang="en-US" dirty="0"/>
              <a:t>GROWTH MARKETING PLAN</a:t>
            </a:r>
          </a:p>
        </p:txBody>
      </p:sp>
      <p:sp>
        <p:nvSpPr>
          <p:cNvPr id="4" name="Rectangle 3">
            <a:extLst>
              <a:ext uri="{FF2B5EF4-FFF2-40B4-BE49-F238E27FC236}">
                <a16:creationId xmlns:a16="http://schemas.microsoft.com/office/drawing/2014/main" id="{B5E464A8-8C3A-520C-3593-560E9EF28F22}"/>
              </a:ext>
            </a:extLst>
          </p:cNvPr>
          <p:cNvSpPr/>
          <p:nvPr/>
        </p:nvSpPr>
        <p:spPr>
          <a:xfrm>
            <a:off x="-454695" y="-7295"/>
            <a:ext cx="908828" cy="712153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A587CC-BD30-55C4-EBF2-5B5D56B92804}"/>
              </a:ext>
            </a:extLst>
          </p:cNvPr>
          <p:cNvSpPr txBox="1"/>
          <p:nvPr/>
        </p:nvSpPr>
        <p:spPr>
          <a:xfrm>
            <a:off x="616296" y="1319939"/>
            <a:ext cx="2798189" cy="5355312"/>
          </a:xfrm>
          <a:prstGeom prst="rect">
            <a:avLst/>
          </a:prstGeom>
          <a:noFill/>
          <a:ln>
            <a:solidFill>
              <a:schemeClr val="bg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Resident evil 5  and Overwatch reviews on depictions of cultures:</a:t>
            </a:r>
          </a:p>
          <a:p>
            <a:endParaRPr lang="en-US" dirty="0"/>
          </a:p>
          <a:p>
            <a:r>
              <a:rPr lang="en-US" dirty="0"/>
              <a:t>These two primary examples both have a number of articles and reviews discussing their negative and positive representations of culture and the importance of diversity in a respectful manor.</a:t>
            </a:r>
          </a:p>
          <a:p>
            <a:endParaRPr lang="en-US" dirty="0"/>
          </a:p>
          <a:p>
            <a:r>
              <a:rPr lang="en-US" dirty="0"/>
              <a:t>This point will be discussed in the dissertation with an analysis of both examples.</a:t>
            </a:r>
          </a:p>
        </p:txBody>
      </p:sp>
      <p:pic>
        <p:nvPicPr>
          <p:cNvPr id="3" name="Picture 2" descr="A screenshot of a video game&#10;&#10;AI-generated content may be incorrect.">
            <a:extLst>
              <a:ext uri="{FF2B5EF4-FFF2-40B4-BE49-F238E27FC236}">
                <a16:creationId xmlns:a16="http://schemas.microsoft.com/office/drawing/2014/main" id="{4651E6BF-C149-8729-1B7E-ACA990DAFAD8}"/>
              </a:ext>
            </a:extLst>
          </p:cNvPr>
          <p:cNvPicPr>
            <a:picLocks noChangeAspect="1"/>
          </p:cNvPicPr>
          <p:nvPr/>
        </p:nvPicPr>
        <p:blipFill>
          <a:blip r:embed="rId3"/>
          <a:stretch>
            <a:fillRect/>
          </a:stretch>
        </p:blipFill>
        <p:spPr>
          <a:xfrm>
            <a:off x="7833527" y="2596986"/>
            <a:ext cx="4144947" cy="1860420"/>
          </a:xfrm>
          <a:prstGeom prst="rect">
            <a:avLst/>
          </a:prstGeom>
        </p:spPr>
      </p:pic>
      <p:pic>
        <p:nvPicPr>
          <p:cNvPr id="9" name="Picture 8" descr="A screenshot of a video game&#10;&#10;AI-generated content may be incorrect.">
            <a:extLst>
              <a:ext uri="{FF2B5EF4-FFF2-40B4-BE49-F238E27FC236}">
                <a16:creationId xmlns:a16="http://schemas.microsoft.com/office/drawing/2014/main" id="{DE111A45-1A4D-EF0F-CB96-0E686602D8E3}"/>
              </a:ext>
            </a:extLst>
          </p:cNvPr>
          <p:cNvPicPr>
            <a:picLocks noChangeAspect="1"/>
          </p:cNvPicPr>
          <p:nvPr/>
        </p:nvPicPr>
        <p:blipFill>
          <a:blip r:embed="rId4"/>
          <a:stretch>
            <a:fillRect/>
          </a:stretch>
        </p:blipFill>
        <p:spPr>
          <a:xfrm>
            <a:off x="7823853" y="4447192"/>
            <a:ext cx="4156437" cy="2158542"/>
          </a:xfrm>
          <a:prstGeom prst="rect">
            <a:avLst/>
          </a:prstGeom>
        </p:spPr>
      </p:pic>
      <p:pic>
        <p:nvPicPr>
          <p:cNvPr id="10" name="Picture 9" descr="Capcom News Mobile">
            <a:extLst>
              <a:ext uri="{FF2B5EF4-FFF2-40B4-BE49-F238E27FC236}">
                <a16:creationId xmlns:a16="http://schemas.microsoft.com/office/drawing/2014/main" id="{F3B730CF-C48B-1986-93C0-FFA5F290CB00}"/>
              </a:ext>
            </a:extLst>
          </p:cNvPr>
          <p:cNvPicPr>
            <a:picLocks noChangeAspect="1"/>
          </p:cNvPicPr>
          <p:nvPr/>
        </p:nvPicPr>
        <p:blipFill>
          <a:blip r:embed="rId5"/>
          <a:stretch>
            <a:fillRect/>
          </a:stretch>
        </p:blipFill>
        <p:spPr>
          <a:xfrm>
            <a:off x="7843102" y="189652"/>
            <a:ext cx="4133653" cy="2409461"/>
          </a:xfrm>
          <a:prstGeom prst="rect">
            <a:avLst/>
          </a:prstGeom>
        </p:spPr>
      </p:pic>
      <p:pic>
        <p:nvPicPr>
          <p:cNvPr id="13" name="Content Placeholder 12" descr="A black text on a white background&#10;&#10;AI-generated content may be incorrect.">
            <a:extLst>
              <a:ext uri="{FF2B5EF4-FFF2-40B4-BE49-F238E27FC236}">
                <a16:creationId xmlns:a16="http://schemas.microsoft.com/office/drawing/2014/main" id="{A07C507D-D18C-E18B-873E-EB327D483654}"/>
              </a:ext>
            </a:extLst>
          </p:cNvPr>
          <p:cNvPicPr>
            <a:picLocks noGrp="1" noChangeAspect="1"/>
          </p:cNvPicPr>
          <p:nvPr>
            <p:ph idx="1"/>
          </p:nvPr>
        </p:nvPicPr>
        <p:blipFill>
          <a:blip r:embed="rId6"/>
          <a:stretch>
            <a:fillRect/>
          </a:stretch>
        </p:blipFill>
        <p:spPr>
          <a:xfrm>
            <a:off x="3619184" y="5664094"/>
            <a:ext cx="4215193" cy="944260"/>
          </a:xfrm>
          <a:prstGeom prst="rect">
            <a:avLst/>
          </a:prstGeom>
        </p:spPr>
      </p:pic>
      <p:pic>
        <p:nvPicPr>
          <p:cNvPr id="14" name="Picture 13" descr="A white text on a white background&#10;&#10;AI-generated content may be incorrect.">
            <a:extLst>
              <a:ext uri="{FF2B5EF4-FFF2-40B4-BE49-F238E27FC236}">
                <a16:creationId xmlns:a16="http://schemas.microsoft.com/office/drawing/2014/main" id="{24C82607-98F5-C57D-B589-E3079736D5D1}"/>
              </a:ext>
            </a:extLst>
          </p:cNvPr>
          <p:cNvPicPr>
            <a:picLocks noChangeAspect="1"/>
          </p:cNvPicPr>
          <p:nvPr/>
        </p:nvPicPr>
        <p:blipFill>
          <a:blip r:embed="rId7"/>
          <a:stretch>
            <a:fillRect/>
          </a:stretch>
        </p:blipFill>
        <p:spPr>
          <a:xfrm>
            <a:off x="3608930" y="2176020"/>
            <a:ext cx="4219995" cy="3487918"/>
          </a:xfrm>
          <a:prstGeom prst="rect">
            <a:avLst/>
          </a:prstGeom>
        </p:spPr>
      </p:pic>
      <p:pic>
        <p:nvPicPr>
          <p:cNvPr id="15" name="Picture 14" descr="Overwatch: A Step In The Right Direction for Diversity in Gaming - Geeks Of  Color">
            <a:extLst>
              <a:ext uri="{FF2B5EF4-FFF2-40B4-BE49-F238E27FC236}">
                <a16:creationId xmlns:a16="http://schemas.microsoft.com/office/drawing/2014/main" id="{922A75C3-F510-6D11-707D-5CC083051F83}"/>
              </a:ext>
            </a:extLst>
          </p:cNvPr>
          <p:cNvPicPr>
            <a:picLocks noChangeAspect="1"/>
          </p:cNvPicPr>
          <p:nvPr/>
        </p:nvPicPr>
        <p:blipFill>
          <a:blip r:embed="rId8"/>
          <a:stretch>
            <a:fillRect/>
          </a:stretch>
        </p:blipFill>
        <p:spPr>
          <a:xfrm>
            <a:off x="3711055" y="196391"/>
            <a:ext cx="4110014" cy="1940353"/>
          </a:xfrm>
          <a:prstGeom prst="rect">
            <a:avLst/>
          </a:prstGeom>
        </p:spPr>
      </p:pic>
    </p:spTree>
    <p:extLst>
      <p:ext uri="{BB962C8B-B14F-4D97-AF65-F5344CB8AC3E}">
        <p14:creationId xmlns:p14="http://schemas.microsoft.com/office/powerpoint/2010/main" val="11350434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B47223-A893-96A6-F0E7-83F317B9BE5B}"/>
              </a:ext>
            </a:extLst>
          </p:cNvPr>
          <p:cNvSpPr>
            <a:spLocks noGrp="1"/>
          </p:cNvSpPr>
          <p:nvPr>
            <p:ph type="ctrTitle"/>
          </p:nvPr>
        </p:nvSpPr>
        <p:spPr>
          <a:xfrm>
            <a:off x="9675354" y="2125547"/>
            <a:ext cx="10924476" cy="4730749"/>
          </a:xfrm>
        </p:spPr>
        <p:txBody>
          <a:bodyPr/>
          <a:lstStyle/>
          <a:p>
            <a:r>
              <a:rPr lang="en-US" sz="3200" dirty="0"/>
              <a:t>Research</a:t>
            </a:r>
            <a:r>
              <a:rPr lang="en-US" sz="3600" dirty="0"/>
              <a:t> </a:t>
            </a:r>
          </a:p>
        </p:txBody>
      </p:sp>
      <p:sp>
        <p:nvSpPr>
          <p:cNvPr id="3" name="TextBox 2">
            <a:extLst>
              <a:ext uri="{FF2B5EF4-FFF2-40B4-BE49-F238E27FC236}">
                <a16:creationId xmlns:a16="http://schemas.microsoft.com/office/drawing/2014/main" id="{FE9EDA5D-1EDD-B90E-3AE5-0EF219B2ACB8}"/>
              </a:ext>
            </a:extLst>
          </p:cNvPr>
          <p:cNvSpPr txBox="1"/>
          <p:nvPr/>
        </p:nvSpPr>
        <p:spPr>
          <a:xfrm>
            <a:off x="3526165" y="1747655"/>
            <a:ext cx="408651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chemeClr val="bg1"/>
                </a:solidFill>
                <a:highlight>
                  <a:srgbClr val="FFFF00"/>
                </a:highlight>
              </a:rPr>
              <a:t>Excel research chart</a:t>
            </a:r>
            <a:endParaRPr lang="en-US">
              <a:solidFill>
                <a:schemeClr val="bg1"/>
              </a:solidFill>
              <a:highlight>
                <a:srgbClr val="FFFF00"/>
              </a:highlight>
            </a:endParaRPr>
          </a:p>
        </p:txBody>
      </p:sp>
      <p:sp>
        <p:nvSpPr>
          <p:cNvPr id="4" name="TextBox 3">
            <a:extLst>
              <a:ext uri="{FF2B5EF4-FFF2-40B4-BE49-F238E27FC236}">
                <a16:creationId xmlns:a16="http://schemas.microsoft.com/office/drawing/2014/main" id="{0546B5E1-70FB-3822-F03F-7088B34FC5E9}"/>
              </a:ext>
            </a:extLst>
          </p:cNvPr>
          <p:cNvSpPr txBox="1"/>
          <p:nvPr/>
        </p:nvSpPr>
        <p:spPr>
          <a:xfrm>
            <a:off x="535746" y="5717618"/>
            <a:ext cx="5689075" cy="923330"/>
          </a:xfrm>
          <a:prstGeom prst="rect">
            <a:avLst/>
          </a:prstGeom>
          <a:noFill/>
          <a:ln>
            <a:solidFill>
              <a:schemeClr val="bg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rgbClr val="000000"/>
                </a:solidFill>
                <a:latin typeface="Aptos"/>
              </a:rPr>
              <a:t>All of the current research found that either discusses the topic or areas surrounding it that are important going forward when discussing the question.</a:t>
            </a:r>
            <a:endParaRPr lang="en-US" dirty="0">
              <a:latin typeface="Aptos"/>
            </a:endParaRPr>
          </a:p>
        </p:txBody>
      </p:sp>
      <p:pic>
        <p:nvPicPr>
          <p:cNvPr id="5" name="Picture 4" descr="A screenshot of a computer&#10;&#10;AI-generated content may be incorrect.">
            <a:extLst>
              <a:ext uri="{FF2B5EF4-FFF2-40B4-BE49-F238E27FC236}">
                <a16:creationId xmlns:a16="http://schemas.microsoft.com/office/drawing/2014/main" id="{E436B23A-AAFB-4A8F-CC46-ED92C1851FEC}"/>
              </a:ext>
            </a:extLst>
          </p:cNvPr>
          <p:cNvPicPr>
            <a:picLocks noChangeAspect="1"/>
          </p:cNvPicPr>
          <p:nvPr/>
        </p:nvPicPr>
        <p:blipFill>
          <a:blip r:embed="rId3"/>
          <a:stretch>
            <a:fillRect/>
          </a:stretch>
        </p:blipFill>
        <p:spPr>
          <a:xfrm>
            <a:off x="427351" y="141403"/>
            <a:ext cx="5901175" cy="5357568"/>
          </a:xfrm>
          <a:prstGeom prst="rect">
            <a:avLst/>
          </a:prstGeom>
        </p:spPr>
      </p:pic>
      <p:pic>
        <p:nvPicPr>
          <p:cNvPr id="6" name="Picture 5" descr="A screenshot of a computer&#10;&#10;AI-generated content may be incorrect.">
            <a:extLst>
              <a:ext uri="{FF2B5EF4-FFF2-40B4-BE49-F238E27FC236}">
                <a16:creationId xmlns:a16="http://schemas.microsoft.com/office/drawing/2014/main" id="{586A848E-377D-60D7-0CBF-51134D270558}"/>
              </a:ext>
            </a:extLst>
          </p:cNvPr>
          <p:cNvPicPr>
            <a:picLocks noChangeAspect="1"/>
          </p:cNvPicPr>
          <p:nvPr/>
        </p:nvPicPr>
        <p:blipFill>
          <a:blip r:embed="rId4"/>
          <a:stretch>
            <a:fillRect/>
          </a:stretch>
        </p:blipFill>
        <p:spPr>
          <a:xfrm>
            <a:off x="6435750" y="141402"/>
            <a:ext cx="5628603" cy="6033156"/>
          </a:xfrm>
          <a:prstGeom prst="rect">
            <a:avLst/>
          </a:prstGeom>
        </p:spPr>
      </p:pic>
    </p:spTree>
    <p:extLst>
      <p:ext uri="{BB962C8B-B14F-4D97-AF65-F5344CB8AC3E}">
        <p14:creationId xmlns:p14="http://schemas.microsoft.com/office/powerpoint/2010/main" val="37616787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819718-8129-CB4A-5FDF-3999F3BE8E83}"/>
              </a:ext>
            </a:extLst>
          </p:cNvPr>
          <p:cNvSpPr>
            <a:spLocks noGrp="1"/>
          </p:cNvSpPr>
          <p:nvPr>
            <p:ph type="title"/>
          </p:nvPr>
        </p:nvSpPr>
        <p:spPr>
          <a:xfrm>
            <a:off x="828203" y="1638195"/>
            <a:ext cx="3179706" cy="4509190"/>
          </a:xfrm>
          <a:ln>
            <a:solidFill>
              <a:schemeClr val="tx1"/>
            </a:solidFill>
          </a:ln>
        </p:spPr>
        <p:txBody>
          <a:bodyPr>
            <a:normAutofit fontScale="90000"/>
          </a:bodyPr>
          <a:lstStyle/>
          <a:p>
            <a:pPr>
              <a:lnSpc>
                <a:spcPct val="100000"/>
              </a:lnSpc>
            </a:pPr>
            <a:r>
              <a:rPr lang="en-US" sz="2200" dirty="0"/>
              <a:t>This is the started layout of the dissertation, main over page, contents page, introduction of everything that will be covered in the paper, and each of the headings. </a:t>
            </a:r>
            <a:br>
              <a:rPr lang="en-US" sz="2200" dirty="0"/>
            </a:br>
            <a:br>
              <a:rPr lang="en-US" sz="2200" dirty="0"/>
            </a:br>
            <a:r>
              <a:rPr lang="en-US" sz="2200" dirty="0"/>
              <a:t>Going forward will be to begin noting bullet points for each heading, to start on what content needs to be included in each section.</a:t>
            </a:r>
            <a:endParaRPr lang="en-US"/>
          </a:p>
        </p:txBody>
      </p:sp>
      <p:sp>
        <p:nvSpPr>
          <p:cNvPr id="6" name="Slide Number Placeholder 5">
            <a:extLst>
              <a:ext uri="{FF2B5EF4-FFF2-40B4-BE49-F238E27FC236}">
                <a16:creationId xmlns:a16="http://schemas.microsoft.com/office/drawing/2014/main" id="{64039218-F552-50B8-BC7E-C804A2631C9D}"/>
              </a:ext>
            </a:extLst>
          </p:cNvPr>
          <p:cNvSpPr>
            <a:spLocks noGrp="1"/>
          </p:cNvSpPr>
          <p:nvPr>
            <p:ph type="sldNum" sz="quarter" idx="12"/>
          </p:nvPr>
        </p:nvSpPr>
        <p:spPr/>
        <p:txBody>
          <a:bodyPr/>
          <a:lstStyle/>
          <a:p>
            <a:fld id="{CC057153-B650-4DEB-B370-79DDCFDCE934}" type="slidenum">
              <a:rPr lang="en-US" smtClean="0"/>
              <a:t>15</a:t>
            </a:fld>
            <a:endParaRPr lang="en-US" dirty="0"/>
          </a:p>
        </p:txBody>
      </p:sp>
      <p:sp>
        <p:nvSpPr>
          <p:cNvPr id="5" name="Footer Placeholder 4">
            <a:extLst>
              <a:ext uri="{FF2B5EF4-FFF2-40B4-BE49-F238E27FC236}">
                <a16:creationId xmlns:a16="http://schemas.microsoft.com/office/drawing/2014/main" id="{C8234E7B-1A7B-9B83-7449-42E6B8F6FD85}"/>
              </a:ext>
            </a:extLst>
          </p:cNvPr>
          <p:cNvSpPr>
            <a:spLocks noGrp="1"/>
          </p:cNvSpPr>
          <p:nvPr>
            <p:ph type="ftr" sz="quarter" idx="11"/>
          </p:nvPr>
        </p:nvSpPr>
        <p:spPr/>
        <p:txBody>
          <a:bodyPr/>
          <a:lstStyle/>
          <a:p>
            <a:r>
              <a:rPr lang="en-US" dirty="0"/>
              <a:t>GROWTH MARKETING PLAN</a:t>
            </a:r>
          </a:p>
        </p:txBody>
      </p:sp>
      <p:sp>
        <p:nvSpPr>
          <p:cNvPr id="3" name="Content Placeholder 2">
            <a:extLst>
              <a:ext uri="{FF2B5EF4-FFF2-40B4-BE49-F238E27FC236}">
                <a16:creationId xmlns:a16="http://schemas.microsoft.com/office/drawing/2014/main" id="{348B4907-4194-55BC-BDE9-CCF6DAB2201B}"/>
              </a:ext>
            </a:extLst>
          </p:cNvPr>
          <p:cNvSpPr>
            <a:spLocks noGrp="1"/>
          </p:cNvSpPr>
          <p:nvPr>
            <p:ph sz="quarter" idx="13"/>
          </p:nvPr>
        </p:nvSpPr>
        <p:spPr>
          <a:xfrm>
            <a:off x="634030" y="507788"/>
            <a:ext cx="3162216" cy="737969"/>
          </a:xfrm>
        </p:spPr>
        <p:txBody>
          <a:bodyPr anchor="t"/>
          <a:lstStyle/>
          <a:p>
            <a:r>
              <a:rPr lang="en-US" sz="4800" dirty="0"/>
              <a:t>Progress</a:t>
            </a:r>
          </a:p>
        </p:txBody>
      </p:sp>
      <p:sp>
        <p:nvSpPr>
          <p:cNvPr id="4" name="TextBox 3">
            <a:extLst>
              <a:ext uri="{FF2B5EF4-FFF2-40B4-BE49-F238E27FC236}">
                <a16:creationId xmlns:a16="http://schemas.microsoft.com/office/drawing/2014/main" id="{61166882-B000-182E-AB43-04B51AABE862}"/>
              </a:ext>
            </a:extLst>
          </p:cNvPr>
          <p:cNvSpPr txBox="1"/>
          <p:nvPr/>
        </p:nvSpPr>
        <p:spPr>
          <a:xfrm>
            <a:off x="7384142" y="1342571"/>
            <a:ext cx="2743200" cy="3657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8" name="TextBox 7">
            <a:extLst>
              <a:ext uri="{FF2B5EF4-FFF2-40B4-BE49-F238E27FC236}">
                <a16:creationId xmlns:a16="http://schemas.microsoft.com/office/drawing/2014/main" id="{B25F6256-9730-FA43-4045-16D92477BFC2}"/>
              </a:ext>
            </a:extLst>
          </p:cNvPr>
          <p:cNvSpPr txBox="1"/>
          <p:nvPr/>
        </p:nvSpPr>
        <p:spPr>
          <a:xfrm>
            <a:off x="6640285" y="1542142"/>
            <a:ext cx="2743200" cy="3657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12" name="Rectangle 11">
            <a:extLst>
              <a:ext uri="{FF2B5EF4-FFF2-40B4-BE49-F238E27FC236}">
                <a16:creationId xmlns:a16="http://schemas.microsoft.com/office/drawing/2014/main" id="{52447A02-CCE4-1892-7004-B05C3D85B33D}"/>
              </a:ext>
            </a:extLst>
          </p:cNvPr>
          <p:cNvSpPr/>
          <p:nvPr/>
        </p:nvSpPr>
        <p:spPr>
          <a:xfrm>
            <a:off x="-454695" y="-7295"/>
            <a:ext cx="908828" cy="712153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D1EE748B-E8B7-67CB-D4F2-975F1B3A9904}"/>
              </a:ext>
            </a:extLst>
          </p:cNvPr>
          <p:cNvPicPr>
            <a:picLocks noChangeAspect="1"/>
          </p:cNvPicPr>
          <p:nvPr/>
        </p:nvPicPr>
        <p:blipFill>
          <a:blip r:embed="rId3"/>
          <a:stretch>
            <a:fillRect/>
          </a:stretch>
        </p:blipFill>
        <p:spPr>
          <a:xfrm>
            <a:off x="4456540" y="186266"/>
            <a:ext cx="2449183" cy="3242734"/>
          </a:xfrm>
          <a:prstGeom prst="rect">
            <a:avLst/>
          </a:prstGeom>
        </p:spPr>
      </p:pic>
      <p:pic>
        <p:nvPicPr>
          <p:cNvPr id="11" name="Picture 10" descr="A paper with text on it&#10;&#10;AI-generated content may be incorrect.">
            <a:extLst>
              <a:ext uri="{FF2B5EF4-FFF2-40B4-BE49-F238E27FC236}">
                <a16:creationId xmlns:a16="http://schemas.microsoft.com/office/drawing/2014/main" id="{F0DCDF31-B45E-913F-CCC7-BF7AFDC7577E}"/>
              </a:ext>
            </a:extLst>
          </p:cNvPr>
          <p:cNvPicPr>
            <a:picLocks noChangeAspect="1"/>
          </p:cNvPicPr>
          <p:nvPr/>
        </p:nvPicPr>
        <p:blipFill>
          <a:blip r:embed="rId4"/>
          <a:stretch>
            <a:fillRect/>
          </a:stretch>
        </p:blipFill>
        <p:spPr>
          <a:xfrm>
            <a:off x="4452494" y="3428999"/>
            <a:ext cx="2457274" cy="3234267"/>
          </a:xfrm>
          <a:prstGeom prst="rect">
            <a:avLst/>
          </a:prstGeom>
        </p:spPr>
      </p:pic>
      <p:pic>
        <p:nvPicPr>
          <p:cNvPr id="13" name="Picture 12" descr="A paper with text on it&#10;&#10;AI-generated content may be incorrect.">
            <a:extLst>
              <a:ext uri="{FF2B5EF4-FFF2-40B4-BE49-F238E27FC236}">
                <a16:creationId xmlns:a16="http://schemas.microsoft.com/office/drawing/2014/main" id="{3E5D627E-E01D-919C-DEDD-9469837C095B}"/>
              </a:ext>
            </a:extLst>
          </p:cNvPr>
          <p:cNvPicPr>
            <a:picLocks noChangeAspect="1"/>
          </p:cNvPicPr>
          <p:nvPr/>
        </p:nvPicPr>
        <p:blipFill>
          <a:blip r:embed="rId5"/>
          <a:stretch>
            <a:fillRect/>
          </a:stretch>
        </p:blipFill>
        <p:spPr>
          <a:xfrm>
            <a:off x="6922966" y="186267"/>
            <a:ext cx="2350799" cy="3242733"/>
          </a:xfrm>
          <a:prstGeom prst="rect">
            <a:avLst/>
          </a:prstGeom>
        </p:spPr>
      </p:pic>
      <p:pic>
        <p:nvPicPr>
          <p:cNvPr id="15" name="Picture 14" descr="Why Use Google Forms? | Corkboard Concepts">
            <a:extLst>
              <a:ext uri="{FF2B5EF4-FFF2-40B4-BE49-F238E27FC236}">
                <a16:creationId xmlns:a16="http://schemas.microsoft.com/office/drawing/2014/main" id="{97F29549-CB4A-7156-9CB2-4BDE4B06E3F8}"/>
              </a:ext>
            </a:extLst>
          </p:cNvPr>
          <p:cNvPicPr>
            <a:picLocks noChangeAspect="1"/>
          </p:cNvPicPr>
          <p:nvPr/>
        </p:nvPicPr>
        <p:blipFill>
          <a:blip r:embed="rId6"/>
          <a:stretch>
            <a:fillRect/>
          </a:stretch>
        </p:blipFill>
        <p:spPr>
          <a:xfrm>
            <a:off x="9271000" y="1052694"/>
            <a:ext cx="2743199" cy="2585144"/>
          </a:xfrm>
          <a:prstGeom prst="rect">
            <a:avLst/>
          </a:prstGeom>
        </p:spPr>
      </p:pic>
      <p:pic>
        <p:nvPicPr>
          <p:cNvPr id="16" name="Picture 15" descr="SurveyMonkey | MoEngage">
            <a:extLst>
              <a:ext uri="{FF2B5EF4-FFF2-40B4-BE49-F238E27FC236}">
                <a16:creationId xmlns:a16="http://schemas.microsoft.com/office/drawing/2014/main" id="{AACF903D-FD52-9A40-CF1F-3D4FBB1D73DA}"/>
              </a:ext>
            </a:extLst>
          </p:cNvPr>
          <p:cNvPicPr>
            <a:picLocks noChangeAspect="1"/>
          </p:cNvPicPr>
          <p:nvPr/>
        </p:nvPicPr>
        <p:blipFill>
          <a:blip r:embed="rId7"/>
          <a:stretch>
            <a:fillRect/>
          </a:stretch>
        </p:blipFill>
        <p:spPr>
          <a:xfrm>
            <a:off x="9589966" y="3640666"/>
            <a:ext cx="2113732" cy="2074334"/>
          </a:xfrm>
          <a:prstGeom prst="rect">
            <a:avLst/>
          </a:prstGeom>
        </p:spPr>
      </p:pic>
      <p:pic>
        <p:nvPicPr>
          <p:cNvPr id="7" name="Picture 6" descr="A paper with text on it&#10;&#10;AI-generated content may be incorrect.">
            <a:extLst>
              <a:ext uri="{FF2B5EF4-FFF2-40B4-BE49-F238E27FC236}">
                <a16:creationId xmlns:a16="http://schemas.microsoft.com/office/drawing/2014/main" id="{664A7A3D-DD7B-7809-82D6-12C396A959F1}"/>
              </a:ext>
            </a:extLst>
          </p:cNvPr>
          <p:cNvPicPr>
            <a:picLocks noChangeAspect="1"/>
          </p:cNvPicPr>
          <p:nvPr/>
        </p:nvPicPr>
        <p:blipFill>
          <a:blip r:embed="rId8"/>
          <a:stretch>
            <a:fillRect/>
          </a:stretch>
        </p:blipFill>
        <p:spPr>
          <a:xfrm>
            <a:off x="6915974" y="3456495"/>
            <a:ext cx="2342876" cy="3118702"/>
          </a:xfrm>
          <a:prstGeom prst="rect">
            <a:avLst/>
          </a:prstGeom>
        </p:spPr>
      </p:pic>
    </p:spTree>
    <p:extLst>
      <p:ext uri="{BB962C8B-B14F-4D97-AF65-F5344CB8AC3E}">
        <p14:creationId xmlns:p14="http://schemas.microsoft.com/office/powerpoint/2010/main" val="39020662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59B732-B1AC-BE34-4B6A-E40D4AAEC4AE}"/>
              </a:ext>
            </a:extLst>
          </p:cNvPr>
          <p:cNvSpPr>
            <a:spLocks noGrp="1"/>
          </p:cNvSpPr>
          <p:nvPr>
            <p:ph type="title"/>
          </p:nvPr>
        </p:nvSpPr>
        <p:spPr>
          <a:xfrm>
            <a:off x="634028" y="5342130"/>
            <a:ext cx="11353025" cy="1332372"/>
          </a:xfrm>
          <a:ln>
            <a:solidFill>
              <a:schemeClr val="bg1"/>
            </a:solidFill>
          </a:ln>
        </p:spPr>
        <p:txBody>
          <a:bodyPr>
            <a:normAutofit fontScale="90000"/>
          </a:bodyPr>
          <a:lstStyle/>
          <a:p>
            <a:br>
              <a:rPr lang="en-US" sz="1800" dirty="0"/>
            </a:br>
            <a:r>
              <a:rPr lang="en-US" sz="2000" dirty="0">
                <a:latin typeface="Aptos"/>
              </a:rPr>
              <a:t>A GANTT Chart was created in order to keep track of where I am in terms of progress and to generally improve time-management. </a:t>
            </a:r>
            <a:br>
              <a:rPr lang="en-US" sz="2000" dirty="0">
                <a:latin typeface="Aptos"/>
              </a:rPr>
            </a:br>
            <a:r>
              <a:rPr lang="en-US" sz="2000" dirty="0">
                <a:latin typeface="Aptos"/>
              </a:rPr>
              <a:t>This is the 2nd Term GANTT Chart, it includes most of the weeks leading up to hand in, besides the final one, since everything should hopefully be completed by them. </a:t>
            </a:r>
          </a:p>
        </p:txBody>
      </p:sp>
      <p:sp>
        <p:nvSpPr>
          <p:cNvPr id="3" name="Content Placeholder 2">
            <a:extLst>
              <a:ext uri="{FF2B5EF4-FFF2-40B4-BE49-F238E27FC236}">
                <a16:creationId xmlns:a16="http://schemas.microsoft.com/office/drawing/2014/main" id="{3F013921-0C7A-69E8-FDAD-099AB8A05415}"/>
              </a:ext>
            </a:extLst>
          </p:cNvPr>
          <p:cNvSpPr>
            <a:spLocks noGrp="1"/>
          </p:cNvSpPr>
          <p:nvPr>
            <p:ph sz="quarter" idx="13"/>
          </p:nvPr>
        </p:nvSpPr>
        <p:spPr>
          <a:xfrm>
            <a:off x="634029" y="429674"/>
            <a:ext cx="10923925" cy="4037312"/>
          </a:xfrm>
        </p:spPr>
        <p:txBody>
          <a:bodyPr/>
          <a:lstStyle/>
          <a:p>
            <a:pPr marL="164465" indent="-164465"/>
            <a:r>
              <a:rPr lang="en-US" dirty="0"/>
              <a:t>What's next?</a:t>
            </a:r>
          </a:p>
        </p:txBody>
      </p:sp>
      <p:sp>
        <p:nvSpPr>
          <p:cNvPr id="6" name="Slide Number Placeholder 5">
            <a:extLst>
              <a:ext uri="{FF2B5EF4-FFF2-40B4-BE49-F238E27FC236}">
                <a16:creationId xmlns:a16="http://schemas.microsoft.com/office/drawing/2014/main" id="{3310D9BE-4AC0-3985-8698-B9AEEDBEC2AB}"/>
              </a:ext>
            </a:extLst>
          </p:cNvPr>
          <p:cNvSpPr>
            <a:spLocks noGrp="1"/>
          </p:cNvSpPr>
          <p:nvPr>
            <p:ph type="sldNum" sz="quarter" idx="12"/>
          </p:nvPr>
        </p:nvSpPr>
        <p:spPr/>
        <p:txBody>
          <a:bodyPr/>
          <a:lstStyle/>
          <a:p>
            <a:fld id="{CC057153-B650-4DEB-B370-79DDCFDCE934}" type="slidenum">
              <a:rPr lang="en-US" smtClean="0"/>
              <a:t>16</a:t>
            </a:fld>
            <a:endParaRPr lang="en-US" dirty="0"/>
          </a:p>
        </p:txBody>
      </p:sp>
      <p:pic>
        <p:nvPicPr>
          <p:cNvPr id="5" name="Picture 4" descr="A grid of yellow and white squares&#10;&#10;AI-generated content may be incorrect.">
            <a:extLst>
              <a:ext uri="{FF2B5EF4-FFF2-40B4-BE49-F238E27FC236}">
                <a16:creationId xmlns:a16="http://schemas.microsoft.com/office/drawing/2014/main" id="{AC98A276-3336-D72E-E4D4-D00918F07002}"/>
              </a:ext>
            </a:extLst>
          </p:cNvPr>
          <p:cNvPicPr>
            <a:picLocks noChangeAspect="1"/>
          </p:cNvPicPr>
          <p:nvPr/>
        </p:nvPicPr>
        <p:blipFill>
          <a:blip r:embed="rId3"/>
          <a:stretch>
            <a:fillRect/>
          </a:stretch>
        </p:blipFill>
        <p:spPr>
          <a:xfrm>
            <a:off x="1168778" y="1032233"/>
            <a:ext cx="10410825" cy="4181475"/>
          </a:xfrm>
          <a:prstGeom prst="rect">
            <a:avLst/>
          </a:prstGeom>
        </p:spPr>
      </p:pic>
    </p:spTree>
    <p:extLst>
      <p:ext uri="{BB962C8B-B14F-4D97-AF65-F5344CB8AC3E}">
        <p14:creationId xmlns:p14="http://schemas.microsoft.com/office/powerpoint/2010/main" val="6110999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8657E0E-BED4-0059-EADF-8E1A9CCAF60A}"/>
              </a:ext>
            </a:extLst>
          </p:cNvPr>
          <p:cNvSpPr/>
          <p:nvPr/>
        </p:nvSpPr>
        <p:spPr>
          <a:xfrm>
            <a:off x="-454695" y="-7295"/>
            <a:ext cx="4679549" cy="712153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DC21CBA-BF0E-B09D-1B6D-7B68C95FAF55}"/>
              </a:ext>
            </a:extLst>
          </p:cNvPr>
          <p:cNvSpPr>
            <a:spLocks noGrp="1"/>
          </p:cNvSpPr>
          <p:nvPr>
            <p:ph type="title"/>
          </p:nvPr>
        </p:nvSpPr>
        <p:spPr>
          <a:xfrm>
            <a:off x="670727" y="3931880"/>
            <a:ext cx="3401568" cy="1127760"/>
          </a:xfrm>
        </p:spPr>
        <p:txBody>
          <a:bodyPr/>
          <a:lstStyle/>
          <a:p>
            <a:r>
              <a:rPr lang="en-US" dirty="0"/>
              <a:t>Thank you for listening!</a:t>
            </a:r>
            <a:br>
              <a:rPr lang="en-US" dirty="0"/>
            </a:br>
            <a:br>
              <a:rPr lang="en-US" dirty="0"/>
            </a:br>
            <a:r>
              <a:rPr lang="en-US" dirty="0"/>
              <a:t>Any questions?</a:t>
            </a:r>
          </a:p>
        </p:txBody>
      </p:sp>
      <p:sp>
        <p:nvSpPr>
          <p:cNvPr id="6" name="Slide Number Placeholder 5">
            <a:extLst>
              <a:ext uri="{FF2B5EF4-FFF2-40B4-BE49-F238E27FC236}">
                <a16:creationId xmlns:a16="http://schemas.microsoft.com/office/drawing/2014/main" id="{390E8512-F192-F148-7D3C-9D173B81DA84}"/>
              </a:ext>
            </a:extLst>
          </p:cNvPr>
          <p:cNvSpPr>
            <a:spLocks noGrp="1"/>
          </p:cNvSpPr>
          <p:nvPr>
            <p:ph type="sldNum" sz="quarter" idx="12"/>
          </p:nvPr>
        </p:nvSpPr>
        <p:spPr/>
        <p:txBody>
          <a:bodyPr/>
          <a:lstStyle/>
          <a:p>
            <a:fld id="{CC057153-B650-4DEB-B370-79DDCFDCE934}" type="slidenum">
              <a:rPr lang="en-US" smtClean="0"/>
              <a:pPr/>
              <a:t>17</a:t>
            </a:fld>
            <a:endParaRPr lang="en-US" dirty="0"/>
          </a:p>
        </p:txBody>
      </p:sp>
      <p:pic>
        <p:nvPicPr>
          <p:cNvPr id="4" name="Picture 3" descr="A cartoon of a person in a red dress&#10;&#10;AI-generated content may be incorrect.">
            <a:extLst>
              <a:ext uri="{FF2B5EF4-FFF2-40B4-BE49-F238E27FC236}">
                <a16:creationId xmlns:a16="http://schemas.microsoft.com/office/drawing/2014/main" id="{2B910EDA-A949-E804-7250-9D6C662BB509}"/>
              </a:ext>
            </a:extLst>
          </p:cNvPr>
          <p:cNvPicPr>
            <a:picLocks noChangeAspect="1"/>
          </p:cNvPicPr>
          <p:nvPr/>
        </p:nvPicPr>
        <p:blipFill>
          <a:blip r:embed="rId3"/>
          <a:srcRect l="33333" t="13880" r="24444" b="58148"/>
          <a:stretch>
            <a:fillRect/>
          </a:stretch>
        </p:blipFill>
        <p:spPr>
          <a:xfrm>
            <a:off x="4229100" y="-13331"/>
            <a:ext cx="8644471" cy="6862869"/>
          </a:xfrm>
          <a:prstGeom prst="rect">
            <a:avLst/>
          </a:prstGeom>
        </p:spPr>
      </p:pic>
    </p:spTree>
    <p:extLst>
      <p:ext uri="{BB962C8B-B14F-4D97-AF65-F5344CB8AC3E}">
        <p14:creationId xmlns:p14="http://schemas.microsoft.com/office/powerpoint/2010/main" val="38437934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873205-E51F-B31E-96A1-11FA23EB994F}"/>
              </a:ext>
            </a:extLst>
          </p:cNvPr>
          <p:cNvSpPr>
            <a:spLocks noGrp="1"/>
          </p:cNvSpPr>
          <p:nvPr>
            <p:ph type="title"/>
          </p:nvPr>
        </p:nvSpPr>
        <p:spPr>
          <a:xfrm>
            <a:off x="631449" y="-3811"/>
            <a:ext cx="3566537" cy="1127760"/>
          </a:xfrm>
        </p:spPr>
        <p:txBody>
          <a:bodyPr/>
          <a:lstStyle/>
          <a:p>
            <a:r>
              <a:rPr lang="en-US" sz="3600" dirty="0"/>
              <a:t>Bibliography</a:t>
            </a:r>
          </a:p>
        </p:txBody>
      </p:sp>
      <p:sp>
        <p:nvSpPr>
          <p:cNvPr id="4" name="Slide Number Placeholder 3">
            <a:extLst>
              <a:ext uri="{FF2B5EF4-FFF2-40B4-BE49-F238E27FC236}">
                <a16:creationId xmlns:a16="http://schemas.microsoft.com/office/drawing/2014/main" id="{F731A110-65A2-A8F4-1835-096BC50F631B}"/>
              </a:ext>
            </a:extLst>
          </p:cNvPr>
          <p:cNvSpPr>
            <a:spLocks noGrp="1"/>
          </p:cNvSpPr>
          <p:nvPr>
            <p:ph type="sldNum" sz="quarter" idx="12"/>
          </p:nvPr>
        </p:nvSpPr>
        <p:spPr/>
        <p:txBody>
          <a:bodyPr/>
          <a:lstStyle/>
          <a:p>
            <a:fld id="{CC057153-B650-4DEB-B370-79DDCFDCE934}" type="slidenum">
              <a:rPr lang="en-US" smtClean="0"/>
              <a:pPr/>
              <a:t>18</a:t>
            </a:fld>
            <a:endParaRPr lang="en-US" dirty="0"/>
          </a:p>
        </p:txBody>
      </p:sp>
      <p:sp>
        <p:nvSpPr>
          <p:cNvPr id="9" name="Rectangle 8">
            <a:extLst>
              <a:ext uri="{FF2B5EF4-FFF2-40B4-BE49-F238E27FC236}">
                <a16:creationId xmlns:a16="http://schemas.microsoft.com/office/drawing/2014/main" id="{512AC9EC-2E8A-A5D8-1EDF-86C749951A02}"/>
              </a:ext>
            </a:extLst>
          </p:cNvPr>
          <p:cNvSpPr/>
          <p:nvPr/>
        </p:nvSpPr>
        <p:spPr>
          <a:xfrm>
            <a:off x="-454695" y="-7295"/>
            <a:ext cx="908828" cy="712153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241C2831-007A-C7F4-6784-1316D7FCFFF8}"/>
              </a:ext>
            </a:extLst>
          </p:cNvPr>
          <p:cNvSpPr txBox="1"/>
          <p:nvPr/>
        </p:nvSpPr>
        <p:spPr>
          <a:xfrm>
            <a:off x="622300" y="1231903"/>
            <a:ext cx="11489265" cy="5447645"/>
          </a:xfrm>
          <a:prstGeom prst="rect">
            <a:avLst/>
          </a:prstGeom>
          <a:solidFill>
            <a:schemeClr val="bg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dirty="0">
                <a:ea typeface="+mn-lt"/>
                <a:cs typeface="+mn-lt"/>
              </a:rPr>
              <a:t>[1] The Byzantium Blogger, "</a:t>
            </a:r>
            <a:r>
              <a:rPr lang="en-GB" sz="1200" i="1" dirty="0">
                <a:ea typeface="+mn-lt"/>
                <a:cs typeface="+mn-lt"/>
              </a:rPr>
              <a:t>The Early Russian Army–Russia’s undiscovered military forces"</a:t>
            </a:r>
            <a:r>
              <a:rPr lang="en-GB" sz="1200" dirty="0">
                <a:ea typeface="+mn-lt"/>
                <a:cs typeface="+mn-lt"/>
              </a:rPr>
              <a:t>, Byzantium-blogger blog, (2015). [Image]. Available: </a:t>
            </a:r>
            <a:r>
              <a:rPr lang="en-GB" sz="1200" dirty="0">
                <a:highlight>
                  <a:srgbClr val="FFFFFF"/>
                </a:highlight>
                <a:ea typeface="+mn-lt"/>
                <a:cs typeface="+mn-lt"/>
                <a:hlinkClick r:id="rId3"/>
              </a:rPr>
              <a:t>https://byzantium-blogger.blog/2015/08/16/the-early-russian-army-russias-undiscovered-military-forces/</a:t>
            </a:r>
            <a:r>
              <a:rPr lang="en-GB" sz="1200" dirty="0">
                <a:highlight>
                  <a:srgbClr val="FFFFFF"/>
                </a:highlight>
                <a:ea typeface="+mn-lt"/>
                <a:cs typeface="+mn-lt"/>
              </a:rPr>
              <a:t> (Accessed: 07 January 2026)</a:t>
            </a:r>
            <a:endParaRPr lang="en-US" sz="1200" dirty="0">
              <a:highlight>
                <a:srgbClr val="FFFFFF"/>
              </a:highlight>
            </a:endParaRPr>
          </a:p>
          <a:p>
            <a:r>
              <a:rPr lang="en-GB" sz="1200" dirty="0">
                <a:ea typeface="+mn-lt"/>
                <a:cs typeface="+mn-lt"/>
              </a:rPr>
              <a:t>[2] KORELIMITED, "</a:t>
            </a:r>
            <a:r>
              <a:rPr lang="en-GB" sz="1200" i="1" dirty="0">
                <a:ea typeface="+mn-lt"/>
                <a:cs typeface="+mn-lt"/>
              </a:rPr>
              <a:t>A History of Joseon: Korea’s Last Dynasty</a:t>
            </a:r>
            <a:r>
              <a:rPr lang="en-GB" sz="1200" dirty="0">
                <a:ea typeface="+mn-lt"/>
                <a:cs typeface="+mn-lt"/>
              </a:rPr>
              <a:t>," </a:t>
            </a:r>
            <a:r>
              <a:rPr lang="en-GB" sz="1200" dirty="0" err="1">
                <a:ea typeface="+mn-lt"/>
                <a:cs typeface="+mn-lt"/>
              </a:rPr>
              <a:t>Korelimited</a:t>
            </a:r>
            <a:r>
              <a:rPr lang="en-GB" sz="1200" dirty="0">
                <a:ea typeface="+mn-lt"/>
                <a:cs typeface="+mn-lt"/>
              </a:rPr>
              <a:t>, (2021). [Image]. Available: </a:t>
            </a:r>
            <a:r>
              <a:rPr lang="en-GB" sz="1200" dirty="0">
                <a:highlight>
                  <a:srgbClr val="FFFFFF"/>
                </a:highlight>
                <a:ea typeface="+mn-lt"/>
                <a:cs typeface="+mn-lt"/>
                <a:hlinkClick r:id="rId4"/>
              </a:rPr>
              <a:t>https://korelimited.com/blogs/korelimited/a-history-of-joseon-korea-s-last-dynasty?srsltid=AfmBOooGHwgje9xlqwY3plc56ywIxYP3-Ze5_z1wCE9HLG9eDoZiMz8U</a:t>
            </a:r>
            <a:r>
              <a:rPr lang="en-GB" sz="1200" dirty="0">
                <a:highlight>
                  <a:srgbClr val="FFFFFF"/>
                </a:highlight>
                <a:ea typeface="+mn-lt"/>
                <a:cs typeface="+mn-lt"/>
              </a:rPr>
              <a:t> (Accessed: 07 January 2026)</a:t>
            </a:r>
            <a:endParaRPr lang="en-GB" sz="1200" dirty="0">
              <a:highlight>
                <a:srgbClr val="FFFFFF"/>
              </a:highlight>
            </a:endParaRPr>
          </a:p>
          <a:p>
            <a:r>
              <a:rPr lang="en-GB" sz="1200" dirty="0">
                <a:ea typeface="+mn-lt"/>
                <a:cs typeface="+mn-lt"/>
              </a:rPr>
              <a:t>[3] Traverse Journeys, "</a:t>
            </a:r>
            <a:r>
              <a:rPr lang="en-GB" sz="1200" i="1" dirty="0">
                <a:ea typeface="+mn-lt"/>
                <a:cs typeface="+mn-lt"/>
              </a:rPr>
              <a:t>Interesting Facts About Māori Culture in New Zealand"</a:t>
            </a:r>
            <a:r>
              <a:rPr lang="en-GB" sz="1200" dirty="0">
                <a:ea typeface="+mn-lt"/>
                <a:cs typeface="+mn-lt"/>
              </a:rPr>
              <a:t>. Traverse Journeys, (2022). [Image]. Available: </a:t>
            </a:r>
            <a:r>
              <a:rPr lang="en-GB" sz="1200" dirty="0">
                <a:highlight>
                  <a:srgbClr val="FFFFFF"/>
                </a:highlight>
                <a:ea typeface="+mn-lt"/>
                <a:cs typeface="+mn-lt"/>
                <a:hlinkClick r:id="rId5"/>
              </a:rPr>
              <a:t>https://traversejourneys.com/blog/interesting-facts-about-maori-culture-in-new-zealand</a:t>
            </a:r>
            <a:r>
              <a:rPr lang="en-GB" sz="1200" dirty="0">
                <a:highlight>
                  <a:srgbClr val="FFFFFF"/>
                </a:highlight>
                <a:ea typeface="+mn-lt"/>
                <a:cs typeface="+mn-lt"/>
              </a:rPr>
              <a:t> (Accessed: 07 January 2026)</a:t>
            </a:r>
            <a:endParaRPr lang="en-GB" sz="1200"/>
          </a:p>
          <a:p>
            <a:r>
              <a:rPr lang="en-GB" sz="1200" dirty="0">
                <a:ea typeface="+mn-lt"/>
                <a:cs typeface="+mn-lt"/>
              </a:rPr>
              <a:t>[4] People’s Collection Wales, "</a:t>
            </a:r>
            <a:r>
              <a:rPr lang="en-GB" sz="1200" i="1" dirty="0">
                <a:ea typeface="+mn-lt"/>
                <a:cs typeface="+mn-lt"/>
              </a:rPr>
              <a:t>Who Were the Celts</a:t>
            </a:r>
            <a:r>
              <a:rPr lang="en-GB" sz="1200" dirty="0">
                <a:ea typeface="+mn-lt"/>
                <a:cs typeface="+mn-lt"/>
              </a:rPr>
              <a:t>." People’s Collection Wales, (2011). [Image]". Available: </a:t>
            </a:r>
            <a:r>
              <a:rPr lang="en-GB" sz="1200" dirty="0">
                <a:highlight>
                  <a:srgbClr val="FFFFFF"/>
                </a:highlight>
                <a:ea typeface="+mn-lt"/>
                <a:cs typeface="+mn-lt"/>
                <a:hlinkClick r:id="rId6"/>
              </a:rPr>
              <a:t>https://www.peoplescollection.wales/content/who-were-celts</a:t>
            </a:r>
            <a:r>
              <a:rPr lang="en-GB" sz="1200" dirty="0">
                <a:highlight>
                  <a:srgbClr val="FFFFFF"/>
                </a:highlight>
                <a:ea typeface="+mn-lt"/>
                <a:cs typeface="+mn-lt"/>
              </a:rPr>
              <a:t> (Accessed: 07 January 2026) </a:t>
            </a:r>
            <a:endParaRPr lang="en-GB" sz="1200"/>
          </a:p>
          <a:p>
            <a:r>
              <a:rPr lang="en-GB" sz="1200" dirty="0">
                <a:ea typeface="+mn-lt"/>
                <a:cs typeface="+mn-lt"/>
              </a:rPr>
              <a:t>[5] P. Kiger, "</a:t>
            </a:r>
            <a:r>
              <a:rPr lang="en-GB" sz="1200" i="1" dirty="0">
                <a:ea typeface="+mn-lt"/>
                <a:cs typeface="+mn-lt"/>
              </a:rPr>
              <a:t>Iroquois Great Law of Peace source of US Constitution"</a:t>
            </a:r>
            <a:r>
              <a:rPr lang="en-GB" sz="1200" dirty="0">
                <a:ea typeface="+mn-lt"/>
                <a:cs typeface="+mn-lt"/>
              </a:rPr>
              <a:t>. HowStuffWorks, (NA) [Image]. Available: </a:t>
            </a:r>
            <a:r>
              <a:rPr lang="en-GB" sz="1200" dirty="0">
                <a:highlight>
                  <a:srgbClr val="FFFFFF"/>
                </a:highlight>
                <a:ea typeface="+mn-lt"/>
                <a:cs typeface="+mn-lt"/>
                <a:hlinkClick r:id="rId7"/>
              </a:rPr>
              <a:t>https://history.howstuffworks.com/history-vs-myth/iroquois-great-law-peace-source-us-constitution.htm</a:t>
            </a:r>
            <a:r>
              <a:rPr lang="en-GB" sz="1200" dirty="0">
                <a:highlight>
                  <a:srgbClr val="FFFFFF"/>
                </a:highlight>
                <a:ea typeface="+mn-lt"/>
                <a:cs typeface="+mn-lt"/>
              </a:rPr>
              <a:t> (Accessed: 07 January 2026) </a:t>
            </a:r>
            <a:endParaRPr lang="en-GB" sz="1200">
              <a:highlight>
                <a:srgbClr val="FFFFFF"/>
              </a:highlight>
            </a:endParaRPr>
          </a:p>
          <a:p>
            <a:r>
              <a:rPr lang="en-GB" sz="1200" dirty="0">
                <a:ea typeface="+mn-lt"/>
                <a:cs typeface="+mn-lt"/>
              </a:rPr>
              <a:t>[6] Blizzard, "</a:t>
            </a:r>
            <a:r>
              <a:rPr lang="en-GB" sz="1200" i="1" dirty="0">
                <a:ea typeface="+mn-lt"/>
                <a:cs typeface="+mn-lt"/>
              </a:rPr>
              <a:t>Overwatch 2"</a:t>
            </a:r>
            <a:r>
              <a:rPr lang="en-GB" sz="1200" dirty="0">
                <a:ea typeface="+mn-lt"/>
                <a:cs typeface="+mn-lt"/>
              </a:rPr>
              <a:t>. Nintendo, (2022). [Image]. Available: </a:t>
            </a:r>
            <a:r>
              <a:rPr lang="en-GB" sz="1200" dirty="0">
                <a:highlight>
                  <a:srgbClr val="FFFFFF"/>
                </a:highlight>
                <a:ea typeface="+mn-lt"/>
                <a:cs typeface="+mn-lt"/>
                <a:hlinkClick r:id="rId8"/>
              </a:rPr>
              <a:t>https://www.nintendo.com/en-gb/Games/Nintendo-Switch-download-software/Overwatch-2-2229263.html?srsltid=AfmBOoq9xV4AydWfQJgzaoqLijWyxEjF8sOWv6dUEItITuOg9KeCf7K7</a:t>
            </a:r>
            <a:r>
              <a:rPr lang="en-GB" sz="1200" dirty="0">
                <a:highlight>
                  <a:srgbClr val="FFFFFF"/>
                </a:highlight>
                <a:ea typeface="+mn-lt"/>
                <a:cs typeface="+mn-lt"/>
              </a:rPr>
              <a:t>  (Accessed: 07 January 2026) </a:t>
            </a:r>
            <a:endParaRPr lang="en-GB" sz="1200"/>
          </a:p>
          <a:p>
            <a:r>
              <a:rPr lang="en-GB" sz="1200" dirty="0">
                <a:ea typeface="+mn-lt"/>
                <a:cs typeface="+mn-lt"/>
              </a:rPr>
              <a:t>[7] Capcom, "</a:t>
            </a:r>
            <a:r>
              <a:rPr lang="en-GB" sz="1200" i="1" dirty="0">
                <a:ea typeface="+mn-lt"/>
                <a:cs typeface="+mn-lt"/>
              </a:rPr>
              <a:t>Resident Evil 5"</a:t>
            </a:r>
            <a:r>
              <a:rPr lang="en-GB" sz="1200" dirty="0">
                <a:ea typeface="+mn-lt"/>
                <a:cs typeface="+mn-lt"/>
              </a:rPr>
              <a:t>. PlayStation (2016), [Image]. Available: </a:t>
            </a:r>
            <a:r>
              <a:rPr lang="en-GB" sz="1200" dirty="0">
                <a:highlight>
                  <a:srgbClr val="FFFFFF"/>
                </a:highlight>
                <a:ea typeface="+mn-lt"/>
                <a:cs typeface="+mn-lt"/>
                <a:hlinkClick r:id="rId9"/>
              </a:rPr>
              <a:t>https://www.playstation.com/en-gb/games/resident-evil-5/</a:t>
            </a:r>
            <a:r>
              <a:rPr lang="en-GB" sz="1200" dirty="0">
                <a:highlight>
                  <a:srgbClr val="FFFFFF"/>
                </a:highlight>
                <a:ea typeface="+mn-lt"/>
                <a:cs typeface="+mn-lt"/>
              </a:rPr>
              <a:t> (Accessed: 07 January 2026) </a:t>
            </a:r>
            <a:endParaRPr lang="en-GB" sz="1200"/>
          </a:p>
          <a:p>
            <a:r>
              <a:rPr lang="en-GB" sz="1200" dirty="0">
                <a:ea typeface="+mn-lt"/>
                <a:cs typeface="+mn-lt"/>
              </a:rPr>
              <a:t>[8] </a:t>
            </a:r>
            <a:r>
              <a:rPr lang="en-GB" sz="1200" dirty="0" err="1">
                <a:ea typeface="+mn-lt"/>
                <a:cs typeface="+mn-lt"/>
              </a:rPr>
              <a:t>DreadXP</a:t>
            </a:r>
            <a:r>
              <a:rPr lang="en-GB" sz="1200" dirty="0">
                <a:ea typeface="+mn-lt"/>
                <a:cs typeface="+mn-lt"/>
              </a:rPr>
              <a:t>, "The </a:t>
            </a:r>
            <a:r>
              <a:rPr lang="en-GB" sz="1200" i="1" dirty="0">
                <a:ea typeface="+mn-lt"/>
                <a:cs typeface="+mn-lt"/>
              </a:rPr>
              <a:t>Mortuary Assistant"</a:t>
            </a:r>
            <a:r>
              <a:rPr lang="en-GB" sz="1200" dirty="0">
                <a:ea typeface="+mn-lt"/>
                <a:cs typeface="+mn-lt"/>
              </a:rPr>
              <a:t>. PlayStation Store, (2024). [Image]. Available: </a:t>
            </a:r>
            <a:r>
              <a:rPr lang="en-GB" sz="1200" dirty="0">
                <a:highlight>
                  <a:srgbClr val="FFFFFF"/>
                </a:highlight>
                <a:ea typeface="+mn-lt"/>
                <a:cs typeface="+mn-lt"/>
                <a:hlinkClick r:id="rId10"/>
              </a:rPr>
              <a:t>https://store.playstation.com/en-gb/concept/10006285</a:t>
            </a:r>
            <a:r>
              <a:rPr lang="en-GB" sz="1200" dirty="0">
                <a:highlight>
                  <a:srgbClr val="FFFFFF"/>
                </a:highlight>
                <a:ea typeface="+mn-lt"/>
                <a:cs typeface="+mn-lt"/>
              </a:rPr>
              <a:t> (Accessed: 07 January 2026) </a:t>
            </a:r>
            <a:endParaRPr lang="en-GB" sz="1200"/>
          </a:p>
          <a:p>
            <a:r>
              <a:rPr lang="en-GB" sz="1200" dirty="0">
                <a:ea typeface="+mn-lt"/>
                <a:cs typeface="+mn-lt"/>
              </a:rPr>
              <a:t>[9] Electronic Arts, "</a:t>
            </a:r>
            <a:r>
              <a:rPr lang="en-GB" sz="1200" i="1" dirty="0">
                <a:ea typeface="+mn-lt"/>
                <a:cs typeface="+mn-lt"/>
              </a:rPr>
              <a:t>Dragon Age: The </a:t>
            </a:r>
            <a:r>
              <a:rPr lang="en-GB" sz="1200" i="1" dirty="0" err="1">
                <a:ea typeface="+mn-lt"/>
                <a:cs typeface="+mn-lt"/>
              </a:rPr>
              <a:t>Veilguard</a:t>
            </a:r>
            <a:r>
              <a:rPr lang="en-GB" sz="1200" i="1" dirty="0">
                <a:ea typeface="+mn-lt"/>
                <a:cs typeface="+mn-lt"/>
              </a:rPr>
              <a:t>" </a:t>
            </a:r>
            <a:r>
              <a:rPr lang="en-GB" sz="1200" i="1" dirty="0" err="1">
                <a:ea typeface="+mn-lt"/>
                <a:cs typeface="+mn-lt"/>
              </a:rPr>
              <a:t>EANewsRoom</a:t>
            </a:r>
            <a:r>
              <a:rPr lang="en-GB" sz="1200" i="1" dirty="0">
                <a:ea typeface="+mn-lt"/>
                <a:cs typeface="+mn-lt"/>
              </a:rPr>
              <a:t>, (2024). </a:t>
            </a:r>
            <a:r>
              <a:rPr lang="en-GB" sz="1200" dirty="0">
                <a:ea typeface="+mn-lt"/>
                <a:cs typeface="+mn-lt"/>
              </a:rPr>
              <a:t>[Image]. Available: </a:t>
            </a:r>
            <a:r>
              <a:rPr lang="en-GB" sz="1200" dirty="0">
                <a:highlight>
                  <a:srgbClr val="FFFFFF"/>
                </a:highlight>
                <a:ea typeface="+mn-lt"/>
                <a:cs typeface="+mn-lt"/>
                <a:hlinkClick r:id="rId11"/>
              </a:rPr>
              <a:t>https://news.ea.com/press-releases/press-releases-details/2024/Dragon-Age-The-Veilguard-Launches-October-31-2024-Pre-Orders-Available-Now/default.aspx</a:t>
            </a:r>
            <a:r>
              <a:rPr lang="en-GB" sz="1200" dirty="0">
                <a:highlight>
                  <a:srgbClr val="FFFFFF"/>
                </a:highlight>
                <a:ea typeface="+mn-lt"/>
                <a:cs typeface="+mn-lt"/>
              </a:rPr>
              <a:t> (Accessed: 07 January 2026) </a:t>
            </a:r>
            <a:endParaRPr lang="en-GB" sz="1200"/>
          </a:p>
          <a:p>
            <a:r>
              <a:rPr lang="en-GB" sz="1200" dirty="0">
                <a:ea typeface="+mn-lt"/>
                <a:cs typeface="+mn-lt"/>
              </a:rPr>
              <a:t>[10]Bethesda, "</a:t>
            </a:r>
            <a:r>
              <a:rPr lang="en-GB" sz="1200" i="1" dirty="0">
                <a:ea typeface="+mn-lt"/>
                <a:cs typeface="+mn-lt"/>
              </a:rPr>
              <a:t>Fallout 4"</a:t>
            </a:r>
            <a:r>
              <a:rPr lang="en-GB" sz="1200" dirty="0">
                <a:ea typeface="+mn-lt"/>
                <a:cs typeface="+mn-lt"/>
              </a:rPr>
              <a:t>. PlayStation, (2015). [Image]. Available: </a:t>
            </a:r>
            <a:r>
              <a:rPr lang="en-GB" sz="1200" dirty="0">
                <a:highlight>
                  <a:srgbClr val="FFFFFF"/>
                </a:highlight>
                <a:ea typeface="+mn-lt"/>
                <a:cs typeface="+mn-lt"/>
                <a:hlinkClick r:id="rId12"/>
              </a:rPr>
              <a:t>https://www.playstation.com/en-in/games/fallout-4/</a:t>
            </a:r>
            <a:r>
              <a:rPr lang="en-GB" sz="1200" dirty="0">
                <a:highlight>
                  <a:srgbClr val="FFFFFF"/>
                </a:highlight>
                <a:ea typeface="+mn-lt"/>
                <a:cs typeface="+mn-lt"/>
              </a:rPr>
              <a:t>  (Accessed: 08 January 2026) </a:t>
            </a:r>
            <a:endParaRPr lang="en-GB" sz="1200"/>
          </a:p>
          <a:p>
            <a:r>
              <a:rPr lang="en-GB" sz="1200" dirty="0">
                <a:ea typeface="+mn-lt"/>
                <a:cs typeface="+mn-lt"/>
              </a:rPr>
              <a:t>[11] D. Willis, "</a:t>
            </a:r>
            <a:r>
              <a:rPr lang="en-GB" sz="1200" i="1" dirty="0">
                <a:ea typeface="+mn-lt"/>
                <a:cs typeface="+mn-lt"/>
              </a:rPr>
              <a:t>Overwatch: A Step in the Right Direction for Diversity in Gaming"</a:t>
            </a:r>
            <a:r>
              <a:rPr lang="en-GB" sz="1200" dirty="0">
                <a:ea typeface="+mn-lt"/>
                <a:cs typeface="+mn-lt"/>
              </a:rPr>
              <a:t>. Geeks of </a:t>
            </a:r>
            <a:r>
              <a:rPr lang="en-GB" sz="1200" dirty="0" err="1">
                <a:ea typeface="+mn-lt"/>
                <a:cs typeface="+mn-lt"/>
              </a:rPr>
              <a:t>Color</a:t>
            </a:r>
            <a:r>
              <a:rPr lang="en-GB" sz="1200" dirty="0">
                <a:ea typeface="+mn-lt"/>
                <a:cs typeface="+mn-lt"/>
              </a:rPr>
              <a:t>, (2016). [Image]. Available: </a:t>
            </a:r>
            <a:r>
              <a:rPr lang="en-GB" sz="1200" dirty="0">
                <a:highlight>
                  <a:srgbClr val="FFFFFF"/>
                </a:highlight>
                <a:ea typeface="+mn-lt"/>
                <a:cs typeface="+mn-lt"/>
                <a:hlinkClick r:id="rId13"/>
              </a:rPr>
              <a:t>https://geeksofcolor.co/2016/09/28/overwatch-a-step-in-the-right-direction-for-diversity-in-gaming/</a:t>
            </a:r>
            <a:r>
              <a:rPr lang="en-GB" sz="1200" dirty="0">
                <a:highlight>
                  <a:srgbClr val="FFFFFF"/>
                </a:highlight>
                <a:ea typeface="+mn-lt"/>
                <a:cs typeface="+mn-lt"/>
              </a:rPr>
              <a:t>  (Accessed: 08 January 2026) </a:t>
            </a:r>
            <a:endParaRPr lang="en-GB" sz="1200"/>
          </a:p>
          <a:p>
            <a:r>
              <a:rPr lang="en-GB" sz="1200" dirty="0">
                <a:ea typeface="+mn-lt"/>
                <a:cs typeface="+mn-lt"/>
              </a:rPr>
              <a:t>[12] A. Terpstra, "</a:t>
            </a:r>
            <a:r>
              <a:rPr lang="en-GB" sz="1200" i="1" dirty="0">
                <a:ea typeface="+mn-lt"/>
                <a:cs typeface="+mn-lt"/>
              </a:rPr>
              <a:t>Designing Overwatch"</a:t>
            </a:r>
            <a:r>
              <a:rPr lang="en-GB" sz="1200" dirty="0">
                <a:ea typeface="+mn-lt"/>
                <a:cs typeface="+mn-lt"/>
              </a:rPr>
              <a:t>. Cook &amp; Becker, (2022). [Image]. Available: </a:t>
            </a:r>
            <a:r>
              <a:rPr lang="en-GB" sz="1200" dirty="0">
                <a:highlight>
                  <a:srgbClr val="FFFFFF"/>
                </a:highlight>
                <a:ea typeface="+mn-lt"/>
                <a:cs typeface="+mn-lt"/>
                <a:hlinkClick r:id="rId14"/>
              </a:rPr>
              <a:t>https://www.cookandbecker.com/en/article/378/designing-overwatch.html</a:t>
            </a:r>
            <a:r>
              <a:rPr lang="en-GB" sz="1200" dirty="0">
                <a:highlight>
                  <a:srgbClr val="FFFFFF"/>
                </a:highlight>
                <a:ea typeface="+mn-lt"/>
                <a:cs typeface="+mn-lt"/>
              </a:rPr>
              <a:t> (Accessed: 08 January 2026) </a:t>
            </a:r>
            <a:endParaRPr lang="en-GB" sz="1200">
              <a:highlight>
                <a:srgbClr val="FFFFFF"/>
              </a:highlight>
            </a:endParaRPr>
          </a:p>
          <a:p>
            <a:r>
              <a:rPr lang="en-GB" sz="1200" dirty="0">
                <a:ea typeface="+mn-lt"/>
                <a:cs typeface="+mn-lt"/>
              </a:rPr>
              <a:t>[13] Capcom USA News, "</a:t>
            </a:r>
            <a:r>
              <a:rPr lang="en-GB" sz="1200" i="1" dirty="0">
                <a:ea typeface="+mn-lt"/>
                <a:cs typeface="+mn-lt"/>
              </a:rPr>
              <a:t>Release Dates for Resident Evil 5 on PS4 &amp; Xbox One"</a:t>
            </a:r>
            <a:r>
              <a:rPr lang="en-GB" sz="1200" dirty="0">
                <a:ea typeface="+mn-lt"/>
                <a:cs typeface="+mn-lt"/>
              </a:rPr>
              <a:t>. Capcom, (2016). [Image]. Available: </a:t>
            </a:r>
            <a:r>
              <a:rPr lang="en-GB" sz="1200" dirty="0">
                <a:highlight>
                  <a:srgbClr val="FFFFFF"/>
                </a:highlight>
                <a:ea typeface="+mn-lt"/>
                <a:cs typeface="+mn-lt"/>
                <a:hlinkClick r:id="rId15"/>
              </a:rPr>
              <a:t>https://news.capcomusa.com/lets/browse/release-dates-for-resident-evil-5-on-ps4-xbox-one</a:t>
            </a:r>
            <a:r>
              <a:rPr lang="en-GB" sz="1200" dirty="0">
                <a:highlight>
                  <a:srgbClr val="FFFFFF"/>
                </a:highlight>
                <a:ea typeface="+mn-lt"/>
                <a:cs typeface="+mn-lt"/>
              </a:rPr>
              <a:t> (Accessed: 08 January 2026) </a:t>
            </a:r>
            <a:endParaRPr lang="en-GB" sz="1200">
              <a:highlight>
                <a:srgbClr val="FFFFFF"/>
              </a:highlight>
            </a:endParaRPr>
          </a:p>
          <a:p>
            <a:r>
              <a:rPr lang="en-GB" sz="1200" dirty="0">
                <a:ea typeface="+mn-lt"/>
                <a:cs typeface="+mn-lt"/>
              </a:rPr>
              <a:t>[14] Resident Evil Wiki, "</a:t>
            </a:r>
            <a:r>
              <a:rPr lang="en-GB" sz="1200" i="1" dirty="0">
                <a:ea typeface="+mn-lt"/>
                <a:cs typeface="+mn-lt"/>
              </a:rPr>
              <a:t>Resident Evil 5 racism controversy - Post-release changes"</a:t>
            </a:r>
            <a:r>
              <a:rPr lang="en-GB" sz="1200" dirty="0">
                <a:ea typeface="+mn-lt"/>
                <a:cs typeface="+mn-lt"/>
              </a:rPr>
              <a:t>. Fandom, (NA). [Image]. Available: </a:t>
            </a:r>
            <a:r>
              <a:rPr lang="en-GB" sz="1200" dirty="0">
                <a:highlight>
                  <a:srgbClr val="FFFFFF"/>
                </a:highlight>
                <a:ea typeface="+mn-lt"/>
                <a:cs typeface="+mn-lt"/>
                <a:hlinkClick r:id="rId16"/>
              </a:rPr>
              <a:t>https://residentevil.fandom.com/wiki/Resident_Evil_5_racism_controversy#Post-release_changes</a:t>
            </a:r>
            <a:r>
              <a:rPr lang="en-GB" sz="1200" dirty="0">
                <a:highlight>
                  <a:srgbClr val="FFFFFF"/>
                </a:highlight>
                <a:ea typeface="+mn-lt"/>
                <a:cs typeface="+mn-lt"/>
              </a:rPr>
              <a:t> (Accessed: 08 January 2026) </a:t>
            </a:r>
          </a:p>
          <a:p>
            <a:r>
              <a:rPr lang="en-GB" sz="1200" dirty="0">
                <a:ea typeface="+mn-lt"/>
                <a:cs typeface="+mn-lt"/>
              </a:rPr>
              <a:t>[15] Capcom, "</a:t>
            </a:r>
            <a:r>
              <a:rPr lang="en-GB" sz="1200" i="1" dirty="0">
                <a:ea typeface="+mn-lt"/>
                <a:cs typeface="+mn-lt"/>
              </a:rPr>
              <a:t>Resident Evil 5"</a:t>
            </a:r>
            <a:r>
              <a:rPr lang="en-GB" sz="1200" dirty="0">
                <a:ea typeface="+mn-lt"/>
                <a:cs typeface="+mn-lt"/>
              </a:rPr>
              <a:t>. Steam. (2009). Image]. Available: </a:t>
            </a:r>
            <a:r>
              <a:rPr lang="en-GB" sz="1200" dirty="0">
                <a:highlight>
                  <a:srgbClr val="FFFFFF"/>
                </a:highlight>
                <a:ea typeface="+mn-lt"/>
                <a:cs typeface="+mn-lt"/>
                <a:hlinkClick r:id="rId17"/>
              </a:rPr>
              <a:t>https://store.steampowered.com/app/21690/Resident_Evil_5/</a:t>
            </a:r>
            <a:r>
              <a:rPr lang="en-GB" sz="1200" dirty="0">
                <a:highlight>
                  <a:srgbClr val="FFFFFF"/>
                </a:highlight>
                <a:ea typeface="+mn-lt"/>
                <a:cs typeface="+mn-lt"/>
              </a:rPr>
              <a:t>  (Accessed: 08 January 2026) </a:t>
            </a:r>
            <a:endParaRPr lang="en-GB" sz="1200"/>
          </a:p>
          <a:p>
            <a:r>
              <a:rPr lang="en-GB" sz="1200" dirty="0">
                <a:ea typeface="+mn-lt"/>
                <a:cs typeface="+mn-lt"/>
              </a:rPr>
              <a:t>[16] Google Workspace, "</a:t>
            </a:r>
            <a:r>
              <a:rPr lang="en-GB" sz="1200" i="1" dirty="0">
                <a:ea typeface="+mn-lt"/>
                <a:cs typeface="+mn-lt"/>
              </a:rPr>
              <a:t>Google Forms"</a:t>
            </a:r>
            <a:r>
              <a:rPr lang="en-GB" sz="1200" dirty="0">
                <a:ea typeface="+mn-lt"/>
                <a:cs typeface="+mn-lt"/>
              </a:rPr>
              <a:t>. Google, (2008). [Image]. Available: </a:t>
            </a:r>
            <a:r>
              <a:rPr lang="en-GB" sz="1200" dirty="0">
                <a:highlight>
                  <a:srgbClr val="FFFFFF"/>
                </a:highlight>
                <a:ea typeface="+mn-lt"/>
                <a:cs typeface="+mn-lt"/>
                <a:hlinkClick r:id="rId18"/>
              </a:rPr>
              <a:t>https://workspace.google.com/products/forms/</a:t>
            </a:r>
            <a:r>
              <a:rPr lang="en-GB" sz="1200" dirty="0">
                <a:highlight>
                  <a:srgbClr val="FFFFFF"/>
                </a:highlight>
                <a:ea typeface="+mn-lt"/>
                <a:cs typeface="+mn-lt"/>
              </a:rPr>
              <a:t> (Accessed: 08 January 2026) </a:t>
            </a:r>
            <a:endParaRPr lang="en-GB" sz="1200">
              <a:highlight>
                <a:srgbClr val="FFFFFF"/>
              </a:highlight>
            </a:endParaRPr>
          </a:p>
          <a:p>
            <a:r>
              <a:rPr lang="en-GB" sz="1200" dirty="0">
                <a:ea typeface="+mn-lt"/>
                <a:cs typeface="+mn-lt"/>
              </a:rPr>
              <a:t>[17] SurveyMonkey, "</a:t>
            </a:r>
            <a:r>
              <a:rPr lang="en-GB" sz="1200" i="1" dirty="0">
                <a:ea typeface="+mn-lt"/>
                <a:cs typeface="+mn-lt"/>
              </a:rPr>
              <a:t>SurveyMonkey"</a:t>
            </a:r>
            <a:r>
              <a:rPr lang="en-GB" sz="1200" dirty="0">
                <a:ea typeface="+mn-lt"/>
                <a:cs typeface="+mn-lt"/>
              </a:rPr>
              <a:t>. </a:t>
            </a:r>
            <a:r>
              <a:rPr lang="en-GB" sz="1200" dirty="0">
                <a:solidFill>
                  <a:srgbClr val="1F1F1F"/>
                </a:solidFill>
                <a:highlight>
                  <a:srgbClr val="FFFFFF"/>
                </a:highlight>
                <a:ea typeface="+mn-lt"/>
                <a:cs typeface="+mn-lt"/>
              </a:rPr>
              <a:t>Symphony Technology Group, </a:t>
            </a:r>
            <a:r>
              <a:rPr lang="en-GB" sz="1200" dirty="0">
                <a:ea typeface="+mn-lt"/>
                <a:cs typeface="+mn-lt"/>
              </a:rPr>
              <a:t>(1999). [Image]. Available: </a:t>
            </a:r>
            <a:r>
              <a:rPr lang="en-GB" sz="1200" dirty="0">
                <a:highlight>
                  <a:srgbClr val="FFFFFF"/>
                </a:highlight>
                <a:ea typeface="+mn-lt"/>
                <a:cs typeface="+mn-lt"/>
                <a:hlinkClick r:id="rId19"/>
              </a:rPr>
              <a:t>https://www.surveymonkey.com/</a:t>
            </a:r>
            <a:r>
              <a:rPr lang="en-GB" sz="1200" dirty="0">
                <a:highlight>
                  <a:srgbClr val="FFFFFF"/>
                </a:highlight>
                <a:ea typeface="+mn-lt"/>
                <a:cs typeface="+mn-lt"/>
              </a:rPr>
              <a:t> (Accessed: 08 January 2026)</a:t>
            </a:r>
            <a:endParaRPr lang="en-GB" sz="1200" dirty="0"/>
          </a:p>
        </p:txBody>
      </p:sp>
    </p:spTree>
    <p:extLst>
      <p:ext uri="{BB962C8B-B14F-4D97-AF65-F5344CB8AC3E}">
        <p14:creationId xmlns:p14="http://schemas.microsoft.com/office/powerpoint/2010/main" val="23436380"/>
      </p:ext>
    </p:extLst>
  </p:cSld>
  <p:clrMapOvr>
    <a:masterClrMapping/>
  </p:clrMapOvr>
</p:sld>
</file>

<file path=ppt/theme/theme1.xml><?xml version="1.0" encoding="utf-8"?>
<a:theme xmlns:a="http://schemas.openxmlformats.org/drawingml/2006/main" name="JapandiLinearHarmony">
  <a:themeElements>
    <a:clrScheme name="Japandi Linear Harmony">
      <a:dk1>
        <a:srgbClr val="000000"/>
      </a:dk1>
      <a:lt1>
        <a:srgbClr val="FFFFFF"/>
      </a:lt1>
      <a:dk2>
        <a:srgbClr val="2C3932"/>
      </a:dk2>
      <a:lt2>
        <a:srgbClr val="FEFDFB"/>
      </a:lt2>
      <a:accent1>
        <a:srgbClr val="ECE7DA"/>
      </a:accent1>
      <a:accent2>
        <a:srgbClr val="8A835B"/>
      </a:accent2>
      <a:accent3>
        <a:srgbClr val="D7D9CF"/>
      </a:accent3>
      <a:accent4>
        <a:srgbClr val="A39382"/>
      </a:accent4>
      <a:accent5>
        <a:srgbClr val="87A3BF"/>
      </a:accent5>
      <a:accent6>
        <a:srgbClr val="343826"/>
      </a:accent6>
      <a:hlink>
        <a:srgbClr val="169C9A"/>
      </a:hlink>
      <a:folHlink>
        <a:srgbClr val="E15C3D"/>
      </a:folHlink>
    </a:clrScheme>
    <a:fontScheme name="Custom 24">
      <a:majorFont>
        <a:latin typeface="Nunito Sans"/>
        <a:ea typeface=""/>
        <a:cs typeface=""/>
      </a:majorFont>
      <a:minorFont>
        <a:latin typeface="Nunito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Japandi linear_Marketing Presentation_win32_SD_V9" id="{57601A81-7059-40B9-B27D-CFA4D443B3D6}" vid="{9FBC8E92-EE9C-44F9-AA8A-E22EDCB5B7B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30" ma:contentTypeDescription="Create a new document." ma:contentTypeScope="" ma:versionID="cec0622158e8f13124e9e8fd4de31bd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3b52f30ab005d15df08657af532e6e38"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hidden="true"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hidden="tru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hidden="true" ma:internalName="Background" ma:readOnly="false">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element name="MediaServiceBillingMetadata" ma:index="33" nillable="true" ma:displayName="MediaServiceBillingMetadata" ma:hidden="true" ma:internalName="MediaServiceBillingMetadata"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1CEDABF-7176-4A42-8EF9-E5D4DD31FF6C}">
  <ds:schemaRefs>
    <ds:schemaRef ds:uri="71af3243-3dd4-4a8d-8c0d-dd76da1f02a5"/>
    <ds:schemaRef ds:uri="http://purl.org/dc/dcmitype/"/>
    <ds:schemaRef ds:uri="16c05727-aa75-4e4a-9b5f-8a80a1165891"/>
    <ds:schemaRef ds:uri="http://purl.org/dc/elements/1.1/"/>
    <ds:schemaRef ds:uri="http://www.w3.org/XML/1998/namespace"/>
    <ds:schemaRef ds:uri="http://schemas.microsoft.com/sharepoint/v3"/>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230e9df3-be65-4c73-a93b-d1236ebd677e"/>
  </ds:schemaRefs>
</ds:datastoreItem>
</file>

<file path=customXml/itemProps2.xml><?xml version="1.0" encoding="utf-8"?>
<ds:datastoreItem xmlns:ds="http://schemas.openxmlformats.org/officeDocument/2006/customXml" ds:itemID="{D3301439-688F-4D19-B908-B48B62C56078}">
  <ds:schemaRefs>
    <ds:schemaRef ds:uri="http://schemas.microsoft.com/sharepoint/v3/contenttype/forms"/>
  </ds:schemaRefs>
</ds:datastoreItem>
</file>

<file path=customXml/itemProps3.xml><?xml version="1.0" encoding="utf-8"?>
<ds:datastoreItem xmlns:ds="http://schemas.openxmlformats.org/officeDocument/2006/customXml" ds:itemID="{9EEC3793-C1BC-496C-A03C-202DFFC513D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87867195-f2b8-4ac2-b0b6-6bb73cb33afc}" enabled="1" method="Privileged" siteId="{72f988bf-86f1-41af-91ab-2d7cd011db47}" contentBits="0" removed="0"/>
</clbl:labelList>
</file>

<file path=docProps/app.xml><?xml version="1.0" encoding="utf-8"?>
<Properties xmlns="http://schemas.openxmlformats.org/officeDocument/2006/extended-properties" xmlns:vt="http://schemas.openxmlformats.org/officeDocument/2006/docPropsVTypes">
  <Template/>
  <TotalTime>0</TotalTime>
  <Words>382</Words>
  <Application>Microsoft Office PowerPoint</Application>
  <PresentationFormat>Widescreen</PresentationFormat>
  <Paragraphs>73</Paragraphs>
  <Slides>18</Slides>
  <Notes>15</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JapandiLinearHarmony</vt:lpstr>
      <vt:lpstr>Interim Viva -  “To what extent are real life cultures reflected accurately and respectfully through their character designs within video games with consideration towards stereotypes?”</vt:lpstr>
      <vt:lpstr>Overview </vt:lpstr>
      <vt:lpstr>The Question</vt:lpstr>
      <vt:lpstr>Practical work </vt:lpstr>
      <vt:lpstr>Summary </vt:lpstr>
      <vt:lpstr>Research</vt:lpstr>
      <vt:lpstr>Concept Art</vt:lpstr>
      <vt:lpstr>Progress</vt:lpstr>
      <vt:lpstr>PowerPoint Presentation</vt:lpstr>
      <vt:lpstr>PowerPoint Presentation</vt:lpstr>
      <vt:lpstr>What's Next?</vt:lpstr>
      <vt:lpstr>Dissertation</vt:lpstr>
      <vt:lpstr>Summary </vt:lpstr>
      <vt:lpstr>Research </vt:lpstr>
      <vt:lpstr>This is the started layout of the dissertation, main over page, contents page, introduction of everything that will be covered in the paper, and each of the headings.   Going forward will be to begin noting bullet points for each heading, to start on what content needs to be included in each section.</vt:lpstr>
      <vt:lpstr> A GANTT Chart was created in order to keep track of where I am in terms of progress and to generally improve time-management.  This is the 2nd Term GANTT Chart, it includes most of the weeks leading up to hand in, besides the final one, since everything should hopefully be completed by them. </vt:lpstr>
      <vt:lpstr>Thank you for listening!  Any questions?</vt:lpstr>
      <vt:lpstr>Bibliography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1727</cp:revision>
  <dcterms:created xsi:type="dcterms:W3CDTF">2026-01-07T00:34:26Z</dcterms:created>
  <dcterms:modified xsi:type="dcterms:W3CDTF">2026-01-15T05:01:09Z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