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75" d="100"/>
          <a:sy n="75" d="100"/>
        </p:scale>
        <p:origin x="250" y="21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19T00:06:00.523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1 569 24575,'11'-57'0,"-11"55"0,0-1 0,1 1 0,-1-1 0,1 1 0,-1-1 0,1 1 0,0 0 0,0-1 0,0 1 0,0 0 0,0 0 0,1 0 0,-1 0 0,1 0 0,-1 0 0,1 0 0,0 0 0,2-2 0,-1 2 0,-1 0 0,1-1 0,-1 1 0,0-1 0,0 0 0,0 0 0,2-5 0,4-19 0,-8 24 0,1 0 0,-1 0 0,1 0 0,0 0 0,0 0 0,0 0 0,0 0 0,1 0 0,-1 0 0,1 1 0,-1-1 0,1 0 0,0 1 0,0-1 0,1 1 0,-1 0 0,3-3 0,14-12 0,7-5 0,13-12 0,-31 29 0,-2-1 0,1 1 0,-1-1 0,0 0 0,0-1 0,0 1 0,-1-1 0,5-9 0,12-13 0,-8 15 0,-10 9 0,-9 11 0,-6 4 0,0-1 0,-1 0 0,-24 14 0,23-16 0,0 1 0,1 1 0,-22 19 0,72-60 0,2 1 0,1 2 0,49-26 0,-89 54 0,-1 1 0,1 0 0,-1-1 0,1 1 0,0-1 0,-1 1 0,1 0 0,-1-1 0,1 1 0,0 0 0,-1 0 0,1 0 0,0-1 0,-1 1 0,1 0 0,0 0 0,0 0 0,-1 0 0,1 0 0,0 0 0,-1 0 0,1 1 0,1-1 0,-4 13 0,-19 18 0,-78 63 0,96-92 0,63-64 0,-16 24 0,2 2 0,100-58 0,-158 102 0,0 1 0,1 0 0,-20 20 0,20-18 0,19-20 0,0 1 0,18-12 0,-11 11 0,2 0 0,0 2 0,0 0 0,0 0 0,0 2 0,1 0 0,0 1 0,0 1 0,0 1 0,1 0 0,29 2 0,-63 1 0,0 1 0,1 0 0,-1 1 0,-27 9 0,-14 3 0,163-31 0,-57 9 0,90 1 0,-139 6 0,-108 0 0,120-7 0,12-1 0,126 6 0,-107 2 0,-6-1 0,-25-1 0,-1 2 0,1 0 0,-1 0 0,0 1 0,14 3 0,33 18 0,-46-16 0,0-1 0,1 0 0,26 6 0,-30-10 0,-1 0 0,0 1 0,0 0 0,0 0 0,0 1 0,0 0 0,-1 1 0,1 0 0,-1 0 0,15 11 0,3 5 0,47 28 0,-71-47 0,-1 0 0,1 0 0,-1-1 0,0 1 0,1 0 0,-1-1 0,1 1 0,-1-1 0,1 0 0,-1 1 0,1-1 0,0 0 0,-1 0 0,1 0 0,-1 0 0,1 0 0,2-1 0,-3 0 0,0 1 0,-1 0 0,1-1 0,0 1 0,0-1 0,-1 0 0,1 1 0,0-1 0,-1 1 0,1-1 0,-1 0 0,1 0 0,-1 1 0,1-1 0,-1 0 0,1 0 0,-1 0 0,0 1 0,1-1 0,-1 0 0,0 0 0,0-1 0,1 0 0,-1-1 0,0 1 0,0 0 0,-1-1 0,1 1 0,0 0 0,-1-1 0,1 1 0,-1 0 0,0 0 0,0 0 0,0-1 0,0 1 0,0 0 0,0 0 0,-1 0 0,1 1 0,-1-1 0,1 0 0,-1 0 0,1 1 0,-5-3 0,-11-6 0,-1 1 0,0 1 0,-19-6 0,15 10 0,19 6 0,13 4 0,38 13 0,-2 2 0,82 53 0,-62-40 0,-49-27 0,-1 1 0,-1 1 0,16 10 0,-94-72 0,43 34 0,-1 1 0,0 1 0,-41-25 0,50 36 0,9 4 0,0-1 0,0 2 0,0-1 0,-1 0 0,1 1 0,-1 0 0,1-1 0,-1 1 0,-4 0 0,6 4 0,8 6 0,10 6 0,71 68 0,-28-25 0,-31-34 0,-14-12 0,0 1 0,14 17 0,-27-30 0,-1 0 0,0 0 0,0 0 0,0 0 0,0 0 0,0 0 0,0 0 0,0 0 0,0 0 0,0 0 0,0 1 0,0-1 0,0 0 0,0 0 0,0 0 0,0 0 0,0 0 0,0 0 0,0 0 0,0 0 0,0 0 0,0 1 0,0-1 0,0 0 0,0 0 0,0 0 0,0 0 0,0 0 0,0 0 0,0 0 0,0 0 0,0 0 0,0 1 0,0-1 0,0 0 0,0 0 0,0 0 0,0 0 0,-1 0 0,1 0 0,0 0 0,0 0 0,0 0 0,0 0 0,0 0 0,0 0 0,0 0 0,0 0 0,0 0 0,-1 0 0,1 0 0,0 0 0,0 0 0,0 0 0,0 0 0,0 0 0,0 0 0,0 0 0,0 0 0,0 0 0,-1 0 0,1 0 0,0 0 0,-12 0 0,-15-5 0,26 5 0,-19-2 0,19 2 0,1 0 0,0 1 0,0-1 0,-1 0 0,1 0 0,0 0 0,0 0 0,0 0 0,-1 0 0,1 0 0,0 0 0,0 0 0,0 1 0,-1-1 0,1 0 0,0 0 0,0 0 0,0 0 0,0 1 0,-1-1 0,1 0 0,0 0 0,0 1 0,0-1 0,0 0 0,0 0 0,0 0 0,0 1 0,0-1 0,0 0 0,0 0 0,0 1 0,0-1 0,0 0 0,0 0 0,0 1 0,1 1 0,0 0 0,0-1 0,0 1 0,0 0 0,0-1 0,1 1 0,-1-1 0,0 1 0,1-1 0,0 0 0,-1 1 0,1-1 0,3 2 0,1 0 0,-1 1 0,0 1 0,0-1 0,0 1 0,0-1 0,-1 2 0,1-1 0,3 7 0,8 9 0,-12-17 0,-1 0 0,1-1 0,0 0 0,0 0 0,0 0 0,1 0 0,-1-1 0,7 3 0,15 10 0,-71-12 0,40-3 0,12-1 0,31 1 0,-15-1 0,45 6 0,-139-4 0,24 1 0,19-4 0,0 1 0,47 5 0,123 13 0,-245-13 0,52-6 0,47 2 0,6 0 0,27 2 0,1-1 0,-20-1 0,0 0 0,1 1 0,-1 0 0,0 0 0,16 5 0,-45-2 0,-13-2 0,23-3 0,-35 2 0,43-1 0,1-1 0,-1 1 0,0 0 0,1 0 0,-1 0 0,0 0 0,0 0 0,1 1 0,-1-1 0,0 0 0,1 0 0,-1 0 0,0 0 0,1 1 0,-1-1 0,1 0 0,-1 1 0,0-1 0,1 1 0,-1-1 0,1 0 0,-1 1 0,1-1 0,-1 1 0,1-1 0,0 1 0,-1 0 0,1-1 0,-1 1 0,1-1 0,0 1 0,0 0 0,-1-1 0,1 1 0,0 0 0,0-1 0,0 1 0,0 0 0,0-1 0,0 1 0,0 0 0,0-1 0,0 1 0,0 0 0,0 0 0,0 0 0,2 0 0,-1 0 0,0 0 0,1 0 0,-1-1 0,1 1 0,-1-1 0,0 1 0,1-1 0,0 1 0,-1-1 0,1 0 0,-1 1 0,1-1 0,-1 0 0,1 0 0,0 0 0,-1 0 0,1-1 0,-1 1 0,1 0 0,1-1 0,-1 1 0,-1 0 0,1-1 0,0 1 0,0 0 0,0-1 0,-1 1 0,1-1 0,0 1 0,-1-1 0,1 0 0,0 0 0,-1 0 0,1 0 0,-1 0 0,1 0 0,-1 0 0,0 0 0,2-2 0,-3-2 0,1 0 0,-1 0 0,-1 0 0,1 0 0,-1 0 0,1 0 0,-1 0 0,-1 0 0,1 0 0,-1 1 0,0-1 0,0 0 0,0 1 0,-5-6 0,-10-29 0,15 33 0,0 1 0,0 0 0,0 0 0,-1 0 0,0 0 0,0 1 0,0-1 0,0 1 0,-1-1 0,0 1 0,1 0 0,-2 1 0,1-1 0,0 1 0,-1 0 0,1 0 0,-1 0 0,0 0 0,0 1 0,0 0 0,0 0 0,-1 0 0,1 1 0,-1 0 0,-8-1 0,6 1 0,0 0 0,0 0 0,1 0 0,-1-1 0,1 0 0,-1 0 0,1-1 0,0 0 0,0 0 0,0-1 0,-10-7 0,15 7 0,0 0 0,0 0 0,0 0 0,0 0 0,0 0 0,1 0 0,0-1 0,0 1 0,0 0 0,1-1 0,-1 1 0,1-1 0,0 1 0,1-1 0,0-6 0,0 10 0,0 0 0,-1 1 0,1-1 0,0 1 0,0 0 0,0-1 0,0 1 0,0 0 0,0-1 0,0 1 0,0 0 0,0 0 0,0 0 0,0 0 0,0 0 0,0 0 0,0 0 0,0 0 0,0 0 0,-1 0 0,1 1 0,0-1 0,0 0 0,0 1 0,0-1 0,0 1 0,0-1 0,0 1 0,-1-1 0,1 1 0,1 1 0,28 18 0,-18-5 0,-27-21 0,-26-18 0,27 16 0,0 1 0,-26-10 0,8 5 0,1-3-75,22 10-87,-1 0 1,0 0 0,0 1 0,0 0 0,-1 1-1,1 0 1,-15-1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19T00:06:12.602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0 33 24575,'28'2'0,"45"7"0,-46-4 0,48 1 0,-45-5 0,-23 0 0,1 0 0,-1-1 0,0 0 0,1 0 0,-1 0 0,0-1 0,1-1 0,-1 1 0,0-1 0,0 0 0,0-1 0,12-5 0,-14 5 0,1 0 0,-1 0 0,1 0 0,0 1 0,0 0 0,0 0 0,0 0 0,1 1 0,9-1 0,2 1 0,1 1 0,18 2 0,-37-2 0,1 0 0,-1 0 0,1 0 0,-1 0 0,1 0 0,-1 0 0,0 0 0,1 0 0,-1 0 0,1 0 0,-1 0 0,1 0 0,-1 0 0,0 0 0,1 0 0,-1 0 0,1 1 0,-1-1 0,0 0 0,1 0 0,-1 0 0,0 1 0,1-1 0,-1 0 0,0 1 0,1-1 0,-1 0 0,0 1 0,0-1 0,1 0 0,-1 1 0,0-1 0,0 0 0,0 1 0,1-1 0,-1 1 0,0-1 0,0 0 0,0 1 0,0-1 0,0 1 0,0-1 0,0 1 0,0-1 0,0 0 0,0 1 0,0-1 0,0 1 0,0-1 0,0 1 0,-1-1 0,1 0 0,0 1 0,0-1 0,0 1 0,-1-1 0,1 0 0,0 1 0,0-1 0,-1 0 0,1 1 0,0-1 0,-1 0 0,1 0 0,0 1 0,-1-1 0,1 0 0,-1 1 0,-1 1 0,0 0 0,-1 0 0,1 0 0,-1 0 0,0 0 0,1 0 0,-1-1 0,-4 2 0,-2-1 0,0-1 0,0 0 0,0 0 0,-1-1 0,1 0 0,0-1 0,-15-3 0,24 4 0,-1 0 0,1 0 0,-1 0 0,1 0 0,0 0 0,-1 0 0,1-1 0,-1 1 0,1 0 0,0 0 0,-1 0 0,1-1 0,0 1 0,-1 0 0,1 0 0,0-1 0,-1 1 0,1 0 0,0-1 0,0 1 0,-1 0 0,1-1 0,0 1 0,0 0 0,0-1 0,0 1 0,-1 0 0,1-1 0,0 1 0,0-1 0,0 1 0,0 0 0,0-1 0,0 1 0,0-1 0,0 1 0,0 0 0,0-1 0,0 1 0,0-1 0,0 1 0,1 0 0,-1-1 0,0 1 0,0-1 0,0 1 0,0 0 0,1-1 0,-1 1 0,0 0 0,0-1 0,1 1 0,0-1 0,0 0 0,0 0 0,0 0 0,0 0 0,0 1 0,1-1 0,-1 0 0,0 0 0,1 1 0,-1-1 0,1 1 0,-1-1 0,0 1 0,4-1 0,58 0 0,132 3 0,-107 9 0,143-22 0,-90 17 0,289 1 0,-256-9 0,-172 2-34,-1 0 0,0 0 0,1 0 0,-1-1 0,0 1-1,1 0 1,-1 0 0,0-1 0,1 1 0,-1-1 0,0 0 0,1 1 0,-1-1-1,0 0 1,0 0 0,0 1 0,0-1 0,0 0 0,0 0 0,0 0-1,0 0 1,0-1 0,-1 1 0,1 0 0,0 0 0,-1 0 0,1-1 0,0 1-1,-1 0 1,0-1 0,1 1 0,-1 0 0,0-1 0,0 1 0,0 0 0,0-1-1,0 1 1,0-1 0,0-1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19T00:06:46.329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0 117 24575,'25'0'0,"27"1"0,1-3 0,-1-2 0,62-11 0,-70 5 0,1 2 0,0 2 0,63 0 0,-81 5 0,-20 0 0,1 1 0,0-1 0,0 2 0,0-1 0,14 3 0,-20-2 0,-1 0 0,1 0 0,-1 0 0,0 0 0,0 0 0,1 0 0,-1 0 0,0 1 0,0-1 0,0 0 0,0 1 0,0-1 0,-1 1 0,1-1 0,0 1 0,-1-1 0,1 1 0,-1-1 0,1 1 0,-1 0 0,0-1 0,1 4 0,1 42 0,-3-36 0,2-5 0,-2 1 0,1-1 0,-1 0 0,1 0 0,-2 1 0,1-1 0,-1 0 0,0 0 0,0 0 0,-1-1 0,1 1 0,-1 0 0,-1-1 0,1 0 0,-1 0 0,0 0 0,-7 7 0,5-7 0,-1 0 0,1 0 0,-2-1 0,1 1 0,0-2 0,-1 1 0,1-1 0,-1 0 0,0-1 0,0 0 0,0 0 0,-15 1 0,-52 2 0,-115-7 0,189 2 0,0 0 0,0 0 0,0 0 0,0 0 0,-1 0 0,1 0 0,0 0 0,0-1 0,0 1 0,0 0 0,-1-1 0,1 1 0,0-1 0,0 1 0,0-1 0,0 1 0,0-1 0,0 0 0,0 1 0,0-1 0,1 0 0,-1 0 0,0 0 0,0 0 0,1 0 0,-1 0 0,0 0 0,1 0 0,-1 0 0,1 0 0,-1 0 0,1 0 0,0 0 0,-1 0 0,1-1 0,0 1 0,0 0 0,0 0 0,0 0 0,0 0 0,0-2 0,1 0 0,0 0 0,-1 0 0,2-1 0,-1 1 0,0 0 0,1 1 0,-1-1 0,1 0 0,0 0 0,0 1 0,0-1 0,0 1 0,0-1 0,4-2 0,10-7 0,1 1 0,0 1 0,0 1 0,1 0 0,1 1 0,-1 1 0,1 1 0,24-5 0,0 2 0,2 3 0,69-3 0,-109 9 0,15-1 0,0 1 0,32 5 0,-47-5 0,-1 1 0,1 0 0,-1 0 0,0 0 0,1 1 0,-1 0 0,0 0 0,0 0 0,0 0 0,0 0 0,0 1 0,-1-1 0,1 1 0,-1 0 0,0 1 0,1-1 0,3 6 0,-7-8 0,1 0 0,-1 0 0,1-1 0,-1 1 0,0 0 0,0 0 0,0 0 0,1 0 0,-1 0 0,0 0 0,0-1 0,0 1 0,0 0 0,0 0 0,-1 0 0,1 0 0,0 0 0,0-1 0,0 1 0,-1 0 0,1 0 0,-1 0 0,1 0 0,0-1 0,-1 1 0,1 0 0,-1-1 0,0 1 0,1 0 0,-1-1 0,0 1 0,1-1 0,-1 1 0,0-1 0,1 1 0,-1-1 0,0 1 0,0-1 0,0 0 0,0 1 0,-40 13 0,36-12 0,2-1 0,-26 8 0,-1-2 0,-1 0 0,1-2 0,-50 2 0,80-7 0,-1 0 0,0 0 0,0 0 0,0 0 0,0 0 0,0-1 0,0 1 0,1 0 0,-1-1 0,0 1 0,0 0 0,0-1 0,1 1 0,-1-1 0,0 1 0,1-1 0,-1 0 0,0 1 0,1-1 0,-1 0 0,1 1 0,-1-1 0,1 0 0,-1 0 0,1 1 0,-1-1 0,1 0 0,0 0 0,0 0 0,-1 0 0,1 0 0,0 1 0,0-1 0,0 0 0,0 0 0,0 0 0,0 0 0,0 0 0,0 0 0,0 0 0,0 1 0,1-1 0,-1 0 0,0 0 0,1 0 0,0 0 0,18-49 0,-14 39 0,-69 60 0,-7-7 0,184-131 0,-110 87 0,-5 4 0,-13 10 0,-22 16 0,-87 59 0,153-117 0,-10 17 0,-10 6 0,1 0 0,-1 1 0,1 0 0,0 1 0,16-6 0,-26 11 0,0 0 0,0 0 0,0 0 0,0 0 0,0 0 0,0 0 0,0 0 0,0 0 0,0 0 0,0 0 0,0 0 0,0 0 0,0 1 0,0-1 0,0 0 0,0 0 0,0 0 0,0 0 0,0 0 0,0 0 0,0 0 0,0 0 0,0 0 0,0 0 0,0 0 0,0 0 0,0 0 0,0 1 0,0-1 0,0 0 0,0 0 0,0 0 0,0 0 0,0 0 0,0 0 0,0 0 0,0 0 0,0 0 0,0 0 0,1 0 0,-1 0 0,0 0 0,0 0 0,0 0 0,0 0 0,0 0 0,0 0 0,0 0 0,0 0 0,0 0 0,0 0 0,0 0 0,0 0 0,1 0 0,-1 0 0,0 0 0,0 0 0,0 0 0,0 0 0,0 0 0,0 0 0,0 0 0,0 0 0,-7 8 0,-10 8 0,-6 2 0,0 1 0,2 2 0,0 0 0,2 1 0,-27 39 0,28-39 0,15-18 0,-1 0 0,1 1 0,-1-1 0,1 1 0,0 0 0,1 0 0,-1 0 0,1 0 0,-2 7 0,4-13 0,0 0 0,0 1 0,0-1 0,0 0 0,0 0 0,0 1 0,0-1 0,0 0 0,0 1 0,0-1 0,-1 0 0,1 1 0,0-1 0,-1 0 0,1 1 0,0-1 0,-1 0 0,1 1 0,0-1 0,-1 1 0,1-1 0,-1 1 0,1-1 0,-1 1 0,1-1 0,-1 1 0,0 0 0,1-1 0,-1 1 0,0 0 0,1-1 0,-1 1 0,0 0 0,1 0 0,-1 0 0,0-1 0,1 1 0,-1 0 0,0 0 0,1 0 0,-1 0 0,0 0 0,0 1 0,1-1 0,-1 0 0,0 0 0,1 0 0,-1 0 0,0 1 0,1-1 0,-1 0 0,0 1 0,1-1 0,-1 0 0,1 1 0,-1-1 0,1 1 0,-1-1 0,1 1 0,-1-1 0,1 1 0,-1 0 0,1-1 0,0 1 0,-1-1 0,1 1 0,0 0 0,0-1 0,-1 2 0,1-7 0,1-1 0,0 1 0,0-1 0,0 1 0,0 0 0,1 0 0,0 0 0,2-6 0,-4 10 0,1 0 0,-1-1 0,1 1 0,-1 0 0,1 0 0,0 0 0,-1-1 0,1 1 0,0 0 0,0 0 0,0 0 0,0 0 0,0 0 0,0 0 0,0 1 0,0-1 0,0 0 0,0 0 0,0 1 0,1-1 0,-1 1 0,0-1 0,0 1 0,1-1 0,-1 1 0,0 0 0,1 0 0,-1 0 0,0-1 0,1 1 0,-1 1 0,0-1 0,1 0 0,-1 0 0,0 0 0,1 1 0,1 0 0,-2 0 0,0 0 0,0 0 0,0 0 0,0 0 0,-1 0 0,1 1 0,0-1 0,-1 0 0,1 0 0,-1 1 0,1-1 0,-1 0 0,1 1 0,-1-1 0,0 1 0,0-1 0,0 1 0,0-1 0,0 0 0,0 1 0,0-1 0,0 1 0,-1-1 0,1 2 0,-1-1 0,1 1 0,0-1 0,-1 0 0,0 1 0,1-1 0,-1 0 0,0 0 0,0 0 0,0 0 0,0 0 0,-1 0 0,1 0 0,-1 0 0,-1 2 0,-2-2 0,-1 0 0,1 0 0,-1 0 0,0-1 0,1 0 0,-1 0 0,0-1 0,0 1 0,1-1 0,-1-1 0,0 1 0,0-1 0,-6-1 0,12 2 0,0 0 0,0 0 0,-1 0 0,1 0 0,0-1 0,0 1 0,0 0 0,-1 0 0,1 0 0,0 0 0,0 0 0,0 0 0,-1 0 0,1 0 0,0-1 0,0 1 0,0 0 0,0 0 0,0 0 0,0 0 0,-1-1 0,1 1 0,0 0 0,0 0 0,0 0 0,0-1 0,0 1 0,0 0 0,0 0 0,0 0 0,0-1 0,0 1 0,0 0 0,0 0 0,0 0 0,0-1 0,0 1 0,0 0 0,0 0 0,0 0 0,0-1 0,0 1 0,0 0 0,0 0 0,0 0 0,0-1 0,1 1 0,-1 0 0,12-10 0,17-2 0,-21 10 0,0 0 0,1 1 0,-1 0 0,17 0 0,-24 1 0,1 0 0,-1 0 0,0 0 0,0 0 0,1 1 0,-1-1 0,0 0 0,0 1 0,1-1 0,-1 1 0,0-1 0,0 1 0,0 0 0,0-1 0,0 1 0,0 0 0,1 1 0,-1-1 0,-1 0 0,0 0 0,1 0 0,-1 0 0,0 0 0,0 0 0,0 0 0,0 1 0,0-1 0,0 0 0,0 0 0,0 0 0,0 0 0,0 0 0,-1 0 0,1 0 0,0 0 0,-1 0 0,1 0 0,-1 0 0,1 0 0,-1 0 0,0 0 0,-1 1 0,1 0 0,-1-1 0,1 0 0,-1 1 0,0-1 0,1 0 0,-1 0 0,0 0 0,0 0 0,0 0 0,0-1 0,0 1 0,0-1 0,-3 1 0,4 0 0,0-1 0,0 0 0,0 0 0,0 1 0,0-1 0,0 0 0,0 0 0,0 0 0,0 0 0,0 0 0,0 0 0,0 0 0,0-1 0,0 1 0,0 0 0,0 0 0,0-1 0,0 1 0,0-1 0,0 1 0,0-1 0,1 1 0,-1-1 0,0 0 0,0 1 0,0-1 0,1 0 0,-2-1 0,2 2 0,0 0 0,0 0 0,0-1 0,0 1 0,0 0 0,0 0 0,0 0 0,0-1 0,0 1 0,0 0 0,0 0 0,0 0 0,0 0 0,0-1 0,0 1 0,1 0 0,-1 0 0,0 0 0,0-1 0,0 1 0,0 0 0,0 0 0,0 0 0,1 0 0,-1 0 0,0 0 0,0-1 0,0 1 0,0 0 0,1 0 0,-1 0 0,0 0 0,0 0 0,0 0 0,1 0 0,-1 0 0,0 0 0,0 0 0,0 0 0,1 0 0,-1 0 0,0 0 0,0 0 0,0 0 0,1 0 0,-1 0 0,0 0 0,0 0 0,0 0 0,0 0 0,1 0 0,-1 0 0,0 0 0,0 0 0,0 1 0,0-1 0,1 0 0,-1 0 0,0 0 0,0 0 0,0 1 0,2 3 0,-14 1 0,-1-4 0,0 0 0,0-1 0,-25-2 0,88-12 0,-46 13 0,-1 1 0,1 0 0,-1-1 0,0 1 0,1 1 0,-1-1 0,1 0 0,-1 1 0,0 0 0,6 2 0,-8-3 0,0 0 0,-1 1 0,1-1 0,-1 0 0,1 1 0,-1-1 0,1 1 0,-1-1 0,0 0 0,1 1 0,-1-1 0,1 1 0,-1 0 0,0-1 0,0 1 0,1-1 0,-1 1 0,0-1 0,0 1 0,1 0 0,-1-1 0,0 1 0,0 0 0,0 1 0,-1 0 0,1 0 0,0-1 0,-1 1 0,1 0 0,-1-1 0,0 1 0,0-1 0,1 1 0,-1 0 0,0-1 0,-2 3 0,2-3 0,0 1 0,0 0 0,-1-1 0,1 1 0,0-1 0,-1 0 0,1 1 0,-1-1 0,1 0 0,-1 0 0,0 0 0,1 0 0,-1 0 0,0 0 0,0 0 0,0-1 0,1 1 0,-5 0 0,3-1 0,-1 0 0,1-1 0,0 0 0,0 1 0,-1-1 0,1 0 0,0-1 0,-5-2 0,-11-4 0,19 8 0,0 0 0,0 0 0,0 0 0,0 0 0,0 0 0,0-1 0,0 1 0,0 0 0,1 0 0,-1 0 0,0 0 0,0 0 0,0 0 0,0 0 0,0-1 0,0 1 0,0 0 0,0 0 0,0 0 0,0 0 0,0 0 0,0-1 0,0 1 0,0 0 0,0 0 0,0 0 0,0 0 0,0 0 0,0-1 0,0 1 0,0 0 0,0 0 0,0 0 0,0 0 0,0 0 0,0 0 0,0-1 0,-1 1 0,1 0 0,0 0 0,0 0 0,0 0 0,0 0 0,0 0 0,0 0 0,0 0 0,0 0 0,-1-1 0,1 1 0,0 0 0,0 0 0,0 0 0,0 0 0,0 0 0,-1 0 0,25-4 0,32 1 0,134 8 0,-276-20 0,51 8 0,-70-5 0,447 14 0,-442-1 0,17-1 0,-114 16 0,197-17 0,-1 1 0,1 0 0,0 0 0,-1 0 0,1 0 0,-1 0 0,1 0 0,0 0 0,-1 0 0,1 1 0,-1-1 0,1 0 0,-1 0 0,1 0 0,0 0 0,-1 0 0,1 1 0,0-1 0,-1 0 0,1 0 0,0 1 0,-1-1 0,1 0 0,0 0 0,-1 1 0,1-1 0,0 0 0,0 1 0,0-1 0,-1 1 0,1-1 0,0 0 0,0 1 0,0-1 0,0 1 0,0-1 0,-1 0 0,1 1 0,0-1 0,0 1 0,0-1 0,0 0 0,0 1 0,0-1 0,1 1 0,-1-1 0,0 0 0,0 1 0,0-1 0,0 1 0,0-1 0,1 0 0,-1 1 0,0-1 0,0 0 0,0 1 0,1-1 0,-1 0 0,0 1 0,1-1 0,-1 0 0,0 1 0,1-1 0,-1 0 0,0 0 0,1 1 0,23 15 0,0-7 0,73 21 0,-85-27 0,1 0 0,-1-1 0,1-1 0,-1 0 0,24-2 0,-29-3 0,-13-1 0,-14-3 0,18 8 0,1 0 0,-1 0 0,0 0 0,1-1 0,-1 1 0,0 0 0,1-1 0,-1 1 0,1-1 0,-1 0 0,1 1 0,-1-1 0,1 0 0,-3-1 0,6-6 0,15-2 0,10 0 0,1 2 0,0 1 0,0 1 0,1 1 0,0 2 0,0 1 0,54 2 0,-420-3 0,273 1 0,201 2 0,247 11 0,-315-6 0,-55-4 0,-16-1 0,-51-5 0,-77-18 0,76 11 0,-66-4 0,109 15 0,14 1 0,30 1 0,13 0 0,609-22 0,-834 11 0,-190 8 0,460 18 0,141 27 0,-72-10 0,-138-29 0,-20-3 0,-4-1 0,-32-1 0,4-1 0,-236-4 0,616-5 0,-300 11 0,-30 0 0,-16 0 0,-6 0 0,-169-10 0,17 2 0,186 7 0,639-19 0,-797 13 0,-63-2 0,118 9 0,71 1 0,0-1 0,0 0 0,0 0 0,1 0 0,-1 0 0,0 0 0,0 0 0,0 0 0,0 1 0,0-1 0,0 0 0,1 0 0,-1 0 0,0 0 0,0 1 0,0-1 0,0 0 0,0 0 0,0 0 0,0 0 0,0 1 0,0-1 0,0 0 0,0 0 0,0 0 0,0 1 0,0-1 0,0 0 0,0 0 0,0 0 0,0 1 0,0-1 0,0 0 0,0 0 0,0 0 0,0 0 0,0 1 0,0-1 0,-1 0 0,1 0 0,0 0 0,0 0 0,0 1 0,0-1 0,0 0 0,0 0 0,-1 0 0,1 0 0,0 0 0,0 0 0,0 0 0,0 0 0,-1 1 0,1-1 0,0 0 0,0 0 0,0 0 0,-1 0 0,1 0 0,0 0 0,0 0 0,16 8 0,148 16 0,-55-11 0,-89-10 0,-1 0 0,26-1 0,-80-12 0,16 3 0,-51-13 0,-1 4 0,0 2 0,-1 4 0,0 2 0,-99 4 0,170 4 0,1-1 0,0 1 0,-1 0 0,1 0 0,-1 0 0,1 0 0,0 0 0,-1 0 0,1 0 0,0 0 0,-1 0 0,1 0 0,-1 0 0,1 0 0,0 1 0,-1-1 0,1 0 0,0 0 0,-1 0 0,1 0 0,0 1 0,-1-1 0,1 0 0,0 0 0,-1 1 0,1-1 0,0 0 0,0 0 0,-1 1 0,1-1 0,0 0 0,0 1 0,0-1 0,-1 0 0,1 1 0,0-1 0,0 0 0,0 1 0,0 0 0,10 14 0,24 11 0,-33-26 0,247 147 0,-247-147 0,-1 1 0,1-1 0,0 0 0,0 1 0,0-1 0,0 1 0,0-1 0,0 0 0,0 0 0,1 0 0,-1 0 0,0 0 0,0 0 0,0 0 0,0 0 0,0 0 0,0 0 0,0 0 0,0-1 0,0 1 0,0-1 0,0 1 0,0 0 0,0-1 0,0 1 0,0-1 0,-1 0 0,1 1 0,0-1 0,0 0 0,0 0 0,-1 1 0,1-1 0,-1 0 0,1 0 0,0 0 0,-1 0 0,1 0 0,-1 0 0,0 0 0,1 0 0,-1-1 0,1 0 0,0 0 0,-1 0 0,1 0 0,-1 0 0,0 0 0,1 0 0,-1 0 0,0 0 0,-1-1 0,1 1 0,0 0 0,0 0 0,-1 0 0,1 0 0,-1 0 0,0 0 0,1 0 0,-1 0 0,0 1 0,0-1 0,-3-3 0,-1-1 0,-2 0 0,1 0 0,0 0 0,-1 1 0,0 0 0,-1 0 0,1 1 0,-1 0 0,1 0 0,-1 1 0,0 0 0,-1 0 0,1 1 0,0 0 0,-16-1 0,145 21 0,-76-9 0,73 4 0,-279-14 0,265-5 0,-320-4 0,129 4 0,538 17 0,-372-9 0,105-4 0,-184 2 0,0 0 0,0 0 0,0 0 0,0 0 0,0 0 0,-1 0 0,1 0 0,0 0 0,0 0 0,0 0 0,0 0 0,0 0 0,0 0 0,0 0 0,0-1 0,0 1 0,0 0 0,0 0 0,0 0 0,0 0 0,0 0 0,-1 0 0,1 0 0,0 0 0,0 0 0,0 0 0,0 0 0,0 0 0,0-1 0,0 1 0,0 0 0,0 0 0,0 0 0,0 0 0,0 0 0,0 0 0,0 0 0,0 0 0,0 0 0,0 0 0,0-1 0,0 1 0,0 0 0,0 0 0,0 0 0,0 0 0,0 0 0,1 0 0,-1 0 0,0 0 0,0 0 0,0 0 0,0 0 0,0 0 0,0 0 0,0 0 0,0-1 0,0 1 0,0 0 0,-14-7 0,-20-4 0,-4 10 0,-50 2 0,59 1 0,0-1 0,0-2 0,-48-6 0,128 10 0,-8-2 0,8 5 0,-4-2 0,53 13 0,-115-17 0,1 0 0,0 0 0,-23 5 0,17-3 0,-69 10 0,173-7 0,-69-5 0,-26 2 0,-26 1 0,-85-3 0,122 0 0,-1 0 0,1 0 0,0 0 0,-1 0 0,1 0 0,0 0 0,-1 0 0,1 0 0,0 0 0,-1-1 0,1 1 0,0 0 0,-1 0 0,1 0 0,0 0 0,0-1 0,-1 1 0,1 0 0,0 0 0,0 0 0,-1-1 0,1 1 0,0 0 0,0-1 0,-1 1 0,1 0 0,0 0 0,0-1 0,0 1 0,0 0 0,0-1 0,0 1 0,-1 0 0,1-1 0,0 1 0,0 0 0,0-1 0,0 1 0,0 0 0,0-1 0,8-18 0,16-12 0,-18 25 0,0 1 0,0 0 0,0 0 0,1 0 0,0 0 0,0 1 0,0 1 0,0-1 0,1 1 0,-1 0 0,1 1 0,0-1 0,0 2 0,0-1 0,0 1 0,0 0 0,0 1 0,9 0 0,-16 0 0,-1 0 0,0 0 0,1 0 0,-1 0 0,1 0 0,-1 0 0,1 0 0,-1 0 0,0 0 0,1 0 0,-1 0 0,1 1 0,-1-1 0,1 0 0,-1 0 0,0 0 0,1 1 0,-1-1 0,0 0 0,1 0 0,-1 1 0,0-1 0,1 0 0,-1 1 0,0-1 0,0 0 0,1 1 0,-1-1 0,0 1 0,0-1 0,0 0 0,1 1 0,-1-1 0,0 1 0,0-1 0,0 0 0,0 1 0,0-1 0,0 1 0,0-1 0,0 1 0,0-1 0,0 1 0,0-1 0,0 0 0,0 1 0,-1 0 0,1 0 0,-1 0 0,1 0 0,-1 0 0,0 0 0,1 0 0,-1 0 0,0 0 0,0 0 0,0 0 0,0-1 0,0 1 0,0 0 0,0-1 0,0 1 0,0 0 0,-2 0 0,-10 2 0,0-1 0,-1 0 0,1 0 0,-1-2 0,1 1 0,0-2 0,-1 0 0,1-1 0,0 0 0,-1-1 0,-17-6 0,30 9 0,0 0 0,0 0 0,0 0 0,0-1 0,0 1 0,0 0 0,0-1 0,1 1 0,-1 0 0,0-1 0,0 1 0,0-1 0,1 0 0,-1 1 0,0-1 0,1 1 0,-1-1 0,0 0 0,1 0 0,-1 1 0,1-1 0,-1 0 0,1 0 0,-1 0 0,1 0 0,0 1 0,0-1 0,-1 0 0,1 0 0,0 0 0,0 0 0,0 0 0,0 0 0,0 0 0,0 0 0,0 0 0,0 0 0,0 1 0,0-1 0,1 0 0,-1 0 0,0 0 0,1 0 0,-1 0 0,0 0 0,1 1 0,-1-1 0,1 0 0,0 0 0,-1 1 0,1-1 0,-1 0 0,1 1 0,0-1 0,0 1 0,-1-1 0,2 0 0,4-4 0,-1 1 0,1 0 0,0 0 0,1 1 0,-1-1 0,8-2 0,2 1 0,1 1 0,0 0 0,-1 1 0,2 1 0,-1 1 0,0 0 0,32 3 0,-22 2 0,0 0 0,0 2 0,-1 0 0,33 13 0,-58-18 0,1-1 0,-1 1 0,1-1 0,0 1 0,-1-1 0,1 1 0,-1 0 0,0 0 0,1 0 0,-1-1 0,0 2 0,1-1 0,-1 0 0,0 0 0,0 0 0,0 0 0,0 1 0,0-1 0,0 1 0,0-1 0,-1 0 0,1 1 0,0-1 0,0 3 0,-2-3 0,1 0 0,-1 1 0,1-1 0,-1 0 0,0 1 0,0-1 0,0 0 0,1 0 0,-1 0 0,0 0 0,-1 0 0,1 0 0,0 0 0,0 0 0,0 0 0,0 0 0,-1-1 0,1 1 0,0-1 0,-1 1 0,1-1 0,0 1 0,-1-1 0,1 1 0,-1-1 0,1 0 0,-2 0 0,-9 2 0,0-1 0,0 0 0,0 0 0,0-2 0,0 1 0,1-2 0,-1 1 0,0-1 0,0-1 0,1 0 0,0-1 0,-1 0 0,2-1 0,-1 0 0,0-1 0,1 0 0,0-1 0,-15-12 0,25 19 0,-1-1 0,0 1 0,0-1 0,0 0 0,1 1 0,-1-1 0,0 0 0,1 0 0,-1 0 0,1 1 0,-1-1 0,1 0 0,-1 0 0,1 0 0,-1 0 0,1 0 0,0 0 0,0 0 0,-1 0 0,1 0 0,0 0 0,0 0 0,0 0 0,0 0 0,0 0 0,0 0 0,0 0 0,1 0 0,-1 0 0,0 0 0,0 0 0,1 1 0,-1-1 0,1 0 0,-1 0 0,1 0 0,-1 0 0,1 0 0,-1 1 0,1-1 0,0 0 0,0 0 0,-1 1 0,1-1 0,1 0 0,0-1 0,1 1 0,-1 0 0,0-1 0,1 1 0,-1 0 0,1 1 0,-1-1 0,1 0 0,0 1 0,-1-1 0,1 1 0,-1 0 0,1 0 0,0 0 0,-1 0 0,5 1 0,0 1 0,-1 1 0,1 0 0,-1 0 0,1 0 0,-1 1 0,0 0 0,-1 0 0,1 1 0,9 9 0,-6-5 0,-1 2 0,1-1 0,-2 1 0,10 16 0,-16-26 0,-1 0 0,1-1 0,-1 1 0,1 0 0,-1 0 0,0-1 0,0 1 0,1 0 0,-1 0 0,0 0 0,0-1 0,0 1 0,0 0 0,0 0 0,0 0 0,0 0 0,0-1 0,0 1 0,0 0 0,-1 0 0,1 0 0,0-1 0,0 1 0,-1 0 0,1 0 0,-1-1 0,0 2 0,0-1 0,0 0 0,-1 1 0,1-1 0,-1 0 0,0 0 0,1 0 0,-1-1 0,0 1 0,1 0 0,-1-1 0,-3 2 0,-3-1 0,0 0 0,0 0 0,1-1 0,-16 0 0,12-2 0,1 0 0,-1-1 0,1 0 0,-1 0 0,1-1 0,0 0 0,1-1 0,-1 0 0,1-1 0,-17-13 0,25 18 0,0 0 0,0 0 0,0 0 0,1 0 0,-1-1 0,0 1 0,1 0 0,-1 0 0,1-1 0,-1 1 0,1 0 0,0 0 0,-1-1 0,1 1 0,0-1 0,0 1 0,0 0 0,0-1 0,0 1 0,0 0 0,0-1 0,1 1 0,-1 0 0,0-1 0,1 1 0,-1 0 0,1 0 0,0-1 0,-1 1 0,1 0 0,0 0 0,0 0 0,-1 0 0,1 0 0,0 0 0,0 0 0,0 0 0,0 0 0,1 0 0,-1 1 0,0-1 0,0 0 0,0 1 0,2-1 0,0-1 0,-1 0 0,1 1 0,0-1 0,0 1 0,0 0 0,0 0 0,1 0 0,-1 1 0,0-1 0,0 1 0,0-1 0,1 1 0,-1 0 0,0 0 0,1 1 0,-1-1 0,0 1 0,4 0 0,-6 0 0,0-1 0,0 0 0,0 0 0,0 1 0,0-1 0,0 1 0,0-1 0,-1 1 0,1-1 0,0 1 0,0 0 0,0-1 0,-1 1 0,1 0 0,0 0 0,-1-1 0,1 1 0,-1 0 0,1 0 0,-1 0 0,1 0 0,-1 0 0,1 0 0,-1 0 0,0 0 0,0 0 0,1 0 0,-1 0 0,0 0 0,0 0 0,0 0 0,0 0 0,0 0 0,0 0 0,0 0 0,-1 0 0,1 0 0,0 0 0,-1 0 0,0 1 0,0 1 0,-1-1 0,0 0 0,0 0 0,0 0 0,0 0 0,0 0 0,0 0 0,-1-1 0,1 1 0,-1-1 0,1 1 0,-1-1 0,-4 1 0,-2 1 0,-1 0 0,-1-1 0,1 0 0,0-1 0,0 0 0,-1-1 0,1 0 0,-14-2 0,21 2 0,0 0 0,1-1 0,-1 1 0,0-1 0,1 1 0,-1-1 0,1 0 0,-1 0 0,1 0 0,-1-1 0,1 1 0,0-1 0,0 1 0,0-1 0,0 0 0,0 1 0,0-1 0,0 0 0,0 0 0,1-1 0,-1 1 0,1 0 0,-1-1 0,1 1 0,0 0 0,0-1 0,0 1 0,1-1 0,-1 0 0,0 1 0,1-1 0,0 0 0,-1 1 0,1-1 0,0 0 0,1-4 0,0 4 0,0 1 0,0 0 0,0-1 0,0 1 0,1 0 0,-1 0 0,1 0 0,0 0 0,-1 0 0,1 0 0,0 0 0,0 0 0,0 1 0,0-1 0,0 1 0,1 0 0,-1-1 0,0 1 0,1 0 0,-1 0 0,0 0 0,1 1 0,0-1 0,-1 1 0,1-1 0,-1 1 0,4 0 0,-4-1 0,1 1 0,-1-1 0,1 1 0,0 0 0,-1 0 0,1 0 0,-1 0 0,1 0 0,0 1 0,-1-1 0,1 1 0,-1-1 0,1 1 0,-1 0 0,1 0 0,-1 0 0,0 0 0,0 1 0,1-1 0,-1 1 0,0-1 0,0 1 0,0 0 0,-1 0 0,1 0 0,0 0 0,1 2 0,-2 1 0,0-1 0,0 0 0,-1 1 0,0-1 0,0 1 0,0 0 0,0-1 0,-1 1 0,1-1 0,-1 1 0,0-1 0,-1 0 0,1 1 0,-1-1 0,0 0 0,-4 7 0,3-5 0,0-1 0,-1 1 0,1-1 0,-1 0 0,-1 0 0,1-1 0,-1 1 0,1-1 0,-1 0 0,0 0 0,-10 5 0,15-9 0,0 0 0,-1 1 0,1-1 0,-1 0 0,1 0 0,-1 0 0,1 0 0,0 1 0,-1-1 0,1 0 0,-1 0 0,1 0 0,-1 0 0,1 0 0,-1 0 0,1 0 0,-1 0 0,1 0 0,0 0 0,-1-1 0,1 1 0,-1 0 0,1 0 0,-1 0 0,1 0 0,0-1 0,-1 1 0,1 0 0,-1 0 0,1-1 0,0 1 0,-1 0 0,1-1 0,-5-18 0,9-22 0,-1 29 0,0 0 0,1 0 0,0 1 0,1-1 0,0 1 0,9-14 0,-10 19 0,-1 1 0,1-1 0,0 1 0,1 0 0,-1 0 0,1 0 0,0 1 0,0-1 0,1 1 0,-1 0 0,1 1 0,0-1 0,7-2 0,-12 6 0,0-1 0,-1 1 0,1 0 0,0 0 0,-1 0 0,1-1 0,0 1 0,-1 0 0,1 0 0,0 0 0,-1 0 0,1 0 0,0 1 0,-1-1 0,1 0 0,0 0 0,-1 0 0,1 0 0,0 1 0,-1-1 0,1 0 0,-1 1 0,1-1 0,0 0 0,-1 1 0,1-1 0,-1 1 0,1 0 0,7 22 0,-11 31 0,3-50 0,-1 0 0,1 1 0,-1-1 0,-1 1 0,1-1 0,-1 0 0,1 1 0,-1-1 0,0 0 0,-1 0 0,1 0 0,-1-1 0,0 1 0,0 0 0,0-1 0,-4 3 0,1 0 0,0-2 0,-1 1 0,0-1 0,0 0 0,-1 0 0,1-1 0,-1 0 0,-8 2 0,3-1 0,-1-1 0,0 0 0,0-2 0,-1 1 0,1-2 0,0 0 0,0-1 0,0 0 0,-22-5 0,30 4 0,0 0 0,0 0 0,0-1 0,0 0 0,0 0 0,1 0 0,0-1 0,-1 0 0,1 0 0,-8-8 0,12 11 0,-1-1 0,1 1 0,0-1 0,0 0 0,0 1 0,0-1 0,0 0 0,0 1 0,1-1 0,-1 0 0,0 0 0,1 0 0,-1 0 0,1 0 0,0 0 0,0 1 0,0-1 0,0 0 0,0 0 0,0 0 0,0 0 0,0 0 0,1 0 0,-1 0 0,1 0 0,0 0 0,-1 1 0,1-1 0,0 0 0,0 1 0,0-1 0,0 0 0,1 1 0,-1-1 0,0 1 0,1-1 0,-1 1 0,0 0 0,3-2 0,6-4 0,1 1 0,-1 0 0,1 1 0,0 0 0,1 1 0,-1 0 0,1 0 0,-1 1 0,1 1 0,0 0 0,0 1 0,0 0 0,1 1 0,-1 0 0,0 1 0,16 3 0,-26-4 0,-1 0 0,1 0 0,-1 1 0,1-1 0,0 1 0,-1-1 0,1 1 0,-1 0 0,1 0 0,-1-1 0,0 1 0,1 0 0,-1 0 0,0 0 0,1 1 0,-1-1 0,0 0 0,0 0 0,0 1 0,0-1 0,0 0 0,-1 1 0,2 2 0,-2-2 0,1 0 0,-1 0 0,0 1 0,0-1 0,-1 0 0,1 0 0,0 0 0,-1 1 0,1-1 0,-1 0 0,0 0 0,1 0 0,-1 0 0,0 0 0,-2 2 0,-3 6 0,0-1 0,-1 0 0,0-1 0,-1 0 0,-12 12 0,20-20 0,0 0 0,-1 1 0,1-1 0,0 1 0,0-1 0,-1 0 0,1 1 0,0-1 0,-1 0 0,1 1 0,0-1 0,-1 0 0,1 0 0,-1 1 0,1-1 0,0 0 0,-1 0 0,1 0 0,-1 0 0,1 1 0,-1-1 0,1 0 0,-1 0 0,1 0 0,0 0 0,-1 0 0,1 0 0,-1 0 0,1 0 0,-1 0 0,1-1 0,-1 1 0,1 0 0,0 0 0,-1 0 0,1 0 0,-1-1 0,1 1 0,-1 0 0,1 0 0,0-1 0,-1 1 0,1 0 0,0-1 0,-1 1 0,1 0 0,-1-1 0,1-2 0,-1 0 0,0 0 0,1 1 0,0-1 0,-1 0 0,1 0 0,0 0 0,1 0 0,-1-2 0,1-4 0,1 1 0,-1 0 0,1 0 0,0 1 0,1-1 0,0 0 0,4-7 0,-6 14 0,0 0 0,0 1 0,0-1 0,1 0 0,-1 0 0,0 0 0,1 1 0,-1-1 0,0 1 0,1-1 0,-1 1 0,1-1 0,-1 1 0,1 0 0,-1 0 0,1 0 0,-1 0 0,1 0 0,-1 0 0,1 0 0,-1 0 0,0 1 0,1-1 0,-1 0 0,1 1 0,-1-1 0,1 1 0,-1 0 0,0 0 0,0-1 0,1 1 0,-1 0 0,0 0 0,2 2 0,2 1 0,0 0 0,0 0 0,-1 0 0,1 1 0,-1-1 0,0 1 0,3 6 0,-5-9 0,-1-1 0,0 2 0,-1-1 0,1 0 0,0 0 0,0 0 0,-1 0 0,0 0 0,1 1 0,-1-1 0,0 0 0,0 0 0,0 1 0,0-1 0,0 0 0,-1 0 0,1 0 0,-2 5 0,0-4 0,0 1 0,0-1 0,0 1 0,0-1 0,-1 0 0,1 0 0,-1 0 0,0 0 0,1-1 0,-5 4 0,-2 0 0,-1 0 0,0 0 0,0 0 0,0-2 0,-1 1 0,-17 4 0,13-5 0,0 0 0,-1-2 0,0 1 0,1-2 0,-20 0 0,30-2 0,0 1 0,0 0 0,0-1 0,0 0 0,0 0 0,0-1 0,0 0 0,0 1 0,0-2 0,1 1 0,-1 0 0,1-1 0,-1 0 0,1 0 0,0 0 0,0-1 0,0 1 0,1-1 0,-6-6 0,4 0 0,0 0 0,0-1 0,1 1 0,0-1 0,1 0 0,0 0 0,1 0 0,0-1 0,0 1 0,2 0 0,-1-1 0,3-21 0,-1 24 0,0 0 0,1 0 0,0 1 0,1-1 0,0 1 0,0-1 0,8-13 0,-8 17 0,-1 1 0,2 0 0,-1 0 0,0 0 0,1 0 0,0 0 0,0 1 0,0-1 0,0 1 0,0 0 0,1 1 0,-1-1 0,10-3 0,-10 5 0,-1 0 0,1 0 0,0 0 0,0 0 0,0 0 0,0 1 0,0 0 0,0 0 0,0 0 0,0 1 0,0-1 0,0 1 0,0 0 0,0 0 0,5 2 0,-3 0 0,0 0 0,0 1 0,0-1 0,-1 1 0,1 1 0,-1-1 0,0 1 0,7 7 0,-2 1 0,-1 0 0,0 0 0,0 1 0,-2 0 0,0 1 0,11 30 0,-17-40 0,1 0 0,-1 0 0,0 0 0,0 1 0,0-1 0,-1 0 0,0 1 0,0-1 0,0 0 0,-1 1 0,0-1 0,0 0 0,0 0 0,-4 10 0,3-12 0,1-1 0,-1 1 0,0-1 0,1 0 0,-1 0 0,-1 1 0,1-1 0,0 0 0,0 0 0,-1-1 0,1 1 0,-1-1 0,1 1 0,-1-1 0,0 0 0,1 0 0,-1 0 0,0 0 0,0 0 0,0 0 0,0-1 0,0 0 0,0 0 0,0 1 0,0-2 0,0 1 0,-5-1 0,3 0 0,1 0 0,-1 0 0,0 0 0,1-1 0,0 0 0,-1 0 0,1 0 0,0 0 0,0-1 0,0 1 0,0-1 0,0 0 0,1-1 0,-1 1 0,1 0 0,0-1 0,0 0 0,0 0 0,1 0 0,-1 0 0,1 0 0,0 0 0,0-1 0,0 1 0,1-1 0,-2-5 0,2 6 0,0-1 0,0 0 0,0 0 0,1 0 0,0-1 0,-1 1 0,2 0 0,-1 0 0,1 0 0,-1 0 0,1 0 0,1 0 0,-1 0 0,1 1 0,0-1 0,0 0 0,0 1 0,1-1 0,-1 1 0,1 0 0,0 0 0,0 0 0,1 0 0,5-4 0,-1 2 0,0 0 0,0 1 0,1 1 0,0-1 0,0 1 0,1 1 0,13-4 0,-18 5 0,1 1 0,-1 0 0,0 1 0,1-1 0,-1 1 0,0 0 0,1 0 0,-1 0 0,1 1 0,-1 0 0,0 0 0,0 1 0,1-1 0,-1 1 0,6 3 0,-9-4 0,0 1 0,0-1 0,0 0 0,0 1 0,0-1 0,0 1 0,-1 0 0,1 0 0,-1 0 0,1 0 0,-1 0 0,0 0 0,0 0 0,0 0 0,0 0 0,0 0 0,0 1 0,0-1 0,-1 0 0,1 1 0,-1-1 0,0 1 0,0-1 0,0 0 0,0 1 0,0-1 0,0 1 0,-1-1 0,1 0 0,-1 1 0,1-1 0,-1 0 0,0 0 0,0 1 0,-1 1 0,-1 1 0,0 0 0,0 0 0,0 0 0,0 0 0,-1-1 0,0 1 0,0-1 0,0 0 0,0 0 0,-1-1 0,0 1 0,1-1 0,-9 4 0,3-3 0,0 0 0,0-1 0,-1-1 0,1 1 0,-22 1 0,29-4 0,0 0 0,0 0 0,0 0 0,0-1 0,0 1 0,0-1 0,0 0 0,1 0 0,-1 0 0,0 0 0,-4-2 0,6 2 0,-1 0 0,1 0 0,0 0 0,0-1 0,0 1 0,0 0 0,0-1 0,0 1 0,0-1 0,0 1 0,0-1 0,0 1 0,1-1 0,-1 1 0,1-1 0,-1 0 0,1 1 0,0-1 0,0 0 0,-1 1 0,2-4 0,-1-2 0,1-1 0,0 1 0,0 0 0,1 0 0,-1 0 0,2 0 0,-1 0 0,1 0 0,0 0 0,1 1 0,-1 0 0,1-1 0,1 2 0,-1-1 0,1 0 0,0 1 0,11-10 0,-13 12 0,1 0 0,0 1 0,0-1 0,0 1 0,0 0 0,0 0 0,0 0 0,1 1 0,-1-1 0,0 1 0,1 0 0,-1 0 0,1 1 0,0-1 0,-1 1 0,1 0 0,-1 1 0,1-1 0,-1 1 0,1-1 0,-1 1 0,1 1 0,-1-1 0,1 1 0,-1-1 0,0 1 0,0 1 0,0-1 0,7 5 0,-9-4 0,1-1 0,-1 1 0,0-1 0,1 1 0,-1 0 0,-1 0 0,1 0 0,0 0 0,-1 0 0,1 1 0,-1-1 0,0 0 0,0 1 0,0-1 0,-1 0 0,1 1 0,-1-1 0,0 1 0,0-1 0,0 1 0,0-1 0,-1 1 0,1-1 0,-1 1 0,0-1 0,0 1 0,0-1 0,-3 6 0,2-4 0,0-1 0,0 1 0,-1-1 0,1 0 0,-1 0 0,0 0 0,0 0 0,0 0 0,0 0 0,-1-1 0,0 1 0,1-1 0,-1 0 0,0 0 0,-1-1 0,1 1 0,0-1 0,-1 0 0,1 0 0,-6 1 0,9-3 0,0 0 0,1 0 0,-1 0 0,0 1 0,1-1 0,-1 0 0,0-1 0,1 1 0,-1 0 0,0 0 0,1 0 0,-1 0 0,0 0 0,1-1 0,-1 1 0,1 0 0,-1 0 0,0-1 0,1 1 0,-1-1 0,1 1 0,-1 0 0,1-1 0,-1 1 0,1-1 0,0 1 0,-1-1 0,1 1 0,-1-1 0,1 0 0,-3-25 0,4 18 0,0-1 0,1 1 0,5-16 0,5 2 0,-12 21 0,0 1 0,0-1 0,1 1 0,-1-1 0,0 1 0,0-1 0,0 1 0,1-1 0,-1 1 0,0 0 0,1-1 0,-1 1 0,0-1 0,1 1 0,-1 0 0,0-1 0,1 1 0,-1 0 0,1-1 0,-1 1 0,1 0 0,-1-1 0,1 1 0,-1 0 0,1 0 0,-1 0 0,1 0 0,-1 0 0,1-1 0,-1 1 0,1 0 0,-1 0 0,1 0 0,-1 0 0,1 0 0,-1 1 0,1-1 0,-1 0 0,2 0 0,-4 3 0,1 0 0,-1 0 0,0 0 0,0-1 0,0 1 0,0 0 0,0-1 0,-1 0 0,1 1 0,-1-1 0,-4 3 0,6-5 0,1 1 0,0-1 0,0 0 0,-1 0 0,1 0 0,0 0 0,-1 0 0,1 1 0,0-1 0,0 0 0,-1 0 0,1 0 0,0 0 0,-1 0 0,1 0 0,0 0 0,-1 0 0,1 0 0,0 0 0,-1 0 0,1 0 0,0-1 0,-1 1 0,1 0 0,0 0 0,0 0 0,-1 0 0,1 0 0,0-1 0,0 1 0,-1 0 0,1 0 0,0 0 0,0-1 0,-1 1 0,1 0 0,0 0 0,0-1 0,0 1 0,0 0 0,-1-1 0,1 1 0,-3-20 0,3 17 0,0 1 0,0 0 0,0 0 0,0 0 0,1 0 0,-1 0 0,1 0 0,-1 0 0,1 0 0,0 0 0,-1 0 0,1 0 0,0 0 0,0 1 0,1-1 0,-1 0 0,0 1 0,2-3 0,-3 5 0,1-1 0,-1 0 0,0 0 0,1 0 0,-1 0 0,0 1 0,0-1 0,1 0 0,-1 0 0,0 1 0,0-1 0,1 0 0,-1 1 0,0-1 0,0 0 0,0 0 0,0 1 0,1-1 0,-1 0 0,0 1 0,0-1 0,0 0 0,0 1 0,0-1 0,0 0 0,0 1 0,0-1 0,0 1 0,0-1 0,0 0 0,0 1 0,0-1 0,0 0 0,-1 1 0,1-1 0,0 0 0,0 1 0,0-1 0,0 0 0,-1 0 0,1 1 0,0-1 0,-5 18 0,1-10 0,0-1 0,-1 0 0,0 0 0,0 0 0,0-1 0,-1 1 0,0-1 0,0-1 0,-1 1 0,0-1 0,0 0 0,0-1 0,0 0 0,-1 0 0,1 0 0,-1-1 0,0 0 0,0-1 0,0 1 0,-1-2 0,1 1 0,-1-1 0,-9 0 0,18-1 0,-1 0 0,1 0 0,0 0 0,-1 0 0,1 0 0,0 0 0,-1 0 0,1 0 0,0 0 0,-1-1 0,1 1 0,0 0 0,-1 0 0,1 0 0,0 0 0,0 0 0,-1-1 0,1 1 0,0 0 0,0 0 0,-1-1 0,1 1 0,0 0 0,0 0 0,0-1 0,0 1 0,-1 0 0,1-1 0,0 1 0,0 0 0,0 0 0,0-1 0,0 1 0,0 0 0,0-1 0,0 1 0,0 0 0,0-1 0,6-16 0,15-10 0,-16 23 0,0 0 0,0 1 0,0 0 0,0-1 0,0 2 0,1-1 0,-1 1 0,1 0 0,7-2 0,-12 3 0,0 1 0,0 0 0,1 0 0,-1-1 0,0 1 0,1 0 0,-1 0 0,0 0 0,1 1 0,-1-1 0,0 0 0,1 0 0,-1 1 0,0-1 0,0 1 0,1-1 0,-1 1 0,0-1 0,0 1 0,0 0 0,0 0 0,0 0 0,0-1 0,0 1 0,0 0 0,0 0 0,0 0 0,0 0 0,-1 0 0,1 1 0,0-1 0,-1 0 0,1 0 0,-1 0 0,1 1 0,-1-1 0,0 0 0,1 1 0,-1-1 0,0 0 0,0 1 0,0-1 0,0 0 0,0 1 0,0-1 0,-1 2 0,2 5 0,-1 0 0,0 0 0,0-1 0,-1 1 0,0 0 0,0-1 0,-1 1 0,0 0 0,0-1 0,-1 0 0,1 0 0,-2 0 0,-6 12 0,7-21 0,3-9 0,4-13 0,7-38 0,-5 26 0,1 0 0,2 1 0,14-35 0,-32 139 0,-54 184 0,64-331 0,12-29 0,10-107 0,-49 258 0,-45 92 0,-38 79 0,95-193 0,9-22 0,6-15 0,15-46 0,2 0 0,41-92 0,-131 320 0,16-36 0,111-257 0,56-89 0,-260 508 0,142-279 0,31-89 0,103-188 0,-67 143 0,-51 102 0,-12 22 0,-16 31 0,-16 35 0,-66 98 0,94-161 0,3-9 0,4-19 0,11-35 0,-10 54 0,35-116 0,-65 192 0,17-43 0,-1 0 0,-1 0 0,-1-1 0,-21 28 0,36-58 0,0 0 0,0 0 0,0 0 0,0 0 0,0 0 0,0 0 0,0 0 0,0 0 0,0 0 0,0-1 0,0 1 0,0 0 0,0 0 0,0 0 0,0 0 0,0 0 0,0 0 0,0 0 0,-1 0 0,1 0 0,0 0 0,0 0 0,0 0 0,0 0 0,0 0 0,0 0 0,0 0 0,0 0 0,0 0 0,0 0 0,0 0 0,0 0 0,-1 0 0,1 0 0,0 0 0,0 0 0,0 0 0,0 0 0,0 0 0,0 0 0,0 0 0,0 0 0,0 0 0,3-15 0,10-22 0,13-23 0,-1 1 0,34-61 0,-81 184 0,9-31 0,5-13 0,-1 1 0,0-1 0,-2-1 0,0 1 0,-20 23 0,30-46 0,2-9 0,6-15 0,92-221 0,-121 331 0,-78 179 0,115-333 0,7 13 0,-10 28 0,-10 24 0,-4 9 0,-52 107 0,-42 71 0,96-181 0,0 1 0,0-1 0,0 0 0,0 0 0,0 1 0,0-1 0,0 0 0,-1 1 0,1-1 0,0 0 0,0 0 0,0 1 0,0-1 0,0 0 0,-1 0 0,1 0 0,0 1 0,0-1 0,0 0 0,-1 0 0,1 0 0,0 1 0,0-1 0,-1 0 0,1 0 0,0 0 0,0 0 0,-1 0 0,1 0 0,0 0 0,-1 0 0,1 0 0,0 0 0,-1 0 0,1 0 0,0 0 0,0 0 0,-1 0 0,0 0 0,-1-13 0,4-23 0,4 6 0,1 0 0,2 0 0,1 1 0,1 1 0,2 0 0,21-36 0,22-52 0,-55 138 0,-4 19 0,-1-18 0,-1-1 0,-1 1 0,-2-1 0,0-1 0,-1 1 0,0-2 0,-2 1 0,-1-1 0,-27 35 0,39-56 0,0 1 0,0 0 0,0 0 0,0 0 0,0 0 0,0 0 0,0 0 0,0 0 0,0-1 0,0 1 0,0 0 0,0 0 0,0 0 0,0 0 0,-1 0 0,1 0 0,0 0 0,0 0 0,0 0 0,0 0 0,0-1 0,0 1 0,0 0 0,0 0 0,-1 0 0,1 0 0,0 0 0,0 0 0,0 0 0,0 0 0,0 0 0,0 0 0,0 0 0,-1 0 0,1 0 0,0 0 0,0 0 0,0 0 0,0 0 0,0 0 0,0 0 0,-1 0 0,1 0 0,0 0 0,0 1 0,0-1 0,0 0 0,0 0 0,0 0 0,0 0 0,0 0 0,-1 0 0,1 0 0,0 0 0,0 0 0,0 0 0,0 1 0,0-1 0,0 0 0,0 0 0,0 0 0,0 0 0,0 0 0,0 0 0,0 0 0,0 1 0,0-1 0,0 0 0,1-15 0,8-19 0,-1 10 0,2 2 0,1-1 0,0 1 0,2 1 0,0 0 0,21-23 0,-73 97 0,-49 88 0,75-125 0,12-17 0,1 1 0,0 0 0,0 0 0,-1 0 0,1-1 0,0 1 0,0 0 0,-1 0 0,1-1 0,0 1 0,0 0 0,0 0 0,-1-1 0,1 1 0,0 0 0,0-1 0,0 1 0,0 0 0,0-1 0,0 1 0,0 0 0,-1-1 0,1 1 0,0 0 0,0-1 0,0 1 0,0 0 0,1-1 0,-1 1 0,0 0 0,0-1 0,7-41 0,9 0 0,26-49 0,9-20 0,-92 168 0,-70 131 0,111-188 0,0 0 0,0 0 0,0 0 0,-1 0 0,1 0 0,0 0 0,0 0 0,0-1 0,0 1 0,0 0 0,0 0 0,0 0 0,0 0 0,0 0 0,-1 0 0,1 0 0,0 0 0,0 0 0,0 0 0,0 0 0,0 0 0,0 0 0,0 0 0,-1 0 0,1-1 0,0 1 0,0 0 0,0 0 0,0 0 0,0 0 0,0 1 0,-1-1 0,1 0 0,0 0 0,0 0 0,0 0 0,0 0 0,0 0 0,0 0 0,-1 0 0,1 0 0,0 0 0,0 0 0,0 0 0,0 0 0,0 0 0,0 0 0,0 1 0,0-1 0,0 0 0,-1 0 0,1 0 0,0 0 0,0 0 0,0 0 0,0 0 0,0 1 0,0-1 0,0 0 0,0 0 0,0 0 0,0-19 0,6-24 0,26-88 0,-55 180 0,-1-2 0,-3-1 0,-1-1 0,-52 62 0,79-106 0,0 0 0,0 0 0,0 1 0,0-1 0,0 0 0,0 0 0,0 0 0,0 0 0,-1-1 0,1 1 0,0 0 0,-1 0 0,-2 0 0,4-1 0,0 0 0,-1 0 0,1-1 0,0 1 0,0 0 0,-1 0 0,1-1 0,0 1 0,0 0 0,-1 0 0,1-1 0,0 1 0,0 0 0,0-1 0,-1 1 0,1 0 0,0-1 0,0 1 0,0-1 0,0 1 0,0 0 0,0-1 0,0 1 0,0 0 0,0-1 0,0 1 0,0-1 0,0 1 0,0 0 0,0-1 0,0 1 0,1-1 0,10-47 0,-9 42 0,122-310 0,-115 295 0,-19 36 0,-1-1 0,0-1 0,-22 20 0,-8 11 0,-50 79 0,34-42 0,43-68 0,14-13 0,0 0 0,0 0 0,-1 0 0,1 0 0,0 0 0,0-1 0,-1 1 0,1 0 0,0 0 0,0 0 0,0 0 0,-1 0 0,1 0 0,0-1 0,0 1 0,0 0 0,-1 0 0,1 0 0,0 0 0,0-1 0,0 1 0,0 0 0,0 0 0,0-1 0,-1 1 0,1 0 0,0 0 0,0 0 0,0-1 0,0 1 0,0 0 0,0 0 0,0-1 0,0 1 0,0 0 0,0 0 0,0-1 0,3-35 0,-3 34 0,7-36 0,2 1 0,1 1 0,20-49 0,-103 205 0,51-80 0,-1-2 0,-2 0 0,-2-2 0,-45 49 0,71-84 0,1-1 0,0 0 0,0 1 0,0-1 0,-1 0 0,1 1 0,0-1 0,0 0 0,-1 0 0,1 1 0,0-1 0,-1 0 0,1 0 0,0 1 0,-1-1 0,1 0 0,-1 0 0,1 0 0,0 0 0,-1 0 0,1 1 0,-1-1 0,1 0 0,0 0 0,-1 0 0,1 0 0,-1 0 0,1 0 0,0 0 0,-1 0 0,1-1 0,-1 1 0,1 0 0,0 0 0,-1 0 0,1 0 0,0 0 0,-1-1 0,1 1 0,0 0 0,-1 0 0,1-1 0,-5-21 0,8-29 0,-3 51 0,1-15 0,1 0 0,1 0 0,0 1 0,1-1 0,0 1 0,1 0 0,1 0 0,9-17 0,-10 20 0,-13 17 0,-13 17 0,-61 104 0,82-127 0,0 1 0,-1-1 0,1 1 0,0-1 0,-1 1 0,1-1 0,0 1 0,-1-1 0,1 1 0,-1-1 0,1 0 0,-1 1 0,1-1 0,-1 0 0,1 1 0,-1-1 0,1 0 0,-1 0 0,1 1 0,-1-1 0,1 0 0,-1 0 0,0 0 0,1 0 0,-1 0 0,1 0 0,-1 0 0,0 0 0,0 0 0,0-1 0,1 0 0,-1 0 0,0 1 0,1-1 0,-1 0 0,1 0 0,0 1 0,-1-1 0,1 0 0,0 0 0,-1 0 0,1 0 0,0 0 0,0 0 0,0-1 0,-2-48 0,2 41 0,0 8 0,0 0 0,0 0 0,0 1 0,0-1 0,-1 0 0,1 0 0,0 1 0,0-1 0,-1 0 0,1 1 0,0-1 0,-1 0 0,1 1 0,-1-1 0,1 1 0,-1-1 0,1 1 0,-1-1 0,1 1 0,-1-1 0,0 1 0,1-1 0,-1 1 0,0 0 0,1-1 0,-1 1 0,0 0 0,1 0 0,-1 0 0,0-1 0,0 1 0,1 0 0,-1 0 0,0 0 0,0 0 0,-1 0 0,-10-3 0,12 2 0,0 0 0,0 0 0,0 0 0,0 1 0,0-1 0,0 0 0,0 0 0,0 0 0,0 0 0,0 1 0,0-1 0,0 0 0,1 0 0,-1 0 0,0 1 0,0-1 0,1 0 0,-1 0 0,1 1 0,-1-1 0,1 0 0,4-7 0,0 0 0,1 1 0,0 0 0,0 1 0,0-1 0,1 1 0,0 0 0,0 1 0,0 0 0,1 0 0,0 0 0,0 1 0,0 0 0,0 1 0,1 0 0,-1 0 0,1 1 0,0 0 0,10-1 0,-18 2 0,0 1 0,0 0 0,0 0 0,-1 0 0,1 0 0,0 0 0,0 0 0,-1 0 0,1 0 0,0 1 0,0-1 0,-1 0 0,1 0 0,0 1 0,0-1 0,-1 0 0,1 1 0,0-1 0,-1 1 0,1-1 0,-1 1 0,2 0 0,-2-1 0,0 1 0,0-1 0,0 1 0,0 0 0,0-1 0,0 1 0,0-1 0,0 1 0,0-1 0,0 1 0,0 0 0,-1-1 0,1 1 0,0-1 0,0 1 0,0-1 0,-1 1 0,1-1 0,0 1 0,-1-1 0,0 1 0,-25 24 0,17-20 0,0 0 0,-1-1 0,0 0 0,1 0 0,-1-1 0,-1 0 0,1-1 0,0 0 0,-1-1 0,1 0 0,0-1 0,-1 0 0,-14-2 0,25 2 0,0 0 0,-1 0 0,1 0 0,0 1 0,0-1 0,0 0 0,0 0 0,0 0 0,-1 0 0,1 0 0,0 0 0,0 0 0,0-1 0,0 1 0,0 0 0,-1 0 0,1 0 0,0 0 0,0 0 0,0 0 0,0 0 0,0 0 0,0 0 0,-1 0 0,1 0 0,0 0 0,0-1 0,0 1 0,0 0 0,0 0 0,0 0 0,0 0 0,0 0 0,0 0 0,0 0 0,0-1 0,-1 1 0,1 0 0,0 0 0,0 0 0,0 0 0,0 0 0,0-1 0,0 1 0,0 0 0,0 0 0,0 0 0,0 0 0,0 0 0,0-1 0,1 1 0,7-7 0,13-4 0,-11 7 0,0 0 0,0 1 0,0 0 0,0 1 0,1 0 0,-1 0 0,1 1 0,0 1 0,-1 0 0,19 2 0,-28-2 0,0 1 0,0-1 0,0 1 0,0 0 0,-1 0 0,1-1 0,0 1 0,0 0 0,0 0 0,-1 0 0,1 0 0,-1 0 0,1 0 0,0 0 0,-1 0 0,0 0 0,1 0 0,-1 0 0,0 0 0,1 0 0,-1 0 0,0 0 0,0 1 0,0-1 0,0 0 0,0 0 0,0 0 0,0 0 0,0 0 0,-1 0 0,1 0 0,0 1 0,-1-1 0,1 0 0,-1 1 0,-16 39 0,15-36 0,-1 0 0,0 0 0,1-1 0,-2 0 0,1 1 0,0-1 0,-1-1 0,0 1 0,0 0 0,0-1 0,0 0 0,0 0 0,-1 0 0,0 0 0,-5 2 0,6-4 0,0 0 0,1 0 0,-1-1 0,0 1 0,0-1 0,0 0 0,1 0 0,-1 0 0,0-1 0,0 1 0,0-1 0,1 0 0,-1 0 0,0 0 0,1-1 0,-1 1 0,1-1 0,0 0 0,-1 0 0,1 0 0,-6-5 0,3 2 0,0 1 0,0 0 0,0 0 0,1-1 0,-1 0 0,1 0 0,0-1 0,1 1 0,-1-1 0,1 0 0,-6-12 0,10 17 0,0 0 0,0 0 0,0 0 0,1 0 0,-1 0 0,0 0 0,0 0 0,1 0 0,-1 1 0,1-1 0,-1 0 0,1 0 0,-1 0 0,1 1 0,0-1 0,-1 0 0,1 1 0,0-1 0,-1 1 0,1-1 0,0 1 0,0-1 0,0 1 0,-1-1 0,1 1 0,0 0 0,0-1 0,0 1 0,0 0 0,1 0 0,31-9 0,-29 8 0,3 0 0,-2-1 0,0 1 0,0 0 0,-1 0 0,1 1 0,0-1 0,0 1 0,0 0 0,0 0 0,0 1 0,0-1 0,9 4 0,-13-4 0,-1 1 0,1 0 0,-1 0 0,1 0 0,-1 0 0,0 0 0,1 0 0,-1-1 0,0 1 0,0 0 0,1 0 0,-1 0 0,0 0 0,0 0 0,0 0 0,0 0 0,0 0 0,-1 0 0,1 0 0,0 0 0,0 0 0,-1 0 0,1 0 0,0 0 0,-1 0 0,1 0 0,-1-1 0,0 2 0,-17 25 0,15-23 0,-2-1 0,1 0 0,0 0 0,0 0 0,-1 0 0,0-1 0,1 0 0,-1 0 0,0 0 0,0-1 0,-6 2 0,-5-1 0,0 0 0,-20 0 0,19-2 0,17 0 0,0 0 0,-1 0 0,1 0 0,0 0 0,0 0 0,-1 0 0,1 0 0,0 1 0,0-1 0,-1 0 0,1 0 0,0 0 0,0 0 0,-1 0 0,1 1 0,0-1 0,0 0 0,0 0 0,-1 0 0,1 1 0,0-1 0,0 0 0,0 0 0,0 1 0,0-1 0,0 0 0,-1 0 0,1 1 0,0-1 0,0 0 0,0 0 0,0 1 0,0-1 0,0 0 0,0 0 0,0 1 0,0-1 0,0 0 0,0 0 0,0 1 0,4 17 0,1 7 0,-5-24 0,0-1 0,0 1 0,0-1 0,0 1 0,-1 0 0,1-1 0,0 1 0,0-1 0,0 1 0,0-1 0,-1 1 0,1-1 0,0 1 0,0-1 0,-1 1 0,1-1 0,0 1 0,-1-1 0,1 1 0,-1-1 0,1 1 0,0-1 0,-1 0 0,1 1 0,-1-1 0,1 0 0,-1 0 0,0 1 0,1-1 0,-1 0 0,1 0 0,-1 0 0,0 1 0,-1-1 0,1 0 0,0 0 0,-1 1 0,1-1 0,0 0 0,-1 0 0,1 0 0,0-1 0,-1 1 0,1 0 0,0 0 0,-1-1 0,1 1 0,0-1 0,0 1 0,-1-1 0,1 0 0,0 1 0,0-1 0,0 0 0,0 0 0,-2-2 0,3 3 0,-1-1 0,1 0 0,0 1 0,0-1 0,0 0 0,0 0 0,0 1 0,0-1 0,0 0 0,0 1 0,0-1 0,0 0 0,0 0 0,0 1 0,0-1 0,1 0 0,-1 0 0,0 1 0,1-1 0,-1 0 0,0 1 0,1-1 0,-1 1 0,1-1 0,-1 0 0,1 1 0,-1-1 0,1 1 0,-1-1 0,1 1 0,-1 0 0,1-1 0,0 1 0,-1-1 0,1 1 0,0 0 0,-1 0 0,1-1 0,0 1 0,0 0 0,1 0 0,7-3 0,1 0 0,0 0 0,1 1 0,-1 1 0,0 0 0,0 0 0,1 1 0,-1 0 0,1 1 0,-1 0 0,0 1 0,0 0 0,16 5 0,-26-7 0,0 0 0,0 0 0,0 0 0,1 0 0,-1 0 0,0 0 0,0 0 0,0 0 0,1 0 0,-1 0 0,0 0 0,0 0 0,0 0 0,1 0 0,-1 1 0,0-1 0,0 0 0,0 0 0,0 0 0,0 0 0,1 0 0,-1 0 0,0 1 0,0-1 0,0 0 0,0 0 0,0 0 0,0 0 0,0 0 0,1 1 0,-1-1 0,0 0 0,0 0 0,0 0 0,0 1 0,0-1 0,0 0 0,0 0 0,0 0 0,0 1 0,0-1 0,0 0 0,0 0 0,0 0 0,0 1 0,0-1 0,0 0 0,0 0 0,-1 0 0,1 0 0,0 1 0,0-1 0,0 0 0,-14 7 0,-18 2 0,-6-4 0,-48 0 0,69-5 0,54-2 0,149-1 0,-174 6 0,-11 4 0,-2-6 0,0-1 0,0 1 0,0 0 0,0 0 0,0 0 0,0-1 0,0 1 0,0 0 0,0-1 0,0 1 0,0-1 0,0 1 0,0-1 0,0 0 0,-3 1 0,-50 2 0,48-4 0,36 1 0,28 1 0,-1 2 0,1 3 0,87 20 0,-238-24 0,-32-3 0,157-3 0,78-4 0,-98 8 0,0 0 0,0 1 0,0 0 0,0 1 0,0 0 0,20 8 0,-105-38 0,12 5 0,-99-51 0,159 74 0,0-1 0,0 1 0,0 0 0,1-1 0,-1 1 0,0-1 0,0 1 0,1-1 0,-1 1 0,0-1 0,1 0 0,-1 1 0,1-1 0,-1 0 0,0 1 0,1-1 0,0 0 0,-1 0 0,0-1 0,2 1 0,-1 1 0,0 0 0,0-1 0,1 1 0,-1-1 0,0 1 0,1 0 0,-1-1 0,1 1 0,-1 0 0,1-1 0,-1 1 0,1 0 0,-1 0 0,0-1 0,1 1 0,0 0 0,-1 0 0,1 0 0,-1 0 0,1 0 0,-1 0 0,2 0 0,45-2 0,-39 2 0,179 1 0,-243 14 0,-8-7 0,-1-4 0,-76-4 0,250 5 0,1 5 0,157 35 0,-230-30 0,-41-16 0,0 0 0,0 0 0,0 0 0,0-1 0,0 1 0,1-1 0,-1 0 0,1 0 0,-1-1 0,1 1 0,0-1 0,-4-3 0,-7-5 0,-17-11 0,-19-14 0,-2 2 0,-64-31 0,102 59 0,1-1 0,34 1 0,28 1 0,0 3 0,0 1 0,1 3 0,55 9 0,-30 2 0,-1 3 0,74 25 0,-124-30 0,-17-7 0,-17-5 0,-141-49 0,37 9 0,-55-2 0,144 38 0,0 1 0,1 2 0,-1 0 0,0 2 0,-26 3 0,51-3 0,-1 0 0,1 0 0,-1 0 0,1 0 0,-1 0 0,1 0 0,-1 0 0,1 0 0,-1 0 0,1 0 0,-1 1 0,1-1 0,-1 0 0,1 0 0,-1 0 0,1 1 0,-1-1 0,1 0 0,-1 1 0,1-1 0,0 0 0,-1 1 0,1-1 0,0 1 0,-1-1 0,1 1 0,0-1 0,0 1 0,-1-1 0,1 1 0,0-1 0,0 1 0,0-1 0,-1 1 0,1-1 0,0 1 0,0-1 0,0 1 0,0-1 0,0 1 0,0-1 0,0 1 0,1-1 0,-1 1 0,0-1 0,0 1 0,0-1 0,0 1 0,1-1 0,-1 1 0,0-1 0,0 1 0,1-1 0,-1 1 0,0-1 0,1 1 0,0 0 0,24 27 0,-24-27 0,38 33 0,1-1 0,2-2 0,1-2 0,1-2 0,1-2 0,2-2 0,56 20 0,-133-89 0,4 14 0,-1 1 0,-1 2 0,-1 1 0,-2 1 0,-1 2 0,-56-35 0,57 47 0,29 12 0,3 1 0,18 6 0,4 1 0,-1 1 0,-1 1 0,1 1 0,-2 1 0,1 1 0,-2 0 0,1 2 0,27 25 0,-47-39 0,1 0 0,-1 0 0,0 0 0,0 0 0,1 1 0,-1-1 0,0 0 0,1 0 0,-1 1 0,0-1 0,0 0 0,1 1 0,-1-1 0,0 0 0,0 1 0,0-1 0,0 0 0,1 1 0,-1-1 0,0 0 0,0 1 0,0-1 0,0 0 0,0 1 0,0-1 0,0 1 0,0-1 0,0 0 0,0 1 0,0-1 0,0 1 0,-11 1 0,-18-8 0,-36-21 0,50 20 0,0 0 0,-1 1 0,0 0 0,0 2 0,-25-5 0,40 9 0,0 0 0,0-1 0,0 1 0,-1 0 0,1 0 0,0 0 0,0 0 0,0 0 0,-1 0 0,1 1 0,0-1 0,0 0 0,0 0 0,-1 1 0,1-1 0,0 1 0,0-1 0,0 1 0,0 0 0,-1 0 0,2 0 0,0 0 0,0 0 0,1-1 0,-1 1 0,0 0 0,0 0 0,1 0 0,-1-1 0,0 1 0,1 0 0,-1-1 0,1 1 0,-1 0 0,1-1 0,-1 1 0,1 0 0,-1-1 0,1 1 0,0-1 0,-1 1 0,1-1 0,0 1 0,-1-1 0,1 0 0,0 1 0,0-1 0,-1 0 0,1 0 0,1 1 0,35 17 0,70 23 0,-72-25 0,-30-13 0,0-1 0,0 1 0,1-1 0,-1 0 0,1 0 0,-1-1 0,1 0 0,0 0 0,-1 0 0,7 0 0,67-3 0,-40 0 0,1 1 0,57 8 0,-83-5 0,10 1 0,-20-10 0,-9-9 0,0 7 0,-1-1 0,0 2 0,-1-1 0,0 1 0,-13-13 0,-17-20 0,33 33 0,-1 0 0,1 0 0,0 0 0,0 0 0,1-1 0,1 1 0,-1-1 0,1 0 0,1 0 0,-1-11 0,1 18 0,1 1 0,-1 0 0,1 0 0,-1-1 0,0 1 0,1 0 0,-1 0 0,0 0 0,0 0 0,0 0 0,0 0 0,0 0 0,0 0 0,0 0 0,0 0 0,0 1 0,0-1 0,0 0 0,0 1 0,-1-1 0,1 1 0,-2-1 0,-37-10 0,27 8 0,11 3 0,0-1 0,0 1 0,0 0 0,0-1 0,0 1 0,0 0 0,0 0 0,0 0 0,-1 0 0,1 1 0,0-1 0,0 1 0,0-1 0,0 1 0,0 0 0,0-1 0,0 1 0,1 0 0,-1 0 0,0 1 0,0-1 0,-2 2 0,-1 3 0,0 0 0,0 0 0,1 0 0,-8 14 0,-4 6 0,15-25 0,1 0 0,-1 0 0,0 0 0,1 0 0,-1 1 0,0-1 0,0 0 0,0-1 0,0 1 0,0 0 0,0 0 0,0 0 0,0 0 0,0-1 0,-1 1 0,1-1 0,0 1 0,0-1 0,-2 1 0,1-1 0,1-1 0,0 0 0,0 0 0,0 1 0,-1-1 0,1 0 0,0 0 0,0 0 0,0 0 0,1 0 0,-1 0 0,0-1 0,0 1 0,1 0 0,-1 0 0,0-1 0,1 1 0,-1 0 0,1-2 0,-3-2 0,0-1 0,0 1 0,0 0 0,0 0 0,-1 0 0,0 1 0,-4-5 0,7 8 0,-1 0 0,1-1 0,-1 1 0,1 0 0,-1 0 0,0 0 0,1 0 0,-1 0 0,0 0 0,0 1 0,1-1 0,-1 0 0,0 1 0,0 0 0,0-1 0,0 1 0,0 0 0,0 0 0,0 0 0,0 0 0,1 0 0,-1 1 0,0-1 0,0 1 0,-2 0 0,3 0 0,0 1 0,0-1 0,0 1 0,0-1 0,1 1 0,-1 0 0,1-1 0,-1 1 0,1 0 0,-1 0 0,1-1 0,0 3 0,-7 19 0,1-23 0,-3-13 0,8 10 0,-1 1 0,1-1 0,0 1 0,-1-1 0,0 1 0,1 0 0,-1-1 0,0 1 0,0 0 0,0 0 0,0 0 0,0 1 0,-1-1 0,-4-2 0,2 3 0,0-1 0,0 1 0,0 1 0,0-1 0,0 1 0,-10 1 0,5-1 0,-24-2 0,24 1 0,0 0 0,0 1 0,1 0 0,-1 1 0,-16 3 0,22-1 0,1 0 0,0 0 0,0 0 0,1 1 0,-1-1 0,1 1 0,-1 0 0,1 0 0,0 0 0,1 0 0,-1 0 0,-1 7 0,-4 5 0,1-1 0,5-11 0,0-1 0,0 0 0,0 0 0,-1 0 0,1 0 0,-1-1 0,0 1 0,-2 3 0,3-6 0,1 1 0,0-1 0,-1 0 0,1 0 0,0 0 0,-1 1 0,1-1 0,-1 0 0,1 0 0,0 0 0,-1 0 0,1 0 0,-1 0 0,1 0 0,0 0 0,-1 0 0,1 0 0,-1 0 0,1 0 0,0 0 0,-1 0 0,1 0 0,-1 0 0,1 0 0,0 0 0,-1-1 0,-15-15 0,14 12 0,-1 0 0,1 0 0,-1-1 0,1 1 0,0-1 0,1 1 0,-1-1 0,1 1 0,0-1 0,-1-8 0,3 13 0,-1 0 0,1 0 0,-1-1 0,1 1 0,-1 0 0,1 0 0,-1 0 0,1 0 0,0 0 0,-1 0 0,1 0 0,-1 0 0,1 1 0,0-1 0,-1 0 0,1 0 0,-1 0 0,1 1 0,-1-1 0,1 0 0,-1 0 0,1 1 0,-1-1 0,1 1 0,-1-1 0,0 0 0,1 1 0,-1-1 0,0 1 0,1-1 0,-1 1 0,0-1 0,1 1 0,-1 0 0,17 17 0,31 60 0,-25-38 0,-18-31 0,0 1 0,0 0 0,-1 0 0,0 0 0,0 0 0,-2 1 0,1-1 0,-1 1 0,-1 0 0,0-1 0,0 1 0,-1 13 0,0-7 0,1-13 0,-1 0 0,0 0 0,0 0 0,0 0 0,-1 0 0,1 0 0,-1 0 0,-1 3 0,1-5 0,0-1 0,0 0 0,0 0 0,1 0 0,-1 0 0,0 0 0,0 0 0,-1 0 0,1 0 0,0-1 0,0 1 0,0 0 0,-1-1 0,1 1 0,0-1 0,0 1 0,-1-1 0,1 1 0,-1-1 0,1 0 0,0 0 0,-1 0 0,1 0 0,0 0 0,-1 0 0,1 0 0,-2-1 0,-8 1 0,1-1 0,0 2 0,0-1 0,-1 1 0,1 1 0,0 0 0,-15 4 0,-87 22 0,107-27 0,0 1 0,0-1 0,0 0 0,0-1 0,-1 1 0,1-1 0,0 0 0,0 0 0,-8-2 0,12 2 0,1 0 0,0-1 0,0 1 0,0 0 0,0 0 0,-1-1 0,1 1 0,0 0 0,0 0 0,0-1 0,0 1 0,0 0 0,0-1 0,0 1 0,-1 0 0,1 0 0,0-1 0,0 1 0,0 0 0,0-1 0,0 1 0,1 0 0,-1-1 0,0 1 0,0 0 0,0 0 0,0-1 0,0 1 0,0 0 0,0-1 0,0 1 0,1 0 0,-1 0 0,0-1 0,0 1 0,0 0 0,1 0 0,-1 0 0,0-1 0,0 1 0,1 0 0,-1 0 0,12-13 0,4-2 0,0 1 0,2 1 0,0 0 0,0 2 0,1 0 0,0 1 0,35-13 0,-16 11 0,0 1 0,1 2 0,51-5 0,-65 11 0,31-3 0,-1-2 0,-1-3 0,69-22 0,-120 31 0,0 1 0,0-1 0,0 0 0,0-1 0,0 1 0,-1 0 0,1-1 0,-1 0 0,1 1 0,-1-1 0,0 0 0,0 0 0,0 0 0,-1 0 0,1-1 0,-1 1 0,0 0 0,0-1 0,0 1 0,1-5 0,1-6 0,-1 1 0,-1-1 0,0-27 0,-1-40-1365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19T00:12:04.443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1 1 24575,'114'0'0,"-114"0"0,1 0 0,-1 0 0,0 0 0,1-1 0,-1 1 0,0 0 0,1 0 0,-1 0 0,1 0 0,-1 0 0,0 0 0,1 0 0,-1 0 0,0 0 0,1 0 0,-1 1 0,1-1 0,-1 0 0,0 0 0,1 0 0,-1 0 0,0 0 0,1 1 0,-1-1 0,0 0 0,0 0 0,1 1 0,-1-1 0,0 0 0,0 0 0,1 1 0,-1-1 0,0 0 0,0 1 0,0-1 0,1 0 0,-1 1 0,0-1 0,0 0 0,0 1 0,0-1 0,0 0 0,0 1 0,0-1 0,0 1 0,0-1 0,0 0 0,0 1 0,0-1 0,0 0 0,0 1 0,0-1 0,0 1 0,0-1 0,0 0 0,-1 1 0,1-1 0,0 0 0,0 1 0,0-1 0,-1 0 0,1 1 0,-1 0 0,0 0 0,0 0 0,-1 0 0,1 0 0,0 0 0,0 0 0,-1 0 0,1 0 0,-1 0 0,1-1 0,0 1 0,-1-1 0,1 1 0,-4 0 0,-43-1 0,31-1 0,27 1 0,13 1 0,1 0 0,32 7 0,-38-6 0,-1-1 0,1-1 0,-1 0 0,20-3 0,24-1 0,19-7 0,109 11-1365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19T00:12:07.230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0 1 24575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19T00:11:46.667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0 1 24575,'0'0'-8191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19T00:11:47.895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1 0 24575,'0'0'-8191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19T00:12:19.264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547 12 24575,'-333'-11'0,"299"11"0,7-1 0,0 1 0,0 2 0,-27 5 0,22 1 0,20-4 0,12-4 0,0 0 0,0 0 0,0 0 0,0 0 0,0 0 0,0 0 0,0 0 0,0 0 0,0 0 0,0 0 0,0 0 0,0 0 0,0 0 0,0 0 0,0 1 0,0-1 0,0 0 0,0 0 0,0 0 0,0 0 0,0 0 0,0 0 0,0 0 0,0 0 0,0 0 0,0 0 0,0 0 0,0 0 0,0 0 0,0 0 0,0 0 0,0 0 0,92 1 0,57-2 0,126-9 0,-220 10 0,-35 0 0,-33 0 0,-4 0 0,0 1 0,0 1 0,1 1 0,-20 5 0,23-6 5,0-1 0,0 0-1,0 0 1,-19-3-1,-4 1-1392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1DE90-F100-4BD8-9150-F3226F6B42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C9B757-919C-4BB6-900D-C4A1674C9B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CE8C50-0D0E-4896-BE7E-445D8E7263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CCC8C-9752-49BF-AD3B-5AC9291D2D4F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F842A2-72D3-4D91-A86F-83AD395E98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E9D49A-1158-40EF-80CC-E316509AFA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F3C96-FA6B-40EF-B8DD-384B7981CA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2238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E3E49-7076-42ED-BE65-3C6A8A4C03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91CAF-189B-4D12-87EB-8DB2A6FF19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A000AF-2482-4152-9E78-D38ED7BD6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CCC8C-9752-49BF-AD3B-5AC9291D2D4F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E9BB6D-34A4-4920-8D4F-239DB1AE8D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3D71D-3EDD-4B1E-BB13-28EDC5FBF3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F3C96-FA6B-40EF-B8DD-384B7981CA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7227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0751A-31D2-4F94-9542-810DFCC36F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5D1848-9C57-432C-829C-7AAE361E5C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5EBD4C-8A86-44E9-AA35-63E89986AA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CCC8C-9752-49BF-AD3B-5AC9291D2D4F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2782B3-E3CA-4286-AC11-AA0322BEE1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2BAE61-3446-47A1-B038-EF1B462A57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F3C96-FA6B-40EF-B8DD-384B7981CA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8724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AEF78-5119-4363-8040-8ABFB671E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2B7234-394B-494E-AB8F-83261D83E0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D6CC7F-A002-4937-B7EE-BD39B3CEF6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BA0F1B-F180-47B5-B8CB-DC79609EF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CCC8C-9752-49BF-AD3B-5AC9291D2D4F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BC03B9-1C49-46B1-A9BB-1F57A68AD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187FDF-8A2A-45E8-B84F-776DB1905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F3C96-FA6B-40EF-B8DD-384B7981CA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7738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08BAB-8CDD-4738-B514-6F8E60140E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52BCC-4A37-4FA3-9031-A98401F8CF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01C97C-7D2B-44B6-9D4C-2542D830D4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0C1A988-54F6-4FB9-87BD-4DEAA1F928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A330D7F-DE9D-41EE-8991-8ED1B66279B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B9F64F-4738-4A6A-98A2-E8A2E4D0BE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CCC8C-9752-49BF-AD3B-5AC9291D2D4F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772D12-9B7E-47CD-A30C-7BF5E2BC94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2CAB472-658A-485D-89D9-4B1B680B9C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F3C96-FA6B-40EF-B8DD-384B7981CA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0765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32DB5-E7A5-4A6E-95D2-219470F5F7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87A9B0-64C0-4DB5-A802-76D6425DFE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CCC8C-9752-49BF-AD3B-5AC9291D2D4F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F0525C7-95CD-4BCC-8558-76E3A98365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5D2189-9FED-4905-8452-2262AC1096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F3C96-FA6B-40EF-B8DD-384B7981CA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41046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2A039E7-1868-4450-9D20-638E9A82E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CCC8C-9752-49BF-AD3B-5AC9291D2D4F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EE534DC-2BAF-48E9-8B1B-348C9214CC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8B827B-FCF1-46FE-BBC3-622B48C1B9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F3C96-FA6B-40EF-B8DD-384B7981CA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8084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86BD9-1BAE-425F-A67C-03A713500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F58E71-D21C-407A-B848-1207C464B8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02FFFC-4DDB-402E-A704-CE895C4248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294A23-1A7B-4217-B2ED-13509CED91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CCC8C-9752-49BF-AD3B-5AC9291D2D4F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82670B-FC9F-43ED-A534-13B57E69FB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11FB3-51BB-43A1-9D3A-71C007010C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F3C96-FA6B-40EF-B8DD-384B7981CA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82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55BE46-FBA2-4D14-8A4D-15169A531C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57BB30-8B6F-4A6E-9769-70115CC915C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38B107-2C8E-4DC8-8098-77FD1ABAA5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EC67C1-B015-416E-AE5D-2D2A4F92EF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CCC8C-9752-49BF-AD3B-5AC9291D2D4F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082CEA-49EE-4BF7-9CE7-235E6BD3C9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6D6DD8-4B00-4E1D-A931-32C92C2915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F3C96-FA6B-40EF-B8DD-384B7981CA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572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E287B-2D50-477B-8514-827E2EDB84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027349-BD16-4141-B318-19E27701E4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730AC2-EF6B-418C-8466-83C410D93C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CCC8C-9752-49BF-AD3B-5AC9291D2D4F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5FB87A-A867-453F-8E48-CC8E02DBD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8D2F57-4771-447B-8A79-E3814D559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F3C96-FA6B-40EF-B8DD-384B7981CA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7303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FD11EBD-48F3-4D16-8356-F67401FB3C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6B7156-6C25-4AFD-A3F7-3B6B36880D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CD32D6-8F00-4743-AECF-166C1FE29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CCC8C-9752-49BF-AD3B-5AC9291D2D4F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E48D47-03BF-4DD8-86CB-23F6040DC6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FD4646-516A-4AD0-BB63-0812CAFFD6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F3C96-FA6B-40EF-B8DD-384B7981CA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25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15F0467-DCA6-43B6-93AB-D1805CEC8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CD5AAD-F1E4-42F5-A390-7094B2E878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457E68-E43C-47B2-9C2D-FA6F5F4C3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CCC8C-9752-49BF-AD3B-5AC9291D2D4F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2D315C-C539-4033-9753-65321333384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8210BD-37AB-4605-BFFB-D7E1ECC941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0F3C96-FA6B-40EF-B8DD-384B7981CA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8514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customXml" Target="../ink/ink4.xml"/><Relationship Id="rId13" Type="http://schemas.openxmlformats.org/officeDocument/2006/relationships/customXml" Target="../ink/ink7.xml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12" Type="http://schemas.openxmlformats.org/officeDocument/2006/relationships/customXml" Target="../ink/ink6.xml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1.xml"/><Relationship Id="rId6" Type="http://schemas.openxmlformats.org/officeDocument/2006/relationships/customXml" Target="../ink/ink3.xml"/><Relationship Id="rId11" Type="http://schemas.openxmlformats.org/officeDocument/2006/relationships/image" Target="../media/image5.png"/><Relationship Id="rId5" Type="http://schemas.openxmlformats.org/officeDocument/2006/relationships/image" Target="../media/image2.png"/><Relationship Id="rId15" Type="http://schemas.openxmlformats.org/officeDocument/2006/relationships/image" Target="../media/image6.png"/><Relationship Id="rId10" Type="http://schemas.openxmlformats.org/officeDocument/2006/relationships/customXml" Target="../ink/ink5.xml"/><Relationship Id="rId4" Type="http://schemas.openxmlformats.org/officeDocument/2006/relationships/customXml" Target="../ink/ink2.xml"/><Relationship Id="rId9" Type="http://schemas.openxmlformats.org/officeDocument/2006/relationships/image" Target="../media/image4.png"/><Relationship Id="rId14" Type="http://schemas.openxmlformats.org/officeDocument/2006/relationships/customXml" Target="../ink/ink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rgbClr val="C00000"/>
            </a:gs>
            <a:gs pos="100000">
              <a:srgbClr val="FFC0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492B63C-0FF5-4A81-A438-CABA8B9B4EDB}"/>
              </a:ext>
            </a:extLst>
          </p:cNvPr>
          <p:cNvSpPr txBox="1"/>
          <p:nvPr/>
        </p:nvSpPr>
        <p:spPr>
          <a:xfrm>
            <a:off x="0" y="51375"/>
            <a:ext cx="53911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solidFill>
                  <a:schemeClr val="accent4"/>
                </a:solidFill>
                <a:latin typeface="Bookman Old Style" panose="02050604050505020204" pitchFamily="18" charset="0"/>
              </a:rPr>
              <a:t>Hotel </a:t>
            </a:r>
            <a:r>
              <a:rPr lang="en-GB" sz="4400" b="1" dirty="0" err="1">
                <a:solidFill>
                  <a:schemeClr val="accent4"/>
                </a:solidFill>
                <a:latin typeface="Bookman Old Style" panose="02050604050505020204" pitchFamily="18" charset="0"/>
              </a:rPr>
              <a:t>Amanecer</a:t>
            </a:r>
            <a:endParaRPr lang="en-GB" sz="4400" b="1" dirty="0">
              <a:solidFill>
                <a:schemeClr val="accent4"/>
              </a:solidFill>
              <a:latin typeface="Bookman Old Style" panose="0205060405050502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632FE94-14D0-43EE-95F6-11F5C128052B}"/>
              </a:ext>
            </a:extLst>
          </p:cNvPr>
          <p:cNvSpPr txBox="1"/>
          <p:nvPr/>
        </p:nvSpPr>
        <p:spPr>
          <a:xfrm>
            <a:off x="8782050" y="51375"/>
            <a:ext cx="349567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 err="1">
                <a:solidFill>
                  <a:schemeClr val="accent4"/>
                </a:solidFill>
                <a:latin typeface="Bookman Old Style" panose="02050604050505020204" pitchFamily="18" charset="0"/>
              </a:rPr>
              <a:t>Desayunos</a:t>
            </a:r>
            <a:endParaRPr lang="en-GB" sz="4400" b="1" dirty="0">
              <a:solidFill>
                <a:schemeClr val="accent4"/>
              </a:solidFill>
              <a:latin typeface="Bookman Old Style" panose="020506040505050202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0232F0A-37EC-4ABB-B2E5-540B65ADFC01}"/>
              </a:ext>
            </a:extLst>
          </p:cNvPr>
          <p:cNvSpPr txBox="1"/>
          <p:nvPr/>
        </p:nvSpPr>
        <p:spPr>
          <a:xfrm>
            <a:off x="228599" y="1276350"/>
            <a:ext cx="7000875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chemeClr val="bg1"/>
                </a:solidFill>
              </a:rPr>
              <a:t>Huevo </a:t>
            </a:r>
            <a:r>
              <a:rPr lang="en-GB" sz="2200" dirty="0" err="1">
                <a:solidFill>
                  <a:schemeClr val="bg1"/>
                </a:solidFill>
              </a:rPr>
              <a:t>escalfado</a:t>
            </a:r>
            <a:r>
              <a:rPr lang="en-GB" sz="2200" dirty="0">
                <a:solidFill>
                  <a:schemeClr val="bg1"/>
                </a:solidFill>
              </a:rPr>
              <a:t> – Poached egg                               </a:t>
            </a:r>
            <a:r>
              <a:rPr lang="en-GB" sz="2200" b="0" i="0" dirty="0">
                <a:solidFill>
                  <a:schemeClr val="bg1"/>
                </a:solidFill>
                <a:effectLst/>
                <a:latin typeface="Open Sans" panose="020B0604020202020204" pitchFamily="34" charset="0"/>
              </a:rPr>
              <a:t>€</a:t>
            </a:r>
            <a:r>
              <a:rPr lang="en-GB" sz="2200" dirty="0">
                <a:solidFill>
                  <a:schemeClr val="bg1"/>
                </a:solidFill>
              </a:rPr>
              <a:t>6</a:t>
            </a:r>
          </a:p>
          <a:p>
            <a:r>
              <a:rPr lang="en-GB" sz="2200" dirty="0">
                <a:solidFill>
                  <a:schemeClr val="bg1"/>
                </a:solidFill>
              </a:rPr>
              <a:t>                       </a:t>
            </a:r>
          </a:p>
          <a:p>
            <a:r>
              <a:rPr lang="en-GB" sz="2200" dirty="0">
                <a:solidFill>
                  <a:schemeClr val="bg1"/>
                </a:solidFill>
              </a:rPr>
              <a:t>Pan </a:t>
            </a:r>
            <a:r>
              <a:rPr lang="en-GB" sz="2200" dirty="0" err="1">
                <a:solidFill>
                  <a:schemeClr val="bg1"/>
                </a:solidFill>
              </a:rPr>
              <a:t>tostado</a:t>
            </a:r>
            <a:r>
              <a:rPr lang="en-GB" sz="2200" dirty="0">
                <a:solidFill>
                  <a:schemeClr val="bg1"/>
                </a:solidFill>
              </a:rPr>
              <a:t> – Toasted bread                                    </a:t>
            </a:r>
            <a:r>
              <a:rPr lang="en-GB" sz="2200" b="0" i="0" dirty="0">
                <a:solidFill>
                  <a:schemeClr val="bg1"/>
                </a:solidFill>
                <a:effectLst/>
                <a:latin typeface="Open Sans" panose="020B0604020202020204" pitchFamily="34" charset="0"/>
              </a:rPr>
              <a:t>€</a:t>
            </a:r>
            <a:r>
              <a:rPr lang="en-GB" sz="2200" dirty="0">
                <a:solidFill>
                  <a:schemeClr val="bg1"/>
                </a:solidFill>
              </a:rPr>
              <a:t>4</a:t>
            </a:r>
          </a:p>
          <a:p>
            <a:endParaRPr lang="en-GB" sz="2200" dirty="0">
              <a:solidFill>
                <a:schemeClr val="bg1"/>
              </a:solidFill>
            </a:endParaRPr>
          </a:p>
          <a:p>
            <a:r>
              <a:rPr lang="en-GB" sz="2200" dirty="0" err="1">
                <a:solidFill>
                  <a:schemeClr val="bg1"/>
                </a:solidFill>
              </a:rPr>
              <a:t>Salchichas</a:t>
            </a:r>
            <a:r>
              <a:rPr lang="en-GB" sz="2200" dirty="0">
                <a:solidFill>
                  <a:schemeClr val="bg1"/>
                </a:solidFill>
              </a:rPr>
              <a:t> con </a:t>
            </a:r>
            <a:r>
              <a:rPr lang="en-GB" sz="2200" dirty="0" err="1">
                <a:solidFill>
                  <a:schemeClr val="bg1"/>
                </a:solidFill>
              </a:rPr>
              <a:t>tocino</a:t>
            </a:r>
            <a:r>
              <a:rPr lang="en-GB" sz="2200" dirty="0">
                <a:solidFill>
                  <a:schemeClr val="bg1"/>
                </a:solidFill>
              </a:rPr>
              <a:t> – Sausages with bacon</a:t>
            </a:r>
            <a:r>
              <a:rPr lang="en-GB" sz="2200" b="0" i="0" dirty="0">
                <a:solidFill>
                  <a:schemeClr val="bg1"/>
                </a:solidFill>
                <a:effectLst/>
                <a:latin typeface="Open Sans" panose="020B0604020202020204" pitchFamily="34" charset="0"/>
              </a:rPr>
              <a:t>      €</a:t>
            </a:r>
            <a:r>
              <a:rPr lang="en-GB" sz="2200" dirty="0">
                <a:solidFill>
                  <a:schemeClr val="bg1"/>
                </a:solidFill>
              </a:rPr>
              <a:t>10</a:t>
            </a:r>
          </a:p>
          <a:p>
            <a:endParaRPr lang="en-GB" sz="2200" dirty="0">
              <a:solidFill>
                <a:schemeClr val="bg1"/>
              </a:solidFill>
            </a:endParaRPr>
          </a:p>
          <a:p>
            <a:r>
              <a:rPr lang="en-GB" sz="2200" dirty="0">
                <a:solidFill>
                  <a:schemeClr val="bg1"/>
                </a:solidFill>
              </a:rPr>
              <a:t>Tostada de </a:t>
            </a:r>
            <a:r>
              <a:rPr lang="en-GB" sz="2200" dirty="0" err="1">
                <a:solidFill>
                  <a:schemeClr val="bg1"/>
                </a:solidFill>
              </a:rPr>
              <a:t>aguacate</a:t>
            </a:r>
            <a:r>
              <a:rPr lang="en-GB" sz="2200" dirty="0">
                <a:solidFill>
                  <a:schemeClr val="bg1"/>
                </a:solidFill>
              </a:rPr>
              <a:t> – Avocado toast</a:t>
            </a:r>
            <a:r>
              <a:rPr lang="en-GB" sz="2200" b="0" i="0" dirty="0">
                <a:solidFill>
                  <a:schemeClr val="bg1"/>
                </a:solidFill>
                <a:effectLst/>
                <a:latin typeface="Open Sans" panose="020B0604020202020204" pitchFamily="34" charset="0"/>
              </a:rPr>
              <a:t>                  €7 </a:t>
            </a:r>
            <a:endParaRPr lang="en-GB" sz="2200" dirty="0">
              <a:solidFill>
                <a:schemeClr val="bg1"/>
              </a:solidFill>
            </a:endParaRPr>
          </a:p>
          <a:p>
            <a:endParaRPr lang="en-GB" sz="2200" dirty="0">
              <a:solidFill>
                <a:schemeClr val="bg1"/>
              </a:solidFill>
            </a:endParaRPr>
          </a:p>
          <a:p>
            <a:r>
              <a:rPr lang="en-GB" sz="2200" dirty="0">
                <a:solidFill>
                  <a:schemeClr val="bg1"/>
                </a:solidFill>
              </a:rPr>
              <a:t>Croissant con </a:t>
            </a:r>
            <a:r>
              <a:rPr lang="en-GB" sz="2200" dirty="0" err="1">
                <a:solidFill>
                  <a:schemeClr val="bg1"/>
                </a:solidFill>
              </a:rPr>
              <a:t>mantequilla</a:t>
            </a:r>
            <a:r>
              <a:rPr lang="en-GB" sz="2200" dirty="0">
                <a:solidFill>
                  <a:schemeClr val="bg1"/>
                </a:solidFill>
              </a:rPr>
              <a:t> – Buttered croissant</a:t>
            </a:r>
            <a:r>
              <a:rPr lang="en-GB" sz="2200" b="0" i="0" dirty="0">
                <a:solidFill>
                  <a:schemeClr val="bg1"/>
                </a:solidFill>
                <a:effectLst/>
                <a:latin typeface="Open Sans" panose="020B0604020202020204" pitchFamily="34" charset="0"/>
              </a:rPr>
              <a:t>   €</a:t>
            </a:r>
            <a:r>
              <a:rPr lang="en-GB" sz="2200" dirty="0">
                <a:solidFill>
                  <a:schemeClr val="bg1"/>
                </a:solidFill>
              </a:rPr>
              <a:t>5</a:t>
            </a:r>
          </a:p>
          <a:p>
            <a:r>
              <a:rPr lang="en-GB" sz="2200" dirty="0">
                <a:solidFill>
                  <a:schemeClr val="bg1"/>
                </a:solidFill>
              </a:rPr>
              <a:t>     </a:t>
            </a:r>
          </a:p>
          <a:p>
            <a:r>
              <a:rPr lang="en-GB" sz="2200" dirty="0">
                <a:solidFill>
                  <a:schemeClr val="bg1"/>
                </a:solidFill>
              </a:rPr>
              <a:t>Cereal – Cereal</a:t>
            </a:r>
            <a:r>
              <a:rPr lang="en-GB" sz="2200" b="0" i="0" dirty="0">
                <a:solidFill>
                  <a:schemeClr val="bg1"/>
                </a:solidFill>
                <a:effectLst/>
                <a:latin typeface="Open Sans" panose="020B0604020202020204" pitchFamily="34" charset="0"/>
              </a:rPr>
              <a:t>                                                    €4</a:t>
            </a:r>
            <a:endParaRPr lang="en-GB" sz="2200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87463CF-81F7-43D6-AF80-CFC39BE7C397}"/>
              </a:ext>
            </a:extLst>
          </p:cNvPr>
          <p:cNvSpPr txBox="1"/>
          <p:nvPr/>
        </p:nvSpPr>
        <p:spPr>
          <a:xfrm>
            <a:off x="6843539" y="1276350"/>
            <a:ext cx="5053186" cy="4966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chemeClr val="bg1"/>
                </a:solidFill>
              </a:rPr>
              <a:t>Café negro – Black coffee                   </a:t>
            </a:r>
            <a:r>
              <a:rPr lang="en-GB" sz="2200" b="0" i="0" dirty="0">
                <a:solidFill>
                  <a:schemeClr val="bg1"/>
                </a:solidFill>
                <a:effectLst/>
                <a:latin typeface="Open Sans" panose="020B0604020202020204" pitchFamily="34" charset="0"/>
              </a:rPr>
              <a:t>€3.50</a:t>
            </a:r>
            <a:endParaRPr lang="en-GB" sz="2200" dirty="0">
              <a:solidFill>
                <a:schemeClr val="bg1"/>
              </a:solidFill>
            </a:endParaRPr>
          </a:p>
          <a:p>
            <a:endParaRPr lang="en-GB" sz="2200" dirty="0">
              <a:solidFill>
                <a:schemeClr val="bg1"/>
              </a:solidFill>
            </a:endParaRPr>
          </a:p>
          <a:p>
            <a:r>
              <a:rPr lang="en-GB" sz="2200" dirty="0">
                <a:solidFill>
                  <a:schemeClr val="bg1"/>
                </a:solidFill>
              </a:rPr>
              <a:t>Café latté – Coffee latte                      </a:t>
            </a:r>
            <a:r>
              <a:rPr lang="en-GB" sz="2200" b="0" i="0" dirty="0">
                <a:solidFill>
                  <a:schemeClr val="bg1"/>
                </a:solidFill>
                <a:effectLst/>
                <a:latin typeface="Open Sans" panose="020B0604020202020204" pitchFamily="34" charset="0"/>
              </a:rPr>
              <a:t>€3.50</a:t>
            </a:r>
            <a:endParaRPr lang="en-GB" sz="2200" dirty="0">
              <a:solidFill>
                <a:schemeClr val="bg1"/>
              </a:solidFill>
            </a:endParaRPr>
          </a:p>
          <a:p>
            <a:endParaRPr lang="en-GB" sz="2200" dirty="0">
              <a:solidFill>
                <a:schemeClr val="bg1"/>
              </a:solidFill>
            </a:endParaRPr>
          </a:p>
          <a:p>
            <a:r>
              <a:rPr lang="en-GB" sz="2200" dirty="0" err="1">
                <a:solidFill>
                  <a:schemeClr val="bg1"/>
                </a:solidFill>
              </a:rPr>
              <a:t>Capuchino</a:t>
            </a:r>
            <a:r>
              <a:rPr lang="en-GB" sz="2200" dirty="0">
                <a:solidFill>
                  <a:schemeClr val="bg1"/>
                </a:solidFill>
              </a:rPr>
              <a:t> – </a:t>
            </a:r>
            <a:r>
              <a:rPr lang="en-GB" sz="2200" dirty="0" err="1">
                <a:solidFill>
                  <a:schemeClr val="bg1"/>
                </a:solidFill>
              </a:rPr>
              <a:t>Cappuchino</a:t>
            </a:r>
            <a:r>
              <a:rPr lang="en-GB" sz="2200" dirty="0">
                <a:solidFill>
                  <a:schemeClr val="bg1"/>
                </a:solidFill>
              </a:rPr>
              <a:t>                    </a:t>
            </a:r>
            <a:r>
              <a:rPr lang="en-GB" sz="2200" b="0" i="0" dirty="0">
                <a:solidFill>
                  <a:schemeClr val="bg1"/>
                </a:solidFill>
                <a:effectLst/>
                <a:latin typeface="Open Sans" panose="020B0604020202020204" pitchFamily="34" charset="0"/>
              </a:rPr>
              <a:t>€3.50</a:t>
            </a:r>
            <a:r>
              <a:rPr lang="en-GB" sz="2200" dirty="0">
                <a:solidFill>
                  <a:schemeClr val="bg1"/>
                </a:solidFill>
              </a:rPr>
              <a:t>                   </a:t>
            </a:r>
          </a:p>
          <a:p>
            <a:endParaRPr lang="en-GB" sz="2200" dirty="0">
              <a:solidFill>
                <a:schemeClr val="bg1"/>
              </a:solidFill>
            </a:endParaRPr>
          </a:p>
          <a:p>
            <a:r>
              <a:rPr lang="en-GB" sz="2200" dirty="0">
                <a:solidFill>
                  <a:schemeClr val="bg1"/>
                </a:solidFill>
              </a:rPr>
              <a:t>Chocolate caliente – Hot chocolate  </a:t>
            </a:r>
            <a:r>
              <a:rPr lang="en-GB" sz="2200" b="0" i="0" dirty="0">
                <a:solidFill>
                  <a:schemeClr val="bg1"/>
                </a:solidFill>
                <a:effectLst/>
                <a:latin typeface="Open Sans" panose="020B0604020202020204" pitchFamily="34" charset="0"/>
              </a:rPr>
              <a:t>€3.50</a:t>
            </a:r>
            <a:endParaRPr lang="en-GB" sz="2200" dirty="0">
              <a:solidFill>
                <a:schemeClr val="bg1"/>
              </a:solidFill>
            </a:endParaRPr>
          </a:p>
          <a:p>
            <a:endParaRPr lang="en-GB" sz="2200" dirty="0">
              <a:solidFill>
                <a:schemeClr val="bg1"/>
              </a:solidFill>
            </a:endParaRPr>
          </a:p>
          <a:p>
            <a:r>
              <a:rPr lang="en-GB" sz="2200" dirty="0" err="1">
                <a:solidFill>
                  <a:schemeClr val="bg1"/>
                </a:solidFill>
              </a:rPr>
              <a:t>Té</a:t>
            </a:r>
            <a:r>
              <a:rPr lang="en-GB" sz="2200" dirty="0">
                <a:solidFill>
                  <a:schemeClr val="bg1"/>
                </a:solidFill>
              </a:rPr>
              <a:t> – Tea                                                  </a:t>
            </a:r>
            <a:r>
              <a:rPr lang="en-GB" sz="2200" b="0" i="0" dirty="0">
                <a:solidFill>
                  <a:schemeClr val="bg1"/>
                </a:solidFill>
                <a:effectLst/>
                <a:latin typeface="Open Sans" panose="020B0604020202020204" pitchFamily="34" charset="0"/>
              </a:rPr>
              <a:t>€3.50</a:t>
            </a:r>
            <a:endParaRPr lang="en-GB" sz="2200" dirty="0">
              <a:solidFill>
                <a:schemeClr val="bg1"/>
              </a:solidFill>
            </a:endParaRPr>
          </a:p>
          <a:p>
            <a:endParaRPr lang="en-GB" sz="2200" dirty="0">
              <a:solidFill>
                <a:schemeClr val="bg1"/>
              </a:solidFill>
            </a:endParaRPr>
          </a:p>
          <a:p>
            <a:r>
              <a:rPr lang="en-GB" sz="2200" dirty="0" err="1">
                <a:solidFill>
                  <a:schemeClr val="bg1"/>
                </a:solidFill>
              </a:rPr>
              <a:t>Zumo</a:t>
            </a:r>
            <a:r>
              <a:rPr lang="en-GB" sz="2200" dirty="0">
                <a:solidFill>
                  <a:schemeClr val="bg1"/>
                </a:solidFill>
              </a:rPr>
              <a:t> der </a:t>
            </a:r>
            <a:r>
              <a:rPr lang="en-GB" sz="2200" dirty="0" err="1">
                <a:solidFill>
                  <a:schemeClr val="bg1"/>
                </a:solidFill>
              </a:rPr>
              <a:t>naranja</a:t>
            </a:r>
            <a:r>
              <a:rPr lang="en-GB" sz="2200" dirty="0">
                <a:solidFill>
                  <a:schemeClr val="bg1"/>
                </a:solidFill>
              </a:rPr>
              <a:t> </a:t>
            </a:r>
            <a:r>
              <a:rPr lang="en-GB" sz="2000" dirty="0">
                <a:solidFill>
                  <a:schemeClr val="bg1"/>
                </a:solidFill>
              </a:rPr>
              <a:t>– Orange juice         </a:t>
            </a:r>
            <a:r>
              <a:rPr lang="en-GB" sz="2200" b="0" i="0" dirty="0">
                <a:solidFill>
                  <a:schemeClr val="bg1"/>
                </a:solidFill>
                <a:effectLst/>
                <a:latin typeface="Open Sans" panose="020B0604020202020204" pitchFamily="34" charset="0"/>
              </a:rPr>
              <a:t>€3.50</a:t>
            </a:r>
            <a:endParaRPr lang="en-GB" sz="2200" dirty="0">
              <a:solidFill>
                <a:schemeClr val="bg1"/>
              </a:solidFill>
            </a:endParaRPr>
          </a:p>
          <a:p>
            <a:endParaRPr lang="en-GB" sz="22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0426FDB-6AD4-427D-9C5F-826BF60D7C26}"/>
              </a:ext>
            </a:extLst>
          </p:cNvPr>
          <p:cNvCxnSpPr/>
          <p:nvPr/>
        </p:nvCxnSpPr>
        <p:spPr>
          <a:xfrm>
            <a:off x="5066159" y="810800"/>
            <a:ext cx="2343150" cy="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" name="Block Arc 10">
            <a:extLst>
              <a:ext uri="{FF2B5EF4-FFF2-40B4-BE49-F238E27FC236}">
                <a16:creationId xmlns:a16="http://schemas.microsoft.com/office/drawing/2014/main" id="{93462D9D-2C29-476C-9B4A-1D14ABCF8B32}"/>
              </a:ext>
            </a:extLst>
          </p:cNvPr>
          <p:cNvSpPr/>
          <p:nvPr/>
        </p:nvSpPr>
        <p:spPr>
          <a:xfrm>
            <a:off x="5786963" y="395474"/>
            <a:ext cx="1071562" cy="820816"/>
          </a:xfrm>
          <a:prstGeom prst="blockArc">
            <a:avLst/>
          </a:prstGeom>
          <a:ln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B4E5A1D1-E571-48F5-8BDA-31E1EB591FE3}"/>
                  </a:ext>
                </a:extLst>
              </p14:cNvPr>
              <p14:cNvContentPartPr/>
              <p14:nvPr/>
            </p14:nvContentPartPr>
            <p14:xfrm>
              <a:off x="5979988" y="600682"/>
              <a:ext cx="698040" cy="20520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B4E5A1D1-E571-48F5-8BDA-31E1EB591FE3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971348" y="592042"/>
                <a:ext cx="715680" cy="222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11BC04DC-02C4-454B-ACCB-39FB87FA8C9B}"/>
                  </a:ext>
                </a:extLst>
              </p14:cNvPr>
              <p14:cNvContentPartPr/>
              <p14:nvPr/>
            </p14:nvContentPartPr>
            <p14:xfrm>
              <a:off x="5990068" y="781762"/>
              <a:ext cx="628560" cy="21240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11BC04DC-02C4-454B-ACCB-39FB87FA8C9B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981068" y="773122"/>
                <a:ext cx="646200" cy="38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45042B18-7878-46F8-AA22-B2C2D48C1C4A}"/>
                  </a:ext>
                </a:extLst>
              </p14:cNvPr>
              <p14:cNvContentPartPr/>
              <p14:nvPr/>
            </p14:nvContentPartPr>
            <p14:xfrm>
              <a:off x="5946508" y="589882"/>
              <a:ext cx="698040" cy="219960"/>
            </p14:xfrm>
          </p:contentPart>
        </mc:Choice>
        <mc:Fallback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45042B18-7878-46F8-AA22-B2C2D48C1C4A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5937508" y="581242"/>
                <a:ext cx="715680" cy="237600"/>
              </a:xfrm>
              <a:prstGeom prst="rect">
                <a:avLst/>
              </a:prstGeom>
            </p:spPr>
          </p:pic>
        </mc:Fallback>
      </mc:AlternateContent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24B8554-608D-4B4E-A26C-D59CB12A86B0}"/>
              </a:ext>
            </a:extLst>
          </p:cNvPr>
          <p:cNvCxnSpPr/>
          <p:nvPr/>
        </p:nvCxnSpPr>
        <p:spPr>
          <a:xfrm flipV="1">
            <a:off x="6313934" y="41359"/>
            <a:ext cx="0" cy="359033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B41536C-D5DF-4A89-98B4-0E376F69242A}"/>
              </a:ext>
            </a:extLst>
          </p:cNvPr>
          <p:cNvCxnSpPr/>
          <p:nvPr/>
        </p:nvCxnSpPr>
        <p:spPr>
          <a:xfrm flipH="1" flipV="1">
            <a:off x="5702429" y="146194"/>
            <a:ext cx="277559" cy="34671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FDB4D5A-44A2-4824-A700-23BAFB15B21A}"/>
              </a:ext>
            </a:extLst>
          </p:cNvPr>
          <p:cNvCxnSpPr/>
          <p:nvPr/>
        </p:nvCxnSpPr>
        <p:spPr>
          <a:xfrm flipV="1">
            <a:off x="6713983" y="179475"/>
            <a:ext cx="276749" cy="365281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EA71C898-153A-4498-B5EE-DA2A6FC08CD7}"/>
              </a:ext>
            </a:extLst>
          </p:cNvPr>
          <p:cNvCxnSpPr/>
          <p:nvPr/>
        </p:nvCxnSpPr>
        <p:spPr>
          <a:xfrm>
            <a:off x="5397082" y="355266"/>
            <a:ext cx="444126" cy="295458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41B6D964-CDFE-426A-9BBE-C276A0F1A516}"/>
              </a:ext>
            </a:extLst>
          </p:cNvPr>
          <p:cNvCxnSpPr/>
          <p:nvPr/>
        </p:nvCxnSpPr>
        <p:spPr>
          <a:xfrm flipH="1" flipV="1">
            <a:off x="5990068" y="41359"/>
            <a:ext cx="164321" cy="38472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F2C14D3C-0F38-4158-9EB0-527016EDD39D}"/>
              </a:ext>
            </a:extLst>
          </p:cNvPr>
          <p:cNvCxnSpPr/>
          <p:nvPr/>
        </p:nvCxnSpPr>
        <p:spPr>
          <a:xfrm flipV="1">
            <a:off x="6553202" y="80933"/>
            <a:ext cx="124826" cy="357991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4344A490-CFD9-4F71-9909-93E43FE2D769}"/>
              </a:ext>
            </a:extLst>
          </p:cNvPr>
          <p:cNvCxnSpPr/>
          <p:nvPr/>
        </p:nvCxnSpPr>
        <p:spPr>
          <a:xfrm flipV="1">
            <a:off x="6800852" y="410408"/>
            <a:ext cx="448911" cy="243002"/>
          </a:xfrm>
          <a:prstGeom prst="line">
            <a:avLst/>
          </a:prstGeom>
          <a:ln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8433AC40-904D-47BD-A72A-D2823012DE71}"/>
              </a:ext>
            </a:extLst>
          </p:cNvPr>
          <p:cNvCxnSpPr/>
          <p:nvPr/>
        </p:nvCxnSpPr>
        <p:spPr>
          <a:xfrm flipH="1" flipV="1">
            <a:off x="5197701" y="544756"/>
            <a:ext cx="589262" cy="167107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E727C61D-E798-438A-BBCD-D59C4C8D493D}"/>
              </a:ext>
            </a:extLst>
          </p:cNvPr>
          <p:cNvCxnSpPr/>
          <p:nvPr/>
        </p:nvCxnSpPr>
        <p:spPr>
          <a:xfrm flipV="1">
            <a:off x="6834332" y="614554"/>
            <a:ext cx="522210" cy="110234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3" name="Group 42">
            <a:extLst>
              <a:ext uri="{FF2B5EF4-FFF2-40B4-BE49-F238E27FC236}">
                <a16:creationId xmlns:a16="http://schemas.microsoft.com/office/drawing/2014/main" id="{58CBE9BA-DD7A-42C5-BFDC-79227F569C1F}"/>
              </a:ext>
            </a:extLst>
          </p:cNvPr>
          <p:cNvGrpSpPr/>
          <p:nvPr/>
        </p:nvGrpSpPr>
        <p:grpSpPr>
          <a:xfrm>
            <a:off x="6631859" y="797404"/>
            <a:ext cx="225360" cy="14760"/>
            <a:chOff x="7204500" y="807420"/>
            <a:chExt cx="225360" cy="147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8">
              <p14:nvContentPartPr>
                <p14:cNvPr id="41" name="Ink 40">
                  <a:extLst>
                    <a:ext uri="{FF2B5EF4-FFF2-40B4-BE49-F238E27FC236}">
                      <a16:creationId xmlns:a16="http://schemas.microsoft.com/office/drawing/2014/main" id="{BB9F3369-2340-40D9-9512-D3012C34C6F2}"/>
                    </a:ext>
                  </a:extLst>
                </p14:cNvPr>
                <p14:cNvContentPartPr/>
                <p14:nvPr/>
              </p14:nvContentPartPr>
              <p14:xfrm>
                <a:off x="7204500" y="807420"/>
                <a:ext cx="211680" cy="14760"/>
              </p14:xfrm>
            </p:contentPart>
          </mc:Choice>
          <mc:Fallback>
            <p:pic>
              <p:nvPicPr>
                <p:cNvPr id="41" name="Ink 40">
                  <a:extLst>
                    <a:ext uri="{FF2B5EF4-FFF2-40B4-BE49-F238E27FC236}">
                      <a16:creationId xmlns:a16="http://schemas.microsoft.com/office/drawing/2014/main" id="{BB9F3369-2340-40D9-9512-D3012C34C6F2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7195500" y="798420"/>
                  <a:ext cx="229320" cy="32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">
              <p14:nvContentPartPr>
                <p14:cNvPr id="42" name="Ink 41">
                  <a:extLst>
                    <a:ext uri="{FF2B5EF4-FFF2-40B4-BE49-F238E27FC236}">
                      <a16:creationId xmlns:a16="http://schemas.microsoft.com/office/drawing/2014/main" id="{AF0C8834-A512-4996-8384-CD24F685AE2E}"/>
                    </a:ext>
                  </a:extLst>
                </p14:cNvPr>
                <p14:cNvContentPartPr/>
                <p14:nvPr/>
              </p14:nvContentPartPr>
              <p14:xfrm>
                <a:off x="7429500" y="820740"/>
                <a:ext cx="360" cy="360"/>
              </p14:xfrm>
            </p:contentPart>
          </mc:Choice>
          <mc:Fallback>
            <p:pic>
              <p:nvPicPr>
                <p:cNvPr id="42" name="Ink 41">
                  <a:extLst>
                    <a:ext uri="{FF2B5EF4-FFF2-40B4-BE49-F238E27FC236}">
                      <a16:creationId xmlns:a16="http://schemas.microsoft.com/office/drawing/2014/main" id="{AF0C8834-A512-4996-8384-CD24F685AE2E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7420500" y="812100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4B29AC17-8223-4DDE-8255-1BB5DC5E6456}"/>
              </a:ext>
            </a:extLst>
          </p:cNvPr>
          <p:cNvGrpSpPr/>
          <p:nvPr/>
        </p:nvGrpSpPr>
        <p:grpSpPr>
          <a:xfrm>
            <a:off x="5785499" y="799204"/>
            <a:ext cx="213120" cy="14000"/>
            <a:chOff x="6358140" y="809220"/>
            <a:chExt cx="213120" cy="140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2">
              <p14:nvContentPartPr>
                <p14:cNvPr id="36" name="Ink 35">
                  <a:extLst>
                    <a:ext uri="{FF2B5EF4-FFF2-40B4-BE49-F238E27FC236}">
                      <a16:creationId xmlns:a16="http://schemas.microsoft.com/office/drawing/2014/main" id="{11F6CA96-8413-4DDD-9BF5-C10D5F0FFEB9}"/>
                    </a:ext>
                  </a:extLst>
                </p14:cNvPr>
                <p14:cNvContentPartPr/>
                <p14:nvPr/>
              </p14:nvContentPartPr>
              <p14:xfrm>
                <a:off x="6532740" y="809900"/>
                <a:ext cx="360" cy="360"/>
              </p14:xfrm>
            </p:contentPart>
          </mc:Choice>
          <mc:Fallback>
            <p:pic>
              <p:nvPicPr>
                <p:cNvPr id="36" name="Ink 35">
                  <a:extLst>
                    <a:ext uri="{FF2B5EF4-FFF2-40B4-BE49-F238E27FC236}">
                      <a16:creationId xmlns:a16="http://schemas.microsoft.com/office/drawing/2014/main" id="{11F6CA96-8413-4DDD-9BF5-C10D5F0FFEB9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6523740" y="801260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8C9B2AD4-4DB6-4026-9D15-ACE1021F1E40}"/>
                    </a:ext>
                  </a:extLst>
                </p14:cNvPr>
                <p14:cNvContentPartPr/>
                <p14:nvPr/>
              </p14:nvContentPartPr>
              <p14:xfrm>
                <a:off x="6537780" y="822860"/>
                <a:ext cx="360" cy="360"/>
              </p14:xfrm>
            </p:contentPart>
          </mc:Choice>
          <mc:Fallback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8C9B2AD4-4DB6-4026-9D15-ACE1021F1E40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6529140" y="813860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">
              <p14:nvContentPartPr>
                <p14:cNvPr id="44" name="Ink 43">
                  <a:extLst>
                    <a:ext uri="{FF2B5EF4-FFF2-40B4-BE49-F238E27FC236}">
                      <a16:creationId xmlns:a16="http://schemas.microsoft.com/office/drawing/2014/main" id="{9406A237-8B53-4A51-B940-5B165DF188E4}"/>
                    </a:ext>
                  </a:extLst>
                </p14:cNvPr>
                <p14:cNvContentPartPr/>
                <p14:nvPr/>
              </p14:nvContentPartPr>
              <p14:xfrm>
                <a:off x="6358140" y="809220"/>
                <a:ext cx="213120" cy="11520"/>
              </p14:xfrm>
            </p:contentPart>
          </mc:Choice>
          <mc:Fallback>
            <p:pic>
              <p:nvPicPr>
                <p:cNvPr id="44" name="Ink 43">
                  <a:extLst>
                    <a:ext uri="{FF2B5EF4-FFF2-40B4-BE49-F238E27FC236}">
                      <a16:creationId xmlns:a16="http://schemas.microsoft.com/office/drawing/2014/main" id="{9406A237-8B53-4A51-B940-5B165DF188E4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6349500" y="800220"/>
                  <a:ext cx="230760" cy="2916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47" name="TextBox 46">
            <a:extLst>
              <a:ext uri="{FF2B5EF4-FFF2-40B4-BE49-F238E27FC236}">
                <a16:creationId xmlns:a16="http://schemas.microsoft.com/office/drawing/2014/main" id="{A954AD82-0791-4722-9B02-1122762612C8}"/>
              </a:ext>
            </a:extLst>
          </p:cNvPr>
          <p:cNvSpPr txBox="1"/>
          <p:nvPr/>
        </p:nvSpPr>
        <p:spPr>
          <a:xfrm>
            <a:off x="152400" y="5527040"/>
            <a:ext cx="57941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chemeClr val="bg1"/>
                </a:solidFill>
              </a:rPr>
              <a:t>El </a:t>
            </a:r>
            <a:r>
              <a:rPr lang="en-GB" sz="2200" dirty="0" err="1">
                <a:solidFill>
                  <a:schemeClr val="bg1"/>
                </a:solidFill>
              </a:rPr>
              <a:t>desayuno</a:t>
            </a:r>
            <a:r>
              <a:rPr lang="en-GB" sz="2200" dirty="0">
                <a:solidFill>
                  <a:schemeClr val="bg1"/>
                </a:solidFill>
              </a:rPr>
              <a:t> se </a:t>
            </a:r>
            <a:r>
              <a:rPr lang="en-GB" sz="2200" dirty="0" err="1">
                <a:solidFill>
                  <a:schemeClr val="bg1"/>
                </a:solidFill>
              </a:rPr>
              <a:t>sirve</a:t>
            </a:r>
            <a:r>
              <a:rPr lang="en-GB" sz="2200" dirty="0">
                <a:solidFill>
                  <a:schemeClr val="bg1"/>
                </a:solidFill>
              </a:rPr>
              <a:t> de 7 - 10</a:t>
            </a:r>
          </a:p>
          <a:p>
            <a:r>
              <a:rPr lang="en-GB" sz="2200" dirty="0">
                <a:solidFill>
                  <a:schemeClr val="bg1"/>
                </a:solidFill>
              </a:rPr>
              <a:t>Breakfast is served 7 - 10</a:t>
            </a:r>
          </a:p>
        </p:txBody>
      </p: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4CC3B80C-46BE-4C5D-B60A-4B865ACF81E6}"/>
              </a:ext>
            </a:extLst>
          </p:cNvPr>
          <p:cNvCxnSpPr/>
          <p:nvPr/>
        </p:nvCxnSpPr>
        <p:spPr>
          <a:xfrm flipH="1">
            <a:off x="6331394" y="1256498"/>
            <a:ext cx="16244" cy="3863093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Box 49">
            <a:extLst>
              <a:ext uri="{FF2B5EF4-FFF2-40B4-BE49-F238E27FC236}">
                <a16:creationId xmlns:a16="http://schemas.microsoft.com/office/drawing/2014/main" id="{5B31843D-91E7-4EC7-B6DC-0EDA46CDAA15}"/>
              </a:ext>
            </a:extLst>
          </p:cNvPr>
          <p:cNvSpPr txBox="1"/>
          <p:nvPr/>
        </p:nvSpPr>
        <p:spPr>
          <a:xfrm>
            <a:off x="6852357" y="5527040"/>
            <a:ext cx="52193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chemeClr val="bg1"/>
                </a:solidFill>
              </a:rPr>
              <a:t>El </a:t>
            </a:r>
            <a:r>
              <a:rPr lang="en-GB" sz="2200" dirty="0" err="1">
                <a:solidFill>
                  <a:schemeClr val="bg1"/>
                </a:solidFill>
              </a:rPr>
              <a:t>desayuno</a:t>
            </a:r>
            <a:r>
              <a:rPr lang="en-GB" sz="2200" dirty="0">
                <a:solidFill>
                  <a:schemeClr val="bg1"/>
                </a:solidFill>
              </a:rPr>
              <a:t> es </a:t>
            </a:r>
            <a:r>
              <a:rPr lang="en-GB" sz="2200" dirty="0" err="1">
                <a:solidFill>
                  <a:schemeClr val="bg1"/>
                </a:solidFill>
              </a:rPr>
              <a:t>gratuito</a:t>
            </a:r>
            <a:r>
              <a:rPr lang="en-GB" sz="2200" dirty="0">
                <a:solidFill>
                  <a:schemeClr val="bg1"/>
                </a:solidFill>
              </a:rPr>
              <a:t> para las </a:t>
            </a:r>
            <a:r>
              <a:rPr lang="en-GB" sz="2200" dirty="0" err="1">
                <a:solidFill>
                  <a:schemeClr val="bg1"/>
                </a:solidFill>
              </a:rPr>
              <a:t>huéspedes</a:t>
            </a:r>
            <a:endParaRPr lang="en-GB" sz="2200" dirty="0">
              <a:solidFill>
                <a:schemeClr val="bg1"/>
              </a:solidFill>
            </a:endParaRPr>
          </a:p>
          <a:p>
            <a:r>
              <a:rPr lang="en-GB" sz="2200" dirty="0">
                <a:solidFill>
                  <a:schemeClr val="bg1"/>
                </a:solidFill>
              </a:rPr>
              <a:t>Breakfast is free </a:t>
            </a:r>
            <a:r>
              <a:rPr lang="en-GB" sz="2200">
                <a:solidFill>
                  <a:schemeClr val="bg1"/>
                </a:solidFill>
              </a:rPr>
              <a:t>for guests</a:t>
            </a:r>
            <a:endParaRPr lang="en-GB" sz="2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21668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114</Words>
  <Application>Microsoft Office PowerPoint</Application>
  <PresentationFormat>Widescreen</PresentationFormat>
  <Paragraphs>29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Bookman Old Style</vt:lpstr>
      <vt:lpstr>Calibri</vt:lpstr>
      <vt:lpstr>Calibri Light</vt:lpstr>
      <vt:lpstr>Open Sans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Muhammed Kabeer</dc:creator>
  <cp:lastModifiedBy>Muhammed Kabeer</cp:lastModifiedBy>
  <cp:revision>1</cp:revision>
  <dcterms:created xsi:type="dcterms:W3CDTF">2022-03-19T00:26:31Z</dcterms:created>
  <dcterms:modified xsi:type="dcterms:W3CDTF">2022-03-19T00:26:31Z</dcterms:modified>
</cp:coreProperties>
</file>