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Ex1.xml" ContentType="application/vnd.ms-office.chartex+xml"/>
  <Override PartName="/ppt/charts/style1.xml" ContentType="application/vnd.ms-office.chartstyle+xml"/>
  <Override PartName="/ppt/charts/colors1.xml" ContentType="application/vnd.ms-office.chartcolorstyl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sldIdLst>
    <p:sldId id="256" r:id="rId5"/>
    <p:sldId id="258" r:id="rId6"/>
    <p:sldId id="257" r:id="rId7"/>
    <p:sldId id="265" r:id="rId8"/>
    <p:sldId id="260" r:id="rId9"/>
    <p:sldId id="259" r:id="rId10"/>
    <p:sldId id="261" r:id="rId11"/>
    <p:sldId id="262" r:id="rId12"/>
    <p:sldId id="263" r:id="rId13"/>
    <p:sldId id="26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0F29B7F-AC9B-4C8E-B4D1-73FF0450A118}">
          <p14:sldIdLst>
            <p14:sldId id="256"/>
            <p14:sldId id="258"/>
            <p14:sldId id="257"/>
            <p14:sldId id="265"/>
          </p14:sldIdLst>
        </p14:section>
        <p14:section name="Untitled Section" id="{F873A348-D163-4ED0-8C6D-A8E8E464B3EF}">
          <p14:sldIdLst>
            <p14:sldId id="260"/>
            <p14:sldId id="259"/>
            <p14:sldId id="261"/>
            <p14:sldId id="262"/>
            <p14:sldId id="263"/>
            <p14:sldId id="26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5BC0"/>
    <a:srgbClr val="0206BE"/>
    <a:srgbClr val="DFED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07F8BE-6B65-49AD-83B9-23244DECBD7B}" v="473" dt="2021-12-07T19:43:08.2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44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du-Robert Balint (2115162)" userId="10c81c1b-6f0f-4c55-ba7f-07622f803502" providerId="ADAL" clId="{3A07F8BE-6B65-49AD-83B9-23244DECBD7B}"/>
    <pc:docChg chg="undo redo custSel addSld delSld modSld sldOrd addSection delSection modSection">
      <pc:chgData name="Radu-Robert Balint (2115162)" userId="10c81c1b-6f0f-4c55-ba7f-07622f803502" providerId="ADAL" clId="{3A07F8BE-6B65-49AD-83B9-23244DECBD7B}" dt="2021-12-07T19:43:39.932" v="3347" actId="27636"/>
      <pc:docMkLst>
        <pc:docMk/>
      </pc:docMkLst>
      <pc:sldChg chg="addSp modSp mod setBg">
        <pc:chgData name="Radu-Robert Balint (2115162)" userId="10c81c1b-6f0f-4c55-ba7f-07622f803502" providerId="ADAL" clId="{3A07F8BE-6B65-49AD-83B9-23244DECBD7B}" dt="2021-12-03T18:40:01.683" v="704" actId="27636"/>
        <pc:sldMkLst>
          <pc:docMk/>
          <pc:sldMk cId="1439390847" sldId="256"/>
        </pc:sldMkLst>
        <pc:spChg chg="mod">
          <ac:chgData name="Radu-Robert Balint (2115162)" userId="10c81c1b-6f0f-4c55-ba7f-07622f803502" providerId="ADAL" clId="{3A07F8BE-6B65-49AD-83B9-23244DECBD7B}" dt="2021-12-03T18:39:27.789" v="700" actId="14100"/>
          <ac:spMkLst>
            <pc:docMk/>
            <pc:sldMk cId="1439390847" sldId="256"/>
            <ac:spMk id="2" creationId="{3E8A14F2-83FE-BE4F-8CCD-C3F2729CBCB9}"/>
          </ac:spMkLst>
        </pc:spChg>
        <pc:spChg chg="mod">
          <ac:chgData name="Radu-Robert Balint (2115162)" userId="10c81c1b-6f0f-4c55-ba7f-07622f803502" providerId="ADAL" clId="{3A07F8BE-6B65-49AD-83B9-23244DECBD7B}" dt="2021-12-03T18:40:01.683" v="704" actId="27636"/>
          <ac:spMkLst>
            <pc:docMk/>
            <pc:sldMk cId="1439390847" sldId="256"/>
            <ac:spMk id="3" creationId="{7EA4B0DE-543A-8E42-BC28-7347A70B3316}"/>
          </ac:spMkLst>
        </pc:spChg>
        <pc:picChg chg="add">
          <ac:chgData name="Radu-Robert Balint (2115162)" userId="10c81c1b-6f0f-4c55-ba7f-07622f803502" providerId="ADAL" clId="{3A07F8BE-6B65-49AD-83B9-23244DECBD7B}" dt="2021-12-03T18:39:13.999" v="698" actId="26606"/>
          <ac:picMkLst>
            <pc:docMk/>
            <pc:sldMk cId="1439390847" sldId="256"/>
            <ac:picMk id="5" creationId="{4AD04EDB-70FA-4634-AF53-18110AE73BB0}"/>
          </ac:picMkLst>
        </pc:picChg>
      </pc:sldChg>
      <pc:sldChg chg="addSp delSp modSp mod setBg modAnim">
        <pc:chgData name="Radu-Robert Balint (2115162)" userId="10c81c1b-6f0f-4c55-ba7f-07622f803502" providerId="ADAL" clId="{3A07F8BE-6B65-49AD-83B9-23244DECBD7B}" dt="2021-12-06T22:16:52.714" v="2312" actId="20577"/>
        <pc:sldMkLst>
          <pc:docMk/>
          <pc:sldMk cId="2260320187" sldId="257"/>
        </pc:sldMkLst>
        <pc:spChg chg="mod">
          <ac:chgData name="Radu-Robert Balint (2115162)" userId="10c81c1b-6f0f-4c55-ba7f-07622f803502" providerId="ADAL" clId="{3A07F8BE-6B65-49AD-83B9-23244DECBD7B}" dt="2021-12-05T09:38:02.406" v="1669" actId="26606"/>
          <ac:spMkLst>
            <pc:docMk/>
            <pc:sldMk cId="2260320187" sldId="257"/>
            <ac:spMk id="2" creationId="{33593176-31DD-2F49-A046-5492FA5DFDEB}"/>
          </ac:spMkLst>
        </pc:spChg>
        <pc:spChg chg="mod">
          <ac:chgData name="Radu-Robert Balint (2115162)" userId="10c81c1b-6f0f-4c55-ba7f-07622f803502" providerId="ADAL" clId="{3A07F8BE-6B65-49AD-83B9-23244DECBD7B}" dt="2021-12-06T22:16:52.714" v="2312" actId="20577"/>
          <ac:spMkLst>
            <pc:docMk/>
            <pc:sldMk cId="2260320187" sldId="257"/>
            <ac:spMk id="3" creationId="{B37768A5-D61C-C949-92A5-D162ECE1A8DF}"/>
          </ac:spMkLst>
        </pc:spChg>
        <pc:spChg chg="add del">
          <ac:chgData name="Radu-Robert Balint (2115162)" userId="10c81c1b-6f0f-4c55-ba7f-07622f803502" providerId="ADAL" clId="{3A07F8BE-6B65-49AD-83B9-23244DECBD7B}" dt="2021-12-03T19:30:32.247" v="951" actId="26606"/>
          <ac:spMkLst>
            <pc:docMk/>
            <pc:sldMk cId="2260320187" sldId="257"/>
            <ac:spMk id="8" creationId="{8BCFA5F4-1A8E-48F5-9209-7F24485B1D78}"/>
          </ac:spMkLst>
        </pc:spChg>
        <pc:spChg chg="add del">
          <ac:chgData name="Radu-Robert Balint (2115162)" userId="10c81c1b-6f0f-4c55-ba7f-07622f803502" providerId="ADAL" clId="{3A07F8BE-6B65-49AD-83B9-23244DECBD7B}" dt="2021-12-03T19:30:32.247" v="951" actId="26606"/>
          <ac:spMkLst>
            <pc:docMk/>
            <pc:sldMk cId="2260320187" sldId="257"/>
            <ac:spMk id="10" creationId="{A8074621-AE44-40C4-8323-DF5185BC954E}"/>
          </ac:spMkLst>
        </pc:spChg>
        <pc:spChg chg="add del">
          <ac:chgData name="Radu-Robert Balint (2115162)" userId="10c81c1b-6f0f-4c55-ba7f-07622f803502" providerId="ADAL" clId="{3A07F8BE-6B65-49AD-83B9-23244DECBD7B}" dt="2021-12-05T09:38:02.406" v="1669" actId="26606"/>
          <ac:spMkLst>
            <pc:docMk/>
            <pc:sldMk cId="2260320187" sldId="257"/>
            <ac:spMk id="12" creationId="{5690F3EE-0CD1-4520-B020-4E1DF3141C74}"/>
          </ac:spMkLst>
        </pc:spChg>
        <pc:spChg chg="add del">
          <ac:chgData name="Radu-Robert Balint (2115162)" userId="10c81c1b-6f0f-4c55-ba7f-07622f803502" providerId="ADAL" clId="{3A07F8BE-6B65-49AD-83B9-23244DECBD7B}" dt="2021-12-05T09:38:02.406" v="1669" actId="26606"/>
          <ac:spMkLst>
            <pc:docMk/>
            <pc:sldMk cId="2260320187" sldId="257"/>
            <ac:spMk id="13" creationId="{9EFDE1E9-7FE0-45CA-9DE2-237F77319A9F}"/>
          </ac:spMkLst>
        </pc:spChg>
        <pc:picChg chg="add mod">
          <ac:chgData name="Radu-Robert Balint (2115162)" userId="10c81c1b-6f0f-4c55-ba7f-07622f803502" providerId="ADAL" clId="{3A07F8BE-6B65-49AD-83B9-23244DECBD7B}" dt="2021-12-05T11:07:17.441" v="1790" actId="1076"/>
          <ac:picMkLst>
            <pc:docMk/>
            <pc:sldMk cId="2260320187" sldId="257"/>
            <ac:picMk id="15" creationId="{9CAD2444-FE4B-4772-AB29-C4D4910F68A2}"/>
          </ac:picMkLst>
        </pc:picChg>
      </pc:sldChg>
      <pc:sldChg chg="modSp mod setBg">
        <pc:chgData name="Radu-Robert Balint (2115162)" userId="10c81c1b-6f0f-4c55-ba7f-07622f803502" providerId="ADAL" clId="{3A07F8BE-6B65-49AD-83B9-23244DECBD7B}" dt="2021-12-06T22:12:29.799" v="2209" actId="20577"/>
        <pc:sldMkLst>
          <pc:docMk/>
          <pc:sldMk cId="1985785483" sldId="258"/>
        </pc:sldMkLst>
        <pc:spChg chg="mod">
          <ac:chgData name="Radu-Robert Balint (2115162)" userId="10c81c1b-6f0f-4c55-ba7f-07622f803502" providerId="ADAL" clId="{3A07F8BE-6B65-49AD-83B9-23244DECBD7B}" dt="2021-12-03T18:40:26.839" v="709" actId="26606"/>
          <ac:spMkLst>
            <pc:docMk/>
            <pc:sldMk cId="1985785483" sldId="258"/>
            <ac:spMk id="2" creationId="{A1BF8EE7-E14C-0F4D-9627-75D894D1887C}"/>
          </ac:spMkLst>
        </pc:spChg>
        <pc:spChg chg="mod">
          <ac:chgData name="Radu-Robert Balint (2115162)" userId="10c81c1b-6f0f-4c55-ba7f-07622f803502" providerId="ADAL" clId="{3A07F8BE-6B65-49AD-83B9-23244DECBD7B}" dt="2021-12-06T22:12:29.799" v="2209" actId="20577"/>
          <ac:spMkLst>
            <pc:docMk/>
            <pc:sldMk cId="1985785483" sldId="258"/>
            <ac:spMk id="3" creationId="{92D3BC02-0334-604A-98EC-203C766CB314}"/>
          </ac:spMkLst>
        </pc:spChg>
        <pc:picChg chg="mod ord">
          <ac:chgData name="Radu-Robert Balint (2115162)" userId="10c81c1b-6f0f-4c55-ba7f-07622f803502" providerId="ADAL" clId="{3A07F8BE-6B65-49AD-83B9-23244DECBD7B}" dt="2021-12-03T18:40:26.839" v="709" actId="26606"/>
          <ac:picMkLst>
            <pc:docMk/>
            <pc:sldMk cId="1985785483" sldId="258"/>
            <ac:picMk id="6" creationId="{618F5DB2-3A8F-3947-BB4A-FDB3ACAD5518}"/>
          </ac:picMkLst>
        </pc:picChg>
      </pc:sldChg>
      <pc:sldChg chg="addSp delSp modSp mod setBg">
        <pc:chgData name="Radu-Robert Balint (2115162)" userId="10c81c1b-6f0f-4c55-ba7f-07622f803502" providerId="ADAL" clId="{3A07F8BE-6B65-49AD-83B9-23244DECBD7B}" dt="2021-12-06T22:16:43.074" v="2303" actId="20577"/>
        <pc:sldMkLst>
          <pc:docMk/>
          <pc:sldMk cId="2871209960" sldId="259"/>
        </pc:sldMkLst>
        <pc:spChg chg="mod">
          <ac:chgData name="Radu-Robert Balint (2115162)" userId="10c81c1b-6f0f-4c55-ba7f-07622f803502" providerId="ADAL" clId="{3A07F8BE-6B65-49AD-83B9-23244DECBD7B}" dt="2021-12-03T20:46:40.383" v="1250" actId="20577"/>
          <ac:spMkLst>
            <pc:docMk/>
            <pc:sldMk cId="2871209960" sldId="259"/>
            <ac:spMk id="2" creationId="{CC17BE64-722C-DE4B-B845-CBC222773F75}"/>
          </ac:spMkLst>
        </pc:spChg>
        <pc:spChg chg="add del mod">
          <ac:chgData name="Radu-Robert Balint (2115162)" userId="10c81c1b-6f0f-4c55-ba7f-07622f803502" providerId="ADAL" clId="{3A07F8BE-6B65-49AD-83B9-23244DECBD7B}" dt="2021-11-30T21:08:30.026" v="506" actId="26606"/>
          <ac:spMkLst>
            <pc:docMk/>
            <pc:sldMk cId="2871209960" sldId="259"/>
            <ac:spMk id="3" creationId="{A5846FCD-F29A-DB48-AEF4-B58457F78DB1}"/>
          </ac:spMkLst>
        </pc:spChg>
        <pc:spChg chg="add del mod">
          <ac:chgData name="Radu-Robert Balint (2115162)" userId="10c81c1b-6f0f-4c55-ba7f-07622f803502" providerId="ADAL" clId="{3A07F8BE-6B65-49AD-83B9-23244DECBD7B}" dt="2021-12-03T20:39:33.601" v="1161" actId="21"/>
          <ac:spMkLst>
            <pc:docMk/>
            <pc:sldMk cId="2871209960" sldId="259"/>
            <ac:spMk id="6" creationId="{42FBCD0F-1C3B-4132-AEC7-1AE8D4705805}"/>
          </ac:spMkLst>
        </pc:spChg>
        <pc:spChg chg="add del">
          <ac:chgData name="Radu-Robert Balint (2115162)" userId="10c81c1b-6f0f-4c55-ba7f-07622f803502" providerId="ADAL" clId="{3A07F8BE-6B65-49AD-83B9-23244DECBD7B}" dt="2021-11-30T21:08:29.957" v="505" actId="26606"/>
          <ac:spMkLst>
            <pc:docMk/>
            <pc:sldMk cId="2871209960" sldId="259"/>
            <ac:spMk id="8" creationId="{8BCFA5F4-1A8E-48F5-9209-7F24485B1D78}"/>
          </ac:spMkLst>
        </pc:spChg>
        <pc:spChg chg="add del">
          <ac:chgData name="Radu-Robert Balint (2115162)" userId="10c81c1b-6f0f-4c55-ba7f-07622f803502" providerId="ADAL" clId="{3A07F8BE-6B65-49AD-83B9-23244DECBD7B}" dt="2021-11-30T21:08:20.467" v="497" actId="26606"/>
          <ac:spMkLst>
            <pc:docMk/>
            <pc:sldMk cId="2871209960" sldId="259"/>
            <ac:spMk id="10" creationId="{A5846FCD-F29A-DB48-AEF4-B58457F78DB1}"/>
          </ac:spMkLst>
        </pc:spChg>
        <pc:spChg chg="add del">
          <ac:chgData name="Radu-Robert Balint (2115162)" userId="10c81c1b-6f0f-4c55-ba7f-07622f803502" providerId="ADAL" clId="{3A07F8BE-6B65-49AD-83B9-23244DECBD7B}" dt="2021-11-30T21:08:26.622" v="499" actId="26606"/>
          <ac:spMkLst>
            <pc:docMk/>
            <pc:sldMk cId="2871209960" sldId="259"/>
            <ac:spMk id="13" creationId="{A5846FCD-F29A-DB48-AEF4-B58457F78DB1}"/>
          </ac:spMkLst>
        </pc:spChg>
        <pc:spChg chg="add del">
          <ac:chgData name="Radu-Robert Balint (2115162)" userId="10c81c1b-6f0f-4c55-ba7f-07622f803502" providerId="ADAL" clId="{3A07F8BE-6B65-49AD-83B9-23244DECBD7B}" dt="2021-11-30T21:08:27.173" v="501" actId="26606"/>
          <ac:spMkLst>
            <pc:docMk/>
            <pc:sldMk cId="2871209960" sldId="259"/>
            <ac:spMk id="15" creationId="{7E475056-B0EB-44BE-8568-61ABEFB2E99D}"/>
          </ac:spMkLst>
        </pc:spChg>
        <pc:spChg chg="add del">
          <ac:chgData name="Radu-Robert Balint (2115162)" userId="10c81c1b-6f0f-4c55-ba7f-07622f803502" providerId="ADAL" clId="{3A07F8BE-6B65-49AD-83B9-23244DECBD7B}" dt="2021-11-30T21:08:27.173" v="501" actId="26606"/>
          <ac:spMkLst>
            <pc:docMk/>
            <pc:sldMk cId="2871209960" sldId="259"/>
            <ac:spMk id="16" creationId="{E82ABBDC-7A44-4AE8-A04F-B5495481B9F2}"/>
          </ac:spMkLst>
        </pc:spChg>
        <pc:spChg chg="add del">
          <ac:chgData name="Radu-Robert Balint (2115162)" userId="10c81c1b-6f0f-4c55-ba7f-07622f803502" providerId="ADAL" clId="{3A07F8BE-6B65-49AD-83B9-23244DECBD7B}" dt="2021-11-30T21:08:27.821" v="503" actId="26606"/>
          <ac:spMkLst>
            <pc:docMk/>
            <pc:sldMk cId="2871209960" sldId="259"/>
            <ac:spMk id="19" creationId="{D0672142-94D6-400E-B188-309B101D8BEB}"/>
          </ac:spMkLst>
        </pc:spChg>
        <pc:spChg chg="add del">
          <ac:chgData name="Radu-Robert Balint (2115162)" userId="10c81c1b-6f0f-4c55-ba7f-07622f803502" providerId="ADAL" clId="{3A07F8BE-6B65-49AD-83B9-23244DECBD7B}" dt="2021-11-30T21:08:27.821" v="503" actId="26606"/>
          <ac:spMkLst>
            <pc:docMk/>
            <pc:sldMk cId="2871209960" sldId="259"/>
            <ac:spMk id="20" creationId="{C127259A-B804-4AD2-9BC6-66F7BB218575}"/>
          </ac:spMkLst>
        </pc:spChg>
        <pc:spChg chg="add del">
          <ac:chgData name="Radu-Robert Balint (2115162)" userId="10c81c1b-6f0f-4c55-ba7f-07622f803502" providerId="ADAL" clId="{3A07F8BE-6B65-49AD-83B9-23244DECBD7B}" dt="2021-11-30T21:08:29.957" v="505" actId="26606"/>
          <ac:spMkLst>
            <pc:docMk/>
            <pc:sldMk cId="2871209960" sldId="259"/>
            <ac:spMk id="24" creationId="{A8074621-AE44-40C4-8323-DF5185BC954E}"/>
          </ac:spMkLst>
        </pc:spChg>
        <pc:spChg chg="add del">
          <ac:chgData name="Radu-Robert Balint (2115162)" userId="10c81c1b-6f0f-4c55-ba7f-07622f803502" providerId="ADAL" clId="{3A07F8BE-6B65-49AD-83B9-23244DECBD7B}" dt="2021-11-30T21:08:29.957" v="505" actId="26606"/>
          <ac:spMkLst>
            <pc:docMk/>
            <pc:sldMk cId="2871209960" sldId="259"/>
            <ac:spMk id="25" creationId="{A5846FCD-F29A-DB48-AEF4-B58457F78DB1}"/>
          </ac:spMkLst>
        </pc:spChg>
        <pc:spChg chg="add del">
          <ac:chgData name="Radu-Robert Balint (2115162)" userId="10c81c1b-6f0f-4c55-ba7f-07622f803502" providerId="ADAL" clId="{3A07F8BE-6B65-49AD-83B9-23244DECBD7B}" dt="2021-12-03T20:29:25.937" v="1103" actId="26606"/>
          <ac:spMkLst>
            <pc:docMk/>
            <pc:sldMk cId="2871209960" sldId="259"/>
            <ac:spMk id="27" creationId="{C138CEDA-0C7F-4A0D-9089-CD1E70084AEC}"/>
          </ac:spMkLst>
        </pc:spChg>
        <pc:spChg chg="add del">
          <ac:chgData name="Radu-Robert Balint (2115162)" userId="10c81c1b-6f0f-4c55-ba7f-07622f803502" providerId="ADAL" clId="{3A07F8BE-6B65-49AD-83B9-23244DECBD7B}" dt="2021-12-03T20:29:25.937" v="1103" actId="26606"/>
          <ac:spMkLst>
            <pc:docMk/>
            <pc:sldMk cId="2871209960" sldId="259"/>
            <ac:spMk id="28" creationId="{44B231A0-304E-4E17-94F9-17C05B0E7FB3}"/>
          </ac:spMkLst>
        </pc:spChg>
        <pc:spChg chg="add del mod">
          <ac:chgData name="Radu-Robert Balint (2115162)" userId="10c81c1b-6f0f-4c55-ba7f-07622f803502" providerId="ADAL" clId="{3A07F8BE-6B65-49AD-83B9-23244DECBD7B}" dt="2021-12-03T20:29:25.937" v="1103" actId="26606"/>
          <ac:spMkLst>
            <pc:docMk/>
            <pc:sldMk cId="2871209960" sldId="259"/>
            <ac:spMk id="29" creationId="{A5846FCD-F29A-DB48-AEF4-B58457F78DB1}"/>
          </ac:spMkLst>
        </pc:spChg>
        <pc:spChg chg="add del mod">
          <ac:chgData name="Radu-Robert Balint (2115162)" userId="10c81c1b-6f0f-4c55-ba7f-07622f803502" providerId="ADAL" clId="{3A07F8BE-6B65-49AD-83B9-23244DECBD7B}" dt="2021-12-06T22:16:43.074" v="2303" actId="20577"/>
          <ac:spMkLst>
            <pc:docMk/>
            <pc:sldMk cId="2871209960" sldId="259"/>
            <ac:spMk id="33" creationId="{14A6E59E-2B76-40E7-8612-BA1D181B7B7A}"/>
          </ac:spMkLst>
        </pc:spChg>
        <pc:spChg chg="add">
          <ac:chgData name="Radu-Robert Balint (2115162)" userId="10c81c1b-6f0f-4c55-ba7f-07622f803502" providerId="ADAL" clId="{3A07F8BE-6B65-49AD-83B9-23244DECBD7B}" dt="2021-12-03T20:29:25.937" v="1103" actId="26606"/>
          <ac:spMkLst>
            <pc:docMk/>
            <pc:sldMk cId="2871209960" sldId="259"/>
            <ac:spMk id="35" creationId="{5690F3EE-0CD1-4520-B020-4E1DF3141C74}"/>
          </ac:spMkLst>
        </pc:spChg>
        <pc:spChg chg="add mod">
          <ac:chgData name="Radu-Robert Balint (2115162)" userId="10c81c1b-6f0f-4c55-ba7f-07622f803502" providerId="ADAL" clId="{3A07F8BE-6B65-49AD-83B9-23244DECBD7B}" dt="2021-12-06T22:10:23.294" v="2155" actId="3064"/>
          <ac:spMkLst>
            <pc:docMk/>
            <pc:sldMk cId="2871209960" sldId="259"/>
            <ac:spMk id="36" creationId="{A5846FCD-F29A-DB48-AEF4-B58457F78DB1}"/>
          </ac:spMkLst>
        </pc:spChg>
        <pc:spChg chg="add">
          <ac:chgData name="Radu-Robert Balint (2115162)" userId="10c81c1b-6f0f-4c55-ba7f-07622f803502" providerId="ADAL" clId="{3A07F8BE-6B65-49AD-83B9-23244DECBD7B}" dt="2021-12-03T20:29:25.937" v="1103" actId="26606"/>
          <ac:spMkLst>
            <pc:docMk/>
            <pc:sldMk cId="2871209960" sldId="259"/>
            <ac:spMk id="37" creationId="{9EFDE1E9-7FE0-45CA-9DE2-237F77319A9F}"/>
          </ac:spMkLst>
        </pc:spChg>
        <pc:spChg chg="add mod">
          <ac:chgData name="Radu-Robert Balint (2115162)" userId="10c81c1b-6f0f-4c55-ba7f-07622f803502" providerId="ADAL" clId="{3A07F8BE-6B65-49AD-83B9-23244DECBD7B}" dt="2021-12-06T22:10:54.598" v="2177" actId="3064"/>
          <ac:spMkLst>
            <pc:docMk/>
            <pc:sldMk cId="2871209960" sldId="259"/>
            <ac:spMk id="38" creationId="{57791BA0-5178-4EB0-A07B-F81CA85FF391}"/>
          </ac:spMkLst>
        </pc:spChg>
        <pc:spChg chg="add mod">
          <ac:chgData name="Radu-Robert Balint (2115162)" userId="10c81c1b-6f0f-4c55-ba7f-07622f803502" providerId="ADAL" clId="{3A07F8BE-6B65-49AD-83B9-23244DECBD7B}" dt="2021-12-06T22:11:04.520" v="2179" actId="122"/>
          <ac:spMkLst>
            <pc:docMk/>
            <pc:sldMk cId="2871209960" sldId="259"/>
            <ac:spMk id="39" creationId="{6E49D4B8-1997-41FD-8090-8BFF4E8913E8}"/>
          </ac:spMkLst>
        </pc:spChg>
        <pc:graphicFrameChg chg="add del">
          <ac:chgData name="Radu-Robert Balint (2115162)" userId="10c81c1b-6f0f-4c55-ba7f-07622f803502" providerId="ADAL" clId="{3A07F8BE-6B65-49AD-83B9-23244DECBD7B}" dt="2021-11-30T21:08:19.115" v="493" actId="26606"/>
          <ac:graphicFrameMkLst>
            <pc:docMk/>
            <pc:sldMk cId="2871209960" sldId="259"/>
            <ac:graphicFrameMk id="5" creationId="{8045414F-2E07-41DF-9421-CD7432EABAAC}"/>
          </ac:graphicFrameMkLst>
        </pc:graphicFrameChg>
        <pc:graphicFrameChg chg="add del">
          <ac:chgData name="Radu-Robert Balint (2115162)" userId="10c81c1b-6f0f-4c55-ba7f-07622f803502" providerId="ADAL" clId="{3A07F8BE-6B65-49AD-83B9-23244DECBD7B}" dt="2021-11-30T21:08:19.614" v="495" actId="26606"/>
          <ac:graphicFrameMkLst>
            <pc:docMk/>
            <pc:sldMk cId="2871209960" sldId="259"/>
            <ac:graphicFrameMk id="7" creationId="{40068C18-FCB8-4177-A877-3A252ED67F50}"/>
          </ac:graphicFrameMkLst>
        </pc:graphicFrameChg>
        <pc:graphicFrameChg chg="add del">
          <ac:chgData name="Radu-Robert Balint (2115162)" userId="10c81c1b-6f0f-4c55-ba7f-07622f803502" providerId="ADAL" clId="{3A07F8BE-6B65-49AD-83B9-23244DECBD7B}" dt="2021-11-30T21:08:27.173" v="501" actId="26606"/>
          <ac:graphicFrameMkLst>
            <pc:docMk/>
            <pc:sldMk cId="2871209960" sldId="259"/>
            <ac:graphicFrameMk id="17" creationId="{5E72DD75-7B99-4A25-A1D0-091CBD087742}"/>
          </ac:graphicFrameMkLst>
        </pc:graphicFrameChg>
        <pc:graphicFrameChg chg="add del">
          <ac:chgData name="Radu-Robert Balint (2115162)" userId="10c81c1b-6f0f-4c55-ba7f-07622f803502" providerId="ADAL" clId="{3A07F8BE-6B65-49AD-83B9-23244DECBD7B}" dt="2021-11-30T21:08:27.821" v="503" actId="26606"/>
          <ac:graphicFrameMkLst>
            <pc:docMk/>
            <pc:sldMk cId="2871209960" sldId="259"/>
            <ac:graphicFrameMk id="22" creationId="{17F7844D-8ABB-45A9-A044-5E570B4B0FDE}"/>
          </ac:graphicFrameMkLst>
        </pc:graphicFrameChg>
        <pc:picChg chg="add del mod">
          <ac:chgData name="Radu-Robert Balint (2115162)" userId="10c81c1b-6f0f-4c55-ba7f-07622f803502" providerId="ADAL" clId="{3A07F8BE-6B65-49AD-83B9-23244DECBD7B}" dt="2021-12-03T20:35:35.853" v="1155" actId="21"/>
          <ac:picMkLst>
            <pc:docMk/>
            <pc:sldMk cId="2871209960" sldId="259"/>
            <ac:picMk id="4" creationId="{E0139E0B-8D32-4E3B-AE96-753159FD7506}"/>
          </ac:picMkLst>
        </pc:picChg>
        <pc:picChg chg="add del">
          <ac:chgData name="Radu-Robert Balint (2115162)" userId="10c81c1b-6f0f-4c55-ba7f-07622f803502" providerId="ADAL" clId="{3A07F8BE-6B65-49AD-83B9-23244DECBD7B}" dt="2021-11-30T21:08:20.467" v="497" actId="26606"/>
          <ac:picMkLst>
            <pc:docMk/>
            <pc:sldMk cId="2871209960" sldId="259"/>
            <ac:picMk id="9" creationId="{8CEE678A-45E0-4B68-9B3C-6B5D3D15879B}"/>
          </ac:picMkLst>
        </pc:picChg>
        <pc:picChg chg="add del">
          <ac:chgData name="Radu-Robert Balint (2115162)" userId="10c81c1b-6f0f-4c55-ba7f-07622f803502" providerId="ADAL" clId="{3A07F8BE-6B65-49AD-83B9-23244DECBD7B}" dt="2021-11-30T21:08:26.622" v="499" actId="26606"/>
          <ac:picMkLst>
            <pc:docMk/>
            <pc:sldMk cId="2871209960" sldId="259"/>
            <ac:picMk id="12" creationId="{AC220E4E-EAD4-4EF3-B960-0D66CC1C49E0}"/>
          </ac:picMkLst>
        </pc:picChg>
        <pc:picChg chg="add del">
          <ac:chgData name="Radu-Robert Balint (2115162)" userId="10c81c1b-6f0f-4c55-ba7f-07622f803502" providerId="ADAL" clId="{3A07F8BE-6B65-49AD-83B9-23244DECBD7B}" dt="2021-12-03T20:25:20.870" v="1100" actId="26606"/>
          <ac:picMkLst>
            <pc:docMk/>
            <pc:sldMk cId="2871209960" sldId="259"/>
            <ac:picMk id="32" creationId="{72BCC48A-9FBC-4DA0-8AEB-3C5DB64CC8E1}"/>
          </ac:picMkLst>
        </pc:picChg>
        <pc:picChg chg="add del">
          <ac:chgData name="Radu-Robert Balint (2115162)" userId="10c81c1b-6f0f-4c55-ba7f-07622f803502" providerId="ADAL" clId="{3A07F8BE-6B65-49AD-83B9-23244DECBD7B}" dt="2021-12-03T20:29:25.931" v="1102" actId="26606"/>
          <ac:picMkLst>
            <pc:docMk/>
            <pc:sldMk cId="2871209960" sldId="259"/>
            <ac:picMk id="34" creationId="{58CBF9C9-4B73-4FE1-9A56-C83072A688CC}"/>
          </ac:picMkLst>
        </pc:picChg>
        <pc:cxnChg chg="add del">
          <ac:chgData name="Radu-Robert Balint (2115162)" userId="10c81c1b-6f0f-4c55-ba7f-07622f803502" providerId="ADAL" clId="{3A07F8BE-6B65-49AD-83B9-23244DECBD7B}" dt="2021-11-30T21:08:27.173" v="501" actId="26606"/>
          <ac:cxnSpMkLst>
            <pc:docMk/>
            <pc:sldMk cId="2871209960" sldId="259"/>
            <ac:cxnSpMk id="11" creationId="{F2C8E2EC-73A4-48C2-B4D7-D7726BD908EE}"/>
          </ac:cxnSpMkLst>
        </pc:cxnChg>
        <pc:cxnChg chg="add del">
          <ac:chgData name="Radu-Robert Balint (2115162)" userId="10c81c1b-6f0f-4c55-ba7f-07622f803502" providerId="ADAL" clId="{3A07F8BE-6B65-49AD-83B9-23244DECBD7B}" dt="2021-11-30T21:08:27.821" v="503" actId="26606"/>
          <ac:cxnSpMkLst>
            <pc:docMk/>
            <pc:sldMk cId="2871209960" sldId="259"/>
            <ac:cxnSpMk id="21" creationId="{39B4E8A7-8505-4752-9B81-C739116CE02E}"/>
          </ac:cxnSpMkLst>
        </pc:cxnChg>
        <pc:cxnChg chg="add del">
          <ac:chgData name="Radu-Robert Balint (2115162)" userId="10c81c1b-6f0f-4c55-ba7f-07622f803502" providerId="ADAL" clId="{3A07F8BE-6B65-49AD-83B9-23244DECBD7B}" dt="2021-12-03T20:29:25.937" v="1103" actId="26606"/>
          <ac:cxnSpMkLst>
            <pc:docMk/>
            <pc:sldMk cId="2871209960" sldId="259"/>
            <ac:cxnSpMk id="30" creationId="{183525D7-E53C-447D-B126-70F2345DB1CE}"/>
          </ac:cxnSpMkLst>
        </pc:cxnChg>
      </pc:sldChg>
      <pc:sldChg chg="addSp delSp modSp mod ord setBg">
        <pc:chgData name="Radu-Robert Balint (2115162)" userId="10c81c1b-6f0f-4c55-ba7f-07622f803502" providerId="ADAL" clId="{3A07F8BE-6B65-49AD-83B9-23244DECBD7B}" dt="2021-12-05T10:29:06.862" v="1762" actId="20577"/>
        <pc:sldMkLst>
          <pc:docMk/>
          <pc:sldMk cId="676606440" sldId="260"/>
        </pc:sldMkLst>
        <pc:spChg chg="del mod">
          <ac:chgData name="Radu-Robert Balint (2115162)" userId="10c81c1b-6f0f-4c55-ba7f-07622f803502" providerId="ADAL" clId="{3A07F8BE-6B65-49AD-83B9-23244DECBD7B}" dt="2021-12-03T20:47:14.510" v="1260"/>
          <ac:spMkLst>
            <pc:docMk/>
            <pc:sldMk cId="676606440" sldId="260"/>
            <ac:spMk id="2" creationId="{74358E55-E5BF-2C47-9C31-34EE3979511C}"/>
          </ac:spMkLst>
        </pc:spChg>
        <pc:spChg chg="add del mod">
          <ac:chgData name="Radu-Robert Balint (2115162)" userId="10c81c1b-6f0f-4c55-ba7f-07622f803502" providerId="ADAL" clId="{3A07F8BE-6B65-49AD-83B9-23244DECBD7B}" dt="2021-12-05T09:40:02.655" v="1676" actId="26606"/>
          <ac:spMkLst>
            <pc:docMk/>
            <pc:sldMk cId="676606440" sldId="260"/>
            <ac:spMk id="3" creationId="{6DB81DDB-C386-1543-B460-A03E8F566CA0}"/>
          </ac:spMkLst>
        </pc:spChg>
        <pc:spChg chg="add mod">
          <ac:chgData name="Radu-Robert Balint (2115162)" userId="10c81c1b-6f0f-4c55-ba7f-07622f803502" providerId="ADAL" clId="{3A07F8BE-6B65-49AD-83B9-23244DECBD7B}" dt="2021-12-05T10:29:06.862" v="1762" actId="20577"/>
          <ac:spMkLst>
            <pc:docMk/>
            <pc:sldMk cId="676606440" sldId="260"/>
            <ac:spMk id="4" creationId="{C570078E-811A-499F-845C-21DE192AF41D}"/>
          </ac:spMkLst>
        </pc:spChg>
        <pc:spChg chg="add del">
          <ac:chgData name="Radu-Robert Balint (2115162)" userId="10c81c1b-6f0f-4c55-ba7f-07622f803502" providerId="ADAL" clId="{3A07F8BE-6B65-49AD-83B9-23244DECBD7B}" dt="2021-12-05T09:39:49.052" v="1671" actId="26606"/>
          <ac:spMkLst>
            <pc:docMk/>
            <pc:sldMk cId="676606440" sldId="260"/>
            <ac:spMk id="10" creationId="{D0672142-94D6-400E-B188-309B101D8BEB}"/>
          </ac:spMkLst>
        </pc:spChg>
        <pc:spChg chg="add del">
          <ac:chgData name="Radu-Robert Balint (2115162)" userId="10c81c1b-6f0f-4c55-ba7f-07622f803502" providerId="ADAL" clId="{3A07F8BE-6B65-49AD-83B9-23244DECBD7B}" dt="2021-12-05T09:39:49.052" v="1671" actId="26606"/>
          <ac:spMkLst>
            <pc:docMk/>
            <pc:sldMk cId="676606440" sldId="260"/>
            <ac:spMk id="12" creationId="{C127259A-B804-4AD2-9BC6-66F7BB218575}"/>
          </ac:spMkLst>
        </pc:spChg>
        <pc:spChg chg="add">
          <ac:chgData name="Radu-Robert Balint (2115162)" userId="10c81c1b-6f0f-4c55-ba7f-07622f803502" providerId="ADAL" clId="{3A07F8BE-6B65-49AD-83B9-23244DECBD7B}" dt="2021-12-05T09:40:02.655" v="1676" actId="26606"/>
          <ac:spMkLst>
            <pc:docMk/>
            <pc:sldMk cId="676606440" sldId="260"/>
            <ac:spMk id="20" creationId="{D0672142-94D6-400E-B188-309B101D8BEB}"/>
          </ac:spMkLst>
        </pc:spChg>
        <pc:spChg chg="add">
          <ac:chgData name="Radu-Robert Balint (2115162)" userId="10c81c1b-6f0f-4c55-ba7f-07622f803502" providerId="ADAL" clId="{3A07F8BE-6B65-49AD-83B9-23244DECBD7B}" dt="2021-12-05T09:40:02.655" v="1676" actId="26606"/>
          <ac:spMkLst>
            <pc:docMk/>
            <pc:sldMk cId="676606440" sldId="260"/>
            <ac:spMk id="21" creationId="{C127259A-B804-4AD2-9BC6-66F7BB218575}"/>
          </ac:spMkLst>
        </pc:spChg>
        <pc:graphicFrameChg chg="add del">
          <ac:chgData name="Radu-Robert Balint (2115162)" userId="10c81c1b-6f0f-4c55-ba7f-07622f803502" providerId="ADAL" clId="{3A07F8BE-6B65-49AD-83B9-23244DECBD7B}" dt="2021-12-05T09:39:49.052" v="1671" actId="26606"/>
          <ac:graphicFrameMkLst>
            <pc:docMk/>
            <pc:sldMk cId="676606440" sldId="260"/>
            <ac:graphicFrameMk id="6" creationId="{AE8C9921-8D6B-4AEF-95F9-8C095D4D4E8E}"/>
          </ac:graphicFrameMkLst>
        </pc:graphicFrameChg>
        <pc:graphicFrameChg chg="add del">
          <ac:chgData name="Radu-Robert Balint (2115162)" userId="10c81c1b-6f0f-4c55-ba7f-07622f803502" providerId="ADAL" clId="{3A07F8BE-6B65-49AD-83B9-23244DECBD7B}" dt="2021-12-05T09:39:58.584" v="1673" actId="26606"/>
          <ac:graphicFrameMkLst>
            <pc:docMk/>
            <pc:sldMk cId="676606440" sldId="260"/>
            <ac:graphicFrameMk id="16" creationId="{1A5D0396-4359-4D90-8BC1-EA75D2D06294}"/>
          </ac:graphicFrameMkLst>
        </pc:graphicFrameChg>
        <pc:graphicFrameChg chg="add del">
          <ac:chgData name="Radu-Robert Balint (2115162)" userId="10c81c1b-6f0f-4c55-ba7f-07622f803502" providerId="ADAL" clId="{3A07F8BE-6B65-49AD-83B9-23244DECBD7B}" dt="2021-12-05T09:40:02.570" v="1675" actId="26606"/>
          <ac:graphicFrameMkLst>
            <pc:docMk/>
            <pc:sldMk cId="676606440" sldId="260"/>
            <ac:graphicFrameMk id="18" creationId="{207B29E2-1095-4E38-8367-D750097F09BD}"/>
          </ac:graphicFrameMkLst>
        </pc:graphicFrameChg>
        <pc:graphicFrameChg chg="add">
          <ac:chgData name="Radu-Robert Balint (2115162)" userId="10c81c1b-6f0f-4c55-ba7f-07622f803502" providerId="ADAL" clId="{3A07F8BE-6B65-49AD-83B9-23244DECBD7B}" dt="2021-12-05T09:40:02.655" v="1676" actId="26606"/>
          <ac:graphicFrameMkLst>
            <pc:docMk/>
            <pc:sldMk cId="676606440" sldId="260"/>
            <ac:graphicFrameMk id="23" creationId="{AE8C9921-8D6B-4AEF-95F9-8C095D4D4E8E}"/>
          </ac:graphicFrameMkLst>
        </pc:graphicFrameChg>
        <pc:cxnChg chg="add del">
          <ac:chgData name="Radu-Robert Balint (2115162)" userId="10c81c1b-6f0f-4c55-ba7f-07622f803502" providerId="ADAL" clId="{3A07F8BE-6B65-49AD-83B9-23244DECBD7B}" dt="2021-12-05T09:39:49.052" v="1671" actId="26606"/>
          <ac:cxnSpMkLst>
            <pc:docMk/>
            <pc:sldMk cId="676606440" sldId="260"/>
            <ac:cxnSpMk id="14" creationId="{39B4E8A7-8505-4752-9B81-C739116CE02E}"/>
          </ac:cxnSpMkLst>
        </pc:cxnChg>
        <pc:cxnChg chg="add">
          <ac:chgData name="Radu-Robert Balint (2115162)" userId="10c81c1b-6f0f-4c55-ba7f-07622f803502" providerId="ADAL" clId="{3A07F8BE-6B65-49AD-83B9-23244DECBD7B}" dt="2021-12-05T09:40:02.655" v="1676" actId="26606"/>
          <ac:cxnSpMkLst>
            <pc:docMk/>
            <pc:sldMk cId="676606440" sldId="260"/>
            <ac:cxnSpMk id="22" creationId="{39B4E8A7-8505-4752-9B81-C739116CE02E}"/>
          </ac:cxnSpMkLst>
        </pc:cxnChg>
      </pc:sldChg>
      <pc:sldChg chg="addSp delSp modSp mod setBg">
        <pc:chgData name="Radu-Robert Balint (2115162)" userId="10c81c1b-6f0f-4c55-ba7f-07622f803502" providerId="ADAL" clId="{3A07F8BE-6B65-49AD-83B9-23244DECBD7B}" dt="2021-12-06T22:03:13.204" v="2059" actId="20577"/>
        <pc:sldMkLst>
          <pc:docMk/>
          <pc:sldMk cId="3925333804" sldId="261"/>
        </pc:sldMkLst>
        <pc:spChg chg="mod">
          <ac:chgData name="Radu-Robert Balint (2115162)" userId="10c81c1b-6f0f-4c55-ba7f-07622f803502" providerId="ADAL" clId="{3A07F8BE-6B65-49AD-83B9-23244DECBD7B}" dt="2021-12-06T22:00:50.823" v="2041" actId="26606"/>
          <ac:spMkLst>
            <pc:docMk/>
            <pc:sldMk cId="3925333804" sldId="261"/>
            <ac:spMk id="2" creationId="{B50036E1-4E48-0747-B77D-172E05932864}"/>
          </ac:spMkLst>
        </pc:spChg>
        <pc:spChg chg="add del mod">
          <ac:chgData name="Radu-Robert Balint (2115162)" userId="10c81c1b-6f0f-4c55-ba7f-07622f803502" providerId="ADAL" clId="{3A07F8BE-6B65-49AD-83B9-23244DECBD7B}" dt="2021-12-06T22:03:13.204" v="2059" actId="20577"/>
          <ac:spMkLst>
            <pc:docMk/>
            <pc:sldMk cId="3925333804" sldId="261"/>
            <ac:spMk id="3" creationId="{0DAB0426-9C93-7145-B3D9-9FB616B5301E}"/>
          </ac:spMkLst>
        </pc:spChg>
        <pc:spChg chg="add del">
          <ac:chgData name="Radu-Robert Balint (2115162)" userId="10c81c1b-6f0f-4c55-ba7f-07622f803502" providerId="ADAL" clId="{3A07F8BE-6B65-49AD-83B9-23244DECBD7B}" dt="2021-12-06T22:00:47.371" v="2039" actId="26606"/>
          <ac:spMkLst>
            <pc:docMk/>
            <pc:sldMk cId="3925333804" sldId="261"/>
            <ac:spMk id="8" creationId="{5690F3EE-0CD1-4520-B020-4E1DF3141C74}"/>
          </ac:spMkLst>
        </pc:spChg>
        <pc:spChg chg="add del">
          <ac:chgData name="Radu-Robert Balint (2115162)" userId="10c81c1b-6f0f-4c55-ba7f-07622f803502" providerId="ADAL" clId="{3A07F8BE-6B65-49AD-83B9-23244DECBD7B}" dt="2021-12-06T22:00:45.346" v="2037" actId="26606"/>
          <ac:spMkLst>
            <pc:docMk/>
            <pc:sldMk cId="3925333804" sldId="261"/>
            <ac:spMk id="9" creationId="{D0672142-94D6-400E-B188-309B101D8BEB}"/>
          </ac:spMkLst>
        </pc:spChg>
        <pc:spChg chg="add del">
          <ac:chgData name="Radu-Robert Balint (2115162)" userId="10c81c1b-6f0f-4c55-ba7f-07622f803502" providerId="ADAL" clId="{3A07F8BE-6B65-49AD-83B9-23244DECBD7B}" dt="2021-12-06T22:00:47.371" v="2039" actId="26606"/>
          <ac:spMkLst>
            <pc:docMk/>
            <pc:sldMk cId="3925333804" sldId="261"/>
            <ac:spMk id="10" creationId="{9EFDE1E9-7FE0-45CA-9DE2-237F77319A9F}"/>
          </ac:spMkLst>
        </pc:spChg>
        <pc:spChg chg="add del">
          <ac:chgData name="Radu-Robert Balint (2115162)" userId="10c81c1b-6f0f-4c55-ba7f-07622f803502" providerId="ADAL" clId="{3A07F8BE-6B65-49AD-83B9-23244DECBD7B}" dt="2021-12-06T22:00:45.346" v="2037" actId="26606"/>
          <ac:spMkLst>
            <pc:docMk/>
            <pc:sldMk cId="3925333804" sldId="261"/>
            <ac:spMk id="11" creationId="{C127259A-B804-4AD2-9BC6-66F7BB218575}"/>
          </ac:spMkLst>
        </pc:spChg>
        <pc:spChg chg="add del">
          <ac:chgData name="Radu-Robert Balint (2115162)" userId="10c81c1b-6f0f-4c55-ba7f-07622f803502" providerId="ADAL" clId="{3A07F8BE-6B65-49AD-83B9-23244DECBD7B}" dt="2021-12-06T22:00:47.371" v="2039" actId="26606"/>
          <ac:spMkLst>
            <pc:docMk/>
            <pc:sldMk cId="3925333804" sldId="261"/>
            <ac:spMk id="15" creationId="{0DAB0426-9C93-7145-B3D9-9FB616B5301E}"/>
          </ac:spMkLst>
        </pc:spChg>
        <pc:spChg chg="add del">
          <ac:chgData name="Radu-Robert Balint (2115162)" userId="10c81c1b-6f0f-4c55-ba7f-07622f803502" providerId="ADAL" clId="{3A07F8BE-6B65-49AD-83B9-23244DECBD7B}" dt="2021-12-06T22:00:50.823" v="2041" actId="26606"/>
          <ac:spMkLst>
            <pc:docMk/>
            <pc:sldMk cId="3925333804" sldId="261"/>
            <ac:spMk id="17" creationId="{D0672142-94D6-400E-B188-309B101D8BEB}"/>
          </ac:spMkLst>
        </pc:spChg>
        <pc:spChg chg="add del">
          <ac:chgData name="Radu-Robert Balint (2115162)" userId="10c81c1b-6f0f-4c55-ba7f-07622f803502" providerId="ADAL" clId="{3A07F8BE-6B65-49AD-83B9-23244DECBD7B}" dt="2021-12-06T22:00:50.823" v="2041" actId="26606"/>
          <ac:spMkLst>
            <pc:docMk/>
            <pc:sldMk cId="3925333804" sldId="261"/>
            <ac:spMk id="18" creationId="{C127259A-B804-4AD2-9BC6-66F7BB218575}"/>
          </ac:spMkLst>
        </pc:spChg>
        <pc:graphicFrameChg chg="add del">
          <ac:chgData name="Radu-Robert Balint (2115162)" userId="10c81c1b-6f0f-4c55-ba7f-07622f803502" providerId="ADAL" clId="{3A07F8BE-6B65-49AD-83B9-23244DECBD7B}" dt="2021-12-06T22:00:45.346" v="2037" actId="26606"/>
          <ac:graphicFrameMkLst>
            <pc:docMk/>
            <pc:sldMk cId="3925333804" sldId="261"/>
            <ac:graphicFrameMk id="5" creationId="{619A1FFE-898C-44EA-AE7B-B3F2DB4F9DBE}"/>
          </ac:graphicFrameMkLst>
        </pc:graphicFrameChg>
        <pc:graphicFrameChg chg="add del">
          <ac:chgData name="Radu-Robert Balint (2115162)" userId="10c81c1b-6f0f-4c55-ba7f-07622f803502" providerId="ADAL" clId="{3A07F8BE-6B65-49AD-83B9-23244DECBD7B}" dt="2021-12-06T22:00:50.823" v="2041" actId="26606"/>
          <ac:graphicFrameMkLst>
            <pc:docMk/>
            <pc:sldMk cId="3925333804" sldId="261"/>
            <ac:graphicFrameMk id="20" creationId="{438AA54D-1678-484F-B1D3-13F050D89DC9}"/>
          </ac:graphicFrameMkLst>
        </pc:graphicFrameChg>
        <pc:graphicFrameChg chg="add del">
          <ac:chgData name="Radu-Robert Balint (2115162)" userId="10c81c1b-6f0f-4c55-ba7f-07622f803502" providerId="ADAL" clId="{3A07F8BE-6B65-49AD-83B9-23244DECBD7B}" dt="2021-12-06T22:00:54.736" v="2043" actId="26606"/>
          <ac:graphicFrameMkLst>
            <pc:docMk/>
            <pc:sldMk cId="3925333804" sldId="261"/>
            <ac:graphicFrameMk id="22" creationId="{72342784-16E0-4082-B1C9-4D8A75B86CCE}"/>
          </ac:graphicFrameMkLst>
        </pc:graphicFrameChg>
        <pc:graphicFrameChg chg="add del">
          <ac:chgData name="Radu-Robert Balint (2115162)" userId="10c81c1b-6f0f-4c55-ba7f-07622f803502" providerId="ADAL" clId="{3A07F8BE-6B65-49AD-83B9-23244DECBD7B}" dt="2021-12-06T22:03:12.595" v="2058" actId="26606"/>
          <ac:graphicFrameMkLst>
            <pc:docMk/>
            <pc:sldMk cId="3925333804" sldId="261"/>
            <ac:graphicFrameMk id="24" creationId="{BA9B4A13-D630-48DE-84FC-2C1E5825C861}"/>
          </ac:graphicFrameMkLst>
        </pc:graphicFrameChg>
        <pc:cxnChg chg="add del">
          <ac:chgData name="Radu-Robert Balint (2115162)" userId="10c81c1b-6f0f-4c55-ba7f-07622f803502" providerId="ADAL" clId="{3A07F8BE-6B65-49AD-83B9-23244DECBD7B}" dt="2021-12-06T22:00:45.346" v="2037" actId="26606"/>
          <ac:cxnSpMkLst>
            <pc:docMk/>
            <pc:sldMk cId="3925333804" sldId="261"/>
            <ac:cxnSpMk id="13" creationId="{39B4E8A7-8505-4752-9B81-C739116CE02E}"/>
          </ac:cxnSpMkLst>
        </pc:cxnChg>
        <pc:cxnChg chg="add del">
          <ac:chgData name="Radu-Robert Balint (2115162)" userId="10c81c1b-6f0f-4c55-ba7f-07622f803502" providerId="ADAL" clId="{3A07F8BE-6B65-49AD-83B9-23244DECBD7B}" dt="2021-12-06T22:00:50.823" v="2041" actId="26606"/>
          <ac:cxnSpMkLst>
            <pc:docMk/>
            <pc:sldMk cId="3925333804" sldId="261"/>
            <ac:cxnSpMk id="19" creationId="{39B4E8A7-8505-4752-9B81-C739116CE02E}"/>
          </ac:cxnSpMkLst>
        </pc:cxnChg>
      </pc:sldChg>
      <pc:sldChg chg="addSp delSp modSp mod setBg setClrOvrMap">
        <pc:chgData name="Radu-Robert Balint (2115162)" userId="10c81c1b-6f0f-4c55-ba7f-07622f803502" providerId="ADAL" clId="{3A07F8BE-6B65-49AD-83B9-23244DECBD7B}" dt="2021-12-07T19:34:58.333" v="3339" actId="20577"/>
        <pc:sldMkLst>
          <pc:docMk/>
          <pc:sldMk cId="2946445065" sldId="262"/>
        </pc:sldMkLst>
        <pc:spChg chg="mod">
          <ac:chgData name="Radu-Robert Balint (2115162)" userId="10c81c1b-6f0f-4c55-ba7f-07622f803502" providerId="ADAL" clId="{3A07F8BE-6B65-49AD-83B9-23244DECBD7B}" dt="2021-12-07T19:32:26.913" v="3327" actId="255"/>
          <ac:spMkLst>
            <pc:docMk/>
            <pc:sldMk cId="2946445065" sldId="262"/>
            <ac:spMk id="2" creationId="{2DE20089-04B5-534C-809F-7EA563CF707F}"/>
          </ac:spMkLst>
        </pc:spChg>
        <pc:spChg chg="del">
          <ac:chgData name="Radu-Robert Balint (2115162)" userId="10c81c1b-6f0f-4c55-ba7f-07622f803502" providerId="ADAL" clId="{3A07F8BE-6B65-49AD-83B9-23244DECBD7B}" dt="2021-12-06T21:51:50.285" v="1921" actId="3680"/>
          <ac:spMkLst>
            <pc:docMk/>
            <pc:sldMk cId="2946445065" sldId="262"/>
            <ac:spMk id="3" creationId="{4E70BF7E-0296-2643-92BF-BE83CE7AB2C0}"/>
          </ac:spMkLst>
        </pc:spChg>
        <pc:spChg chg="add del">
          <ac:chgData name="Radu-Robert Balint (2115162)" userId="10c81c1b-6f0f-4c55-ba7f-07622f803502" providerId="ADAL" clId="{3A07F8BE-6B65-49AD-83B9-23244DECBD7B}" dt="2021-12-07T19:31:07.707" v="3312" actId="26606"/>
          <ac:spMkLst>
            <pc:docMk/>
            <pc:sldMk cId="2946445065" sldId="262"/>
            <ac:spMk id="9" creationId="{7B9255C4-5B24-4958-803E-015914D927C2}"/>
          </ac:spMkLst>
        </pc:spChg>
        <pc:spChg chg="add del">
          <ac:chgData name="Radu-Robert Balint (2115162)" userId="10c81c1b-6f0f-4c55-ba7f-07622f803502" providerId="ADAL" clId="{3A07F8BE-6B65-49AD-83B9-23244DECBD7B}" dt="2021-12-07T19:31:13.445" v="3314" actId="26606"/>
          <ac:spMkLst>
            <pc:docMk/>
            <pc:sldMk cId="2946445065" sldId="262"/>
            <ac:spMk id="11" creationId="{3B8474C3-B613-454D-B14A-56030B0302E7}"/>
          </ac:spMkLst>
        </pc:spChg>
        <pc:spChg chg="add del">
          <ac:chgData name="Radu-Robert Balint (2115162)" userId="10c81c1b-6f0f-4c55-ba7f-07622f803502" providerId="ADAL" clId="{3A07F8BE-6B65-49AD-83B9-23244DECBD7B}" dt="2021-12-07T19:31:13.445" v="3314" actId="26606"/>
          <ac:spMkLst>
            <pc:docMk/>
            <pc:sldMk cId="2946445065" sldId="262"/>
            <ac:spMk id="12" creationId="{0EF8982E-02F0-4D24-85CB-98DEBCC3226A}"/>
          </ac:spMkLst>
        </pc:spChg>
        <pc:spChg chg="add del">
          <ac:chgData name="Radu-Robert Balint (2115162)" userId="10c81c1b-6f0f-4c55-ba7f-07622f803502" providerId="ADAL" clId="{3A07F8BE-6B65-49AD-83B9-23244DECBD7B}" dt="2021-12-07T19:31:13.445" v="3314" actId="26606"/>
          <ac:spMkLst>
            <pc:docMk/>
            <pc:sldMk cId="2946445065" sldId="262"/>
            <ac:spMk id="14" creationId="{2CB72970-2D5B-4516-9F76-B1220A77B6AB}"/>
          </ac:spMkLst>
        </pc:spChg>
        <pc:spChg chg="add del">
          <ac:chgData name="Radu-Robert Balint (2115162)" userId="10c81c1b-6f0f-4c55-ba7f-07622f803502" providerId="ADAL" clId="{3A07F8BE-6B65-49AD-83B9-23244DECBD7B}" dt="2021-12-07T19:31:41.277" v="3323" actId="26606"/>
          <ac:spMkLst>
            <pc:docMk/>
            <pc:sldMk cId="2946445065" sldId="262"/>
            <ac:spMk id="25" creationId="{7E475056-B0EB-44BE-8568-61ABEFB2E99D}"/>
          </ac:spMkLst>
        </pc:spChg>
        <pc:spChg chg="add del">
          <ac:chgData name="Radu-Robert Balint (2115162)" userId="10c81c1b-6f0f-4c55-ba7f-07622f803502" providerId="ADAL" clId="{3A07F8BE-6B65-49AD-83B9-23244DECBD7B}" dt="2021-12-07T19:31:41.277" v="3323" actId="26606"/>
          <ac:spMkLst>
            <pc:docMk/>
            <pc:sldMk cId="2946445065" sldId="262"/>
            <ac:spMk id="29" creationId="{E82ABBDC-7A44-4AE8-A04F-B5495481B9F2}"/>
          </ac:spMkLst>
        </pc:spChg>
        <pc:graphicFrameChg chg="add del mod ord modGraphic">
          <ac:chgData name="Radu-Robert Balint (2115162)" userId="10c81c1b-6f0f-4c55-ba7f-07622f803502" providerId="ADAL" clId="{3A07F8BE-6B65-49AD-83B9-23244DECBD7B}" dt="2021-12-07T19:31:23.880" v="3319" actId="26606"/>
          <ac:graphicFrameMkLst>
            <pc:docMk/>
            <pc:sldMk cId="2946445065" sldId="262"/>
            <ac:graphicFrameMk id="4" creationId="{E861ACBD-E129-4BE9-ACC5-63FAA0D23033}"/>
          </ac:graphicFrameMkLst>
        </pc:graphicFrameChg>
        <pc:graphicFrameChg chg="add del">
          <ac:chgData name="Radu-Robert Balint (2115162)" userId="10c81c1b-6f0f-4c55-ba7f-07622f803502" providerId="ADAL" clId="{3A07F8BE-6B65-49AD-83B9-23244DECBD7B}" dt="2021-12-07T19:31:07.707" v="3312" actId="26606"/>
          <ac:graphicFrameMkLst>
            <pc:docMk/>
            <pc:sldMk cId="2946445065" sldId="262"/>
            <ac:graphicFrameMk id="7" creationId="{E861ACBD-E129-4BE9-ACC5-63FAA0D23033}"/>
          </ac:graphicFrameMkLst>
        </pc:graphicFrameChg>
        <pc:graphicFrameChg chg="add del">
          <ac:chgData name="Radu-Robert Balint (2115162)" userId="10c81c1b-6f0f-4c55-ba7f-07622f803502" providerId="ADAL" clId="{3A07F8BE-6B65-49AD-83B9-23244DECBD7B}" dt="2021-12-07T19:31:13.445" v="3314" actId="26606"/>
          <ac:graphicFrameMkLst>
            <pc:docMk/>
            <pc:sldMk cId="2946445065" sldId="262"/>
            <ac:graphicFrameMk id="13" creationId="{E861ACBD-E129-4BE9-ACC5-63FAA0D23033}"/>
          </ac:graphicFrameMkLst>
        </pc:graphicFrameChg>
        <pc:graphicFrameChg chg="add del">
          <ac:chgData name="Radu-Robert Balint (2115162)" userId="10c81c1b-6f0f-4c55-ba7f-07622f803502" providerId="ADAL" clId="{3A07F8BE-6B65-49AD-83B9-23244DECBD7B}" dt="2021-12-07T19:31:21.193" v="3316" actId="26606"/>
          <ac:graphicFrameMkLst>
            <pc:docMk/>
            <pc:sldMk cId="2946445065" sldId="262"/>
            <ac:graphicFrameMk id="16" creationId="{E861ACBD-E129-4BE9-ACC5-63FAA0D23033}"/>
          </ac:graphicFrameMkLst>
        </pc:graphicFrameChg>
        <pc:graphicFrameChg chg="add del">
          <ac:chgData name="Radu-Robert Balint (2115162)" userId="10c81c1b-6f0f-4c55-ba7f-07622f803502" providerId="ADAL" clId="{3A07F8BE-6B65-49AD-83B9-23244DECBD7B}" dt="2021-12-07T19:31:23.814" v="3318" actId="26606"/>
          <ac:graphicFrameMkLst>
            <pc:docMk/>
            <pc:sldMk cId="2946445065" sldId="262"/>
            <ac:graphicFrameMk id="18" creationId="{E861ACBD-E129-4BE9-ACC5-63FAA0D23033}"/>
          </ac:graphicFrameMkLst>
        </pc:graphicFrameChg>
        <pc:graphicFrameChg chg="add mod modGraphic">
          <ac:chgData name="Radu-Robert Balint (2115162)" userId="10c81c1b-6f0f-4c55-ba7f-07622f803502" providerId="ADAL" clId="{3A07F8BE-6B65-49AD-83B9-23244DECBD7B}" dt="2021-12-07T19:34:58.333" v="3339" actId="20577"/>
          <ac:graphicFrameMkLst>
            <pc:docMk/>
            <pc:sldMk cId="2946445065" sldId="262"/>
            <ac:graphicFrameMk id="20" creationId="{E861ACBD-E129-4BE9-ACC5-63FAA0D23033}"/>
          </ac:graphicFrameMkLst>
        </pc:graphicFrameChg>
        <pc:cxnChg chg="add del">
          <ac:chgData name="Radu-Robert Balint (2115162)" userId="10c81c1b-6f0f-4c55-ba7f-07622f803502" providerId="ADAL" clId="{3A07F8BE-6B65-49AD-83B9-23244DECBD7B}" dt="2021-12-07T19:31:41.277" v="3323" actId="26606"/>
          <ac:cxnSpMkLst>
            <pc:docMk/>
            <pc:sldMk cId="2946445065" sldId="262"/>
            <ac:cxnSpMk id="27" creationId="{F2C8E2EC-73A4-48C2-B4D7-D7726BD908EE}"/>
          </ac:cxnSpMkLst>
        </pc:cxnChg>
      </pc:sldChg>
      <pc:sldChg chg="modSp mod">
        <pc:chgData name="Radu-Robert Balint (2115162)" userId="10c81c1b-6f0f-4c55-ba7f-07622f803502" providerId="ADAL" clId="{3A07F8BE-6B65-49AD-83B9-23244DECBD7B}" dt="2021-12-06T22:21:39.343" v="2780" actId="20577"/>
        <pc:sldMkLst>
          <pc:docMk/>
          <pc:sldMk cId="167981214" sldId="263"/>
        </pc:sldMkLst>
        <pc:spChg chg="mod">
          <ac:chgData name="Radu-Robert Balint (2115162)" userId="10c81c1b-6f0f-4c55-ba7f-07622f803502" providerId="ADAL" clId="{3A07F8BE-6B65-49AD-83B9-23244DECBD7B}" dt="2021-11-29T20:19:50.520" v="367" actId="122"/>
          <ac:spMkLst>
            <pc:docMk/>
            <pc:sldMk cId="167981214" sldId="263"/>
            <ac:spMk id="2" creationId="{8E9FF853-0A13-9B45-B7D2-3BCC8474E265}"/>
          </ac:spMkLst>
        </pc:spChg>
        <pc:spChg chg="mod">
          <ac:chgData name="Radu-Robert Balint (2115162)" userId="10c81c1b-6f0f-4c55-ba7f-07622f803502" providerId="ADAL" clId="{3A07F8BE-6B65-49AD-83B9-23244DECBD7B}" dt="2021-12-06T22:21:39.343" v="2780" actId="20577"/>
          <ac:spMkLst>
            <pc:docMk/>
            <pc:sldMk cId="167981214" sldId="263"/>
            <ac:spMk id="3" creationId="{F56BFE9F-8088-E541-8358-B7A9B8E72ECF}"/>
          </ac:spMkLst>
        </pc:spChg>
      </pc:sldChg>
      <pc:sldChg chg="addSp delSp modSp mod setBg">
        <pc:chgData name="Radu-Robert Balint (2115162)" userId="10c81c1b-6f0f-4c55-ba7f-07622f803502" providerId="ADAL" clId="{3A07F8BE-6B65-49AD-83B9-23244DECBD7B}" dt="2021-12-07T19:43:39.932" v="3347" actId="27636"/>
        <pc:sldMkLst>
          <pc:docMk/>
          <pc:sldMk cId="3844821565" sldId="264"/>
        </pc:sldMkLst>
        <pc:spChg chg="mod">
          <ac:chgData name="Radu-Robert Balint (2115162)" userId="10c81c1b-6f0f-4c55-ba7f-07622f803502" providerId="ADAL" clId="{3A07F8BE-6B65-49AD-83B9-23244DECBD7B}" dt="2021-12-05T09:40:41.592" v="1683" actId="26606"/>
          <ac:spMkLst>
            <pc:docMk/>
            <pc:sldMk cId="3844821565" sldId="264"/>
            <ac:spMk id="2" creationId="{19C52962-4F90-5046-956F-6CA6E7B782BC}"/>
          </ac:spMkLst>
        </pc:spChg>
        <pc:spChg chg="add del mod">
          <ac:chgData name="Radu-Robert Balint (2115162)" userId="10c81c1b-6f0f-4c55-ba7f-07622f803502" providerId="ADAL" clId="{3A07F8BE-6B65-49AD-83B9-23244DECBD7B}" dt="2021-12-05T09:40:41.592" v="1683" actId="26606"/>
          <ac:spMkLst>
            <pc:docMk/>
            <pc:sldMk cId="3844821565" sldId="264"/>
            <ac:spMk id="3" creationId="{04FECDAA-ED98-6F4A-BBB3-BF058B677A57}"/>
          </ac:spMkLst>
        </pc:spChg>
        <pc:spChg chg="add">
          <ac:chgData name="Radu-Robert Balint (2115162)" userId="10c81c1b-6f0f-4c55-ba7f-07622f803502" providerId="ADAL" clId="{3A07F8BE-6B65-49AD-83B9-23244DECBD7B}" dt="2021-12-07T19:42:57.205" v="3341"/>
          <ac:spMkLst>
            <pc:docMk/>
            <pc:sldMk cId="3844821565" sldId="264"/>
            <ac:spMk id="3" creationId="{7A0557AF-56C2-4837-991C-B1E1410498E3}"/>
          </ac:spMkLst>
        </pc:spChg>
        <pc:spChg chg="add del">
          <ac:chgData name="Radu-Robert Balint (2115162)" userId="10c81c1b-6f0f-4c55-ba7f-07622f803502" providerId="ADAL" clId="{3A07F8BE-6B65-49AD-83B9-23244DECBD7B}" dt="2021-12-05T09:40:36.864" v="1678" actId="26606"/>
          <ac:spMkLst>
            <pc:docMk/>
            <pc:sldMk cId="3844821565" sldId="264"/>
            <ac:spMk id="6" creationId="{B912F6C7-0423-4B6F-AECE-710C848918FD}"/>
          </ac:spMkLst>
        </pc:spChg>
        <pc:spChg chg="add del">
          <ac:chgData name="Radu-Robert Balint (2115162)" userId="10c81c1b-6f0f-4c55-ba7f-07622f803502" providerId="ADAL" clId="{3A07F8BE-6B65-49AD-83B9-23244DECBD7B}" dt="2021-11-29T20:13:23.328" v="340" actId="22"/>
          <ac:spMkLst>
            <pc:docMk/>
            <pc:sldMk cId="3844821565" sldId="264"/>
            <ac:spMk id="7" creationId="{F5FECD3B-5832-4675-9779-174103B95B09}"/>
          </ac:spMkLst>
        </pc:spChg>
        <pc:spChg chg="add del">
          <ac:chgData name="Radu-Robert Balint (2115162)" userId="10c81c1b-6f0f-4c55-ba7f-07622f803502" providerId="ADAL" clId="{3A07F8BE-6B65-49AD-83B9-23244DECBD7B}" dt="2021-12-05T09:40:36.864" v="1678" actId="26606"/>
          <ac:spMkLst>
            <pc:docMk/>
            <pc:sldMk cId="3844821565" sldId="264"/>
            <ac:spMk id="8" creationId="{375136A9-49F9-4DA0-A741-F065B0FA091D}"/>
          </ac:spMkLst>
        </pc:spChg>
        <pc:spChg chg="add del mod">
          <ac:chgData name="Radu-Robert Balint (2115162)" userId="10c81c1b-6f0f-4c55-ba7f-07622f803502" providerId="ADAL" clId="{3A07F8BE-6B65-49AD-83B9-23244DECBD7B}" dt="2021-11-29T20:13:22.837" v="339" actId="21"/>
          <ac:spMkLst>
            <pc:docMk/>
            <pc:sldMk cId="3844821565" sldId="264"/>
            <ac:spMk id="9" creationId="{FBB7B4B3-1554-4E83-85D6-1A253A069A7A}"/>
          </ac:spMkLst>
        </pc:spChg>
        <pc:spChg chg="add del mod">
          <ac:chgData name="Radu-Robert Balint (2115162)" userId="10c81c1b-6f0f-4c55-ba7f-07622f803502" providerId="ADAL" clId="{3A07F8BE-6B65-49AD-83B9-23244DECBD7B}" dt="2021-11-29T20:13:20.126" v="334"/>
          <ac:spMkLst>
            <pc:docMk/>
            <pc:sldMk cId="3844821565" sldId="264"/>
            <ac:spMk id="10" creationId="{46BE976E-03CF-4339-A2A8-20FC962AAB03}"/>
          </ac:spMkLst>
        </pc:spChg>
        <pc:spChg chg="add del">
          <ac:chgData name="Radu-Robert Balint (2115162)" userId="10c81c1b-6f0f-4c55-ba7f-07622f803502" providerId="ADAL" clId="{3A07F8BE-6B65-49AD-83B9-23244DECBD7B}" dt="2021-12-05T09:40:38.676" v="1680" actId="26606"/>
          <ac:spMkLst>
            <pc:docMk/>
            <pc:sldMk cId="3844821565" sldId="264"/>
            <ac:spMk id="14" creationId="{D0672142-94D6-400E-B188-309B101D8BEB}"/>
          </ac:spMkLst>
        </pc:spChg>
        <pc:spChg chg="add del">
          <ac:chgData name="Radu-Robert Balint (2115162)" userId="10c81c1b-6f0f-4c55-ba7f-07622f803502" providerId="ADAL" clId="{3A07F8BE-6B65-49AD-83B9-23244DECBD7B}" dt="2021-12-05T09:40:38.676" v="1680" actId="26606"/>
          <ac:spMkLst>
            <pc:docMk/>
            <pc:sldMk cId="3844821565" sldId="264"/>
            <ac:spMk id="15" creationId="{C127259A-B804-4AD2-9BC6-66F7BB218575}"/>
          </ac:spMkLst>
        </pc:spChg>
        <pc:spChg chg="add del">
          <ac:chgData name="Radu-Robert Balint (2115162)" userId="10c81c1b-6f0f-4c55-ba7f-07622f803502" providerId="ADAL" clId="{3A07F8BE-6B65-49AD-83B9-23244DECBD7B}" dt="2021-12-05T09:40:41.514" v="1682" actId="26606"/>
          <ac:spMkLst>
            <pc:docMk/>
            <pc:sldMk cId="3844821565" sldId="264"/>
            <ac:spMk id="18" creationId="{D0672142-94D6-400E-B188-309B101D8BEB}"/>
          </ac:spMkLst>
        </pc:spChg>
        <pc:spChg chg="add del">
          <ac:chgData name="Radu-Robert Balint (2115162)" userId="10c81c1b-6f0f-4c55-ba7f-07622f803502" providerId="ADAL" clId="{3A07F8BE-6B65-49AD-83B9-23244DECBD7B}" dt="2021-12-05T09:40:41.514" v="1682" actId="26606"/>
          <ac:spMkLst>
            <pc:docMk/>
            <pc:sldMk cId="3844821565" sldId="264"/>
            <ac:spMk id="19" creationId="{C127259A-B804-4AD2-9BC6-66F7BB218575}"/>
          </ac:spMkLst>
        </pc:spChg>
        <pc:spChg chg="add">
          <ac:chgData name="Radu-Robert Balint (2115162)" userId="10c81c1b-6f0f-4c55-ba7f-07622f803502" providerId="ADAL" clId="{3A07F8BE-6B65-49AD-83B9-23244DECBD7B}" dt="2021-12-05T09:40:41.592" v="1683" actId="26606"/>
          <ac:spMkLst>
            <pc:docMk/>
            <pc:sldMk cId="3844821565" sldId="264"/>
            <ac:spMk id="23" creationId="{375136A9-49F9-4DA0-A741-F065B0FA091D}"/>
          </ac:spMkLst>
        </pc:spChg>
        <pc:spChg chg="add">
          <ac:chgData name="Radu-Robert Balint (2115162)" userId="10c81c1b-6f0f-4c55-ba7f-07622f803502" providerId="ADAL" clId="{3A07F8BE-6B65-49AD-83B9-23244DECBD7B}" dt="2021-12-05T09:40:41.592" v="1683" actId="26606"/>
          <ac:spMkLst>
            <pc:docMk/>
            <pc:sldMk cId="3844821565" sldId="264"/>
            <ac:spMk id="24" creationId="{B912F6C7-0423-4B6F-AECE-710C848918FD}"/>
          </ac:spMkLst>
        </pc:spChg>
        <pc:spChg chg="add mod">
          <ac:chgData name="Radu-Robert Balint (2115162)" userId="10c81c1b-6f0f-4c55-ba7f-07622f803502" providerId="ADAL" clId="{3A07F8BE-6B65-49AD-83B9-23244DECBD7B}" dt="2021-12-07T19:43:39.932" v="3347" actId="27636"/>
          <ac:spMkLst>
            <pc:docMk/>
            <pc:sldMk cId="3844821565" sldId="264"/>
            <ac:spMk id="26" creationId="{04FECDAA-ED98-6F4A-BBB3-BF058B677A57}"/>
          </ac:spMkLst>
        </pc:spChg>
        <pc:graphicFrameChg chg="add del mod modGraphic">
          <ac:chgData name="Radu-Robert Balint (2115162)" userId="10c81c1b-6f0f-4c55-ba7f-07622f803502" providerId="ADAL" clId="{3A07F8BE-6B65-49AD-83B9-23244DECBD7B}" dt="2021-11-29T20:15:10.457" v="352"/>
          <ac:graphicFrameMkLst>
            <pc:docMk/>
            <pc:sldMk cId="3844821565" sldId="264"/>
            <ac:graphicFrameMk id="11" creationId="{7EB5A76E-E6FC-4836-8C09-1530532E6B96}"/>
          </ac:graphicFrameMkLst>
        </pc:graphicFrameChg>
        <pc:graphicFrameChg chg="add del">
          <ac:chgData name="Radu-Robert Balint (2115162)" userId="10c81c1b-6f0f-4c55-ba7f-07622f803502" providerId="ADAL" clId="{3A07F8BE-6B65-49AD-83B9-23244DECBD7B}" dt="2021-12-05T09:40:38.676" v="1680" actId="26606"/>
          <ac:graphicFrameMkLst>
            <pc:docMk/>
            <pc:sldMk cId="3844821565" sldId="264"/>
            <ac:graphicFrameMk id="16" creationId="{6A493087-A347-498A-A56B-D24A0248C2EE}"/>
          </ac:graphicFrameMkLst>
        </pc:graphicFrameChg>
        <pc:graphicFrameChg chg="add del">
          <ac:chgData name="Radu-Robert Balint (2115162)" userId="10c81c1b-6f0f-4c55-ba7f-07622f803502" providerId="ADAL" clId="{3A07F8BE-6B65-49AD-83B9-23244DECBD7B}" dt="2021-12-05T09:40:41.514" v="1682" actId="26606"/>
          <ac:graphicFrameMkLst>
            <pc:docMk/>
            <pc:sldMk cId="3844821565" sldId="264"/>
            <ac:graphicFrameMk id="21" creationId="{26E41BBA-14CA-4505-A60E-5358614089D3}"/>
          </ac:graphicFrameMkLst>
        </pc:graphicFrameChg>
        <pc:picChg chg="add del mod ord">
          <ac:chgData name="Radu-Robert Balint (2115162)" userId="10c81c1b-6f0f-4c55-ba7f-07622f803502" providerId="ADAL" clId="{3A07F8BE-6B65-49AD-83B9-23244DECBD7B}" dt="2021-11-29T20:13:26.025" v="345" actId="22"/>
          <ac:picMkLst>
            <pc:docMk/>
            <pc:sldMk cId="3844821565" sldId="264"/>
            <ac:picMk id="5" creationId="{FF078AA6-10CF-4403-B93C-03A6F0BC67C5}"/>
          </ac:picMkLst>
        </pc:picChg>
        <pc:cxnChg chg="add del">
          <ac:chgData name="Radu-Robert Balint (2115162)" userId="10c81c1b-6f0f-4c55-ba7f-07622f803502" providerId="ADAL" clId="{3A07F8BE-6B65-49AD-83B9-23244DECBD7B}" dt="2021-12-05T09:40:36.864" v="1678" actId="26606"/>
          <ac:cxnSpMkLst>
            <pc:docMk/>
            <pc:sldMk cId="3844821565" sldId="264"/>
            <ac:cxnSpMk id="12" creationId="{A7208205-03EE-4EC8-9C34-59270C1880D8}"/>
          </ac:cxnSpMkLst>
        </pc:cxnChg>
        <pc:cxnChg chg="add del">
          <ac:chgData name="Radu-Robert Balint (2115162)" userId="10c81c1b-6f0f-4c55-ba7f-07622f803502" providerId="ADAL" clId="{3A07F8BE-6B65-49AD-83B9-23244DECBD7B}" dt="2021-12-05T09:40:38.676" v="1680" actId="26606"/>
          <ac:cxnSpMkLst>
            <pc:docMk/>
            <pc:sldMk cId="3844821565" sldId="264"/>
            <ac:cxnSpMk id="13" creationId="{39B4E8A7-8505-4752-9B81-C739116CE02E}"/>
          </ac:cxnSpMkLst>
        </pc:cxnChg>
        <pc:cxnChg chg="add del">
          <ac:chgData name="Radu-Robert Balint (2115162)" userId="10c81c1b-6f0f-4c55-ba7f-07622f803502" providerId="ADAL" clId="{3A07F8BE-6B65-49AD-83B9-23244DECBD7B}" dt="2021-12-05T09:40:41.514" v="1682" actId="26606"/>
          <ac:cxnSpMkLst>
            <pc:docMk/>
            <pc:sldMk cId="3844821565" sldId="264"/>
            <ac:cxnSpMk id="20" creationId="{39B4E8A7-8505-4752-9B81-C739116CE02E}"/>
          </ac:cxnSpMkLst>
        </pc:cxnChg>
        <pc:cxnChg chg="add">
          <ac:chgData name="Radu-Robert Balint (2115162)" userId="10c81c1b-6f0f-4c55-ba7f-07622f803502" providerId="ADAL" clId="{3A07F8BE-6B65-49AD-83B9-23244DECBD7B}" dt="2021-12-05T09:40:41.592" v="1683" actId="26606"/>
          <ac:cxnSpMkLst>
            <pc:docMk/>
            <pc:sldMk cId="3844821565" sldId="264"/>
            <ac:cxnSpMk id="25" creationId="{A7208205-03EE-4EC8-9C34-59270C1880D8}"/>
          </ac:cxnSpMkLst>
        </pc:cxnChg>
      </pc:sldChg>
      <pc:sldChg chg="addSp delSp modSp new mod setBg setClrOvrMap">
        <pc:chgData name="Radu-Robert Balint (2115162)" userId="10c81c1b-6f0f-4c55-ba7f-07622f803502" providerId="ADAL" clId="{3A07F8BE-6B65-49AD-83B9-23244DECBD7B}" dt="2021-12-05T22:04:43.081" v="1848"/>
        <pc:sldMkLst>
          <pc:docMk/>
          <pc:sldMk cId="2377399805" sldId="265"/>
        </pc:sldMkLst>
        <pc:spChg chg="del">
          <ac:chgData name="Radu-Robert Balint (2115162)" userId="10c81c1b-6f0f-4c55-ba7f-07622f803502" providerId="ADAL" clId="{3A07F8BE-6B65-49AD-83B9-23244DECBD7B}" dt="2021-11-30T21:07:12.522" v="464" actId="478"/>
          <ac:spMkLst>
            <pc:docMk/>
            <pc:sldMk cId="2377399805" sldId="265"/>
            <ac:spMk id="2" creationId="{CA9D1B49-FE9C-4375-A980-2F19D4EC67AE}"/>
          </ac:spMkLst>
        </pc:spChg>
        <pc:spChg chg="del">
          <ac:chgData name="Radu-Robert Balint (2115162)" userId="10c81c1b-6f0f-4c55-ba7f-07622f803502" providerId="ADAL" clId="{3A07F8BE-6B65-49AD-83B9-23244DECBD7B}" dt="2021-11-30T21:07:13.781" v="465" actId="478"/>
          <ac:spMkLst>
            <pc:docMk/>
            <pc:sldMk cId="2377399805" sldId="265"/>
            <ac:spMk id="3" creationId="{59933D64-8E53-49D1-A8FF-7F31F9E67C42}"/>
          </ac:spMkLst>
        </pc:spChg>
        <pc:spChg chg="add del">
          <ac:chgData name="Radu-Robert Balint (2115162)" userId="10c81c1b-6f0f-4c55-ba7f-07622f803502" providerId="ADAL" clId="{3A07F8BE-6B65-49AD-83B9-23244DECBD7B}" dt="2021-12-03T18:23:11.924" v="669" actId="26606"/>
          <ac:spMkLst>
            <pc:docMk/>
            <pc:sldMk cId="2377399805" sldId="265"/>
            <ac:spMk id="9" creationId="{AEC29838-228E-4DBB-993F-4459C0BD8ACB}"/>
          </ac:spMkLst>
        </pc:spChg>
        <pc:spChg chg="add del">
          <ac:chgData name="Radu-Robert Balint (2115162)" userId="10c81c1b-6f0f-4c55-ba7f-07622f803502" providerId="ADAL" clId="{3A07F8BE-6B65-49AD-83B9-23244DECBD7B}" dt="2021-12-03T18:23:11.924" v="669" actId="26606"/>
          <ac:spMkLst>
            <pc:docMk/>
            <pc:sldMk cId="2377399805" sldId="265"/>
            <ac:spMk id="11" creationId="{EB46DA45-3761-4335-B5CA-E03E76B5FA95}"/>
          </ac:spMkLst>
        </pc:spChg>
        <pc:spChg chg="add del">
          <ac:chgData name="Radu-Robert Balint (2115162)" userId="10c81c1b-6f0f-4c55-ba7f-07622f803502" providerId="ADAL" clId="{3A07F8BE-6B65-49AD-83B9-23244DECBD7B}" dt="2021-12-03T18:23:11.924" v="669" actId="26606"/>
          <ac:spMkLst>
            <pc:docMk/>
            <pc:sldMk cId="2377399805" sldId="265"/>
            <ac:spMk id="13" creationId="{678B38C7-930E-425A-AC28-8C36EE323840}"/>
          </ac:spMkLst>
        </pc:spChg>
        <pc:graphicFrameChg chg="add mod modGraphic">
          <ac:chgData name="Radu-Robert Balint (2115162)" userId="10c81c1b-6f0f-4c55-ba7f-07622f803502" providerId="ADAL" clId="{3A07F8BE-6B65-49AD-83B9-23244DECBD7B}" dt="2021-12-05T22:04:43.081" v="1848"/>
          <ac:graphicFrameMkLst>
            <pc:docMk/>
            <pc:sldMk cId="2377399805" sldId="265"/>
            <ac:graphicFrameMk id="4" creationId="{74DF24A3-5FE2-4A20-A1EE-BE7FF6E44CCD}"/>
          </ac:graphicFrameMkLst>
        </pc:graphicFrameChg>
        <pc:graphicFrameChg chg="add del mod">
          <ac:chgData name="Radu-Robert Balint (2115162)" userId="10c81c1b-6f0f-4c55-ba7f-07622f803502" providerId="ADAL" clId="{3A07F8BE-6B65-49AD-83B9-23244DECBD7B}" dt="2021-12-03T18:24:15.059" v="671" actId="21"/>
          <ac:graphicFrameMkLst>
            <pc:docMk/>
            <pc:sldMk cId="2377399805" sldId="265"/>
            <ac:graphicFrameMk id="8" creationId="{74DF24A3-5FE2-4A20-A1EE-BE7FF6E44CCD}"/>
          </ac:graphicFrameMkLst>
        </pc:graphicFrameChg>
      </pc:sldChg>
      <pc:sldChg chg="new del">
        <pc:chgData name="Radu-Robert Balint (2115162)" userId="10c81c1b-6f0f-4c55-ba7f-07622f803502" providerId="ADAL" clId="{3A07F8BE-6B65-49AD-83B9-23244DECBD7B}" dt="2021-12-07T19:35:44.820" v="3340" actId="2696"/>
        <pc:sldMkLst>
          <pc:docMk/>
          <pc:sldMk cId="2687872573" sldId="266"/>
        </pc:sldMkLst>
      </pc:sldChg>
    </pc:docChg>
  </pc:docChgLst>
</pc:chgInfo>
</file>

<file path=ppt/charts/_rels/chartEx1.xml.rels><?xml version="1.0" encoding="UTF-8" standalone="yes"?>
<Relationships xmlns="http://schemas.openxmlformats.org/package/2006/relationships"><Relationship Id="rId3" Type="http://schemas.microsoft.com/office/2011/relationships/chartColorStyle" Target="colors1.xml"/><Relationship Id="rId2" Type="http://schemas.microsoft.com/office/2011/relationships/chartStyle" Target="style1.xml"/><Relationship Id="rId1" Type="http://schemas.openxmlformats.org/officeDocument/2006/relationships/oleObject" Target="file:///C:\Users\andrei%20gaming\AppData\Local\Packages\Microsoft.Office.Desktop_8wekyb3d8bbwe\LocalCache\Roaming\Microsoft\Excel\Book1%20(version%201).xlsb" TargetMode="External"/></Relationships>
</file>

<file path=ppt/charts/chartEx1.xml><?xml version="1.0" encoding="utf-8"?>
<cx:chartSpace xmlns:a="http://schemas.openxmlformats.org/drawingml/2006/main" xmlns:r="http://schemas.openxmlformats.org/officeDocument/2006/relationships" xmlns:cx="http://schemas.microsoft.com/office/drawing/2014/chartex">
  <cx:chartData>
    <cx:externalData r:id="rId1" cx:autoUpdate="0"/>
    <cx:data id="0">
      <cx:strDim type="cat">
        <cx:f>Sheet1!$D$24:$D$46</cx:f>
        <cx:lvl ptCount="23">
          <cx:pt idx="0">germany</cx:pt>
          <cx:pt idx="1">france</cx:pt>
          <cx:pt idx="2">italy</cx:pt>
          <cx:pt idx="3">romania</cx:pt>
          <cx:pt idx="4">poland</cx:pt>
          <cx:pt idx="5">Austria</cx:pt>
          <cx:pt idx="6">Belgium</cx:pt>
          <cx:pt idx="7">Bulgaria</cx:pt>
          <cx:pt idx="8">Czech Republic</cx:pt>
          <cx:pt idx="9">Croatia</cx:pt>
          <cx:pt idx="10">Denmark</cx:pt>
          <cx:pt idx="11">Estonia</cx:pt>
          <cx:pt idx="12">Finland</cx:pt>
          <cx:pt idx="13">Greece</cx:pt>
          <cx:pt idx="14">Hungary</cx:pt>
          <cx:pt idx="15">Ireland</cx:pt>
          <cx:pt idx="16">Luxembourg</cx:pt>
          <cx:pt idx="17">Netherlands</cx:pt>
          <cx:pt idx="18">Sweden</cx:pt>
          <cx:pt idx="19">Spain</cx:pt>
          <cx:pt idx="20">Switzerland</cx:pt>
          <cx:pt idx="21">Ukraine</cx:pt>
          <cx:pt idx="22">United Kingdom</cx:pt>
        </cx:lvl>
      </cx:strDim>
      <cx:numDim type="colorVal">
        <cx:f>Sheet1!$E$24:$E$46</cx:f>
        <cx:lvl ptCount="23" formatCode="&quot;£&quot;#,##0.00">
          <cx:pt idx="0">64755.790000000001</cx:pt>
          <cx:pt idx="1">52142.230000000003</cx:pt>
          <cx:pt idx="2">48699.82</cx:pt>
          <cx:pt idx="3">18181.02</cx:pt>
          <cx:pt idx="4">25681.110000000001</cx:pt>
          <cx:pt idx="5">55869.550000000003</cx:pt>
          <cx:pt idx="6">59054.440000000002</cx:pt>
          <cx:pt idx="7">20282.080000000002</cx:pt>
          <cx:pt idx="8">29282.650000000001</cx:pt>
          <cx:pt idx="9">19996.990000000002</cx:pt>
          <cx:pt idx="10">66409.869999999995</cx:pt>
          <cx:pt idx="11">24654.529999999999</cx:pt>
          <cx:pt idx="12">60622.239999999998</cx:pt>
          <cx:pt idx="13">34495.989999999998</cx:pt>
          <cx:pt idx="14">22872.669999999998</cx:pt>
          <cx:pt idx="15">62281.330000000002</cx:pt>
          <cx:pt idx="16">80879.869999999995</cx:pt>
          <cx:pt idx="17">56495.589999999997</cx:pt>
          <cx:pt idx="18">47725.309999999998</cx:pt>
          <cx:pt idx="19">42707.580000000002</cx:pt>
          <cx:pt idx="20">83777.050000000003</cx:pt>
          <cx:pt idx="21">14902.33</cx:pt>
          <cx:pt idx="22">56721</cx:pt>
        </cx:lvl>
      </cx:numDim>
    </cx:data>
  </cx:chartData>
  <cx:chart>
    <cx:title pos="t" align="ctr" overlay="0">
      <cx:tx>
        <cx:rich>
          <a:bodyPr spcFirstLastPara="1" vertOverflow="ellipsis" horzOverflow="overflow" wrap="square" lIns="0" tIns="0" rIns="0" bIns="0" anchor="ctr" anchorCtr="1"/>
          <a:lstStyle/>
          <a:p>
            <a:pPr algn="ctr" rtl="0">
              <a:defRPr/>
            </a:pPr>
            <a:r>
              <a:rPr lang="en-US" sz="1862" b="0" i="0" u="none" strike="noStrike" baseline="0" err="1">
                <a:solidFill>
                  <a:prstClr val="white">
                    <a:lumMod val="95000"/>
                  </a:prstClr>
                </a:solidFill>
                <a:latin typeface="Century Gothic" panose="020B0502020202020204"/>
              </a:rPr>
              <a:t>Avrage</a:t>
            </a:r>
            <a:r>
              <a:rPr lang="en-US" sz="1862" b="0" i="0" u="none" strike="noStrike" baseline="0">
                <a:solidFill>
                  <a:prstClr val="white">
                    <a:lumMod val="95000"/>
                  </a:prstClr>
                </a:solidFill>
                <a:latin typeface="Century Gothic" panose="020B0502020202020204"/>
              </a:rPr>
              <a:t> base salary in </a:t>
            </a:r>
            <a:r>
              <a:rPr lang="en-US" sz="1862" b="0" i="0" u="none" strike="noStrike" baseline="0" err="1">
                <a:solidFill>
                  <a:prstClr val="white">
                    <a:lumMod val="95000"/>
                  </a:prstClr>
                </a:solidFill>
                <a:latin typeface="Century Gothic" panose="020B0502020202020204"/>
              </a:rPr>
              <a:t>europe</a:t>
            </a:r>
            <a:endParaRPr lang="en-US" sz="1862" b="0" i="0" u="none" strike="noStrike" baseline="0">
              <a:solidFill>
                <a:prstClr val="white">
                  <a:lumMod val="95000"/>
                </a:prstClr>
              </a:solidFill>
              <a:latin typeface="Century Gothic" panose="020B0502020202020204"/>
            </a:endParaRPr>
          </a:p>
        </cx:rich>
      </cx:tx>
    </cx:title>
    <cx:plotArea>
      <cx:plotAreaRegion>
        <cx:plotSurface>
          <cx:spPr>
            <a:noFill/>
          </cx:spPr>
        </cx:plotSurface>
        <cx:series layoutId="regionMap" uniqueId="{4EC8A822-D2C7-4269-BC26-5E0C1F25A0A9}">
          <cx:spPr>
            <a:solidFill>
              <a:srgbClr val="00B050"/>
            </a:solidFill>
            <a:ln>
              <a:solidFill>
                <a:schemeClr val="accent3">
                  <a:lumMod val="50000"/>
                </a:schemeClr>
              </a:solidFill>
            </a:ln>
          </cx:spPr>
          <cx:dataId val="0"/>
          <cx:layoutPr>
            <cx:regionLabelLayout val="showAll"/>
            <cx:geography projectionType="miller" viewedRegionType="dataOnly" cultureLanguage="en-US" cultureRegion="GB" attribution="Powered by Bing">
              <cx:geoCache provider="{E9337A44-BEBE-4D9F-B70C-5C5E7DAFC167}">
                <cx:binary>7HxZc9VI1u1fqajnK1fOQ0fXF9Ep6UyewGAMvCiMMakxNaXGX3+3oewPTtENN4oIKuL2AxBIzqPU
2jvXXntlHv/zbv7HXXl/2/0yV6Xr/3E3//5r6n3zj99+6+/S++q2P6myu67u6w/+5K6ufqs/fMju
7n97391OmbO/EYTZb3fpbefv51//55/wafa+Pqvvbn1Wu+fDfbdc3fdD6fv/cO+rt365qwfnH4Zb
+KTff7X3XXXrll9/uXc+88vLpbn//dcvfubXX347/qQ/PfWXEibmh/cwluMTpCkmiEumOcaS/PpL
WTv7x22MTqhCBBOpqMKUSfn46IvbCoZvvz2fj7O5ff++u+/7X/7497OBX0z+s+tZX4ef3j2sHyYa
xR/f7Lcvsf2ffx5dgHc9uvIZ/MfAfOvWMfofult3d/+IwF8Hn4kTQRjgiqRWlGrFvgCfnDCuqOYI
MSIJE0g/PvoT+JtvTufr2D+OO4L+8fIx8purn4+8GUp722W3jwD8AOzJieQKC8o4wUwxqr7Enp8Q
yhHXEvKeawx3Py25T9B/z3y+Dv7/jjyC/39vHAfAbH9+AJq6vHXvH0H46/BzcoIhpYXCBFMqlcZf
wI/1CXtIe6EEgyWCCH189Cf8n31zOl9H/3HcEfaPl4+Rf3b285HP/G35Awmf0RNOOGcSEcj/PwMP
cREIIc6FBvZB6Cjx99+azddx/2PYEex/XD1Gff/y56Pe1VBnfyjf8BPgcikk4wJxJtQR37AToH8u
uKRMCUoUrIfPCefq2/P5OvJPA4+wf7p+jP7V5c9H39yXNhuqRwh+AN2gE8GQ5gIyXgiCH0rpZzKH
nQiBiYL1IAmRoHVABX2O/nfM5+voPw08Qv/p+jH65m8gc/419P7H1lp5AtAiiZjg6Cucw04wBEcp
yrTGjPOj3P+O+Xwd/aeBR+g/XT9G/19/A+YJ1/u79Jer+2Z4V2Z3j3n415cA0yeSakIV/I0wFcdK
n59QiqWWXGupQZU+PvlTwf04q//Mh1+PwdPAoxg8XT+OQfj25/NP2NXQIf1ItckfUpwQReRHsSn5
F/yDxQkDyof8xwqarY9q6HP++Y75/Bv0H1/kGP3H68fo7/4GYj+6d9VtVzwm4F9PfS5OEJRVpDEm
nClFvqy9+oRijQSihAsC2kiJx0d/yv3vmM/X0X8aeIT+0/Vj9KPTn5/7ce/rH6p8uDoRikLVZQ/c
juSDtPms9pIHYSSBeLCA9BdaH9Xe75jP19F/GniE/tP1Y/Tjv0Ht3WTuxzZagp1wrBXHAuSlRGD1
fIm+OAFSUgoKM8dEaH7UaH3HfL6O/tPAI/Sfrh+jv9n//Nzfdvf3P9LgoQpoXyEorIwgBQL/yOCh
J5oTuCow1F2k/+SufXM6X8f+8TWOoH+8fIz89m/A+bvBgcHzI/tcCY0sgCsRlooQIoDUP2OdB4MB
rAfFwYKARvfjsvi84n7HfL6O/dPAI/Cfrh+jv7v++Xm/7+5/LOtweoIf+ijKuXzQM+hL9IOP60JJ
TqgA05lQBHroc/i/Y0Jfh/9p4BH8T9eP4d//DUj/xZT59b77sSEAc1khgPaT2McA9hcLQIG/ibTg
AjOKlfqTs/+dc/p6FL4YfBSJL+4dRyPc/fzFcDbM99W7eujsY07+dQX60HxJocinPZY/BQP0KXRm
GsM2EoIWmOCjDvj7pvT1WHw+9igUn986jsTZ34CWLu59+mlZ9D8uFOA8kwejDeznh/0uyP0v1gWH
LRkQoQxTosEvAiP08dGfmoHvnNPXY/HF4KNgfHHvOBoXfwMj+sV0//7ePaLx19eEICD8lYSmQGvY
26JHBAU9sWQUgRNBBGJaHZeIb0/n6zF4HHcE/+PlY+Rf/B3qQ3Ob/UDgGWzqQlVAAratHxbAEfAB
7BBw2A+jiGomGQPD6DHon5bAi29N598A/2nYMe6frh7DHr/4+YXguugA9/vHl//rGQ9VAGCHTUX6
KDu/oB6KIS5CA/JQC+Sf93u/Yz5fR/5p4BH2T9eP0b/+198AfZf5+/e/nML5ivf1j9wKgKaLPljR
0PAiwqHqfhGEgEC/DPteAsE2DNN/zv7r757XvwnG0fjjmBzdPg7N1vz80HzHqY//nkL58qDKt46a
fDof9DFjjo8OHZ9CeTyn8alf+gGs9N9TKKX/LuS/ufn9/5b1/92K/y7UHw9n/Kh8/+/REziJ+F3I
P50R+FHQs/8egvh4DvS70H/aIf1h6P9/tQP874+BPp2HjW79bfzxIO1n5fk/332M3NHQP8zLrxbj
T+Hbv//9Vwz2/9Pp3IdP+MLzfDqV8OWA+9vew9AHOxtOgWoiKLilQsBHTfcPd/QJp1w/WHlEgnn0
8ZSoqzuf/v7rx35DPvQbRDw2en09fLwlTuDUHWKwIUQlgaMZ9OncMvDtYmv3hMMf///FDdWzOnO+
//1X8HVhG6n59IMPbwanycBNhGdQsE24ZvShZ2zubq9AvcPP4/+Tw4niVK1zHia2qAxCrto042zW
oOpNnVTz6TznseI3ZEahT5Zlb5cgNXw+TUY8hkKIXV3W7Va2XBivabTY/i2tUrZlTRbSUrmDGnIj
ZT+EjcRpiLMmM3Tle2aTS4vElR8yFdWcvBp4+RKJ2viUdGGaChRPfq7M5IaNtYUZpiwLNc2ej6x6
Pq+LjSzs24dFNpwtdrpNlPchmZww81i8VUGzmn5q8/AUzFb+rKqwMFJ13Ay6NnPVFGHROb6di+sg
8V3YWrwh9XBTVmtnulF/gO1+H+XC+r2vLx3zYSUcvlBapMYmes+zRBtNu9XoJp/MwnRjnPTpbkZ1
ZrQ+pHigprPXfdxglV1NbDROX6ZV220aLYTRadoa1sap9O1536xXJVrOhUgvZl69qlybbLEtXuN0
BLD8ayamNg7GJeQiT6KCl5kpce5CHIhN1okh5OjFbPkayaVz28K2UZUk77AYdaS66Yw3UoUBVW3k
0TBEQYpMbes68p3v4pKmScgnoSMxrYlxTvQRI+tZM6b1nvjMmrIsDR4yt8umIsq1XKOqKVE4qsme
+SrZsqWcDKJ5Ea6+Ls2olucjqnCU0fUsSwMcVf69K5cm5D74QFe7GDwPlemLgkfdoicjaE3OZFYs
sOhzFa3W3WVZLsKlqPIoSXHE9TCHXVIUYdeleVgG/RrT+dDmiTPjSNa9ztA1rdwQFZkaTFLjHe5d
BRHSJFR+0WYUdt2OfR/sYL9v1xH4JF6HZA3GDVvyypB0X3vGjBp7b2Sugsi5ajRi0PMFTvOXc6Kv
Ki+vZOplWNamEAreZyzG3bDuLGFGj5KHTSAGiIHszWjlc0Wc3tA1OdSU2l0P3wswMnCdQV7raCm7
KK9cGtZUpbESxX1C9LLHtm3jPs1YHOC637qsCb3XNvSFY5sA3t50fuQbyrpniM7TZiJFblhRjuGs
9Nuq5D4cB4+v9ZrfpLJfwiHJcKzP2OpkrFXfmZzObTTPXbpJMCv3Sz+Fs7RjOGhPD21GxrAgo4iS
EtLTELLaKKijYir1mzQL+nDIWcSKOrjSrFrMItYy5F1Rb2DhhK5p82ikjYravIMJjXZToVmbebUm
UAuO7aCmqOVTadrZlLPCJs37FFZO/3IRzgzEPx8Gpba4yCOPyz7qMnpHiOPwoHFHRV7s1hbFedWE
sDUrTCBm4L4pqMIpmWZTl11vhmyNa5SMpvdTcqobz0xAyj5GQpkmWJuon5J6Swo6b1qfhapKzZI0
V/PapTcCFdc5hC8SVVZsO5Q9F91Ywwq0zugVWdPWMEIUF7Zgu9nK0jQD77aBmnOTOlXHyUi3xTqQ
MC8KGtdAg4JbEi2yyU2r5GDajPLYJcXrvsS3qa7KOKfV+zJjLnI+leGcZxOEIiAR1YdcB31MkgSH
uegOqRJ2M4/ocunaq7FVNETplJpCJudtftPRZlt0eb5vSPqeivR0bP1q1gbStWq94XxsQmnzlyQY
GtMANZikpT7MlLjAFUObwU+R8vMUOV1kO5Hlr1hNE6gKsIyUClqzFPltkvvyQJaQ4GIztFNzkREe
yjwJTutx2cBLTnvS48t83mg6QpYFfWZwp6XRfmy2UBZuyoJQMxY0THTSRY7Ot0OidJjA6U6janvT
pusBjyQLe5RezUNNTYFtdpakYcKbQ5E3pw4REY5ZEK1Dl2360bVR3erEpM3kosoO5DAn3SlSgTcI
SFqpThnf5M94O1Vb6VQXlhnNTenTg0hTvpMuD4CB8HkiG2p6Jm9wLYOtrlMJa60loWiq/cqDMKvj
ocPJrmwLC3fweZU3NFLlmJ3j6rITrYoC5YpwwWLbKXpQAWNblPQqzFAeEl72rzJxw7vOsLIkhqLW
7UdfbLNS+41f7Fm7+CwiOfPx5Gw0UH5Vj+0H1KZdlPkMm6JEZyNzpak0NuscvKu5XiJbApXmfosb
zk3He0gkPTzLh4+ZVR4Q5QeC6iV03XIZOCibhOeXou1Mu0y7JFgvrEz4i8mfqSIfDj5fIF0JqQyX
c+x9ziGHSh1q52ECBLKmmUsjy27ZtJRuCQ+KqEcy32jjsX9L7bzE6yLtXvc2NTWtLmE5qO2c0A+e
lU04BPhNWmRTRFkd2r55nnVrjNtijDTNk9Au0xaEz7ZorY+8pSqqVqjcvF9rIPrXWcbaqBi7ydCM
VyEK0tQkOTVZnlb7ZkVpBMQBUsSHbZIr4wZ0mjZvpmHe+5LvcB3obYWAGQalIznQIRpWkhmfN2Yq
62uEOwfHYCAL0iy7SmuXH5ZgbDccp0OYZFtf2T5as2YKIVlxp+Kswv1zMhkdzGvMavvMtrkPeR3h
arhmTRJsaFpshUzfUd6jKGldHRZ2aE06ttWGNcwstpgPC+NncM7qGlRWEeQ3S6JnM0EEUtARDcJB
nGIJyozfUl7ORiXDrexRaZw6m5XsdzMLdlMr912m9iX1cZK1t2NKznoX1M9kn575Gt8sXa5jPmYw
rFD7ZvQyLubA0Npd0MYPcebxKTicUzQlDkqjt6ZYVGM6lgAnsbIORzLk4TJfzmQYwspjEo15VAAP
Rktd2p0v6804iWdFO6rQZ6owdJHbNl06CJAim5lx4+Yh6mZcxoMtVTgNJNsHo9xAUQpAKol8l0j1
Ct0oUWa7cZrUTotqNUUbJ2uGzrhN8yib7KsuwcMmr8oknpLlDWiY3PQ2KEyTZzcraKDeLqVJE5fv
AgwTz3oH4tF9IOP4wtpp2hC6XKO+7+IJWWSK8VmW+zUcyAzBQdPrdapUTAuaGt02/nyZlsWUleUx
w+lytkKCLcSvB5vJIJ542xuaw7qc2IDOqjkXO4ore+5IftqVZWrEmoRtlzabwlYT6I1ShkvqXBgE
bNyWIruwc0V2jNVpVOW9iEagB2gigvO2X4ZwWodQkISHaYOBQizVV0lShGxg3jBnX3mHrj16hSpr
D7Pca+/yTT6VgSlZbxz1zX7GuTUzLsLSCX7Ave3NUjcv6x4UfNMpDToySDZwsJVA9ZUyKsetayTa
BkK/0nZ6H8z2jOXzuEkF3o6zrvapKKGArI6e5kE3m1ao9YKwBpvA95cBqrau6jfVNoHgXPZJf2mD
pQzntiq2fZTZvtz3Q3dvG3XW1c1gYAuxMLm4rTxKdrJPXpB0SoxeiqhGYreghJu84zcoyCjUWvfs
YXs45A2uI7quIDac8Um5W3l5U7skAHWaZAZ1rI4YGrfazhup6/GSra2CpC3O1zykmS+NWoFqad+y
MMBpvylm3EFngIHeqmreKZYtG0RPHRR3YwN5mk7AHEkAxR/bnhxKxLaqyEIPmoxi5KKCzcCOeZeG
JAd6nDQNoI3h8BzZ3RUsQyZY1+nSQauQCTmGOdyqJtvuyr5stnl6uiD6IIgDGiWCApeI+sAmnod5
cxi6ye4nPewC0nRhJxnwngfQ0lnFPQjkGFZKHk5j+rpGe1Ept/F9PYbMdR9yXvcm83Oxl8rpmM3k
A8eVM3KsF+O74kxYoL5iQMDLy8P33GBlu8obWjAXj3J5jcZqMolKQjnUl0GfDtssX19a1yujJ52a
bMkP/gEFnWYHnCXytGD11jq3mVp65wP+siJqiZIK5isDfcNy/65ooRpOeEfbedrRKvnwoLO71n8o
XZAC17DM8JqUUZ0SHkm9G2gym4ARt+Eqv1p9k+zIhEDK1YABU69IO7XGJeIgFzuathmhY8Mvlmxy
ccX6Nlw0fVYEHwbn386t3efQHwgJbE4beiGr03aZl62qzsp6LHZz6s8AzvpUObetOgIoUXYbQIcc
C632Mrds00/sklT2ikrQs2NXhrifbpVeP6hk3hbZvIZlVwsDHTk2Qw0K3NXNBK1WGbYU9GCGoGbN
fUWNCDiIwoVCkVjflmOwwywo42XAh4GCCJ/ydj8WKtnmDayyLrkOelbEfso7E5yPxZBHrkNj6CWN
9Yh16Gh71YP0iaxvLtOUqt1E0l0tJJTgbnAGvaGVgNnQZo3GDKKcSn4/Tws8t9KAOZ7khkxyifS0
YhA9IjPVkvr9WDVDuDToasB6OuXQ1tp+GDdONmFSuXU/2/x9h8hq5ETGeJYpM3gJXiueXpb5AFTa
MShFBXza2EJb5J931A+7RLGzohYXVsvhsqRdlGAUhA0QRqheAhvqyKUSCs7KQX4WXRAXFjcxfDMu
msbpOplzF/W9E6ETHTRvXSfMukBXnI+oOO0EZzEZ5vdL2tVbMZIL7HlxWjV+Q0Y7PutB4V+240ts
uclwHrycIKFiluW9YXS+G6S6CBh+1nfM8It18POBBgmE1db4jMgMGDSZrmiArpWv72iXTSZtgVMG
oLNk3AVozeKOdy+6EhaPqtRdLTtQBeV1sHrgm354BTKmMC0B5cBTlUZCzsrAzrI2bJYPBV7tp9yt
UbDOl0MdRHWGki18E/Y2gDaDkmnH02aXMxyYBFWbroSgVmtmArlcDjyQEV4mKIm8PFBUN4a4gYW1
TfJTYrfryqCzqpIVLAvoXQPeH2bimoNlrtnOQ5EaLB2oW0qGLei2FyLRPkz6FgwDGsQdLt7AN1Sa
/dCkVZxnL4OJ0Z319AWpK2NxlUSSzlXsy+LQA0vsgrk/pKjB5+l8JucquLDnuWxgOm50MWr0WTan
TTh1Em+yw5p4CgvdP2+zFZ/7RWwaBY2jzXQPRFect1nnzQoxB/eo3aP3Nk2yjc1PF5KSOFPBTqRB
HsF3ZcqY8SmP3UNQRKa4ARvqgaxBw6uimkF+10WYFU2YTs05arpT6sVlXrc4RIW8KZa2NLnECApl
umwsnMgwTOY4nuY0dqC4NqlbQBTTM/iy4BnNySu9gJJawLLpBtDiYyugO8j1GfQi+x4isBGB3Sn4
s3Jcm2SVLbQSS24IZW8bYWMclPYwDDpMW4YM7zKQ3FDvDIEOb0QgSso5ico2YCGautfrXFvTzFm+
U2NYIpvsZ7UJONsFOjm3ov/QB/6coRLDWpugfav9lsnqolzGc561+3KcL6rpgfXZOkAT1EAvlSev
bQYhzpJkCcdp2cM2vNvnS3BaCn07lMP52i992M7zYShhygG07WB3GoK7m2pfJ4EELlP3Rc1Nk9km
ZtDohTUC06Viels22Ea6APuP6/G0x/Nq8jo/KFysoXSZDdue7KC9vx7WC+gXd72qgoitGdTxUT4X
2Xzoga6iMg+qzdq1lxMI4HBBoIQlnknM7Rx1adBtWp3PYKvBqyVQzIO0Gw13+MorCYZc6d4VBZmj
NCtKUxT4hXueU0inWuZv9eQ3aYCe107xnWYj+BGJejNat2wGqHHJ0k0xNIl95GYdrl1Xnk5psUng
ZLhZtbjlfD/R4a0a0p1zw7WANgSUWnbIa7yXVRVla2OYrqZo6GHFTlDiCyyaENMaukP6voJGCnqT
bPWvwS/KTIeWGOXzAaa3yVG9mpEp6Irnd2qZNFQPEXPPwR+FXIJGyyRBSSI3AvOmogpFIM+DgE+G
8eIS8lVHldrWYhBhGgxk2wf566VPPyzCV2YIyvdVkt0MqB0OXPEPAZOHAOy3OcevC12AiFyTzvRB
n5tZ6ySaGyWh9Uz4hg3+tCrX1VTZqWr8bOzYXoxpq03L3LRRok+3VdFJU0KBRYPNwMkrrqSdmfGr
PdAC/ELdNOMlAnW8zm5jg7ILMadtxGbQJ7lAofSYXQ3SXjoFnVzT8tGMuOjDPEWJ6VQCepxFoy3z
sFHoNp8TG0HKgDGRhH23gPwjL2XQ5maqgQA6Voapd6C3FDn1xVCFwaKEKXi652t2ykf9vKxnfGB6
uiuekdK51xRElUivKNhRUdOhJGrT6sXgdQz6vtgPS/KKTcAM8C2BfeCKJbRq7Y1GLTgXtllj1xcp
lLMbi/PnQg9jNClVb+Db2/spBb8ZCl11OuoR5GddQ9Uq3SHh+u2wws+swx1q+1dkTJJDELoBvL0W
PyxPkb6X0r0Yg/UdG2gViQIwqdLDkL5qxRmiCdoubZAYygfgrp6fI/1hLjMR24C8bsYF/LFggpRv
WWw95J6aQkrGIBzmIGaQVGcSrNYgB5qTsnRG5cUKropbd37AYRJMvam6PaziDhpe9Qam020h+BHB
9bZOQKhTq2PJ8J4W4r2uYAn2yKAAg/c3ZAO4EhyDRphOvYX5wdnmM8zyKkItZHNRN3drDYSUEc/D
bILCiZf3hV2bULf0ClvBDGuGD20FanIixJpM8u3klgOa13aLRxSYYnXMWMXhE3MXzzx4ma703Mri
1DclBomn3y+WxqMay207jSAVk3mXFUACMkXT87LryAFWeWWqmr1WYC9c6EWe+YzNBhydIdY6LDBY
gz0f20M1tFHvRQk4u+dVMb2Zu/atAI8+eNUOoQ6madvngdv1rjZr9mwMfAZMlVzkSX5tK7BRyySN
KEwCPPDXdhBRKtU72S5v7JxDa1Ak14V4NXoO8h1lY1zy7Kzy2fN+oG08EgRupHbnLpgNAjs39HAk
yoDIg9U6kXddc5+kFNwVD3sFFQoenJNo4Ol1PtSJIVPBwqR7M6RkCFeCIlv1YE5TVoR2nCxYF/h5
49H7Fvz6ihFssMue1fnWB+vZMqKrtEs2c1Lf9IyX0TgUKFyFjWaMd7bu7L6htWndBMXBcQL5Ajs+
3k2nDNB4yUpRRRUvKUTnAB7zyxJmWQ6L3PR5S82c9m+rmUP/IHVhag2dTYUPE9Xr6TIlByinwAzT
3Jsiy4pNgSO0dDcjcvjQaZC3mGTPAyee86LYJ+4hvpxoIL/5AgyKNVRrVUZESDNn6XlBgytSVVAq
gE5CDubRXNRxPvDn6sVc4+HBXbtVAYY+ZXnL8+W0AtLhRbrlDJjLaQv4v5jaxrQrfVbiadcQ6P5B
idKBbQuwbuqCK1OL9qJPo0zb+wf+WdsPZY3jbqo4bExAQwq+y57j7pRAzcJUX9YFeSeC9eWEuioa
sd/M8If33MZ9JogZL6Ya6KGotsEy1i+86xcz5naMrL0o091UVuC8WDA8UPWhVEsRgp9wlnmSGOg0
y7NMwatOfqeaCl3KVb1JRq1iOyESFj3tdznUDwJuygtHSLSCs7alSxwIQD6gSxolvtD7RV8KNkxR
mothw2r4/UdDDf6UBXHTgvFrRoPBGTjtO+VOR9Dqc74qMDKXZzls/03at/sCVddrguSVcuyq49bG
JfHPWjDJD2UWrGaoerdN5Xqhq1SCsS7fEDQP512Ntx1Pz52jzlQKNkTGPn8z+Vi0fAvEYiNU1vS0
UhAmtLzs5EhvEg5GiBiHJOoBjH5AOzGlL5IWVaHu+KVsbLzWhJ0NbHg294OINelj37dFnFQ639o3
4Pinpq8T8BBhr2Eo5ncpaz/U8EuZzNDPuyqZblTXR6qh98qNG60czL/FNlyH9MLm5RA1a76HvSZ8
ts7+jeyb82KqaFza+e2qkrNVTiBUguaS5NUOPA0Mjifs2nWsC8FfW3YqLerQ1/Nl34NRU/Fp22A3
xlXOkwfL9OXsdPqsmYFiZqjoOzC14ReELIaBoXvVBjNs1dQRRwRWaHFqoWmDDVih46GoeNSnHY/T
LIlgb5QpMMDL0qqw1CzuFoWh1D9sr9LdhLiFXadrVga3C2x54KG6DxK5D5b/S9m59ciNY9n6rwzm
nQOJoi58mQfd4pqZzkzbaftFSDttXShRpCRKFH/9Waru0z3TwDmYAaoKKFe5KjKC4t57rW/tCM69
zVgIi+PkeduWDgF6KtV/I5dA67oQJg5zlxjot2sPqRnndYXb9fOVRiy+EYFebgy2q+x1sUjXpEq1
R2/EOOqkzTeClnJDectRjD6tXdvjPRuD7525x6YuwsYMz2rYZBpY/N4axm/QR1sWJs1DvEcvvSFT
MS41CveigsJohZ5vgS7pkz/SjO/c2+k5Wl3W9COHfCf0nQ3ripGKfam8JYI00yVnNrRBppvVpUFE
fwWarEXb7/RE6rHJvNjOT74Xw95ru7wf/KTgvkHHNs9bAQm5WCe15F5qe7xKFcGhdZteL0Eo3jn6
d3+YTr7PbWEhypu1fV/DqIUGow+XoXujkNbTLWgWzIJthnslTmnt/drH+KQ63+TzFIwntNt3HbYS
Jz8cyrAbHwa8ixfWBucl5DqdOH4S1CqSk+qQEwbcgcI7N6PPzgxGvTFxqXXVPlZJcmmT6rMfJm9h
re/+pCAB0+4J/llqTD28LKH3OEy4TSa7XXHnT3my+mEOufZdRlt4j5h8GFnzNOAzLVp/6mAl19/0
wtDcVyytOLmwsH4c9gRiOpnvGC/bS1tDAjFe+H3zcYInQ1GQxZJq0b/j2YlzalBSNj94Bl/wwUZN
cVblU4OXNeL8t5ROV2kcnvDozpt5zSMiccB/1NsAlSqARVC13S/ZTrRIdIuLaauhFvjtKziNOQt5
g2Nm1Izn26DyxPMl7NlFht6QM25PXf8Cu+KNL9TljYXkFruawkSD7K39qE4bQjHsSIi1zTAOWQU3
CRMy2iRU6T4NJkELONFeiUv/7PvBnc52fh6a5jd/nponXq+fZYv5whPdDzwLa7bG7Stp2yp1c8RP
NnwmIcH8gjMa+H2SenRH4Vq9tzVJ2ny2EENruAesaTmmh7GHwz5Hz2hD/E36ZRKKb3szQszkaM/2
wJVoquOniNNv8BJ5sfjePejbFxN2pjDGg7xEXXeVu3eBxLjf16DuMbQqDYOxCj5xrs+JJd8njnti
gmuVUeklKQaJZw8K9qd2Q7Mn/GHPWjxKWdv8aTf3Y6lAkmxJ8COig7lHMUFzV8v31biwcHaCa+RA
SkARmS8biqTF21s7/cvxpD33fL23RIUpHMq0bVTwjeNkzKz/2kwYRFu+6bxV8VzULetx/+aEJbDk
Y+PlW4TpgHjwo2Vr066pvwfjxSSQKubuGiVPcxtCMlZNnTf7Xg5Ef0gPrVjHtE4D1qliXEdIeo3d
yyqSMhVEo9A11Z2idrlVFHELZcCDNd2Pqrkl6GI4m6tCTJidq93PMBZZdF17XcR2yVmHwTPWUZn0
34WIvUuvg+5khHqdKgJ7W25V5hmeCoXZs4Fmluq5qrKG7p+DzvczvL6hj3TKx19TbT7LBp0sOp0x
x2fhQ+P1wsxx73WO0GXPKynWdoSGO/UMbgi1qRig5yEqNVyTaJxyZeGB9wv54ibIjnqLCrv3ETz4
ZizAp0DkSINq+ZiHMd3MOkIfQWOltG0LMUxjrhfI7lHlQTdKpgVOZX+phIpO1MJVD0+wMHGrdIsH
pKR93bVxp6ibTxgG6RmlMFyHwpsikTNW3/bw2SzDdp4mgZIj5zYji2MZGjl3ck3jUsqNV/Z17Uqf
z9d+Iv7J+mSGPq/OZJO/rCUbxt2dZzVT6HtNPRVNCEt8l+QqPC7KEQuFoPwcZASD8th0GK6lVL/4
0IZ5w9YI2hCAonWfoSez0geykM7+PpfL4T2KJmcVQwccDzifCdqNCPNcDRKhYv7bJqolVeARytbW
fRaHu8yJ+L1E/nb1HTv8vZ+Vw5m0o3seYfGk2xL6D1bsz3wRaMhvje1vaIEBELTRS8uD32slEvhY
/pUuV+k6lXU9WXJ3cAjLoDGu9/XwlMj4A0CPLWX11hKCd82Qa6KESOW+sFKbyzLNyXWhkIyD1a0w
6LgCQWMj/Gj1006r5qIHU+wTuiLboL0xeCQ7Av1/EPCeY+gNxraZOgzyWsWpg8g0DzHuHL3/5KOf
NX6/P5CjKek3e3eS/HJypAW28cGBBze2w+DHVEke8RHom3dRDCeNN3jv3equuwglOlvcydJnxayr
99Zl3bhsDxuMspyvMGfFsP+sK/u2xstaUD6cG6VMMXYrSS31TEGtpWnTB+bEF1+lcPJMNo/PE2ss
9Lvx6kLWnmx/MCMrQB3VxTRbR1xTdihxjsp1j+YC7lCd1cH81qAa5EnVweUMgu55eBiznTD1GjoI
wKK20DmgL1ucAhHDDoeLGbQ9gQwffasHuJy9msAAuO7chRhqlAQ5U1PTpta8czg3+dSLHadzGi68
Rl8191G+83bJ1KZkoSk07RdezfPrqL9YRe6Na+7MdK5Q4Mlq9bQnQ3gyxPyBZqULVymowQEabdHR
sturj2FiFJV++yIaBaUIxIeGLbIqh9YFIb68Ezs+HIERomm+0SicbnGPiu8LtMkQaZaQ4gRKt9w0
GYp9/er31ZJhHF6KxOKId34bXsBHXOOTdB7asdrhkLYJBOIleZmj6SXw21snYpYZ1NaCga6BEhjj
nip1Q85TN/EHPkKgjMBWNbV63hYFg8qH0oNJAQrL2H3iFdlLH3Zf1sZwBbFzBMQRqwtNlEjhq/a5
x2tZqL2owU3kUIunfCpaQBUvXSfQ4TL/gUakjOGXZ6vr6oK3+JgB+p3amD6v7TZBwTAQUJr95uMC
8kd9E8Y91FMwZLvp42vYhApuR/+isWomT7R7b6ncT41sCk8M98Zu4SMYQybllm2997oZvt3ho17A
VS6piTqdLQHUmKlzD44SdpS6NYtx8e0EfXW1bFhu4l0FW271iPYBRMVhU3ZrkfgVoBPMV/FAcCqO
R4j5UNRIKIBkNu1PPsRfq21WKakS9C1kvHl1/6pU/Wc3scjGYaVF56s4qwwoEnywSUW3H6C0fhEy
vTONN9mTAUqlmODqBOO7B+jLsiYoaK1ABoa/50AsuR3pnJGqf54r2Z4mHCKBeg8lnz3E9s/IIKKi
5fUhyxE4qaPey6kTLLWRhsDR8AY6zXUN7fhU9e2YRgk+/G489/vwsq/rSfC+7Lfup2WzjxrVflYz
uFD0qxnujTUPovWqw+ZrK+bqJrpHb2Voe6NuzXu/KmkXsUcKWyWtaevfNm9F1zavYQHI4Uc42BwO
7pq2I7fZFkBYriLgcpHIOG7jdFStTCM2ofJG6gvVmN/lEL6ayZzjOu5SwJmwY4ONF8IH5mLMdK2H
MuJKPq5VBMYTI8SpIXEx04BnvsBnkPgNvQm94dmPgmvnPU8tPk1Y0NCIVB2fmmi+aUqAveFF5lWy
uRzmAKovFzOICLi6UO3rsmvZBWauOXXRLm4G1W9lgOmqxQQ4B7TD7KNxj3j4NQcW1kMLmYfMY/m4
vK+b/8hDaPyNDM40WutijSDtsU2O+cDqL3Lciii6htWoTuvWgh8y3gCGThUkcf69kwEOrV2LKcHv
atsQo19AH00X5CpJAHsuwfdI99cQDDDQr1+755HCG+zJk6y6KjRvcVSy+qSj5RXSrXyjPnRkUJZz
Us+XWZhXwI4lTaoBcFP0hhMwZ41wH7y1n+LafOhYwHvwvOZi45vCvfuA4YywvPe2+AxKxkN/sD10
KsapbzAlUhh1PnMiHYbhbWujK34KOOVYnAP6Ei70Iu7JpFL0BGsO1+SJUPhrPmvvcwKzJTEQx3t5
ruruZ+fWDNIoO8lxR3fe+TqNRIBeRuVOxfzSbhA+LUe9lw0HOYo5I5ugCOUz07boj2HBdB1aVXhJ
0WTnYpyAJ2N1EjTysX+mQMxcs+tLvKvzjufh7Cc7rg/PXpfgcVUYvcFtHKZW/C6mET2YA68Akxez
9OD9jNAoEdnkHnFjpnj7DoF0uzXTSw/dOZybqFxck6RQzM411kMUxKCMs6oG5xd1/OTxW7I3YRoP
yadY0YddW5xtn+m7I12xhw9V7z7pXjUnF/kBUFrM1cAZTKHq5jo3gcmI27/0yTYVK3o0FFwq5nI9
UIk2fldiwafQrNcNuvcpqHSIoZJu+azg0y7ReKc7m9JNz6IwXmZr+31t3Ws/kvUU+sC9yT6nPtnW
ckFN7zCNnRAxHwrAtemshurhsFnjcc4i4CLOoe22RzkbiTSf1eFGIo2ebn435Wj/nkPU79yDBA3r
ob1VvCGPEtTeOVgB9IX9z0UcLWlkl8zyqssatHEZZbGDCbW4nPl4sGAf5xP6HC69M5nW54HHf45/
0HedPYvV/LbUirQeE3pt6PaVO9Ahrq3zRYrg5HoUDCWAMuH5zhOBopEMmT8Gv4HSupO0FsBM/N75
aBGgV8sL3EdAdKxf8uiggpKGP0Ifz3qxibSqArD1sB6jKaOTOwVRu37zOzUf900+4qRmXuXf53H3
02Vgeyr0glMwzD2UreChHfFzJDAyZJ8TD8an22dV1qClU1N5X1tr41RrzF+1lZdgV5hUQ8rKleJp
aVX90CdzX24++1y1IFxdXQfZzOgN6voIIpQG0BbCUqBtRn85P6p6gNNSxRUq/lXY7oa1qK/15BXS
RY/7AnOg6rSBp20uDeDSM9gP/HADVeXIPD/XJDmhcY5BUfYfrX/q6SQui2UlCxnwWmftKZHnLeEm
FdzEKUIVpPRi/2zl6p2CbvkcVQoXhe7OCqxi1tZmS1cJbwJ9OS4InfPGm2+7b+g51uG1Czt45mhA
02biNG/gRVlO+3Jal9fQ7irdwf+XQbjjM0EyYNRTd5rX9Q0M1rnGAOdmiStin6Db+jm8TZ/8EjLS
F03rr30rp+cKP124zjmBipxR4cHKS/g7rTyaK7KiCPjDfJ2roNgl/MkVqEW50MdRxPUdx/dZhoJi
jo+iPNx5OW6SnpWBgwxv4VfFoUViFufZFEX6Ae0sUIgOAYktEBngEbgzHMPGEiV1WTmWL0CtNRyZ
X138wtbhx7L09BTWEk4+eTb4BHNgny7D8LLneNZplJzbHpNtPPcZT9axqPnAUDYrkCPDpQ3AkE3x
ZahW9WiGVSEOQppTHbS4y+O65NG4YBzrX1DE+kJFa7HX6hI5dW3iKl1s922i/gZoJ0Ep0zuceUi7
qe28KKf98nVpMZSAjNhRS2w5wjUZDSAyFdJnn42IIKxfKUzvNwNmKubmIdhhoR6NNKT36M0ceICb
LpabO1vnGOAGpWf4FUM6zd5WVB68ly1AhYv0d8wZH16v1EXHIGU9+qWSMKHbwQogKC7nxsCJbkAZ
oIigI2BqARXuomzm437eauCD1gNWjAHyvik4UfDuyDWQIoYAyl8lmYZM6QvmOh8vafsA8AwgzBT+
nkA0hSQk57GkO0W6RWy3LQg/KSKLPoa4u9PPAfiZ1J+t/xgv6AyPwA66qkkCelwALx2Iz5aITxPI
44z2eJYiKB5DiJtpAXZZd9uPRUy4SwMQXOB8UwKrrQoI+9QpTS+WhlABqgAXlZxfPWnepvCXaBrI
F7UlJbZ1i6Q+dAt9UmK+t5xP19azkLHq/cG39U/fE/dqbESBSeHnkCgcH2Iu0WzFCQ6RhsTUD9ko
oNU4gbI5Th4yGFjWCK8MV8EQ0e9mBS1bAYmPxiDEXfJjbBysNCQNQO8BuF3c3oDSrsCR5mMX6TyA
4l+qhd4m98UECJSQqpkgRT9uSzKUSHo8Yh8PgHWZ/O4205wSijHaOWAwDeV9vpDpFm2wvmDAL3kw
fpBdSgx8qs1DCIZQcx3Nw35qMauyPW9t9bQHgTrDGgqn+Su6JXrGHVjBSwRcj/IcTPOaVb4iqHI9
ZvW2aGogmcZ3n6k58kaBhVW2UZWN7foLIlZY9A1SM35/5AWmd/jfHmj+99710fMmh0uyug2lBNKu
MeKnIxVwEtJ8D+2z1zB6gfiNWAyKLUrKDSdMPUE8/RoF0TdK6VOb6O/toMWriPiS7njGTrOAKeq/
1RsiWFWLMalKSqoalrUtn8qtAz/Od7ge1bzZBwwODcbWto0e4spLMj4M+mTbcc1DFO4qHC4aKkM+
1t1ZABK324xTLWJZhNAp88Xx5oz5TJYcwxBUdYkDqZZHMqAh870dLFqi63SogvakA2sw38R1Br0T
Auw6UzzwpE/7CO+u3KAgO6DvSI3Y03xIHNwtQ1nvQZhjPsGp6inAPrYdHDc4YBvPcY5ReISU9DPq
WVQQ2UJYaWCSaY78lR96y0US+dAKKOeCMcyKOsQwakUObAFCmHYf1RT4GCpneLTcO/lL/8R6oWEK
etOD2651sztUUmR99qoYmvnEquP5SCY/jTapzg6W+EBofQssckvSN2O57SPQpJ+0McFpNi3UgHDu
srAbTMYU5OTAl491NcKeEOCkTHwfbTDegg4m7lpt8Jn0aR0w3De8E5C9Jn7Ztr2Er4mnya59Earu
T0LAI64mFPfQ6erGcFS3Nn5apvhN01gVOtJtaepjsptxcLqu+1rVyEZFtn1FTcGvgN5fDFEI3QRD
YWUDNTOKs0WFGZ2NvgVPPgSm7Aj+bIMaztOhKbHxNdGJA5EwfIQ4pGHS97n0Oca+p333+081QS6g
ogDK/C6nbfsp9rYQ8wz/MZP+kfMmSnEVwC0xX/1o+mR7b77WMRIDtad+sRahkq6KXyuizy4SXeFt
XpBxx/vCVgQxjRpVnSXAc3cv/MAirnzboBTsGuWFeQPeMWIFJP16eIg/WKjKaYls1sOCOaEdHx2r
HlDG3MjNtWKADPtdH1kLgLyed+caViyGOI1LYywhS05XxZur8DGqAxMFbMwFZHWzDakO7fcg6ZEl
0tBVmxEU+7Jb/9yHJLdS8qskHx4Btlqv8KJjscqXzUepNhrtvAiRL+DrJxPw/iz3XiNc9mOA6frZ
c5epj5+HoCF5JaKsI9ulq/ARUz4WrQUlhywM3H6gjuel2whK14pe0Y77vV7hB0puPUQVPZj5Zi+0
ZwgKsNY3n3QljFXUKyyMRZcomzOvZNmI4QxJZLn3cGfPdK9+1V2UgZeCqRrYj1oHUSrdBjQ3AC0e
2YNun0DVe3EtSzHOj2PsQphi6/owhX2d9z1cG39FlCvR3gP17QMa8C/11H5SCtStB5UqW3R85Ega
yMdm/KTb4YEtCaiASHagGOITHV+HztvzPSI3LJk9IcSFHsoCa7ATb+6Y0dCh1jqEYM/izHjjGUVK
Z/910cp/C8X+GtU+tXXz9+/z+cff/ufnccAff30DzT9/8fg6oH/+3cP//R6h/++/dfo9HruW5n/9
l45Q8z/+W//8rpsjS/yPL775l2jyf98s8r/5h/+zUPOxPer/HWr+lxD7X1nhY6Pa30LNyX8k+LKJ
vy8c91iErfx/CzX7FBvxIp9znuDbibCeEEva/h5qPr6xCM1eEuOLc9BLY3fnv/8b5uW/Qs3Jf4SM
cp/DYuRYPcni/1WoGd+B9K+hZmzOxYuIsTKaB1gPfYSe/0uo2Y0WL61L5OHfjmlMt8xfpLxts4W1
roDXzh2wTESBMDB1z+P8Nhy4FkgbCK+BQYN7wFz1CKwrAN9VDwy3J4gveqBfiGMWwF9fQbdXuYMD
l+/LS+cJBNQ8+U28hGDIQmARV9+SZ/yGmzd0l3ipcWfrfcgECLT6QNE0mJD1gNOiA1PDQrXPE5ph
/wDYDgvRdE0+gmxDVgaZBZYTKClFe8Bv5sDgxgOIm5jEHBi0T+vUhC/S87OaKkw6BElfaHkT8jqy
dGDskgO2i924of9ur3A5cYWDyHMHmifA6PUHrBcf2F40m62MqwWztpofY0wT6BVuaKxdGoL6MzDa
SzSesP8OJBAxyw43ZTOn/QEMLjb4VmNkrcMYXlv4h2pnrkb1b5U/fkQcd6kDfTjPw7dFUXradjTZ
tDtvQnKo5sNTvKKo6hCSsZVZB1KrQDYbeCOFWBSPoKA4ktoBcqwHCql99xMeyRvGCocs1Fz6oCZn
0JP8wCgRCf82gausWCnk76bb2Kk7sMvDo2pmjuTTgWQmNVRzoOQtWE3U4iuMGA/9uvkC6f+sR/uD
hWBeoncctTBdQX3uB/45gAPFFTajqwIauoARNTXM3AHUaHLgo6MQ0RnhtecKZOk2DT/EX6jpcw/u
FOgSGqADRa3ApJoDTkWw/AWN7JpSpDXsCCoJyqvFZdzPJa9sLvG1I0UkYOkw3a2IE8xPwwHDLgcW
Gx98rOXPwBjbdO13xCIDBKn4Y9vtXyaQtUQOaMAO2FaAul0O/Bbv8HobkDFYB6Bb2wHpbhr9bqib
TB8Abw+SN2Lk9xgBvaTXadne6gP45SukL+p+RK27egcSXPH1QS31TykbaEyJvBjQw82BEZMGxGJs
6++qB33aHbAxVXi3BfhjBg451PahpuMjPwDlOISsrjD9JcH6APn0jwvqxypk0AFKcSDOAc1kHbfn
/YCf8ex+Uy5icMgARi94yoeAgQgGMs0OeBrrOr10cAnigQCrIbcXWOD/Y5doCgx6jQzD0ZjOuj1r
/OmJVcFnNBd9INvH5K0PiDvyyMnu4HVZR7/We3Vf6/BuwIIMBwDe711hGPeKccfNIBwGWLmGXtod
6Dia5TcSAwWgoMod6PIalLlGWryGNJbFB4A+Hyg6PaD08MDTkc/FA38g6/SA18MDY2/As1sKsJ20
N1IDdHcffdhMl2BGyvwA4ScQ8XXdLcV4QPLzQcsf2HwFfn4/QPrmuh5YfXMA9g6kvTyQ+/aA78kd
qWmg+PaONsx/6DpzhQg4n2dQ+9GB7yPEBTAIRD+Zg9dqA+IPxR6eOfzbA/7XSAFgU0DBagNG3iJs
uSMpsHJuTt4RHtiOGAEJECjYjmhBN5lru83rOQwbL10dR6soT/IIJPhHNMHFkG7RUly9I7ZApz4B
WLI/DUekQWOo48g4rAyEvU/lGZmJM8IfaYw0hDxiEWasi866JzzF2H6A5ERwRChiEkCMZj7c7rqB
ejlEyGgcoYsK6QvHR5b14WcZI5YBrfTX6qktJXx5rY7oBl/PC5Ic9fGhxHAn0oT1vzpkBm21vfhH
/EP8FQQ5IiH7EQ5hjxOSIpCfPoGNfQyQIAlaREnWI1TSHPESD/K1Wj9PR+zEPwIoPZIo3oJISohs
ij1CKiwwHxC34WmsXNz2I8piLGbL4Yi3TEfQhaMPzNd1+xKBq+v+CsMcsRgdJEOKa7DLIHEi1Ipk
HyI0eARIhlsHgWTEazrkbCoX3Vfjm/PUrM+0wZKLI5JDkc1B6jdBsKZ58pDaWRxa3GDDzbvKCMst
aP9httVdnNNZXfuA3DqWDjHWgkQzRdVbDGRVtVz0CAuk6ZmfIUYE+voIE6keygaMUnLmDqO6UfAT
u9XldEAMyX3HuZCpjBBPWpFTqo/AEpnV03REmAZkmYAY8WxGugn2D2RsgbRf/ITtGBAYjyCUQiKq
xZ1o/opIHWGpBTeaRXrKkrA/2LYzYOMf7UzL8AhabUfkCo53k+6tYqemA9NjgTIuf0W0jrAWBPko
7Y4AV4wkV4xEl4dkFzFIblFkvRDrfJmQ/SLJwMoQabDqiIUpHb8PHPIh9LNjEYa6+YGBrIQwmeE3
3mLrBFlvXR8+6rjvTsd2Ch40l4GtPzryxyKbhqimzuwRV5uRW4sizLA91M9uDq+mXXRaI+M2HmG3
8ch0mKY6++DSY6TdSzPgrBP/LI+oHDtCc9tf8TnRiXvr9nNE6+01VuHncWqizK5gOBDWZ+fJ4h6f
XZzBa5/ObJ+yYPFdCbMfO0uqhd1wM598uS2wQufhJtyyPVUhHoUO8douEeF7G8dF1Jn4Ha37Ce7H
qV+keacLufZOZJqK5HO3zxaGcKdzB5YoZQoqDDJqe5msSEjXTnrFMLf5cORftwCvwSL0VFT4a871
D7sEU2Zahj0caEtQpLf+orz2gml2vhuMUf6IqLVhois3d4wuY/VYeag+QMGb7PDc9Qxu1m7+xTXy
fUBc4kJ6IMlsnB9WZIIh5hpZBq09x25b77sfL6nsWtyuWw23Sk0PxnZVqSrA6uGavCv4/mdfLBMu
eCz52PogxOOPZSyA2m5Ys3Dxag7/iO1XADn7ZQZLurf432lIdRQRDLiwiFmqZmrRxQHSAekOzVeM
MW7ZBUtIOsDySQOFDFjGC++XPwxkyaPiwY/EGXtabSxKOw2YH23tnSlyigRhxL8WnMAFn8up2QnE
nfA0u2MbxCqxkWLEghniBoQmkJhKF/SH8DT3Jym9E4QeH3A8f8JXChXCif6yHUs3kt6uqdfEZ9gy
hwgX47bj2N/Tccb/9r8YDMvjkYoU+u12ZkdKY8SY6phuzlG1AS2JezQdcYeEMgSjYf/StRDHtXft
B+w+oZgYX9g0YFqWjbl2+8qxKITNZ77tsDsgLnNEv6Erb7yMnHuN9gq2ke7FWRE8rWSobmp02zmG
zHQV+iMaNUI5kaqvodzvYziGJ6RsL6PvVqw+SGZ47uMjkOU7Ni/Jh3mMxCdS49GXEGIcyDhPo/6D
yjfZYpYa2riGZ6caDY7LvmO6cA988x90A6/DMXkeJwwQMPeQcfIu3qpePGA7t4RMsJej7ga4fczz
udLmFrZ+U6LeQj3qZ/1E2hq61LBAcm3nWxRBu50cZCjD7FR6DOqX51HYLGuN92QCiqF4XmHzPF4o
ORvI8PBi5dV59DcW/wA2lbAumNrnWwfzAPR4BEAibMkJ2fhf89YuyFNCZ1n75CyRB889oX0gqGy6
L8q70hHg8ejJqZg0eeqQVnt0UF+DOszNFl+FGH977mQdzFY+IpAol/swz0eOfDKpFwWZ3dFnjR35
quZhKWZ3jBE2OSECBOYbqU+wkNMtjHboz9VZHjYcTMMfI2B0ZF3CtQx2LJ0B6489K+NYLLU9sYkH
WU1wDa8RuqW1yWrV3pHfb4tlRSC8xx6ifcft4e/nkEHWrEC8xfOh98OJQ/6zbF0SFshuIBxGxuvS
W1cGE6C0WOV0hlBoyPzUOcwxI4HQhovht9EyJav+jX4UeAJ+PmxbaiAOiquOepHbSp8R3EBr0LZT
1lXbw7RUmBH6r6NC7J9x+bP1eZPryWBIom45j8RUoO4DlQmjEdOfvCCncKne+yfIHPBm1IyRSfqI
guE/QFRe+5SAX/RAadZ48ODLQ1TcZrSnVfKzZ9OYbeH+XKn4SdXWYHnG9rWa4Fnvy/6Fz4qBVN+x
dcQOcLDhsxSjiC5sJ5+4hOpPgjShWR37PN3h2a3TgotATa+x/LRjLgsIh8WhTFcoIBVZ69zTHibQ
gsGI43WIe4zdU1XcrK+ul1mgeZw3UwS0FwZT/H+YO7OlyJFt236Rjsldkrv0GoqG6CCBBDJ5kZGQ
qO97ff0dyn22nV1ZdarsPt37kgZlBUSEJPflc805Vl1ER1xmnIcKm+ziDb5UcTbn4GtOZ3c9RJ57
qDWlN1tbr/q0DXlT0o3dN6JsNs5q1IW6E7aDIKtKUV2L8rWSesehvVpNtt0+DYLznFuPXT+lt0bW
gWpKPu0nmxpxO1alvUEKdA5RpYjph9cgTebtZLY7ccgTeDV2kTz1EUwzL9L2pm6oPdumAJ417acF
swMcjpjs5BL51ozbNmtWC0447XSd+X29cEif1JvBCobQZvhayZ6/Z/8MvifD8zhlKTEb3kOf1jkI
KNsvkn7wy4C2v72Y6Ln6u0eqipyYwcUMnisz/ZE51E3LevSPfsYZXwOi2JXWcA8xi2h82FQwBoq7
0C69Iz6bk8nOajnLxggxoUuV38+KpTimB2eVAUJn/eYY9ivmsr1D7jSeyp3V1XtPih5ymjv78zC/
0xv+RC4/VxE/N08DO83ae1N4iTimZptW8wjlqSJwY/CifiCzZH7bEUyJevns0rle6pASLFzuhySl
oxOOd0OZWEev4Bgam0Owy8ZqW2ks5qX2TmngVUd30vSvEfvSNYg2wGcYAuu9EhWuVzf1R0VSO9Hp
uAfUY28yN4fAQTHlgwLTblYeAJLUO1r2dxOMhTTOYH3Vxc0QIUiYcf6VRNhdlWKiyL03r8aTrNOJ
1Sj9GBxDATqKr5G7niJke8Ga+jUw3BumBd+2XQWoS+NFH7C2CQP3fdwfnDZ803bdHF07/TYtXg9W
a/peByEnOXc4w4p6a6uCqIkUHOqlAdKDfS+HFNNF4oPkentnhWJ1KNczmAiYcqNTfo2qNNiA1CGA
ZKCO4CjxYVaUGwBoNc/fgNeqoW1g5HRrjNTcQTYI906GhhKXGI76pl38pZAvU2PfOcSTsK9XX2ZN
1E8yVzpam2U5NpScJC+RQCyG8E8G4b6lKpM3rgXKZcEj7PT0gvC27SzbwaocgnDovoAI6ylbw4BV
mFxWkuwijtW+3Q45oTvN0ps/l3FuHgaH/pnSNbZDTh8IUHAmzH1TPRaFtHgwFW3AjqVOIMULKuuD
RmgyQlIHpOM+JlHR8qZmpeURvaZpmBxqLBCQkPSN6rPIJzsULOPOCKyZKDhVwFKRZa/X0j4uvkuR
3Wmn9bAiQEFDt/MNrCgULoRMChtz3wj9KMF6hWWQqG7gnLthOBa2pY6zOcitCqG+aImvK7JzYBlB
ke3K/uQa91VckROQ8yMdvW1f75OIF7Nk0+OUqh90LsWOGMXCqmn4OLy/h7DPbCs7D5DOoYbYmyJG
5lj0a4pKgwz3yXR2ax/ipCTX6BU7r2WzrNzmPLTls1PHqT/p+YyU9ECoZV2U4L85XDDCcKQMPQAK
eS2GQ7VEuyaMCbSu/4dsS7Af4UjiQ9RbE9uWoZTfOytNMQh20dh0e1xxoNkmHqAqUE9uj8KCy6uj
2m6rE0X/tV7K+Tjb7cPSLv0TeZgACb+rd3mP07fU3VdL7BaZkC5oaxIdZX+mU8j+S/Bs05v06Wbp
3qkOiFtjh6+N7dBFbJ51mr6niyTTFvjV8JZlcbrtM5z5mVUN+GhuqShYQdQw7dYkNJYXsZkdgr+V
/RqltBfHIrl1bZp8ToALZSmdH7UhMUrz/Gea7j7/xc8E/frXtC6PAzGQbYPrDfRGgD2CoHeROcsh
z8MvAR6oW2cCNiOigy6FRbVRfw0zNCJVh186e40qNEnOuxxI+Ix7Ukgte3wx7SrZHThZdypPn8Ox
p4c6xA8lPkDfjcAURPaSIKxGegv6cKeWIT7MLrwAmkJsoXa0q9p526VhcKPELVl1HsfEjAmuVtbe
sKE3TbiuEye8LsL44rgyOo996+6xr2DAW6bPKTbOmELHY55OeCKhSElcIiYOEfrcYH3qBaYbmCAC
Hkv0ZZoxdqL4EUgkHAL+7FH1sM5iDjlH6g7kFPM9ra2W4LMd7XVNKCSwJFUNWAmbdM3GptKaO9Zy
2br2dqnVAQNYfmqNowvAiKwL1k0RoV43rPP7rO62RgUWrnPmrTW346ZZ4ukg3GbbybkBupK99CK6
YQe7SUzcvnJ6sVzYRTocTT/pLc5udknCOruJaqo65VhinzmKdiweiXFISJJOLKz8Yv4yG0TTZXuN
3EWinNwJASR7IWLbEyCBYkkd1OPRp+G6gdSWbBuTLqqy25ckbXIQSyWSe1IddFNcvEml8C3G+8om
+NYtxWtRz9FFmOHzOHQ/CaWSXWCXySIwb11xu8ISxoQDWJZe0OAFVmytIFcab+UYmlvgneMmgYRq
B/kuq9uXPh0+WyA/hGrT2wTVBxdb8+qUHcbPlhI3r1aeFo4thZSMiWulexE6VN3obZc0IBOred8B
waqsRVdyERQw4+LB67hayTx9jkY6fcE+dGTdOrFJ3Eo63/sgbrc1MEAk/azajgJ5S+flySyrxF+S
ZB+ZTgPMZWJzXqov6NuPop/YxqqiY0c1pK+9Kd4G5oRylpUnPefDE6eRm9Byl20sQ7p9OvnsuPfD
lCxnuzZczeSTW6TyZYtXSAQj3m30mmhlfM24IVwT7qhhmfBjaFp2bG837oxRNUIi21ZFFnPGrMtt
P0UxQR3xpcCRgJbFd1Nkv5JGvkRudU8+cPLduDd8oEcfiyq+5JrNMhQoH+4yoJnm+0lWV3fgpKJL
58Ypiq8TZjHfJnaCl/FcEpS5zRw6D+XalX7EJ4jA7pJEZHO0hvhZqr2XIv6ZeWfs83Qmo6SJvWOP
3obRGN/Yi6QRjcSwMcsIM/acXcPhTdduuiU6tMeBe+bpK3emtgwfq/bg5/dpmXZkcqY32VO2eXV4
0AG50smK9ma8EFCY4NTFPJd5qDJohUjmceXcqFbw17k9OLHk1V1H83nTFfnVlHl6TXpsfRgJmkO4
RogMz9vP6INlM1ClJN2MCJdnm5DM0MEgmuQsqdiLuLvimx0OzYQjRARfHdYovzC4de3w3YoS9BGT
5u1QBvKA5eJr0XOOEZKSwZySB5BZLCv4Gfx4amvcGoZ3Y0C6JFnr9sR87FMUm3LXtyGPPo3trvAo
0iPS40akPlDKpY9de9uq5Vhg8kSrWuTR4mCviEtX7QBjLU7yQ5MCGDDGC/VA7wuBBtuX5EoTETzw
CTf73JLaNxJ9ZQcQu1KUD2NNP5lT2CtO72LvJiOYlmnbBQZ9deeZs8XV8dQdGx41YqMItc7uxg09
cWDldjaTm70UbriTIx6HTsbvmT0CI0rXjNVi3QVDF217F+bngGfUEGiv2cYL0GLazJ4OmE/O6BJk
qrM1dku09F5m1iNEvZu83Otu9RnWoCBTb3yVKnzxCEbtouZFeBj/aYnhdWj5aVndz6F6iXskNtAn
HexP95bIBPRSk2MGtby/+tVim+6hmeHtq7r2MWu9xC8lhUDdWYuPlyTGDeE9OBKjJEEcjLP88AJc
MgpCVluXZyCdOK1ELsesxE30PnQ5peFFW7aiqx+iH6YdososJB9bO2w3VY8dy3RmmiLyRy3OyQgP
dki5R8a63rtFjnUwAStE93JfLsWTPZN1a+G+VTJ7EfFQn49DBg2NENsmzPtiq5YGdN9FVOYHlpOa
ZZAmpeq5uQxiWthCdvCt5u0ykhQfCO32XHu2ufgQg1khyWM9592d5dD6DKpNmMwv5O6IP9Lu8TOp
H8ZuTdLw2fr0AQCIJd4XPK+ZmX8l07hszDHrzyK0830AQcs34uLVhFxL5qo7xSsso2whRdB9wX9j
Nk/u1H0VM9zQui7Rxao2pCw0ZnQpeWAh2RjNaN0uA6ogJ/FoAsJlQhmyQb6ENJxyDhvoVMUG3k3l
uBYJgqNLiXaqqNAJTmxMF/rpyL04qvwNX/87fpwC2Z3HLdLq1a0END4DaFrHkjnU3CpNRX+qU4W1
HWFacUZKy+1geP0uoZFE4V496miqd1M4fkGfv+hQXoWglnSg+cHaQAeNnOjQeOGuqOLXyCBZXv5Y
eriZQ7HPsQVFeXdrQkg9YIV/XSLrk3cuQPjIR5IpGUXC8DDT1LwZQu8za6azDJCsCv3Non8ZBM19
NvUXz0LhS/vxoZiTiyFmdlpI01nfnFNV4AuNNIHZkYOwV00Yya2XldZnOw1GuHW7WnXbojQlwcKa
ALM9zb6qzdHPI3kbCaKScS9otduqOojWhKi5TD4IALWN0xUd2kQ7Y4yTjfL2SVnIsyK/MlcC82MP
o9AVud9bQ0rsd7raFb2KqvUyfzQDyBT4ORfTeolDh20Y4xtJIxhjAeetOQpv+QUAlKrunFOPdPPy
Uc5gmC1J04xG4ctsYmBrAG3gUSQr6lbZe7e0p3HOAAlM/Sf5yZWzQVHi6fTJ1Lgsi+CxiA2LLfdn
7nig+yQkSjAew00KxBmIBKCvmb7WyMZHmdawBRl1cGd1aQopGSBmHtvfhtIWOyVatFsWjcH76Ibx
SKCDJN7svDdd4xGtXb5VEcjNBIP5popcTDFOAvrMMu9Ds+43WsPaTaFfbJKmAJal6rekDBAP8J6y
wSGKV+xPZLEOLArbetPr7nth195O90ieicSxGY2PIM3mQxplfqX1BUkOh0MVn1hg3lswByJqvAPe
YfR/4EKtAudNVqomv0GBLsbnJjMUgpO6q6Li3u77F1tReldg+g52mSR+vwIUMaf5GZRLZu8em5Gn
EVbJpimjo4o1dXiAQBegfjWL8zjhoN6GDWb9EjOtEvHKGM6fix5tIfXkS5pln0ZinasFsFpefht7
vIMW5jHe7XxtKbJKEKJNhLVAmtQYUzG7SAYfZgG7ZO7hXPXvhUb7rj+ckZLHaThpqgZoXJ2DuKxK
2Ez5e6W7S+e16Qa2rbmfHWDfw8wpKsYHyV3ewgbuzD3LXn8cjABokfscUVY5vfGtCbyFSCyeWKft
3os8/mY5oXcgPYUgUd6QqUFUParaJr+Y9/nW5Vjtd1O1tXR8pwW+VCTVUyND/CC4YavUgOM577uK
IKfnYq4dOUB4Y7adhhFOR9nSED+S9xnIONQINZCLyAqDdm52Anmpj49hB+FvsqXckQv/1Dl7ubUI
LmGewZOwt1gAO9/LNLcebQy6zOGmS+CTSp5Am2KWGONxitx33avT5NCdGz0Y5ikn/Z1l0ovvYdye
xQh1YMXHlzlG2tkxzzoIj3MoOJCsrt5h1ERrqC5aCaJHcSRQBl1z7GsfozacrVhId9RZ923i3tlL
m88ZjBaJMUBAW20ub2llYh6NCuIimuOeAn61VVlLO7FZK05YA0tD4pcULqvrfqix47YpB/fKs5cb
6bxXjqNBYssUooZOd4C67YPRpy+tZQaMFYiACMXVl74Y2HdYfHaSs/Tehse0iQtItFlQHal7ZsJ8
4wHWM6+sgqJqNZSw2Y/G0JhtQhC6Dt1g1GNJ08GpnsmUBP7YF77NysT7t5ZtqtJHuHKYrsdypCPV
sa0X03ggP/Vd7jNdvcwdMpDXUYRB3tmIuZOXKbQeFmzQqB0FXkAygdtwXZ5DNvBdqUibJe5jWhf2
dsJPQJOQmsyFzh4ocjtedNe1GqZxa+6alix8GbWNr9KVuogvaJssmFuETlpaM9yUsxAbvNSA+SMX
uFGIUm7r4BFD7K4qNbzpZHjJjQIpaEJhaB5Ge2wJUEeUO0X3qav6rlCdRtlaAOvUy03SkCubgWle
THKlMlx8XBWzn4viKOhTnwDM3YJ2e46BOGALCvazMbxzZQ+2Z5j0rNfPLdw2Q/8WZCgTww5e+nbA
8AtutSS8krzWQtwW8yB9A4YLGRKYrDPbZT6eSjpoHVafndfb32jtPOAZKAi2iMcx+IrSBr7b+xDy
qK/QBI8Ymo1HLvRNalTPRTV+LIPeyb7d95LTpKxpu9cdZiLsX/lOQ9x3uPWwrHpoGZLiqBn302Rd
WouGu6TziiuVeJ0dGZijm2pv9umXwrGuRpVQf0L3MHr1YbY0Nkuv+ElbELI7yE9CfZzqas4o9lPt
zWrbw81bH0LO6dBfY8Q7MyrI43OniqpYuy/QnALxYbA2YscoXsol2xU2HYZlwrWTMx0DNh4BpOUD
IOfWyUETC8FLbxbzktQdLXTrqQvCet8a4krm8SfsP7FdOjjfUVyDliJQEgB6SBZ1yFLtngpCNMnQ
feUkBbAI4Q93gCLE3tGuMdryVptIm9BFra9gTSh8Itpi8oLpO0f3a9/E0MC1w2mtBjs/V8CtJ+Kf
+2zQydas9piyAaVxeMZzA3rJhsJhaxhAmH5rjBFUtqU108sjhrghxxFul0n3wAfO0ZBVe03viiif
9wpJ/iOx9POIqUp45YuDlSdUH0tagVuS+OakcUqqTB2dsnqywuAdo8h0JlHs7TyLPK1lP2IXPAVV
TfdzKR6ywdHwVmyKnygCOS6Ix65rjCOfyaCnuFaTCDmeYO1CZ80WVv6YetMHeqpxMGzrmgG03bCT
fsylbewWpGicOgPstgH8HzErUDP9j8lAFUdqvjbrBWLxi5BD2+zg9sTgFXwDXLSYwlKcjfG6CDVY
tncmZNIbo6QorYYHQH/0GxaE7BqbdlnkjQ+2wjtNPUjQBRUf8yPlE1ZD2luH9hcrlvgpmCEgGS3P
N/gskn8kO93SMDbVuHy1lvEQNuMx5unhSSZTPSfDuhIiKQq7+xi/Oy3ujTkKsp0hAn3ouas2mvKi
qqkzbucJSCL5CspiWeU490uWqKy61ylr/sh2S8KDkjGZ50PTcm50hu7JGyPG0qgUpmraTrgznZU/
a2wz4O8bmPw7AG40Jav2AYS+uYlUCJLa6+UG6yVseO44Glp3AcHGrKKX5kn+FAxmi7Mb8we0orF/
zerh2yRplzCHxNtg4hCbrM9GanbgDA2A7m0F+z8qvHfSaoAci+UODqLNgX3sNiLLCUOU380BA4i5
tAfijPG+Cjvf7AsikhQciLYgGYEkXpTJByL5vVtO1ioj7IGW5Wd7YE3Ewm4qVb0r7XEy6ZhhkCic
U51mefVa+5bW5R4XOpJDiXOEqMVyG+U4mPRUX9NkedJNeazxdgd5+zgMyW1CJaCmMb7gQiEI0SvQ
O5QvjAqCEt1EHxhzXnItb0m+gO0MSE6bMrvy4Td+bmKZdL3gUHSkLwsPoiULxoZDOPhdTm48j6cp
fhFRjiIAC7gg3QsDd9i75ZBvS2dsOSPpczw0T8G4wCSKblKNGJdP5U3EfrWfZrgFVuDWXKph5M6O
d7r0QN/X3o9sHq8x8c0NpFwwGdWTw0QalnhyM3Ipv0XW2pYMnWMJb0oWCMa2juHJjdPLjA/gSBeH
AHiFQr3Y991sApP5Ws0vwRh9wwCBdwCdVUw43ZyuPjDtaEdPM7qM8ffA1dWxmlEjsJQlhvdQ06uM
Vj9Dz32XUOwdQ6i8jGgC2DtDr4th4+2GvqggqMY77IP5LpK62DjTFTP6l8pUA3hYRs70a+Ew2f05
Ceie1BXnaT2lO1y04Vlyhj25ov46iBr0Wt/iror0rrJXr0nvEvfKt7h0qbAC3LuphSa00NVNQxzB
NIHXnbI7kfJ0UchCoEAFoat5LLlZg58qVQ8cGajp2/YoWJmgYzxkC+Y7DEgUeQFRnpyM6liSgn1C
yKOdP5s0YNg+jMCRdyiFFHNTWYOjtH82MnpvRpyz2CI2akRhTuErANBAWG+Tj9Cg46wd2kP4HTYj
/xm9c+xpDcnXWQBGVPaLbaafWTY954QHgZj0AE0lFobUE+EJP+zjAm14pq2eOA1W5onpSU04I0QJ
DmSluVKX7PwmWNO1E8CmiIyQVwKNzGBV7DQwWp9W9UGBwkp1JvfmKBrS7w7973E5VR3JF8ZQ7ZNm
ybD+gtDCnHSUqTdczJnwCZuUaXY7S/fLA8Xv8uC1qFINQVJ6Jgn2t5kU+HpNInSPMBj7vSSuPgEq
91WS8QsM5nMQXhA+au20NVqOl30/ANmqfuRNwFOClW8cPXxmnfTRM7BzN3gmQ6Pc5W5fHiYjyfz4
m9e3Fy0ql9N69DJWeFPbPPtOkgYgXfqc2XhLII/+0IM+d2V2CJfuCj3j2cIVO5OjZTs8BrBym6l/
JW1o7oKAATSp9qChTZxNYuU9dUl4PxQzXc0W9aXP1EdPye9Li6Bn7b7W44DzMK9o6SFgjjjWqyap
T01hbnvbeEjjZL903cVONZAkGKFuTy4xB/Wfd+OVpXLiAAWShhkbMz0aFtQ2usHNCL0ohh9tcBqM
EweBYCl/GMzzmFsMzbXtftVO+LDYMegagiBbdvlvk6EJhBjgrmTTHRsAjmxEa8ujwXLrfHQkg3ZB
BcAgSkcTYIN88WreFrA6sV8B8lXcfpG9VAcrmkdwS5yaM8mYnr59l/14VfiNMOVhPEilPsm47fet
SdQzpVzlXFCQ4kISD7PrmGVIEr2GWsSIML8ewxcD0paV0LoZI/v71PLQGhqmVkimNxUNyf+l/AwS
K7gJCpSfpDKs3UKv07eUyM6JM8NemuEjdSxZ+MQOyEYnnvh7WdM0rnPWHZj2aFYGKqPrAL6HVYOs
m0DwtpwDUiqnWzvTP107KFAGFbn0ln/qqQk4xkYv3WifWDPuetMi1SQ7WJTxaxBPmgy0fQrkcAw9
fCIRARwgQXSj6C1im2hPBNHyeDmH2HZBlWLumr54EXdjWqDYzR4ZAFOTXs94pkhgg9kQiINMKsKi
WwTDfVinIBkSCMjwcNwDALPGdhZ/ANfrqxzPQGtjihaBeXUCjGEgxV1aLVlIE76JDl46RS/ZjEcV
KBfv6FczNcOKF3OknTI7ZbiHfsxHduiqSh9mTfEFA4mPJozgDbVoUMMpdnrMXLj1XVu7dEdXLXVH
dIsmh/3Qtc1xtnD6uuCKOBOYyS4w8hpiS/SKerLNG+MSlgxhSqC7iERQWxAIoAcbHp1hLH3i6tFw
JW/3FjItxsha85jjil7W3kkZNRMD5nRLrpiKFb0aLWNOj9Rmj1WZdzdh8zh5TJRBK91F9mqApkM/
p5xVwym0cXxwYplgV4AvuVXkX7eJF71LV9D6OmQWGFXkpl3W2T/lEiS72o0QGbM307QRiQaOUjGj
4oxQbUVB3MCSrbyVk9oHMvRO+MguNWAJaub8kC/6oe3TwyQ9cHHl8qy7ZIHul37GDEAi4Mgq5a0W
Hym/1ssSHrPw0IBXMZ4DgfMhkIGEsJyZpyCm65KxKc01l4RudXOANhxxXKCvZso7JuVAO6CwQCDv
qTBMlBRQwVOgidc3NV7E4YRpDySnlcfbqtKo56m8ph6CXLw8SysHa4F04WIXFNB425XL6wLo1Sup
NwPZS3XGGkUReKJaGu+jlexbgfil7Ths+pX6y5l5h0n6o115wAYNw3ChCI/iJxyTBQ+tw8EXhrCJ
hZSDElxhVkbC7M5hWInD1coe5n75NFcasQuWGBpSxen4I1p5xeTBHR9eN4f/snpvDZMtzQqy7RIo
qE4gZQ0XxXpmZwhWGvKycpG1GDB95puusz6MwjoyKWs3pkRNZFccSth9sVSMVhyM711Crdwz526l
MLerTEJW6aaVEEfVymoOVmqzAt8cGnF76QA6y5XsbBbRBIn9oASYtVJAxCsp08PO+TauXOgFPvTK
iZZ4XM0GL0ca5eJQqUsXPfeApWv23XBy820PclqBno5AUFervJ6vVOrAFyujeqnbZ/IdqKTlnhmT
rxW55dP/w4ze/5rk+/8wpOf97eTRw88mfytmYnm/hqGuIb31B/47pOf8FxWoi+LrkbrzhPp3Rs8h
vOco6SltsSCQiuZH/p3R42eUIrfnCoK5QN8J9v07o6f/S2pHu9pibKng553/m4ye5K//YeyoYEqb
K2yb10WDw7F4DX9I6GlAfla3EIFn0/WCTEb7QWHWMypY6e2CLuxbHLegQ1dXnFkLRE4XB11aFF9C
YR6tHHZOQsNt72XqaoExvbFFQsPfwB1pepXc/fpWx0F66GEypEvY3i01jgUCCR2maOv4H+nIv5qk
+vscVd4QY1ylazpA3JVl/xY51GObJgZhE+Ls+s0gfHyGzRGcHXy8uK5g+1MlMBiNcIcE/Oh1wXBh
OMN4CWh5bdA5QIEx9iruvEvSggc1wb7cIY3wKDLwjd6DDfzXiQngD9qXZcTkibBxIa+a7qV+B4pY
R6rcgyYdr3lMnY7eeIiGYvny929T//ltAtKwSCNKWyjb1eYfr1tJoNMmR1D6XjU657qqQe3ihvrA
UUW6Ie6YSYH21IStcY6JZR3IPLLJe6H11Ae6ueuG7GIV+QTtJ2Jr9ubb2Dajx7DPL2QL7txKips+
N6Yvic6bLUNoqEqjiX5bFix8mEHg0cJrAHoGeJpRvX5U+L3tIzOywrshd4ybtMQPRi4Pdmhp/qyG
ULB24tfHoQRWBtnQgep5294mGhvzgL2ZOtBI8AZa026QHQMqsuJcjU16g6SGaNPb6szsT+bjAKP8
1g5K4SJKxP7Xt7QS0OMRIW8juppnlygdQxOIxFiVcUwtMCWxWZGY6wJMk0rfGmxlgC4zA+KGTZY/
Hf77n1i0h7+/UJKg7W8PmAVL2bGYcArV2bR+u1BwVTGDqaRcj2UMibHgeGQVHHQjHnBsMAYV7h2t
zUReG3aQnUiS5UyKHadOnFg30Ty95TNNOe7b8rae+5DYxmxid6+tKyzMq5HQ5XXXewAOJRBOjNrH
gkJvRxyCQ3rcirNO8dfrzM22//DWxJ/fGvc1gWFbObj65G+PWjUiQQ3wXKknLOIrVgiHZFI5AoYO
DlEtnLOeGn2YSEQF6Co4pDmTTLCrLMhhWEH9qiK7RVKGxlfpldtJ8rAoV35j3lFwa46OdZlkm108
Y778/UsXf/HStRSukiaXRkFg/OPjwziXrK5nZOMKGg9GEnUc7CR7BuxOV3l0z9U6qxaeOT6buQrP
zhSuVun0X5F3Mubhz/IvFivW6j/dHJoF3ibcYQrL0b+tvsRipq43Gdg7NrV36DKEY7JLHT0b+ylh
2OklwHRyidavZrOoD21RveAixoLs6kfPuY8gG51K12bO8foVLYbgX1+FcJ+2YlC0tAlOIYDH9XZQ
XB+8RTj3CkZf/P0nKv/qE7WVotXhKI+w9/pW3/9nfjXROD3LCmQBdIt5x6yz4dxZD20Wi9Ovb/r1
of711VKWzU1D3OsmXu+R//mHhLRznhPUtjqOSZyue0XWhLSfm3Nhc+JhmMc/rKN/dSPwxLPvCU18
3nN+uxGqvrNA9MOfhFS/xbjDbA1HENhI0IPCgb4O4TnonoJTaWAwRdb+xM/zD3uWWNeA/5z9LSgQ
NKZwFnLuAfv3xRwRtleZhYt9Iua0x+397rjMVZCFYk52Z0PJCEGwtLHEE1BD94g4e/395RN/XqZs
E5espEZhlbL/9EDMcY7FH9sorQrnDMvFQi/JymvMGAyRmcHZLdsfKrHSw+wZ4TnGrjRY471dgzCk
PfcIymS6KsQmWYfD2RzJ7GOt7dPrP7zOP39UtqmZe+RoRemj9Hob/sdtBkFTulB1ac2hVm2FYWkE
ebmccMlxj/T1pdYM27a73r7ABmhKEf2rBP5fn9lfn8QfLxb3CX8aPIJJifb7gq4NkRYooSUjiG6E
HcaPa7I3ss3nFIDNd5UU0sfMW2/Kvn2aFclhNRvy6FDak1gUF92mcDxc/GlB4ZmXzsWOYlsyQn0k
PeCxyoKwxE6XdOrBbBu9o8NiHyUt673j7FXlld/0oFB3Z8wevzb0fJghAaXli2SWFLGgBUpnow2C
YSAAfy3Dk+ra899fCPnnC6EpPlzEK+5eJJbflq7UNUmMB3Ppu8kpqvWC+8aDDUWjwry1dHf15mg4
On126oeWCJ4yvzLV1Xpa3TNL1mQnPTCEi/l9OJuCJbyanXViaJ8G68BI8ziOvH/YiKmYf3vGtGkJ
dmGTYlfbv7/eZTYBE6+O9F8FU1eb8UGNMoRzW/e8B+/b2CGx8THeZs3w+fcf1u8YDGHyt/mTpss6
jxq0vrb/uGlVHthJYvekiOLeA543EpFHWQ391uoxUkmThwkm2T8903/xlgWFh/Lw9AkK4t8uUReI
CVGVSSTjaopp34o+cffEufQWzYPupGrMS1OA6rNnb5cxHmQb2jTr4ozDcIMPBaJDfgKcs8BLtshv
WM5je8bA3fzDbvwXe4cWPNI2pwl2Y9v5be9ggkqIz4LPJ9LS/DECfwtp1NayV4jgESMqnOghnfL2
PjEIOo+W2foNOMt+qDHqmw0dKJk72PHj5Uel6hQJuMnv+rSF1RME3aOJiMBsgewfPt+/uKoau4PU
bCDun5eiWrihYt4lJpfczPZhjKdFxdmV5I6zbWQe3SzZ6P5TzfWnikGZVPseNRfLteTLP95KvcYT
AHPBQREVLNbie1/33QmOxb2HfyDGhuLn+PA3KnB9NwuhvMf5KXBNujuunuFzZF86M3mc2/AHGFyY
yXgxlzz4ZqX0k7raODCnHpdtisMwoNllOM4/PIeKm/73R1FJYWJac2BJsnro3x6HhMuDaxuAamJT
N86ufd9MuGpdaNH9io02MB7BXI5Q2GJ5HchPzraRPBDOncKWxDIjKDobBkIOTs6hdaAM/EBLgAlv
QLzc1mAiGCjOrDWRL8yRxkvTWZDAFDQWEvXFXoTN/bJwjHUGb2+VwrtSVx8HUWT7FtqGUwHEA6Jt
KEb9LeX/Yek8liO3sij4RYiAN9vyhmSRRc8Ngq7h3YPH109eahbTIWlGmhbJAt6795zM7JwF3bU0
HUDbNn5I32QF6TvDpjzSvIRUBZq7DeMeMo3ZbU0Bdy/Di4LjzSYOUougvV2BfPPiWFlaeofsrT0b
/dvghvyOKxtpIgYgQmkLsHDWQKPwVnP2cW0wPpcKsLhVx78tvYaqHVlocObe6JGHsQUeuYusZc8e
4wIsw24DqCuBdh4hmJfNsy9A8weuctgUBHPOp54CqKDPfRjoGLsKgB44FH1u5ps8+Iz0idUOb73N
oCMpplJ7iO3RYlVNPLUd4d4Jcr3t+OlLvS2ssfKY83+rZL9gw2mfBNhOnux2FIS7JzD3SLDumtm+
Wjqg934G+Q4tARpGsethwVcpUPhE1Gs0aRykk1qyb42aJkwxsRN4YOeMLcegjZirsN9T2WTMaQKf
J+qi0cwASG9AsSU+N2y1YHpNi/lrislXjAWVcI0GMt9anrLeJ6KFrSK4vp0EfU/Z8eQLDD+faA61
p0Ug+Sa0fEqFVDXJi7oC0p8FqY/I4DuDsR8KbD8S7L7PikXB4W9Lk0o1Oao4pyfiUc/ukRMU3O7A
w4Lx70mtYd367EIObrMGWF+iYlRx42M7JZfepzeFvrjZcCZk2MKxZtUqtAF1f1yUDjCnYVONheEM
rCZde+oti62JKEjw07tNcSE6ieiqqLM9P/89PABy5OAxFe6CXiQGMTaDIPdB6LFpyrPy3J99kR6M
2fxAqp1Rb8A/oCunB7NzGHgPzVdcO2xLw5GC86/rIFNIzIzqXwZxJ5r4ES9y+7WJ4NjhLYjRXgQQ
GfgpGB2KD8VmmsDq6qXTCqmOjAElei6r7cHB7xDZiB5ii6t8gfshEglEwCd5ZYoYovRdFjI6sgiD
rzbrAosWOCIJu+cfk+QoOTF7jmu4ud/F3BwCcCur2ijMvdP3p9rkU24KiVITKqCWw/0NRWLRiM6i
EbFFJ4qLpH8YVXJuW54nwWwU215Qzuahabt9sxjLvvayRwCHwELiwtrkx8JkTKWJWKOfClZdUGip
Yw0HCvcVaZix2uSxlWDuIpE8iKajZVG0GONPIQIPyCWi8zC4/NM3kow3P2mQZF5yUMUrz0UDwjmv
OPGwn+HoOhMzAFpD6diyKcQgolwG03OgP1olchHUUPTGRThSiHpEK8an2P4OaTCslPvDrNCAHKs/
karWQKoIMJNC6cGnAalRS1gPOd+ZsFIk0ax0jydAP/rLu26wi7Awo1AM35g1qH8nsJGmsAxNFR0I
cADhlsPmU1zOMTx4mMkiXWmVgZprPlqiY0kBRJNCAChrWcRcdBC2JpuibSIiF2xtBCGN7idgAlHT
F9u0pc+qurxXQQZVI38yq2OCG6awQgrXg1fxY6bRc9f1jdIQ5iHNABeTb1KuvNv0Tzcj4hmUQC/i
KCIob70p9tp80MD3yN5YtDVV1X138qSo+HguUXcklIOWdxrhpTM23CZz/TnXKaz6egRb27kfTtsX
uxhbThz/i1PkOVnG5qZpXTYZxZDcz612Xyi2241odzCcagQGtHdfjDxVbd+7dU+cJucFYgb6fKNi
81iLyofL/bTqHPQ+Jp6fFt9PWPrB1lXOG3V078L3l+cgoppJNEEeviBdxEHp+J6LSKgWpZAlciFE
DCs1oRvqfcRD46C/kngkmSNSIhs7USiaojy/am6MqDpm3rJo2aPeqWHt6/lHIZIjn3FmE1/iJ06j
v4Xntw9T69x0oTq0QBJ23tCYZOqIGlSKWGogKqVIpEpViV7JYAbEjQLjXl55dDtFwxRNhAZ8UTO1
dv46OA8WxqbCEXUTDqcx9tqjogQ0iN7JFtFTQoRtrZwMt1/urj3RQaUhiqaij75ji5ShNsDhr7wP
qaaTSoKF6t4UIpeKTVNRZUU4FaUXHf+U7WaEz/r8xw5q64H5HkNFDafHnHzWf/oqAke80auV0+vO
e0y8qBHZVWD0N4DjFaTpCDCmdlSEAesOQZYzRm+xKLPw142E9OKLg00LYJFzA9/uk+sKUIYe5Ra6
9BMlRvempdDMY6q4tqNkY/h9ibDLMNVNXWivNEKeuGwfa1F7dTi+LFxfuPvsA5L7Q5aQcFb2uO6y
UdsQjHTZjHPmrQb7UNbow5gY3hoiFGPdg9dec2+yPgQGo5ihSkLRwkNWipAs4LxG76lbFYkHWAdr
WTejL1N/xrI4/0TocTFFcRYP7T52AIur8rOkVoKeXevXebOwMF6NCk1aii8tE3Ea8ApaQSJTw/8L
Jgq/mkEb/hLFKNdSka/ZomGzXfN7Jk1KtiQw18XseQeTUTEfZPPZEZGbzUfpJhG5myc/o6J7q/C+
mRrhfUwD5AF5Mc2DtR01UvmTyltmv/6VAyqtzZD3KkY5W9Rygfwu894pHrQ+3lrWTZ2YaOh8GsXl
X5mxQezqAUmzXS4xHAXBCVEM6EVpx6RvW+O4i3JYbdw+vPPTKAo8hQuPCgZtHB89Xt6zduSZFW2j
U4U/r7SMxyzTEVdQy492HEdYUh7UQCjRTH8T2zxgNfyM2udJR80XW4e5plLVirSvwN5XiMaPWCHo
fucen9imixVQKVH+NYyJIRfzmEeR7uqmvh7wAyptWjsiDASaRnSVVIGoBBuRCs6iFzTxDJYiHGxE
PUjdY9+JjLDnTBKInrA3EBWaCmVhbETfHZmGjZUWAJQJ/eYEdWY8h5zTPlIRH4IeuLWi8X1QvcFs
KT9GClQ8TAHsck4kgKJl1XYjXTqXc2dHUm557W0Y3LWrk9Xq/vX28hWksccRVTs7RElX42dYZOyv
4ehvJ5s4rIgcaW/el5pm32h1vJ2gZwQNLRAH+6OircemnJwORt/CoXauNYH1yi3xyZy1VdZPFAks
qHiz7u7HZZt6+XsRxJyuRDypjemtNZn7Qvf6W68N3x35SOSmccfDtARXgMCyFvRqZnb3Q18AIFLu
FV2of2W1/2wnZgPcaVibpn4/pgtqTFheSiHL1EWb2YOq4KA91gl8VvirVWbNV8NkVDEn+ggf+77w
2+CYks7ZLPTHTqRQNNb0kA0tQDtW96jBTWwTrT1EoI5YrZFctVIN89ikXyqD8j0JxWhY8hswDGx7
eZiw1EYUijG0574+5ShEuUBWzV3a5sMmdtgWc4WuHg2snFUHYveeoS+RykQjSAGnY+Q/k07LyhNv
qW1/Iem6WCQ2XLymDX7T0IInQVuG8x2PeaPt/kXN2tXTX6I+tt7esTXnWsN50MScmlM/r0z9JhOj
6mJhpiT60TxRekKZYBPvoj6Grm3lYmTFDfvBTExOaJ+BQYUie7EG72HG42oMpLlMxjl9h0Ypx/U6
J/Et0gHKqyqHNgvFnKzBXS2C2EBUsfafM9Z94KSTPDScq3rRyrZh98qlJBuqjBIsLX84gRw4MKIO
IqWF2nwqceRobkAKRsS1IwZb8lG4eKmn7zLstozCn0bnlIv01hL9rdUChGsx4oYtYGSQkXTtw4UQ
Kr/TqiJgEfCZBoi2gaKnr32HBMGMbTfBuuvO5jU2jZsyxcOSwA0zyb6wXauw9cYVnkQUX5sMbsfa
JkhxKPGJ9kzseEe/s2y1YdJQ4BzwAI9YUlxCrnZUh5u+8Sq6O7965nzp+kS0Tg8pQqVohSttgu9e
3nLzIXbXBM2WNfRDgYuYxvsA8skni1C+5tiK+WTkwNz09wSPsd07woB/s/nK0hLbxAXC4wzzsYsB
eRQVsp7ckxKXFCM5UIrOexrGUfTK3XLGo9wv83tS1w8dvPVVr7BNdnZzAlTfbbgYJceM1PhCKARd
6WtBSKSRtEhpqoQHKaYr2zqRCjNuZ8mWLIRMYNhzlSV1Ukj+pJQkikFtVpIptWRUXEmrLJJbUShM
V4WJEVIyLZqkWzTJufTaC5XB2gEyhOO4H/SnkFBMJekYNwIBoJvxvzIBMa4RoZklS+MXKWD64FoT
splBVMP2qm8Kbncn3rk7+y+RI9kcV1I6JYc+t1rW+oDBKiDI07TauyHJnoKIT0rUp5DMD8+5sLJf
M6JAnmSCeF/fzYSETM4jbEnJDWHbxACQBet8qmp+16SLZmJGgHRMzxTCo/toZemxL4oKubkkkyy+
NV6U0PKQ3FJJgCkqSDLFRJpmok3JcMur2/3LO0nyqSYCZUoWKpNUVEw8qiQmlRGXgmD/oUl+iiAn
dGcrxOdKLJTFjzpWtnttCsDPxK+c+hBIGotbJ1+8DJJXdA4lr4WEZldJgmuRLFdeJlcfowKxVu8R
UH92cCX5NXtkwBpJg9H8J/dKPiyUpJgtmbFC0mMyitm6kihz8uXW74nEEwTUNjw1dW5KJNAWrCJ/
iTTJpsWSUquIq2WSWzMlwTZKli020du3Ps4hCBYUgCTzVkMwWdnacG8PB+qX+maSfFxICp60nCW5
uXbYehavx1gSdRrRupaInSZZO4fQXUP4LlSclmyJ4xHL84jnKcnpceIHyiPZvUBSfA5xPimtaYQg
yfjVkvZrmGr0kv8LrISqlE8aEDfVyh89+ljEBUEOnmLJDzYECUcChZkkC23JGOqSNswkd6hJApGy
XIg3qfqXSzoxJqYY+VwX8Hl624kIoy1ZRkksNXn40kjK0ZO84wg/FsTjrS1JSFcykZzhDp2kJPsh
7+kQd94pxJ/oSZbSIlSZEa6cRgvoDWlLNdGCtCSB2RDFtIlkRhrZTOq7lCmIayaS26QIg0JSspzu
jy/JzkYynq2kPe0hJfdZaJSBSIKyUnzTJBuqS0rUJy7qS260qcsNZLs14YEvYFY8FdDprkNJm4ru
Jxg8Xm40cniqkEnNtGMjM6SSsGosqVUiWojxmLKA5eCCOtzQLYA9ql1bAq+YYZpTLhnYXK6dgfoJ
IoZ9UIU+LOKyg+RmBwK0pSRpkedg3yFc26TRSy5pW92Whxnhb/LDZHFpkn5ohHMNQrqzO++XCdJh
Er7EhHh7wrw+oV52WRjToNIlxH3rsjl3xH/tFLKPRiDYl2QwCeSb8YOFMtdfp6wIvlbbWrLEMU1S
Dtm1uZ4kaBxUBPY9/5gSQWZmQAOQTDL78Un0QrxEJbHcKI0SReOHVAP4gkiuOSHgzPcWyHTFQ3GW
9DNKMZDPIelzojoFp1PiNHn23C7F1pIEtUOUem7k7iDparoUOzhYHnih5TRJAnuRLHa2gOVsuHME
0gAzeGDFU62RhKTGUFHipmkNA5TpH4z94kALC/QIJ9IhhLSyRPzsZ5ILh4u40gmKewTGc0mOE5cr
2Z6SJkeEzVZzWF5GL/7XEThnPrLvCKAHkkS3A4gk1sDHZzC0NctRou5J8ZNHw953Gdx5kmkfJd3e
EnNvibtXxN55pjaMEvmmkdYxL5T3uUSQkqdIga2ueemJz5fSi+bHIwh0guKSsC+I2psJ/yaSvScX
u29i+5oQytckna8kp+8Q2FeS3I/F/SlZ/lxS/Tpzi1xy/qqYyJVI9j+mBMCHnXkAtQCt9RC4Tj22
ARoDAdUBSzoEXPVwd5FjV7Uj03SaBjOVg0G6B4yws7WRW4wgEu3i0k+QnsIgjYWU6gJVsZoFIG0G
R3oN4+wF/Kjxg9mN7RGR17SC9QR6mDEPtYiJekRDTQLGbH2ckncl/YmobLcuhQpTmhW5dCwWYz4V
mfYaZK8genqKGIM0MjzpZjDph/lTHQtKGwR8SlwGc0WhQ9vQjMRARMMjjNQbd0pUkdL+6Br13Chr
lYyUGtF83C6h9mW1UblSIr7qqJfroIogUlCUpOaidiVVk1w6J0TPmYk33Me754bbWO3QTvGkpxJQ
WPFKlHSNibDUbMjkD68AL/WTQg8WRRhHBGeZ9iR8pQfjUYjJpRlj2uQZkIfeso5BxRjzmcop0nQU
aiyKNaY0bFxLc/jpAE6VUL9xpIdj0R9YjBhpCt7P0KWkSL6J4o7lVLcQd/n2S6dnkXZPJD2fkcKP
T/EHYNu0tYoQ4MZInc6RflBFUaic5/hALhtuOx0iMlOoT1Ez0C1ypGWUS9+opxTAoRZRrDEQnAHa
vIDu2AHBa/cGhSXXfJ/shkK0scBBlU5TTrkJSAkTyUD77jgrkEVv2dlUvqQ/x3Ut7SjV0D7Ng5x3
MdUpHcNcyIuXLDO3MsHtwkYHXI79HNqzprILfOEIrTAPIi7lLPgD2pnS1uJaetUyRj1Og0sqRJEW
SLfLTtiNSttLl95XHOfTKreHZ2ZZIEKVM+91nZ7YQGFMw0G5asruQbNZv1XSKquKvMXuhzJJu/BR
5JxEr9vi59cfO38PrrPYoqMkMP01F0AApLvWGDOYRp9JbWIntHuc6WhSdauovHnSfYuH7miH1Mzy
gZ8KE43jhkoIVzjuBZ205yod9Reh3CIwQj5O6ZkxJmck6dzVlO9QEbGNsJi3TvVwjWoM4KNRHQb6
GNu5CmjvDYZiBUVF2qbjl+VME71xyfep29H7Y+NOAKe9ZWxR7XGtfGkBiBaoACfL5GdqlgbhJF1C
g1IhFytpaFm3SvqGKcVD1tTF40wVMZJOYivtREJQEN6ksYh7SgqzY0erNMrCiTpm7B9no772Tcf/
Js9PKnAfnc775iXCJGHApuqZ0U8wqmfwj84xoT5JMnDFLK1gq/TrUq/EZfJqk5vW4vClVelPq2kf
wD9FNRpWO0SZszQ1I/41+EKSerI7Z9nFPnEY3nMNj2au3nXJ4K9yrGiFhKlcR5RBF8o7A0tGuPuI
nqmLOtIbNQA6Iu1ztwRAPkvploJCm0CtUrhO1mFS2U/WTJ0ODNJdTzGVPg51MfvqSmMVIFlGgXVJ
h10cZ8GJp9peo+IajfE1b2SHXnINhB5ksPFofxFS37bSkB2pyiZUZhuqs+h/Z2olzbgGu412GWb7
fOcpKsdG3vPqK1AIRnqxjdz6lQ8S54H8N5IL22QCbyhErguhutwYvmRydjgGu/UgXV8V0Po1lP3c
TT2nTArBNa9q6QeXFIUXaQyHVIdnphGUYGQYat0ulItraRlb1I1L6R0b0kBW0kXuKuemxlGoqyjA
n4Z+wWj4rZfT69A1LBA72pJmTz6s4KOypoy20yk+I6X6ySlCF1KIDtLoyZ2ik3XR0YwFP7DH+PcI
nxjtPLLwr3bhaFxDStZ9yJO55mvAtPE083Pr8P1KZwvIYqmb6xnyij59eNLcdg3UuSNeiWHYBlS7
rXj6LFkUGwoci3S/2TnvE2P+tueO+zCz+9q3XzrTuTOlN84i40grWYzSBB2z9DBJxzxRBW1zOapK
/7xwaaIPRXvJ4vGfb/GQqjSj3WBquDo0KqTFXlBn7xSfb5dgzBjHT7Te+XBI9700pAUvfXiIfmtd
GvKJdOVRyUEisQCwsypVSHlVtAko108uo04/vgTSuue7Sv+eIr5h5xosntYG/kEfhLJ+7NDajz36
+9BA6KSFTYBuwkNnH1lXXfr+I++zOuZ92YyAs52ifQ33Zht/tIYGV0OYAWYGdynFcbzGT/fYCFnA
Zty1HrnrGUIdcMEPWJlXYPgreAVUlMAboRRkX6YwC+yahw2AFNDH8Ka5Ks6rpCkwHeJYtkk+CdOq
B3w+GduQ2RUHGnVfmm257YSXoNzilYmrvTe9iOGoA1DB4AK+DqufnJnxoWVovBqFwWDWNaUxliwY
KcFEqR2Fp3nVacOF4p4HLonhZSFUh7SG7zCU5idKzX5jF3BlzIDjCg+3hmHI8OaMPPMHYUXoQCOg
RRtrpx7hftTFmVkQR0UlYEEux4tQJ1jLHV20crXwKHIhU5ggKgZhVdDlRAkg/IpJSBY0HAYxv5z4
pn/PwC5IclfQwbkK9agZhIfhWN3WyUPxTDEs7kaiF3l5zzYa36zwNGDU/xuFsJHnDX+XezAFvSEM
DiU0jnQzC5uj5067Mk/FCEVn/qN3gPGwuT84tuat6qplgQPqA5jqKYIGvWIftpmBgfgGwyzPyi48
DjZZAMeC5kkhqKlpDfLaoOfnClsE0KwprBHlaK922+GlofjbCI/EBkwScS2B+PUCHvLiC7mkA2FS
CMuEGCQnKow922aK3HVe9+yLhH4CO5I2S/GdCBeFe+U5Ke07holQyjjhr/mawuIGjgFTZWKbLIiV
cf4xOp4iyuTiME0OCzfhsQj8Dj6LKaCWUUci2CzNG/WZF6pyZ18l/1LYLt48M4szqxc3aEYkAwBg
wMFuRuqImwY2zCiQGE9wMQ7cmAZ+jA5FScjUnFE82kXB7WQ75dp09RMfumTdDalgaDCrRGn7ygj6
wVLmZWI2DlLqhXL4ROXQRF+lyBE2E+eEIkS9O4AJ9lugtVP17TogAASKU0HHgSC6ZvA07+GKPQ4c
PGH349sYsgB6mnr/1OEH02O1935WVCu9Br006+lT8gflaT4TofSkwuuh7A1YK+5J69nmA6s75JjC
90mE9IN/0d7EwH+cueCqVKGsEC6QEw3HCVBQAzDIMdpX1YbGNk/st5qnyNYUulAIZqgBNwQlfBcZ
D3mu/M3ARTwVLlE+HDgXRwl+nraoT371T3H3Xy/Nk14AdHPS8lkfGgJ9vnOjG+6TEWhvxORO9WAG
YLd5MJctA/ZhorDuF9PDDFrfVLoLM4pR3ZBPt5AFaAk/4aWhuUece0dU8bvgy7muGKdn9gNDLvcU
RuDgZ8GK+IPahOaMhmZeVpnf/3bzSJQhDej0MzWjYHY0eixoY9HtF4Qwq1ErHsEW/fqRUBunbqs8
3A4lQ4e21ZtdkfHjVjHuJe92CFoXxt6E4D2GJLf2QYEHy/LgzQM/tWXmwo37xMaK5QTJupHD7Aoy
zqfVnL6D/XsYwqoC7Q4BCU7nYax8UKfz39UmwjKJHq9lxupZypZVHKGBWT0a+rXJ8g+nVIeuLZ/b
Ittw67B4HEO3Jjm9DhRfPz/h7KEqpjqyk1r1hhcc62J48dgJMCoqpHMORDjlOjARWRQ28ZEeTPJU
6fpeL6ioNeVD2LJyMozm0wWPz+qUgJrjKPwyltqWlTGvRnP5NuOfgVUHNBOOUahe475+TBG31hRx
oWTsCcNwWDauKvQOKbNeThpgDNXEutDXbwauec7MW6PXkp+sNEG+VnRTSJxQhpzz+6V9qCduQK53
65TFPTk4Uj0mV1UFGWLq93Hv7ZHzNpCS3MOisyuZOXDBh3xLMcbtTeZWCJKZv3nYJnPrWDbeR29w
P1PG8ul4uyJU337ApKo2oBEhvbwhHgMTNuawYqTMs3NtRkCH1ztjcdgM6HzCruZNTebV1oq7DNm4
FVWPaTtiCWboQOkzu3UYlxxsNzkVdsJ1obbyXcXWNrVqwlBqn1r81qph6ABVkuzh/w8i9NkeIvhN
zNectnkZoDDjIuR1poPh5AXhAE5C8+Kd2voHIcSm4oTF7sJ54VQYb0tPB6c5O8epp7jX1jg4M0Ik
WQZkmiYsNAyeNJtkGEhytGqfEePfVaF6cO0J+E1o7jRi+HyRL22lGM32TO3a6nPuUoOtD8+xPI2f
e3fQTryDs42iHIM+AXg0cwQUKLezxufMYTJS5z65fv8JTmKbGVdjrDoeLR0/coJCQVK5Z3v8G8fo
szV3fIPDzD+Fd3vLfXKH/urzWhRweQfPutYzNvQQYUdetm+D3j/jESQG8UK+tCoCLhEDfRs0zkue
bMFTldu+5jrcox4OmZlZbI+Ubx/yYOaMA2wzaVpvFfszvrNA58bZfxQQTUmzcEBpuu4rGokjEQvj
x/XHGxgJqc6z7xauO0mb3rgY4zmI67y/Ogfxe/KSpfpnFGSoCDXjd8yQ5DqjOa0XP/rXafVC94VA
HDh/HmK8ToGOhDtvqt5mI/3V4RooD/Rz1JRkFHP1j1mPO+TXBhAM9uuWKwrv8UB3d5VPSGEJYDQa
bD9XMD/e4fQ82Ehz3CGFC9GwPshyPo6OHW4H43nxfYTMVn9263zvoGqAsRKwrjGJ4PXCCinGnAaF
+auHc/eGwMudt22IlDnS7Mdk5vmTVDCJnf6lT/O3JgP+xd7gqc4WjQwSCWnAWVvmMUxsOV7Erhft
nfTd8uZ857vZB7iQkvo9mddqetH9mqUPD++N6fHYpPsMRqkEKeoYin8GY4WKTTyHrTxb12Z+UFby
7ZT3vxXpTdguzaZziMLB/30drHy+77eEmadziG5sBYM/3QxB8wrMDfYRNO6N5hbkCQkSmIUl8SNr
U3ONko/IPzgfb0ZGaWpJ+3vw+/TGM1jAzfA4NaOxmaxh2JAj+uMp8n1sH/QJC0EhDzBoRxu/6n9D
yNorl0DPsfWtvZ60PCGJkm3MeX4HB3XWc+/G5zdzOyUFLNjUe+8ts9739XzSfWdvTD9+ZQOYjcOv
ZrH7fRlUgLgX6y4qLH87Dp6PsoVz/aCKK1BkTn/zt+gOmanzjRsYSk6+xdl66HYeZ3i4t42N3gyt
EXx3hPTweFhETl9GHMrGY/4cdQjfC/HKNWO1He/NeZ2anK+ou2y1tB3u5+EB6AVECrTrK1oY30bX
vOj5V+KCjrDcoeeJNxNhGFFxGeylioqMXSocI4PoFM7jRDZ4DOKSs+GF+Z5GDjHsxtrDsRPGRlXK
At2FclQDAzC/NKPLTq3uL/elW+r3gxU/VIbx4ut+fDPnY/k4OctTj+yEFZhuk9ocaZUr7WgEdBPi
Mb0YgdMyCSahE6WseQoU6I1iYjuF1qWHMJjp6d4qF+1dj7uHKo/3i7PAu1syNl20nUInbu6WTN0k
gDVYWQbvfujGFP5qYnlcanbK4KSn0NUlpFOLxumPJvMn5rokix2PGanv9GymhmYf6fDjpxEc4WRb
YFeNB0NjNmpHM6KymuZyxTeW2mF7s6TzHXnl7KGtoh0L67POWvkMTgqwkp5yfl1etYaRmR7PFOBn
Ilqhy1w2nJZfj2P5lGqPcZXdAJnlvO4z1fUT66Q7KaEez7tFrarhhyaCkTmwV6Y0AEtIPKJnmj/M
kTrCva4JzYl8wvFdXt4Dgyp7ukze/JH3xu1kUljs0+W1HYPmxmeVvx6j9Ngl5pfylg06LPPg+hpc
ZCasVppbaypMn7Dp+WQQbBNSxRUdgFLauOUHnzhgeQMmHhiunsRnO/vG1cC+xcsvHj0dnsGpvuIo
1m2o0SvznuQnxrdGPy4Wpkx1mTgSn4CmdyenBo3M2vlC1UBmrhiQU4cZp8O/IQIlbwwvMP3IgTe+
MJKwWi55f1tO3S1Jb/IudgEgNNhX8VwRuC+p8tmHNhtudb/MLv3SHJzRe+j6mlNfZmUnXamd0S0X
pSn9nMywPEEwc3drwlNRT94mTNir183WYuzFQMHlIeEUwWMafqCJ6E7FoVDqqCfRE+C2q8UraVV1
AfNV1h6qXw7NEpEWmJ370gJEZnZHg/zVnM4X3x52YdjOezp5DT185mZd5rwWDP9XODTI3GlIippA
1g68+wq/3xZ1Yj0bJvig0Svjf1m9s93+jbFlgfgi8M/jxFFtGIt/I56wjZ5SnDTJnazsQgO90DX3
akIhbGjJDj6lvU1GEPQzR6tNYXPji5nR1hqMrn4kmBw44fe0LKd+LuL7Kp4yPhaxe+iBtvKV/fWV
cfWVDaBoaa8GS99rb+GN8G3TOv39qcU7HiUPUXEnrDRQ6jphb1gaa5XRDq2LUL+3Pbe9rfV4P7a1
cd/LL//9dcu7r71+PitQ8IQ3B4elc93fpFV6iJYKtFAzxY9OE8SPQafROXVN5OCeh014rmIDPWtR
3dUVVx8jnoOdI3/qTXq00wamfzyA4J+H3DCxV2S3PLetu79fOo9hkW9HjL1ZBN3U/TOyFY69Udxe
piRBG7BY9ZUMem2PdCUmPwLA7oOSCPzPyizDu78/A1a6GcIiehg7HegztZgsHC+8wO27hFnJkz/W
Gc/t3t3//ZeJHZXHFGJCaQccapXz2LlL9YgTiz2u8xjVvJqRs99lSK9KeqVXywqNq17nZztyqjvd
iHM8GNW0jovW3sMwRfGnO9O9egTaa+xGANJx53GynuPynTH40zA23qavw2DXa+wt2bbGa5PH/5H3
PuPtv5Y7cTU4PA58pLKpJxFO/P+XbJzZbsKZOqatuf5rZOqjrW5m+eXvT/9+KXr7VseCBj23ZzYI
390FY3sKOrrMq7/yWNNg26m98LseZ/Vgvruukz30YaAeEPoG+xRg58p8n039gs9mXZPnf0NgrfG8
avrTGGfJW6JzcvS7gZxGG9/PnBy3/Hu3O9cZ87NjsS+04vprLO3srqHZ8dwa6quXP/PmJdjgJIJV
toygbL34pWCvcB4qPyRO7rsP5LXlv/n7pWlb+5zn/Svp3B+w99UTjraUI7VrvTQ5pKeO1R/+xbHd
u63+HEYLEl6fuB3tompnMxSQocVL5UdkzCjRradpQO6ituOyBJeSgcKF6YF9sQGzVsGFshwCzpI1
lWp060y7yzq7sbLOk9v/YHNjhOwwuPDM5imZ4+rOgM121/bpugz64FyoY9eCkevmGJARy9Hr3y9A
Sk/lVDOj1vPuOrUhrR4/2RZh59Dh0uz3HH1mY84flAS1XUmX9b+/nHG+80iMOZr+oIzcvE+g8vrB
tJSIXom74aWLduSzOmRONj8wFDHQtHrq2QfiudYyp3upQYDC9Scug8WP9Hh005RF9haEJ58m2VGv
mvwlrUt1HCjOXLUlOVMSHBlsayxUvKk+5u64awInvWpe6O3i3ppYESIrqFiS8k4gSkMmFF5Y3L4a
Tgl6mjQqWggmQAWvAMMbznIsWFEewumbueMla9xfhhU2Xom2XY1GiddDPmmct5xHhicoJ/tHLy3q
S1VPO87PxlkjDgSXS/7w7xcrsymjzzmlhzRD9xS+arFvPnLLj5/NyafmrYeXqjIAZ3fARHOf9vI4
Kutol5c4Hn/sxozO/jD1W6/tilNddd+6zq4nazkdghmwzJu5fyoCodKQEOebgIrJVNV8skcnvTGn
bg/m7L7ljXqPWMra889rD3Y/9o8CUdJiIK92EN3+/ZLBov7vj8pq/Kl0agdui7nWy5rki24WuVKe
rdfCSo3TADmMw7kV3edMENmOf47kZ370AASowVjn0SWWCPtFH/Y0YtPD33PY9KCzRLTGVkrP7V1J
+XuLnO4uUoNzpe0Z3ZPg/50Ir9yNMarrKIh3GgG+s9fyhNaDweU+4e05qRZ7DTkfCoGBxGuFi/Xv
4TDKU2EZ+Sayet8ZJHIcnQE77Qz1gP0mWw9T0J7ABZAvTdWLWTqEmAIO9FWVJG+hHie7Jm5G+DxD
8uYl/jtKPYQxYnpzxHcXFXV7tuSP4ibZYUPL7iOu++yq63fPi7s9cXt7F3hkD9sZikjms0fsO1ys
M+uv698vlme/InVjCCN/iR4RH2ew+imPvv/+B7QYFpi+31hZ2KTy1r7TsNl2Xnuxsfld3ASvVJjZ
v3VTnrSi+i7quGdtnSTPXTwJA2G4Ki2aViZ/y1mjgr/xVTpxOmAwNNa69QWdn3Vdbvw4EQH6MskI
sTf2dG9n9XI3zGxm9KD6cOJZbQKUjNsmtf/lZpBv4oGF4tr5H1fnsRs5k2bRJyJAFzTbzGR6J282
hFRVovfBoHn6OVRj0INZtCCp9FerMsngZ+49d0TdEcqcStdtnTVesPjS1iETdpZ2247nO7Nc61rr
Sr+UywczY1YF45NP7aGMt1j0gIEtX/rA/LfsNR1EGfje1Qxg1KNJOyqxmK7c+hFTWooGh5wxQn2z
ddlC3fuldow4MZ5MhNAgtHzWb4spWU1mcvr9EdW7+TlxUKlwOVTOG7PTt8ozu28o1s8VCQQsAS6O
1cdPlt0Ye4uYirXvhs7KQmgUzIKpzu8ph2YCPUW79Wt0zHX8CBsp31vIafZJ6y+4BosAte4+xPl0
YlAOiDPqhu78n08HEgwyY7TwRMboz/rMADk4Gfs5JlfIqKjJjdDQgrJAU1znwnjNNY+TlnMzsyix
Sj3b+Z37yGIixQXG7hB8d/7W+cTSLtkNSSLSgHrPeZoY01xR/138sK1BNyf2GrJ0fxdjehx0nghK
DnuAsVWQVVoMJvtDT9v+epfcGFeHZ87Gq9vvVJqgYeduXDee15/jAc+cEPrMgqg/kOXyavmkoWU5
BmvDzF8QhGiDdk+1iWyqcgJCOfao/Wg4A6vEpu1z+9373njVOsF8F9oYF12PRKaLm2PBSp/MT3ms
BvOfjXk5iB1LP6GG1085647OsIurIltwlc5UJlnaHoBXE1euOcauIjjl/PvB1MqTigkJSjliWO6E
3XZS6buRtzzl0MIxvWXuT/1onMqawbrOrlKL7SDH+rTmaPrX4qzZzUNyS0XGA0SI22w1bJ9N7VQr
3Vt1eR4GrY463YRI8jB55c7Shwv16riznCFI0SZfMtfmreOcs1DnDr2RvrSZ3BPJYHzkEenimu6i
w2PN645oEYdEQr2NVH3BI6AfqpGMFm8m775RQ81aZ8qe42EZpeWGuJY9OltNG99KRiPfpW3+55Pl
O1rFEDSJsGpg7DO2MxrAPeou/zmPx8ce+xlidbSSch5y4Cg481zlAQguTPPFd/g3NFn4hEh+O723
oibUnBTiU0c3vXbqenofbf2gsIvGqJBmTJ3ecGlT962PGA3QBYwX6luw0UvcTNpkgCKM5SaWuXga
jZEnpHG0RQeksXNfbWxjdJDuk+UkJHyl7CIKo6nv2PQ+upTZZ6KiZ+mY8lYT4ZtwFT79fsCt8jBk
mn2aAf2iL1x45v+vePytIH+/h2QS5qj9r1FG/YCbEzciiad/MuXtnSzJtrId5NYa6VsdkbzGi7LY
N3iVeYiE50QarrWNTaATztIAKI6La6bLb9OoeFsXZMHvh3Bizz7549pS1nAbJ4I/U5smyJ8acdcg
8AR+ZZ4Mw41PLaF5+8ghxKxkrsd+qZB7yPPxk0FW0IXzT2BgOMa6PA+9og9hj3aNo9gg8TU5h3Bj
PtO528ctb0vAzqXbEx82bRIE6Atf/EBEqP9SdCnU2z75LkUFMpensK6UcTM9jeV1zACDAJ8rHlh/
B/J4yR4w9SB3enJ+vIQnoNtEh9/KstbikYxQrrR0Hvg/7pkBOujj70Ae5NUbunAVGVSCC5D3IHVG
rWY/SRohTD5TW1OCLTCkjOtPGbG9LzSUs12lVxfZNtVFEPGi2810/P3KyPqjr+fZZWqeGNG497Q3
wwfN1Z5GxNtm4hPKs2RxEDZi3NsijgI/651Ns3z5+z0f1u12UIspeVp4W3lNoEyfSj6lXfmqzanc
2Sy0zr8fKsepjkvITBx7zbmTNy1uKO5QY5ymXhqonoSBltUbTz7E0KCBnbXxwt46oBni2gfht6TX
TOUbLw/78Gr6BPgsuEtzIgXVwDLUYZk8OIs7zKkEIljpPqcOib9M9D5pfEz0FIrZSo5UCPAXObx6
lkKRlnF8cSGQFeTlfpQt7grdKBFr6sVOGoO3b02ne6p10H/YXM2NqBEIaZVXnJPaPo547thJemcJ
ktpdMR4k7bcbMdOUQ3Gbu1OIc/LVIlgWI8X0SQzFEEQ1ibixGO0Hp/ZfEmyrkAdmHzNz71zfCt9H
NGEIFo+zcIYLM+PrJBPs6r1DyFYWuv9QJBL6bUXmCUPbO0IkJBu5SreI2GhXVcLwq5t1wIphc+h6
rOKtl+NkNSyysApx9ftohv4p2H6PUXLlVZGsxxt9jwX2Xrp2dDGasNzOoVEGFbqMbezk7qnBYcKo
hvABNE/TpyXZ1pPr2t8yNlI3Urse7aHvv6o6vBpTVn8KQ/EgJ8r1cbRzkCP5NJ3LkNFE6AlzF00I
WGJZk5MKt2RbDX5/+/0MOo+6xf78jA1tOFYN407XSWECLOceNP3hXLTvYZLZ14YR4F446idK+ep3
FvD7fTXoRMKCKMTDVDbs5JAz6eTSoxJZSB+ofMoOo97//pE2KD/QQabgbHfNo40Q75eMoi0nzO9n
VkLCFiSG166OptN/P8yq/r9fAnynieyh9/znRxLUUbXfdND0mVX8/mq/v6mzrEli4OGb3z/oiTeA
uj+lp6EJT001q0/D4pzKMFix7MmSXeTM8Sls5XTunZYVP24eFFDTw5yH40MxN5uq6eNbKBXZkPNX
1cjmITL589ESvJRaQbQlPyjiQXAFm3BcXDM7ekDo1lZ8b1jUn6vlQ1K6iOL++3WBAtB38puGGf7L
8Fy8C03bPUif6eaouhplLgqsOZ4DcHx/dcN+jhPst4rH6DYxB9JU7Q90Mpj1bbQpnq4DhbWxxlvp
lsuZU9onEr0xk2TL8OCgOdZTym8ZRQ+9GavnThs/E1YUsg1RCTbbiAfaxRX+O+t2bUc2k6xd++I7
abQDauStbXND1sm8ru1M2xf5aDxPIGzpqeGqFzbKuDF3wOBXZ/qbpRRLacvgth+MgVfes6vPoRzh
RtF37CMpEZQ7rUFwh/yuwpzko7QXa7wtB93MvWBdaAiqUe4k+Hi0/qRXVIuEU+Yr0t/CswVXjCTC
lna7yCD/8RVCqj2G29fQRWoCP0RshoTCdRjqY9ZG97rDKl4bsbYxmfvFTT+faox1hZ5se0L4Vjoh
LavWjTvgtd6tcWZoN6DyfXd+8wTrQGGxH0zbI2O2H0tnoW3nclwJGb3WRW5w5hNnJXs0lK7MNlY0
Niz+25GWwtlKe/Qx4LjWBoTSWjKPW2N8Ndc5Wpx2S3WDFD3GW66x0E7zI5jUihHYEg5cVvfeKE5x
x5SyMAGn12azL6Ps2+27e4FLWkv9W2Q1bwkO4Qe9Ky7SVxdPNO5akeLBDKvGD6EBqWf4AEgArVJP
+M+EYx9ZukK1pQ8v/bJCsTtkQCZ11KYjaficzuLI9nReRQgEl2Z9rTfT8EzjeAcOPi/TMybq+vBk
V+xRWhDf4Mt9Xe5Hqo9oPIsUFRMWVO+UzDyxhMYorc1lMLc28r4+ty5Z8tZWxWsze8wldNRpjS5A
zern0omix6ZhsVuyvWGcdGIOfetD/AJEhw5Hr+BxjksGuuNkBxzdy9VprcJYKiJXZLEQkfWACK5/
jSAVEykZ4GDrXEFdnxvCumt4V4Gr1/euQBKtRfISdu2fqku+NOyN6z4ayr2IBXBaRgYIlsdk3bXO
95gmmBVU2wZqGlr8Z6m5yZItCmCQxWHxJ5r9U18nKPrRRaKGDLE1kFGyLjKuRhJK9p7346jpHw94
Rgam+Fd/NYX3PjIlwwvF7L2dnEuuD8kmC5fcG9PiaWTPmLWalJbY4bfUPyKYszucAveehQna+YJ4
POJctHAIRmOmyI+AISMoCg8IVgKt6f82vV4/sDzlL5ymE8qPNWWShxmgYU/UELa1XEGllh61pnUP
fY56k1i0U8vtj9o2EuAWBqIsV5UX493uWZcYDSTNzJjQjCMKWZzKL95gPoyZXu6mpPmA5JuSyA10
xJZhv0GjW23CfluSmn6FncjusXfwdJn+1qz1P75kpMFqmP5qyKFqZmqP9b7YzlEW9K1xjXkjA62I
07UHVAS3BTyFXnRfWQOOEBk7mpf5rTWrXVcs3sdXVYp8j86QnNeB0Ha/L5/EILpDkUbXTDUQVVQ9
bjqbFblLQtzMPHVT5zbnonoyzJB8u8HZVOH4bsv+5KtiN7TE43YFj38JsJeopxbSNsbUEA1B6qP+
0r1hgkegaQ/RwZZxsUuW0PtGjTOwtPgnxC51RDJVbsh4BNhDko+KdeuQ6cg7aNoCBnQkGw8SnoTE
1ptbz/E4a+xHna1ZtShoYrMPnFFhftVp8hOxrW3/opS2c8aCTZ0c4MuP4b2pDVJee1Mge2NjQrd6
nbxnLaQqfoK0gWPd73D++a/T0BerqMTr5Q3O2vH7T1+nPev8k+3Y8LI7DMAVO3DubB7iiQZtnfj6
Oo/moxHFhxyecWAYcCdGl/JjbEsdYECMQmlC4S18cfLC4QvRDOFGnv1QW8Dch8hn1yRxIZjs7HCV
hKtQepD/tCTIi47OFVtAj/xqGk1kUlaT7nPTIoGTOKdF5YUAEN9yimyAY4wTg+rSIa81L7ggXHoS
bpIJ/8AUyZOU4jIBcb2YvdqmkxFEZv+qfIt5ILHljl2DiWiqawhif2O4YtyapUm4RZHgeFxG+qpi
N5R3Fk7vgU2uk5PlLFjcrTku8HhQT6CtxCvXo1ByouwYq7o5s7x7l5M6TWWobTVZf3nsYkiEqjgN
mCtkjLg13KbssSF6MxKnef4osvQhi/Gh9bOnURN8S9thgVN71cat+29CPOptMZUntua7aeieLC85
2lpEfo6wm+0kjzhNUZROTJ5hhPgnv+2fs8J9ryZykk31XHdNjNRFoCTKXdZEsn7w5tkMZm1JMS/q
n5zEmDTVwiAziPL21abRJtyGxN+tGQntixLiAMtiarppWY7Q5lSJe5ODq3BPNvrWyxYdReoAdTAN
4y6Qx5K8PW/mZGBpmo5bV5i4GOx051cGPliOZZp7jacSTs8oohkgf95swvxkJH8nCyWOhqNDlZr3
aLgmG3hsH9Ws85VzLzh5N8lgWCfCpBg7NZj68WWSDjchhKNgLn16HJLAQJuwUrVR1CPPb62gdqK3
PEZDG3kviUZVOjI74zYJx0MZ8aZQjnUj29Iq1j7bnHIy9XEG25n1j5TwPL/W8RheSDdyYmetx0QP
hVBvefw9dk1LR5vgmShEADwMERisVp2BDIsA9OaJR/zOUMSExBvNISPrmHvRYDCeg/DRhrdKNO0b
VPHnvLef4l5jna0A/JaahWc0usWFMfMkm059iYJZpOzQvUleSruoL9SjAh+j3x007FQatkW0usuy
9NsaUkoOCDuAO/qQkr/6rvW5fmgMDHoyVTA/InIeh5JBZl4WgVr6YyuUhEWTMigJ+VgLc/z2E+Mx
k/KqiBY6RNb42cI67jPf2rux8ek8mWDR7u7oo3pwYBnRk/LkMR5m5OYbtxEPWmauxmIWrGVBVyRn
s56zYxNxTXVtEliMztZ5KBZHPfbKuNfvsFn29Zd0Wu3Gw3iJWoQFEM/E1Ri0BXXr7FCdo3y7g3Q1
N8iWOSnC11oOp6lx7SOcaNJ5jO4Pt9Jflb1nnmyDXANwHA0AFGBeg63H14k+IQ1Vz83Q4QA2GfYW
VcvWOgPP7uYbcnyJx/Z6mOv1KHCtlSwn/B+z1N6KDu9/a3cTWX7hgn1iHaQEI1q8jv6mN3vsNF13
ThbefOv0CrOc+lGcBqccLVNtKQACOtv3IULPTkoJagTrWElzN5f60yA4ppww9BYYkBskmOLx81Ov
WV6L94ZskwxZGcpsa6chzPOdEUUyhDEUaeW2ykr7VNvpl6Hx+ATbMxMpM9v6uzTBXKT2LUzjVxzR
6VYscB6dpNW4y/Yc/QjJHJZCNmY1TWD0mrZ24YOTrLwjQ0yCkmma7Dxqt8nkJCih4iNIfZR8GCMI
HZv/kKuK9KJlw5x45hdyQYNsiv6mT4SVJjmsQwcCeD4EXsouUtPRBo/qcci5M52CHGaqIw92QeK/
+GLNk6qmOEYUGH+pXCBlThXhYTlx39V4yCv16XVy3ULzjVjprGmvyJaTaM7Dwj4g/SnIOQKOh0z8
o+4/QFouxkn+ze4cMhFR5qns4BO1JmFsGuJOsGkz53Bl7Qo1hweClZ/QvyC6S/z31NN+JDEp2zTx
wM9AvQ6JFNwT8vcxOeRK2MWjE8aLijbB/JXlh9bKb8rvfhjuvsScnpgRw3DbnNq60s6NA3oirz+A
Ze+VmPe+8uF3CGIFiprKQx8fVT3LbUfUeJ4UE6bHZAdL2thiASiw7yEUydADubHzlaAy3ORhzOBD
vfQzeNI6slo0Ccw2+igW5xkRa1S3WGDaHMbxVH3lFgbOAbv/AAOljiFov8zI8ssJYeKkHb3yoDWe
sbPdaolGr97I9nho8IwotJUnOWfvsPcMOg8Wmf40tyuzEbyVRoVHDu8cU/p5Y37OkPt4FiJK9ojs
Bvp36VR5azQHK4tTv1DDbENNLvGKHrct71xQji+Qs4aF1/eFTsB8tBP1HWk4eHUXGWVicYBzQh5y
5bQAE8Juoy81sSlq68EtvQ+vK1AmdrekkIzvCxnuKs1lh5Hrn874V2eunBrOW2pgf7V877ut6g3Y
3V+21fPQ9ItWNnr2jEEecBuyPBiwhM3Ocit0QadoUbXCOnj69ARAYQXs9h7yrF2ni+pwkBZpPtGT
wEGMnAuQoJEhoqZTqSUSxYn45M1gDWJbUTQTKMmCNULn2qp2R1oV1qsJvwPSUzyFKU4S+ZsLGCPd
lu6PMXvHqc+f+trEytKJa4+6wGCqiAU6AhMH5BvwjnN2Trxe255t0yrlIQcCg+5QE9T4Pkpfs+qx
zlf2Vhk0MX1WNUEk6gAv+ZPm4bDDXsb2vcMQy2yWyk2HT2AgYTItqCVVggSL2aGTqoH4XyT/GH4L
H+qIRo4xFKAT1pUN7/5H4sOfIdfuS+ubXRhBF3QxpLFYeGEpSPYHDZ1KUFDX8zcdLvkl4cx/3+ZH
h0Fvv4l4Q9ZksOga7luRfA0S30mWHOOu/ZQN/YqrdYhS8+wPhB9vVUOcq5v46sszN/fO7asPs8e5
xRb1nnj5l58b9IoStWw/k0WKyJ1dxXcxNsco68+d3UtCHNUFCgY1stk8zZod2FqFdtxQbxFulNWU
hj/JPO6zmLPJM7lY8BlDF1+5pIIOvn0JTQr22LA5KMdzr+xoS/bmcjb/ceMkUPV51p70llGRaZKu
FSMqH7PHevDPxCEfyf7zSKitnjvhvhYdYp95pHRdfusmly8OQISCcVLyh/E46eaTCfVJq17rkbam
sV+0XuI5rBiXmPqwM3zVselQZNaT1ZJGskIAs5Ij+w/PLB/jaRo2PB+O8MKDxj741EkR7+5GR8Sw
n+T8ahRtudV5TuLds4qHiX0dd35QN6pYTcsBAhkmpVSwV1arE3WOImFb46yHaQeDTc+x1pXiRYtx
fjJCW/nShOfNiX3uwVpaJVxDV6dKmxomk8XiCcuxdl5sTRJMWGMZl1HN4Nmt76OPFrVp+q861t6Y
CjTbsBp1dq7WX8d9RrEPcKDnXcJ4YQTLaVHCHgMdHrXrHu/cYqMqUenGdrdnnHpDT/R30dtEECW2
pSVA42lIHAnSC6g3TMQTGBnb0Xmd+/4ZfQfANLd8do3inMfhLWp4Hrn6txX/uFGXbvqW4XlcxNeM
NTAQkne210Rqp9fB7M9wLF4snfCaYXTWpsvthOFomc/4f7QWE2fa4ndrcRfDrTVZUHrQ59jJkTHM
ZW8kDxYeIGYLw86b9G/bkc8jboeZ3iRlZqzZ1WMcwU75TXYtSggbelt8e1rn74dSmJyExreWsJrJ
2CtvxMS/1B/sv4xhahLMcBGFKTFPBY2jy56GS4lw97AaeN5QgZbaY1zyEESjUwUW7cDKMGZQ3glm
RLUupEYo0BC+mzoOhajFMFO7IgiRW9+oG495qS6qsfdaQepF7h88l9l5PXwUrX4zkUlukEtewVnc
rX7aMFl6tn2ccQkcEdplUmyFwupIXj1wUTiApldw9oEOWXcOS0qnRKolLXP714TFGHgWVJgmR7nc
T6LZUWaaM/IT12iviQNSjAjE/ZRTvVNDTniZa39tTJ8LYsZymE07I0pGisfnOSr/YlRhOJoqzGe5
QYHDfl8C6LJhfVGM5f/ELL6MXD7T1MFiGNIN3NJz2HYYjDWcPA7NH17dFkIIV73GmJasem4zHdzS
1IXimtMUEWAPvj+oDYtX3yUTqHF3uPN8vB33XNd+CDLNIFjuBjJ9sUYnzFMlXV6tpQ8pEoLJkwwJ
HLVqxGRvutK6u3X5h2VBvREqfoqQL0aAyTmEkkCSsrnyvcg6dHBW0s59a/vss0a/N7HQ3BQuKfYT
y+YelQ3Zjlh2Sa9VsGixS7UV6BsPmZI+ogdOsGODmIMIOdUhFU/83PnCJs+IG7FSLtWM82iaIg7a
HkpD7CWvSVgSI12Jeusn8EH1wWWa2NwSPySdLSqmIJu5IHPiPIYQR8cEgKRstD9sQGv++r0Wi33p
y/jSiIK3hIwmtJLDBpoeG5spX9tDGIwz9xwFw2H2I/ZJmsfOMOvf9KKKzqipQFhRvUAaNBbejxhN
e9WwKm9d7e6gPDgis17QlB2neJ/4a8t/TZhIBeBMylW18Hoa/yNukd3SODDKHsU/VPzzyuXpuuFu
36IwWuszcbhaXXdrZ2bYOfsYyxXbJIATBj/a+l+2jjoiqe6w1xvM4iimgdtCtMS+F3DGw8tBdJqH
RQIHjWc9Pqy9aah9gwtpnZHQvQr18+yZjyXQBDLs/F2MpoJf2x3QFFlqiSNYldAZIEhQNCP24ehz
PPsiuuGtsCjk+wLNO2YQTNkZs4ApYbTVeP5fRE9gYZr2RDdaHotqembwVzMTNc+gdz/qcmK93R5q
Y1L3qtWOg3FpuHfyzhNrOeuw7Zbbtev98aj3ViCMnudNH79GhI/Z8mUYufrbvFmu3mtsFq8iBpMm
O7dFjqzDrswS74LHR60MnEkBxddrJQdiVSFUCmd+j2yTyYITblUvHl0jQttH+oUqQIF6ujrOmn7S
vPZaakqsfJ39cTrRculMqZMBS8ZEiT1hbSagJ74Xjv4dEj285rg6cgugBbX7i9FXj6ZuVudCRXt6
c1JOZ+9mNOmXsBo2Y5pcsDgP2BPq5beVDDqPGVKFQPpkmeKGIqbbya/wj2PMzdp3W1Lb+F6AGImI
WN7ZsTUAY8EyFdPL4HrygB8hRKW2TqHBbDqTIq/PIw5qJ7U3ohcXB3cBcM2KObLz3L5oabn4ebwR
eHVx1knkI5pTcalFY9D6gu3uCPI8cgGfFFm+T3Myn/lf22XXtPEIa8Okv5mJgedSbfBt5uYD4jAP
ofv4SUyCYP+4BQEWlLE9Ukpyb5uCReXI0JKRCedpJvJgkC0jFw1yV9PRnITZlt5th572Lmbtp0yr
oDJBevKwSfHfucsSIT4V3ocsteTQdiC/QPmsTC2CDuqisLdi/4IaPmaxzDvNSHRrOvgkdKfE8lno
vHKeXj7MtorXuufNVLBLym/MMMKNmiXoDD07hgprq8hXCmd5nfBJiVKvQYt1bxVs+SBMFmmRdpTS
PZkjadCE+QW6jgUhNbT52HQW+lJz57kyevC8JTM8ocRKedZ/2cK6jRGx8oV6AEfdHmLLO2lL1QsY
fd4qLOZEAA93f0zyYO7sPV6k/ppwaaUNk3UlIXlHenwwbONnmpHXGIJ4RE2XPFXrc6RLhkQONGGf
SYMp11kV/XU6h3xQYuOh3rnhppLtN3IQhnMpC6z5ZNueOPZYqb2ovBu+9bYApQl4sg2eOpbtjmtJ
3DCWP8GH3SyNveqy186L9HcqQJLh/fDeOmZ/pY0fzkQGm5u8zV5Z6uokiY/e0V8AQvbwZIn6qxiw
f47tX0g1AmkAsSuCaQ/7PBYGURyd7f7dzA3tbMfNBWC0s0u7mK1CXXN4mwTnZhzB/oQLw52xjGUJ
0pkU7vr0XimWN3FHPFOKsndj1GzZS6u6lI+6lNmhzNRGstOhswU7hGp23o2TWQU6QV2cK+s4Inin
G4EyQPE8VXn7zypVia1kiBeWEo5JiH6Bp/vPCayTril4Btlau9c9nBOoSgJ/oLJTtv1UJ/YusV1y
S8dk5zN2rKdK3HJIHU/cW4Bju/dWQ8mcMzAlfBOlpF/9Gzn2TZ3RhTAMNoED/UGv9Qgjy5HzNWSN
3ESCTSioAZC731nfvNbKv1jq2631a4fZOZqa4t0B3UY7NtC/2pViz93MX8SaH5SdbEEqTWtTqpFx
iDqaMIRPmXiNpZMeRVQ56wbsylriLxtTJiLgXXMcooA8JhhRE9YYyajJq40g6dpgnDhG9ClyN0Yc
P4g0fQJD7uxaB6HniCEilww03QhvddO2b87QxRteTurOrD5pzaJtrU9dGttPQwQXYXHW2IRxEnL2
o1HLOTR1gTmfO7ZDu8p0b1XrX4eIgbChJotsaXs+ADRhPgzaBupCBKpMts+jtKk/ZZbuhps/W+VB
VdXHkOuBYQzmFQuzudF/UZeC2k6BZ8GotOG4AgWLp2lXdzhLoqK5Z35fvUKp/Iw2hgU4kzYIASxD
5qgmKBOvY+z62Ay5ouizv50I7pRcmuuYozI2SNNxzPhiADhfS3dYm0fysGguJhBhDiYOyY4fFV5y
SwSFg2iNaM3D+1/muJ9hk94zoyq3E8sIOKrNs8HkDZFDvoZ7QLw1OzZqANoeywTv4gcaFTtzmfHI
gsRpn91wgQpM2BQgAECX6ZDkTxshJxvXOmALzcy2o90+O/k/rxnsG3O1HpllMuc8BxEAXgbduyOc
PQsrabZd+bfWfbHt+kVKw1FSUOZh5OM0E1W1ROPWzIHDezrIzzEyXkrhMIKk9c0z96zhR4sAmjZE
jbJbZ1RNPQQikh0FZ+NGdJ9IVnCIo8bfDIP62wPzCcwif0VoO4L94fYyVfYykwIFJW8d5rg8xzrf
N9Wg8LJSMUdTvpd9fksdTw/aepFaISsB8dxnHChWxytELupSHddbvUwPpFIfCtGFuGOc53roN+z3
P2lE/kQ9JezcOXKrm0v4fAP6ZoQ3YbG3cKW4jl0CTmJ8sxd9Y9f4f0Kn+mcvYgvXhl7bMgPRW10x
2oFNQf3zU83tk5pLjOmMV+oc/jQ8nARC4A86fayCvTevDJ6Orq5tKzaOjm3fiUyr9CbZCZsS3as/
CQEmahj2PDfNVNRf6OT/IFndthMoUp1/rN4a3sosBzSSmvc82sZHobS/RmMfE1/Iixp3ZR09uu64
56dvGl3HpgxTGGhmMgbodC81/HeuGqHBjWBxERnaM8gZfz1r49ZrMakMiiy3Wt9i0TmjQcHozIIL
jTvp3TZEZoUSwZLlTzEsYx+JVMCzfkJl/VX6SwtvTrH82DotaO+48+1NOWD2bjXjr58hoNU9tPmN
NY+bfNaHQ4oYwP+XFo/4Ej4zK+8Y75yqgSWtl0/pvsEoyBQJFNhIc2BT4426cwF8qxC7Nu18hGSh
s+Yhh6PM3sPcYdTEkU3sqvMzakh4LVKD10jan91Ef7dZvSB4sG9OnvLwZkuexqBMsaXE5EdM4w4k
zKqK1uhnbrGVEdr+U7l7uNjJ1mizP+Q1slJueqQUs9sGvhQNC0AabA+KPsPxmExrCyh6Rg/cAwrR
HBt9RTm96Jl+UmiYZwbzu9jHkmYCZYmQdyOqS/6y9DphD8Uir+naetC8Pw35VAA08ZlFku9QaoJ9
eTLgdNQj9KG2X0a6trtNyaL19fitdbxH4iG28+TFB1PWtxKFieLnSB1nSxoBLHCqhjswjT957o9c
hDPyEHp0aIADh0EKGM3zX4EId+cw5gQ3WiPchr59NxqKDLNVJ9MnhMFLmtuMVWSbEF0LMXvjO1q9
0VXM8UsijZW7X7p4QNV6LNyRMF/kfBXWi1XCaoW9edOCyEb7sYvdZkPaOtBBByoFcmpglBmkv2UR
1ruLN460RNNLT1iOZZn+cJwq1sGBkFwDaT9Yu5j046JMgGt1OY29hfu5j+eNGCBXhzRC0PgXHZz6
7gDXljhkeIyHn1mJx8JFI2wShXRU0Yb23w+k5Fd0FFaY0PrJ9YgsgGZ61XpexAbpOIChF98Y8bdW
bckOqOIv9Ka9HLK7m1M2KhQn4zAhSYxY2qLoJpi3ds/TmO/dfl8bPonr9FBdnYFXyno9oNOLkEMY
H2hIsRAmUm6ynMSkmCieUxXadwelUDLgCpKW9TesmXDh571YRqjthxn/meUW+sadyuGBMZZsq5OH
htBJzb8Ze9w+ivYxIR4rlwkkqdeQC9nvHP3IEGTUx4K+oOLfZDyFaX7taxSzNb97aUyIiXrr07Kb
h6kfzKDEU3qfif2DmXGIS2s+5rPQA3uCOof7Whr6cx1GPeV6PGynsflqoq7YJ8gLnYbrnLL62wrJ
KdAXrX5X3ljZNsc5qb58QMa408udF/v/sM2/z+BO09T6M+nWtHcnWEoG18GgMo8VwLwxnOmhNRXo
MEYEVSOyUyeKQ3jt9Nx7MIf5NLQiugisXQFG13zT1v/D2JntRo6kWfpVGnnPatJopJFAV1/4vrtL
LikUcUNICon7vvPp56Oqprsqq9EzQMIztIZC7jSa/eec7yTtsSisR/jQ9aOcIT+jqrgdTh1j8t6e
j8yYC9h0nnLLhfVjSLlxjEysdUPPjlVO15pGcDDLWEnIHqTb3JLWdmCbUqTacvLxsEzg4DZFMGfl
2Txth5LEt+v006qvO2tVCM3lPF0fLZGpbUeKea3xcl+Y2rxjkocZaUevgzgC8gU2Qdhx2YR48hu9
2ALVdxcYj7NLX5MDrA/83tylpgk+zixsyaYOiz0d7Wlq3Vn1UeDROCxZ6fsM9/LCsQ3oeeC8YhrA
gYOEh9LkCKZj+FpIGKBtIH5V/JDrTmeIqxmhcTQ0fFZiiq1LgZfZC4tuNbFv5Dm5BHHtHe0wfonq
4RClMQOnFCQsYAeqNcKnxEE4HKL0HZLZZui6bTymjyGWdSfQdm7CLKK1hvzqlNCV3GDZ21zaMKZI
Urv9uAGyBhZ4YIadSfgu9vBVJ/IcVXC2O2yDlZeFW89LHvochJ3OdbAyQufT8ItTLwMTJnWyt8z8
LQcPvnSYVJPOQ/xWuB9EY3woT/Qgs2LGIc0mNAqFNbwT66FV4BsL/8uJs3syoZJVs6hustWxBvfF
DcJ3z6IKxzRw17kDV0WmR/T7tCFOF9Yb6hsAlkU8mxDX0cRZGmPNIEDJWUXDX0OQcEdhAbCpLrJY
KPRzbbK0sdkG6VLpDKVtSp1IYJ56f7z3MiQlFLy5Pp7dKU5hagbrgMKkrWIDT0uavfJw3Ta2gRl/
dOxDH5Mar43hrOflEVIi7hz8qS2S8f9eJyf/pdiNikalHNuciwgpAZtLnf+hT46pTKd9C+UZu6kn
l9fxKN3pbcRpvSAWf8xpOrroke0e0aqqtTHZb2wTut3Ixf/AMeTeFEb+2mg4lWLhIErPNiuab44S
vgx3E8IoWsP4Xit0rvLwblWa/giW1mZNrvKzqUuAVFSJEPbPsJGmjI3HWN4yn3ltlkMMgt7yYkVm
jpKDNbvAwLgIsuGqyTZb5rpR7lC06muh1n/rhg0bQlG+oBx7Icf4ofdwxJXuqM4e2cj1//7LM/+l
tk3p7HkViG9TSNv8c0G0yQsbN46Gd06W9lyso9Ze3rqH2kGsB/UD7l+HmDNVq7GosTwUprvJsNKy
wRwPVQyixETQwwvnb2It4CRGqd9SlOGuqmIKM3yIRnoo91FBOUc0MDQ1a4xqyzYvilUJMOnBaksC
08awdVMpj2aeUALcK3TV1HefnFFb4el1Hsp2KDcOgOz/R/+a4f5L5bdigKLrphBzkaUt//TqwbMI
osXEqkubF4ma3DZuuRcco0YLfljI3swLfXS9FE2+IDLzWiXBZ18PmINCjut6EpaMrjKOSRpg5DVu
6pG1KRsvMegWUkA+qarWwpvK7PC7QnqCL4ZT9RBQObMjKF8/BDYPogb/JnMQIzHtNid2Fm9mlb3X
Vf8KlHkGA9ZiNVR9SXYXJacV0XPvGnj6Gnrc0sZeuXrdbqcxN54azbA3sz1x7eNhX0iTm6tZiPye
RP6dUzuHP4Y8JzPQAUqx9C1CVfgH2FYJZxhg/BpExYvdL1RJSYcxf2HbwzIrokTfY/qfG2wI8RRx
DfMOPE3aADkavUa/Mk+e9kNnsRnJs35Zck6eq5k71AfIgVPrM6Mu2PyljniH++teLWyuLp0IZy8Y
DynlD7vSoLvZMgcXJ7D/K5fBl+g6ZzM40LLqBJOdPxPeM0F/+XchaxLLGOJyB+pF0wxid4ZxqXT2
YhWEJvgqc15p990zWZoAUkdFBYHXtiHAf+c2eMB8QB7kl8BCwAHm+j5SCTZu7JlBH8DAIW9gnL4f
hsw2TqmrP46JCn7yw4Eob1lVzf7Zqwt71SewgL4L1su8845580Ylz0XggNpR+hVukXHcN2CrbMlH
7KpFhR1hqjei4OJc+0ro7y3okqUs1dmkpvWCCoQfXtRXFHJn1QfWATuddTSKCUe2XWe3oBN4fFr5
rvJesbFHixlnQY+x+m9zHIxt0+nDqoNO9jBVHxBTT7w+U0oLsukshF+s3RKzADhBUG95GTyknf4j
zMMYtgt4o2A2LVTz1hl9D7olpMyzY+N70wcEzNqsnuKpnKGTRc0cEvo42JDyp84SEkfDpZyz0NOI
FTrWKFFk5LIQgS6e7Rrm/IjnejUFMBctc6r3EM2yW90BjS5IFK8qFekccjsL5z6BQU/2SCt+H5MH
KOPN9+L37//UXlv/53/w9kdejBX7pOZPb/7nU57y33/MX/Nfn/PPX/Gf5/CjAi/41fyvn7X9zC9v
6Wf950/6p+/M3/73n2711rz90xtzS0UzPrSf1fj4WbdJ8/1T0Jw9f+b/7wf/7fP7uzyNxedf//jI
26yZv5sf5tkff//Q/vdf/xCSnuB//8fv//cPzv+Av/7xHFdvYfb5L1/x+VY3f/1D6n8RbCWFbmJ1
EA726z/+rf+cPyLEXwwTVdYhRSOUMiUNq9ykmuCvf1jiL6ayTIU53eImo2xW2Tpv5w9J+ReTiI3g
JW6alLPys/3fn+zvneF/e8r+5w7xP6/mFt9F6hSCurakdtv4UyFo2VWem9ZU9fnUQ3ma+Cjz6haZ
47oyxcc//FL+h7pyg0qqP9V8C0t3DJAgDDyxcNi6/qdOWfo8Swqiw25lZ2H9kIQafEPhPOBycB8c
ZGnEO+YZ2GP8lrDApLDfay8u3M5jpsaWZQ2cTpXJ6qEyf1tJjxVZzcCvABgF7RPBDT+EzWrd7gE1
IS5PTXU2E+0qwl6/ZoWTbjJGhrs2M9IXyF9eB3FD792KrjchT+N/PbgcUoSt+p1JcAxmP+ZmR4/2
WQ+iJyIpgD8WBG4QR+6qtry3JtJ+VoEd3Yyq+VITe/Kpr+KtTQffDisXRo5ef5aKlpSeYcDSwDeP
5RFhrrfi4BC1+FmlDT+j7IwnsBP20XORzIKxB2SjmKd0kJx2wzjnk/IS+2Tt6Y+q2XYFEe5KdvVe
N6L6gerts6/y6TR1Odg0wnG7Uubxg84oyohDcRx4ela1r9I1GCNxq0loLl0Um5WIUeNAC48HY34I
8A4c5oOrVjyY2t6cs/JSz5K9mHnlGFn6rVUV7YFSjcSLT2qaXTNkTW2RyVNmtO6usrLnoe3oeIks
BscSNHw1JltGtk8ZZn4oKdJaaXdUBe0Z/p1xp4hTa7i7ps+0+FFPP9Csh2txBNJSqx3LcNuPNq4j
ArHZhFFE+VOz1XT9yagIyRHJ4NZyMoicMF/WzaVlciRRsQ93FYWUhXG6FaLylpbEDOOQun+K8lNT
2N0dgPWxaCHsRz3eFLvU2xdslz8j12Tz3zrtEePmLOnau77r+8e6B5iBG8XeaRI/UVYc2pKqQ8mm
ca8r/TW3YnkiaUJcobXUpSysQ4lJdjcONojiaMI6Dc/nZsh4K7IjCKj0Wvsuzue5zq9Ahv4eWW3w
MulH3ybH7eZMBmLwf5yf+tv3Q1uXnNCy8fTf7wo7LDhWl4FdjlHcDU4Zz0XEGN5SRfjK34B11sx3
HpYnOp1Pphjri+NXO6dpmJ8y3cYa4sLtce51mH/I2AkIF8Xd2p7pKFZjYJnvWi69mBLH1jTVpbWs
dkOq+ZeltLOFK+DVK7XPqAxnPXG0VoptKV74ND91MaWdXGJEAMGxnToCqxENazunHuxj0z75Uxye
cL6FqEQmg8khekatv2sAZV9C8IOeLBsappHC9DAPqKIYR5PxFXOgLLeMfU+weI464G8CjfCAsXed
q54WjKERZ1BlZeZPRKWRiA+c+blZ+wAeAzAgh67zbnZfDlBgQ5DxdAw4Eyn50Yz21pDcs6DHDJnY
P0cY8gvPl1uy7FAkcKDjsdSWYKi6nS7jr6ppdzKB7cEwvLn5rh5vglR/TOtS5/yyCgbOqXWD+pLh
aA9RHevIIwHcimMV1O+lhjcmj/u7zixk4Qpf23bIl2w9nnM7HH4ams9VTwnAYiit6WaW9VOq8DIJ
YVozsGW4T7gMQruOcCavJHjt1VT6zSE0zPofHr7fF1VsJLjlA73UCKVnejOib6b54+AOD5rZjEhv
bXLKqN4ldRt+8u99SDpq5rrOChmc9Ru7jCmLiPNkQ8URvq0ZI0R441hlZrgfYuMeaUHwNAdVWHnq
rRnTwTgo07xVUj/R6rGtQYsuAhbHJap3c1KxUZ968JEnSdbnSJy07vl/lmr23x5Mwrr1VA9r4jgM
aTpbPKcsekMrf3RdEO0G13r1c6aJMV+y1jtHvTHAG9aYhKh06Jmpa05R7ou+fHTkEF1Ua9g0bTHh
CapkfLQsnBJY09aB17lHX/Xl3ZDRtabF+jJh+4R/2J5gkri4YIY3OaXWNusEYbHS1deqxOP4vYVM
0ualdXIgBj77Vcssu2OjQrr6bNVgT7KQFSMRPOfUDpgMzn/GAKbQwhhNxSrfMXEhBmi0u16aKYbi
rDp5RbdEhib8PEd9ND1+wN4f7N15L4o1+GkM2v6g4VS+uQpOWjwJNLV5TQcPKW7T2McQT61NGqJe
TtYH/bDdi4UAeewG0iYGI4oX7K35Dk6ZXCUJOpJLScE+0LW3hOMFcmjV7CQXzVwU2T4LK38i/hx+
OCl42rTP83tuVf16yly6gr3hVAoQM/SCpk8VwR+4P1J+DFQdWN4wfIUD9qoIFmusDx9VP/zivmY9
JZhitxJ8xC41svCu+1if8s7BLZQ4L05EpSY9itp9HKd4rTpXu0ST5G5KvvlA3BIKRa3Te5CKn6kK
4x+kVtGKuOYu3WBEP8qBnI01Vbhurfbo0dW815qE4GqCcRmZKG6pnesaKuuBj54CwYfoL2mf0yHT
GICH5fr7TZ0IwraPbJJCo7MG+Agta37omQKsGYRgLgDfybkFIZvoXXlO54dJzpDPnu6b0PSNbdHg
ghRnYQ1LURBbR6xjSFu5xTzWhd+AtQoICBHNyCdDBBVfWZE6G/bOIoN4dt3UOn//KeyG5Extms4C
E4OoONIVQYraLGgAzEWx74nNL9EYjUNa8tqbABmtSoPmWdfCnqky626mzJcGw1x/Y1+mvjXOUcRZ
IleXoXTDRzvR473lVj8U9MbfpK0PnhHbcLr8RVxrrzSkirVXJ/lZQhVeRmGs7/whpJKbzpvRqs39
IJtk7cVzIcmQ0d6c2d2B6l2qXlk5wyHtDoQ8E0IkZrJVEHtXyVBDfEI+mFzTXfk1mcaR3zbuC4TX
ZhVqMSbptN5b4Yzfs8B6MYAOdnIIpi3fibrmrjbuOgfGDYch/WhWZXMSWODWlTZVW89JxJw8ogST
dPdnzqmebEblp9Ar9eH2/aCi+KUzUUJDw8A7Mvnk31rhnJuhqs/xcAzJI64qo6gOtt2VP1CFsIWm
5k9YTb8Abr2GGXKS5Ca64QWZw6YLoxulqtEtbDOQZmB6uGXFzBciQuGGKkGVN3nLYdj++H4rlfHD
xKDnNNDqw0zaUL9Q8241zDxUAOulzTj4ItDR5QjH+mCVRr7q6upAnqi9S5jkVGpl4j3RszVGcoNu
TSKUUiXboGmtbV6COU0RwJ80I/PXuRsAw3LAZ5WOwsPhoIqBcQ5XRIiSh1Kgm/ErMt/ror9EUeSw
bStJfCBJX/A5MmChHBsyBqOKKce1XOvmWSVdvlbmPEqAWVBT5vnSuOF4sOm/XVZj3D+S/NnP9KpV
jkPjKk0IvJqeNocptvWTqTs5YKpivNhB+opD8Tyyo30EV9Y/RiO1BPmgAa8sZtp26T7ZtakOU+Gx
mthBfq8r5iJ+ck1KUprUs48Lk9/wdf7FQoOn0ByTaMzmsB1OwGqG01SNv7iAi+2knHwvJ3UieVgD
Axl6Zi7cp/pIPyuixXsCIwNqJA+jOeDgNu1pTcncLu0ZbgZuDwzTnh4qkqT05ULsk1b8IkdepF2K
EJYb7cadbPD1Bmgwd7Sqc8H9ak2nVHemTSc4ugk+FUP5vwzS80uBYRBGmnVx3JSRYO7Kq2Vaaydr
C1xxKtzPvcbGvKFHxV2PRDP20mjeO8cc8R1lt3Cy3LtoHrOMbXlVS7UdqvjYQtr64lM2blCF70bH
S9fphHpMCInCigrHY2B11PsYKSEIGxycWdTdgYDWOLPciUi07ghfBytwbSETB0mZ/iiQ+jc+DG88
Y2l4NoPmS1KUfOVARK8Ltycn9rNrYZfZNZsfUmu4isEZD//9rsBNKtbcAWNcJZF5Q3mYqirdZxQq
mKKy2Z7yUAjdX2v0D67CSvbHVGfJyZPEf83sWl8m0W8o++kjUbZbjGXs1Zz3Q03As9P6W1hs9OVE
/sARDVM2/heMDwLAcF7A44fLtW6qwHqkUXwzCjRB5rPGvSih2xdj2X++hvX0jnSQPGSlFxyAtJUr
h8rl12K2SATt5J/SRAM9WBCqqaXO+/Q6fvR5yjYhhc0g3Obs0wCWttIko1sz+ZmPhB0HsxE7KPKo
OePV6czhyr3GXfSpG0Gixwk2jP5EKpgLICBS8FgVT2xoYctVLgtirfRL3BbkPiUpz7bGuOKLJ8DA
znbQe/tcUHKC7bOiWCouy2htd63J/petgD7ET6NDwWU9pvYyFIWxzySVoh01Oscibt87NT7R9Ygi
wUKGhHywDaF/pjh4KTnp32ElYmclTLSOeXVsMisIYbs0s9c7MVZFKaaHnpYbAHRyxoB4Ut+1TLE3
nSfCqxK5WuSQlfB8ZNPOmHlZZGcZm7INWVe1EWzhW6zZtj1wTclriseNCnh1MuknQdCjB6En80fr
ekxY1gjxGBnaNnGDAwHs6AjW6Vip8Z7UfbfVpwaWel9QHSrm+4Uub3pf54+MBeRWiykaJjaM0dsP
wHOBDFEEcpK6yS4h3dxgKC1uEWrG36aWurUhDrrGcY4R3h/2pvQER176NlHhyeL2m5sV39NpD5Mv
6ZciLif8yWBfBewgzsNiGzhkbzKjNNe6H+4NXMLkMEK0TthcFxp7yO35dvmMPrPjdBs99G0FQbtI
xnUbUGKMi3l8LvuYxhk6vPaGSuEdz6NjW5Y99Ydzi/pbb1MEnunWS63kPatsHJWE7+h3bAGzzUH1
bs6xQUXELwyTv/W1185qQNXo+lKNjuDgZ4KN0GgWyL8Gs/rhlIQIBnJ/i9ykxqZlsJvhNtTaFkYo
VkPSETUEVM06Ub/tHOS5iZF6whrGRO/iKuxS2qr7nroJgQcAJ9QZzE68kAMms0LIH4a0DiYjoK0M
ONjMDsOVYqXeMUp5hhGkjlA5hY1oaScvAmVtoRHEoOtkwsXMH+xGPdshCnhWANXXG+PBc/oT9ROY
guI0wSdLzZdtXD3WKpAOT5Nhs2xgfjJcuagjqu/I4PxsL6YHcKJMzinxg9Rxr248fgpiVxs3wRMe
GNoK06WzHyE2rKrSV8tKvtEBgHFEh9yKKc3GkagfaIz01p6ILwPw973/jYIOab0gOlPMkW4Kyqmm
o4G5SqlW46mK+sFfUfuGB7OJuNGD86BtejdW7/UcTHRJnwfGWOLhSSMOMfprMSV3aNJiOed6ShPX
BWZwsarrSwO57ihacbWHfED0aU+mj9pfBQU6gzDxs9BYjUEAjkHC7o4MK09gwcxjoc/PBdaFoi6q
TQN5BL5GAd3p+0G6YQFLriKAW63VZOGHjwtafgoaNcAInobafR51WpmTTr31hf3ouOKn1vJkFl2w
SaV7AkA4LOGhAXL2ybtZ3i0cxIvo3L0Ra/E+xcYRe3p78Djf0lJQdoQUSrzKhNNhjILXXhPD/l01
4Zs+ApyZjOo5CvurM6gnABf33rB07KnlHX8sqteKY8+bbY1MFFUI9iRnwZ9oZRioiQF2Wi8p7dtH
vh7tzAYzTz/sRs5H9J7U2Chi51UxTln4yVdTkljE7csE4p705YYR2b4Y+keQV7+m0LlmUfQQjMXd
ZXN3qhqJxhuxPGjHGPSA7zSnfC5lLDztbrXddqjVGyVGv8UkXsi5Lroq+Bwa/zPjFQO4rb8IY6yW
rgh2LYoguMds6VjIn5GZlAuP+J8yJrmuqvzJzlmxAseKl8LTI1g1NVTJwnwOOns6uD1uJUOfnU4J
LUBCQhTUfKy6ySzlDphsTHFNilDhHZg9mZQ3aSmeZ7jjHR1x+Z1qUmo3Z8c9NnzuRVzAVEdtB+IH
OBGme2/1azsiTlcNc61jXU0ryiHwHJfvGK7xzFbqCxDi2S2Tg3LcJ2YUOrm7lorZWVrvi4r+HaiX
K+i1lIW9uQawS+jhH9PYdoc287/IOEnke4R6tvogM8gRl4RxgpgJTZX8TIIZ6hIEPxw9eVCkzOn0
nk0GQ2OsfPehC9w3oFbtpiYhsDQ1uR3H+EufYgSWCYMyOdvXabLvU9ieAy2PAEnIXzSill3QrdoC
W2IcGW8FGLML0OInTZfiJAYFPwcjvlaqEWEHx7wW0Yc3QjdNTLvk/lvdYkb3vDRDcy1jeVeC4HYf
UjMswtJZz7LKsnJpyBaJ/NlJOrSzlG7lCNOhrcJNlGmUBaNwLaoCHl0h2jMrQj65ycasyEPHRGOI
ku6SrNjlrU61c2Uyoa/aR8+oz8RJgNRoOQgL+9nqic7mtvUZm8VnZd6g2Z3iYXB3pn+0RvG7UDSF
NY3mLNRowRFPT1QnEvVryxamz4imNNo4f7DmYH+YbVqKVb8DIh1LhnEh2jT5mK3ONBBGmQYCF5bC
RhvUPkupgKlVOu5ssNvATVlrgjZbYUFeMUXOrzTQrsbB8/akJ8Qx7cp6LUqKsX3A9vMglDSiOEzI
EwtqbjS8Rlt2upyAxCGHM5TXitw0su2iIWY/aGXxy5XTyjY8nBdaS5kfDMSF0qn3yQWJGkv2zh6r
lBmAKwAEIcnMApSXmKeX+VD9as0zEykOcWhojG90KGGy2TppOdMpLBAafResegZtq3yggQTQpb8C
ds2xqZE8H1j4cJbDz4EC45cuwFrngayRhbY7ys0UYOgZjURHnyYy5HcfejKJkzMCM6zCHyY6DoK+
twvdHrPYXDrvhsEqqXNvNVigUumz9w657H96Jr7jmn/1kljtQM6XwoKGYwGKuEkBRd1dMaU2UDoS
GqKYmG01d9oYvkXRjgK50PjxRR+dTUG7JPb7/NpVmxTqU1jDQgB833Y9SVaz+mpgeMSNdvHnLC27
/M8g6T9JWDdLbi72Es3i3gYwkivq0nVFdQCoUZpDCXsSY0t3htUDuuaqrgbqlmWtwboTbxUdtaey
fwQ08Ok28os40UMxjFStUIyk2QquhNmcKlUYJ0vLmBdNo7eKBmpqnaFCjx/F0a7SnA1Z+1CTAikt
SsJ7CNSXlMEXtggq6xpLvhEsy+hIRUIWKc7bKZvoJOIIRrAAYLdmbFB7KFLXCKdURbGt7QgThVOn
Cz3rxdKL022LuIs1FBcywsfc84KiPHkr2yW9gk99Kye0+o5A73oS5CPbNMI8KiLSdEm2plvrzYt0
2v7y4M1jP7xIQjjQJJoOjQumr2A4HEB+5IljmNtEosdB2j90qqY+pBLLlOnXzm4YZbcc90iAxILV
fIicTRZQc+AZ6omXom3w1Od+qqgs0Vhy4tnEUKU7XtTezgiaa+bFDRd1m0c3s8e3FUh04L+90099
lPQ+YlWfyJax/RBgDnuQ7at6Sofj1Jo10AvNvZZS01dZDJ6u5oY828qQ1utTM9gLz6nSA/I73X8o
6mtSxD86vzdupdn91J14q5eW/FHMjS2jYGzpG231Q+Mgg4nU2yG4t1z8PbaHqRnP7qhTk+TnZ/aw
/lHAXaLZt7omjiiWKShhlBpvJTLM2pYdrx0veI8S78EeonER6eFLA6lm9KFzDXr1s0/NjzxJ1d6d
n3TGX9i84T1l8T2Atr8fsdwxMSqCB9uL1qFuYCQqFcmTol5b/Zeh/4hFuK4YzOLp5IRNaceK5rO3
NKa8u2EqTv9rss4DHVsTrqa2FJeQWdKiDbvH0MJFMRl1vhpqWKVUewR4DRPau+a/C0w1HovgFMM8
OaDyNgdJtsQK7RUHN0ZgiXBo2Obma6t077NrARwPfq205jJuT63zFjxRRiUW51axaEl6L5xQXM3U
PwdChJ9lbC/YUOFONWiooH0VT6sVAvlVZLsqWEDLfurrpxqQDSWnN2CAZDMjNz1a2bAj9AmLO9OT
bcPRa2m3ql+zJT43XqAgXgQZvSkMVTRZsSWTwwvRAkV/cZEfZVoDi9OdbsP20ppPRhxYYy87OBHU
kzQ405U4ILO5FILl8z3RzNa2wrNCTgxceEfBFVPuq0w5XNK0NCdNvP1gPLfF1DED71lHPTorusBE
1jHUvUb+eFMGY+po5pjoI4dokQQbL3XfRCe1ba+iGT1ZEsk01W9ZQ7ggMA9JNLP0qyHUVlgUMit3
rO8mVniSi4Ox/34zN0ygAVEPYLxaF42y5q09+7cBtLVPrnzU3kLEzIdal68xw6DBY2SrsuQM3CIu
bHFxbKQhz9gCrT07oMYOho7bgjESpIwMQHo7HnyNdc6pE3NVA0RYakLHyZiS4wI1NsUiu+dinM74
tTRs8DxjUXVJvXjV5PQL2BX8jjKgqaKeafQfU6BaMJli1ThMXnWLrkrpD8FL1smt6ByNXvv0DMs3
Pdg8jwvlOsYZVPBrQO8zhR8RuX0Ktx5MQnCmjUCTV6RSOysAuBA11IpiRYzdUt0DcyhWhNVgsErs
6FODMjlhMI85RKSZR0FVGF6kxAOKYRW2AY1SHCzh75HixmhPkwD2zMLZ0n762lp2+zhVOnuGHsHQ
h3+pURhPB0s4Xbu4Ly6zpR5R7yErsuSI4ZvToxtqACbzaFllA5iqnqQqt/PgNgxDcDP8mkharrDo
+uESOWxtmEP3UwXjLeRgzDJcqYOhiaXGhbDR1S3I+tlI/tK0hTO7a0F5JL+62XpulZ66WCDF96kO
SL7n9hE1l0ZDkNa5DuyPKPftddtX4xOsiBpiK4QCzY6ma69i1G/9pc5tk8MkUPOm6OpdEzDWHA40
YCTY7UHW1VeX5x4eLUihzCwgwVXZcepxc2lgmCjH4GaFf/nu+oQfU7sk8Qa8RY8ThBrnl0AUd5WB
l5CoLn/VUteZdRW+Ro7dqKYNKLanUo7FsTUAdHIls6pScV/KUBy63LtWodWtKwM/w+DHe7q8APY7
WgH44Dk2K2TIEK1mQO99JAO0z0jaBjYlU6Gul4zns3E9NN2VsgWxDugh2ZR2HF1g58P0yEjyl222
d6f8MrkjMHb13vkaAYl+kKTJNsPUg6Pv2y8a1lKsHCCMc9NOIEe46cV0wPZVpgy3CTu21VihECfM
GXosT0deratRrxAXOcED1goY0ypaNIO6/pUTOF8yeZupqfl4yclKN2x9QCjO1J9CEupHgguj+KHU
Kv/SRQ3zIAxfFhTCweNQ2b3TXnuwx+6Xls14Cc25kOLLr63U16YNQpUB1qIhKbEJnBzsD+7lzLkW
heNs1ew6S2M87bxES1wf67YWFzrUmKJS8EeRFM+xcEZQdBElIBnwS1iNA3virFnTFYTcSRtD7q4n
8hzgkDoTIjd4ixEf4yYO7R/c+YCl1dyUnGrcegMnwy7WfltRUC3jzrVWmLOParSfFdZPU3XimrGI
25BitsEom2UpqCLo8SmoeZLYuaCnG0bdKFG0GfvdphEWJzYJRTCPf0zJNWfwvepthAVix/SCZfoq
Ddx9x+3mi7qwTdqjLXZgQg193HQC1/sgzZuMRvo31/rE91xYRYqVBLeETn78ntuQ9TzIdz0FyKvK
AsxMS3S8MTK8q+wji1Ue+7c+5bXjkfN6GrGuPZgTuo7ymJ0gJS0mCvAutuXpy6gABBPQgznbKZPf
OYMmYP+U4SLcnTA15Cuy1s45aknvgZCAL5ZFxjoKkPOnQmypVdH2LIofXuG/BkLnzMBNi3CaTcm2
AfIgrxDp7BIQg9OsjR5uRhgPbGOBvK3zMAtWqaHYjHXZwXVLnnTOh4kIfzu9xLnjBXvMEc9MlaY9
Fl4oLZa8SQVuRmI75nxqg9afH/JUGDRi4Bwfwx5Mf0KkMmg7sUHhO5uZNDaqDD5tLh0GP0G2U26z
hlTtsBMdfiaULwmHVFY+swU1WGu3KO83FscBrx/acw/zX/TchKOWl55Tz1OycCo3lte+qy5uNpoN
ULStQZo1sOF3fpB3y7IO0sVAUVtYuJiHgWYt0Dy8HUF33WXhXdjYq25aqv0qfbM5mAX2BzsjffgB
pVMdfTZ36yDFvWJ6obPL3eyUjV6FDkhfQ5h2xuH7IfMhTudj+6tULnIVB9wF3kqS0/PYgVnGvuQL
cfWDtubMMRMD1Y1byPd2N96HbtISb/FABcoWzacaGkybCdhhlBSwbYpjttPSeYwuimUFu01rcScu
5A3uwVeniieJ3/g1yljTLSo2gb3RQ+IR+46Ncj2IpF3rkQ8djXjLiYMVe7CZwav4HZhkD9FShp9F
U6zNmpymqbW3yHc0fEL+OrRBoEwTs5GeeGLgY+O3rMHefGyZ5nyFKib/Isej5ZmbloHtE0nVkudf
kj3gVXk3foWWNhM89efRa8cXMzMgtjn9o5iaX3qlkpNbBgO5KHsT54G7iiZhbQLTJ1v6f0g6ryXH
jSyIfhEi4At4JQx9k+3NC6K7ZwbeuwK+fg+0LwrtaKWZJmFu3cw8uTZfGTHl1baNu7b9BdGGIlht
yv1Fz+CyMnIF3bLaD3nPLqws6v2WRA7KlZBgW7KQVr86Fkh+VQ6ZN2UFD9jtOFDl4GTGSQDpQ9o1
t2+Rgq5TUpfqY6EaA3zhlfpVCdRoc/DapAWCXJjVjgEsJq6uaD5TgnOp0RI8egMFg85UYmzTnq0J
GXXiTvdnKeYzwqg8//d3I/ppWLrKjyka+zSOB1I6PZYOulGdiQdrRGeO1w8yXEcm5ZLBSF+UH8vo
wiUZkm3L5g+lKELOPumbs0RUiLiEnxwSugwolvXkDuUlL4GhQqH6awhbD2cR7fNSjy8qwKcj7IzX
sSP7qWawFXoncGy2pJFuGb+m7XhkcZ4MPmmMhO4t4Z7aZ8O7K6HFp9nCESXmPJlpbFhHvAMc3TIM
BPB5W5WORIUXAHA15WGAz7ibztNcGx+LleLTRQhYssbYIyzbL1UcLxh53DOg3jisSPt7maiwZkvF
DM2uwm5BFFVMLN7Yw/Pgzy9aPYVxAdhotLBDzJq6r2tipm0hu5c4ghs9tu4Bogey9QAdETvWReij
PJtUo9JooPLagusIs8BHtRxD+uBLT+1B+cE9OtoJzdMgTzjjVMtRm5LPpbbLQ5c3lMnE2tvEGB02
IntWlNnaJdTBc4NWKSj2Mn8w9fdS0/XnjvbnrWalSZPvGpIgjX1lf5Cz+FuUjcHYRlZRccJczMqB
IqS3xaZ3ekr5reeybo9dSb8hUY5jdisoTHiEhdrxPUKRTNIKzt9ZFD3vMbOhkIJaHOz8jG4dd91u
tmnwxuPDNc0sxodp+ZZKZ9kkDfUoJvM6/bocrBGjTliWqsBoWMwMDj/uuCyj77IIwyJWodsYgqBw
7hJbg/pj9FlzgsBHG+Kwm+jvcuL8AE2E2JdbcmSgUko7WflInrQHT9VWDyxm8fJ3tywdlx3J7Oyg
y604vXqsCAF4Kvg7IIWJwM9NqwCWWXJT2WTC96gAQLS0Hi10KwnA45gM+er0rUS2AQQriKFtC4wQ
bfqb19WprBDBE1fpQDPy74Nf2csy+Wc1vJssBv6kV7sHwxR/xbzmN/XV5jEPJouXLLDVyhvQ13eW
hh0yqw9Lto+nFLC1w7ZI2v0MK4ZlRyqHg1YeIpgwF7NrSYKrOzHHJ8fgRu5Jh+ddd+6Bw8gVfyKs
HOXCE5rTSJUPn4u5xQYHe1+tPNLAPqyXSZYXk+7Rva2V37U9OGfW3xRpKtpZV3lGd+ocI6rN/2hH
m+jAXLuHjBKIdeoIQSVwr/LJZCkQjRreASb8Al09qGIzZwMJbqyYZYDjjehDtcumoiACrVN8nWeY
dGlNqLbUKHmSp2atrbBd7Xs1mNmlRffTax44nWY2vDAmvhUt91yNMGEbxbySyoiuX3T7YpqMy5i8
joipE1nqfSbRZ+xEFmCdxZMT1Zz7nPmt6NkzIc70T03NE9gyEKJISVydAZTdhrzRHSdolip/Hwc+
2X7MgpqQs6q/53BCjqnSMfFjnivd+akccBtmtaAi0lB9zj/iKIHz7Yu6ovYk2/bQ8DUcrQZCOilN
gANxepea/E7rumalNneBwxekcD/tuozfEO8ccS5wsa7cl63JgtbiRSZr5xBn6j0SqjwZGWBBc6KN
ZJj75zHL3my15G4zhmnfQLR1QUn4WYQGM7nTWxxNHxaDrM/hl95kO8fonOeKV42U3i4PGi5UpsIW
l4qy3tDtWNGJf3M/jDtXo7G7smE/Ra1dPjiT/VZn+TsxZfG4iWgNrwc/gpNrmUaNK7eHG7Y6Z8xc
75nxGrexe8jydqPRYdzK7H1RmoC3S2rGzSxmndMGM/jqs24RoC/NLTXp4k8sFIOeLMI9MxXmRwA/
Xh5DZ2PGqhE+Y/LTbLFYpOKz+u8v3KjWNamdv4YcyrCw5u7UiaO10/sufxh6bVeLjIaZ0tbw+Zhv
4NkGArXWgz7S3BfF7Q3DmHHCTTIccx2xDfkfVurwGtmELpuhO41ZA/oXaLtKZtHeeuIybDGcCZvK
4qHWf7rVlu1oqdPV8fm4yxDYeTPs3cylDJq4d7W9hIDVzEp9ShXrXwrs/diTASI+0/8Zne5utTpQ
5AoVl8oKHncZ1jDAQSmuXgpnzUpyOn+0FhqKl3ahd8tkRCja/Cb7LLRJicKfIIfnxgXBTp1dcpKt
TLBxec3K6X2KkJFkmrBMS9Iz/kLHo9Zw7etH21WOuegIzZagO12IAmKhHmkAvoqMxrPESafr1n2c
jvBcVxdNtGVoU3gyhFMM+DIe27DLKL42S2CSUuYs2fTolMKHsSrKqHTz5hj1U50B2UY5jrPxjzQ0
j1gHlvMi2i1dzWCjRj+rxreCK/Vr4SUL3Tj6a/XdgdYX48ZpIzTdvITG3FbbiWMvqvSuGr11VcGn
cFjbbCCZwiMMDmCy9AqtkhWg/6I/iH4lKqq4BwUmhJdXXKuCd3qQGqqFfRq2Vqkb5+RZ6eW7TLMw
qhTFP4LpSg7cDWmQSsaODADLHebRaaSxhjcr1QsoSuDAlxSsW9aC5huIMo5iqPnv1bQ0xzqDCzJ7
oz6yF073/QDamzMEfpnVNII2OVQG6/+1TGefGER2aHJ9vzScx1DiJAOeku16QWfvVAFjXQFAqsKK
T5NhFME0sC6Iea50oBMuVcZLq8hp0eVmbWhzsNlh4qZ2YyIVkYrwZrb1CQXuaXXUR300eSmsEilu
SHicYygIiKDvUvaUr3hWbhalTjyHKUNIjfJTZ6D0Js2kUsUKc12DlkdeTtfBDMByoMfJJnWhLCVb
gv680QcpQivPEq78Uc9UhoJIeTJxip84nvfBbFFuNBrpLTERZhyp9MDpacXWG2ww6iYvxnX2rmlD
65sCMYBqAj0YyqPj8o8KM9k7sqRgRDdWnlTxt7sCNek0FQ02miJcPvWfEiXe60XPMObMPsA9izOj
Mv+/X8bBz+Wt2kiUNQHMMrecAzsYMg8lMfps7nluO9mxrDfGpdRuvY6M5dot2ivhbMTBSQuLmsAG
W5dEKF90dsDdcWBCVEnyIaL8bjva86TgItWjL9W2c7ajk+bPbWK8NBXst36aw3U749NZARi+Aw6p
JqTYZvRfvWt2unHho2vuKVM5/rRMoxaD8zNuE5Vyk1Nc1MazABF9MLgOedKO/lrEA3btngX6sn7Y
xsy0xIYq63kMVsxPPXsXQur8IWrII7yl98JZ36vOdDz0LjA2zV0Hco9hnj3lIINM1z/trf8EplIZ
KNUMa9CCuIkKBTQCHmTnVr8KU7IaJeN+SuFH5rrOSoSxWHA3+URY7mmC940g/gc0JViXQ9y92i4f
/dBJUC6RhgdfZEEiG854WlU/Zy76C4FMX6dMDYybiO8i7YJVs8p935uBxq3tlUTdyXTjyNKcxov0
7BHuIDiNqvrKEfMAttJ7g4mZ5mO9eu3E3F9XF6GAMMEJ0zyGSKhsShMFsEyfbOen6XXNN1MU0eKL
BhSM1fbM4MivYkJJHE7tvHYGIY/ZLN64JBxW/km0b1u8ByN2qoPiLvgEKQrhwar/g78ce1PEUkVn
vg3r1tagPmFDJCAfqpjAgTI4H1AckJuLvQ2FKMtYrWeF3e/F3CDW5w+co++aV1v2M5kDI+xHGjnp
kk7hcVM9nZkfqw3jLMNgTnsCmKU09uzFuug8SQhooPCv1VFvMwzeUh0PLckO0pouide0SQ92vN4z
0eMVVBl8OtzqfcFAjVl8P07lmxaLV8bR+ODi8vHyxfxHJQRuX33a0jD+aizxPlshc6iZ/r0ihIer
u6LqNPl+SorrolfW1VgbKyT+VlEF3r2yoaaddIJyKp3cOAgne5ZAZ/w0UvuQ0Yg+1WKFaZB0Z2pA
Hi0LKgUk/Pu61l91k7NjLljHlPI0DwSM16LW8aYLvI8sUPfDWeut54Tk0omwD/UbNSEF3Jix7yYD
EVNaq3a1lVHWCIJ2WbL4klRNONmEd9gT1Sf2f48aY7LmEjluR6Tyggc672i8nGuGe5jZ69SznKSO
bj6Oxugc9GRWzsQCwS5ZRu9jYLJo6Krsc6HPH6apWD7tSkG2UpVj1dbPOrSlD536dcW78gLKYRfH
a8xMPp6Jw4IdWc33SHY7Fv+wBgSUrVFzb6P1txo5/CxWkAKPOpeCmLycjBvFuKr9nKXCZK/Xzfu2
01401qjhBF123pCwTmc8SsWRHh6i2nNTwEizAcGaW+zRHKR2aSoNVDgo075bMOzYoCqtJKxUwWI/
MXwTf4vXZAQ6tPrE2MeAA+4DsKQbpqNKnqYs9IduKAOhs2tqC8u4tB+WhlEgLYQ4E7/6nXNVB7kM
ih4ndRKaCqhEemj8rmZHkMPsDwYbFrPL3qNChFX0xtyrFkzAenmjy4enMSsScr7dgWTZ+NgQH+I4
lIRWTNHTEPHygAHJ+9uOaj4hQkKdY196TvKemgwbpyN9MaYEirUZvy5dzCbNif+Uw7HPfnUVBcTJ
qu8KcjhEFU53C1OPGTkfeWJ9appFVMpJ1CAZ36SSs91bOKLkpH5dN3F2QwkktRGoGXONFDH0+yHh
9qPNR1yGLg4yh4b4pOVxObYCSM2MMmInd5fWEtxh2Y9u8n+MyokhOFEeonH+gWVR8HYRgUrNCzUu
Yk9ImDf94Ca0ngOrWKliFw60E+VaxsyH+KwBZbCvcCPrVGwWCXgXtpryfbT1lmi+oy3RzjH2IIKM
4ZwtQPutrgXR6w40pejfbiYDYZDeYTYqFeNlXmbOJizBdmW5MijJF0OFyjLQtsrl7ZxHs3rCRfgO
Aj7ZGbaqedDmB/97kbCMQMu8YPbH5931dAQNfXAfWgpTEHp32AAw4DQGtNcRC3Z7sdoyCqZkmMOi
u08on5sZ8I578qZK0ob6OPwDPhsIruKyduhW4UCC7WAGZPWm6zQ3wpWp2/GLAkOAfGZ6mrdOR4uA
KQIRpPQMmn5TA7hTDhb35W7FV0w+UK1MQFWFgl5u/81hdo4rLy8NbZ4uMgSvJiBvBMSDahklRuZF
RaTfWwQMOrTab27YIn8TyxLKYj6RzfYXPlzcLcahmySZh40D0dfuKTbgrqwukFvZBCvGhSBL+VRh
UU72NjZXPyQT7o2VvdKJ+adPmtaXOj6+OQ0khs0m2pswCtHb9EPX18fFRE5oHnMx/dFHuq1LtCg9
/sIae2uXBQdXS/32VNJEU/G1YlLc8IE0h7sZeo7Wv4uN1wLWOLCdFFdAhulrJqZI1oZiWB0oVowl
ZMNxl/juBigPUjxbfV17DN00ptR4huaVwyIEB6X8GQwKARdL+eF0y6J8KLHa4IbHeMCSa1NQDGcC
zfiUo9z6fTTchaM8b98IPXXivBrT8/BvLLsh5KDO+mLBk0uTC8dq/VxkjI90umn7HI6QRFjz1JSh
q5r5nqLqkcYx9oozIaJ8RXiLJB7+3OE+sJ6QJGXwaa8T1va2Pg9xAeNt+mXBvhWpWfWhXPZx0kUh
mYOH2WkoNBjSc7SwVbGA03Vb7RZ2t1PiTsB7msmPNZCVkNByHzXqn2HT4zwC4GZlfWGhjRNFIJ2g
HV7dle6m1rpOc/xWrwz8LksMOb+X1uqEBQxEYSZ9GE34GTQ0g1aihhvmg4OSE1vDfuiVY9XzQjYy
KvXaHrAc3e//OPixEcFDQ6PzINDbsm+1Kp/HQTNf0VPAyR4NRbFeyE3ec5SJsHDbjrdN+pAYQ/NJ
ox4oG4x6ndRXHHM5dFHaeZwWa1mCaGxYHVAw1/pjiI7ZTFIYzPbO5JdSVGjM3L5GDt6rtPS5rsWN
FLjkhcA1yhHzpzHYSI3/sdn1ZwKjYdmRHh55VJuNY8K8WQnbZRBiGFaWQ2djATbGOTubNZiobEqu
eACrAybmsLTlcEkFwaf4mbYI6mkRZsNEadjMcAEvYDnZM6QYBqfaKxf5h+PfTAMYO9i8mo+rzcjV
Ghw8irLmGWbMbwbIVi/ttOXQKtzyDndkOsbGrS5pFh0dsHxqUhy5TuhoSqrOAyjLFre8GgOcllSM
0CTVgXPdovmt6To31ZDPg8UfF9ctgDLrKGoGAJDkAaJYdNXVBlhYzGNYL1n2AdxxaT0ASy7Y8O9w
DrUEO9M96ukrW9ZPw1DcU82ZXi0xw8WYJvQethKA/PYycL21LJwJJSamLwz9rY8i1v6KiY+zGv/B
GElPHTQ/BADTOjALOem5VhVr31fzn7SNdOwL7hE+HOYedQhEbnKpdi9wQkFiWCNmYJz1ee5SoFpa
zDbgs9n3mp7hQvaIKKtEkrtUafzprID+17lJ70QqOV/Vx4yIzn12KfKgLI+ORTuegzwO6bJ3jvgw
v1jGeW5hsn3IjbNBE9mupakVsiVuqDZWj8TI+LlpKXRYTTx3Km+Ainwfbuwnljw42/JhDWNbeWUO
hTLJclSRE05MVfm0LTzSjhOdM5leE1CcFx1QpG7jYrBZ0XJ39GfYJYTzSmOz/3gr7pNrsa5/jNK3
hLYljyr7WhTveie/laUwvihPBuDXCqTgSoMMMyo1eGXMAoQCic7211ljrWWLfq9y+t9yNX3YLoLm
bXLkEVuIoEMzpuctf10cZcRVIx7ANWkPkxqfQLqZN6Uxn+tefUvoPtgrc9me1JFHr9hyWpyMCKjK
T6f4avkkPtoI8GIiOhLcXYLTtjFf1eKWx3YZgufhrWZwpNBIid3MLkjnVqc5O3L3c2knPtXFlP4O
cHIJ+qdBJbSjNVTCB4/FbptOotLSLtWKw0EpWoVNuzoHimwVahNYFZppXO/TjKGKaemkR3xjEM+O
A3fmE3YGsjtOytU8OkEGY3eyrXFHObTB+ZFw38RGoLXnLszlcohhX/qaS8BQ73+MxnxQoVKGecOJ
I1m7mNeU7VWzXYSZk73h4Ng+vGU4WKoe71tliGgyyOcLLtQnKqGM85BptPfh0TQS93HYonwMN2LH
2U89lqb2YzZTHbLOz4Dq2/qrmWrXGslPwWwOTyzaWWmJpzTbD01uXdNcf5lHlm9pPt/7UmsfRpYD
ay72KbMG1FB8N50rGhqhcCNM5LF3OmTUQ1FgztOTGLJF+4fXEHHUQiDLJmlLxcvm0LJcGxEE+7rT
VD7U9J2U5nKgiA1CIvGIzl0YlTVDBELj191I4bLGbS/BMZ876wNgGIumnNs+Ut0MgoPubEC1BEIE
G4lYvGuG/dd0gNzIosFlRsp8FJkR9Hhg2VgyaqwPcWPpnIdRdvSqP9DTAMBq1OJwWNt/Rtx9GXNN
RkgDVkbdqh9tV48rWKXrU/zJkkU52YBj/drEs0rtRO2bDuvlzuHZpYjmIerY/wHLD8ZGmNfxq3TN
/sS+mQx03NAjhAZJyUObeL3JeTjtovooCU8FNpJ4FcOpX/gX9iw4HouqdgJLmidRu+8u0c80LbFR
Ju15KQWNBs6MUrTcXIQVtv9KfnWHmOqAjIMwRPEpdaKL6ewrNV/CbZHTKQYn0ydcYpEfI35ursOK
Hhs7p/mB01zOb+1IVtt5TiKBuLffZMkhKVy01HgD+EuAvzVE5rhVp5MUFilcV4MxbVrBoK8WDV7U
a2CB5shkDYHS0Kg2UgsI2v8UgdHAKwZssQHcyGTNNTGWDBdSOXcGh3O3ozMP171vsEzAToIOLg2o
VTO6jxrb5n2N9UPUfuWyMB+FsjwVWKBptzHhhUOMy61nWpy+VBpv3N5ujvDEmNDATzmq+dtq6x/X
1LxVus7O+sEZ4LBFBJrtDLkXY5o8RtXyvJjO9nw/LkuJ+tEa56LEmybZoM3ZhDmcJcBhNTDo1C78
/tXa4HpsDklC+brM0dtWcR+b1mZfTdtXVfz7z/lpSr26slH/wxVAcTHFNPznkoWDJp5El+JpYddn
4DjsPXAv0/SUohKYNQE6rjqTMy4xfU7LWXRdAQtULj5F5g55NXJ1j/311awH8NIpJyRblX8of0OC
goAI0Fh9lR330qRxB9U5vaMxqnB+YhcncSXDYHGa7lhSoB7YhfJRWKZ5YtIlQN3yJlINi2ZffbYQ
3VuFJJbyJ3IqhcyPMeK5FnjK3DXF9gHwVcPIZOYaC0+7QmgdD/mkHrpiwqxpUpYKMziQqXhbsbhY
U0K5lGI8Ycxlp4pi5xc4kYHDVq+6Zh16Oi92NaJQ0FMPyRVr4QNWyeLMBbO9meAGZdnE0e+FfJ/K
ky6zA61W5ndbJDf3P+tvgpxucdQibJSFRp6/9Xn2gjEPe05N84CDnk7fDJETCRbVKxINfEvsnKPa
+WWaxlC7Nhzwtv5MtSOt0DnFPVNSupbTn4oVn1/hyvTbuNKvOPhRaLNjpLe/Gb6ZG8uPkYUnh3aB
ZYBGbbkTelk/cBEza6Uj/pWJ9Vvawv5GuMUUnIJTibr3rl5DK52pbNO0CJ8JHjm9pSmoMPs6VLFt
iDH+Rv9TvdWsiKOskuXPyOIuAcsKHEj9RsUSfrv5icpRXQ5NbF67moBHMwCJxQGYOMW0F5LJmXKY
o129sn8wL3EjVX9WitHLqYAhik75Y9u/Elg34JC1cWCt7QuPFyqvOID6lfh0dCTVhMPCQTNv+KWi
B6w9ay1XfE9MXC7ZVXN1Kk93JcgNLiXPkBsxJT2Og28xM3Hww55rVJjzu+JIMacMikpZ/QihnRXw
vM/NJMK8Y5w1YoVbB3kbzrV5HpUqQBCNDj2gkHFxA4Y+KjqsevGx02DWNqK3ChX5MIvKSyes3akq
IEEr1DmMOXjNmnMAQfyMGPSe3DtrD5R6FkhQAfKiDmxFISwUMXC5RC1xvpzijsRBnJZ/5ZwR0l3c
w2Km1XW1iq/UxEzvJhS96whIi9rIS6FFv1R3YHy8NxEIRkCUmDEBMpoRYPnBIvKVrsp90hLId3Xz
iWS0sN79JxPcyKVVYAEhNy45nXhTX1P6m3ZHDSsYFI2zOj5uVNS7S7LAs2LqxEQWVdRpEJJOJ5Cs
FY5BSJvhCgEb8zyb7ZZiioj+DN5Pg5ekoxkwxltcUBI00GhlZw4JrMQbTuhv9rxqZ5yupaonLNCQ
tdGY0l1T4f5v89g5dbUx3dpZ33Npj8dF4fstGIVAFc5Himis8wIuhI6qt9zR7DMDBUC9yob3t+iA
lfolSEdMmBmtBJcKMAqKXc0rfnqEGqGcKBFUTnBtEJjrqPYhN+Z4iDIKYld2O9GG+ce/e1xrnhM6
bDyYrDBxElaiZzah94UUy0Euyeit+tof+sZhZZG48tAvbNC241kwIR15w6iW2PIMDNX1+I8RfD0T
R4XT2Vo/uZblYbdiJdoVhPiAW4JKVLtOOaM3oWC7oCYg4nzZQyPOGDt/0wi+tVlbjUfzl7M37Frz
OblWeHlWwFoZGUPNjKxbn4rTN2H2/DgRqh4KTt2G1rT7SSNnobINDppytPEIm/JGCJP8bBLFv62Y
UVTQ25ziRZal8ZSa3SHT0/h9qWL9ktdkpv77n1GnOXvXbWoUB/6pxVGTiYr2xIHHDjZruPVJM1k7
EivTOTXsU4Iz7jQmzlVREhwPNeeCso6otIwMfyJUfF0r5VtJQJ/DzQoH6wifeQ2bqP6QGMd2xdJ/
p4qZ+iwGeflO9rLcFi1+GFignPSOY4u+AqbVmn07DOqrQOn0ytU4RT0PUoxy5Po91zDrcxFbPbRl
HFnLskxewwBF8E2j81jADC5NDGhjWi84CG1/oiDksZoI16sjxQtSU86yLV7oftQOg0kCahQ8q+XI
cS1XroS8BCek8zoVw5sjEPOR2mwkEADsiVe6UXlt3UnfjksZlphOP/WcsRdZuRw+U5C7W97MquIH
Xe0wCnwNbdff1FqJcBbarzml8M7nksSQKV9i9hIruxFRMSHUBPA4KJr2Y9yVl0nQ19ilB5P6i6b+
lHV5UKcVu055Zh7ZU/TG8PYyRxGWB4rXEUG8liRVzzwo+DbTHJzMHeVsX0rK0UroVpgj5t7dEYx6
bTABrJL2LGpwK/008OxVNfdFQ+LrR6gBsj3KjsSWQZRHdqS/0Qjku9Yvu5G6T8eJ36LhbE1YpuKj
sgqc2ulJKx60YfYHBFfREossUSzkYJz7iUQBVgEWUHShuGQLY7/kJ9IzELDtu8sGrAXAgdH81GLi
ltJnu2Rk+J2ahzn9cQYzaHXl0FYcAZE/FZBW2vK5Ff409MBPTN/SWojz1bSQczpXVxaF3WdicScu
SROAZCxtHYEYXWLkCIV5ToWjMsK7qLr+0rjumaMHsYxvpbWf+O7phxDBZL7Dvz2p7eAVM6WP6nJH
sAdiN7xqkFtBcvIz35S3ONOfx/jVssB2TzKgtyNSfhqoeweiB1X6ri8fMXgfEc/sRzlGKJwXWrR+
zlRGe5EtMmHdBNHwrySqicsZDIK3dDOuKunneYM7uMas+SOc56IF1kAwJ/L7CX6Xq7zS0ISr6Aro
oMiI4mdfFOuQMm928YC3YXU8jvcxniq8xy41LkrdhCvrkMLheDGe+I69YWo4cstzRj8MSBoPBeId
cOBuwr6tqN1+MHASVHfUHBLbD9hrw5xsPBOQVD/JuQF9Z1Rm0nPd54b4RFOeNVZp8CXQk1i9J/g+
qFyx56A1LoS+RhrRdLNmC4IgOwRpfSvN8irXr3EOcSF6ioXJXWoUE7EFsUOlbI6ZsE6SXZiIGJUJ
prIAu2Kw3K8AGVYs6GtbeFn/G7FqoeEEX/NzYfL1YAsscfuZlFvk3RcOjoBUWUhl9GujT/sJlNcw
01PNgdO0Q6Blq/Zt/kdwxzG//k1r+6xTTxRbVxR9eggwSZS+PhEu7ahkTPizLPPziALkxBS1UDWq
O17uxDsZUY9dRZcEFlpmQP1gh5zbJkT0U5OeSZkdbIP5S37gOj/ETP/AM5h1jGONZWOyf+L2Ode+
B2vdD+WTypI3d1/04W9vpX8Mrtkq+7UIMqnNCdibxRHNHr4b9azMW0Vydxj5qOxnDr8+KAyvuFLi
eKwBzEDsokkQemysoi0cOy44NXqoWrAIl5RriaYVxHtKYgi2xVmgkDHV3cexHz/pFPQkSwLk7MMy
L0cjfRuKXxzfOxK+KoJw2tzU8trQI8w9t0t0VP30Id+ACBM3uvXVVy8lnhXFGiB1USv/Bj7sgOvj
QbVOKhbVqLo7dbPXigWp5dpCLVZ4geUXIhDepEuvfDEbtPWlCybqlqJCo47w6BS3Kj5U22JU5jj2
PzYZPM4vCgol7k3VulJqgpKM5fWUy/wkcMKXNHpQnMQswxuBsHRLxDKlrib7xoaapsN1xoJQziGF
PlC/VI/CJdx/+6rqd/qIeZZdX/uuF4pX7EtsDhW5So3v4+Bg+8x4LCoEjUed2Hp/ANQetMvvJgcO
02c7jG8DCSTA7lQDdUzhPrnHw9a8innTJ9AZIm769M0erOydLHILI9dgZy6pb531CTA7J6kKrEf3
N0WNcFnKxu7DSOmFUwMhnHNftc4K8eoGpp7MByJo17kTO4OTc49mweaBlTFhUDsogPsaGJ/zB+Al
JzHeuoibrkiuoj3Scz6QptWXG1wesgrjTmOCnLKgg4ZkdacBHrOjpx7d2F7t0si0NTvHHMeh8QPR
JFXJAz7sJ5O1BdiLPKj+MgF5NmqAmlAx5wgkHr7vPixUcWbGgby1OWygbkUQJQCOYFls5+GpSurH
FOwfb2pvTnESGNiv8tsoeZJE/Ykx13NJxMRUOSpsMmnMDJYiOT7SwPRImnmvcrjBgoBRv4N4dmsw
tmIm8S38SrHLpo4gdGR/LtKgLInZHrUeUhI1848lVdvzFAUmNtOt71hnviIwgd5AeXL6V5MvG3oi
w5eNuIYCElbA9PqO6Q+K+XiiTiRosJQW2q8a8ftU762WhVUDE7snNTIQ+G3RQMmtZ5HkOPEI1Gdn
GxBNeW5VySMMAw4lPg0KYdFHHiYQX602Dwz7i4Wdfb2Di7LrTQ1uigIW68+WTSAYfq2N/ujgdh5y
jSISmp+0d5WUzKqfp/hZoUdZ6RqS+PbVdZ7LdCCt3e+ftnC4vdy7ineDobxCkkCV4iXi7LCEzbxq
182XdUpKK8jM5NptqtZmsxrng8Trg2VvBrpXp7hAyvIAhGTHin7fAezKc5M+9fI5LsYTZ2Qv068l
sQOOxHzFN+Nu1Vd1k+7pvNJCWmY5glONwmNcclMv/QnRdix7MlEF5TM1LpWJuZUDmo7fLKPdu03e
VeUDs5YgCj1W+3Y5FhX6GOBY9H82YC/x8DC2v1H/a8zvacf+7lVI9RmzWpjEaC8c24ckotCNMHyy
/JjUQw3JoXP/WRNmcm7TmiosWc8vnf0zq1tFDLsP9angZzS5U5OeffpZX+tnzbpX82nu2Thb5bk3
bnjmNhpVUEb3rskenSrd1dE5ddIA4pdfJc0lj8Se0f5UpYfGUj9S+09qmx49C86j0z/YGJIq4eJe
k7A+gdnrLfV53DVILPnS8sdl2B/bg0FxQ0GThQEhrn7VhzOuykPsFJjqWZnB2HR+zeqqVeNRQF+x
6ZXWgP8DfmMOoFTVOnTmQ98QQU0ziLBDEHO70YN313ncJ6V4gBj2mejQOegkTcqfsWAPvVFNF0w3
15KFM1F0xUnCPF8ee1Onz5gKKnnq5DFiM9wYeKuoITFpxq7/KavhoS2di+5D7/+aoH1i9ptTomDe
+Ch06jGM+fFekqcCCisotJPxlvclIVw/WBn2ckKiC6/x/km4tq/9j6PzWHIU26LoFxGBN1MhkJBP
Kf2ESFOJ91zc1/eiB6/jDbq6MiW495i91x6sQDMi0nMZiCAB4FQnj243GztZzWh/3puWugn5AQO2
/trpzDUmBHMTUdKcU+jB1u0k9JAzzaan2BzCRUdecYoZsfWrvlW4x6qgSnWSxKYfpwXHQJIr/Q8J
jH+04sdSVE8EDtCDOL1fjqupxOEN0Y8ZL6cR/tnyS8LkqUk1EOrvo/mc679jiEhRArYD9w7cWwVD
1VqeytJ+Gp1yM9mSF4XSrx41x4L4oVB6QaP+PDIKYbHyK0kIu4yC2Q8i4JGBGuCEFxNjI2kgic42
AgsWfQ535HwuJKtn0EniWKKcmlg6Q4TK7ekYW/rnQjdGxQSfiHPdlE9VpeI0HDdQYaiHKfGpuzD9
ZXF7tdPoOM3ZO2oqqlOInTo1v2496/cZyeI8U++A9kM+IqWvvBUEUzSnCj2UZrZPSxwx/MyRdTNJ
AP7vWPTfTfcIl4yxEKkAAzqEmRgrEmNKVXKlMT7ZOgGRZrvDkWkYp9aIg2qaA2w/vYYFYpF49080
KjviBvYSxML02sa5T/QZdNW5Nk5wTL2ooCAM7eg7SeWrxaSAFVUAfHTX6u+9c3FiglK5lyy6/YoS
w6kl7kBWOINt+DlZXYJ/08j2DplDk9PsexaUTeds42jdTncA7qSfZRVKpcyMBYs52PjhlkjNnTHv
F2PNl2YqvBYWUse+vXo17cpNK2ZAih+iw+Bh0Yp9PmiQOL8lXNC1rj7nZfkAdeqR6OsWOg5LHncZ
qpE5gC5TD5MeyJWD3pOfJc0SEoBITIWJJAnPAXGlWc/pMDyHQIHWflOG/toR8GEyLodyoiNaY5q8
gkBFoKvxlUE+ReC4HcvrYGm+oS+bHmF1n7+n64/a38CZEfkdQ+9rgL3VkWuIF03GXtGSvynM6yLu
qyJEGb5MSzsa624x+pw1uk8xbWvryVjwas941dA5v5dFylk+uzYTvMREBEK71J1rrLZhah60hIJ0
CQgSzcE8ZuZtmCHVstp3pLcaVgb2Gp/jZ6mOZK3vyD1561hE6Tj5iJ1asBqUdREwcvdC2SC5lw06
5/AsnRdpeIxTeU+ykD4DFPpS+jq43JgY1coafRHhmWKKnYSfLTYSqxAbVUU9b/FdA9/4baEAQ8jZ
jmC9uyY5TOSzduNuSVpfwf5jJx8AK08R871uCcTIWlG/dd29bZ9W/AuEYUm/WdploUFCtZBDYZ8o
k2PTS8kiTyKcQCz6G1m6mhWMddsrQzpggEzZCmxVWUShwpbT5dXR0d8IJFk5WGMZla5MVsdGRkCX
WvaeE5rsli2RJ5eSSroOe3deSXHs8hJ+N1UJilnZxLwDNWcDwyCfBIbtmL5WirGLNMT48UtIDrSk
QBh5olN3211qvg3KjrjTs0Ugsolr3z5llCpO/YSFdRRf3KPp6i3A8Yi3k6AVqMqsysSGbKZNJP61
tUGhxFowNjF4/srShLELBCi9usIgWpAIm/ll+1OgdyYSbqNktdfVT8hvA1tbd6io2kaQCBugxRvy
jl2EWWN6oGMks6Pei+qa9DWwNhTwJFZNBaK8khD09qbIe9aVUOkP2FqODTdZlxQ+JQ5QOoICtXcK
fvTKiobWzIdQGpjhKVl9r/J4QWIANMI+UHklRgidAkt2XWw7/cNkOCxLFwXHwhRVlITOjc0uK2Gl
Qpp11EhCHiyywErq1OUeKQcN4pTMJidhsMKY0O/jG4s3fUP0fAfWWI2lrcVvhnqNRXPpt+F+hAYc
Aa6c+zttgtqYgL2CWTU3iTy7bZ09q9ENSETWsm25VGAiQvMT7wYyQUgXef0mJhQgd1FFR5MNFKse
t2yOnY31EFd9nvlNghfiLdR6mnWLOPXOL9ZCRgfkG/kt8teiL75AxH5OOklWcM7KcK/i/LHIkB8j
yN6MPuvK+lpo9Yay3DvsYa0KihhzlupQ4ZyqmaXB3unNmwNVjedtjazMB16UueTuvljyXy1FBNID
Cg3QwJSF4ncOZRJnrm3eo+6RFTixa4bLls8OMi3+mRIwlJ8s/qycYGyrKzCVbcjAv10YUI1MecR1
UDj0vdr+ihQ5AC60KYB65h1eiy1RrZkkXKVd1222y3AK5FKQtae+31vJSaGcHMAKVtWE4hUYHPtM
KCuxuY9ZErCa8o1hzUlRQMwPu0bYYFydrzyZnxe19wWeuzoLxTkrh5MuUYOZRnuqgHi6oz4AURLy
Q2t/jWFIfcgAh5AYSgJbpsZzZGXwhxryhjMa3QXUwoatfe9n65jFOCRAJQhMcF4yQxfgZ1kXQ9Nj
OBNmUWDU434grhd9sabTyMRgFTv8EkJL5W29WrIKK85O8KyY7l8Gp0OnSEbjbor0R1Y3SdBgiU4Q
YHhzSoRoktn6vovVx9R24xXdZemh54qYQcK2SvWIExUNJ0KeER3Hxikr2euK4heuwsBZXnwlTcVk
SGPEorFBS9nehsgVrlGTXmwtvUTDpO8UwYSuGIhmBTADNG5bwwDdCwSrwcK6SS80e+s481vOL3hm
bPfarXqCot0WmZQcMhYxLPHXXhBHdeM0P6JCxpPgutajOT5DwHotR8yLRBGJo5QyNIbtGuhm51sL
bZ+VJ/ZLypRyJ/QUFFDVbU2TnsHpNQ9b+XVKzGkPTgbP+jCU+4Qnx+gczA3OG/uG+1AC9ZEV+YVx
/iuBE0ihSIOArCUqRKJ98ayYtON83dViY2aY0L6VVv9dNyPTt7CGk2+90CUID0i1XzMC9ZJkUNy6
C6edhYxGl4ed2ifiuroZ6lzGhQFZHS6Ceecgv2cTCa1JBTxYyJyJxaj/KYjSL0DjNXLZ44KzPwQW
0VvLfGGRr6QL6Nhx+of+WxzQL8ZuGWpiN00YtJRc0Z4YcX+HcfvUm1b9k4NwhrAVGEIpgiGnthnS
mH2SQRQgd3j1WwHU3Y8OjW0xpzcbmNeoaOqmCz9aA2DRbm74qdqRKTeB0OQthNHeBBm/ITg1if8p
lsRiasFOq8ZL7UGkcEbpnxLieij5TUHlIgdQi4PD+LWCkKhfUwNq8iKVdK8pBJ9WpAxp1dI1kyjd
fsUaxcuo055bA4BXEk4Ws7qRux65C1iLnyrrnL0ySP+QetOfsq3ZEOz5Xo8pdxLcGYDr5rtszFyQ
GLk4Gp5MI+LQ0RLGMYjJRlUe3Xphu9Fl3b84dtbCZ+BamWavllVpy4qH/c+c+Jkt8R1qA4+QBEpy
edho2dbnohkcfb/oAOoKxWkIHwpfSBU+8vfkBzs2j0kkgapmLKEYySuacOug4+kVCcvlpUl+LPVd
mSj53ZJLSGrPymxOO23J1c2MjGpAzwmWGihmmwV6xQg6XCviCTCXZpjPujMWl1mxznndHUiO4/TD
j1vVCnNDKOQEcKLKAYWIULfPhJ/WCkGgC/fmFJsKI4ds2Jglxj+UCGMff4ED58Caxuqk9u8DBPFQ
G79zrdnbCTdfo0bc7NIR7elGy9pgYajodJYvFu0sNc1OAyaiGflhFgsaYQhrJhJY7arFDUPTpyIj
uakUhyp56VP7oKjCyxC9RkPut5YGv+K7NTVIkwqiptRTkG3BDrBUib/2nwFwtlXrg11iK6V1Sy8l
fBk3XjPUuaD32I486nVfZ+CbRg9GN7ikZ7/mXmvyGf0913b1gnHER0AOCpeAGdbiklzejeReJc43
/XEBpsSUK/xY35P+Q/oDU9TPcp1e8GA5KTFk3S5Dp73U2Be+LPuqtEhXnQMJDywlik1UijczznaQ
pPD1NFtreIuWea92IJPDH6Zpz1lY7ZvEOrYKwSHe3DYuRiI/6UitbNhswQTNMvxXJmnesbxzuswf
CAkwnZvZ9ztVfWmWv0z9mtB7jmCpaprIkPlxiIBXaWYXw/NF+ShqqocLGZ2eprzqmGYmcO/rx1Qy
Z6nt106mKBPndmdggtR2svjKmLtAY2QMzr41I5aBCG/YILeFIYMW01mAHExbL+bwWzD/y9ofaAjk
6NxOE1Iu+ouExi8h1tHKuoOiP2cxIBzkVCMfN7Y7HH7OfWBsk2VsBxGJi3LaQNs8aOlGtT+tYkcQ
tWl4ueMm4ZPWvk72yeShilfs9m9pL0ENSYwsG5qV9JQzrZJo3JLCi6gaSuiNdjLdcuW0iCtIFjeq
yc0bCYjWgNSLJ1U3bqP2YhNqbj//P/W19rAymMWwYm4pNlc9hS1M1wnvAz4VI9NQdCAmnadzVizb
NdjeMh9EtqlFgyhiOeg91JusPJfg7mcF/gtP1KQ9xL5kxJjFDXAohHcawulSDRrEHbRmeThiQ2MH
x2sgp2cabVoewPC8lwxR0JCRNxQnDDkst46lYHFQ3yAD0zWLpx35uRQA87jO1bLHHsPmqdhmOq0J
JX7xk+pvRIvQC4I56+Gf+OboIJHweJmE0blD9pmiU8q1N9zyO40Wo0OkvGklmdWPBmUdyCjzxaHf
VWwvlhlfp8GYlTKAXEnma5OoNhTZXqSfxMxEw1buS2b7zij+1TTxJWKmHGfAQcDsHZgnQeF0J3bN
GQLJ6dgVHzAWFgLjWvuA5AJT3arQQwbvMpvCJOJWFYI66J+OYPjt66QDxvUXsJp1dCTuirhWqD3H
HjgJ8S4jCq+03tos7or8jOrJNvAXxLwj0Vav9kt4ixPSHlIe5HYTdiO7oh2ZK1B8GfJcKvspMcmI
wIVFpMCGTyuJdtTQ1nRWJKYuy+PCfuBeNW9WfVeRWQKhdCXtowXv1WrYnxCY2SEi6kAiDBrwPZvf
15RNHaAqj1U1xODflAN06iBIJ7xRiF3lL4kKLxc9F+WnhN6pz7k4kW9OA858lhkOSvZKuZjKV5N/
FrwicrhDZuSqakX0CXnnQD5IYJFGfvazyD8axfAd6pepAinCUChVUXU1QGdyKi77R47wujCTkLPY
Y327CfMWGjGvk7GmNWtum64hFsojI2m0Kyq6kPbYxN11mXXaAefcp9alp19a5OikFw+4fz73DHNn
EEYJfrlaRt/6MqjDr9I0N2DBcZcdEmt6bnNll8J2orvYtH34PqSla2TTxazj30GN36x0TZthvsOH
ODqUVLGGnmi2xN8EjjgpSCwCSxIerQkQb2g13GKasiECd0t20FOIwVZebkOneaLUPyGbP/UrFZOK
Lr5Yke1bisfi/G4LHHSh45adikgFt126MZnPD810mp2UWmcs/18VDa2EH4lr0K6pTfER5P2LQNwI
6OUtQ5ijqF+DUn0PcJHzPr+UBR0id2oRiZUxz34pOcTap6q8mXV0M7+U/qnFfBZ2v7l0DLX4W+/k
Q6cmWI7tj5HweHVZj8rsI50I++GT4QD/6ATDJmpai6d5tfmyDhmAyodFi/gtu5W4uNnfMvRvaWiG
2MYmVB2iJNmKCMGOwzC9rh0eYTOIHH0ngH06ch00LRsZfV2UfMhKjsJ4fhvz7Fl01V0arb3MW1dq
Xx00CkMVdCz2cZm+FAGqR4MaVY1BAne7BE9g2gsVy0beVL/jqTPh9Lq5pw6uCAuEt/VGsWx2y0mw
xKCs63uLPU9tUfCL+Fo4MX+iD+oYVFRzlFbvHN5bNZ2e0eQdnFq4zel5JLC8pcmRB+lmKgt+Oc2t
ZY+PQLKIDbsWLAzZaWG4OFa18RzO7IjmbwpDhf6YuPsPxieYVCSTFbi+UJqzYbXbC+m8RCUlFKz9
hmcI7ly8khlrlEP8T+c8N9HDK9z2Mu6WSP+HiqDESo8CT1museNqoRc1Zy09yN1H7thPcrJz5jsS
cOpZIqGX1oSnq+xTYPzVKUZLEHPMLtXPjffNn+MXcoe2KImPwrR2UvHXl8p+fSmG5C2uHwaOnRKo
VVRoHPdXhKrwLYzZA2xkQFE8F8W1bXwWIMjYLGVvETbKZE8EZoPXCU6k4O4kSa+XsdpsYfNiJbK4
SDSfoxEkKuss3KzkFmgAaJ7SVw5vHOsSkHWsMAazSxSQ3GKuJe+oXEvUwmQVPFgMmycegdbYSK/q
r9P4wA08giBkonWp87KHgwh0k5wQnLCRVgPkEO1fqqkvuWoA2mLor8IdcTDC22BJhMJeub6lZrk3
ue2sFlBeW7Ck7KynvtDdn5xNYGzLgarwzWC69fCty01gx7VLekCQV5ipxMgQlLte5EGRIaeE9Goo
0VZhVOKw+OFGYVAw1nvi/fI+2Sb40fd8HsqZVgFN6PSSoZ7foibNWzcMN8VN+yu/ZvT4VxJnWwAj
0iEJ5qB7nl4wnC7Z1qYUJiL4g6kAQbr4FT+i9+qZ121VHN+coLmB3t1gaZkxKd6RE+PJ1vPnCN3C
yE3O93jN4QwMBRKiYSb1LWd2gmeJbSK15MzibFK+k7BidG4Nf9Kw1T5HlrdEk7rOAaGAeNZPCreQ
iuWZoDPX+UfD4UBoR2LK5IPlCBCS3+KGpA7zHI1fKb3BPme1q8ye3pzNR4URxt7xtfXZYSKJnJPD
q7GI4ixHHbCcJ+TAM9D2Tfk3v0MlQKeM74IydMEOX3qO9lGszpU9c1+0w9EGN25p24jfeHYpgjbU
Cjz3/GjDQjAPPyA/Cp5zsfgNK8L8QEZdn/MzoTrEeOeH9VaqHnhqkAfg4RyjUy57jrKnJfXG4aBH
R8k+FvGR26+eA4riqGduvJfqIyohdDACvtGhglbHFwgZnmvzvfL7MyYJNdx01i8mX+sfeXAoZiso
Y+OezQljFPZ7kPCa5aKwTo/OjfXd2kxOp6Mp4BFtG3g4AWpXxbjM2gtb5Sh/lruHVvtG89Jyd9GM
Ro/6s9KJaj8J45pVQZRdu4YfYUKzDjNHXMOO2+P8YkS8CW9y6hfGvkcVABiDqi3kFzUfBCbz6t2l
6VxAqzeRASs/Ye5Lf3XvqzIwPq+LNvGdkwiBNGM2DHwUg4mLYh0VG9uW7EdBqQgEyPZeUBZ0+gvN
QM9k2jpT+KE46QwOrJ0BVXnH9sAuzjp6fDzI0JoWF/+NzhgMqaayCzMCEelQ/Sz3cW836slgy5m8
KKGXZns0nXq/a3Jf7QKoNmPzzEHB4x1iiOA5IymIxQUTs+gbTHYYo+DhsSdNxS+1Z1u4fRpYyo64
9sKdl+P4pjKSj1GmXAzJG3USmwaE2FvnM+OsxWuAB0175hEp6yPfbtfzh8/hsGsrOJYsuzhp92Z9
XnhdovBsoKDeFW3AQ4wKjXH4U/4Wo05Ig7ZdfyWNBMS3hag72zV2jcGpGn8Z8tmcjlZ17Lq9LB3I
vEYjzKmu2G66pfaZV23jOpcoSWOZH/xCckwbd1nIzSqA7Ou7JvpZLFepuCzqp8Xa2jXurK05Y3rZ
qcQDZUFZ/eXaQVMPYHZCKKbLtek9HWTJHx8F3yH3ZOPZmTsZW828wG3h6+mD6YL2t0aRFO90h8oM
HGy8Y4ZYqtdRvU0XVwZr0G5pv1jjSuVOWby6/WWSbUGQ64M2AgxJwPe14xRKWQV4A0ZvlHJnSk4W
siG2/tLV+L7YHHRvBH6klKEgUBDrVWwj3Xp4dJQzzi/loE58+MhKewss12k2MtVQhjNq01wxHkbX
HD72cMa+xcKbJyD8GT4X8j8yKFguiVmi3NSo9FRIaSwuEOjiinNXxpEOy5O5ymFAqE6YmuKDemtp
hxAzGCURXtiwr9kDX5XaHflzIWJLCvpNazJP2aK+Md+kv4QbZQlARVDAe/0AkGWXcyNWD94afnVy
aYYdc/0SbmjON/haa376uWL83jVIcs4BuZ5MldK76O0K/g/0y3RDHCxfM+BBPl1yblq8sGysUCo8
96MZ9IzwOOxI+TIa1E2PaaIvlGm7mQoB0FefVkHJIN0tAiHQD+FjgS2ws4a92p4bREeYj2QUzC+l
umPlloiDzRnMC5LDKSB2k+TKbaucZ0ZpiXzpOWT0+aGzzDS8iZG8julmn1a7tuP42AI+yG7j9kOj
K9xk0THiw3ovJp+DWA2DItrmSAynG5gztimNDA7gaWErw9aqPTBPdBqX+QDxpY66M0342lAOYt7u
E0GzvIczMtxpay1eU+AQYzCxGU+rZ2vxFIC7xDlVMnRWTmwf71weP8W0EABxkNhsVRRTwy75mBx3
ds5jQoW3R8oZktKpb1Gq9LKr1bg/t5G1B8lTgx8hwCLzVbGJnpmvNT8K0XUvvGMUcHyyIBQbm5N0
q7VEw187HhwG28Xd+SpnV9RIZHDLXcmUytbzwDVbRvyk2+1Rq0npPkYW71x6kMsYAmsXpFgTfRHl
aBJ0ph5qec+vVsVepnsVLAJ2+f9GZcvPN8OAY1XzGSGTfEjtRb8Z2MfAobCoJGbS4G7ftl9Zwmoi
oIVCzIqLR38neoZ6iTsTXFCvv5fVj9xsh/ZO1MzAv9J6429H5g31CTHnG14LvrYu4OEhiiT/ii8L
8jM2EWT9detpC9dEHo8ZX/VygxYx6wyhSCHciJOUPUx+TeGyWGEdV7VBFh5YZJj0EDz6oX3VnQNQ
eea2vVdYew5qg+AC6Y2B/VSgvPVTNvj1pscvu2FXN104DSaGLgJb9x24IEtQrF0nFclAfzAgS0nh
22ztEeLps99p/xbSChIs3dfhD18e9ICfqiXEfTc7X7YVdKDZdQgP7b5rCEYaH1p5jPsTY6xUZnIJ
Qglp2T5DUNBaDyZv2gvHxXjlZi7wfST76qq9VsZPYX3P7X7EEdzVjLj5jwrQX8g/gLhARLWDCkWX
hfbeb2HjtHszPDT2bmDBTa2OUmM5Y8dk6TlyLRS5qyMfx76xURlneLxDXLHYyzpoDNiZ0IUvG3qB
incFBYyxVonqcsSPxZGGPrUBvsIRifWV+lh1s3dKanGtL9bTioEMzHft0BOrlI5uviCMhNFwlywe
eA8SGB0UdYkFwOsW2dQf6P+2uXylQBUD8x8s4RtmxWX9j6IksX6wVnDr8OZLxZass8wJsvq6dKBv
aRh8yyRzCqyKN7JDDL+w3rqCTI4rURdsz7m+MgbtZIz73NtU9Igbe+eRpS8woGJXfYcEZ45MBY/g
PVruO+WMXSFiYDJs23xrlIcW8UI5nnSyNBByEKc29uc6virTXUrR/dac68SI4Bq1qJHUU4om5XlB
Br/A7I0sn8eMuqqihQTCXE1HrD3E2PJecNzx0tUXHj9rpLPcgw4DUINODO7VLmrPsUxG5cqT4KGz
XniyDtVUsgqAJrWWrzxWcbmjoKUCSG4m0/933dkMh+xEciQHB/9k3EIpw0uuaqzSXsbxQJYGC5nA
xCyIc9vytHV9yHzZ1fDwRFCYyNvl9DnBFAXqo2RexUIg+XHEFrwAqUjR73ThdmhuS/GYR5iz8k2q
iUtAVgOHluaWFbMsbRIymdpwCmJHDqI6OYhF7CPotFNNqDLNKdpAJLboRhrPZK1q9vJ9TfOYjX9c
2mM6IlUgFEa8kxJOVWYRF/6c2Giwxqs0IsPLA52xC1MSTdm760QbTCetZHKGtrKC0hhsSYxEycBj
HIaccCJ3l2eukpvNokvIqp+7mngMA0ewU25li9BuCY02HYIYbjA+t81tbq7zJOgzzmX1TSANxzs6
u/ip5WSvyk+tXbxy/sqxb6P1LD87Tt6Z/KmUlAdJsVG/IJBRPo2uB2dd+3bF5zwonoy8YAwMhmI1
qIRMpHz1OXUG7DXsR5nFscLL0lwWTn99eO+tHjKRHnTERxkNu6xROU/5jJ0F4YbxFBELmC5MmjRc
j61xs3OoQTwI1sTMObc2oyDAcDnlTHxY8bYDk2wJIHrkCx0F3FZvrolgl/XLh9xnnOXLS6L+lC2p
ExHh1s2XDsGlqzO3GEZmX9D4qOP47jpmn9Gtk980FSvW90uZ33QDWAELxp9OPzOxD4fPoTY2vcNo
7zYBm8qbd1n7JBsLvft9iV8RffgEIt5zVMcQJ839NLzlesO4MzKAgawx4TrtTkyFKnrCx2ayFIxq
MQLRkCBl2EQo6ONdKJO5Y+HWKjh+bN2h3sdLP8TCj3QaAzXldFbsch85bFykqSvYfY0l+WYTdaDN
mdgLpCwTbnbZ2UrZxDGDrQ/RFUn17Fq8pmFz1zKgZff415XshvpB3VsFp5K5gLmi9kDllklsp+B8
aA2kgIYVZeNGSksZF9qMxVC/E8i9SCnXVSjRjM8sRwnQdjNjF5t5dpAgorL6r0+TyaMXnRJbvCZQ
XSLHCFGBGE/hjF/BCB8kXEQIgSW28yactQZ1t+nY6KtU6637n8Fzn5EkSf9CXTtXZrYPbb6DSB4x
OdJCJN1bhZSiEgUrWVuBpaXc9LLHaKh54cR4qzcHr0jqF4NTifgkfMyBqPQPXG8D3dDgG5oT5HN7
qYX+00rRE0mwnmOGO6VnYJAsdD+rwWqZtdgDhILV47XqcaOHVX+U7ei5ULLU1e8U2noDBXeRyOHt
LAZjs+zchFP8mZ31PZBpmpaaP8z5ETN2oDT9vz40MJPTRtSsvsrScsc5xp6g0mqqhy5PP2o50li9
rKGC1SkcNFQ2tU2Q73RSFUgC7e/EmWnU1YJSKIM6qTq/TSF9pzWD+4oUL/Qb+HucvgLXFaF2sU3C
/qr+EJJdy35hjWm7T9Z8MnDsbvNzOWV3ORxTFuDpEcwGns+OoqEnYUCtGfiBTNf9wZJ8IQEPUwzd
ZN7KwIYgaLTxay00cTrnmmiBSOEPb+JV471rs/aYQU4rqV3x2rOGxK+7ReIooz+fiTPTSbkahglI
EJ+joj7LevyUV9ZbNkERFPgIQD4cRVHcNVkcV3UwRXJjKySopxEW9/boyKwjGmU/RfEvmnRY5QAC
GRFCWGuJvMFZc2IDeCGbBLM1hwtYUdKRbW0I4vFsMGRriKEyQj79yjJ5+oujVJoX1RH/zJb335Le
p/DezGud29/UFKx4xKgfzvlipAdS6g+5jXR7Evx+uWcwBi1T829qjWMP51eyxqcOivPGnjhVyuGo
kLiRISfO+PIEq9uS0e6yXGuWQ6mi7brW+gYoiIWFwBpIXSicqgw7DWP9LMy/hRW+ZZy6mxgBFz+i
D8X1GXD+WVkk3huzDCACsD+sDloX+YaSBLVDSksMkpbBYHQ3BDJW8cfI8xzq01nM9gMfqdb3T4DT
ybqQQLyF9JYqPT6P0d7TaOgoPfY2200Z+K3GmFnLt7Qfi3OFZvuwFcbXrb5re67YdTqWkG9QM2fs
76I+NBVbTas4t7Gxy4ZjOw/7rOiumoaT0nBeEiU8N+m7tqIg17W/htoY81fRJ/tEe241bNg9E4qC
dm1gUJaeMmSTNrS4mWLMJJB8DblN0Z8JEh/JiqooZ56GomDmmKMQep/S72z8XNIB3vip1H7gbsKJ
WjYdK18oT/uxJyhpYa7FhhCfForUknV6MRleTQGSdIhGqcQH7FJqPRFOZOMvCd0UQ1qzyhK4UvTm
q0Y71vG5KIm0racYzxLbnZw1IyA0YjLRaaXMx5fOdIWcuqFUuvJ8UEhzS36t6KPtsD3RKXOY+RJS
M6iDbGU6QCbIq5XKFRyzUVZ50/je2p+a/Qn6jKhxz44fdfZB6AGjnpE+C0XmUJy6LkFoqG87EZ3a
hAOmz4McvHbUX9U11lIHThR2u7Qw/BIEWSWYVcokmbUmxFjIACQ7KIPDKpiUNoJbCUXzVSjWOtAe
XoC+hoMy/8Dk2hgvnegvlRb5ifFZlqiRO4fR7x8YTDJ34h1cQ4+oEzScmqeGNa8aQnbQWBOAoG4+
1dO7bDtnJWe5nLs4h0/pEh4ybTmo00AsiiDtraSrYyenHvQx/FKAS7OCOFX9wu60JC5sRrchg5iT
JvaUgMzjkDhl5cQ6ZZcSIxvhJRwFi/hxZIwE1lBoxrtOLYaRgEQWfWofMicwu+HtGM04KMAOlJZH
E8mgBQSKGzmdq1LvVvgD3TRnumrI24Y/TeRXXcyXIdTB5Fg3lUV732PNHhmDjB29hkCGHoqAU/OG
CGkfZfGuLks2EnSyoKZuOsPNxOa/zmx5Lqdb0lwMAHMbJ5F3kcD+EcqXljBtzuibupBDaUjHhvWH
Udj/GiRB0mLfKUBCjPuyagH5Art2xhFNUF+1R3Cc1+GfZI5vhBEdlUV9mPFywIJ6slBaEncC1Z2U
FgkAvKXcShikagVZ2J72kfzdxeewifwxlC7lzhm4has9xNIndSouTqHtsqW9LiYjbXY2juLc56SF
fwrvezBPMWb/aQLSA8nzpcS4EiHNSZApayTdAFYLLGjaJU3v5GD2r07akoF+KS9ibNEgP5wFqkQ/
fmP1Y4qh8NlibcBRmPVxoI02c+VfwVTXHH32wxc17gOp1LdGWP3JPbLhJHqe+9ynKr3S4/V0Ir2E
Tp85nWnJL5qpgHfR9/ydDKTkP7mzL3Myu32jAVGT9waAEgPUWtqpb+1YvwvRXYyxOZKHSUjw+5Sh
YVbVE7RLAtVHrkjxbBoWcVYgs2KU1ci/2mV4Z1FEab4zrXsXa/tkkkifyM4LG2jIPmDorEfBcrIZ
wnvLXNYoUC1ZuI+d+r0ePvphPi9Z8yiH5V1Wk7MgjQn/PazN7EdMt56E02h6lWjj0oYpEl5+cMzF
WV14gtJHyoc7RVTpRbK14voOz4w1TjSwP+pOcK+A6JIn32deDoSsU554X33UUGeB2yHnNTRi7cee
QkaONbyY5Fvuu02TdH4UJU+96pBLS9KjYY7XHPE6a2SaoRHbG3nCLypRDCgFL5OUP/rFeS3l6GEw
BlcY1EH7CQrF+pMFHlIro6oqgQgzQoLOXWNRliEGOY9CaM8qaCVYwlA0+ktXsehPyUJkL1/lJpD8
5DwgKy5C8WMlPPJwXLeseCz6Cf7WdSgEaMCY7tMqZF4e0JbvY2u9Om3y1tqNX0fab9uhzEmr6j1G
MkA4uT+17RnCJfnEpnMxnPY2G6qbsIOXa7RV1nJs1iWCxR0eth+IIP7j6DyWG0eyKPpFiIA3W9E7
kZRIiaoNQhbeZibc1/dBL2qmu6empRKBzGfuPVfXva3jGB+x9M80YZzo/rGtqqNnzzqLNsKEJ8++
vZZYkovcDZ4chb8GMckuZn1BmFeGu0BW4g267BuX1ybHsGEPdxhQ7zWxdJXK79px6Ntnv8nuoja2
RdXzlKIma43vOl/E8bDNKhsxiBSvdfgShuqHAglFY7ey54+bFHXM0wPatuoVZdPXaJ8QJV76qtk7
RvYw+SGBaUVIuGnmjg061TacwkM28rCN+g/42K0WJej7n3tSRxrATlnHDi1NDuacEuGglK07g7Yg
fm1y47lSxiLr1aZvh+dYyN9RlWc719al2/wvpUQ6xnw0ksye88EiTWnphrT/rfcJweVizbOFgDBq
Z/gwPHEujfJkj4g34fiNI8r16oOoubMJ0mE9ZXin/OJIXRGZ1rs71cRe+cwstW7jV3PVER6qSB3h
I8GByBcyOJKuuK6YbPYaBxBEhig3ti3Kl5Z9ap1ks42IN2+2N2X/ihQukPlXYfeDwgMP60d1a6Ed
eqoIUb+Dmwca+ZblTGpwxUVIMQSCAV5ZI/8ifIGwbggQG8ktOLOWCzDkNIBPfS3WLfYanXFqgYpB
JGyo/LeGyZSGnW60Oqw2MExglrj5MprxLRJKo/gjGJZS4dMfmMFShI1hBx4M5oFECeGAtqwhaGJ3
ZC6hAXHJxoF8MWRkerztQSzFhPcNGMzx1mxrmJGmgR6hQqL7nmRIFvjm/OgDqiD5suOmSGuSjKKt
6n7qdlz2TMtrQGQSfVYXEDvfsA1k22QF/mIacwj6JEPal+wcplSNfXsA67HrRURPFsJ2a7CYsG72
SvRt9mpCHNOgoDMQPHjkwWWVt9Oqq8KKlXX3oTprUHnaFKCt9s9jqteij3WEgzIKL+kcEjJg2R7l
JuV6GXH+ShsxOGtlJGahBYYYhgC2yW7QkacSCj/nlkK48hO8ZjSIevlmC2+hsRxrTLkkq4Jt4ICS
01+5UXRO026rNYzQermn7F2FzwqtZ8axMr8BISxkASdVx0jJNbKc3OLHiu7MqZDmrajOh5H9N3Pd
tL563WtdD3vyQday3XLG0VfxQ+iYMs4SRYIFWiz+Kbm2tWA8bMqV2yAqgxuRsNfwYHkavyPu3ImQ
K45E27kil7ACl32Js6nZ4WAgaylz+a9evVnNLjHdY2R3e3Td5gfOtrVd/cxfpp/HpdhKWgT8xXmA
CWSCQQwZ4BLA/RQzhyqR5cA7bL+5Ep96cUTf+FRga26/RgRPesTw2PlWJYVel7MBuYYFD8h7Fryi
1pjqE+gDCI/Dbka7mtm+c7+FdpFqw++00jvk/6B7t8ut2f1iF2mML/yxWfKhsMFl6Zm8XFMA+noB
zsSZuK5qcuq44QqRnAgrO8WYKrBztrsgYhXZqOfMH+4AnJCx1CeGx0wXI884kJeMageJwouuiS1Y
c2rYT1H9CMRJxd5jLuaod1+dJ3/6v+zO80/ecVsVjxEJrWG/NEkHcD1A8uXhSlh5auFOZ5dXMkDn
6SI/YAJJMd0joCiTcakj2W/Hd8H+iVqBZdG9mmne+R/odJZC9xpIFMJaUmWZjdOrIlmGoADJlOLG
YBbqNFuAKYxfDUTZ1jP8uwxOmjkrolSwVEjJcHciqtx2OUrZ+i3AYJc4Dw3VPrZn1u8Qa7hKWjRJ
2XSMcZhMOPkVBDeB5VrEBmgMHho8AXBd+K3OMor99XygELO6stB5NHq/8RGXMF9VkAYs/RyHAdNR
tn4caHGLp7z3trThZBG19KPHEJFi14f7DjS7YoJdYfGboCko4D4OilAtHim3UJqbRzofW3d3omGA
wLhbAMLzh2GhM2lSaPCmiq1PBNWywX2FzHM0tzlMGBd1js3XKwnQqth39E2292Gh+QrgBXbYiMko
qKxFFWPGwZQcam8NstCBJfXVhfmajDSQuGg5HxmDAWrL1pPOUhRRroGAIuCujhkTIrdFzrmOY2AK
CWNBTBFEe1XwDEYwWR2uFDdFl5sBlqtZD0R3O8P/G0JBFwmTtmCbCKYG2VYIIqN6Ik4SFAS98TH6
+YkbY0XTuCkxloR2uTYPDNBYk9GMrGuWMVM0LQG9EyNcw8e1nzVya2FWWPhuxhFaH6CaPs52eWZt
av4ImcNuDPESl9aVFNATKV0NW4gwhk6W98tZU5rU6QFa09oJ5n82EzzhaNXWpsc2FfT2YXbskn69
lwZmxIgoi6ogN6SHgqKTnYU8FkkxTExiatm1wZPE1LKaQE4b2xKNqzK6JTnnSxttA/qILeEpeK2b
J36TM+orGTcwRrUl7eQGfOgLZJB1LNEXcdPHfbKDlT2velPvTajfPGNn0F29WQrMGWq7/wQzZt78
Kr8JLF1tMeOfF8z/EPWPS7vA/578KTCZfaPWmv7bZHRf3m1kbAQYcF1+tzByeMkkaQZO+dE1V1CG
/zuPUMe4gC51mz6cWpQYcuT52GTgO+N/0Up2sY+UYR06aSn+afRY8XSLtKs+IfblBkawdBgxDEXZ
tfTfMnlxtJ8oBGKKBMbxyCd7UwW/D/iIxq5cstubcJua10K8Jcm1jx9m+0tkeN5+ePJRW28TA1uL
tWurEaWUvIOC9PWPip68Q1M1sFIpkH/36uKok5FsBuqpIPka0WgDb7Q9PBwbfThH4QXsOAbypwQ9
tIva0HwC9N6/Iqyy8ouuXifzkae/rg01vICdB6P0quj8hlscky67Jql4NO4GYbI9bBIP6WkN+cFg
Y9v5vzRtdrGNigornFwEKU8Qwtik+5XRnlNua5OIRxwbt/AjNYofh2q/wAEsWRr58D687pZ0UGTG
Zm2NJgIAAHh5sQnJ5RjZN4wIC4qJKw9rWAwKxsswj1j1KbgM5Lo4GkCfAKI0j1JUuYiIM0qwfnHX
w3aBhXCtB6xsMzaJTDropBUfQ8CI0cyu9vQ1K4QBhoNx4L0ynac2eevGRycA2sFkKejmPCycZcek
O78VPo3seWIWZtwxzPnaIajWbrNq+r/E/cdAuRMsauf6zmN64yPsRTQDMhspJupyRIeTqtGdqkVR
UX10DtJXZzmbrdPseQJd1JsrAJH+tM505u0UJwUhRFwZIZGq/QmoJt/MsYxuQ/3Flau57yS48aj/
yyMgEC9G8jNZrzqKeLv7dSzI8PYrH6c13Qpx7aq/eoQofvb9Xe4vBeOX8D500TpzMBNz9Yotf5B8
vKr2GM3xqXEAZgZQP7MK7VGxQhP6LY3fqlWUvvrys0AcA6Cox7wp+wwkFNXF3vNsPqhT7W5r481h
cS+ra0lNklOCBuq9oh6IrUWljWhXvnyW2C5SbAKMnlznyuvYiwtRn+goQOKkrxkwkkl/qypKbRRM
uH+iHjV3cKn6f73BHrs4BO3Zqa4TijY/gv/BLFwUlJwmW1wcCmBDomqWMvKWXDKXVXWD0Mb9cBCH
V0FHLi0ySeeLSPoFsAjJu5vnzCPjmy8++YYwhrvho9Q2QfHZoEJrrfch+ElAUVSsROLkm4nUUqYX
Wz63c/dYHZW6KO8a2bvAeo7TC/+Zxeuo2mf2GW3+oCHA0QCFIyu06dIxXPPwoIn3ZluUXbPYo2pM
kXqmww4jEDO+aSX0cWer8OwrWlHZb1O0pl6Pa7LSnmeT3yR2g1fc57/VVHaY4oYdN+pJOlF69W0f
t5y64wkIA5B0sifil77mJZ2wvEJaMtLxaCb+3kzRZtjufsiO0UDs3PjPNY1NAxKCYKy16mm1DIuY
UYPkROMI4hn4n044gQEGDEwLQHXHAKGY2Rs/VGyK6XYqH3lmeoGa/wwo/DtCAxrGTLo9+ZIkxpVd
z6edt5thtmThh1XSXXPD1rnaJcw2dQZOvgL2FlSH5Fm0NuSl5Oz1pHDEAsXo8GG2xgtSfVwQw7se
mWSWjGv4v9suuyeWyZoSolCVMuAsN1afvhDVuR97bW/N4aLRcMgoq0q/W2UzoL2tjmM+N2scN3Ne
zOB/VFxqboLpTo1HTzXkKmHX6NOHsKMb6abXjvzqHpuZcNGJmeGGjM9twfgqN781hGw9abxwEeb5
mjE5Wy/scVu5+xJgVpgWmylzdiEljgtzEkAGenRvD/hei/1d2sqdxdTSM+NtFJLiAnYwpuQziRqp
GGqDyLEkDkvNZvXUT9vUD18dFyeeVdxNc9CeTKfzsD7vIsmCtOz7+9SwmYzY+pMidu0svqRZmnd3
5sHGNYO7kCcA4RH7Tna4s5iLw3FY9YuxV0hFWmS2RDZRlxk/NUmcjjn3KM1D9FCyzGtlye4w57oW
IVOVPGpeLc0+ukpujKRhC6dBRrGe+SZ3KUqZipXhotNhsE/VyS7qT6F32wls+uy4LOaF0czX6h3a
4TH4UhD1RqKkniJBVLHlXjJqXY+MBy6B6dxaFBYhvEZacKD6S5DpR+yN197oYVP9dVn3nFmsGYdY
/+ug1FHy1mAzda34N5U8pLb/qVG6aT8uOI+J/KgG0MdgkkQ8W4kwOPbDl98csrfC124O4rwQ9Vrb
1me8TJ8FtpGqIL2b/CtWgawFcEo4wvgeAkhdbsc33SQsFphFhMNzaxjPNt87XJ/n3usvwtUvMXvC
LoUuUr+aavpqVHzB8PFZP7xkpBZl3V/OKgmQnm4ob1D3jwPnmFVAF6WzZt9zsP3xRUDZ95x77yfb
UP5m0MJqX3sXun+xm/zFoQ9EKbBy3fzgBFgs3Y0zMaevuuvkWme4kkfXSo8jyz8BB1YoskL1fcOU
v0ymY9hOm6orXqDyuIThFgSc61rEsMYYXpM0foQ+a1OlMNmbzIxLcO0FrZxXmivcKKt6aFcWsReB
t7FgTOeIaPLUP0m0vIkWbQbSdIkcBjIeEj0BkbqvWIviMuBgB7Fx0SVRoOTSKy4eMrWAhcunWv8z
snXAfBOH9mR9lyHgp5LJlGJhUBlym0YUwt5NgRtps6+kG3cTKp3UBsuZuCurkuu5N4yBvvjT3WXK
6rDN5Qs5o3HU4/pilca7n02LKb27nbZP2a77kK3GCDG+9bTM9KvlfaZAwsCAkxuQ4HJiHwqmEwTF
1i2CMyIm77UObJzNDMAJ/MZ4tHQSqCI20wUAQ25x6q15H/ekYD74gge8/xe64x7YLjpIYxVLtZ0E
KkLbYHr4aU/nAf0ooUTIs2MYpyLor06YXOGEPoNV2RJxqSNG6qYQDSsCaJkQBxljySjU2tcooygk
hu6R5gHSEDL/0hwDDVBPi0orBc2O4LksGDLBQ3EhLbZbbm1zW0IGjXnpa9+8pPyyXPcSOv4ll6j3
QW+ZmYaAnQXyw/Wia0SJC3tyD7TuX0rOnayTXcGGQSl7a2r1cYQmYM7oV63c5RbtmTdOuzDxjlXz
I5HyitrBrpHvRRDgRcBKrrsnf7COziO+uFH9bPILJNuVtATo7dbVj3FK1OZng6q5Avc35M7bNBrv
ia79i4b8EolpBULOe1Rj9uyIbJMrFJCkcjkuAzqM5YUR7UunfaeRtGOYRbsEuRdNfwcRzLuZ1Ypu
iH/KXwBSAVBG1gwuIQRL5WXydpP/GXIgldHGli8kAFfmCe/JV0XCYHMU/dZo90kCMI3H8Wj3t6nk
0N6CME2yuSoKOVJAE4QvUfOept8xIDWHX7KYp/EJ8jEULuMx3le0CIF9MYtdi9SV9rVYVeIFVNRE
rJ/9rbA/1jfD+hvr5ClpL2n62Q6vjF6Hh1Gep+KDFchAcW+/SG/L7I2er+4eXrApjJ0ydpq/1+Su
AtXTBAsvPOnjvx7/JutVr/wQjBt8+WaZ76oFc0iBh09Eaj9gmjjOfjBcIXv9yYg86OdvdyRyx/7N
m29ZIz77MAE9VeaPb78YPLYo0Gdr2RrZeoNco7hOKTCrW6s+qLLt5EZaN+4yiivchZ7+iwSBdWkn
8tU0jyxQDmZ4EfucsrJ+4w/fJUdIdNxmaJL2tnbwyhfXw395kiTmlZeswVqL6aalW6qCEJvTH16J
1dTuYMg/Eyi3sKCEZ4I3l1+osSl7oeDJhwMtUivPpnaEsSGmLyUObffh9fuIwk9wRDD401hh94c8
3A/jM+iMBiEXm8jsJLHC4kk1/wbFj2p6NfN3UNMTUsLk6MlTJZ+NIMIamzxZ/m/i+/scNxP1bwiC
J7QdNqszy3VBhiHredJ7kKU3MFGH+AXSy/zx8nhX5i6O0JOS15WhxaoL6PdH6jsd46r97fjsu9+N
dsd31gcH1R5qwNMeaJK3qPyR/ucEmbjr33VmebIkcuxha8dWsRu4IIlOf+ktYGnK4eT12yJYa+TQ
k5mtdrH1EvnPFPQ5Fm7HA/bw7VX/DNo+cBa2+MogDBuXsHm2pxW2zTom2YQT/FbVjLzlr+P/WepW
Fy9kOsXVnYG9Ef7k5qukima9yDvgM3n1wpdcY6lkfhbOKaJtbkNwfuNXZZ8GeWY2nDswWxYwSFsH
U+adl2ZKcW/cDHUSJpR7TL0z++6lH5G478PpX+wcC/+A8KqUTFXJzTm7jG39d7qXyPhMsTS3vHED
A/YyR6BzDkBfMedizHO21efIbr4YspWPqUCCJGJt8mQM2cIufud+ez4n+OaBbDKkGC9BdRo566G6
Jx14/K9CfCWQYubL7Vnj+AvfAlTEJAehlklWXXHKh3Xs/gzDe2D+puaf670qHq+Bkbvpk1+DPbsm
czOhRf7qesBd9dJtEXnV72Z41KDNuMsEHTaOd21WRGNljC++DbplK8NzJ3eqfc6ngyeu0nj23We3
vRf5xRPvKYKswLGePKwnRnAT2QXgu+acw2zDX+QcjAbOjPIvjMAO+A8f6kgCfdhglA7DCfDPKXZ/
m3xPRruOhFS/ZNplNG9AnmkR2FYPOOPufPQ6hhP4BwYfiVm/NebNjk4tNmsjX2PaGgW6oJPbIzx6
i6O/wHplgOJiHFTkGJVfJtMmG0OlzcxNZ0fJVAlu7q8QlyHCflC9FQxKuQT84HUMnuv0n5hOFtwa
4z1v/s0vGB5Tffa+GcBTjT8mij0Gi9G9ZQy7o/JJ5a+RtbfNU9Osp+6ZTduAydx8TTAN+OFLUO2L
7BKMCHuWrXonCgQ8OMK4g8Gi0zYPHkW7sTPCM4uPkHmtwmUwPHczuAATpVSIv4epBocCrScPK3eZ
aZFLjLPzRqL9I/JRKSNkuIwTtroxfMQ0BJGZoLkk2mjOXaZNJXRaeC+F5t7LMv7SsuZ7zLOVotgx
RvHrUWkug+6R4f57qk1mGD7LRUHu70SAHEt6/TK4lMeDEm9d0aO7j3SIIxGYcd/zl4SIkKNdEHoV
uGRp16m3KgjpbGRxMswaFJUBqN2IEMEC1OYTabSMBUKdLiHf26h1Z/Sa1v9mTY2ICF63Z8XOqrIF
gvQQGwVblj8oH2zD4nxGHZAbjwPJRZs/WFvDY+Sj7Ioxro0HI7VTWrnU0Za8fMXGldWOQj885EyQ
0atvNNVcXEst095a/r/wJG4DFWDbsPqM11OBANeTccyEw+VBm+Dj4WaFLD6pddvp+5wYFUa77kX3
a9ZRNdCZaaS3qoeNdPzxGY6rrUPsd1IGxnJEnZ9r6NfRjvPDcJahis01Ec3LoUrkWioORDOhgaqn
4LcwpLnOoJpVJkvcVNv5o5GAYxFLlRRQIHQXy6Qdj7zDL0NnHQo9JqAxF8yrNe1oU0SxLC2oBunS
ycvkYmCT4dGHka/WnMM42PilT06JIMnSZ6jbNc1M9ok+FBZvOY6flYafpZ3ZuE5ZDlQb1cHP0EpW
EUfI/HlD6d/5hHMjXOK+6BuSxoMfj2G5XgKQc0DLNQBw+bknuz4FuqQJvtue/fXCo2UbJORlbxi5
H6BXkGiiPY0GJhi29oekscetbO2/1vdLIp9+7CKfKR21tlCdHu8mos/XeV+j+m4ZsZPYBrg2ac01
k85Sf7MNsJ0TOgTlmIfYqF6avq1fDB5w1srgYnF39U797cC2IcpHHNiSiH1XccXbNJ1dlcE20ED3
omRdxBJXROPmtxJVkGgfE4ag2HKMDdmInJqGtYzRly5GUTUbYo1WY+kR6tWna5aRPoKTeeo33+tk
RDOH90p9LVzjrzaZMCivwY/IWICv7At8wSNGZbPTXh0tOINhKTEskrtWBuWzXzQNCZndJqzf5YSo
0vNBjiaFXe4UeVxj52unBKZAqJv9Pk0ofWIcwJD9j8LCK5Z7KULymKs2VwejHU/ZrH3QuxC9ad1u
bI0OPqhJeS8YeeN9YTcDkZ4oqCY2V6FI4eEMmLKHhDfWZrpTNWgmrBbIHf9i6oPYPY6Fn56Vmj58
kZfryU82umZbSwmgEF+8le+CMnA3sSKYqvAj0l3Qcj6NFb/FFQM10WSBWgYGZ4/U7GZRXLYJ0ZGr
OtTxRXvRYyjwQQEz8lDVpPq1ExNS+ullYGq3yWuWyY7SPuwsPFN4hYeh6oGwSNwjRaKxxpAGEz4w
Z713Hj0ABFMFWssMPI+6ytt7ZGJRg0QXOGwI80V14KnWF1qSQefPZm+1a1/Jl8EbkOWnrnDZZaTY
COLuxSjTZW6zYnLc1FwnLSb0DCm5aWNaqUMbw6xOrEtF+yTDp3ro5bI34GGgx122AeOu3p7Uwhpc
xMZm9dlaff5UVoRK2FqLewaVP+T8aEFiC2KjjiyOklGYT0QuclMGvDo75yLXtmlDm+R0ARQXtkZZ
iqLeVS1YtSZcm4zrkErzMdh5yTqBjbKqXXZkcTcsBGEcxCAmq7ZzcFEE50EhkRf+CCYfaRUg7W7X
jSU62nR6JDEZXRqY9DWTlde0cO88aRtKtj8mzwBXJ5vxaNe/Ad+3sCBUZ4BXDycVrI99RSVg/IQQ
ZpwKXwYZPDu0Vdcs5DNO01HwAsW73NR6pkTRX2Ni4BIjW8kBCQLoKbWw6Xx1Ja95gYU4LXroccE1
KGC6aSEWLOYWHO4IFHMypVeq8d5SGR9DSzswd9M8Tumgqh9db99ACr0oTHQiC5e9aZiA8xtyRfnh
ugp8ntCD7xy278ZW6b6yWHxpzCZQC0VnUXCLGOYlMbv9yOoTsMU95cxeuJiAItdaVZKNgD9GR7OP
GSaNaFsIkedH1mJvZJWWy+wGxZ80Enf69i39k5SKz8L47hkjpaNLdD1kB1KG25XZDn/ze9p3Y8Pf
NFCY/ZNwE2uXWBAFFCEuNVl0C99zLl7Ere7lHeHROXx4F7htCwkSxwfrCI6TJ8tGHCxSS9+0U/k2
Q+chLKP11vVhlWlEc0SduQySeT2F3myKmYw7E5tSJBqvDrTpYHAodx3zJ4H7jMAHSvrMzksL+5FP
bX6RSDEH+7mf8n2Qjd9xpUziWpjvdeG8Tc0DcheKyFlDTeXoxSyUjR5JRHuqdyo5HkXOqpBL+m4R
dVbbcyYVb/y6DRr8dfSKdfNbdMxpo7h21704sMFFxS18NvJIH90mvI6mV2wRsnvckGRbFqtReJLD
kLV3lzfw+8qL2+hsIUkuDRKYUqkrzgmqXthcJ2k7gOd1eQslbKQY2hdyW3UMWMFICyvIzOEE/Rz2
bB/Fo8N6wqKdWecJAdNZ0nF53kSfy/tlccn0lIVBuw07OneS6KxlWYA3nZC7jukfDRl35yGc2H6G
Fj9NzbReE0+Pj0a/kvjaTQ9XkifJFKttvGksJSFJCvxyzcUe+DmaUlpPzhC+aZOx6CwOUxUTBKhc
RNZVhefPGbmnRjzUHu9xaNkfvj5dK8026Y3lcTSrR0P+Rzp0aEZi3Lja1Q9UtAY2z4+Mre7IHtxX
3ndkBOsK/OyuTvUcPeitC/O9I7Ey9XHh8/JwJ6Da5dMJW7hh6F20wqUsxbwVpfhTId6w9vcxDhBN
h36Kt6vUXosSeIEt2p9GzJCdrr0Uo9svDcrGVHORGUE1q8j6ygpnk/ttz/AG+uyAYT/3HolngjrC
DoNc9hZMKW5dxgwhc9alCNJbUvjkbCX1Q6AbX4r/0SItbmJjqVfF94iNK+pT0OkxW5jeN36VFtz0
INuYFTWn6VEc2O4m5dwF6BJ/CpW+2DqPZRCg71bOUpoqxTz1Gmq9v2i8e5ACByXn5Xf0mmg3SjBy
rMdnPnOILypjNOqwBeGHpKVnNwvmFDxA84NHOAB7kNRx8GB0OcGsgRmQw2Idy058dlI95+md2e5v
HHXbROt2pL9tHVQ1vv5qNBhmBtmzPHYafMfq10n/gsxi8KVYKVV4tLN5ahCQCqq8/FG47h0JBU8G
n0Vq4XTMq4pXNcUvngGfNQvyszpgWx0eHrAM+l5pLGsz3YLtPa4xJQBoZlXUxeM+ovwVioa8Mfk0
LL89DQ5qlTSSd4c4eCIIGN1grNtKijyIMr2B74R1ADvIXTenEOfQVMYaSqGnWUyTg29v/r+VPU3A
lNHa9/ayGl0HFw2WWB+F2bLIs7MTMrlMC93if5TaonDM02R3aHZ0Qv7sDJVRzUWepjT5rHtJvSFX
1x5/wU5hkYishHAbOk5kJKHdtKS4RMaGah+8kmWRPB+wG7UgbDUCJ4dOjqJpY6n3xzfbbl7yesO1
v9Lb/tfL4WpHz3ICxNK56DBlp7Zm6RyciaTwJpPL/39HNf9rpiq9hOn45vUVXZNsuLwtvPMFkoMh
BLcPYpytjf7op+AzMrlnG6biT8xpp6Dkqmgw5o692CF/4YF1ulMOuNggvcav0TmkITZqTTNfRYmN
xhpL6q+L0tDeRUKJhaHX97imtEtqk8TSvL41AkyQgTunVoQPulpKOo+JA0rLoGd4xH4WBaaySqY3
l7YVHc5XMdJux3+B4/Xr1gJ4GNNNCrKdZgMWrJrS3bteM0CJKv01OeA7oalhb9cx1vUOVXfrMssM
kGEk/RFCNxaDur/pE4/CJF1wsFOPNN0GQuLi3qvGDuiuPq1pPieaiv47ZDwfxaiWGo6CWEPuB3O4
xPmlopfQ7XwmqOla+EWKlj1jM510iGABanjuXWb6WzDguCnJaBJece7nYJswV++CM4o/NpoXZfJB
2uM7omkqHPaiAAAuva5/29GsYBfuMdPjexozGxyiBuF0hZkf0g873l5bW3SfT2OHGCeMXu1Me9dC
HOJJZCOIM9gSN7b37URUU4gwkCJJwJpDCPuEIcVC5FG68TFgatI5RNAfGUCgrmz9IHgas9mRY5Zb
XUyw0+obKcsL3Zo+K0EzSmYNMx1375dq4w890MJMGUsFJRqFOkpTH+UN+sYSEkCmYYuD/n0zKmI4
2UVI7qKHMSPSiBdDoGySnBB6V11L+SizAHt8FK9TSMCovbxg1VXjoRaq3Bd1wyHMWTGII4hK+Apm
gh97jIsDPhQCYNudzUM8pkwg2gw8K+lUChOFE2+7Kf8ZLCriyMV+MJb7JO9/S2IrF0FjkiadnbM6
fzXM1lpm1htaqw+Z1Dd5L85UJTOtBvb+GCNr8kicYli57j2k1VZAgCAd3gtirL9siCP8/e1dNgxu
c3tpCg/YdJrNDGhuAWbK8O2+Sqd8MltvPabOvUa/NaXaj9cin3ZUtSlNlBaTzo1fEzlQJJzQdf9h
VExbCX8HG9Fq/VZIl5gShSBLH6ksbJLXfY3Mi4JquoNPy6hbY71mBc0qMp/dEhpsb9hHWwxysU/b
+Ea7Dv40SuJDZNlrr05NuMHYCCKLrUiyxigIMYv0MCYZVXPpbAMnTe/4K/hrIz8e0mGs4i1QTMt9
yBJaQ5Cl8iPELt0SAutDdyu1DuegxBaH4ZRTc1jqrqz4yCWvR0gVOo9lo93aEiEtaKJ8nIVqDqMZ
VfrEOsAVHnSxTTpkbgHk+rYIza2Rx3CsJIlPIZjhWRyHlxRjj9wJF4GrBsVE0rX0VYJTx5EvkybO
NbI+zSL0gMqN4Vbxk/odM9/m2Knot5f6V0HWkiFdLAHwT9J8uhm+cQMeS8tQxliKDDRfTvvcdKDO
3ARjfI6jSgywBTVnIjrWnK4qp6omopRlVBxsLZ4TSmVtpxGUrQ+whDPqubJJvlQUv9PN8WdIJB0G
96jUq11jo47RDAKS44y7r59pLtU6Mkg5GSO+Vo+ijQUEDz0jP80fXnPZPKfadJmFeCIa+B5oBlKV
xbtEOzc1mXll6ezTSN3agPe98VVxJCl7UfkWW2zPQzAzDPpTWSO7zbOESiMAEumUiBoaY+CPScZU
k3lbbsb3gKw7qdnXaY539c34FYch1gGu9cZqXY6EEg+bSSqCZ0pBZc+LRVlLMlmO4OPVLOIETX98
SWatAVajbDT6hTd/pQBvW9qR5hf62u6XtDKYSIXsVn3w0kjOCNnYhDjo717EFeRYn6QS4XpuDnaU
HopBfXHE4FjLMGUwO9jihtwiqPsOw+5YRV608ER34bOIlfYeEATuYBxmSQqJEfskoJtiHhxSwkfp
QJcU5SgzxDmqzfU4x2oU9X3syqsUGEwS3cK6ajzCWKf18vlmZFavm2a4eYQZMdfmdBl5WOpK/MPw
2SzJwPxGeXlrJezescTikJhEm00mVU7qM9nOe2+ldXW0lL91VV0szd85noZ4pyL2BVrf1UdrM7sD
xEIPbdRzZGL0uUe32bfvdmJOe2liEy57kAxgXaFC6Alj6P4qvXzr1A3GwoaKXBWzJ3bAkk2og4Pi
eqlZ4VdgMyAKhuhFs7ZjYt5QUvwRfOGvxh5evSfICbTRYcdkmzw5DE60iBY3DAboTPVd4dm/TcO3
50fs7HRGw9kcHDKwme1k/EjtBGNTXUwMmBl1S2Mgv5k4MaAnGVOZLrpwV4G9KDzoHDryraY2x0Wp
go94/I+xM+uNHMmy9F9JxPOw2mgkjcZBZz34vkiufYsXQlKEuO87f/18VNV0V+UAjQESnqFdcjrN
7N57zndaTmIRzNtU6F2wtUgKRjzIUaIkRsWagKEOoLDoCJO6EUMXsOPP3lL2Srbmx9DHNXKyxShI
671SzrMZBHd0ta4JDT5nkc1+zRpDk3nTglEaLbYlp6u+6l6u6T7/bJyMgAhWeJOJd1rD6lpqSNTa
KD3eKUJodtunISesDwNOtFK6P04lMqGmYTxiKtZgTqhLD3EN4AHSpAY76aP4WQvDhzxIEhTBbXgL
qGbSNL4JDXs41enCvunXszN9GHH+6tAn0rZz1Bq54Iz3tUeNTtPUfJZR95EI91lF4Rp+4IjmiRtQ
V0B9IjTV5Dv0y1MsAWfAj34XxObiLR6vkBtt6Km+p8gcGgRPLRZHaSfEzlYeR2lOLnMX5BtfswyL
Uj0MxnzjECJAAQ2SWi17nbXnINfDNInsXY4mp3GIQ6iJHQCFf/Lb+Kek8EfKahIwNTCd8pTUW01Y
WJ8hcc38JCPlLPo9yuTJbdSX9rkHqdqbHEN/Xjx1ncZqzulb9oBnuhYuRJV6ZGksD6SZwK/Il5ko
3j+m+5BGTYWBw5F7s0yzrVdaj/hh8SSgC8tnmAd4t2JJkFM0WKeYK70bFTjJEIuijhdWIcmKU4T5
rXXgaS4aGdLcvsYZpxniB2+GzS58ZG2lJ4oduaZL41nLrRRfY9Y9Kz+7z0mWl728A0UcX6yB2BPD
he9aTCBRk3q+t0Kffk+wdN/hz4aneWKLAizrbarMf7HH7MWPEZJOPi3ABbSXBQmUzLB+rQh0Sl3g
H7idWX4Nr8FXwQkzjpF8zGP8DvDd8ruf85zW6PyZx5AMu1DIQNVYhD3f9NyUZIy8xMt187RPpgtk
ROuUNXn7ZDGfcQqo4H1bIGItSf6p6CNt7TqZNl7J/CS3OfOUDkz3uivq5Rf8mCb10hDqgesrYPKD
04KY63qfuCC1rXlmQpy8ORVNQVe7t31RorEwArkJzUPfQe7MvCK4VI1uVpzC5aGw0GslMW76HFky
+kmE1+SSRYeegDEuJa9P36qsY5PTopxQWMPeZD6pJg3o0sZCj/wVDhKJxBNHVSNfiQRGVTpOFtLW
U4/gl6Yl2uUYqyKNU57aetNrUOFFL72VX7Y1E7OEHT3aVQXTZa/3INhJZsJWxpdbNpQK0khGAdOj
IiIXbbwwdxgkxzDtoEdNv0oEn3kxfcglm2swQPvN6oF75Vc/KYGSN5WblDFpRnjgIS6nx0LivuxG
FGpeCnMut106ICUdyEOl+Q52kYdbNEJz/XvQ4uQAXDUDhiemC9Q7Blpj5Ho6uZCUXJm0Oz9rX32V
pdvUZoCQGwTIz7xA67B4g1HwWhQ9mKqOPgHPSmmEHGC7YPHS3WoiCuiwYY3KalAutcT9PDNvWGeE
+gaOPni9BZBSAyzsnHurSdXOdhmOGkDfU/bQtZnirxOXobbMXamJ4FGcMFVdPyPiJ4imfTQSnAzV
fKCF/Ja6ClwYfjN3LOHBmYxEzfyX7w8ny8kNDpVMxPu5uzSUCENC6dgaI7l+LgioFKYKpAzMINGG
kLlqHRsdBspWLpPlnmTuO7tTL1VAD8w0ANv5kyID2KxOdT8eOwUKGL5rvhm/siBy14j6fQ50JqYt
RozGk1HO7XVDJjZW0XHfWMaBxtytMbXNuqaHiO2efEAiy9a2AbTbwnTOnWhupTvcu54FpctHD+xO
5s6K5vZkZUgnC0ZbO72INvIOt8hs07dw4pqZnibJHOSwi/BrAWBaaQOvCRNU05M0WnsF+ZaqEnS4
R2NTMz4+my2tnQJVQlWdmonEzHTsl/KWuzND9xHFA+cHJyOseoCE4RE1lVUFXQioWZbJEGV0L6mw
MMnbZIAHoXjMcm7TkkNk6uoei2xyVxe+fafaceUE5I+qBKU0vVDCclwUvwR3kUhKNcN8L4eXpFy1
LbMk31i1n2yHFM/CAMjFsGR/6+A4n6LbYXLkwZGkLDo0GeklKXEwiSnmrOuh2mwd4y42y4OGgjZg
VT+FU/5stll/TFVxpXzAM5bhkNRjWkRVjGJLgAZhIxNjraAy3unkfTUZ1EKtyg8j9MBIVf6TBjpD
R4AnO6nJwm15KUTjBLNUupDao1+dDd4lFOqzdwXh1+g6ywEjDRKDyfUB1nfRtHXi+TBQCBPWJId1
jgEh8gQKanij1mL0ScHcIvrG8sFSvUHSbBCQl9rylYr8ZxnPI5hO9OlzxZQnG4iWfW9G9gn5aiOC
I26LHhsFoh7n18QBWhc672N8NU5sk1Y43MDxZTwQ3HSNDcPVEzjI+gCwVc9cc351psolFqp6JoBZ
rVHl3Rd2ejcYZMmI0PzZqPKO3Cq6FDxhbNn0Y5nR+nQcIA8BC/aSZcjtL0/PXH5EznQfNkjXWzu/
n0b7wZnmnvYXLJpBmU+dkx45wDO37nFUViiL+bGxf01lDmEf3QgBKbi65ruq8x7q/sUg01Kp+Ypk
ErmidQfTAsBZp+nutu7cHzKGraFDhGetsJ+UECOlOZ3oNAVM6ckNprtINUoWT6dIEgnoii2GulEC
oZhHJMPlvp/h6clVy7TN8nt2TCK3ycrtxmlfAEiLkW+T+8wFAQhTY5BIh2PDTTmDZDSzt5DhkZ/+
Drz6mHfxpWIpbr4Sj/3b7eh19MymauMk+66l8ZbClaqLTcKwfM+preGYhGKjMLYice6iKPvpZ8EL
U0C4Hz2zXQ+tk78LKOh7PTMvo0uGPCzgR6hrnwi9wrv1DMn6iaXOkluFTrPmnDrmV3PxNJZ4IQXM
6bp4agZlo1KGo+oRTWIRHe1rYksYk7dW8TPFu1NwBnLaAb3ieB3D3M+QK5kojwL6MAmA1lzyfw2O
OK5WTvZeR7dp19Ogw8yKAabjzE5O6ybC8kOmHn3bT7O1DkTWh9zgyIDmDiJ0FJpruSxMlaZ3iQKI
7z8X04Zmy0qA4l96gRbk84aibqA0ramsg8heY2K1thGt4szzQA0wEC6jQ06sLUxeWuWqo6ykbcUM
itk3TFSUhPYAKZJzof1BQsy6ZxQoKKAxO22qwlzbaF2yZO1UTInKOfxsHdrAubcf57lbTSmtPHIa
+jVnmtshxvaVkFjOCRDWZEiILGKF1Kgc8pscAGTG4rnf157Hpq0OlfFaYpJteheLR7QrCSVLAdsl
HQV6mVyWRHYPoewoKJ50eurwybG2XVGwtFzj4DpAftDn78J9dOiOpktmqs4IJorY59BJCxwj5u8g
F/COdfWi287i+FJ4O2UV2EXhefq9SX3to5LxgmS75Kou4X4K168A3DIZiHThAcc0MIEGZFT2aT/h
msmv6D3jrK6utPMTAVrmaEUqLNrIgKUtJojEavDDewnR1Lh5lyUbnwPQB2SSU/Nqlu2b9FkWE8e9
ka31WsQe1HyTygi4SSmlWIcWrdW0jJh1G+lTZ1s7ZeSbNm8fWkENY01gAW1/Uc7vHQlqEhthRT6u
tynjwnmShKHJugnf7AKTqOpAIjDMNe6bDNnOmPbz1eygFO6V6lAt2e0pI0MU3As8HtK+KSE9tuHe
Mt6DuOsfrR7QTDNQ44wvbDaim57UHAd33w8ow6dzz0nOd42nNB3Di3AHbDRI+28CDc6yz8YrpiTV
eTahMbm5n18VA7OuSffJLdNjb9W4gdhro3aIHYDCMbu4l3X8bJf1cG+02tr01uQeg74nyXN0LpFT
atRIZUnAA1eBZkx6Kku0P9woJ9w/00/PlZpLaw0nN+iKp+X9hFUMFmJc5S9+4TD55U+zuGLa3x9d
Yj6tWBevdhPeG41l3xVthsWNz/5+95woRdJJpbdR3zH9asuKwjMOD5mDoLyhffC0oFKaPCMf0urc
UyC4Qyw1J6/KLshbqtyLXRvTjnl38RLO+b1luvqWaVf1NMDz/H43HRv6/CWun7xxq7UlQ/323deP
Rz8/DAUG3dHlgN6MCOQxhXvwVZfz2JQ7W+pqeFa9IXcl6qaHooAv3lhuyyt/G46h/UuOJc1a3er7
yENkko902NomCm7cFqD60Fn1SnhDfdXOyH1qwuKeoiFx1honxoPbojhQjflzaOz4QruNkAJ7Ur8l
Pbr2VniOuNNJ7d3ETX3rSBBp/OSXOgJ2LXzdXrX4tep0oFAL6uk1KufP0gmrW7p//X2VTTceO67t
Mp6eg30DFwRy12RdzYaGNWZ29yn5VxttOK9lheA3y7HGzWWd7LWFXsdCvUAhZDRn6DKrCATFYUJU
/mCQlejCIwvNsjg2sh157cA9KpK23McqeFgGHAfXDr3rKezeXKttzhXWVnhM4wlIW+gEfKSVxqVj
JU9oLl5PSdoSbzmepiaVqKIiHEKZ8TOdB95S7BmwwVDPBOlN7cGXqzuiWDrgCTdJBqi84fxLsgLA
7++HzEUiNCeZ3lP7XivBS174cjiruJ93waxB4/MKuh1t+RkAa3sfkfwBCbQvVkxwIV1UhnSub10i
PFYjdyv9qKbfKr9MeZ1I+6ooS2QgSuy0IKgwrau30SczQI5Q0WcYoBN7VVgA5q2jkTAAIeGXDPMO
EAY8Y3P4UObezjkdrubI3c2MuLfCVu1+6Lmco+uBT4v34TRghoradzvquP11Mp1DBQMZPkq8nqG6
iZUq6+ZowXlzl2F7SAtrDoqLZ6JT56gNDMeAElAzK9+Z9pLYLTmq0jM6lF6ISKjrIxclGzrXQZgI
ZGZZbzmX37dDHlyPCiy2TjkCZ/V0YtdQJzcBwBa67fSGyg+/XBlB/m6kB2JsfhetrB/zEhNS0wL8
VTql5SjkeqBXfTVN7OPF0FZnC26kzvyZY6GgVJEGArECbAX72bEaJQXXZJ5dOGt4o248/t1ricBO
JfCWSG5qC1efgEjkLzTHOAUk7VsHhh6BLv1ooJ5GHd5PHeynpnOLbcjckpGwaNexMCGXI/Mtx8x8
kBbCwYDXw6eQ+U3qxBtjQi5tO8ZwHUNbYQyLWLuZjJF2VoWIhiJnx7eNT5W9s0qlrijvMeEa0t1W
XI5jakfHVg/Nq7RgbwhMFg4rBAwhJ73WC6BGLdZ22AW5Sz0d9C3nEyeqDjRVkJlYIt6rKdaHarSZ
1vaiLi9TCD7JBHIG7qNmsvv9gJsCItSco7z7ybwGYT+z6RssUGyp6QRhrE2RbC0PTctE3ZhRlqN8
0SdrAmhNiN91kSLpjLr+zMyMOrKMa4Ide3Fti+iuKwf7ELtdcg3rs12FVV3svt+0jSS5Xs02RCiL
m2Q1A5xcdJo0LFq6g7kriS00mkcshNWtdrD9mTrFP8ar9da1zVuiuvEvuW19bpcHUaWQoIQ8RFXm
nLQ2/SMSlPgXpACsXHU63Us0B/uhsX61wvlM6qw6e55qMZJ4gpSdPOFM0hxDTrIbYETtIyHvw16W
bcuQD0q3XajgWqFUWDXKMG88acGbSglD6bx4umSjBHOhd83o6N+5j2g0kZOxrT0oqEHrk1w1W/NO
PqNmimiCf0rKyMFo1FnJrLgMHfWsN1qctQdcXAA3nKsWNmZUU+x0Jjq5ZMzpT3kNIcRKPHnDIg1U
UKQLCu1TraJuG4UF5h0DOWJuIAY0gPN1tXcunMB+Lslz6nNegbk/QYeJ8WnMPt2tUAKv6gacsUWN
rCloxF3nL5oRwm6FsStURofJiU20caRDhWZybnFCnZPK23W5PyzL2ioXrmJibSfnwOiTs+hTvm9G
2SOR+zyPDjE7c2YWB15OHy0smMso6a6qJgOxn7DxabsgfN7rjkmhuwevNMtbX2kKwZBzfBKcKALC
s0oZNBX7oGzEpaQse8jKnC8lvArV4rTSgyvPrfTHszZIkmshen0/MEIgVYVuraYdfxXQiy2BZJyg
cQK4JuXLfJVj69+1nXl27Lh/WKBHXWh1KLws/9DG545F9rqkV8J8sM8fdEWaSR4Ntyy45xnz5LVp
VxK3HZ0ccrlST6nz7BvgpJYH/h50KmE+bYiXttiEYko5Fhm5iSyGb0UlrKtseWij+GnCl7TvROh3
8KV53/dH4yED2BX7d1R5+eJwfaThBrQfGsDl++H7/d//auX8c+o4ff/l/d9vWmIJIZIdAdte7TP4
raqYpEeO9lky6UsDgRZ3a3wopLkd+6GHNcwKUOQUNCTvSiwoEgWFz+2jdXk7qwBL/+yHlzE3kKPP
iZludbokKDQivJhwBy/f/+IJ8M5m04D/YfGIOYKda8sTJ+bCDv30CFVfzTxq19sGFLuwvxiClpnT
LHfPN9xpeWCsPO90gEci6vPuOqUfWwUce+quhqCax97NnHTeTe6gmI49lzVSVo82LrZD0L/UyhxO
Rp0MJ/rmAuRT6rz1QnMK7DwfpkfsXrup/6pMnuehFC24ifAO1RhH4eUKfv+rXd78/lctaeUwrQFV
yN9ZLnbIoguOQpYzqGoe0iTBNzzj14vQXwROUvF9WnHz/QAyFI9tY58nIY5W4JcHjKMOkP+gPUEa
LFPHuqqXh7iq672QjLYcJ//yYns8Nk4Zg8yRX3Zctuf/fihxuR50bJLiXOteLIxTpHbQBwg+YVmj
jGGM3DXepycacizYULCJfo1RIJ9dGmRsAst80SOt1sPsGpb4N8JGd0hyPDxCZmU8RTO2yygEdJwN
9cOisOkoZEfD7879JJzr7wfGK9HWniuoKnOQfcArVoQldEyxJYTDnCBd9qUNqpIJM9lEtwOZRDGr
9iul5qobDEFK+/nORTVxQgWjrxjennRG/Svr4qas+0uMmYB7mtU0GfE9TcNEk8a5QWUMj81AXWGn
of8woeJcy5bugJVyHheGky63j35MvJxRECmIkDveK/qr94ECRZTZDUiiji0N2IZREBIy42q90C8h
1Es4EE8N63XuJ32u09RDAU+lhsMS/JmvSF1zg/IlFlbJfcM5p4ZgmCFB2DG2P7Uavv2IJdygyNqY
ObRfF4TXhoggSkVLm0dxEV5BXq+diMchQeHR02jyp58Vapg1vo7ookBknKNa3POFL3Gvp6OcIOn7
DHJQpGxTN4P81NCWqiG1bn2Ymdu8uWI2Smh3SNOjhFmZRQqQoitwXITmPZ2SjVm6v2KvoqbpPet2
TMht8pMmJXQjcAjjs+i2hJZ3FxdEPWRjTVklrGt6n2QALS8KyD45E9AAE2nPJfNN+WnHNJQGZrhx
P/oHa6zkdZ7qhzh6iH77s21svbwdd2CaomfBr7HNZ0E6N3lp27KNPVYOBx2TfyqcX8LTS2reYnrL
w8cgka+9kzPdTuVjoaFPhUSjnsYlNljJ4tR2mIsyKW7ciKrNzskR4VQX7uOEkiGbMeBOjNQkEpZt
31QAPTQZkbFn19faQ5DdRFpAzuoohrP+UUhc9KImLxGAZI4FjHZIaCvz4mepvFQSUd7s+7t4WZIk
TTsPRTiiVoxBeIhgL8n8ZxpaIU4xT2961Y3XaFEKzqToSefwgDtAbIfQKI8jCCAjspbAhHZ6TQ2x
M4zKfAj8fqFDFRQqOJIvCAvvQGJmh8LsIMN0QfQ49C5KjCo6DL6m3d2n7W4w3ejJMt+E6uVDXhfx
ExjgcwV1eFW2pFwj6Jwew8lGih4MX7MFtR/VmjwxiUNi44Hv58pzyuv8bu914bSxUthmnlfQu4hC
63GmmgbYxFioHIR8zEJUonlFq9opmK8bX0N5bYeyuWlTA+9cuiwmnM72USTiez0UNC5DkWITgRKD
wn08hVE37pFhxXQDvOBZ+rAfgDwHu2Zwb0bGG/fQLt580+g/pViKWup1Z2kXzL588ZqOdijnwG1r
pM6uR4MDNp6YVK80Clz7Peku/fibANH+H3vr9xZaGtjphgHvbapVcdPkSUNCgm9sv9/MprS8yV5M
kIDbgGg8Tn4mXUvjlmyJHJSDE7zmpA3p2ccL2ql9Y2fNsdTYuPFeEVDACYQCA4ahDHR8EcsDmpBp
Z9aUelgYge7a0Dlqpo/3cWY494V7p5G50fsecWTYFZMSWcmDl5FQCCESEQpqSARlTXEn6vk5HYzh
kXXrtxjBgPROGBxyYQUPrrGaCZvmzrfz31755Fr4uga7tU7JaHDwWw6d48Kh9FazAb8LorRx6xcB
KskR96Qbmi9Z4TPRzdtbt4IdVeTCOBgFypTaEuiBMzScZlua+96f7uKpc6+0fg0DpMtyIvvHbRIy
TtVIhAoFMX1Bcnys6aOKh3d0iO7D3Gc7D9brznRtf5c2YfLCkn4my9D5GGvCRFwHMMXEtAQdS4Xw
C2ngS6HcDBc1AcXBkE/3gdEckY7nm4gScl+TM/gY1ii5gmFodjiaWZ3nBqvVMFKfRat3LYA/2jCY
L7R4mbVGLiGcYYQjyezFoVUOxrqI6FeooOgQsOdpyKdGM2AvBtmwdjsxvYIpiiarvsrjsAExh+Cy
imM0LBFMW6C4EoCJ9D5F09pHXY/N1k11tTUCcCQLsP7ay/D/ZNFPssb2ng0MARsQNTps8ciOrxHO
kks9ynHjFM8Fkj24IUQ4VE0DQUhbw9Y1eu8QKKqOecKvNaqk5j6HtmTzD5px9uuvZqiyTwSgJW2i
iFa/V9wKXgNHTy+2wlrdixK5AvrM5hAaobweM6j7KgjtGzQjcuM4NkKVNn6i9DWAxdnVtVFwt8va
IfCoKcKrwYs/84yB/liCw6XzC0aooSB1dfrAE1xcXLuptj/++I+//+d/fI7/O/hd3FIk4kJo/v6f
vP3Jc19HQdj+5c2/PxYZ/31/zX99zr9/xd+vo8+6aIqv9n/8rP3v4vKe/W7++knLb/Nf35mf/s/f
bvPevv/bG9uc5sd01/2up/vfTZe2378Ff8fymf+/H/zj9/d3eZzK33/++CShoF2+WxAV+Y9/fuj4
688f0vx+nv7xNC3f/p8fW37/P3+sfqdB1GV//YLf70375w/1N1tYWi1yD8x+0vnxx/B7eb/8m4NH
Qnn0QDjPOqbl/vgjL8hD+fOHY/7NEY5tea6DvUS4mp/eFN3yIdv7m+1ZrudaQkpbCc/+8X//6n+7
ev99Nf/Iu+wW+1/b/PnD+/FH+Y9rvPxRLn0IV3mO7TkS46XlSpuPf77f00Tjk83/Jex4xHeh0H+n
JGiwaVyShlZnnT7SwT9xnn1wUoe29Ogc/+X5+ecv8q8/2OIv+H9/sjK1tLWwhe385SdHRVAMMRof
HDv2sLbn5DE24kcHmI85f5UWNLmsvXIAZcaF/YxE5EX003u34C+A4Ky8U3bipcsU2uxPnjXcsqre
nJtbEEHXurl00j7Y1XAMun1gMRnAwgEgB3fJmOVv//MfYnr2X59E1hFbYqA0WZe41A7X8V+fRAQe
vhI+kLjZ9tAsmPGO3i/Lt5o5Ctbmzu68jz7H8Nm40MnijLUck8W+Kay3YGw/BqmZTxGeo2aSgNZu
Giiarslr3LN1Ne74hdugJqEHRxnhCaDKjOjaoKSjka0PnP/kGv7qe+Cj+mgyc2tb6TmyFMM/ksma
kbK/o/Hn1KhorAofrx7pzEBudYiOGH72HoqIMN4qHbwPOWEGqsbjy1HtynD7Jz//sl6d/I5Q7U/b
1asorJfYDwjlgayJkLH5hduWLcyuI6ZX7qqHzT4J8jna0Dh3/nBbKOM8M+565hiV3Nhxx7T3Y2xp
C04pauaoSaEcZZDvLfdBo3VdD6xbVul9cbsdq5R+dR7QnKaN8eL19VvVEYYARP12uLcRvWcNohY2
93k1a8QCglNH06fXLqVFa4dwXEpBtefJDXJRMA/ZkNJB56itOYAw5cEk3AbLy94/zG3F9YsT7xTV
A92SMT9ZLmA9dgWqLqzKnsyjXcooIkCMt+9miLmp388b2uDLk3F0kq5hCBFddU1gHLyo6C50CDPM
if60tzMb0h9pj0GJ0rSKk2mbyI4B78yOSzqaERISWymiyoo4fZ1o86BeQCzj1JNcVdX8WEYfTtUS
ecGBwqtoPBBsTBYHJJYkJFkLSxBpCgwnMxvlKrzbIAgvKLf3RiFehghnUuEpb1MrgbW9xV5co9BH
8zRPu51F6XNlZgYRQJqkgSD0zlaNiEHTb2Ymt1h5qX9tkZFYrnyXsAFnJ2z6l4WJDAklX+0wtpof
8xEKHs6gOy8trtIg+EgS/TYFxk+A9uQqoHbFYsikD9FM6XyVQ6E3jhHBeFfmsaiLO7tuTo5b7g1y
g4SRWBfLgm/k5TO/QJvediPCFoeZg22Fl6ZEvGxFR4fJX0cFyJS2eiizpTktgUDW7vRFrb6FRI9K
WHCmdm/w37+OMw7EZjyqbFNaxcQ0knR0RmhklXUCcuZ4noySHOIScwIqTvLxaLreBJW6nlCsoHgp
kMuZqFFnslMYbV31aEVpbETmrhbLsJ7cicAXuzYf+9uxWyk8ZtoxTxq6SaIBuQUIpVdTHL5EJo6L
YUzfnQYhp90ZKzpwV/ZiQJhc8RoggQnzHM0kFhMb1da5pgFbgenakvfwWpgcwV3VEPXImSb1eE1l
KTlW5N185klH1l2F+ExAbqEY3Ng0ulrYFbm3JGmZD15GvM7UimET6+rKLaIaJAERq+xQqDXoJOdN
jaEoYwZVYdv39TzsC1U/FOAA+4SU3LjzqFJwY1lFhzGawyMwEwecE3dHMhaEeJpAp0l13rnngv4e
AUsz6AZesKImfZvD2xkpxqWzFFTcKX8IM+hmuc9wCkUcnKNfaYnmNksrZPGhw4A7okVZUcpbgZUi
Y2xJ0UNyNIwIw2YfiwkWbFApqJQyyaroMRXzUqq5yI8egoKgQ0IuVn5OYF9lDLc+DkVXTA+NkVnH
up+2Vk5WwKzIt/ERbJqLpUPbLaUDdVwxonBFWgkFrt00BTN9T38kJkY4FZvqhaAhd/xVpOInx1J4
JBm63TjjpGw33U0TlB8AZN/82rTuRDBxnMUmtRmhk6/tk53OL1abL9nowsVBc+dE/YehZ3mvlH4P
Y27r2H+CI1ERuIckyTBompUEaJiqfKoN1ezaPr8hQuYay2u7btV4J2yDsNFX6dqwjz2YV4FkIrjw
gsty4KoULsIpI8RXzNB0mLsYmDdRV655l0zFi+MyrQ9qbTKjOE60/9oeHUhon6snE4AU15NZvvec
WQQaIZR4HyOgLiESb6ybILr4OVedjXKxzeAk+K6CRqyfyg4YtnKCdKNC9R6b5nOHSQE9MIJD3FIm
gsp4X1L6gjYv6Ys57a4S431eups0rZjnoRtaM/s9pAXMpbR8qxWoyrKAVnMmutzfmQwpVkMunty4
+oLJfkM60nEOmG25+CYBJmX3FVw2mv9vnZFaB6crHeLmCK7MCR0Bqvg1RN5rzKqxGqL5gVAE4i7L
wtpjFZjXymjADUvYQQ0jgZH7kPKyIAauZAYgJAk43Ztnum+dYIqjQxd8QGYfu7aG/pEooLQVMeGW
hK0BZjcr+p9FVoxHjyA0mZR6j/v+avI5sYsZGKVGB51dG6Er1nUXj+uoil7gdy8rQdVuyoGOBnIn
N0myVZ+l92IYgaLU2Y6JLFMqw/qIUhyxRG/W8ETZtnpDP7JVroMS0VzaH3NCJu0GtJKZEe2oS6w/
GQxNLx+ASdW2gZ3cuo25gnal1Z3dAENQHVPMtimKTZpMMFvs2MAADuUoa6aTXSAU7XD4rQp3SqGp
MXro0c6ZZr6zVEUYTgXQxzU+2hD9vZrGBbjqvjbkX+QTBsMsy889Giavf+a8xt9SThtAGbxctGYi
kXo7dGWbTPcXLL0Bpfu4SAagumfFU6hYSFoyYiSe3rRmv2dvu3RA768jJrmMihO45eGxA3KNY+qd
TJ+iF+11FTQ/A2HeInPsl8C4y1yQEktJO67w/HwGUUmINXzSoQKc2Fidf5FZDGZnIP3ZImbDBltj
5e2XAfsXMZ3D/m8kjIcGNgs9ZAuUAqArUxuEHcFeyn03DRccJ/VDNMonX4To5BD5rTOZVDSHPEIU
Znvc56l7o5ySM244XTNrBLeFxMlqXATpwaO0PEJDS8Ksw/K5LFzQAzXZ0mH77HbaWc++88FY44wB
eYfZ8SYj43QY20/THcmUpw+Jz4b4udxJ4BPkP5kPuWijPNgaA1Aeb6aLIvryvmIMr4am3NYJhXhs
vOOT4bbEvbmajyKAXNgAJljHEcs9yK17xxm25Tjl+15Gl+WXkWiMQrKbRkc894686bzxpW71dKgK
t7qtI4ujzKw1piLACq625G4Y8nU9lcHZZYfcN4p9TFgPUaHnc5P7/X4Km6fGEuOpGZuDl/QQJHCc
McfXNOVJtSsxVQ3gN0h3RlUealaWsvaCXd+hEaFR+0APGC2mRy1tDKjJa/i6ptuvozGWMAzpe+qA
BdkkupHR59FpDfKJWnyIqQAbM7fsC2b1GNqyPHTliIogw8Q6+XN4JgStIKoEqjqNTSIeesIV7O4k
xs7a1vw2q2YTwtji1GgfREPDB1q6p9GOuyZqWsxDNmlY8peMhuxp8r8Idmn2edFDAOmw73BC7enO
X0+V051mehdGq/KNXQfxmhy+49Cm5eaREy9gLQxTGH15qTkQWuYUn0juzI8omQxwRWob0QJ4tW26
ZXXsNTua7ljekbGt4kTVaHy98/9h77yW41bWLP1E6EiYhLkty/Jk0YjkDUKUgQcSHsin7w/aM3H2
no7pE33fNwzpHG2JBArI36z1rTgNaaWQFWdQCtmN+6xN8rc4KD9KpWEsTd9IgQiuCH3RZPOvhUH0
FfRYreaw/pHKNHgobU0yGjzUD7tQwICG7jHPgvpkZO4FOfQT551+r1uANBojk1Rluh2CwEb44rpr
t7OuBWr8/TQ5+ckMZp4rEZNYWxGhHU5AR2PzJHpG9aA+5o0j6u9itGc6vB5sMU7E9WSPz+bkXZRV
4YWWDZbA3ieKHFhNaGALNc2ACwhkmKOJLTEiHp3gFIQMaj1Eif2se6BRsgfHYhKK5wMH0SDeahHB
BbBZPyW04EjokMlP+RhsnZDAN+0D/OitH/NIpLVijLiuMv/ddng7Yd+HLh6jVqviE00eS6hL0aXv
MpTyRGzZg2UjzoyFICp92ar/+eLOINdHWTIWZb/MgN59HDJBQAbjvrGWO6AaFQHjH07XkiUQIeEA
KIgx4zVHQYM9pfNP0k0ymhC9H2bzHU/7vCPIjZ9VGy+Nqq1d4yzRr3OwXzbOqk9xeTMhfZpNl71t
NNXLCHRXNRnHXMpZMP4B7qaEkWZVU1+lgA1dRe59rprXFm9xNRg/pim2EJicIwj7p1G7P4ycYycy
KoSNA2k5CIUXOR8SvaEabsCQfhoBCIqmBrXca0Kzh7EJjmD43+0gKneKPeXGxdQ1qeRW0AKgDsSn
T9xJ2svilAXAQHh4VMmsEn8Pt7Dvgy0O6b2qIcSNTcwrDd9wFUKEbmJiGJKec95SJ6fPbOLuyb1q
hf7ow/h3RYjMuhqTX/RxeLc0pULVEC2WD9NZiRwTjkem9dASJ1YXebHOp9pY2466pjl+QexZhJl1
k0lBqftTBhkOMphF/Ngi8oq80j7JSJ0IzTDemQbXe6aF5m6w7eYAo0qvoc8Wh6RJcHemNGwOdNxT
2qfxVukllNwamm1RIjGnwVTX3lT7iLexyy2FH9FSIAU4zQbb2w50Jk03UkrNprcKEf7IYfjWsiuy
eCYxcMWPCKpBHBVU9iwedgUyEJJymqsR+C92TWKEF32ZEeRYdrY5BJfBCb6Zc/LD0Yi3KtPZ6dl7
69NOHeoftao5sI1ZHDgGeYRL6Bph92iwgnjwi+JET1xugoz12Vh7wNDwPHWmu61RuQuxLHgGd99D
xQAvTEh59yPjxluIV3c14ken9W6UeHi4+lM/G826I/4myHOGDLP96Prl9y4A/D7Iul87vmk9ZyAX
kGTRX4O68NAJS33tRIx1jATR1sLCRDDNyFJjX/T5mXDUn7YFStYuqDxkjfmlMeW8dZQ4RoM+TIOX
QVsexDUbXCAGCYKpivHy3m2DF1OSiC4TaBmM2cs1uYv4tgK15/yBUICvsECsTFYrFUOSqAN20/6j
IJ6Ug2jwy2eTI8utY/h64/MQjyQxc2bHjXdUngszO4J6vsBW7B4KjBdBUDff/QGXjF1r2iwfA+Mg
2XbyYVipqEj3KLreS6+EdoLZsiKoC/BdB0sg9oIHMq+O2jPcU5hsOl6kJLwjA4/p8JyY3qap7bVR
06r6ZZrsu9nhCqnmofcoJSmgmwe/K+kKS5DGE8cDPm1Kh0vYEideWc+1CYSI/elvGRovEBBpRpdn
jkwrsrlRx52Tg2hjZBRuBK9rCshlrNNrUzftregkaMoso30WPZ74IXqNc5SjRY0y1Yorf00sjLuH
L2/dByKp4rqSLMeMXT0q557a7nDA8WHSZqSU/sSiVVihX9S0BLCyshn7RwTt+AVrJ1v3BXtb3en2
9OcPVfT0i+2KTETbBOk/qOLalu1+MNEeEnxG3OzYbqIBPi4RixvP84PHLCraTZhmUIs778VDSH3q
O5bUbcmjVZjBoSV+zYmaN7a7xeNfX0LnrVNVDBBmJSxjWvu244N4tU8gt32wlci6JysfdvlAwHog
EETYTnwIh/rXmDkvgQPtBrxhu4dhTPAFoC9RZ9E69qcXVMuMk0DkSxO1WZBcKF/sLajMd2Xz8Eu2
DRC62uY2VaBj0v6sg4nG2yFUqbU+3LG7EKlFwrRLsoomFxjcAyGW1DvViYEIkhEF0JF08VrkzRV/
HeFWpIxl6Ecb93fVx69yaoFMuD3BAx1hldp+7HWt900kIIScUkWgSug5P5GqoVKp98JOLpFgplfN
I1HBBhHdIfqRMtL40jAsr8OlkvjuhQn8Q57w0iMZb2YLh+6T3rKrBVwgGrIQv3xkOkgsWwWrYeEB
sevaQYuw906ACyhylYfZDFYGc8K8YPrn5DADk4oWf6g8kyoa1zDLWINlAXoJh5WUlOIh6AmBhU91
LNBtAr7AgdaG84diOL9GDwWz2or5xucv/h+1Tkbos14ds06bCDSseESAKX8ZM2VCTzoLS7UXKwHG
NJXwoVnRYblvbXPrWrjNDVPKbRBh6J8Q0Ps8eNQmqonBVlvNXQ71D8dk+dT1wJqmEnXWXP+AubNv
LEWO6SQecjAiaL7GepvUa9kiU8bIhg/OAPGQFARD2DaTCWn9LNX3kn/26rmKYLjSx4nlgc3MNM0X
M49HuBZHBpxiFxLHwss56oh6r8e22p4Q+gPbZpJkCXc79TzGgFXWjYmuLE2YPdim+N70AV7tjJQ5
J7zrHD5eJ5IF4+WseA/eAhtPUS4c/q0+eYz1fJEpuZMKueke6c6mdUgrlYX95k/Bbz8YvshMN9yP
FIM3VuDwc5xgqI7KtNbxzNuQDKe0YBcXl8g7muUiN4XLcFchtFND/7SEF3eLEVkVWIVrlKGXDN63
mpBnBoqJZOlB484Zv4OlolfIU/XQ2eUBQn+xTRRnhutmW+mmyE9ESoRFYp1GvNVVaJY0Md5N01Co
oIB6BzesdWo8CK5LTQ98f6pe5zgmBUpzoZnDb2ofqZnbrriTxt3vQCfZkFzcBQ2gYdthvIAdqJ3+
HNsDEDV27aquD2kC163Kw3PCimQNv3PUSbvt0jeiQFrgdqi43GTco+vX0mcgEz3YACqeelHcB68a
ABVGUF794cQWv5umr3Ek1tZN58tQYd5GPzA/2I75IEbn02U2lseSF1iU3Z2SJSmFLZRo0AybfMR2
mi/kmdbUNCXRCxrMxFBfYEphTaTTzYvGaO0n2GxY7hIRh7NkuZEaBSvApBVL81dYbRV2Ie9a522+
ppAk+fVcQduNA+jyVlyiHHK/qSLAGIg3EZl/uM/zs71LEpJ3XCa967zJLiO70zH0/AOwwPccz+DB
nQwebLvYgJ07uf1cIY4R97RGU58/Q6B0Fuftk4PW+KkqpqvRCLbp8odJsBfL4EeCKI8Gcatg2XdJ
VFDCOv1DmOmLiqGFVeVPq5NYaCVETosEjEZAT8oND6uNSf9vK4sGKgYVqHFDlRYW/ZYR9HqOgmxN
xYgOmqxILtXYkoKcEBrZmwUWCwBtHtabgOaHEx07Rrx4dnQbrDw7I6DOGOtlXke0PZ+tKmU8lE0Q
r8o2cvduzSZgQC/EvVri9AoDm3aTnCqT7GIQrFbnX0vb/pF0Pgb7cESwx8u6ka56UK0GnuxRc1cu
jDqv8OAW+0skp0UxKDxQMqyPK7cEZRC4Cl9Z4a4Z9e6GENeU41zcmhYQ0A3lbtJlJEIDm7RDuVJw
px7cqXPOAYVgmicXVca83aviKxkTuPEOYIyqItBmbGCmoKJcDwRO45yT+1qh6TAzbk8gvmS/CZsR
S52+FrVPYpUokY9xWY24vze2TtcBJ1PjIECgkYXRwFugBC7qwn+FQrjns8+wKeJo8FM2T4NDpIim
QS1QaUgz9VYTcAPkQ7hfHeK+/Wh+9jzSxcKa112b3GcNWZsFH6/GQpPl55A6yzigDFBCV3yWyZAe
hksRtd9IDT1SRHL7CHhid2sSOfSAdkuvszFixYIdYZ2aZrETJYCMpr/NqkHtSixz5OgPhMK/7TZ4
axr2OGj1t6ZHc2AhY0Ryh3lDDt+C0XzrY8KGTVh6Y9LcWlqzsuu+zRmLxFk32DU125poemGEhLmI
NHeWHGsrdKA74EPDC2bhiiV2V1avWS8NJOs//dhsN/Mcj/tMChDwNBcVUpydLd5MXczHibC2QBKN
kfKhlq3CHkabHIFp+CNOjozm0/QKZnhwnmBhLVnccFErSF67Dln+xV9HqOD5AM1eEm9np7pqrNjE
ZM6kfYpDqCWi1lJ8hAmws57/wfK4DdCHVio0YKRY3SOp6ShQRhOMm5V+NV2CHN0jKB3UlDtbF7xa
89FOR9CxxPf6Xiv5LDHfdBM0llVtfOIvX8f8RccEHozA39718W1MqctVBqAZ4eKX643I2wkw7Ry7
Zx4S9ZQX8auRmfE2LLe2mfxulBncnNJ5sEf+6WKKrkY2sG6pYJMUBPgiw3vJUt6KDoPwAhoJZyHZ
zv50izr2IhAFm5M/O2qToP5b2yMXGlUNQGNUe5ypzId4bllvgUtGCQ9zxjrOle+fOuY8HC85w9ht
rNK3YdJXzH7uTmXRu1Gr4OaVIHIGyXoxStNL7xj5lpE1lQ8gXzeeXtJZ3dPG0uvEq+5lEt+TgVrf
EiAvU/1iTc0CjCLtjmLvK4S6YTAX4ZuoXivszSubiw5Ye/xdEik9h7RwUTlxoejsx4gGJA7xoGAU
3VKLJIS+ZSB/av2ESGcbBrQbU+V2B72kgLfVuRsZB4/s31YgzDJYMbCoA6SCiVvUW8cvTIw81TaN
eGDijryUprG/8JK9YgkEN1hiMtYuQXZz4R41sVVTEMKISAk0VvZjjEoti0p6u3RiCBwRT9f2Aybr
oDoMXXISUfsgoDqsCjRCG1WfFZrXre0xjhvxZQJ33jeNOpkdQVNiYo7ZEHsQJghjcNeR1ypFvimy
WGwqA6ZQGRK500EDQsG8d73pMRjL1yDD42os0TdhAXYu9XddnsUU2A/FhOSpBecy+f3TULGI65JX
zIlfYnH4ukjCKLaxAEp3Wqs8xCCNxW2jLmGB1b4mzIdtDsqGoRd6hT78zuf4K/Gj331/DSp+Arhm
+GgBiFbQFzYzDR28pOqk6ty5zFZe7edGoPiUzU8vb4hFQdTQLwjMxq/umsLV7x6tfoi3sMa+CQ0B
tRkA9tkZarVLUxDk2AXj21BLYJCGB66Ji+/FzU9Eyy+oA1c+oTvrbHbf65kXWuORvSDnYj8rfKBB
Ts0AN8oARJa+5XqID2UgoBI21SHTEQ5sVu27ZKqPjOaZlHC2Azgizy9KSUGLYvbZnrQP3uTCwvMy
DxiJec1N4xa87zKLjU8e9uF2SticehnPPR0VyQoBoteubd/8ov8lUr6hrEdsILrpE8cfYdfgu+eg
Byqil9GNSUlmkF1excl1Es7RnVi20iuqFdPBbIdrC9G3Kt+fdCSouAaTXdo8vYkKEIlOmr0EW4aq
oN7Jxngd2mEJvpQDhEFviQ1V944Ygr40v9fLqf1HTfK/8qp/I6/ykf8gQ/v/yKt2zffyx6+/q6uW
P/+XuipARRWgyXHR6AXIoWz//+qrDPkfaKp86NC+kJ7vmrb9d4GV8IWQfDQX5ZXrWf8SWJn/YUvf
c33HtU3bYUr+PxFYmci7/qZzko7nMDwTNhJ1B0WX5/Pt/V0clPGUNaEqxSovxvlhsCeXhCEGUeCW
UPAlwI8RWNm7qveGZ+JWiSf75PgjusDvwOJ5Ws/XaVbjGR5btPrbRXz8S+b1dw3Wf/3ekJhZpi0t
i0kTV/H/ES6h01Es9+A2lQW73KinZpJM9Op4Fk8VmhcmYJCLQO7Dzre0x0htMB7KhnFPMPsoN0Tn
b1ADAX/CLb/577+55b7988JBS/VNB0nVH4Gax837+4WralL5QpEtwbycME5LqIbQQ3MNS19u54+R
Yd81tYMCWAYCkEgZznNmyE0pXwcK1mvffFc50c4G59C5kXCRXZusiAXNZtJ92XVqM5VoowPwA/B9
Y9xvdQ6cKplFu88dNjXG6B7tKW72Bki2QcPhcwdWFStTBWfbHOPbny9BgMMmsYVNQ1bLf3MRzOUO
/Eufx+dFBuwnhLCQCtoeXoN/XgQEFoR9LRaav/5pEWFHqTYTIa7fYg8NBe4MRijOixVE9iuv0pNJ
YX0QY64Pf36aohXJpQuDBix6GO8kxoL//jZJHpR/foeu5fCYmI7Fw4SakAfz77cp6V0vjfFTwNuU
zJPHBOdSFFUXts76UlkNedQkTdScSVzauLoWOQ6kQYI2ySGw7zCxkpyN4vya6rrY6JZpxjThdi2z
WT5DPv4KGvcG3+kRiRkE42D2LuR7Euuem/fAjvek++CKpdlj0hG1txFcEVzfHIVsTqFoldGZOIzs
ilPVfhVmedQKfIbuO+tApd6czSlaoyoxv+pYv6ISHG4dgxCfEdYutGmlVCDTe7BQXJyIURVL4g1r
4eLFJjT09m8u5X/5xCMOBTjnuA4vLd5Wy6X+mxjTmRyMOy46i5jDeBB5d29l0m1bVMIVcVbHWcnH
kPz6R/oKsB9ZFd1U1v4WdTjeeheoQ9ZVzJKDtNyHTXBXEPQuhRt88t8yeZ/n5sLG+4tg6fZiTiCW
9LAAadmTAlBzaIdZbv7rdozsJw9Bmpdb0BNwDq2OPMqmPzuOgZaKcE/8w49Rs821ZO3ABNLzw5dy
sOsP7c3EN7YzanPQMbtRgYrwmTfssvIAl6e9e27zNLD5vzVF8ZxovLKc0Ooat+XPIJ9ec38yj5Ek
dO7fXF94Jv/4sHqMr2xLWMJzPdOXtnDFP69w4ScukHT8QOaC0JgnF/JKF1ynyXqqM9QMBjL1VQHM
Z1/5DIAtQigMfQ0zKvsIMFqFv8owXfs8K/PTLwJEmUNxUfJHQ5d/CWMcGE7lwXwcoVYlgXfJWwuJ
hGmQx6bMryZCnsSe1kEMY/2OlwcZ2u3HNDJe9NgjadM0VrEkgKdEroNGCQeHCpqzWwOZYaS2DlNM
Fvypc2U31omMiJeY4aDXCGOtK3n3U/91YBNhZcYnsF6cIBWEhqlJX5tOYMisj3a/zQo33kpp2TRG
Bd77rRznbRNDZkbcefdEdkliX21MxzshFmEpYq+Y2dzjYnxSAZGU+FSAx1GPOaG9tTP/K09Tbln+
nMURnN0JczFilFzh44S00UTma5s1z575rBXqATfwwnWOKo9JGi2olT7B1vtezTAzOkSVvHaJH5hu
Rfx7GBPnzXQgqsEDEZwTJx2Yj75hpIcAbMpaDaV9QLIDhqaS3aVZfEusFJAsVm35VJYXS/jpXWY3
xnCdfgwH3wMpIpHxFYMLg7Hkm+AtgEeaLg31iM/8Us4W3LGR+CIR7ZUPeakQwa5t5hs0aOtGk/l/
vkhLMLYGKwI3iRnCUOh3i3WHV/fxZnIs1F0ayVMQOdG9jVNyDoJY3bwZ75tdm/JsVi1r87p8lNL0
9yOGuz26pPDR923qai9vv5mx/h3nvv8TjT9unZ0sXOvaGmZ8+/MFTxToHAwxeNgRGJlDeCY3EY6Q
C/MepwN+5EItsa/x8sqtYsKBpsz55WTfwHBj2bQKdcCcF/1UYf4BQLL6TGQ7roy8QmtdJCwvHDk+
473ZoHp10XWV7VXAl59Ks3hpGxYxkQqssxcezdzxXmIxfDgoJK7m4FqvYFpWubZPcDWHx87o+pcE
ejSQL+cbSUHM4aAD1Ild4xiP2lfDC97aGQmS0yAjUJiKHjXnPQBU+dTITpNhxXg8mqpr3ZfOupPM
CtAob3l9+odg0P668OUSrkOSkPaJXuxnZT0jGaOZ5TP0CgL6++RZ1WdYE05Kcs2jbct2jQE6AKgI
1czpmt9/ftemPvCcP78kaCIsR+eoRQxd789s5K8vrIxqOypi3h24MOLlGa8ZJx9zryQbO3lE8Vve
Iquvz7XDigfsMbrl8JrDAdsK1aHHCTTuuaC7dS3qB2yM7CwmIO52aw18sKeIfQNr8bXnCP/81xfp
+oBq1ohte5YakGD77vKvL60VZg9DFWPMqbk5Qxvu0R2P72ErXAIHrX5NaJ51NIY6PGdObO+C3BlO
HgvSLI7FExt+4MuRItww78MDRrM3wniNBKBEETW7CVhaOc7NzStq94ShizjZ2DybrAK/s0+upnj4
Smo/hDyqZbtzeAD2f1xJCv3ykUyn1Z/flXEfomiep8d+gfmlQ/vk24l5hnh7qfjrn7raObVJ1xE2
gvoKffQSQ62hx/YVnOMghX9mWUuBA02slt+qZMlpgOFYAud+Z1DGpC6cASaFLgWaEH27Z40DER/g
w9H0h/lBsFTAX52yLtPjvU0nfxN1jgDmszHyQH2IbvxlNmS1EfhzQ/fRbUxZUj1agixxnw9eiLj0
Cfj4ERlRd88SlxihZh9MVnvPDDaDXXDP6Q1L22FTE1Qdm3fRPTYzxgMrtMIHxlloy7s02qnI33pO
ah5NPChrPRc/Kg7hM0p962CN4VZURzDLJKcHjGXzIUnepUzLtcH+Y3IwkoIAjeL3fLHI0st25Ysc
OrHVNjPqbvltRntOweB792BOfg09d6/Qem8y5Tr4sfOM2Gs+/fnSMy3eg9LO3+wu0EsCRnWeACyh
P4TcFyGBYM8GRhAkJIXF6AxgNBICqRw//C58u7poo6PSc+FLG0bpbF2EmA/c5QiekzPcLQTTR5DW
9M/YNu+AzopzFOTfBun298ro+zuzRhz3zhJyNMDNHpyYyJ9QyNOcEQlSp4x7BcXnaQRriBqM4zro
y/QEiLtlNr788s/v//zKZ+1OwlS2nTB6P7LWSDZ/frSwzfIzM+XGrgd0gC3OU3/ctdzSMWpwWCkH
NXiSTbuC4gW9nWk92DX1Jk9HsI8zE4kay4CdsjXVKofRrkjZ64X5PJ6bOWv2kYsc50/tiY2V2YmF
6ovAlsHS1oVKp9nrvnirw9J7MsAtoo735XLS/fzzc4pIHdDiFI8eB8naa9lfkHvSPOkhQx9Ux3vT
6sotS3D7Na4UTSRBxXaYtzfSrSxT1sRt5uOq9vzyPMyMLpUejkZdVGfIr7xgZ9bDYx2XL0zA9dpM
hpT1SAy9zYsC5A4Rul3Xrp8jhkyWbd4NiZF43ha821dI3xMebQDHhGFzpA33VOtuX/i4CNPUf1JT
GK9SMZaHmJhalH12vx8DfW2UUE+dH51al7TopHC3QKzUx7JtZYYCV+x1LiFLOZPf7DpfFjswKZzE
wGqunvZYNhiq3MXd/BzQLlx4Gqt7VP7C3uh+I2St3FgTga5sR4n1wfr2bMiYrfQU/RSS0KM/f7xo
rIQcjKX6aMev3tTJua6t+jnJzM9qTga2GEnz3BfRzvYDuaG9qZjsYuKkJN30Y/rL14jge+eWpnq6
1TgdEsB3JaeKmouWrEnrpz1W8YstsQXGyPcjXCmQKodrM7BO9kzlQyrIqjOhkvDRI8wQcY1P0vtI
4PCulEVeaVcOjyXTjJNWgsirqtyDA7w7HKRHSpTxauHvI70ig+mlzIU8jdI6sVYTOiYreU6ddRo7
n86URofRQqPmJZSIQD2T3eDfbIAJ68qj1ZrKYJMWRXIRAaVp3lwIdcte5264tEP11JoGD8sIurEi
gHACR7yp6uwNQoE8t3TXRAdn0Uq2rBhS+w1+SHvi2hEbsHOnUK5TYE3EvyVHhbwRFNSgBBjS+WKn
XbXF9UCGpR6+Av4e+B3bAGEhOtScu2YU7JiNXVeTEwYfjs3AZXZxngt6Qq8vhrPbeOk26aZ5q9V8
c5mzbxy94KZT98HpnV3vdeVDSyJANpKbNbXyaC/j9gDB6ZX4iaQ3SdMKDIrY0qBMs4yTsv1pX1U3
ATLIV230xIIN50dN/J1JD2P3z1M0VHy2fhtAAnYDAPQl68dmkFtR3G3mTGwwYnMKZOQ0iXn+FBm+
abvYG6RmOdWdIYB3tITNwq/iWyFw+qnWizHTVqcFkA7wxD8yUadmE/sg7tEWAu+hFeE0bHCZNrCx
xLBN5AZ6AakuhB6gUg2f8YkFD2QIYRxaAIxB/ynLwFvLIv+F7ezqLPyOicKsmfpyZzkREcGoE5YF
OCx9/TDlPzWBoQYU1DMyTcJ1ZfVQV1BQp4F3GGvjB1Y95x7PQ1vwsfRmPu0+yTso9McXkyH/VgYf
HmfLqkkUu3kPTUtoVt/SHH/CgBNtncWUMVnjQTn8hBgy8jOEKefhB501b8nRWA1JW+x0Pv8KZoKC
x1GsC2G+Sfy36zRNmhNO+wsC+idrZIlh2ZiN8rS4RFlwwTnx6nV2tBkrGe7JSLmlpie3sMB/97xE
tpATZv5dqrXZ/ChttH+c8O9kpTvcE9nvZqWPtm+EOyeccvLg9bF2O4zpPKvnOR8f2+zH6DbXBLfI
bc6+DGb8e+q66bkoxad4hfRjPwS4dNbg5NgStuCV2XuOqtbnS0gW1xQCjeyX2AundG+9nKqzP5OF
6aT6y0f43JJ5tTXhPm/cJIKGYJbbWeWQGvOFv40ZQ0myjeN62sadfTdnGrQMVOacLwpxBXOOH+kw
wvJZlwoCsYfq4ooo6dKa6kUGQ71za/sqVV8fcwaG/cDH2cbqTG80b/MS7V1Yzqco6qYz+/mVwJCA
zh6jwzz/goILjVxOB6djmSiATNVe0JxasNNAV0FH20Z1YMr3mhTOI0prgtl7W2zKKviVzuOqR5q8
E22BPe/Fs3Kb+EXrM6qEwq0Wu0ineJ1GhOz0SBHa2YTYRQZhNkCgFHpE8eVG7iaixcw17BVcckUI
zUHZBLAGxQLgNFOI1fjFKPWPRUGQUKHS19IIg+dgwJGTivaO/gF1sNtBpSi+SIxnOR/59tqNGdtN
ZPdAQ+wPS0+UGngFRuFx81MekgyxmjSN3eiTI4E8ltwXXkcr2wyhfXB4u1F4T4dEn9y6DldSTQ8N
WUKruEeP6wXG93LZNpQY5AJZF6e8ZeNTBKNeMz39nTBb2CiBsKqbDKwa/rkycs1pYJ/CyAmfSuU+
UVShD6u++47/NNHBWVX+TVfeU9rC2rUnSVqo15T72aca8W3yMVOnvADEY7LT5hCjRpopLfVe1z7D
wM48x4iIKhZWG4uGis/kvDJ7FFlliEnAmyriJxeil0uGyZYyyK6CbsMeRVEs59MDi7kfNeQ5Xgj1
ARlHu9GqcDatf5XkxgEqK3/iXb5Hc0Vmh6bEdhFWb/yqYC7Ed76WqKoovzeTjYeHTwirMIjYOg4t
kKfVuWqJfYfXlW78tDgMyzwidLG0ZB204irmb2JZi3CqvphpKODGZ6dsyJzDPHLPEDGbD7aQgCUQ
ViF/x5PZyQ+GAhWg0M8WCeIesTq76cggkxDLbS2DQwRmZT0S1wi8pHhQhA7dywqCc/8tc6NojVYA
Ar6WsB0okyPquPVklUuQdEh/KxNa5drk3YjeglU/5NWYZBiGdqTKTqZal4JrgO2UwbeZpFvcIUgj
eZeWsTOACE+2YJYIT4U2aA5Jvo+LRSiORaHx52bdi4Z7MCfvDSLJYVBfXVjy3ELWciFkrO0YaKqi
Qsd7WBwMuz34wfgxGJsskr/mBOUADn+QmCvkLlgmHVR37rOnY1oYtqRrczAPmGLhFrg+uR6jhV/y
W25lsIkqhHmZjxRHUL/2KJDHmggSfw7CnZs6e4vBwt1T81OUdpSwmZltCpdXglWmcqND3mVAgOI+
vURQMNZxhvkFZMi1lzVHkS+QT6WTRhPLri9qObvB0h6ylp5FVbjKqe/RI039wrNxt6LEHOXOYNas
ECAfU0AXaxgZKrCniXE4prjOlIxztsTermlhovq5TcRXXMPQJLJwAzHIFNBMmnZvIXdF3MxVn5AW
0RS0J0ZD7oWxcDPwIiUqEUZVxjTYEeqIYgYuozl9mwMOeFIZn72eYD7bp0VLKjjryoOCKbA2jPCG
NJnTG2H33RYdHJyR3gKXTVk7mjwVvvIJsG4k71NIzkOy6KiWT6VbFhORD8OnVQwnx8o/y6TtdlVp
8B2Qs7vKa+cSkyxfYAtf++5zNyOxxiCPasVfN4un22r1NpbLC42huWOR9IffbjEWIoX55sr4Sxhe
vyFq5aWYveeur9/isofsNpQYdwZwFTN3WOLpe4jAqRlWxNEQXhzOh50fTuh7RyDA5cCJSaruNpXi
y2L0takbM9q27lLWIQJdPM7P3RDuKE5dMhgD4wLDA+QkdRCBPz5kPz8jnrfD1JxgB5wSnBm8HXj5
R/Ra08ToFNhL65mkukyIEYoS/VxqvRpxCJZLkReajV55IS9ujZzE2pjwpjmAPIMMO95xvmPyDM39
qSXKYMmjsfgBPQMBL2dqkURbvLTZms8p6GHBf2MMr3aQdsc44rmS2tyOZruY4Wl1saFRz7pAxT0D
hjO1fDaSWGClxGmEKKc0ZfW5hevXCoSEBKIPLHP411F8IRKY9LYQ0ZVKn3EgmaFq9LDTkxuxLnjx
jZqTEGGzshngIP4hmT2GO510Lq0sXjs1f9T++CgU05WImS6TGPnUztMt9jMsN4LEYcOqt9Sbc4jM
zYq9lcqQYcHrYkkgeaWBKPNxb6+kkyCBYTOF+1M7V8b4W9rZl8D0NfM0zhI+SnVt7FmmNZvaY0pC
v9eCKqtoLhqStBrMNscS2jy+RCKk2sYvgdzBkZReOFGY8wKE2vIQaad5GHuM5jj1N2bo0YqB6tum
aFc2mSDFNo+mlWjS/Oh09UfN/bkA4z1kEiWzUVa4rRaQCZCCgeSgY9OqTWTWH90EQNTsDDK83IKH
XpBsYJhH2sj5DTWr3HgK7/F/MnVey3Ebbde9IlQhNoDTyZnDEZN0giIVkEMjNnD132q6/nr/E1qy
ZZucGXQ/Ye+1iU/YIx6dVt0YG3fay/SQe3WyczuW+iNYEyO2bjZMvTqcR8jqYLHZJd0J9c4XmJpD
1/+LBa7rXiQ3z8bS5U1fBlFVNAcbs9lS9t5CaFKbZKw/O9Matm3g3Cg0VmquQRtdk8H96GTz6ecJ
Wt6dmJC+Ld02S/zfauZvOUVJOsN8DIbpOADab0T9MkjvN9XYI6f35GIfC/E3AufCZuBnwwe8c9xt
EI9vHfHCcJ38iywlzFr9Q0pVvbDisQgZInNzmuVamQBsi8j/mc25jz2B/tjL/g5l9pihtVkEM0XV
rYm87TgXjJVDIk+tcTU2xqkWv5vJ/epGUmf8OKtXVlQzr0VY8tuH74GVWr1bJHiuKRleephne08D
ygoLw1c0b2z88Bl1GX51fsw8tP4krmKeaL0wAuNzxzk+oujB4lWtJ3TH20TwTWZzQpgBl1AvBZqz
gZxTv4k2DE1kbr72NfIYz9QPRvrk3gntbk5RhDMI5iQU+ax46f3+ySifs6ihskU4iCglQzgajLB/
pPmjyKu3wjcYJavm1uYR0RQBMg6R0VYMRuusTLdzN3GEj0RihEzxGTNk0pefy7ky/oiqvL16tnFI
oHLtHEQnXCQjOxTLQchlFMgHvfo0dQCh69H6F6akojJwWRBKbnyoRTkLtQ4BNusv5HGdi6dWUfqt
phEGQAgxJVXuF7WO2rXJF+ukrTMF7pP/u/P0pEVAHUoYy2/mNCcWuUeW2lKXki3K/ZqBMhvTY4ZK
fFtxu6xQPnHaF5TmWCOjW1rWf4mDQfzaXcEs7rLJe+uZn/P9QCfANiFAwUcBRzVO8sTrUeoRLxMl
NhpcDrBn7FDeJrmT7AyDMR4QYfLv9jN+yy4pL1VN0moqf8FO28xT0D2ZnR2jnCz+TibjBDP/jGhP
Kc7VR0N/ugo65DIVe3oCxt2SuAhjJIS4XGd9ipqIWTgyfJry2llYy9vzuewi4z1ycuDQHTVYZKQn
T0zv7jSeQx/BrIEsByYUI2Dp9I/ZTpudYfXxOvPQ0/esYC/d+MpdHh+6GskVfl+//4Kj/SqUmz/M
iv4qjvM32U3TfrHfqiAD2phod/3YckmSIbkuEuCg06zSnY8KhFMC3LSkfY3G+YlpNkTV5NNtmacO
YBVwGLbQR8I3v5L0RNGUblgY8yGzO3lxMAOVXrkNQD9Dgv4yM5vkroU3Kg7FpmqTHxE4rFXXZARE
mXWA3rT4A5Vxu8Au+ciK6CxyXJT+dAb6ZDNWRLTkX5SdfRDWwzi4/dEX0FRsZEl1Ko27u6Q1ImPK
cEInH509YAKoq0dtswAIu6BCx4YSHknUPJbk2yu1dy00kG1HHk2MIHdnNHAtqmWiE8zxjqKn20iP
D5bjE5nKS49kHHdxaU230TdPYnj1NafByhcPGxr6rj4OmSwEFEtjv+lbTJCcWNlOMlIJBlQXrIw3
UNtWbtR86j1j5H44MckHtusB6Yy7HRDBd4nzeJXbkPqDCZBVGP7DAg5xcTZe7Yp0lmGMyVlkcFlV
tAhV4Ty1xtUZyLoazF1M/IcEk7LpWjLko2BXEZYEIJO2z6f1KP34BYnYR+GTikPE1L+Yscxkc8+P
/bRqDU4Wj0rVtJ7xD3zU7sJdlLskqIPUMAavoQDIqNQZn0WATIA+o7R5jurQ3mYWhxBvLh5Hhs/U
sT+FT+3Pdxyu4SfyQjzqHLYiip4Pt2NuKa5Wqm0NUG9hfzDFWqpDIJuJdObJYyQx7VBrv+dmTxBn
+5YHDXKCrtuTmJChHLQ7dL/NvSqyjUr7cpNGGZ3FSHWCdfk8jtmLiLoHNek6UsTESeJTd0A1i93Y
bCvdPzm5SHY28MjMc9j0TZO9rTJIggy7wNW0yB9sx4fLmVXsPEGBbusQQ6jXw1yKG8REmCIn+MYV
07GMvFub8IslYCZTcegqnCIXeJ03MscIRJtJh/Bh5ijVEMeDoDVntLqKFLCAeuVO0YiWbyRRw5Sb
OXxPEv/Zj0LrUDOSYCxBILM91RSZGelw4RSdW/x7CCBguBhsKt0ifglpxnBpE5O3zO02hIy1sfrE
Xqd1dkwLh8gPhDg8v0hjTVzx/JjFxuSYv1oM9ojEAe4D53U1BbW6A1TbxwqTit/wIslylzU5KhnG
1SHUlXeyMTqUJsz8rC7x17Qjj87wfwm7/8fRgHW+I5RsZKS1Ckvro2CuvPZ65LpZBpyTvTIeICcl
dVCaL7Nv7RNE4ZRmbr4LiuEngkigVTJ6moiYyuaQ5AqLeC4XZ2vNdYWXPo2i5ZR+2U1h7Ruv/gcO
EjWtYUZbqeLngSMRy7C1IvDNXSFepXEQGC4Dqlc2oivEbMFe5EjZ7fJkGeSveOm/2OEWNtEaT0Aa
11PG6ZTSiqmkFwc8KorOlYdflmOxdpZmoOtglxLdJzv6Glv2ZbhJODMEkoCCDM193E2/MrPaDhPb
vsCT/alY8nM3kzIn+DicFDnCtSbgEHAI7oR0IAKh974fU6TAk4Bn+jkYAw+aWbxFIrKwM7NqqTdi
7I6SwDPYM79RwGHD90O8UebwmvBkeBZVnm8jAbed4pKQI+D9IvmufktKeZddCZHGMsnIZHC5lZkK
N4Mzol4xCY1QKStCn4Mm9+1bXFu6Nv7pOUZ1HKG95Nl+Zsa1Un37QsXvclGLkXcDAapw0VM1ru+w
YFL8xyrjFpvhU47fbe8sF59echuXIZIrHMNsljpb56Q5+Dzb3v1RufLs45v9/qtaJFVMlyBybt8N
WdCJuWS29ayPjLHsT96MvTGsih8gjJ5BePiUTGxH2bJsp6CxtlbYG7vlvDCSD8qApRggqPWcsUon
XXDThqAwRYybvY/S/NSV71RQ1XmYxlPpmmqDP4yWJch2y2QciR/79GoQpTEiYeKaWeKsYqCVH3nH
Hji3b3T0cgyvpJa+4f7+nYCHmhMDmbNAfkAQVkeMiZXu2GJHqzAhJC5qXD6R5Dgq9y8t96YDPT0w
CqmNZyk+stgS6AZRefTD4sFnK/bC5UU302gXth5DM/EDxI+9Fj4ZP1rHF/YwD82Bm5woqnUXGC+Y
puBSh9A554BcEzpUzf9u/zaFZJQmB4Id2SqGTKT54x9WH9S4GI1lPxB/t21qRBBZOm0C9r3H9qXJ
k+ZqN+ExJ75yUwwIj/k0cZh8YnS6BwreXDVONFstvXwueNoYYeKL4EnJOwy6QwXq2EvkFV2YcZkC
4AUyvtjIkdHH6/h0OTwVEzqOUPwhUtA/+W33GYc/khrAMbLSgNhMnL2eWb4tLZ/L1Asm9BnJeHPD
+DlpmXCAKjM/Mrt8Mzz7UDRNvQ97Nr7N3aXuIrF3WvAY1H9gpidSvHdAU22ihjDaeKdvgjVBo5eB
Pj0ZvmIvppCLEMClQD83XZT+gduRhYj0YyEgFlXjmfvnUlSi35hEsQBdAyc346tJguSYwFjbsvVA
ZN2sDSBEt8rzDkrWxTYepntrRiixBUZDXzOiQJKfm2EiKaFSrDJRADjeU9VDap5zRmQBBCfyqL34
WYX7NOC4Z0FsnvI2HU8JgLKto9QWJ+0Ze/2pHKwVaCuEEW73Lipmx0vdk+TX3xDB7ZqydnbVkDrY
eCTMtKQS67FiImwFNL2mOyZMtMzq2UKiQxQmTgYHpysTJ/zAIA52uU4gc5PwSvgK17oRL7g2y1VH
7guuTSM9VkS/sGI896TeOLiH1o2dKPhr9VYsxr8iS+8WmQkTH+ydSWJSBm9jhQ2TZ2MptozPIMhp
K8tie/LIvn69TER3SawTxQIlt2/PTa5+cVwF67Gwn6tQ6pjGnPyk2iMjQAb2tevyG5EnfKtQwL3s
MHkQAVpBGQD7URK6qN2C1LRdTxzgrPJLVtpqxyQh2nSvcyZe5rD4mq24W4nBuzpM8ojjCVBLMSNe
j3oqa+RAjHhhlR/0x8SbX8nynFtWc3lMnKYREAYZbDudNlBkxldlZdiXE8EmlpYukSFVwRx0zKNO
Kifc19LsAy9Sz4nR39kbkyons890CZ5Cxk6MaLAomja756F+YLS7dgN5xI4pEZ8UTE6F+aVUdp9r
w9xMdHwIi2kHTZAOSTbjGzWHKwkTFCdhezMN82xmw8lP8NgYoV1eDC8ie8F7OEm8r3MC08lf+xh4
o2tYGqvwAwOjitrtII1h5RqOf63EiDGktNuNpVtVjMtvfb/gUJSbmhynlT21rwbJnUPy9p1yG7T2
tmeFeKo6WIaeduQqYI8ciBpKeHXd8FQo1rZd1nKNzdfean6mhnNJsU9sWfi9LAQEnVzZnoc5C48i
9/9IN0MPR2bkqmRWDrXJN9cIRDqUYcO7sGc6Vcn9i8c2WdetQpIXoa+JHVhNJmPxFKcg3sFwj7QS
ebHhPjzvQvIx6BsoVChShkPdlQczbziTkG0d6H/XEVozMkucbjuRZcWuEigRWxJszimAJrM4BG34
SXEGfk40pCyHJWIjii4S3LgHrMVsdqWLSTExdoYLFK+t5mU1uPZf0r6NQwqtbNWGPyeptWd6cory
u9q6dE8ghbgSCKfVRQKqPVJ7O9+4g/XfC4UMMllC6kbuMSQEJ4cxEuNG49y57Tv553xocVasIJ0d
SRJlfIIOJvUIzSAr/pjG0wZgaUp/QX1WkrqM1tI7QPAOCqSKpTR+14mPhc+GyZB5Z4Y7ZN4Y3GgS
Vf1qmuoni7EnmVQhhGyvgQxe5ec0SN948wFVxCbe7tF9TJ5YWZVOEywtd+0hfaD92EQwCRAVFhnA
siLZsxyNNizDQSNKgt+mlIfULc/lBEMGOYBY/papdeU8njGh2PRy+a+88997D1J8EDsgQugte+LN
4w5XYjKVVIDJj8CNm03QVL+D0runjetuxo6lk5wRIoFClEb2PILY3oVTytrRZQpZGEu+Z8QDKOVf
BJHlzkTWkv6+ZF1KbCPjFCbC1liznQIDEHm3wCw9AubYNZfcHH0C3svIonY/QyC3FXooG5wlzbZ9
ybwp2/TgK+jgXqwy+FyG4i8rGJKUjWpAQYJ1qrBO9FGEqE+OD7uh+iNb8ULOKTtkhw8gS899knyC
LYc9DfAPbX1ABqCPFS8TsAssxnJ4vp4Yg49EfO5bTL7abIrQNVf99u8AHcoHmbrvhcW2Ihjc9RAA
ELSZIrL70Z56s+WqCattph9XVxIhajJSI6Bpi/ycO3SM4P3wPbtp9ypizGF+wumNhYptSfSc2RZq
K12cusFX66hLotvVEAX11h+WQ22253wp/qXS8Xfd1O+W/twl0S1pkEwjcflTDfWefeZPCjMkStNE
TnhVUUF2TNPks8qyL1KlILOy/4OUZHoYXyWbl/Bmp/StyH7Y++QLuc0KE327NO85Y0byzaud1zIe
j+NhOzjQZKveRaNgQ5d3x3dyA6Iteu0aKM/EHRRWh8KpzwqYFy09pmLfHDdRTHRPOdiXXEyP2sSP
R97vvKoH+XMOWUc1OtTICfuLgXeiM5h7Gg6FzyjeJEtyVmQfefLP7lV8mCau9DH5mjEWAwLDXOH4
0W8eRG8fpSEDQnIUVg1Kl5Ux5/9k4xubpBb70h2f6sDYILs9G4VZ7pQ3PLgyOOhy/Xa55OI0zu/Z
h7FAY6NBDILKUqH2OBqj3j0Pyyu2/oF0AfJuvCT5AIvfYLPtqcqsLVv6595O/g4gZhc8LChR/H8V
gcItH4RB02gLzaVNbNp5xeWwYe2LTV0PkU0wttVz+1a6fxEzvbaTeRETMw7IDTq6Of5kpTdpIq7I
hl/Ev1GqKmi5rubmCk3QHUHp9pqpm2i6LlwSNLX5mRHUNo4I7ulb7zNMKDWxIx2yWSTrAFgv2VRs
x6rM2k09JN8epG+u2b4ukN9A0353vib/epoBPMUBCZryK3DNn4QbGvvKUZQXDdxghWQNZ/dXzvJo
NwIXXiQ6AcWUyyhRwLbajTZiSxuwp0VIES3tV/MaVFeMgQAAWMkbttWdhfJpY/B8dhHrlwHj2zCy
RsNa0m0fSJw/KisKV4Xn5zupPXO+ds8BUT0xi09vaWY8bEVAiHbaLdpz970P77DhWdjxCu3Lw4ld
bM2h/cv2/41XDe8e+ps1iHTFP8uwT5t1hK2htNZr9dY44VOICTDRbsAqZHxXNd6xdgCT1CzVVk5t
FvtF0NCy4m02HLsnI2bJRd1qU8zUrAPwH5baiWhjSay0NzEJgbWngUvYqXYuYrhFm9iTl4ipMdTu
RsXpBxDwpWqJrNb+xzgOnnHVgpPV1kiO2tV8DRwckx3WSUzmDZ/9/t12m2RrYa80s1WH2dLuma8N
2C+NekAyPA5/lpama9EeTandmjW2zUX7NyeDIPgGS2euvZ1k0ajVCKMA06eI2y+mhY9Ju0FjrS3G
CY9D9NsrejW1c1RqD+ms3aQRtlJf+0vzHjguAIwvz3qZtAPV8rtnNlog4IfpkQZ7zxUxQQBiF9GT
I8WmvdN+1ghjq++ru93hdIVVsW6BC3x7eMFD8qhgiy2wx+bGe1kRogRplqnzQt8z8/RH8pxpZ61y
tq7PTyC15xY0RqU9uJZ24+Zdf2jj/By2FMWNYx/sRk7IyugpuxCeKxTlNVKCu6l9vqyfTyav/YIB
2NRO4FB7gpV2BzvYhDvswqjAOFrhRwJBqNi/4inOBLuI6NtnnJUbVkGMTrWHV3W1sS5TeRlRy/Vj
OhwN7VguLFYwrfWstJc5LJNsb9KHWFkKGpzyfz1gfU60B3rRbmhyDe4V2ntX+6RdcO6clPKVATwz
04XHGlO17CGOOgqftSetF5wCVBkZ3ts8e2DJeqTam+2YLVPE5SWC0zM2uLdtxfQEl9J1Yoe8GiPq
i6Vm1ADi50Nq//eEETzFEF7nW/ajxRE/z37RjvEW67ipPeRCu8mHmMtVBPIMUm4zGwtsNEV6OAYq
EvSGpdnYOILPEP7B7BrjU4Osf4donOPPOHWS6skz5xeb98X0FWJeheG2jqv4pvXQtY/yFTjb0xIY
FDHcg1iIXYzz9HPDoXPx0ls56yCbhjKshi/LWcSejNFqrWZk8SNVKFd7YaK7nmNzjS/yl4yBJWdG
xdg7r2EM+sgBMms4BsyZTsIjdS7eMLBmdy/DcjNlyZdwkLc0urFq7f7eWzRdMN2rVbTY5Id1bK36
5uI76qcNs+ow4HMb434+Vp78kFF5EwWsnUUTCpIdxZ5mFjQu9ILAyDASZtY202QDpCKamNr+anQk
Gxrf9aA5CEITEWrQCEkwEBAGcEkzE5bqzXWqaTdmvNBYDe6iFeM+90d46tWfDncP9qXy1QuWH90k
EQAG/I8Xs103NHEIGv3jqAEO5fLSu/aPRZMdFs14qIE99EAfFPCHVOLn4ErYRpNFMub4PkrCcSnt
Viomh0ZqhsQ4xri0/TcfuEQCZIIZOWGyeX8r6ukpiLI1J0W5w0IUrQkzI2lJ8SZIlO+aXhFRtK3N
iUJWtqeoHd493xuvqCLCNZhLtQrAYFjgMOoSLga4+wllFKyMBGjGqOkZARiNoDCpUzVXgxKCeNJh
IzRz4xs7AkD1nUoKwxgXWaMJHaNmdcBTT/YgfJBJWv9YvHFMabJH574rEMqGcDJEUhPp6ww7GRdV
l9IJD1MIx4Udlxhw35lfSVE9i9yNmTMzZRzJmW7ndl4brAy3kaaOtIXxLnA3kRxZf4UJ5bUTZNck
kCBjHZglDFMOnmL1vxD8rLiMGSHBOPE17cRzr5Omn/RgUFzNQyHGgUpDM1IaqljNTBk7WtXB4wEb
a1gulWarCE1Z+caOOKSLHyC3gD2ExZJpKgsymN+kp98ycC2TcPWU8cxokRBbzSmZNNvF15SXWvNe
Cn1r4yoEKDP4zCCCieodPgx3DzN3zYxJgcewvUmhWcKTCb7BMra9GkHNZCBnFB7WXQWExikxqhf/
BMBWgPAWxv0ocTHPpsY285OBuT6lky6fSw24MRSbjCFLT0ETsgcrZua+7m9sLMa17NR11qAc9Pqv
LG5YLPnbHpIOnst7MnW3BMJO3JnrBuIO5pTiOV/S57nK3JPTZD9G46ZC9fA1rIck9XOSz+B7qmhP
z+AfG8g+0HKDo4L1U8L8maHArGWbmDv0Fv7ZrLNoP7udsaq1pMdw3nOND6Lc3JORtcVgSJTortGY
obzxbgXCxq0HgWjUKKIxYibjvXkaUVRoWFEItSjQ+KIoU0+pBhplvFIjCk04R70rlk0bIayEA3VI
Y2vcQNtGy1kCggrS8lFqZJIPOwmy868MeLSroUrZgtxrDpar0sClAfIS0HpiEMdzXMSnSaOZ+Ow/
XA1rYhLE8xccK3VJxbAvfNI2Aah2vPJvSuOeAiiWNvineAgupHFhig3gW4zIbFhaEro8Dpeg7PZG
BvfP10ApFyZJ0KX8wiriHzF68lnMhAAnm+AbR6XBVHNNFBygqhBiFbm68jIjArSGxNkY7bdh+6nR
mCvX42ftzTP6noo0e1BYPkystIuoQBfGsaopj4lbHfgzNJGZRmlpqFak1cVSg7YIcDi0Gr0lNYQL
WQw4Lr0WaMbhOU9QzLJM1dtSGKoa4zUaGCWcbp1qwBfiCpvaFejXAP2rQv+zdg3xE9NLiGgcRpiv
GVM96zUHepjUGLGCdKsVZI+rMaT3UqPGmjYlt6qcntQAgcIpCVUPenMX+vGPUqPKHDLo2tr5hPfN
uEHjzCwXsBngtiNZZGKbya2t0WckFqF0nioZ8tyBRjPoMQCllRDTDE1O0wi1WsPUKo1VCwSKHOxg
FuFFn+bk/Sk0go1Yj50RwbDle0Jb6dnVQTDBp8nHkBIwCFDmAZL4eEZ5sq/C6rfErX5UrbONwf7r
CeZvnBOPngpv13G1rjWF1DOGT1Doy6h3660PYgx8DuhNA+2wokC2mJGs5vKFPRo+fb3LlHP71ZY1
YtAQbYlDdClNQrEltrJZW/MXAdiQajTiTmrYXQ/1ztP4u0qD8Co8GpFG43EzHzwubVB3jGgZgm9J
bW7X2cKeMaspzzyN2Ss1cA/M376CwFdbPR1YyAQWMaGzr+D0ARwgv0Gj+xIN8TOg+S0a69dowN+i
UX9CQ/9qTf9zKKls9KY2XED+bxoSWGtcYBSrgxl2OHQ0SjDRUEHLSa94W4oGTaOd23+MGIRcF50q
Dh0+a8vedO61xhRiQAE7rtGFDQzDAZZhopmGMUxjEIepMQI7TKAHcCoYEwJToIlExqCXhOLtutuk
Y60hEsCJPgRFE5JiM/LhMfljC4xFKxous2G3T8TCubx9lGJ5335YdQABGkYjI2Uf3RTYxohJHhRH
S+MckfPDlIHwaLNu2Eca+ogx8wV33t9M4yBdfFP0wvYezMu4Y5iK+3ACH5nBkQwZ/x9wPPw0kI4h
Jwrs7JYzBlkHsyWhryX5LbZY2ao8uVtG7LkHo8La0mrX6OIGYhUKpiq5jrSoBFdNHod7b6x5XyHd
PE8jXpF+NL9GGk2GR8kJtUmzdgfic3JXPpNkB7p7zkHv9ddIzfJMJAKgzbCZwU1Lg+0+8xFWtSeu
WHkwIgNPCTqh2erPRZEQJlQZbJBie6lw6PUhaQmqJAWxz/6WuU+UR7go3VHmB8dDXlD144Oup0UW
ACQc13z6S+ZTD2vbVU8Cc/ot751fLmvxqrjwWSa6Lm9/owuMj7OnLl4UGnd2GF+NUFhq9O9GiO+z
ZxOzmzfmtUs1J5zJdsRi5dBjaJdqQjTpNUizWsY4CYLbLRMQFIp5Nm/HxahOfV13NkrOuDggiQ93
bDHI+8kliTX6y/evRsuMT+0YXf/390l+K/cY8YtDdqXL6n5IgcVnQcG/HhC+WIhwHq5CSZTDwe5I
WEUHY8d75skdKIAwOhZ9m+xlSPWACh2LKkiITWnZwx1BIcjwlD+H84iNS559dqFnbyn5ra3BkBQ2
pRHgUiR/zOypuVWgjhASNjzP5Reqf846BHA5MRIvc7mgl3d0/9353otdhb/aNNX1j728OeRfMeci
7dAFC/5WcbpNadk/0skXr3aw/5bysd5Mnx2wHN//Sh1YwWWaQ4DMdjs/YBrs7carTj5heGurrZzX
/++3XHs3Q/pv7WCPz2UL3t2qHp7+gqCD2D6MXCZCCWce3FtkBvXZmaf9GCtkahZsVkPEt6Hs/dvo
OEAxVLSrUGGeoyp0j7ltvpT54ohVUganKQHOHC1+cQ17YhGk5RFNF3lnnnheWMW5mxaw9P/3RY15
cB4zqJ0EOC6EB3JSOAH5IJjy3AdpK+Jm+eIQytJeV2VLBrCoitcGd3seKeehJrN4Bahyc/PJeSIz
M7kJe3yTM2+8MAfr0PaGesC2bZ6r6D2fF/XoZiJsYJKBa4eceTXsGksvZo5uDB6NV0aQ+7LoDzmy
+8AtypMLXgb0EqRwXwbFbhF+vyVCITp4WsrkoxvZ9lQnh6zI5c8m4yIM2vIdgxkM75AsDIwemzJJ
rZ8pZnHCBUtOKWymqzm0QvR1HburtHsunOD3N0MDgZ62+b6mOez5E5ACHyMxo/85RHKZ2151kImV
HYbeNS/fX3o+RP/96vu3FisA6OXNwWIYdjCmMEQKhRI5LMfXcE7iaxCy7fKQPmwGt/OQ75n5DmuE
iZhGTG+2bFM00YM8Che85NAM59Lx5PV/X/yID3Ul9c9bHa3AsdCI/L8vsZanTqF5bdENH6tvizzK
2I7WCJqBIFpojZFqphXAYllMfX9Bs7Ql4yK55emgf9zmLGJWjiuzxkjkhSjGkUYVyUWU3QFLenxw
HYKCjS6xgu33L8eUgCn8tOsuBBhhTXU+cwhyQXjgWLqme54L5HdVM5cn8iDaZ0NEX1CEmr0F5voc
TIt1zowPu4GcsA3HKXrlYjdWPMv9Mw0bOpZMw4KQVDUXbz6DdKvI0mU4ayrbXNdelT/5DrOzhZ2D
xW3zvUmQRPaWuJV3ZtFcENYPf23Hu/qlK55rc/mo7blZM9IxHwHnG/L0YFuqxdjb3s3HP/TGD0f0
haemi8cst8zcdysfTDyrMN9nY0B3LJmcBlX4qaYkPXvYxlkuzKwKI3s3Vul8HLEQUDYktDFlU2sX
yxHUD3I7ZZF+2FTBwS6pxEtsfdDDSvR3+nX4/hKbSHAGqXada1J+aLPwaIsrinr76GoPOJlOOQJ5
7HmWtXTrAr/KLu9//ndYFLgHFgVh082KNzYwzAk0BUaiKNiYSzOuv995c+mG1ZilgrfQQeCPlUie
2V213cFurbccZxLLL6e8s2h0txWPJBWRkJtcOXjE8+pKlF2yDVSizia+m/WkJ64d61mkJuEZrW90
tmCdQYet1CazTSzC+fBAQA7OTnrxA8XcUamYCzxcymudGBahb356NlBVTIOfEtOzb8RNtFb7/N+X
qW6eAAIiH64A5UXyPjEDuWftQpJtmIb7bll+ikY4h96Lqr1N6cekzL+XnY+k1xwmFMNLc1mmrOYk
U8escYo33qjkFNtGssMTUB6I4zlNDiRJeIm9d45TSQ5IHWUXEp8kckX3Z95MDAgF6ZhwIF5aEY+v
jd9mG7FQV8JifLfSFq8gV6pbeeMepED9w/JYG7FZSHtjePMJGXGmEYwidpAPRzli03VNQTCHzo9b
QEDM9o/WmtJbwYcohvfytRTuPWNce4TijV8qn/J3lxpra8xdtUMmt46XpTg7S1DQiAbYeiHsoDTn
t4EM5GGZ+oOrCIcAtnKcoPVi1tendo1HZqhAg0azvcl937vX0mUmPHU6R0m2+wEl+K1A5HnDRML3
Mph/PN+BrpmxLRS0CBtW5uWlTRp0SX5HtpyGS+VFEN8Z6+EoZdC1X7zZe2lTJdYBcdKAZ8r8Io0y
3LepT6lUqrMLgAvudMNSK+vnWx68YV6crpXpGetiQiZa5oZFbhjT1eStN2vj+p2Q7BgDTXXzTBy2
vWVgRG0iEg9TzzzlBzV0xMF8w4+KBVZ10H96Ru/9cLM/E1FbK4/BdIPoAroPXjkbISTnRIJNrsxo
dOvsKnXsLD5U+/zf4ZODXxg0rojB4QtDV0aJgGlR4yT1k2uhOq8dc4UCbP4lkHzYTlhsW91KqAFO
1EJpd+KjWUT8kcFiHzMdkzI375XR/7EKZFlN7FiXFlAwFWPr/bBlfk1wXiPMAtvgYl31pYfbI1T5
CWxAdV+ypNgaKGxQ+mM08Kz+n984aLH4Ka+zWZXXAWLEoS2dx2hjO+raCr9QPUbnZHKOqSi+bcgM
8kZgJoKoWnpIogIoJjDRinQ7pVj/ax2jgYXM3ny/sVEwPhxzwgcvy+UcCZIDME+WVGm+s+XAjjAQ
kdowJoMBBXqu9OHAGNTs5otyqcAyESGZ6Jrfnc0lH9MEfJ9QA2fhjgr4n22lBNxkAbiSxcdr0AfR
0UoqY43jiPDDacIAMXcYsZP0Zwzh4kcdM8Cm+POPPv0J+XsOMSr6i1FmeiXMCZ09RkRJTwGxF53L
0WeEToFTnKBEqyjMkyqYkDdQ1VQCuMJiJPh9+M8JyHyv4zkAEzkg1his8/cXZc/032FZMYQJKZNz
K2VP3xrePnGnDzQcmMPahDMk9KAjJT1a5sAmVJ1V4nYWarlM+ovqg+5E8hg6E+gM9NH+fCIknLWw
k90EszthUBPFbIaeuOjhZJuiPTVZ+VHAKCOghwKzQutDdpMweUiJJxC+HLlkUVB4uP32Rdctt7nW
ZfQU34H9hPs6tkjU1b1Px0P6WgG/0KbGN+AG3nW0RPdcLYdWUP19HzkqIahw6OW2soqnaI76o+dM
DAaTVt3MKUNPzFG073uChQ10ryY0cJLwhplVTFTmmyG35sMQNxeJHuCBBNxYE4YIn8lBh95WldhX
kgzuhOKjG7P+Eiox0YsVZE7XcoOhaXqjoJG7ol0SplMCls44XzC7GPsm6rwdBhD/MQYcEEuue3ov
pdkUyUYIO93bhdgQXnJw2zF5VBH1Q4e7uM789SLT9tK1brJzNP3iv+9cpdMvpU9A5Lv3xbOpMWca
HNARCaAdXeIZyINl9n+Undlu5EqWZX+lkM/NbNJoNJJAZT34PMkHDSEpXogYFJznmV/fix6FvDci
u252AwGHXEPI5e40O3bO3mtjciOSaljp8yVjYOTYJfNdM+mC7aiF5RKpiXfkgxLNOiEAZRaBvUDV
bFh1S8WXwy6rPbSbDU3BkHBQRI/TVhWIvnE+xyfGntHeL7PXXNKoHALHPESpIpgrZByP5FqedTvx
VnbSDJiB0k8OTrkdbsGEoz8YHGdEOV94JCpFELxclZy6/r2fWvti5fQvdDqVBE03l/s1B6rZWEV2
Yz/M2VKHQBcvVSQOvTborz2Cqk3TyidMtNVF0qkWSoH5oiqFkgzeRiVAcMsyn1W8eEVSFMhG6n9O
pxGGk5tMO0cvuVK5YGkIRsPp/lEdnAb1dfYCTcoPL7i+1NWgLL0qEMQwhI5D4gFy/+enkccBZgK7
lgwpx/jBWkdxlR7apIuB31r5atS1rR4q86waBmOcFMxd1JEKY9TlZuRw9kAXbVuXUXGKZmYeFgTv
aFftTtoVJQ9si1XWVTF4PT9+0NAIspyBsB3Vs553zhHTjyIUIeFs39kr9rp1ShbMbeaeb9sGs0Cl
CjDIY+idRqstj9DHu6sTkcLnUMuTSuN31/tNaZjkRKQfejLdZGoz86a4dI3hmniTd+zGGg6VhdLG
HYtjqJpjHlnZsSJ98mYp8ijmzaCfynL1873a5vINttlFaLwdjCaOn0vL5sXwhbNCCyy3dd7Ge9O1
rNUAAApd8widqGpJwuuto2jnxMiBq3rC+3TMC4ORuUviI4J0A7mkyB6jfNLe6X4ys7CUv1UZvHKI
vum2rKLZSVX55/uNMg3/3PhyPFRxtWfoCmS4IHKTBiLcz9AcEGuISLtx5VFLxN6jSw47nm20vrk9
lQwM8UxHJTR+zXe1tUZa0KMpnxOAcSi8FfshtKCGKelW5A7NlKIk2N6MpXFsgeMzX2Ovrmg6kTOa
extA92pjs2gvgvk9jQcWcAMIjLWi7Kh8QlencEhOw3yj2uSdRWFgywnjY2Hn5cYtJszd6DCeR6qG
1oIGTrBBvSn61t1hu7mp2vCOreAEKJFeH2q8p4tw/k3mLMIr7fJzBmjuaJlt8BTiNl+WIg12XdcB
skE8RYgOU41Qt/Gx02ra2CCAkL6aybVX8tz5ibW2AnfcVF6dXF1Dne8gqLgb2k3Y6eMxbBFt5aG0
ycpiJqCSGsZalX0q27L395ZVOOgqunyZNkl+RCTmrzp36pcaZ6dF0TbdpqBzmuUiPaep1d2wPRXb
GQ2DdEg8eKF1o8VTP5lQvE9hlHxQ+vbvMd6kXksSgHguOys0Jc0YOXuJpDwYvfsjmmPpm6C0cVww
t2K+O+0zD6VZWoEmNkanvMpat7c6/sxDpQJgF6MPtLrWllqUpZfMs5yVFgmAXZXjLO4PvaWhTZsS
avT9LgYbVjRQ+3MgANbvfo54zjgYtgpbE4/pAc8x7XbhrvLeksfYsHP80yZSWKWhnfZMuKm2ZxL3
7YF+KIEtdik222jQ6mvXQBQzfZweReN+MiVlRcNpb2VMDuqEWVG/NEWlTpRr6mSRr70fgvRJkbcU
e254nTLDfzb7gA2ojrStMYcj5cZUHQkJLDdBYDGPd9Sq1UX4hooUMAUCzfM4aF8iVWvr1LKya28H
2/uCqoGdjA3V04C4Fb6vH5U9xSctUKQfaXM/df4rQ0wnFnvKSjMQhkytWT/f6Uplsu/dQZ4hJckT
WjA4E7b0H6QIme27TItRpTbleJUqNi+kFXuWRvVS9UtbaGqXhO3ZMFI6Vg2/AwMhQxdOL7RUTBOy
+bFIIwU6Um8xWdz0Fiy8mLtanFoWdEy0s9E2T27hxSyY1lutxmlvkROY8z+S02HuOdd6q58HLZFV
y4lGAe4X199WTjJrNt203xnMLY+DcNjUWKdpJoNrNKfP5BjgqJ97FK1wr4Wp+8fUs4KDSijV/Vrt
hZ98lG238i1CxPGNkmRoJXHHwDZ3L8ILowc3JMN7PgNUogPMIKddTZ6chzA+X/UcXQ53bpsy7fdy
qpgU4sZe16XTnCCOfgowQJ6j+UbV6jLIKjuU8ERMv9+admJduAB6EENzIxMfX3ooa0XLsVTfa5GD
W4j74Gn82mLn2CQZ36np7XQ0VLu2O/aYAg7n2Bjap5IwElrPhCYOk/HJa1L/CiQpfF2a9JuPZSWS
jUB0sEkj0Fl3K3I2ZsFDy7qWZF9s6B7Ej/Hn10boXP64m5ayO0jQTD/JZ7HeuduCMS5OnoQAS7XM
2qZ4MQTaW0vTxpm+H/OCEvQn9cbZCpfNt46RJedzQdHFpQ+KIML1GhYvuj8dyP5DFZY8zYrVMwb/
8Hq/iUcKAhUX5hFPsvaCOAik/1Vr7OArwFZGsH79IWK8iZ0WWzsjH2izyW3Q+/SPYFxBEcD2t/Iy
vJlKc8t1rnUkEbYFDfdpbLuD91H2eXeoyqZ5Y0LNteq82TXGUwD06ZPrFCelB5zDq2zaeGQ9ovwu
q52ld9UtyVaDTS6U24z6e66bvF5u+OikDPntunuO425HCjcwuxJJgBNY9aF1Sp99xxofOHb5G1+C
h/NU6x0QhWPGsaEamlr1VvltR8IVdJ2QwzHxQS70tEFOJON5P+hUoRl3XUhrLJosxujPSKxz0A61
2VkbDlavl2BZAC1Dy2c2RDWsLTQpTlKD6ZEa6ktml9OjFZpnMKvyYqDsN6Di/ryXYJA1jSTf6NAJ
3qbskRaq/Z5ZOs1Ughw35lCT20tvCPak9UI/DZuqfAWD163z0TafyMhFhMX4/AjFAAwsM882TN5N
bSz3FSaeVcb6nkH5edLwQa3uH4URg8L7R0TBMnHX+7VskClHVihu9xsZVigGbVRM86fawUnO81y2
IvI5DsvmSLGYPjbppF9Dduw2qgGasoNTLVcjwIFORyc230wugAF60c2SmuLWq1TfyJj5Pxy7HIkO
lnwHzcAJiZG9iCSIBtUH7j4NJtIhfE4ETW8y/9X6h9wZTsaEoFMKyqGh3XM4jY5E3BsMwzj2uFX8
rCAevcMgecVnrFEMgKgIjaR5iEeq7575/C4BO72xShTsJpQUrBD2R4nF5tpRShf+d1qP4e1+w9hW
7oL5AdmZ6V71H4ON5TPU/O5mmXgSAzr2N1TLnC7nqiwe4KvkBokIfpR+i9HC0mOv40uJmWDFufZb
n6viudPaNWo54NOJ50IPU2qDt/FqoTyzk65F1JyvJt39GOo0O5m2X7yuZEsxhWDVeVQNT2IxgHTI
54skj8sbxyv/a9dRj1VwoNAn1FvbKtKXMmJyj+KAGDrCaOoZV6FPzXoYNEwLte0Y9BklBJiJMBaQ
WyGea+QfSQdusEM5uIa8ap2GAv15bJdvMe62pRl8VKiZjxUVglVXt0zH/3uvg0lxOkND5gCgta5E
vFUoNkoOXLrzBdsysl0b1Sm9N0IbBz06loMboaYnMRgux6noivRIzXFkJLSBEevug7lbZkxBvrtv
HHWIxMWj8l4nWn7okn58k3rWLOvUZdxBcRFrkJrrSR/Z++dgDukiPMdYfsCCJfj9H3oJKKQf3OrZ
Qi0J2SQ9CiPVYHGvVen3i4T0zsM45sazjTlpHTW1sbnf7QRJiXplPIHhgofozHyLYHC+lgUhoWaX
f+rrotrWZKHv8qqJngNn/GLWhnWuY4uoS6OW53TE3ZShqdnlE5K9VZsPZEKM+gOzYJwhc1+0JAXr
NoNkODfyOc3y69sgVHKATQSYLLT5Fr/Rdl3Ky5lq7Um4wwhYkF5omjTWFz0av1Kflo8NqmZ3qi8s
d8UOgGeKlLioL7XNAqNNYbFNBb1xGlE4lmfIuKw5kAFDxoU40nnuJ+dTpJkP7aTSbzXULF+KDUgg
/ZG63XhETIHMX0d5LV0mCjaMgVuVzzLI0o2/GHm77UqKRt1k+uCQznrqJNGA0/y0pvZw7BwgQyYS
OuSwLfnwZvkVWwjOwNzfs/Q4h4Ax78qf7O6J+MVlhYn3lSEuAhYDi7xfR+JIiyVdEwvoX4fiw2EE
toQT0r9SBMCmtu1Sbp2BFzjM83bTijx8AHAUPjhezqT0j/tmGz1VNC1290/98fn7R3nQMFPRwCq5
qddvgNlYuJv06fzHjV0D2raV9z3S/GZ3/3ygOpKxA+NDF02s7Uaa0McB9fJxVLXYe600HmGQdi/t
l0qgEMRBgFOzasYrzzTTOodgcla16uJlIJPcxg3fOvBIKz+Q8d6YeflVU+8wfe30gdICIor16Hne
A5vD+NYxCKXOMICP5e5THiHlEeb33MRX4eutfBERGzzBgDtlgP66n1eR5BP9PtibnLktlxuqudql
ZXhvSpQ63I8RT8xjaWrNLfa2xif41O23YjS6pYjoJhgqT45IKXg7KLiQHb26+02vD3A2ENjyhL/Q
FtgTEeM+2PON1umFvhpq8YP3pQS7L3J99fMrOKS3da9jBP/nd4P7msAFTJQhXV1cB3v6TsND7O/3
7jclyOgd22HBTpMbBXYotFyVGo7KqPKVNHFdEgUmkQ9U5oG2+a2OPXm5f+p+k+QBsYcluJ3fvmB7
zYuhyktVgN52yMB90CbTh7iSvDpT2R46vZNrnt2JQkv86KOxfMe9RPd/8tW+tNL0fVwRPli+51IZ
e7sqrhSrdIZtIR9rs+P0PRnyE4oZ3mGaXryEdvY4Vc4mb4vxc68IgMaqzWAbXt8eNt1mxNH7NPU5
e7Q3mpt7dR1lR1TSyzz0zUOTlOgdm0RbJGPlGThFWdLpVX2XTsAJTGTNzh+RScCR+wHHajbeVTl0
G7N61cnB0nzgWbWRP0FkqZdmwT2Qowy9ATUxQp+wjC2iSl7jyF+WuvljUK+0/jmaCjvaJg0uQOpL
pMkyMhHMd9HBJCWVP6w62LP7mJEWuUhJMq+paFRt2ghV8M6xQseSb9EOlq2NKsBECeIRnUR6q6+m
aqNFX00mwTszdADdMRlHtLIKbEiqKsJ97lJuOmjmGG5j6CiAKYJmyY+6WV+9vkHSVAdEeI9oqxsu
kLz3ZmIgkmBLMxdjSaQ7Q2RzjkyO4SzM9jS6dMjeG/K/S4bh8w9mID9pUcRrV3O+ZXP3U5I5lTDi
X7ZGBbeDg+G6rKnZgoAzcu9/H+h/W9SZS/zBTGmAFFddVp5xXME0pr3nuZfRJEXPSh1nr6t4H0qQ
JQxAi0NimVsHpsrSqYhcU8OJHmZ3STGv5ZEki6yYGoyptkBHmBKVZHG0bpGjuUYNEBPDi4oooNjJ
vvgebRuffixSiNn6Kcd3D/nbItON4mEskCr7sul2DXbkpMcWSgPyMNQyvU0Ny0XIPLeQtMJmC7wr
o33npae6zU6lX/fLhjp9MZkmFIyQPZL+22psPyqPxBFqagC7uX9tNdM96QSMFE4LUKXjlB8WOLWp
ZuhY6qS1tdh4A7Lp2CT2kaFvc8LUwYrV2ia3dLA+xDGx4GPqsqDRL5u0/KyTnLZIuhLQiyi8tScL
voPWpmacQzsuloGPhlWhkh6UKT9rerf03JogzCkCHmzU+xQlxy4PcWh2ZHUxu31xAoXvYmzptSFd
N21Ei1bjXdEK0/yeiaKTp83SK3Y0DkEbPe7dfdmJCz2YZMswcqGB5N97eRjuu1JbVZxpVg45Axi9
wK9NCRCQ0XPegypdNtJs1v0k7V1YrILgw8M3/kj69aJvi3A/tbACpMOf3GAPPGQNHgU/MhbJLPvG
K2MRq4hHJF11mR2feoiMld/QLsV0VI4tuBffHgC3Mn4meTQfKtQT8SN0AyZXafcdjN1nIBwjCEWz
2RTlcBkKTHIYRJOZY0m6sb4a7eHdkQFkxNh2ZpXzwbHiFwR7cg3xjLWoo3DtrQ8OUWshrO8KTcTK
VSR3ZcNGTrGxMbu6mYek8UpxCF6ItpBYyUgbNDvv4JWIJhOAcfCOwC2CIGTUN1HEmelLrDE6zkz/
HYcqrcb8gzwWubF70V5MdKS2hJY4Fc0HjnPrU8FCmbvmdpq81yjFLFqNDCotjJiHIRTvmo2NLlfW
1Q+NFNMcBmwtkB+hbfNMB9pnl0bpJhvanR10twKqMGVxsokrfBYHw3bji8sJqZjck8Gx/7MZNNuo
iey1wdoLKor3myw/aqf7II+zXZIZ0i47n0yMYiy3oAW+BHb2dbCSGQQyg5Ggri8D1FwP+XwpODoB
uxY8WUQvXbUHBvw6sS13hEysW/u5oH9wMSMI/L4AtQDFfkPItDyFoYdwuhoAqJBYwwbAUiUKyDYm
vK8SnbYacUQQXp8s6pzMiJ6A4qlb1qr4SjTMOTRVcYWsTs84AnBEVwNQZBV/r2ewj2KOSBfXKFdG
RZi4bu0bXWsPba8uYyZPhYEMnhnR1RFwyqU7hftGKEJYsXkiI6DkAAqK0qB7aMmmWsQR0m+9Sx9J
0MHz7hWfuxIdxlhiAvWmrlwFQqynKpMH6IeInqNjBnp8VvOcBzu7um0TrgvlH+PS+KHR+llnfbGL
+0Q7VKPjHRSXHk2diaxQ0+rp7FSUHXmP8LtFjQx4/YcG/BH0l3ssG4ckXU1/5Z30WoZwC9HObRxS
7mjuEDsvnT4Dz8ozVhvVKheo+GSOIk2z4Im06XeYa7AKw2VW+pipDQFu91NdAJQlsPkpLjX30HiX
ssJpjU+kWKIqRYVkMcFwY5CDQ29fEtLc8P72aOBYdzbmVavZO+gx+Y+Vi1ZSMJCn3hN7s9aSPSZD
XPxBddKTzD0T+BSuPYewBvnY+iRAQFZ/mAh7XRjVGD1og/ZjSJpLgftsW+jER4y98aPIslc6L+ii
vPhH0XYvWTW9VZM4mwFediw6hUT+TEU4k05NuDcuh+wYknFVvg8NaJpW79/KUdkHo8ab1vN5jLVw
bRMqxsng2gny8XBzp5xBfKNnu9Tm+rCbHRP2td2HxpFL6wmgD6cMQpT7YcRQACEO8fw2GrX+ECEJ
cyLiosFPn5TdnxXq/wM6BbjgXnhI3YGECh+nSaOV2aENw3aTZryXYtyow8g5wyvTc9yrDUaG76Tg
XZuuuBh+Lh6cOj6Ulb9TYWa8OrM8BJlOglw6/Oy6IQ8q1FYRX3vqPT+jacWyjmZO0MJd5FoYbQbT
089ifBmNEXFpcLJsHXFizhosTCxKQqIXgZ+u6Y/48PCu44beDWH21YXjE2mtvbaadKnrgm6zyJut
I6g8Sq3Xl97ooy9rrHWLu/lBFpzfM3BQqhLIRZCMdHn6QYuwO3cN2lZJhgINrKU72/ERWa7gs94m
RfzFZEe3DhOYN5ym5mtWECKRKrmpU31bJP5nTy++Z9aAmgksAq13uBBGdM50Ge8YKCxibatpLQ1e
zU/WAv/FlknLrdPEJyh1kZN/FVHxORy6b8VgoazBkrOhWdsjZh4f+gpErJ0UP3Dk/YjM7IYbCicC
M4GdM1ARdo3LeN8Ni4MxVMWBmokR8kOJ/2VRuBB+zIp8AYSI1sZhVvFcDOLVgC6MlTurCIncJx7g
7SzOPSzP0yPiWhzUcbaLQ8CkQefcyOOOOQ64IJmAUayF0yMCs1CQWbJdNsWwTzu6s7ZBPoxHIfhY
SWYHhg7PcljFEbZyRle30ACH0NI+XVqWf2yqWu57rduqmsDryplOVRqjrqpcdbEKurfTJUAk+73r
tRsG8HVPHM1Lw8pVzQBKoZ55W9fnEpn9lED5VZ2z6X80vtGshQTq0KAiyVEKN51b7AuBWUUOwSmq
c25Kf2tjj53waz24FFeLJu7ItyjUprJSAI2a/sXxC+NSpJ5+Ad/dOJq/c2FIHows3qCmovQZp0/B
BGG0kvFnLD/akzTqZu8jdlkMnnptGNutYs94pIGgEKNZyQ6libUbawecApE4NlfJjkEtdOMCMglR
of0lxdWapo154Lj8v4KewZCMZ4RKk23AWvb7Ei9q5JPqM+p0wWDMhZjaNRoiVo9QnZiY1C/OWP3M
Z5UXx86GhjWYK9Q9wkTOOxiXIQuiXRbae87SmzxxGa4wytwR4otsanpUscdBXtJzHDd/nZ9lKNKx
8mT082z//R9/oz/kmEJBUnINW1iQ7+av/ymfDOGVDX4Pg3Y1kTTjtIBzgljaa4dEHaZf6EpsdkRE
g362rnmqUTejEMha50mM1le/XjoiNBmaoTyJw+H8149O/Eu2l2NaOr/AMLFDKkawvz46UDGcfcaG
R+ezb8QRMbrAerxba20wF/JU1na4sVJ9Tb7v+GiYDcqG8NUygge2HW1TEwkORItUWxKoQLOwkmSC
znKq7Yj/0F8nfDx4kYt/E0omjTkg75dn1XV05QjbVqau27TRfn3cVa1A/yQt6L37wAQObXzG743+
zB3VCZ1W+sji9AUrababqLB+amLg5cAH0yTJQbjnGFxbPX24atxoY6UOvePWh2ro1qiR4mcp4mff
HdONj26YoVW7YRVv0Tum+iMWR/2xxdil1TDoJszapFhARtBLB0hj8qnTre7UZlGPl7gWc7h6sLIa
kKCYlYBBSuIM8hy8gOeEJwTf6dHPp2FV4qKgUDLn6O382rRG/cQTIAF3kQChFYC+6qhgFm7QoUz0
LDyGcA+X6OcsrJN9yJI9wKRpopBVEVrbrgbLBUMO71NZOA6vrgWVrcSGzlmrOXYZZKI4NOYBL9zN
3G3XINhYG0TsHnwMgRBnQdryfxChrIS2jXKzfphUHmxlMPrLIJHNBj19ebAKDQb/fHO/C0b9U4SO
cfPHp5IgCzb0zj7BamAu1sS00dgkyKOaf+r+8/cftQMS2RNyY6Q3BRc135QZFmAh2tNUFVgwco6m
Bphu8rEzxpuMmVgDxDfSo50rgv9FOTcTK793nugOEe5hADsXnH7irhmBpHOT1HAnWgtlPga28731
VRjmuDc6pCQ+jYz1oGUJJXhLFEko6CrkeHPvN8pQL+iR5RavVLTGzZNDWintnVtr3+qoS/EhQ/og
9DI/3O/KOLyMjGOcWh8Ia04f28Yqd/Rq6aNq56khF2syxUPnIgWFIPZmUAvux8CE2G4UEYkGYPaH
elQ3URVINxySHsBOeKf7TVYmQCrsGqypDLRTqufUxHpDcgx11q3qC/MlBKjoatH0NGWZQFA4iZVP
LWUEvv3Zd0WPbwsEiumT0SMGRk1N2S9VSHJNQsebGScK/5HXwp3kVRQPseM6l0bk8lqPZzuW2sZq
G/fgDAgK+qoBXGuqgSO1ZR5Io4HyXlTj6TrwrjzhUa5QOVs+/IC6ajaMQLx2MdmhPDWcy7R5WIrV
KzncdZhstnRgpuOg+dmZQLGS8WH1AXSULFM7bfBkFEtR9sZhMN2c2cmoPdItYSxKN3RJizKiUU2c
QlYawzKer5NmvjqyteurZEeSX/7aFVm88BlvmVVaPEqwgnAyJqIUZpAAEyX3ZGGAWPcs5yRqlZDx
yRgDrKu/OQbgC9kJ7FlwrK+Jj1sgz3J7Faj5DBMm0PpqGyHblNZL2x6qg8BuuyB5oU5r6LKVg5E6
Ql/BODY8jI7/vWaHQJ0ynqZJouSFVS9ESVCGyveNE1V74RaU5nS/dtoY1ufQq/GS5ijJvNJlYjJ/
LmK9Ib8M60lVOxxVKKFRgDplyeuqmUdbc88EzcU82iI4oaH45lnxwDD7gaJBnjxpIV9Nsnfm8NbR
9nof2lGFITCu03UlsUSOnD29ORHWLCTHEz2r1yEpXNshzRBgaMYHaorxLZhx6W6eStiCPQMcGMG1
NWA1Rg2eIqVC5+m4wQ9cu2LH3LLYp1AkVz3LzbIeNZievV5cI3Pyd1hmj3bi1hczrCyK1SJ+aQMu
Ea055DJNTogLo01XO/pZs2lzOJWbHEwbFa/M+wcTFziWVJNQlzyCbDMeYieK3tsZ4DzGrU2MgUFX
A70DdnS0HMJrv959QAS+TotIeyVuYIBRdXBGREHwY632E2rfIw03d+emg70N9eZHF3TpLUyG8pwZ
ur1oTLM9o2CU67Exw5PVx+OuE9173tH56HrMwoM9rFKMmaOn6tc6ewslkl3f5IxR9UlOfQIBM+nO
jdXO0xUt32LX6C6Ocg9eYDyERKhcPE9q+zFzKgJFgoXumdQOULPO1FJM5CZOHUafafjfqm6T5u38
hM6jShNjmkaYAv1/9b2ALXSKeqhRje/3h2q+kXTQlm0nrDU0E3ZQuzR2DNvS5wk6987mwEE2EKWi
6YFmSgSMIdCY+5B8jJVGu+Cr1u1A7GRHejXlNrW8aemPqJXo8aO0TtMHybPwmvYeQFPPGw4MasXP
xN///TPZ+vpz46/vSdff8mKsQhqHv939r+c85d9/zj/zz+/59Sf+6yH8VuV1/qP5y+/afuTnL+lH
/fs3/fI/89v/+9GtvjRffrmD+y5sxhsNx/Hxo26T5s8J3f+vX/yPj/v/8jwWH//427e8zaANPX74
XFV/DvQ2DNJw/+cE8H3zJRn/5ft/JoAbzt8tKijXcRya69JxSIruP+rmH39Tf1e4ZFxXmZZpyDla
958B4NL+u+5aQreFIU0LGIr7t/9AANgE//ibaf2di8rVSRNXLqWrK/+/AsB/TfW1dfJgLcLJGWzr
7N+2/C3CObfScmqIqoVuaLqL2HofMXQB4OuBYviTWnQZNgHKfSyydoaFoyDmZZEoWAf0Wxw8Lowk
nypJ4EvvfyDaDH5Gzv/yhvslBfy3B0hZ7wrpSEdQ/yjCh39LcOYSEtCVTeTsCgVBBPlkZ2dOsYt0
IznwgWAd1xzCcUdn3Xn1Icijb3WWtE9hmY77PIzLje0FOBK9UYIjnbylz3+yz4v6x59e8v++NP78
SK058vvXUlm3XSHmGt/mtVPzX/KnA0iiz68gfHVkUkPxnvv2+xSMdAQVVGW25XYf+dVtLDS6Wo2j
Xu8asHokN0X2OOMc+htUDHoIIETueVmyGwvVTvY09e+DIooteDXvXj2I2/0k05jFs1+wlXDo5UwR
pXW4bdzxa2mScTvHZdZlINSWpIKMtnfdoqV/06VSz0MZNbDH4wdbjs7Ra5W2Ke87csqUQ+B3WYcZ
qV80GqmvBvuH1jjt1Uo6dF+ZA95Lk0j4QZYQp5RMm3t+d9NG7fqvn8//y9FDdx1Tcck4ujB5h/76
fE4aUmfa4+OiKLRLTw4hHqdiXLm5hhfVAW0beu4+Kr19M2bGiR3smTjLaBeBNISooMab7bRv/+Yx
/etrbGAiMk1HSZ2i5PdjXBlXBOfMzMG7DL2vtOGUTdOnYpiac09HldPayk8m9djFxY+phJJRgfX/
TDD7a46kbPHXD0f8y8XBqmE4rm3pujINXVq/PkUVSj66S7Qzh4YMCXseXSI87ze9UabUqPl7g57p
ajawqBchM8sFcZLNNhwyuScdrHgXTmcczZi0zzSGamXp707fu2+SlOJF1+bfvEIqCLc4aBwf6XhK
uiDDuTjYt51Ep0nIC3ljNYNhEwTZX/9txr8+1Y5hOpzrbc70nEB/PzEjoYtL9IuLuiw+SacSK1TP
GN8Cn5BwfTmYA8KvtB1fiPuUSN+PvbDFJjMbmG25Vf3c+f7HdejXqHsehesYUrcdYTpCsBz99mZ0
KSewV+Ms/OkhCTqDdCUyksmcwWhHbi9KM7n/N0/B7y+vIWy2ANsQ8xXg8kL/+vKO3RRFLDY5DOzs
RZtryRxmAipIyaXYjO3Eq4jXN7gPDryse2onQlBSepkkb75ZCYmmCR2TWymNN2EEHqEPtJZT5ch/
s0qL+ZH8ee3jkZIfCISbvWm2Cc5P35/WvgwhYWYQIsTZw3z1Oe0uSugZD4bRvdcZVpuFXmj1FlMy
ChSkvoPveo8wzwhUatt3ku0mbN2yP7aTeMW2xPcjCIXzxUnsoU7NQ1t0RIak1aPTtQNLPO0Dwi0Y
bg2f3EGvz1bqx7MsM39lbDP8m6tMyd9ffINry6LZLC22yXnT/vWvC3sRkm0JbS6pYnevCXvbN2bF
ObjWjk2ImL0c7WePwfsTLGS4Zprnr+hFfYA3Fbf5a0MR5k/+nPVI8mWwohzV1n1QRGsOaeVVJ+Wk
Lc3gKc4V8QYiOtndxEkH1+MmrYhMDemPthbTZ1fL35gnZjtNRURk9PUzweHbKR6OXqIPL4RUZpuI
iCOnXqf26JJHSYKXEohUPTB0BzKMMow65tkbE8hpHvlTpujZN6043gV6+X7fuWJF4mqKtwJLzymn
cF2UMjb2XZuZz6n1cBenMCpYdgwkHvIU2MN9jas8eyDbAcNXbeDjK2rw347q2ZmKHLqVCCBFzaaI
enSeHS0jrEcnUg7smokqAV8BmAVEm3hTWDWnC9P9/WAoTjB55K5YCfIzZ5n8bIvxxPGNFa/rgPKM
tc34dKhoKA5QTHoc2j4KWRJ+EW3q/PK9kCaWrxAtsmAg0Tv+QyHwNDRonnQWxLAg/xJAQ7QqTE/u
HeK+1q2S0bnrwmrthCCJu/nNN8w3WNeWrhPXz42A3Dp5Sj+NfqrIPZIaCV6VJnaSphfQKq8/FqN4
Y7rqHXEUaCDJlL4p8e8uhFWhcp5vymlAuulR0AxEca8id1ihKNA/KMoOmfXdj/3PuWjyW+rqzjFV
Hl2XuIQy4Ql72RH7/ElU7aUGELundUnItSXMh8DzsH8XcFkb+ZF3oOZbB1xJNjU+eksKKFyYx/9D
2Hk1N46kWfQXIQIuYV7pjUiRMiWpXhAqB+8TQAK/fg+g2dnZ7oieF4ZU1V2SKAD5mXvPDSu8PtH8
UTkC64MWepfJRzv4+UtrDvMWf37ACIP0FJ8Ryr0Y3fogSnRRkEg2BKEZ79B1WSqyebpDwUH9auC0
SqvCPMnYRz3em+zV56WQNma/2AM2d69a02Bn+2G+0Elyzx99rTngpTiaU91/2DZVC9xP4KJ6i093
dowDwP5Robv5lRf1Nku1y3IjeDDqnvA4RGUJ9x+N4F5xCcM7xiO9FEI20/NHLXQFTfkgDuTnvCYh
mwRTsRMqHS/fikTfRSGeMX6FzCfSeGDuxBCG2C/YSrLkvvRp3Go9xkfjmQ+uzgiusAl3MhuvOfge
rRfF6twb6vxf8/9au5Z71yAhH4wwQhWUuM5Zc6pvsd/DQq+EsyvrwNnPBvYwaqZTo0ncJRmXb6zH
4WmqBY4TPxT8Z+5HRYzf2aFInb00+fzCsCrdqSbB1oBDupW2eF6+NnMo5yE3CdtEjBjvNYZuaOEQ
dnTWOCup1W/Ds6uPlNZ1PVkuCkqvaF45UyQr4NaZw3/ifWE04pxYJZNZX/6OWb1AtsGHEWO4hkat
kUpbyuCwVAyWaRardnLt5x6mTE7viVLXYWnpKiCfJvtfm9TXtZHHPFFYra/7JjpJq8tfUhQAzyp+
DG30QRYu9fPyE4Rd9+y3dOfAiy45diJ2zrp7A86drCYRRN8KMgVQmhhqa5ndz2RCYNj2xOstDk7C
Ts9dIZoHAHws/GxmHGGYIaOyx3ZbGSkCh+huuVW8Bx3xIywRUYOE+ajD+Gi3zXjrWpJEJg0eZ4+/
McKnTBLXNJy8aLr6CFCvhB/rEJnhGS6m/VBSe3Y4AlsNbpuVq+CMdq87AJ7NlHOs4sp9nJz8FFS1
foZa/j3pe2YSRHNs+iFRj+nImH/QrU0A03jnsjVmToT5E4dsQddlYPybP2rzaPgmxv7diI+Z7k4X
1tzFFdoh9LzlePSK1jnIkKgDhAjQXxFbvJCaDXzDSl8xJvZP3H0froBGVptS7K3YCHeJa4KhE14J
9YtQw2o2FS/OYtcox81ChgqEk+/6mchruhxMlvoRC1t9OW0jFWzt3vaP3DbivMBJLMLlEE7NB3wa
npjFaSdaI+JBIR5uyb5Mgccp/2LF0Tx3LOK9Iau9iRP/qMcwefOpOoXJiNEyNuIrBo+WMEn5lGr9
N5YR5jFMBvMUprO63lPhk13Dqhw6q/kWuOkP0jIulWSaWApkWL1VVNCryafBAxc9G5q71ZU6tWnZ
v0BZcnbitEiZWUsZu8i2xu+xBphruAI7vTXYtnDgtBESFBRLvTWpM6FGe3vpeQActA9Lx+U74Zz1
oK/T2B1ubWZD6jTaq6mT7hBCYjn00kOT3qUfSHjICeAAZpP6qNMz7CvNui5+hogTdeOOLrHeGREs
NrNfiOCzFKXa+BDyMbWhLQ8G3JOOYakNg/Bxl5y4ISDqiGIWkEJ8JtfykACx2DsGAohaQESq4jbb
Yb0+hS55vRV90iYDG7cdk3LAbIyKTVaHiAAHQYgpg1de8GMqTEaBvSoj6OGTmauD5TO8NKwK53oC
HtZTySXTM5jzKVboXDTD5YRktX2o5hd2XkQdukrtjJkTJAia3pXywKo915oI1kNvvSIb8A65FZBY
LrlQ/NrYpwBk1n3nh6+okiZ/APGJIojL0H8ckrZ/5HsDbC2r6Rm7IPFLPcN82Fql6f8YKJ6+TJEt
6q/tYriKUCPPSwTST6LpXId5+iQA5Me2Hj3jPC5WU+1D4mW3tM7R/O0qLwd1WnXMO6bhhVxP2O4k
W+8So9I28eyP0yMsvaluHhXRKA+sm7AiheInu+z8inoHURw223Yg/KQaxuY+aeFrXbhkG/s5qmnp
Dts0N9JD7hRQwgpQMbvRbVB51YoqTyBetNLybM7/LLtCY53gTN0PqgWDChNlw1a4PreonNYtT1mi
cshcTNnfv3FD7xxgvk9BrL/4tcwfwesYKxZG89MmCe95bHEdsJqBNWFss+pJKSe9T7r7TLx5vlm6
AUAosMlCFGnjUA03ItbzNVXMtOmqLtl2qp6+sSTaJzGd4qMBdv0XHgEf9+eJ2oaCl8X0OifojP07
P7pVIHaZBx69nXEMQIrArO1cvcQvHpECvRhRzww/icID3JD2ZlqP2OPZA5rl1XEwhAMvyAnSkvFm
goluMDF5MGpk2HS7c5hlDLeByDbuvwF1iT29e0n9y3M1opLhmEUIK2Sy753Gpged8J9n7bbB87GH
8WG+TplqtzKPX5XqAHb4T4iBipd2Po1alLII773WH58ahr7nOAaeZ6LiXgk7MI9dyK/rn9s5U/9r
k8RS2tRt16etFYA4/7JL9R3mF+QRzGC8GG+GZ+7zTkmwcEmEhEl9t1pVkzfuneoaB0+P2GW7AF+W
lzADcyns8N52zY/lDY9iEzNURRSnOTT7hES3f/5+/9bTAeNk7uIyIjR5av91nmUOtY5NaTBp5Ygh
zmw/vJgTqK42d9tLGQdXu3d6oB9VuF3MkP/81Y2/fXlfMOP0eLXwPnnuX1pKr3Ij30SavUorCaSm
iqMdVDTyYQxwRZWuNwfMuHDRS2JvEwicoE52tbePympnoiN56F1jOgBCwRTTAwkAH0UL6TblNSDR
Yv/P36z1t1+t77jzLMYXnmvobIv/f4cYBmDlZYIxCDEixXnqYAqiflFlf7Zcpz+j43iqzcDaxBLu
jIIGmiHQepurnIe0COO12+cE1M5FJI/MaANIjtwD8hCOgMBAaWmQ1Ox2GE9D1f8aiKx/zluclLjs
SCtsdfHRuD6HJMT7qJ20nRf59n8bx/39R/RpfqFK20ymTcP7y6QYwkCi8pTg3KWinBQn5XpEe8uy
aSi3XYk9Z/HuaG5bb21QgmvcbMn5n9/ovw0FDd+3BRcGyWSe7RruPDX6j0FDBG0ZCiGhZlFjICnR
kl7i1olWMRC0+5c3dfFmJZNvEu/jk5ABNfokyJ2PPKf+NeGD5qERF//lCvjbuGr+xljPuw7pb4yr
lr//j29s8kdTK3iKIvBgcyZZ4pUmTkH2wOi7w/i5NLKfHcL2rVbE6SZrEuwYiIIIFcHzq7sEJfzz
O8UQ/y+PG1M38Ru4wrMtnd+a9ddrMioLpyVzbWUmLeb9cv81Y/DXM6V6I1QwnGoiqyDrtvqH9Kqf
2PH65xaB8rEgi283piuSOxnA6VVykmaWYR5t8av5Ak+x0jYDu8w72gvj4qOczzJBcAdJ8OBZdZ/c
5+yUoviBPNxONycof8etg3hPec/IOaE6YCV8XEbgznfgV+U1ITcXXelcIQjNPmDmFbTtWOqTKE0O
y52xNFper6E5FNweUxj9+BoufdXEsWfE+zjWmrsr/Q/e26dMMpYtjWCg1zx7heRHiWP7JXV8/FJM
GppJZnfTe9fxH8/T7akglrvSKuMlHEgFySSrw6VJUYb40SiCJS0hWfcX6a2spvYYzNAd4Dqkxdc7
fbZ+mfMLhDKYbV+9aB9ZR4o2HNp0GttKSQbYjRpI1WhdkszQ368qx1UEP/xp6cp+D32fEJFEZIbl
5/G5DFPAH8hZV46vH3FRlUdi1/I33nSkNxgqdYlTix8FU8Gh9wLz5Jg8LwxBTxFHwCRiS1RnT/rV
E+LsP1kACyUSQXksNCJ/YM3VTzpWuBM5ArA1AjfaZTZhmrlKcFZr1W9pIThOXWQkY26v8eOUW+UN
+aXxmycHG8qnPeIBpDT13wIFxDtscvUy+A2iYFXIO2xlS9ETW4zvt1bYjO/hSBYpLkxiqxA8gmzg
GhoVIpFwrskNr4D0yOjDmuoDcFOmRdzfJoU/FUPXbLO5COrcwYXLOjxY4BsvduudrSwi7C586nJN
3VyZqQcz0iU7Hh/SAUCUDbecwm8Lv3cuANJl5/q/rZSr6bsF+DjPwR9qh+gg3VEbL4n872kZU5EZ
P/3KqLhd0YupcsjBVlqsdInYZTXhuEcc+2QjYbfWnXEAkooic3ZLxgx7Gr9319aIwLd2Sy4VJJ6+
KWHjlgy013bd/EQ3bb72xRRe//2ZzOEyTElL4pnv+6hAsG0MvXK/eW3HjWF6q3gEYrh8EV0zSS4Z
SsmFOt6JmRy2rLl/OxrBN2kQh2ehAIbNs/6BpveEYIuSkzHxBt0NWWR6hhXDLj99wKeb2ACIEFi9
wiCow7mqZ/dHJ6bHJicq/evhCh4M9r4O+Nqyi/MIfgX1ZAgZ3TFXTTRk3IBGPt+fhEULuMB9EfRv
YEtx+9jNDatlQgSk+Stn7/cc4TE9VNIOt/QNOIsy8Zz3AacXGc91Il5o/O1rmPCilzEQ9ZmcmnMl
GqP+FGh9e+zx24GsaELEEVX8MKXZhZW+ujVD6u9cv6EAgCz24lmyPbvkwMExocs7x2BKSnT9J2V3
+gNOjY+vB4hbux3gU8NflxGVRBzLVWHC11zYPAR0NlYlHkp/6I4EgF0kQPsbp07ODmCw0OF23Dwh
wJ7EBOzXzcSxKGwBVzl6uJns4a5moNjy0jZ1eQlpl1kVZibOoDx+RrSW507/rMbEpUFNwGbMxYqW
M8G12krsiy78k3cuIvhKM4+GtyMVzliHMwPLm1i/LMeyI3lMDIoUTmLnd7qWwEKZr0w82y9JjTxk
+azwrrAw1ni3CJftj0njBXubyIJvnhmcqskGqTTPtKYhaLdsvMLjxJzu1LvDDPBk9uo5oHTVSK2q
GwhaobQs7XFO8JPsvHb99bSORhMdqlXfIpk7BKCbEKD4VlrPQz3Pb3sFqWJ6sPR8lsmewflB0Iu8
uy5AtTu2SVyuL5MDhouto7GA1IEt8NgKxKqwmounY1mTmIUQx2ArRIw47llYbPXQTq9223O7h+KT
0HbzNZFEL4yT+zm5bnRudNDyzNjdC5Id92IZAGhMnVTScQYfLl5J0XREMSjcNhkeMyjjTXGQgmww
+A6kIbfQsaJUtBtZdOMhywDWNjocQq2Nxw3XdfKETok25F+gDFqjeZpDTqwGC9Ca9qyXKvLXeaZN
DWJtbH3F2SM3LhWKO2EB/0hqavYD1rNuWKeAOndfu7DDbMM6jx2kusKG4j1ibtESMsAJTia4uk8/
debbW9UWGvzp9BspZebWS31rU7hJuq9RZW0gJZhnRu6PS5EUDYlxiM3aPLQDUDFzmh7swU73Nmfs
Lqwq724B3CZ7bfhp0a3fQZHJbePQaNsZhrfAC/S7yQhwB0ShfvAznHJLh2nlOpYhlp/Z6GU/0Xxm
a1ES2bRMNlor6jb+fHL6VfduOoRJ4ulsNjKxSJbQ38NaXVUbEVrQ5z880u5/Z+pl7PuXIlfyE5Xd
tSt+gfklUasumq22PCSsmgW4HRfthxxHihGjLW4NLi9RwPAWlc4ibIK8YYH3e3c66wlQfk0Ir1nl
5CmEBOYextp5XL6rjp/7jGZyFYVZumtCrXmguC3PiVnxIw/6T2xK3qm1Bv/c0riVrck0puu7cx9D
OnF77GlElG9bpwmfRynyNWfA9FEk4UtIZgMyy7s9Qldk59CTl0CEmwvAH3jqoRNx/CMnjUPnXoEJ
Z8/HRAUUK5vPMTPr5T6vh26V9B9BKuI33WqPo84iEpw55Dw7dA8DHRXyU0x/cE/7k1HaIe/S8Dnx
KGSwakR7sxB6Bs4Ft9yIeb422vuy0LGL6Jh58alu+/6gLxxYC5nHWjYg6Ay/ZiE02H9geF2kOXHO
Y8Lf5Quh1lREoGVD+eDMJMfWSfJjTO5Md+R2yE9LS9BENvMDKuEdVZaziUPNWS+tWKiXhLt2LDcp
VlcRytXHEZslmZ32md/wniyG8i0uw+hhALq1akMzIkhzTJ+6wH9TGIc+cKYSyMpQ+MV0CaawSvUq
dOZjdu1Hz2UV1PfawRTxJzT0jFOagpRlqbvBoUH+uF4CsZHY9L7Ywdk318H8349u9YGJ3lzlhQFW
u/WgJOK0Zso2RrciSFkCNeW01njeHXsMQYfCOA+ZqZhkhYy78Deu3C4Tu3QGhXXzt9b5kkFd9qYp
Ozt1AidTFIeXxtXKFxNgidYPNQ+JGbDD08KwxhAqqVNeXKMmfAGu7hFVPQ+XFIPtHlNSsbP19GOi
aNhRpcHjxtK1X5Rk2IHYMXT1f9OBu/a8bv/PDS/dBJ2EzZaM5gtaxF+GF6adp41tSH3VxyXlqzBJ
jKJLpcBKcVmQvMeMq2+6ab/QphxDwBkdrSNPsvF8ATrQ/dAYin+bukmtBnco1k2e29chUvrD4L7r
ia0RR5CHnxiOtpG9NpQxPai+wUtWzIrsEGwGajd59nIdHPtIDDuYJonRkU8zs//XX9AjG1Ti8ltX
TyENiJEfnSgAykLy5k76OVzGnFI0lmbK1gHAeNlmeFXcGV0fFS9DDRxQj9aabrmksnI+GPMLY91x
q1wXa7DDhoqepwbS6Pc3Ez7waiBt/tnJo+8o9X6j+JylHlSodmbVd2uMyBoavB2EGmii/36Jc1La
QELU+34ecVlQv3ayIznh6KPjKI52N7o//QF/jxq7nZXK9BjQnq/heNivdUeOYZqRiYJJdL10dYK0
1IM+QmUh7QQiiaHOaDrT4zK1KfiJ4pDn9wQ/5oAu0sOb3hkvJWG1ey0Yb0ZUIg6eL0J/AG/Y9EzR
Cif/zGfs4fKiWVF7iYEODToxDljZzf3/vT1ssT69emgOyxNA1BHIe3c45piq094fvwsvcY75LERw
whGoCJkosmpfCMNRNztZaz9FozcrFwHvveyFOuPt8+GKAFwp0ascllEeWykm/eqS5ySCVdL6PVbd
dBuj5Gc6cEQRAZo9kiMWfa2FmIdf2fTNjbf6VubIakNBzsdc70wwOa9R0t3L3FPbwa/yDXdZ8xC4
DQb2Rh2E9dBntva97bEEuBkmdXvE4hnU8sVNXP9bIeJ3obzqqIMY37HSZI7qY/HCb0WKXFK/dY1y
YcC6XDe5n650RltHLY+nQ+K37KiW/eev0HcIJp0hWXnajVjKZ0CHkdTriJnspZ136QC1wl1U6vaz
n1QmUw4/vXqdvl82ZXTUG8cGQB2QZLOzIjiQhSDdCAt0d2SV8EMpMnEic2gfJ51Hp19MIMu0dpv0
XXpn+g5SSO613hzfqqbbk4xUb426V/Th9bowcvGz5xGJ3fZftfFIEvpXQxUNtrVBs6hzOmVu/JjM
XyPOeu3EA/Fi+c5vEJbDm+7Ex6JMj1+7ZEAjw3PlOe/g/BBzRcafDITXA+ly6Cn0/KDpPiwgcmX1
vVT+cE5DXTs080csubQDaU9kpaRmSKR6DgFmjEDjxUl69RsP0Wydbk1tas+4QcadWGjBpluB8hp5
aJaNuI+xst6EbF7BF4wcb4bYCy14TsmBeNNV8O6m2rMf5dP3RlgEVqbxK5hu4xTHdNDA2A81q5aX
0qbVnagyHoNWL27kxWz8tnnF9SJ+66y3+2J0OOHZaBDL4v02cJzjXr+YpRPfiALwX7Rm4xOvpE8N
jKJBhjhdIHGf8CxxKmEKfeoS3TuIpLAxzEEL8XXm1Cj2tuBhxNZsRjALlm+cyGoAZgeHBzpygPbe
GeXGYoBIBJ4f7wBiOUz+c2/XJhjp0AsysstqF7trbyEgOiwqjLy3qBkxCh5su3VOpXQJFbdjyEfz
KZ41sM9+ZCRg8HsY39McoG4B3z5JZ3Uoum19RUl56zwg5Ms4fdEyTzmLpAA0RCjS8eZPQt0YS8i9
v9BVk0/4k/LJQdX+MEEzaVIQvi1C8VWna4AEp8nsdl+HbVu3AJHnJqnlHrssH8UQD2vbNr4qCkvV
5rW0jiHnByRZEFgSKfStm1wwbAoTIsxEFl7zp7FlY1Api/5opGWHLmJkSDzIF3u+TnQNTkaY28EG
/WhPj+uDi5oRiGOFUjTVx2PUuPIFG/KPsQa+43htcCdGeFsLjVQTaRV0AVVzbEjn68sW6YXOKCJg
3yx8dWCOk1zjrkO12aTvpSPDCyv9mJ1HZ62rNje+yWFr2XH1Zkb1zkw7b9skgXeN8hhbOIvXl4B9
eFUlr8vhvrx4Iyvu2r3wTUSXfiagRSFIAS3OWRmZ/hsNTXYclwIOOIJcBw3KBzuM92OHvC8d1Lar
2aorI6q30o2JlJwTEARjtQ0EZX2TWQaS/kDjaWj2GcWrX6xjYSBW0FR7J9KuXHOQF7tFjROWz2ar
VRdK1fVgReNTMZJKFGnA7XxF0DyVG0b6SDHICMMnY3xrAtNG+zCEG9NDlOMk4QMCqnFb6F629WDv
MUtSwcEj3fYRJ/LGaHvrRMdhb8jl4Fb3qpbSSLAcbLMAL0mZPrmaAcoyrNNNyeJvFQri/iBzFgCh
kZUlVWRemZvJBzuAdZ+SLksK0/RJ/b5qer/9gMfF6ex4f1Qp0m0oyFBIkLoESA6cX4ZpCY49Ump1
S5YviNz0VXrRoyp+5xAucL7b0akt0uTdFubOThjL62TQLwMmFS5S4DHAMOyFm86O8ls99EBdaEA1
1THpd/L6w2TssQ1rXJwq30Skx3JPSHHqCS5cjocuH/F+JA4/SpBvR83wXtMqS2ZGwLR28vZHa0zo
PUxHq3cWoyIgrH5zt1P9j5nF9Umq4eSLdLhyKslHD9FJjT2H2I7uW1Lw1si4LSGiGeZjLhwCuRXP
ljXIoXEzZCLe4jli+Y5weffVn2es7Wiq2409QNzqxeCfRjN67pc7eKCeIRiNXCPO3WZfkmtyWT5C
YcMt2MDljyJ5dujY3lTe7uouGndui1+B/Yl/iSZQkEcpRL3DJGXd0PHsKzPsL6YBy9GfIBmJ0LyO
fvpuzoU2Rdl0dIvozSqCOyF1BGWAtN0asZ3c43nE52oypXwWr/0AJmthii8vLSYLy9aN2/KZrB2b
Z377XuuRuymNJsIInGCp9VkUrcdBEIy7fF6A2H1sze47fnHMwn77xmEQuCwN8THpNQJ5+uZH9Era
4/JRjctvgx8WFxyShH0w0TjYwhLP+B9BIef+dF4owWOGfwN/73vZFyEo2FgLgOSk48VRFbdDvCZ8
3HoFIlU+ka/5ddZzH7FkUNA3yPLdVNXgcX1TTCwvy4nsYB00YLrMC86lPKgDZE1KYS7N2vxmjhmi
ovI2WIH1kHZmcHeDwL0Z9XNXuPEhVD4iuvnp0hgsq9yW4LaMY+ughwnBXFwk+K0IlV3ewQLC396o
nBHB5nY0yuC3xKJEvOKwIntzfHLLKb2S+bT7EstJmLhTNibPRGAheZh6fWO3k3eAsALVqnX1Xdgs
aFspYKIxjnUVOCBQW/4x7asQMzydWRlEZFPWZCQgULnaebVrs8TfAmWEVdZp6cWSc2jWlLyzImrv
UrliLRwqUt0txPPMK9MDj6fY1Ff05uP3hYq7vMwRPInsmHxNVsQ8KXT2LXT43nfr+2CTgssg0r70
b4ZRVt8ML9jUshgewzbbOzNFeJgbQjGSm91NExo/GzMfBjJMFCRvmi15VYuWR8zHbMrolTJPxrv/
A9WbVdkcLHMEl0oiUqeuBDHW1ENThdw+kD5tzwxgBQzSbOJXtKzyJDwCf52q5jGQysLeNvzdikb/
arvaePgaW8+Tzl668iH6o1q3O3cq7c9OrXlIH8SPDuXpuTFA8eadt6rMXL/3RnYItScTeu0+NnxW
RQMqt/kFLNunGLyKp6VJAmlZZ4w8qQGXa8/KkVXgFEyOkUOghV5yMSHvjrZGK7B9d5yhlSbqp9yL
zYPb12JrpfC65/iIyYhHEpz5yKugLlI3MQ0DlLM8DJYXw2Ewx96k3Bhu/5l4UX0Zun4g0an78OWU
PdccVpQ38smFhF7XbvqYNfClqzQ4jWH860tnmSqa/GCuTtC7ABpW+bRpZcn+tHXHXWpWwHQapwOv
aCZb1fvDltyu/oXdfXTuTIkxpvjEaGC/z6XVusMEsLbYVBEQy/zHxAO3h8rFE7xQ75YkbzlzqukR
d9ewj6x8QLLIX8ZjINZ9RGMWNC4N71SRn67Brid9wzwtnyJ5OofEoTH+YRKJo0Vha7WJOGZvPIWp
xpSFCDqrRuoe9nZ3rjP5VkTZ+NJHgQIvb1VwIUkpxKjxIHWYoklWUH+sawNp64pA4B0C0+i3MySv
Vem73/2eVbmMreRMLmW7nKNnKRJylGc9yXys8ikaieXTtIvcg1UzVbSod+24cz9gccIqdGPjqrKi
v09D/yOQBFLk9Ho7zIjFrWpycm87ElaWTz3Leo5tUV1qHeHX2NEMG9TDL30SclX1BuyItEBPaEXR
Np+FM2YSnxnvTlcxD3eq2i72KVusPgH6GMSj/aQAsT6xgH/XwJ89LH8Eo03AUrILOFS5+JdtWZAE
kxWg7pefpfREjS5b244+EdR2LGiDbVDghKqhxJ5QMEW6+gr04CegN0MnVjIsIftR5S+BlM6dw5XY
Kz6LZ0c7A3BojavOteV+gTMuSMawiH/6KBOQU3CBtlXQnQagLdM4nd3ZMUhkwNaR8W9IU/2T47Gw
zus2OJd5c1qAcLWeHFp/OuRq/D2mBNcACCKtKTaIjPEpO3guSmNv6jwXlgd3CNIKb64ETsNYa7Uc
mXEtxANFTfG1yIQeBPIzQaMzP647SLR1VlfbcojsAyO98V3Zw34UVXMdwvBFACIkwyJv1rTr2kfu
KFyW3dg/4rBvaOQx1bYJLWvJQugQ11G+zUZODDmTtMNQPWajlmJWJISRgg7uEuYk8jTT9tPBxF/n
xfjatR3Uushjs2PCbp0LGQZ9oDDR9T3m4KTqGXtSeaM8Lc9ajAx0rSKT205ucjdnWPHvF4ulxroy
PvFOaxzgjPS4f/eToeevTdYND8rHjKlErN0dl3/USOzdojUOKcc42XbxUBgfE/MpHMfucNJl67zY
A5AcsusaLq2I2PKCMMSp+mNFzYsOHfyZbISb00XVOuir6B6Dcj4QYke8AQa2Wx0rFs5FtG0TWJfL
HZDNd0UbdvUFB/uus8K9rK0e779j3QCv2zdUmxH6bHcVjFF+tDlj36Fe1f5UH7/O0hj/WxqM5aUb
aIVW7RjUa9Nqf0rlhajKIj1flwbDCVIW1TEI3+JZKefIOn0gpsLbliUcyNHJDJLEWPPUVvCuaJNX
TVxkNxEP5W4I5KOc9/NOnF0y2aJGr8iSwrF2j/JK7l0Nho2oNdrLWSCUjYSjjDyUoX4xz5Qkx5wL
A0ELJZR1XJYDLqKNjTUzjiZyxY6uP+3wgJEkIZT/+yLb0d54+IR3EO5cwHKP7mAmT1rTEx1v9C/U
3vpT1JSHMPTMy/JgHt1AWw8FIVAWAj/8S/rDUqxWbeEegsG7M3wkb8CMccjOvRbvF5vXMllhL/NJ
sfCJis7H9Pw1qdBbL70P89NHcR4dy3EuI8UzDs/m0AzMn8cEjETuPtj2WF9o3YO7SRLgzRoIYEWX
xtQCmsCyk7dcfIpBJe95SXYWb2fzmSXxsezYeccdkaeF3b+OadXdrYkTHdjXundya8000L5lqTrk
XZ1elmwMy2x3op/UFTHvO8yS4aypCWNPULj3goS2QATQPgv8Sf78573D4IEF0nH5r5Y/gqsKajhk
586xNefYK7pfoG9P0n8MA59Nu83EOszqa8NefY8ymQzMWbi/1E+xg//CSADvVgA6FpL8oFNvlfAN
119N+zx+X5YxNpSu6/xYJKHC5zHlEvw+5aP+BrflY0pKFjJG2lyJbY/wJTTlJUe/uJ3TvbbLtLVL
8BoETL+5zdaG35FMg5WonU1+qq7ZARdccT0EXBaBNVwuRh+boU83eUZVukjmo16CtR6S70FrAXoY
nXgtIys41sy71kHG4EXIjDrRiX+OtpY8BYXmPeDru0lEmifV1MOlGZBLMgXe8c5+Fhlao6TNJhAk
DOhlVT0u2kdNb5zVQFgD2kaKYRxk41VH+sxplIcnyh6MEE53pzsi3JU9SoCIc2+a1U8oesZjGGU/
GmIlVy6Uxh92MbJf42xk9/6toPaEB+riA0lxFBYZ94chGo6TGbzN5A4HPbGN2oWpduAAXvksux4k
DIK5dd6Hp1yMzMzFj94ZBTxn48kmlSwpI/Y70mH3N0YPTIh2xAP1B9+PGP8AkSw8Aj6xp9e7IpyA
BpXRO2JIYOyPumeTcoq+crL0BKdB2uyY4N988N+CGbzDU7tqYWiVg3vI6e7XvajEdoI/vPVhJ8Q2
J0Uw+ONzPw4R9R9WAWFWxX7Kid+NA8m/ne+VSDPMDjETqSgbABCZ044ABZq0+DOqWICjOr83TjPh
BnKd1diz8zB19v9lZH5QkiKcmXigR8056EkItLwn7yhzmW6l1MBJ0J5jMgaRnOvHMCCtgj4VKbov
Nzqtu+NrGxbMIWB4jbeWmlINPTtcSxLBWpC+HCenltSgtSqyX0ZFfTWlr43OcNhiALxFeKNYX/2M
hhr5q2kehBLzRVkH27RqiYXyum1H8litV+rGuAksgnxl1freqAIg1zrXEm2bWQUQotBgfNj/bIPf
RAbfg7j7GVpDPjcZ9QYFPcFVRn4K20dHD8pdAB6bCbBfHOU0+wwCzd/RQP+OtGELsXFTj9GhQf7G
nKS45pBVs+xdDgSQQnFl7hUnLrL8VDBkxWU8aeOfVLOrsx+4xMJ5CSNtwjS6Rgexqz1NiYsp1MDT
U9RFynMWzFRDXhfRkdlA4UgMlh12T57pdhfyDLwtuqFyrRqWLGrMCWhDen9uhV/u2VUQ11XHr/Oc
/cHJ02rTsSUIGQN5lnMGnM3yhTCPVeUz5+19KN9TDFIbImC+N7nOIMJsnZrsVtnzlPkfos5ryW1k
y6JfhAi4hHkFCXqWN6p6QZSR4F0CSJivnwX2TMyL4na3dCWRQOYxe6+tj6a/x4xsWLl5RJc0eWSz
W1byqFJb7if9p7bhuWpy3iLbcai6Ye7l1GHLQkBQuubP6LIMIhcnsQV7sdQc1r8kWHhPsoObpUmi
P/QyRBdHdx65X7VT2lvmbcTdtzSIAwXX2M2/PsDFENcVcBv0DPjTmFclXUb2to0G3I3zPZmVqw7V
c0/OdCBg9yx7H1UJiFzSAqfXogDcOzlUsTVXA1qKxsdEQky5j9Qt3cfleNEWwyA7foZKGYGtYd6I
h2ITm4LhprbgIYhs3OBcxo6wyeE7xtpUQKYBCsRjUwe2UMNDJMDvJ6tqvMTPp7CruQmYCvaI/laH
xIFiD/UM069nHC3FhfiHfa8NLaUTmxkTuxD42TxI/UrfkOe8bMHXoUEm3CYHXQMZb+4rhOZzlx/b
SnB0Iq0wWu2ZlMALYY/HtO1OXczx1LQryXkpnnr+wgh6ORkIqoK0kaYHzR7udUhJJ6s8okdhiI5t
NcNH3/UO/gUBFPO3NuKS2Ryha0IvCUZq+cRGB+SUwWRq0cWv8JJuh3sKnDjjTE4qixGjo6wNJN4s
1LSWQBj3mQqwDRK9+SHFC13miJjFdOSDMbxFOliSJEdw0mvFHaLBT08fVytN+jCURoauP+LrJEdm
NoqHBZ0hsRUAiwr2SXOAI+fXb70F0O0TVLKcyLYEvsdIvNPAzcqipBva89CITeG4m7lK2mM5EXsD
KrgJFHi52srAkPfxs4bjC2Fk9jZ3SCJVbBdH6bTpTrLiCAfpvqOMd+8F3/mCgGUcRH7hG6/2TpP9
ayZVhHDgEA+TSUpV5h99D6ts1qo2RFWChTTb25nO+T2hQLUG90LYzHMSEZFhG9XdqpyAv1wOG18A
2O2H1Noi37CwkH8z9LkuRV3Dz3XQmMZDfNYpMbgYmoPmoZ4XJMjBZ+z21czruviELDOw08fTnOry
isG3DRh+3nNm6XubL8g0FyPQl/HXxHRBz9blW3sy/xYspbdZjjKTVMOrKRD2MZRugikx+h0cqRJY
++SEPWx5tyFdzO2Y4g3YUGv2rvA/Z3I3Zr/YjAkLG1rTkr0I2R7gFPZ6wZQLiuCaPYlLtHEBUJqK
xX8UKwVr2QWAbcshjKIx3ZNIEjPrYxobV4u1dZv+ruh5CaKVkxjXO287LGwPHK1UXCU09fNIpkBB
9loTZweIgu5WRYJ9dB7Oaa22UYl4CQWNR9hp6lwxubXxP61DGxDNlO0xB9K2HU25sxr24Unk7Ury
ENA1OEGc/dFTbmNpGntuQIhP6NSeU9l/YM8jUdf5A/7wDRl1c+8DPeuQoQTUy1sjgXzhTI+olT50
Fr8Bu8BvSxOgL2PKV1vkxyR2xGOmvhSH1VbW8qs04DqWCeEXeBTDJlU/1WgiPrIm7thhXXsYy0sa
M84gXiQUXvVUzoNGizcqJtZpMHaohSJkrlMqzYMjuzfXXZnSEDym6J6A1HnrFOyUbQdajVOhL2YE
nxJ42EOctn8tRYFBjRxtk4UAEitly5VzyXKRkMY6oGgZYu2vgNm1SyLjDnVitYu1O0kbfMCsVIDh
fOOvfbZNfdo1Ga3LwlCUqd2w0MKNlaz4ilJzy9iO/GPjw+EVRQ9mcEMjATBbVibUHBg9JyIZ2Z3y
1bJGwDQsgsgiv7Ftud/mjklIPPXHEiDGps+ybyRZqH219DJF/hdyHlR7JF9lvi9Pbd5dSsWB2hUx
ypUvkVLEeY4Lbaj98Vz5zpP/zHa/CA00JQhLE9woo24/yKLfmil1Wok9D4UgbtK5/ySiWoMkbubM
JblGkUVZ5DCjb0wfyNWGjN007aaPyypkFW8F1WzxVUalcYdCHklQ+9IsMUMhrQonSzwY+Xi2kMi/
VBWgc8pUxOLeFxKnMOkIqtP736RPeKrpYjRobzxiz9hi3Q0SO+00NY4d5FUKN6owqcRhbXbot9Az
Dc4m6YoeOC+JKVpGuS+8hnl+vWyzciIxq2JJ2WcssaXLsrJpjt7s/ipZf+gjnMCoYUMshzE0oQIG
ozeYh5HJIs7D/oLFOwIqCGvdee8HLnJ7LqHW+cNVZWNgFa32LtSbadfd1rf0R0TrkIF57dFU7xqX
oiBZ8Zm4Hd8AKji4IJsqUC1+T9gk9KmJGndTnvwxuHDTrCYyhFrLxiJN9R6aefbUqKIPCqGzqseY
1kQaT6QmmaqSXn2nzce0I1jCrgus5RHnIrVfkrb4JcyaK7P3kJ/O3iFlZbq+CDa3eZnaPOOd/2jH
q9MXbDJb4s91JlRE408DszvCPzopk2QjGkVavwzLPeFpG13D6tZGEE69sb3KMvZpdoo8nIrsp9DR
YNYGKEJW5rtx1J0t+y4i1Zzk0bam+DKYd6wk0t1SMfLryRufjbI70TH51F0K13fjfkUVkeeZzmEq
5pbKSOcPW8lHAi7eisppj6b2kzREAm5bVRih3lXcrFO/xTNx6JV6b1qZ7RmDU3oVMy8NpmokBw0s
FflMQHuxSzHCpJLr2/YTkmWs9WHxnJMzrhU1nLIzNbBmE0w4VtzqWUxbzzc1b0q9xUQfNVs7619m
kgb2hmscsEVowI8HN5h4HFBAHOQyTXukC7wB0tqxbMuPTr8XS/rbi9k9tIa7t1tlQK9WmIgW3iUj
151D2/dHHKfDds44CurFAfVihHXqUyFl8B1PWeRGvPZQhriD7zrk7EwvxM7vTWs3VeR39rZ5ZpPA
4DNPt6VgECX1YTNUeXGYcDMtUf+rJ/6TXjtEpdQmNlg5Hq2o/QNIgEGYhVXANV1ytue9tWAAd7Pu
5GkuWbi+F2QMI3J0Vkj0Zf/cCw5TC8LcprT6z8KvtKeJHVoKN8Nxv8kn8j90FxFTn5ZpMIie3gWk
YFRKsbeL2N2YQsI9cEDouMzUUtYvcRTBlxWRpAsyzG2ErTmYqmkMukrP97l2dvosOuUWIYuVhlxL
MBXve7gTzhJakdMH6WTEMNGjJCzQ4JkzURYpEiW7VPuRr9iCkRWCqEt2ZHQBXydid6ihhnowxjZA
ax5qF5lJOzqn1LcXSjRyYWtsaGp6X9NSSG1JVFhysibgRsKymb78ziRCIfPlPvX/Umgle3ByD4z8
g75QrE3qeQygd8LK8IyHjkN577FJZxqshY1QJz7ua5K740YM0aM3oUAspL6FtCK2SR8uqE/IVh4T
6FMLAiFyvQ286lDaf4lAyA6zh/adlddmQsLEcC1jnphQqENpIuNXopIzsfsuUjhUHZ7iWznmuf4m
ixS6G2qErMohRDrwB1SDzjEoOkQoiACJjScMF5ydhewDGl+fy08rweDEQvTexrC1R1zaohFGvcH4
3vR4H1HQxm33XmH03NGooLDJGPhhxA878rS0uU8PdgRJs6dRHbySjSH/A9/f9EUeN/l0gS8RshYl
C46a/HroXtNoANAmekvNLToF/1VQ+R0lyTWjG3273XBsYPHAEJYCmCM9JJpNVj5kr3AWk0SF22EM
POYJ556tILqMX2VZpBZ2HGfmsDfHytxLx9yaBmKfFdZK6pwI8PGTmI4cpIvPbTn3oQ5o76GdL62G
z6yzE7rNnoiSWgAgiPXKuvRdVYWWbP7WffVYYwbifGB54lYfaPuyfZMuHzVnC5+ZEziZs4qZ+drM
jjsjjnlk5ZMmzGWb0s5xFXIG2vrM6DPZA2Oi33ctO8Set7Nc+wCHtbr2aiKJHgTXJi2N8wwIcwPe
fjC8gzNoM3YVUtVhaRebbpLMsb9y02g4/xnNckCAVpfOXbr0RG401XiOF0Wq/fgcmZ5/SdL5DfTs
HErt0dCST+LfHt1KLQwhk3wXdZncOAufUWqVBj4DE6k1h5pJPpzf2j+5KcbHRnNekfdZZ20haUnC
RMRw7SK4YuGJxEMqVuhatPOow7ZtmnDFDkS4JAbsf70EqpnZpGKCIW+H+W4atPJOVDoT0bk9DQbh
zIh0ktC3yUzPsneJ2Dek8k32xUTX1iIL2UmbQhAz9gEIG7HAyYgpl+7XjU3ABze8QCr2ZBr6m6Eg
r3sEMVbq3QOaOARfJVhPYZINmCg39MtuYac9fcqqfvb5kwdjitJJIYWWQogg+VOk5RzGh3rTdanJ
XqB/0aEL3OErPrCtTJH3Ja9pgwRD2L21AyoJeAXNaGtb4UDyRwujZ27aaYPu6qlmGh224/eCJDZM
ShyaZVWdu3Y4jMOw3JsZb7QvqIVt+cT6B/cbET8C0TGMcS/lkRpfU9k4oatNBLEZeOrAzWx1o+Ri
ca21rkX1gC10y9QcrXhpnYv+K2ty92LIwKgiuVui6dih6N8gTSfS24zulkQntU7EJ2cwUVpV3VZ3
mviU2ikCr2UOxqz9aIbuDf7vbi5M3o4yG3ZeJ+/dGEZoG81HztRm36XDn0glxqHW8m8WuTExPh0J
eTEyS5IlkM2ZWriIIX0eXOeEzBbGmK8T7uWCfvgYACmeBlv9iCL7OxTk16c+2SJyGoKowLeedi9+
VYuwQPAc+oX+txjNJ8a81ZZubqKXctF4Z98O8uldSdLZZl/YzJMWxP/bHviYjJNl045MMhY7Uycx
5K91xkSoLkgZN3Lm/Jkktj5dBl4BZFU6QWONk/Znt50PswH5n8JJHPrKf8gS4ivXsZXjqmlnxoJA
6qkXG8wgjBIylAv26O4TYeVbk5rQtoflqpfDwfIESSY+s/BIMWqiAWXdow/ZVhI9vI+mWbJ5ZNDT
NmD21VIfzd78g6yO1Pml1UPD+klVqh2s9Hl2c7ZF2fSGvA8waMKvEWiWbOYkaY/h3DGfACVdGxfB
f7tAaJ/7Bfnn7JM7K7Ht3FkdX+yAkgUYNN8R4YwrkxcjuTV+T0tHjieKqxz477YnfDKoENViN4PQ
hK0+cIr50LPcDaTRP0bIIyifva3IimbDULjBD3DW3erLlMXFbQobEa9xHZT41yVk+iruFmdofYaa
RMgzjauiIgrA0zCuYxMHneFzKi9thwqRnlJJ+tukY/Dl0nQkeVsxDYp2jN76fbyw0RQp+FW3uI7q
panIahhHrTmoiP2aKAU69nr5cGSWXEWJ4MMYCgoK3k9YAngVw4ZYEw4OBGSD1P7OlvmmEs3c0X/j
8sKh6DUseA3sCIHF74685koPSUrmwDPCY/2ZRPIQF7z5JUpzoohMhnttqw2nrFkHswF7IWZD5Gpd
dGP+GvRGPw1e9cUwRgfcwLS4Mmb5mFR3SOpeha9bh1pmn6ZVw4YZpm8lKvjFLTpe2Q1vQ6U5F29N
ewYrAT8mJIrGY3q8nP2uJwpvSd6ZNJqAGkGjRCmsA8l4fg/w7l8ytw8La1iwyvk50lEjDLnb8D1q
Z1dv1btWyINOaNOGaIMqdOyU1wX/HYfkEzorUpqH+GvUR/tgEkERNNyvmwqEBts9nYF21UNt1B9z
oaJdl1tsMefiM4WyYUKFUDOdiwLsHBPBEWQuz2JbGQ/ZAKi7a6shnK3uqvXJ/aDVPzaifPo4qkiP
NAmO3d8x0jEWllyhMyut98Tts3vyq1nGxKY095HA1tpM2bjJscTCBlc72U2BJZU6lhbaMQyWz4Vb
gokfrXfInTPIknHi2tkMOV0ujQ5DkmF8l1r3oRWgpa3FUhi3GAGORfkca7ymypiulXFqOjg7i8AI
oky0fI712y1g0PCbPnoRqiFppdtJktilLJNwavz5kP2oThFbODgKyyGUVQV1RU/flZWe57xQB2Gm
FHwZwQJRsU67c5U+eKlNdDmKpJ7t+DmS4q4nM5RPjYCoqpU5M592tfOTduKBD9wsdfSVZJHaAKPC
Hhdp6WlanKexzrRdabvAdxpMNJmxPBFm+CBLfcsDnz3m3vjcu8zhhvltVkPzjO90V8/DB06G+oKm
9M3BQTUZ0XWqomspp+e4RlvktNEz6w0aP/MrnZi/54J6W321XcJ8KjKqy/BHGTrNPC5SgiXoBvpY
DztvngI37fJLrVq0nCrPtiBguF7pdjmv579tZGx1M7MuA+psMclPw5+ZnXf8xDID5KaM6LeSaXce
Mz4pf4HGkku2BqlegZUuovy/H/iIg56VTxjP0bIfyvin9rK15kt+LTzoezslz2Ew/Z1mewS3G9TI
VcsOEsg5QLVkMwp5WJqObz4v97lFz48UECjst7TQ7knBJW8gBI30B8fUCYupzc9s+DsxBAjGWDeu
3TBzmbpEVyA2/p4s9S8taXisGdFp9TvHHcKAkcFnYTt/Mp+GOzfaYLRoH1RhfVaJ5cGni45Gy5pJ
VFDXJXPYZqYKzLN9rXXGHp+iydsENw/JRpiOdnIwEVvgWCKINCfaxFucFzINUEF7tONxpW9VzAg4
VtnOGqaOOfCoH5qCUmrBhKujCgiWkREiL+loc8+hp9G2WOJNj74YUbZ3yJELER9nh520IIa7J9+w
viday2AhxJgCvrgfmJGyrlDU+Et8VI3OqAsxEC2XlWyYVDGlJxNNSksE3iQQoVdvlhW/2RqHWta+
wwfF/mQq/PSqfI00cvlSzaLbG0z09p5Bc98MJ1fP/vZJVJzKuvqis3vzANEfkcwCPVDdU+d77V4y
yE51w95Yk8d80mYwpL5mW2Gb4EQXxfRKKMtfx/ybiP6Xz9zYuhnj8CyN288GLbM5RRHNVke0U9Pt
/SkTjwUIbi1ZdukALGRp9qyUoHZ2XhzyB/0ULssLS/jvPseVTNd2G4mWqf3LJjQ4fXPCuTNwDqwr
BaeTR6ZvH17DkFmY9MUDwYtq4sHTacJ0poGJWAPMHGokjsoCylfe2ldLUBbYBXbLheHQjh73M5p7
OHH9Z1rFE8lgTPEWAXQsmuivKe8A68WE8bD/5aYBAgTpI4RvWm87UXN1qIhlomZf8mzkoyXEept2
yZa0R0ZVMOMDP7GfyVwuTp4xvQ9ekoZxXp+YpxXbtkTE0Sqm566z66LZuUqWW2dGPVuFWCs0DAOl
XLfX9bG5QuJiOzZslwQ1tVugICNNWW6UwVlDVu1rqpicgEs6IbYIHL1g9zZVIIIEhqwoOSw08Rud
etckh26bZjAafOWhGSAWYYMt46hJnvqu5kLSUoYEvuUwCGORu3HH+s6wGBVQE02b3kyuOT6f0FLf
puXbq4KuxPFk5Nu4ZgjvNDOdkJE8tY65Z7Mb7VSLc6GnZEz10qCr7/Z2XYpNbuZs/sV7k4zA9NB5
WxbCZiyTR/Ye+CaW1YnqPFeS/CLhFcc1irWnUMRwuwEZ+HdAE++PHxHdhU8iwtEonWeS2nykGAZD
VYqPLsKezbKg+W5p8ef0T6/LMWy9WbLF5UGMOU50RXGqPOQcZNNuwFyGZULWEtnE5LMZ6PsjLPWR
YD7vetSlQ81kfYSdD7G3nmm+KD6BhPDbcRqwSVNBzl5uA9aIsUBPLEzu0bF1s/XIZASlnRPTOMOB
Rz5Ziyh/knVxGEU/hJqMqHwa7zgxAKCRJ3W5A4bFkZbvh+KzIeQkyCLzIxZWefLX2eA6RnHkbByW
sa0Rd3kWG1LsV42pM9Crr0BxsETAg916xHzS7LZbFw7Yls/96FVais1SpZtkKS+qE+aGTXgwSMih
Pa3Upi6ZtDEHTCZSYzy4LuFc8//kunwGGEgE55140vD6+pI71pvuKodELU9nUN6jbEmzBSdpP/2U
JMeSFzA0G7tmm9/Z7wgv0GyCzb8yvIG0YdW8ZGVbk7tBB9czJx8dWW19Uf1kOND11tOhGMzgpdC0
DilfvrdujVAIVFd05NvWmlt+dl4xtcPLTyMd8x/F4+Cn7+OqT7axlZGPhwmOqDnn0Y/t6NEpLDbZ
xXJ1cu/STdqm1kV9doS2AsHaf4VPMi/uZF4odynPJUSbMq4YCfvaVwzodN8CVwp8bMG4Ihk9q3Q5
izh60k3QfATusVNvSXwY3ZRpULSiEg0KiCaCfOpTROjuib1mHaAcDxY/H44jNBeRMEOTsYeYeans
wC2/J3gBYQTtnUZI76DrpkGpRcw1sZyUSN33MzWwoE6GNyHxWsKr6ZXpXYaI+CyqFfQW8gUBztlw
Yme7LGDCAB66hxpEGM+Nd5qHbgW1zIGf1Y9NS1qIVlFqx7356ZhYyLMngpq0HSWO2HHKBVJBwB0s
YoMnMvhWCZw3e6/cx/URmxQEBlJMGsgO54UTweopgo1YTMc0zfdqnv/SyhXB4vDU0p0QET5d/Go+
Y+N1wlbNoS3pQZQSXVhyB/e4ok6zMu78rml3uaperNa5Wpa33MkRilPsj4Rv1d2xzBKQ6NpcbihM
wA0x94h764moDEgZjch3KANIHHPPrZ3MAQrD0Kks+4R3kVeBlNvQG6eDrcZvfSAnFIF3jYbJuWfk
SL3JzGBbTsY2ZJ+9XBYWbUteWjvKYLQTEFV6J7MOy2tB1vuII+g5Wi0iU/6d+EV5D/jsTuY/UzE+
MKpQl8ZhhATkHpMUmd0mIOId4ptTDTh71wrXZmae/MnA3rAx/BhBYiKx7bCBY7El/Mf5x0JNMPBI
7m0xRXunJ1YNisYriRzXPCuvhhU1KDiJx0HX/Bhj/EmzVJ7tkllpoRtviiQ8j9jLTdWrv0PalTuk
IYSHTfylug+4MyhSLPTUSn5WOZuejjN6cXiE04Im3QffHPMuHdpV1egsZOjZDKuHrg7Ndn4hhoRk
u566JK/oAyKyZBJMDGYpUOOojlEiBq44FjWsweUlihPgvCAV4c8SYgjutmEi6WHZsWPGMyj2diNG
eG6glPY5xkFQ/LUr392g5PrU6rrfRouxE2CsaIjjF5yzKMuLwubGxy2uk11FsQ8kfxQOoenIU72E
RYPhdvpepBgGIu/E4m1XrOL9mUVHn4yPRq3hD9QthCOx756s+kmCiHF78lEQoaG9+CRUUgvInLbx
LurbSqFM1y1Cmss2u2RUVB45Odb0r8iZ/5rDsx5LFsI8zlMraap0K37MHZ35wz0hKvOeUdxFR/gS
GL7WbFMEsbuye2q8amb6l6aBETknrMzRDtNEEA0GmbmG2OFJcQ72EocsaOytVeoMAKw5FOvd7Qyl
ung63f7kaGGdged24fOjJxyhycylVoam5ubbZHKDmqaXzRkSD/UN43A1yPZ16M/4Wig497jgiMVr
7Dk9pUUPpoYNsqeWYueeIPJ051bobwZjRsiWBPOOVIMK79gFJ9ub71AZcYTsfB8/vzSYN0tVP069
IsXQRM5O+dAwhEICnFzLKPFJVa/u4Dcwxpju+wpgqraaSBjok5Q3udpBU8anIpU9fR4Zvsf8Yibf
zPTr0gA2S7NCqF9AXpa6i5k5nia9ebLicq9wknLgSf881f2DYfS0p1bTY6V2PyinW9QnlzbHs+EU
OXwEEMVX8mCRTc3qTmsGcYptG2e2018bvG87N3swtQdDJNAedeZsVucdLGqnYGm0mIbR07G4AQMW
U0P47+z5uxvnotZHpFoyiR8w+YoASQYqPx8CxWrsgxTE14EqDmkSfJ2JB86aFlC9CSiyWsT9/Q3H
VeWKu6tg98kEz2/x7ENBds6uZmkMYjQaIMS9Vus6B88q46ASrtrTPKGydJFyliz7Gbq83HShRsXR
BUnI3oM/R5eS+OcEJf0mRiHOAp+R3u2nUR3mZ1TAXnDzd6+zq5W33Gcjj+HS4ahLkT6jVXtFngSA
Frxrh3mKoSAMeT5FKrM0CzFVZZzPfvxSS2+tXNT3BGLI1ry9Tp37yL3VPaLBNhmyJdyXpSE3tw/C
EiMj1wUpINJXOJEI1nNkzc4wXfPUCxcEUkeJ4vW1q7DZEfUVTAJqRR1hs4wT6AYJUt5XACr0A4v+
pFT15A8gzUxNbW6/syFqXBayU5eozjxujhxbpkqqF+V/oWam8Jzqbn+jDlA3p1uAJyIk2lEa+H+o
mlnPtL71LutYonU0sVxnpJzcvjEnracTRP4HMY3EWa2SVFgl9uaGkhuRQBDiYcU7vI4lsKSewTc6
33tgEvY9dna5jaCyYBWaU5SOBnpKZWbmxmzFz3/4NdKT7BeHknkd5VLpUM3jLMZcxrB0AK3iu3jF
WiRloGpXF83th2phyJP01t4Y5MPCLuV58vfdxNJ5zCrtAHX7qBNC8lSzBN4QVMEOU8MW7FTu9fbr
hwKJgG+5b2LCsxijQ7K0Yu9S4yhG7OGNHOPOMI3GeoLVDrDo9rdVYolgmtT8NuaE+XBW2StmTkhh
SY7I9EZ10xVGTFAc+HG5qKlJC7HNGH8dqKf+VjU1BEwPrrJazftYI9ci9kR2GVXxMnbNiInV73DY
YcTJXUx+vDwWF1iHaU62L5yRH3an60cxIaJCBuK/dNVRrja7AXj2LRulJNolzIc4okACxc6Qpgma
0p0RT+dXQ++mrY354WzXLnjaeYo2ac/5OKKHI81X/E6FhdON+e4AymouuZUKjMJbw6j+rgSQ8y2x
EgMO3IhlztCIJtMVsPg+6Zr0DpUi6tMEHr+zFPnTaJP4mhlwjhb32biZKLuyva/4p06iyq2jCqKP
uWxcXcjvIWJGjFoheayMyUJmxVeXOaxbprRf/kwZFV85PlSJal5n6FR8SFN8zas/jIXH67gC8wuz
ipDBDg/T6H7olk0HM0xNuRn+Y4h0Rnlponl+yFrKbLnEmG7K+YzdvXuUNsXijXNqJM6AVK9GWVuU
8c6uEFtx9DjncvnV+PfhjFsSgy5PFxKOZxcSALnrfv1m1vU2ilT9YJp5DVe+5ELqlQtZJlst7vhU
0dixxrYb76BpMZLZddNtit7CMTrOD7D4WWfgq7/hYVJiXu+dJLsaRaZIUb0RWbh90zNyNXkx2Sxs
UvBjW9nrX0ybytOcWBPhK83rDbDuzinIx8Ky72TULtxd7oMmKs4ByyjOcyc3UcXwZp4T5I9dRjyo
HA1GpkpnGv4hh4n+MRvg0sACGlEmBinYsV1RAGLGB3e6RazVvl/sbAMgdGwncmPHfnYSFSVxzwH8
YLEvXj3Qtw8VaULYNNnCX9BF8omv4WZLlAmMA4t586bmBTx486gOKHFL2uRVKWiX86VjVpWssK44
OgvDcu/H1awLmpykPAu38+hqZqgXCY32+pVESYdhPWcqz8/DG8Li9k7TEn9XrXhMrCDG5DTXCqf4
bpARm+R5JHxOkGG3ovoo7PygGsfqScuku6s6dHn//6tjXf8Gd+Dey4G1B81zcSis5Aup+THH9p5O
tdzbTCHDqTbAwQMDv+Nf7HK/Pd9w1e1KTqxSBjZldUx18VYn/e6G55KEMQY3It1EmvHe7pf13Eie
p8qUJP/qwe1AxFAJ+qIqdk5XIB1oaH+IpaBJrj1mVhg8x4lU6BWlVpdhWyr9crts69T+EUOiIHlk
46Vffxh0PFDQuAmE6+5ZjVy4pNfz/f9+KL0P16z1+2asn0ZmCdRL/CfbiX6aEaTQ7Z8WK6so3sdh
NxzoCOY/VuRJ3NY9coSGh0DMtvWkkSnY9lJ9Vj01LmJC6xrX5ZqOysfUKgYaAtEadc9bbyBBWPMG
hXl2VOIfK3eINktcZn+KwWVV62h0FtIxGEqsES2F+lGRZ32kbntR+p+pjdK/EG3QcZCVjbtipQZ1
tYCnFv2N9QSzhYMDgHSbN02DIY4U5YMZr3JbXDXtFO+MHBWAjdTwxpDpEQgEBpN1y2mHFe9ovorZ
eMvL0rrK9O120EaRX0BS6/64MtM3nCn+/dRE/CGq+AGaongywViMuR1C2OXSH9vqiqjsESa9trWt
mL/cSu/UjOhzxAJywvEYHSqQfuENnaDi8WFaTW5ZNjfHWXOT12r2n2Yg7Hdza6SvQ2owZXMzgO7r
fyRcMegEN3o/tZTqCwd3L7Ts7KE2v9ZT3jB7w9W/dMCbNQVutIkMFLUusSl9Iaf9mI35Y9dwGHc2
E92Zm+6YzeLpPzZaNkIAiOMVr1LskYhA444YEaStuk8lVnnNQG+w2neWSj//d+G3nvJRtrOswuin
9fxRJkvHFW3s/vty8EuRamvwXW9yIBNF5eLaBg3ZVcNrxtARlduknacExwra3+4S27Ak0/x6O0+I
EJ2g0bk2jhUQhBpVSFDyohxugPZl9pcjcwoah4EVo5u36Tc4g0eXE+vSYhoM9F56R13P23AcXego
2M7DuJbTtS3+3SqcknuN9hXukzn27i4vjPz83/1e5+78UHvNm7KFz/yW0yixMQYi+GhDKzOeGtJ3
7jwzs58ydq+L0xBFotszZWlsMqwZjo4v2db0VoSXYXaZPc7RkYeSsEY/KjYpBpMty+OTjqLqvo9q
9uJrzcUuyXv874+AqFBD76Oag+XGzfuMOHAV24F16ZrmpGVrpgoq15OT2G+RFhV7g4jjE9oAmHhw
hRqU9oTbyuzAFcvgCZgRn+X6i4haeSA5Zg1ZqB8dDSNamUcISzj+8RGjpZLljw2NoO+G+iWW+hUJ
oMMMyOGfKOA3Gs74l2qkt9Iy4ujLprtkTtXe43qjZ+B14CyZ/+DxhsO2/p1cXFWD0mjWsLvvmBYY
l6Z2CA/V5eXGjRlE879In/+QZJaZ6YE9xuWmGFExs+FnfSNaJnsN0TSJ/dOxEuC1Cm+Q35yNkNVb
9qOKG7AFpTgi87nLiqTZ3DAyhsrsh1glqF5R+qF1/wdQhLeD/zGKZI9rGkyFFPe3P4rBkL3Zq/8h
70x2W9fW7vouaf/8QS7WXZGqa0uyZXcI23ubdV3z6TPoc4EEBwiCtNO4+55d2pLIxa+Yc0x8axyr
nrQMWoy5jJNQn9Xy+N4G7G7Tuj7jwtFvdv+AdLCekij49JO8c2JNYT4ZGvYqltmnmKQS/GJS2y5M
V22sXvK2GD/MOXZAwR9ZYsAGhhrNdvn/tCzYZzoMoDl7c3Mwt78A499TXw+olUvfJNg5U/FShqB4
SpjH4AIBPNaUk799W9EJ4SCWQDg+d2qIqfxlnYQkkhIcgfkh/JFB+uXo/1dDSkmLxk/dpHaBsn0G
73der22jvsMPZRrID8tmWHYGy+julzugRMm2j6EoojkLl7VGpjt9O5Ox2WsMboCFRjl81TKiliwW
DqFJROFkHpSTf/5TwhnC/KVylbzUX1WLUBg7CvUNCgf9tbMC9q4i+8hqMz5kIKw4jdp80WaG6ioz
AlPHsLT3wvJ70PA+/dImxwodizw28H9zy7yNdWO7VfVDLiOWVJHwQyFYE4KodRg99ixxOrS0GP1W
VqpFW8nz7jrEoXPF2VPOaTHIUfmjHXOXvJftf1KoeH8o0RGDhJjWI1PXViMVInItKp3eQ0n02xIU
lilviRyRpgaJaT8oL5mnMUmNy6+iHCXW8ARV6eA0FxWPnN+z8vfU5PQsslawEt6DUcsdGkHS33oo
U1bO4OD3u0qUYI+o13ebAlC2bsJK6iXVhnUlNrLi/3SMjVfJmLJc/U326Q8IUdKNjZxnPdrGISya
8J42Byr64tloKfVPZYR3gCDmP+eOxgUw/81mtnqEk1+vrNzWHG5bc1VZdbYrpIzbyVBvGjiUsiEX
ywyqb1yZB0VmVx5i5D73nvWD6UwwiDN+MkiFl9ro3qZQa1dQGBkNeJp3z4n57AJjPSFkcVBGt+e8
kTYDGD0A4GxC2R3h9ExCuNc+DVkaeEi1W1BycwEvNcSR/B4qvmzxtNAbl1t3OvliYpHISdabXN1d
MK6zkqJqNDA96wET3ywzth0CmYNmDx8+gXd7U58sUm9BeSY6O6+EM/ZWcJ556dTfa0GTaiXaK8dW
9CdM2quWphbaEH/HZm10C6b6m7FQqpPFZbuIK1ZnQ96a7u/Tfl5yM2YbD7/f89jcMmsoLkpVMptW
qAt+U05U2PfbqZG3vw8zfbZPV5rMbUxqmSCmxZwYysy/Opb+O2kxHXhHu+cNMa1l6FcvudILPmXL
3ulJf9USsSnnWKuyENe6lzABGN0uFHjBrekAsqRdoj5N76M3ToAiqKAS2j99hotAOFLZLHYAQCAu
vijQWXfcMOiippYaXSV3RZe76vq/fiNOPH1DohpjyTK4EGWtvo2J94NcTF9huP5mvKqSjJzrCbkm
MCl1nLqOmVrWjpbys0Nuw2qcs0tSY6KqCg+131xVBJm1M0KwC71iXtUsuuGHa+DN+NZsFuM4qY3A
zVpYAdT7IwPkrnIyOdkGQ02mXJt4x9ZGXlRacXFpfFaygodG4wxFrbq4P59oK0FMY9l2dLX8mRAg
bBO0gTy3fItOLnB/41BSW2L7S1bVdoqwRvJ89Nc68QDHIusoc9hmYEmAlF54AXK5YSXnw7iRSiLe
ZlbbOajS8z9IYl2zV20QE7IGCHZuoOOK0SCcH5RMhk4TI5JgdivQWIO6YqsSkaFUlg8jHiOGcExE
JCXa8cZAo2jxsv7+0ui1Dx06jaOnCvlcJh1ybYcfZZetkzR5a1lxnqRa/4gN5oJFxLmfKTe0gf1D
7wDE5e1MFP09SBhZn9KGqbCc68Y9juRjGMD1bzIdCnjap9v/ooQVfj8gwTSUm+W9BAM7p5Ohf00W
wxonRnJX4iJbi7Li4XOJvZNtPRTpYYrXSn2ttTsKlUUljIWJ815TEVVT8whVcjlvSZFxdpmyISRY
BbHSrJtsYzVuW5d41j/G+lq313nQ+1+yCDKTUZNOZaGdcx2Xu5TsFEIlmPP6r4OvM/eY3JKKa8DH
GMIfRbxd/kAZCqdwi7Bmw7D7Q7ZnwWxFBgBx5YustBaBypijJ2SpVOtXsibZgwaYBxGnX+pGu6Hb
XOLO4skTiVs/2F+FMJZZDldoygvJiX39UhfNQQASYYbPd6FFmwSvqJ93oPFMPV2wufxGofQgm5BP
d85DsjJ9q5rRDNrR0OvG/UvQNgtb5pEfedWNphL2EVtj3NGNnd9rHBfgyGL8Iw1Dl3EpYdVG7tx7
Ma72gJwiSKmKxWazVNlgTeQiaKmy9BVE7Sg3JVUmZczi4yNFdJNV/5csVfHvLFUh66oiKyxHNcVQ
lH/H1mZVWdjNEBHVXuVuz7jrNM4/xNYlrin3S20sWF7xg6kU/GCY//np76/5DcmXso0MpkIHf2R6
u1P9EsiBlCUkOqgy1iNdV6///FBQ3eY9bc//mAO1/5PtffmHNPuvqPF//fT/y+RxIZPD8n9OHn/J
088s/Pzfs8d//8Y/2ePC/m9TNpFIKLpC+LhtEgHS/52zx4X834B8beLHidfRZd0C95sR9kfAuGbx
Wzpxp6ZpI4+SFX5rTq6ef0v9bxJOSKO1FEvlL5r6/1P2uC6sf2eUaEIjfBwDEIZkvsd/p6YE9dAL
r4M5G6dK7datFW1YOp47GElbrHWHNFaWNsUO+aWIcnRiNS12tEz9Wd2NrCwsJOScsR25hozvhwlC
EyEQG12k7yLSp1UvodUq9bJeVZ6GiyUmMa/0p7cSI/driPFkmw1vCLpLR7Fgp6fxRtMAbgbiVTVx
/2aoY5eT/z0KnTX2kIC+EckOPXOJkI/lYj3VS3LaLYI5axRcSnD0S9KnyVHJgd/Yd8EkaqJjWQ6e
oLzU9HMqkpfURCQkAWebBGfUEIHATYcKPU7fLRujo4o3zX1qMwjuWmeMEWuwRyCAMp6F0SRSeDJq
xawTNwaMqtsHcGpbn13yVG+KOerOrOZWoJZffJwO9BwsTYwSUpUZmy6CQHtQ3pI67BfeUPEwxRwF
g4uJploRHeqzXF+0k4SbmIwLW26HeUi6NhFrwNlEj2JbyRdPmgZTQY4YD8BHYEYvShZu27yncTdQ
qfEMWKoqpMXAmN36yCiQY2W40UyqLSUsS5THirySvB0iKIUnifVWEAa7SsFFJSkjSvyirAO88SBb
cbjr4dhq7WHMk4sSWkzfRzkhe/Q0BNWXgqeeqtD0cULwJKAscxr01misuvdG/Og5wW+B2l7JAaQd
0cZNqO/FjM+oGlRnRu/vZITJPAWIy6zLryFufAc/9wS44m+McmSh90W5zM33gXxYx0Sz4Kp6e9Cq
snYSK2XBUsjPElreJkQJlI1a4VTE0K8aYeV7eYBQavQaWjE/cEXaLZVBUsl7oMNtSPtc5ek20pAE
hpASIflba6sqPn3NAm9R1vGmyX0nruPP0ffrDWXCwgNl7Fp40Ry5/SPamEWG1rCYbsOFibn6oCoH
0mvsIwHWhJRkcB7UgTI5nDM7y0jbkybz3nugYqbOeunT5Oh7A1OEBBBC3cjPNiQApptVXmQcq0he
ZM8JGtcfROu2MpteS+vBIen4TBLMqyOrTpSRpTN2ICk6gSKDaS04T8IuC9Es2kBZ08VAzxgRgHUN
O9xgSDxsyPFqKvG9qbWXrkC6YKxDqC7DXUWrWcSLRApYTAvB4K17irYdYVxgbOnLLyiC2RoZPftq
PfnsUEuy5WqWdo3fRrTa2hoUY2XHxMS1teJUJgZYVJBvcq1yjpiPeMJMS1gKxDPfCaTUXw4FrhJa
GDYU5YdXPCVleO9lixsqP2ce3ZIyj7STTGJnATDMSAC9XbMB9bB0T6KczeizFLq072siLuJC2/gm
IlU/vZb2aqwy9RV1EmI/pq5kuTB7H6Jiqdn9qUobmXABBHy5pBwqPLYRrp00hCBMD7at0Tpi6kwe
dWHv25gd3VRMW/xEKwkRxipPxEcBfOGgLpDw5LsJJYLN4nMfRls5Yt3YWYg7J964IQMmIVfqHaU9
JazBZlsvtSeov/PU+5eRk3kTSUO3Kih4oxTcVDZ0mlPhgLFzE19MJwHL7IzNSICAqWYFzaT+7U8W
H3SWl47u99CSoKriUwbJDHjFx9AEAIsNBcmo7IrU7kWJ4Y4nHVKpJpFfCZyoHQWLp6OGzBITSJdy
U34WWoiQQxnvaSyjq8ALsAAYoLm9Eu71yIuuY4UfQ596N7bqxkXW7xY98WfSKKWrnoK08AOiE1EM
O4wulsLmkgIh2h5K+TszGEwiC0H7D+VC82Dm6YlOPmN6hwKiXrI2eSZqTDrLpLiKFfwxMHmgxQpw
RlIv0qsgCsdeuBSZmVBromnp0sJtRNgyolXEKbDY++Czdy2UlUsN+ewVNFKMMmRkypTWHPNKmgPf
3vL9WYQPM05liWK6rNOhuhJas4jIe1rnpj+CMJBvQWi+kYHNxqDw5UMjmVcZEcXGFoO0lsr6S69y
g/oN5HjRtc/fxaLvYTH3VPJZykl5qk2src0gf/MUvzp07d1PSFPRp8m1GkRscauVDqOufNnoSIkV
6Ag7rWuBSBmj4liSXR9jaeS6y4rS1ZWsvfg+wy4ewHLlP4JSTe9lRsiqhJXIs2yxGKKqgD3tt2ge
hba1uarJ+NKJYUH/xtryLltqflQmBW8URBPZ1syTWlbkCI3+kTVyz3053Uw9gEik9QXPrzeZ0Iwd
4xTg1kNwMqyQTjW5KhVW7KQZp402Dihhjehd1yf8nl4tXTANTpKlHsMOu1owae996H/I+VjsojCA
arUE3qIu6ymuH6pFsGc8hKdWh3osn0ojKz419Z6PM85mFMTE6pz2dTEZDpmYeCD7Cr3DtBJladEj
oXwmgusAsjHqaJjI3WC0vaUkTnaD8e0FQwgrrCs3I0ZNLDDQAfoKnbXHROGl4T7H0S6WddOOsHtQ
v1VmmaHuC3Inx4b0YQJjbMmDASLcffrmQBdZMmsX7GQXqlL2a7u2KjeqgvY5A8772GLJJGvKkrrk
BEc2ggW5HC2PwVyI6YZ47egYzDpGFMJ2okyfVowUcCqf9UikbTt5myKQWFjDzbkAwj0WRpmxPWlQ
ls5rtd+f1qnMOyWZ0uz4+w+WW3DcuB3wcrcvmBUYnlpgFeTQsjvf3rNF9dc89aFzet0BjGJ/+P0v
LVeXtCx8fHKFGbb1eK9gKGnrLPPjY2B+/eLJ4oaUG0lOljFN/T0UQBZhA8mrhiEjeJQSWHnNkwIm
OjozlZ9Kvuwvq9L6FH6wy3uBiwEIFTTrvNdW2Bu0I9IUBPlMRHx5rrrSd+pK71oKJNeAdtUCWj4d
5RZB0xhL/qnTctheKTZDpHv6qpn8jTGLuFQioF07R5rTSZFYJG3pFuQegokQ4bac7LVA+LY3VPut
rGDINCbaUm/ra6Oyk3KFSzW/NUPmpqOYEVcPMFgc+yojk1II2RE4zTS2b0Vk95AJ9Kcl7LMH+AU7
Q/deGk/FMi4CPWtPS6oCSYMGREpBDTwnZj7Q+gPIWqgEGWX/MorOtv4xSOXBKnEQYvlIu9HNEDbB
84qJMJsqilnJZHhTOizfnAKURKSClfJjpoANOkocIsDw8PGrOZmKKvpnuwFgznLiLcjYQiS68leu
YzrYckKJSx4Oab/BAs7zSjHvPbRUi+Gr5R9bZUDiLboDrpIdIpQdhdzBw3RekJuYFvEJMOMmLa11
WdYbnbOdbT2BZ966kp5tYGywaq8QmiB/lFbs88BmwX9Da0Gh2RzB9HV8akbOUcQrMzoQekTsTGTu
LsaJ8S82BDhRFMNT8G2U5M3gR4FER0k9O+7A9oSYXnFSsNl3gvKrxA4dGp1b2Jd+BIaMwlzrMscY
cldGaRj2qjvtUlCXitSy8rCW88GpZWIJnYA3p9EwbdtOE+auZrAa4xUqDD9ienzOI9ckyKcYcalW
ptsyeTdaC5rC1GJsjAEh2Mz0RIPDrKu/9eE7YrOoD5iJqNonKg2I0Iu07RZ1eCGmI6Gxn2EiFdQq
mTlEPsCcQcc1A7865EO26I4JauKcYJAC7EaQpR+DuKY2/YZngd3r5XatGOy2ekNb1/nDnBMjRsam
co6y41DP7gE0o54qlp2OYkDCqDJe0lpZhMx1MaIgr8AysKj6caOxp5UrAFKFeSqzbsHwEPqV/WoM
0UccqdcowWUvI8JeUCvWRNExDCNbJy3xuoWMAGt2eHyILCWhrhBHs5S/S74EGb0nQly2rfjTqDI3
wjNjsTRr63SBunlQOKORqLC5kiqs10WxQEePRK0kSoFsEb9zB2obbJQRi56gzdeG3uPFFowChe5U
DXOfdNhDVfGAL7MGnStunwclLSNaK5oGggwkR2ljrg8SP9BEk6SS4+uXUK4S/okSGKIxfeB4QMC+
lIK3qrVvQpuuZgWVMW+gVEDhaUvrGN7LKEAYN9O7jJQ9gZ5sO0N5TOiRoJdMvGe1uAU0igiQ8Wjr
40syFV+2FyiuF1ukBA0eL9NKo3MoVgpMWtg4xCDwtMQ/bhRXuR8/4GHOU7eEMXz6ItVI16qgfDVG
Cq6W6pg1KpxAtPm2jOejJiFB8s+Gb3VLOBfnRFbZ9hpkjYnPSK+O5jA9o9yB2gWgG4UFPhjxrIaF
9WwNYz4RsFyO4JqUsRtoHfASlPJTSCDeM2alEi8RZeQQwd0QDZx/LQ/b+SufUyNdZIWAF4iDjXTJ
aTNvWZakx0xQbn5o9rjYuA3x64p14qnfXkWaU575f6raWBvzZWZWEM6I0SJHkLfHbphD+pX38EPo
6rZRfDVp3WyHIP0JSukTUtfgJEWp0JnJy0iBLqZJusEIOeEwMfKDaFIqtDF7JYpb3dnFAG6PzHT2
9le82rN1i8SVSDLmtTbfI5rCCiG+DlaQOu9icMKL7jK09QJfD1bnyouRfZATAOMLBXqmA7ZnZRXF
TppYw+zjQAwZMi6PjfiFLBTXhC5ds3q5xiEhLSbHDD7eVZaZ1srLBA1H4i+DAlbhaJ40RbGcjIxS
fIbonAztrPRjynoylXCcQtn1UjSB1CEj+vKOrlgv3a4sd0OeMfkmvS56WuUMmlvU5JkHmDYlLF/c
W0ze7ZSJC7m0FonFRaAsxFaAcRvwEITcDcpn0JzacG/1ax4wE79vF7eBnry34e0HUHC0c+zfctLH
zV1lZCsppnUN/9bl5zD+8YcrQ9OqvYzDLh6fXbYtHzmkQ+ug2DCMOQqNW81KZ/A/qukHMA86XYxm
qbkYK9+lEgRot/fpVgoDZpgfEuMN3Ll/j4ydXJ2l5jMZz12dEITMXjC/R6TrcJC2LOv6BSnMevqR
GzwI240lnbCDPzuMqu2WgAA7eUrhnfEEPX/GNdU4Ukcms/cycmYTQslXxkUumzTy2NE8nFAJ0Xgw
Ndi1x2+pd2sVzcWVjiuj/vTtZ2QdEaNb4Wvs/XjSt+9zUIq3ntmNiSNt4OnDrQL0a1v16xLzHF40
rD718AW/ElAHCoLyDTWk1BNusCy05aQt7Rn2Dtv7qWVviflyHPy9hIKY8HOm1V67CDK2hQCOiv51
LlMC1kEHIgZZtIHrNlmd6RbwHI80xKXu71OWn3L/ksTpTBQjtA3rL1YTdtZNvyLZMdGOtcQZyjN9
E3n7KbqH8WuEvbfttcVKZhEtIVLs1M/UTxypDhy7/0HjRLwt0Y3bwXhRgASVaJVt77NEIaSueLwP
RF7phKqi1/Jrh9jOZVWsfaT2FRFH+pz7dDFXScv8ZS3Erh0//PazYtWQwy/slatln+LyFfoY0xdy
gK29Hx614dNqD3XzJxTkCgMiQxmQog4HjAFrmiMm23dtgtKbTqIg7KP/bHSNi/WrQxUlgKr0BkSR
Zxk9BoZK8838HigvtaWgno0cC6V8OF6h1wNZoxxTnTF51eP3xD94yReYrZQaKccpWpRfJh7YjAjV
gzXtJ/FE5bnojBNyoYxIQSTk/rQq6i/SCA3s//GpYLzgXT0o3grf8qRtR8xyqAhb7iKXuEi/1rdF
DKBEdQaxk/S9nK1qrE18wIJcv/3QPT12Oj2v08VyqLIRZ6GybukdJvNpxB9ArRNtnft/kdcvoNBK
ZP6lxqVV9yS4JP7e1v4o2p8I3zT9LFbwNeEOCAqSbgW5gHxos/uTxidRtFu/ta5ln7Cwv5FXtZzI
ANSDM0dFL70U/Y9heTtQy5TJ59q/0ZqXOO+qgc2GebUoVDxN2mq15xjlB/o40ZwlY6fi/Saw8sSa
1Cn0TxknNC5XX8KJPIBYI/U82nZpR+QSU8rQ4GC8eCbJc20J9k9Za92DP5P6Z2W46O2ulZY82W1I
Q23+2sKZ1PceMTNMahgQdyuV12iXxWIurDoZnvndTh+S+cLXkO2TaW4T6cME6iZR5imMEKzsW5Q3
JVqH6TWnZB+si5m/1OpDbbRFS7ltYb0t4w3C+U1ZvNn2jpvMz2ngV6xuhfdaw/wd/trNXhLYc5d1
zwTAbcaLF7xJ6ks2a5FoA0FPJz+1fRmpM8OL3l2rAjL5ITdJrH6VR2r1v6V5VbRL08Ix3gyqY7cw
Cpw2uCYsZALvkZTHjARB5tbsbR7xeIYpxdfrUwgUru5tKrVfJBDe8HoU09OPr5M4kYfaRzsmqH22
F/R/RcqKK+UIO8j9u+HzmNvIEf/EZyeK/YgJsNERWQP9hp+44l3mAAwn9vDl0dIpt1GVqGzWM/QF
3hFMthzhByWlcy/hadBeKgHfboBtnyyK8LMtL6mxL3j7NOWap2s82s3RDg6ZfbSLY1pc4vKEWZEX
KLcvSb2xlDWvyBgfGS7C/iKF7w0rjug7AqyYdrDLiGq6vunMhnzOYWWFfjoTn4X/3nZXDhosCIl1
6qInYdrT+FJqb3VxkPItEZG48ftpGwUPoz/kPMQ6RlPpX2KkR/vGGZOmu1QcEXM03lUrPnMd2xzu
7vl49W2KPCxtjJ3203TDnXEDcu7W5Z/Sx6ruMGMK4JQU8pvVfikGDtHirzFtE27qEK7ZeEsyEjRd
Tz+lkE+NtSK7zDZibefloHjXzCiciYgpn6zvk4i/MuWTgRffvV3d/GVJrkd8SVM4APGKd8ooVl57
TgcLwmKyTI3Izca/vf/W+mctu6XKVqBhMuh/NDL7QriVLo0fb+PMdOwYdWSQ2DteVBS+W/lK43RY
g93BgViELyosP/XFFtBwpY+we1QUzWQKOwk243g3xwGU3+XwmOp7Ah4jRuFE1xPPw6VFD43Hxw6X
9uqmGP/Ehitn35pPQsJbE8BI4cJp7MH1yhP3CGP43N/MKRDDyh7OKcPDaIgXSnzkoaz2K64flzFv
P9vs/D3vOsoXtdoW4UOhx89ALDYvqL5DxKLBzpxeeH7xzjSaY6U3PpUJ360ACBfsrO6I+j0rlmn4
3bNC95nb2eNXU8Bb4fnMc3MsH9ZwjfuzRTXOS+IjmJCYd7cEpRR2WR6KsHK0cefh5+i/Uh45XL/5
k2dfRAzLZKxtgkqTzQh3UP2r+GsbMGLKbngJv42Hqtn86HSsSnNq4vsAOCfKngQB1bfWftUIsiI+
pegxBo9rTzlz0/lg7a2NB6Nh/OysTSIOOiIWa9VOXx51pvSdWAQfHjVjzxeVqrUtL7jC9fFbofFv
9lO99sgXkc6YmhYcopHEP3pLvDUTNSp2kZy4XlXGfhUis3dvTMgL2Mndg+M0sb+AXEf6gaAV0Pbr
zFg3+rGnMElafqEDbbegpurDYSF4vMbZjXpDlb/6YZeAluWCkNcWwnKA5sj6ERuHj2KJLkqbdEpJ
XH4Pola4lGj9aSOh0nKj+ia3OukI7FK4GiisNZUh2rHStr16k1IDL0PLGtpYKqOGQpXtEjr3soBS
fI7Je+TP8XmhlHbM7oKun5friG5LEBFPZtn6NCqJddbN9A605iAaYIF6WBfNj5iYE5NvC3dtm353
0qPHq6wUVwJLMmVl58wv6tTV05d+WFbKQWPKo6x7+VhisTGkt7H/7PhYfLq1YsPTL+ouLQbVcSAU
qtw1hOTVq75/pINr1N9ysgEo2MpLAx4JZhiCT8frDGiTeeyEf3XziGkSXDH2MperWPXuxP3lvUN/
m+Cbq6hDeCASAjvUP1Ow8od1wwUlaAwDzjXCNYMlflW1fuKF4SiOMVazS6yQ3JgutyyIZg2IdOdk
8NL8bYsvpqV+Y4jWHkk3kgI3BNUybb3paFmnOQOz3lRc4vJLneJW7ODeyW67xskC78Ja829l5dFu
WC0aT/IGfXEMyJ82zmZy9ftt7W/ieJmWNHLlA34v/qohfq9gwJIxIndQ/JaM7UFrXma9HixWtxr3
8s5aR4D7Ew76W6F/peGbgYoqv+Dj7IJlLi9Va5cPW74RI1+PJgKxl4lKQTDSvhU0heQAtICOunsr
bWr9xPoBoyuMa4ZVUfTex8jBb7lY8SXpzDAU7Em/S7CDtNgFVoNGcfyimp91usegEgerkL2kSLdZ
g6RpG80GwWiRIPZX6ej76TwMb2lyE+2nrsK//GjYCsZaihhyg0jFDC6VcajrQ4Kg5kedbpHxSpy9
I2TGN9FPSTwsAzwMV+VlCF+S5OEVJ6s5gBZakE+D9AXf4NqODlbzEk7nTvsbwWjDNT5bl5eIfTTl
TxTdwvZobauNF62VBRvC3LEXpDEIdwyOzcEz9rH6Xki7KTp48jGBNjCtq/4y9T91L7Nv4qSOkPzI
DpOvIV0iduvyfR5+LgVLXJXW+xVYHZZOgqqK4ZXWTcgz9rIomTGGTKYl/ll/kSxkcgX5P+A9E0xh
miZHk5+Bg0yGU3bBQ6TeGgRDTafQJtZqBrrsfNax9lsTHVCahqYT6WcLLyHLETdVnnax7e0ngKka
3TjBjMk1hcdnDt8mJ2QovTb5U0VkbdofJbnI2VLO9lV2LqOnLx2aiT4l/lHtYyFfhnHVtTtmFV4J
d2GjGmd/ns7jS0/6HotTwXTttfIPIYg8bZMMq6Rfi/bgMReePlqT94jTM7MfqnyxlGPIJVNs5/qr
VteauadVYa4/nVuIOyPPdXCKeOwcFHkWgHljZTSrGijRqtZvI7sQBfZDh6yORkpADC+XFRDLqH1r
pddQwdhPdnqOTn30/qZ0AlV05w1P+7vwuQ33SBIJeV1o5ano6YyLvwPOF4NkOVRdQtwhZ+Tavc/X
vgnJDH/pHnDecNd5xqfyk1uyTk4BmzzfOMkpRlokeOEuaW6W/5Oy4MkitFv9+8jwOOovsX5qE1Zm
tQ6SI3GGBMFXxPwof4kD7LDJOc52rNv9PaPd0ZGQSr3De3E+9PAx0hqLtW87oG6lZl9ah4S0nJCX
hYyR8Clm8lTEsKjE9OT8Z4K9/sodtlHjsnZIjeUy4ZHtoAIOtD8eoeZREjm92E3lUeI48i9BfuTD
0vzNNIIruUsZi9aOx8zfVkocrjuGBefApb3uluESq3Lrak4OUhkGPOfv6Hwhd110K5b+0VtBlJW3
M+aKtt4kNuSDnAuRtSf/88q/RgpBmlHCS6HDmduTJjF7m1m6H+fB9S6SX0xEusyiXeocGlVnnK5p
Twke/Mg8BDAhLZM+O8wINtnAqHDgKTpY71NzAd2WyQ9b3UpL20lZqcrxpTR5J6fFSH26kpdy+e0z
Y2Kx4Wj4bmPA3C0abkjQqINxlrxBe9KHm168Q3INWqZHdF/RJW3ffXgHqfSnRjo6isg1xwOLvPnS
wWvam3uSexeJuMwdUEp0BX6F0H4WkQ4O3VzEUEFs1y53avQuJxdoGqL/0r2v0JIZAmM1oaevNWnd
Gew+ohcz+xDlqXO/BGssHbG1MzzhiOrS2jQO43BQ8odgsFK/j+PWesjSQSbizFtTQlOJFtp2su4T
PN38s9LXcv4Z9SfJOBN6sKgVDHOb0L/61BgFaDK+gO7ZO64r0lf7YNMYO9Fdi+Ynqn9U8yYzUp7Z
JhbbVRMtZpHt4azl4avS/xn5KGqewDIgeB8YFVDrbcFmYeCt2CgKcKL3iQEYVYSr6EyM03fJ3Nrl
1U/eoC0uciExRwfo4+i/BTTrQUZhdrbTpec8FyMNyMnxeQajssJ/A9Dqzt2heGsyzBaTyl3PLTJv
ov4kzKNtb6cU92ZacfNgzcbKmxi5EwagAt8ke5svvmA/puPGMu96+Bomx5iIXu3I+Zaor0F9NdOP
oqLb3+sYsonLJDHVep9jbgDaVJyfCgEnPWM6cbMkmm/5KuurzN5M4mtMkBJz5mlMb9CXco5SRHpn
c2EvGnPDkZXxHA3TGtJCz1F0YbMLhFydLWRuIR6m9qGPyYa3VB4AHOywc/WwiSYiwTehgloTx3qz
NJI3hmujfifDvSrQo+91goIblhcdORIEV4sVE0nuV+Wb2clAdCPYlqPULvt850NlIFQkwlTHEp+y
kpNev6vVsfeY9xd8t8LlgFClVfkjR7uq3SIRE+XaTL46qIBY4bXhhWQ7HhNImjCniO4RoaHWSBjh
oVKcSNmqig3lK6OgqFwXY7WuakbQLOrMYkfnUIqzJ8jO+1ur73IKHeiYRI98XCoNz0fX6L+r+Kvx
kmUYnOkfDW4FwiWEOxCptZBxSqHfROyxqccrMLI+3dRASce9b6yC6NMuugUQWaVfnS1A/8nJ9u6h
zqIJAfRzvu9tlo4cVQiNV/WPYbi4mG1jidWyTQleyQ5DhXsNONE6EXhsWOiwuRZALKt2R0YvczmZ
GaTnZtmGXmWC29RuiVW3jP/J0nnsuI5kW/SLCNCbqUiK8jb9hEhLK3r/9bXiogYPaLyursyUyIhz
tn0u5X0UtBSX3Gqo9vZDSy2U1voa9/1KWvF38Qw6u5IQk/hoRPLmYQ0Eob0X+bPsZ0DIROjPT0Iq
haVopYhDHMe2NXuNvZPHI4ATFNGe/kH2gFce7LaO+UN7drzNkD/Hy93JPqyeQLp9q53/XmT7PeVq
0QQm2l30yZ9o12JRxl2P+EMTBcL6Sz1ra4maX5wfq2T5yK0vg5ihh3I1nUtXi/7e+xj6KZvslqez
dQ7T9BKn8AsPUqon8tN/e0RgpEwYaG6Vnh/CizoSE9xpZ4uPM1ldiP1c5TNHYXdXmVMa+zYt92WN
27P+Hl3ZtbK16WM6dzyaiQGPJFBUHcMNlR0tVzi0iqrYK4LeVpP2U2oAENtHFWj6oTbXqBLt6jln
Cgtr/DmWBA5j+oSrc65Vm8S3PZKdmQGRsDCsZVogu+3K4nv3Jy+tr5b6k7oIeLojRdbgAaiIhqdc
vNxQC4h5XbLY+pmhaN0pl2q+k9s3+sRQbULRQ1KB7PcNMjh2f3WtEU2SbkaNtgaXZJ7i0rP3y1/S
+DI8jrkAAUiUMscnpfSrmOfUhSv2SFXmwjG4pYkdpOrAmKgqQm9YQTukrwTLeo16Fn8O6vKuI+SO
S9A8KdQdgSB6srVvlWMrLvSOaTd8NRzKUFvfLtND+di1n0NzrPo3PipzAMfXd+pCXJF9y6s3h7h4
EvqGnrcDM3y31vrfjqi7x/ymx3tEWxJrED9+kFmrV+a4H/WfRbr3zdk2PilxTubfKLYBd370tYpp
6/Zwvh7Sp9U0/PPsGi7f2Lwlxbfb61tzICiHT9QBv2bb9o1wO/rKSrRjOIOIpPxTpns2PkciZ83e
MmPN6pWPoSbXlnRM1nSCIQWWr3xKPBJFTjBYddcgYjK/8OpgXlbVVlunbCBkFU5rimHL9tCnW74y
K7mh7G/Voxy9QQKMyQa0lQy6QnG7Zh+xGwyk6xTrh0toJ9vqJtwyMbKwczGSMbmKsu2U0vVAyJam
I6ea71P0FRGjpNfwt9JJp8A76Z5jgtUc0lb7vHdbIOn6cRkQnxEPhQWB7YdMOUDmJKLJjTHdHJ5r
Xw96eryDcqOXuyoYkb0Eo3PV5ied1GiD+MVMucmAF3nyo1KAoY0BrRage5V6QhYLArJQ7qYl7/on
4eFqwH2vkXRIoIoXr/iFJzjTdE9MbYblUTrYxpvTz25bv6RPekXu86s4fYbsWS33ejD68iNIrLec
U3zK7JU9ZDwBNaLYp2kNGl5fCf4HrQosjzsKxHZNvPq8M0NpJWGrVa13czprFk5BxnLMeykzKmq1
7WixpxPf4kJrN2dH9YkYyTIw9ls5PenSX6jdw/BFmw8aFQQ9Usm/uTsq5beZfGjKDHAAjPKa53+h
CWV4+qVDx7kAOQDAOQY+zD0zRjSBUb0nxVdB7Kw2/CIDXcUutdphAJ3Bb060UZCkVwpyV/FD9ase
10xM43bxB3LErC/p51FGc7eaWDR3iwfjnhyJckMtcZHh55Sgk08SsJBRUycArkiIAW77mKt72RTh
d9T+ytNzLZ+Jh5sekt/yqNTc7saKHtLwYphfGf/pYewBONxxPDTwmy0LL+oWD3gU6M4lPafaPEhL
P87zq55jdylWDU6GtPprKh3qdt0Xb01xM6a3pTmH3doW5VnKj4rYSao3QMIFB3vabXGZkDsKSHGV
kQnG0D6KpO4lC/vzKvfoFJ9dwicrgICDTjG1iyVXBLedbUbkbRxUI7kRsu4u8DGDw0hfENmx6UOy
d6idRKDRop2IbFa1u92/UMcRRLVPCMB6/HF+J99wFTx1MxBsCpXQvxW5F6KWogSouAzatyyRPt1p
HiWAKl59edN/0u6FOpMuYAJks6b0y1b1WgCyRfpS+rfOujHxNiwjdIDRSmI5IBo3SfKoR1HsF2J5
KWJhlKIwii+wqw6ZGRAvDK+trnqPF0Qxt3X7FlZPeRGUF2KbVIwUSlkwYQjAmOixsd1I4W9iHKNk
izCeJwLLqtTv0fyuHtbFQcXMkzrcOWonrizFOdu8tOEGagak/ZIWt35yXGqnc51+BU/hx+d3nDir
FjJOf4cCQnozRQfOsZI4uNLXOKuSbSUdMgQdw4p9pTsW2tbEzOIR4qCuJcyENu5C6HlqA6jg8CaJ
qjP5PnmUnKDMRXMWxFvSFMBTgtY89u0+ZmXSMCl/CaWZjGqpF0FZCmDoRC4njKfNsRO9mgWzDL+4
AnoyCuwXzi8mE7oS8/Oj96yGVgR2XdworEM8fmhLtKbZ1cXiq+R0tNHTQ/loM1z2HmJAmmatr1z/
DcdbVh0qnUDIj4pqcX06kUUbJofaOY4jmqCbAEzkh7PtiO5QU1zR9XPzeHuQjdYX66ZZExiSP157
66e3vqvhiwq3QT2icnRLgjo9ahZzj08RFMeTfMvlmKY60euzjknD4jAl7BTp8Lcevzz66+11SK86
joQsULzEZ9RZWPLMbJcTKfgwcIoyShP6Vtr3TmuJBtyIJpkrt4INvFdw2xFat9IomqH9ipXzO/uX
KMY+gdjWH/gSDBJ6uAqah0wXWeeD9eiUfwU29W0etBFyBM7f3k3EN2SRjkJy67muOn+GTlHguSvl
LtInmp0B195sdOUYPU7wHYDVA8sCP5QSErTayU4F4NEZ+a3uLblZ1A2MwB+tTyHWTB8WoOPiZ8nV
YrgIh9FTMTAkTHtEPDlkbHAVooMYDw/dAc69RICdSxCT9s61X57CtQYJclDfSVxDMq67Fjr6/KtP
fT7ehIjhIAkU5x2kAOL8Kcy/5YnQighZBDkh3QXki1StbXefob4ZbrkmKYElrx0tqUtZFj1PP2b3
QkKvr3YnDPcMBpzPugNgtCblA3Liq45u/MNMW+FXLe2X7qw4LwWlYqrKoUGiAibctrrXOMUeMtc8
aeegD/K6aoIcYUg6MpAk/iD366qjMkZ7y61fqwUNlC+UOGHBXVNSBGL8+AJwXqWYAl3EFyuLV4Nk
SmXchMm5RbBNNlJQIqxvlpitiCeCX6rh/0xw9Bl3XKTrXPYkqT6X4Z9O2GMSbkbn2M+CFeNgefQG
z4Fn20H8N1o+CoBsCXSTSkZgzDEAWhM4T/z7/wWjvqAJSrdmkI/3fxcqZGOxcaTviuesnL61Sl9F
ys4uSB3a0mio9H+x/hGtoDrOrOikOfODXKc+PlZnB5lUE30q1jNSSDRrEfHJfME09+JETEm/JF7T
bdjjVenDSHeW4/L3sIENd5oivYQK0CG5JfExW87aaoB4fnvkv+DY+ML7LTw5tL4ECnHWhqtyoRs7
BP1Cn+igIom0gMxGFLODG5V/bLETRIO4UEYwbbf1FSQNvA35cHykzqqKvi2iBdnlHpscgWuI6MaX
iAyLfu1oAzMaMHEZ835i7+ZpIvqYQHd3ILHosfqY/3F1KGsyuFpipbYLSJlEIzUVhmBy5Dd+WdDg
NDX4jr0TEk1CBFeTBee2nrwIpFUExL6QQXJOMmdVOqo7lZ9j9Yq6ZaXFBOSgcuUaNDzC19nEZNih
Tcw1Y1agprhsEKd7ksX6CxqJrTCJ3nr1mswfdfmjYl/ppw9TfmqwKYHoWx55kUxtYXFL4EkHRAEC
fDM1yAA2O3rtI2nTtSiPkwNVCN3jb1DeZxTHD8JREJoBWv+1PAIPN3H7+iNihQHOUuU3nT/PWPYo
WJEnanzCCPgB7bSV7MoGwB2YTD68Gj9z/ariym0f29Gt5tNYvZgaMrXWhsP5waLUOAExD/pwHFGf
8F3X/RrKI1I8/fFe2ackoCnGepo29jbU71Lxpia7pTOR9LY4wKHwDCRSt4lzmVWI1k8Bw1MoBV91
LQn+AxFWE+Sq3DnU46kD1v/4e3h80laK2qjyJFKN8/KJT4oTWSBu87tFjup8VI2nJfzSKirM7+Jf
7UgfNghDgRxosik54+CT4ptTpd7MUqdskVStcvPGlqDTixBipN2jjjSVNx16HYo0i/6m5P0Lptbc
KmukeSwbD5XWXnnbIQExQIjyfue0m0n2kAg3WkiVjauhMCBCugkB6KCOyviejP6ibhogAoF3zNDB
pAgWIFiSnuDEeraKF3YBmjN9wqWnTRY8MooucngpRmISTtwaSwqSZmSrgbwrtiN0vLMTf0psESab
Uvnw2aNq/GhhqBe5c3Ptp0chZsUflJZCzBEgF74ub5CHbfaq8P1iNEKgnccsOHtJInSrXGMQWLoH
Zt2S9IDWbdrTMH3NrNMY/9mPNH5Tn8swPjbehAwUJqqAs4RamGcfiOih7vlfDdM32ZCuWITyiixd
7oXIvIir2xhOH8jjdBjybPzKmpeovLTymeVbz35iiZEjfYmXG7u+Er9PzT1HsiTgi/5xg5OUcBth
A6LwrIWFI1ARrf3G8kfYOrpHuTk4bYiGharhSOBurQcZleu3QV6M+F0AWNGvKcCW/VnM9bVAbSXB
CfXRsUTMWyHB1dtbhNEfSlPhZB6eYdia5YDZDwWstPkCrjSYCHgTR70HfccyrxSAqKCyMpoz315c
jZ4ZPZDak1Jxol91u0Pfixi++7S9gb73Fb9jwJuoAD7HxjNcvGzTYsOg+Tg10hOdFC7PWzjtKBhe
tGM3n0NmxfZNli+ydCYBAu3Gzsp3vYeC2TkPbg+VflX7TbhobllvOyAe2NxV2gQtfyX8h8CafOqR
YEkfuI1wN02ox9U/9XFv5HX4Xks3lFEWnzNJeFn34Lh8okybotAFygG4I7H3dX0y5a0O7VSSlI3k
XrU4MmTmkIWi6Ls4H/VHIHa72FkRFeIRtValF4s88DmwSlJF6G5qm71Ub2t6gTMSdI4MQnV1yzIe
XdQWvHfKBPzzapnnxLhbSFYzsk7C5EWz3+kypeNgXF0i2889aMTIhSASMxS6synDlr+vvGldJ9tc
vFhvxIVEnu3Xi9fjLHOT9aCtHfsQKV9S/NOp98Rivbmk6YeEUe7RJSAKNjKiEMwXNUMEtFe/xwh4
OCIic2V/lLDmQBie4azLoMfNjqa9OFvGXiE4BQ00HAZ2CfGUocUC8/BzMlzjbQlSUu2l/NAMAXUR
pBC6WfPDFsgTnxLrIiffuMRi0tScM2muIsbUZDQpb7YRNCv6owvgD5kx28M66+g7zPyzE69H/XWE
YLKf4vQpnQ7ddCvNzcM8gBzBM03IzZC6OFvMOMmtWNameiU5lsGcjome/N5sk+ls7Cm9W5ue6rP1
7PO7oLcnVGyFvWIiddzZSl8VUDYBj8MLUzyKm5WhuGIQzgj81zk7HFovsed59UwAsP0g+guch/MB
PpaQ6CDEVsJXMGFJs8VTX7AAkfw7dTQ0YK1vqJfeU06oEQhUfeIrw4i7o7bZjSRgDZvesQZ94npS
QLeXvxBN1IhU59bwejWdyYaDPKK6U4rDr5iuh006/bZX3PQM6UQvEG1Y/qWO0HNkFA+o69magRB5
mesd+SEV2xgUEzqr+2JChY5HC0ifRC8mBqyGQVJYPA2IWCG4aHTofbiY9KBIH2H9NZvvc2Wy6vSE
VlEl0gK2IaJ5yZj4iL3GlgEVTAVMt4AOYcJcyVSM8fjORB/rtb4ahh9Lxtp04HDFesOLO2xEhkpQ
M5+szIBssenuUHVhFycz2c6wr8p7znwGbU2vA2ANynQAVukcEzQq5QRvHzCNaepzxjK03LThJ+WE
MaqdWPnMfD8BRIxoMLUEaXvNdt8CMfP9I7KLs49GA3VzjjPdLBElCAl+rWl4jZSgYSK8R5Nwm63K
5LsdYeWI1GS59M103zJEQNGJvaJamH8YSPLM6wb4bPldaamRuDjNmxi4qh+OuC55J8WYs5Hdr+CV
FzD85HEKQ2tMI40eFesITHmUIiwTkc+8eqx3qInk9oNeDTe2gi9yw7mHUHT5hrFFwtPhc5t2LTWE
CsNsE15SCdJiRWo3Fp4vPfxFICEam6ExTyjBxQUuIGv3y4IlkWvaTASC1h4a86vJEfKr71oGOU7m
XTAONx6DPg/mj6K/t48TOXAr4vxStFc5Gv6WgxNiytVi8B6Xvtv4oLotUOtNEEe2jaMBsTm5VBbi
Q9YPq0N99aWKlFOX4A6UOA/7UPf0yhI8J0azpFojf5ERQjghgeIoaf4dc+1zrUKrgXIK/7PHy6wY
G8f+SeRdXFzDjkQPrhaE/OI9ceivI2K8pvUk/56pOURHnej31k3XM9/jGrSClCiDldSPKt9ILoWL
XXYhMOyZ3lb1AbMmjtMFBKijVFEik3pHaW0C4zG5CfE2EN5l+FLxQEgz6qkKXpW/ndcGFZ0/gfrA
IcT9bqz+6pKvigKUrW5dJtQ9Br/T+NSjH3FeeGHb4pPdp9ZuSfUESoUNiFznh+ixHC7F9KRy9MXd
s61/fs5A1bGrExjkK26k/fXrEVS2xIB1ilbfNUtqG0NEjy1RrW5peO01j4UWWVZA/yi47Z6j/qND
SmKSsS7E5w5/Tt5nlL9+Q+Mvw4WAv67y8/avKH76UGe4RW7ff9nOVmW6ZX4jN8ntPun/irYab8Vr
guQec+ivAglVhZFv2aArvA48XhLFM0FN3nO/SbVTSplH95uOOwozWCq1A7MCd+uPZkKBXhtx++2H
+jzJd8H+Jxu5JnTGADUcrxCYskO5BVV8kvkgYQ+RobHLOEl0/nufh4p3SIg1AJmqbbTpaZGOPh8Q
gyMvsJMAKOD+hUJxpeyjpupEM0FsNF8adpx5unmye2LqmrPQNkwky03ji6P4ZCmzig8Qedwqy4Ap
iZ/PG7F+BBZaoXXCMgFWmtRrKRGGCkBGDTyHPFb2Q4qY9oaDzCH8sJW/pWAfC9BwUChwRIUG4vJw
vzs9mDbdZpx33XLI8FqP+WmIxQBSJKgi39p6m0l0A+FN9DCKs/bXd/I7p8dVsC5SAcBpI9mC93lF
FVBXJ6JoGfM+AdwMa9smrwBqRBiTF7dGTMXbbFdwX2MgDnkar10hu9d6onEAyosteVNScSmWbUcy
Ct8h9eVdyP+LjH3gtK64JDJBVvPKfIeJXg3dnqktuTYlnbNNxk4FPY+EP6ITYFyufGhTeqh9btN5
I1CbsH+RYxQaiiBMyJbfxC0NxdiZIBPIUk9ROHELEZ7slBBqnM6vGRLd8W7OcHsUMwH/sjyF6BYh
7ITT78SlTKInnqmnHPSEVSxkL/OGedMgpVGvmhKYxN7JTB9MXWL2Q10++lJ0gA4Vpz561+ZhI4R6
S4ZbtexJg2tlljuGw/k0VEf0K5S8HWTYXeAmKf8iYQLX1qs1+L29xpFlGhUSwDvaYYB/FZtQ3r+Z
fzSXrfJtR4g3fOPimVwDFS8NhzKB46lr4XGmeYZW0lvjLy7NNTS+tKk/8Yhx9WFuMqw/4ZKQTpnK
78+20cKDFxSckBvsqvYlV79i+8ojOalbMhtESRDHGBjmygbFeLV8IjvGQ8JiKEOOZldxnnJxDYgV
xj/aR1SOKRa9waMKF6jtqEAOt3AzlfYjOZ928+I4G3a/kv9JsSFYyzW6zwGJPfBxzMZrlL/9mqCP
kPN+coE+UOmHwIjYAshQ5Xi3sap9478MYBdZT2afe60/CF1c/wg05A1D0hzb8pssoYao3B7YUvsQ
kH2fPpn81HBAPX7j6CdXBOFsCT49gn1iVBAMhHyLqaV7qMM6o2s4iQT4slguCFxxkh0Um+BrRrE1
jLMWl3iDkPbYQl33A8fIGWwZW5N/I/VmfAsVSgEuWevZQcwVBymDer5Pk9/IuarKvPoknUK79LQo
LPuwPYbf7Bf9dyTThsTYa/MzAPMWzjrs9GHWA6MmKzBiZl10mw1DHhPjSBeCiFrAtAfI/Q/2A0th
1+r6HSvcikACsay2KEmd6qktf+eXRr2U9XqEvORZUHwz8ZTlaKD1b98aVJvqi+Wy4+U3UIwmRHf0
+TjO5WfhxWtDg9DPPKyZU3Y1EJCH347Tk7Jir+DEcHlwav/a0pZRWeVrSnOEKpLNdgwhKrHWM59l
+xR5OwMzc4H9b6wy5AtitXPDEyZJOxV578BT8WxrzcXujvMlC1B16ts2KGmj3nPtY3U5MjOECtb4
2IXgGeqB7+2FHATCJD742+ThGFLnbtNRQUQjERYs2/Fn3H91ysc/dNp57hCtkS5CydDKwizCw10n
l3jtuOroHMi14Py6mrzThXJSpOPkMWpM1ZnCvzUzE0OCkZ+nUNSAoXTMn7iLMqChhxLSu4GWGLlS
Q3ssiCydk76QdBF25SrG8fGROKzy+C4AMJDOEERBmca2W5tBFfkYONi/NywDlJLuaXSixBM3wY9T
fSbO+5zu2JXz5DYqm1o6CUCJ/0Q860qMnN0BSrnsRcOlmwLkNEemG8zKh7m7dcV7WeyJZUPkEMS/
agL1y5nzaWsUTKK4Sb+T/iQVz2ActbGeP+lqMhhT6/eSjjE2YMFUC11nMn4i1eC40RCnAebXrwoJ
8RGVNwv9FLVLBZHz82/3B5HPpL/EJzLFhMLi4UOhzlAF9t36y3qAQ8FGDlHxPPPyS9dMvkp0bGVU
kVCatJpP4fAuGR8qjVdCER7b9MBGP6nxIT3oth1/SgI107VE2LzgmEfpT0yGj+RH7s7tL8MulFrP
Dl6kzwNAlDTee+7pxbihGdYJUjF3YXLS1LM87JPHO/EmqGmmQI9PhKPJuJ8X0jDN5IK3m3sg7wj4
OI/auyBP2oIzgrHbtDxSNRiMHltMyq6dHRM5+EMl3b1HawOtPrIMncB3THJQOxGvX4NoqHd4BQBJ
H6x4QmC32J+t/MQ2YxlEcQQjiBOawMojJyPCMaQNL3P8oypCE46/5rXWT06xFcPPVFyFCAy50TCQ
pX41USd30qcz7/NaXnWP58Qgwghz2vOwvEiM93o7ezpYTW0d2uG1lXZmenPyU74YQKO8eeMNeBGH
AJTwRpfW4ghgZHRgbZo6mL5IIazqXTsBSRzq+E8aL1P7qqHu0891donoJxw3FcXMJWPJIZ99uKGH
g5xgmN0CQVwPheRrrgp4p7SHhBbnIFzTr7HITLgHy7715j2J/5L0ZYRKoPZ2Br7kEWkMWDBWXJ1/
Dm75RMFfMvm8QvzhUf0zdD6MPQfGZ4tAsX9wOlMPSqodOcHp1dQukvysQ+1ZiOOF4jZv7ybTeRyf
BCcnliEne25RNGbaNVI2HYmG87r2uUhgye8ZxAobdVfhOjAvuXbvZoaI7CsZfrIedfkFFgCtE2vb
hPnNaBTY4T9T2gztXkH0DM5bU22xdcp3sabLJCVa95+3yTS80AeuMD6aBLi5/0XLNqOzuGJjnNTD
g+s9lT6z6bM8wfInGuO2+1WZ34JCssBwFmgvix6PrCHCEXBU2BZ7wg4SZ68JqYVP0kmJFqfZF/lb
U732mCzLZ+p4PU15vlTxu1Xa/gjGTlY9HEVvWOI5V0iXigOLvVNsT0HLLNMdgJiadbpNEGujaeVw
iiKebtt3ol+CJ9bQ2w26aJTJGAoxt3R/Me+1zgDSOc/sTlPMCP6Fa8bqgbQVhBbCKF99OIQJ2EQG
11hsZ/UkJVenhrnnLBBg84ggfNe1lyo7tsW6KHfxmumUC2AKwDZM6h2xz1VcLQIj0ccNXgdBkKPb
FMgK2fNYY/Dzo0zqxl0IWCBkGi6fV3uXqTNdmk/Z9PvWg43WL3WBsvw5T5ltclzuZDsnu2h6mkuO
PIw6gvrpawY6sEHVEyMGVCGK5AatGDObXm6keAN+ZDQfdjMxSvwoLLfW12DC/FrfWgdJvdKqLRhe
ChUVUfVi4Ahb4hO3lwPGHKOkAXlLNFQxm9r8mq0vDbBAzSpXlc4D74xRvQC7cjkip6V8zRvrZ7Fc
D3AjU/ERjWSecqhI/AOmydcIK9zoB5jddjVMl05nUF9hf7T0tV5vldRxBwwSSYJZof1jQ0CKslLq
h2fFFLHyixhswi3R2M2rTQ1fme6XL/5+ATs4XCjs2nJCHxrvHPznyLN3Vp0LESZ9/1PKz0PzVki7
qtvEJFcAYyLvgx81SWZYO7250pi/p+JoRk/QB64CzUOKNFAELxUkjtyAvSPOaHApSvLLHF7M4jdq
GHfIj5V2fY11BUkN3sK1bLKMuAK+iO4R98TATdkOwcxlkXoEsExXwm7FDmxxCtqkbSgQwyF/c97/
TMBGmeIN4weh5C6Ms6JtEWxH2pr+eTvAFA6yHp7/KSyWS8JYStCMLYoM65OsvbfgO+ETVGpBRtTM
gi/7Vhm7Nkd0WnR+2EHMEBE2Ik63bIAT8s0W29jlC2pvyg/pj+ZYfhu6fs1O6ZGJ0/AXt0TA/RsD
nGabhkEPcRyZ91Q+CElhlY2wmAVK83Oo3eL5HD0+DMdNl10mSQzLHE4uZDUyUjf2G5LwVpgj1F2H
cEmQHJ4pj6vf78ZEsdKSQiJTHe6CLfaT+Fqq7NrNN5CxEkQ1tq69dk9WvwPTPy5qZEPgRut6E28n
/ZJXzzUduc4JpSYfPXk4GH+ziZL58UlIuZdQorD5zYqfaHDo1KcF2Z7uAhYk3cbM1+o3dYamh5Dl
gd3FMwkAacSO6VYoQ8ebpR20IYizHJ24QZRpCLFzQO2PRh77TmdBl3HdakmQszQlAK8tklosJxBG
RdQFqrJgGkTzyjG+q6sXvorY4dbmfGkmGsKQxc7AOdNLjQKILxr6wYdoYoBhFQTyF62FSn9zuEXH
5jx6CE6I0bUg+7wRGg9vFrsU5MAmCobhd6yeE9YP23Srx1NqIQ83roiT8f56KRtvJM4npuqG8Hd6
D9ks6y1pE4BYIG2IDBncR3hZ7WPS3zKIo6HT/LF+sudXk2BHOSGR5fcR7wsmLX/2tPJn7mqEeTyt
BYgCI7acAQ+sXglbqdVy3cXNRjxfNqsosbFb2162PGter57U8golAuHPoLW131FWiAMtrPlk7yNr
k7qcK0I+YsHNxBVu4uotG87ifA1R/hHn6P5K6Cn0/DNUfrOUMylG+dEe+fRAeVHxHcxmY8AIxfEZ
ERQZxVoFFTygth/83LKoOr5pDX7O6WaVW82+YkxosDpEOlmLt2KC94MEse5IcEkX4+hPd0QmEcn2
NndcXXi4vdwh6VHg/47/75MrtA3vuG8zYYtj0G5O+ABhn7n6gDngCwQuqHPr1kc1WNa0H0hrGUeX
/7De1fwPdt5MX4kToDAMOfDVHjZJeZDIRB/p9nIi0EI6H9EhE0A7t/U6npkRkFNW8nMY/sRzsR7w
ECKu1KUf3flLyueISARufj5XLV0T/LaatV2G5kbpOTPHe8aGipl4UV7E1KglH7nLyNJeftCWlQ0r
CHXI062ByRaCrnw6AV70CES6n3IJUOeIL6KrcerpKiE6pMPUjv8AOPyWQgzZPBQOeq6BdlrAtwLH
PtFNBarlHNP0si85A2NOFrjWxif6RcxgRbYZz5wwmJrC5eU9XunovVafMco1LlGv4vYmAQyw3/Yc
TvjapgxXenAC5O52EtbuhpxesPjoXUG1m02kApYYH9ho1Cc93PGWS588bTHDuTP95OAulDdwMrCJ
V+13uABrt8QL8dbH5CwJ2wihWg17CJLRdynjjM83U3VaQAKokFlF4ysKbsnlMoJ6FIYVKONxI4iD
LvnqLOEwtR8vbSTyiRygDKwxvOrtImTzUIcI47BDBmZYBIN11QvSDfGnEfv8TdAbahtBWJpENL9N
gizhrBXwbYM/Jj/MfIvl9MmzzqsL2GHuYWpMWL2GKzyPxeWq1XAXn8VXZIHpdX9cVjxEid+mM6O9
6mqoVDLMm/ME1sGEqrZv5nxagmjbqq+SnwQL1decJHUehAG3LvyeEAkpZPr0KDIyrkRHQtjC1WXb
90T8Etz1BVFwYKbhOmw+RF92rKG5JHGnwbh16SN0LvZf1hHQoP1FQI7ZC915fGkegX4hlwXCD3v1
3ISnwQ25Bz514wvYfqWCPUKueUiWVT4Fx/EUZfGTkV+H74/8Q/x9G3FoxEhLIbIYNjrtl/+E5w4v
GLynZu1sUfgEVDmCiqkfs3Z5SP2mtCwUD/S5qfTdh/s2Rp5zATb02ItdCpn8Mkad6NHFteRbrUI5
z8Mx2MXKZPLW62f9czC/hbPaTF4LzH58MjKcfi5OCl7Pl8rhZi8RCbGagXGQ4spv6gD0ttcBPVFZ
7sVJ0FgkIfk5Uhd7/lJHPokMW7z1UTQSNzCKJf1Lyi6OcUmpuaF6S/6zyidNxBlBd0ZvWf0z0VNf
5Dy78b59XFr2epZPEkrqnZE9FQ/cv8FcHhiZAagTmXWUz/GBFj3jFQbK4X1/rqtjXV9749vmX3xa
lu2CgiBXBOjVsIt0CBeYgFcUCGkMWdyO/AjhmlI4WnIswftiGwZRfl/iG0E+KULlbh8O11wT4Cp5
svFCPgHsYU3AA7KeaLvsrB5DEDdAG2us7Sr0UeaN8GM1nEB6omWLZJFmFbW5b1k1B+VMLbu0EXlf
Bop8k+OCPyGUyEsYHfYKZntSriY4/o5hXma4Kt1vKu04+DimSRAT7w8s2IzWFkEX5Zk9FCI3nqsg
MSEiiSHs3Qpp70awV+Q0MfKOLE7hI6ttQtC8hM6k5IVUOKN5C5X3XqNH6QJRr1c3HDOW857lFj9f
oquNxWOIV5rsOnCf3TpiuwyLAfPZ7NoQTOH4ipsQ4BhE7oNNljQrEEYmxjP+4RqbM78z5VurBBpY
VZ8MU/qn8TYWILlTg+K2hKTLVJqGD1rfQiXRC0JyW70Xm1C4YBXaVTlqT5foUuNoIm2D42nVTZUe
MkrvpDVJv/LLYmzI6zVttl+koTyT+vJhIQXNN8UWN4d6IHhQLEeYjGeiUhB3dvHaGrqtk9z0FtFY
B5O+yfkVRy5OXLNw3f4ofheZI5/hzh5AQFHFDxX9oKU32O+se8J6UPIti3lYJXB8kt6lapM9yDOP
nlrpTvzU+GKHJxyaY0JE5uyODnpvim8cGtwLtfK1vPfQ7voWSBAQf0i1q4blwZOjrV5/9tJflT4B
hxflZUDLEQGUG0gFFZhYIAN/7I6hhbD8NOafqs3ESfwnNTwwNRehqrIYbJv5l9mUr5F9F2LX/Kzo
XW61o2TwR7Rc7UMCxFLj9ruFfB/5R5yilAGJHda9dciHv6q+q6g9yMfi2SLrc6q8C5c3IU2o1wl2
ZNSChTW9EsmHFDh4IVH58O3jDWJOI7xko4aV++DbJ4JCt6vVXOIY/aTpx1h9jcUfpneQhJ+Gf9M8
PFvzXXwdjfkyJscKHiYLHArTVGxmu2I+ZIC+lNUhSxtXpmy7GcdpQ9hvOnAhlq8NyUkSdxTGSOSA
lKxqr+RNiONUkXZwzg45LkRngyO/FAY+kBMt0sh28cSTa11jlvuPpPPakdzYguAXEaA3r+29NzPz
QnSPofeeX6+oFSABku5dababrDomMzIno/2QK+9Ao6xwtpL8KtvvRmP6mBJml0LsrSxu03yaW0hI
UUR6/rcNT4xrEmnKNRbXcb1VC+Ia9kV6dUWIL8AvsZL1uGo7+op0DiQQrZ1h/jJo9fILgwydmz6e
a84BCiyyLcF6NCby92C/6CSJ4TsmLgO/b3P4CNWXIYsYk6fG5gBADmPJYdc6AaQCBkGIV8XY08v/
xHcaSE/Yk9MemwfgIUzUa45nvoi638iMP3FUJDTzxkoPFknB/PbDlj5y58/Ut5wKmfR00VVYuTwZ
0iefjFTXmHCYULSnLDyYBLW2NR1NBJNkGc3DRQiIgZWMhnYeZQ5BHpq1tox3Vr90apfcv4wSAwdw
ODMGXMzFJUSJDXTV8UKEH/Q2hpsh2sfwZqc7/ogYA4XoEVsqBlt7qqHGe0sy4AyilOUzh5lZ9kqp
1hH9L3MZazxkrUYTQ0xl+ROQ+imj6KB+iO19jOCMgF+2DJB/UoaOIRGpQRROa5l/RL2mtlchY+KA
J+fd7fZafbOMv4CNg1+fWbK4HlgwpIT2Keh2vnv2qjtWNAbec5c2x8wl/rt0du4nzDuhSGGyyGKC
qyDKXi5RLKRSNaeSQVDyE8E0HVZVSVlZ2zOtCqaJ8mvPQJa6Pwg0pzHtZhjkKHOA/IRiJIDc2Tii
lxQdb1up2Kgw96VIM2sEzycVdFYhfWkVMU/WR298jmO5NkwNSeVIeBf6kPgGwhtDwIyReVLgX0fJ
R0eBJjw1LhUhG0Fa7eKSWTV8+xxEjs/LEI3kqFe/efDnGDe1vMnu3fkbFsOMHQtFZD1hs9SJ8R8J
qtTqJQ4yjo3JpQUJ+2bAUWxC8s8bx2A/sBcYjABPA4s1gQ8zflrSzLQNLomQXnqimzsW1ZL7IdTr
VvvQxotqPIWfb+TEUutvrFmiYacfDpMvyX/7w6MbsGptJUTbvBw8lCrq4MpOqQhwkmG9d65BhTNp
3/dnawinSddN72zrgr8KjWj1iIMzibdwM156AuxpklNiX8GFIwbB1LcCb+3+oWaETgpe0WRpNtzS
+iqXXwwWqMMWo8YwbNkhsc/kj4DLebgb29o+F1zRGqo9PIgo17mYpWN9UeWnX/3Y0c5P52h0d123
DFoxOfTmhNGXV98582+RQVsU+gSxyURFAICv0QjOsLdnNs4St2NtXnI1kVa26SCWo9GFioVdg/ts
qnBXv2Bs+we5O7gwUojIQcNTIpBY2N1HhWeTi0rcy0wLkGgt5HQXx3B3Oc8AfHo/qtUzPMeYx7vR
m2dAgt7kpCOAlbbaE1IQqZgskmT3IOeHPOfdYbAufVv1x+jcmZ7W7FpsOrCe2HpmLC6T/0ecnDsG
iV2JrWO8D8VaGlateksws4XlxCCwoJqNEF4v1Eyz6hOdF8BNYF7Z0pkLlceoXAZMlYzZ1dqZKmo7
c1j2pwZr4b2tbjE369F3rr4tmokC6SP/1RT2GDZ/FYRNOAdBKIe7pFqjZGrzbSgdgGNPSsy0yiqL
0apzWhrEMSAGFN+7FjhTTV8YwdpNP6vGmQyOt7KYYgnBb+3yVUlzPjhRdmUgB4TXHDGD9BQzK9wO
E5vVg+4exCfhqZ+JtSUOSWiuIItnQTmrus/KhL9J6WU5BHft+HoHwpBoo7VpiVItROtds5ewJRB2
0VxDbiHlB2LFm/5hoW6B0T6J3M87q+v0TKLUVInWRX5MVZqto/gNhMFTkxGkzVj0KndWYsCD2Wxw
ZCBssfpv4qUZH9HMI409MU6eRpAaC+lU4dlAHa8AHR/zuW+zX5ik2iwazzHbnBMzOM3jznZ4QJKX
ZABOrKZy8pnolwRmrAE9ytO/0+qg5ddR//KRsKlo4po7BRVaEOkD3FvQzSiEgnqh84IX+3pGntnI
gISgBJK8pw74ZoMXXUaiOyq/uXap8fWH85RpsosRKYpvCgPcKt/YzYnN1R3U7sQw3pW8T/ET17uB
pGp6h6F4qGgdxV2r8jCmGgpbA+k6o+qW3TraBJRxHKYFUu8wX1vZ0UATHiwJpqBoYMkMFpDtjb8N
k1kdXxMinsbpy7FD4ESc5ANJhaiwKvfLCfcSby5jW7R2M3AHfrHR9asQrsjBh/hsnQ7zUXmrg5eT
4A9kZFeCnZlBdOVm/xryt2JtGsA38btUV/2wDoL70D2T6kNKf8P6nRrcQuwbhnJtcTuFLnKHI2oq
3EfbunhmzKfJY/jXLSoqxO59V8Atpj7mbs+KE+RDr/yx8bSm9W1klkTzPugpC5y3pxyzYmuQqxcp
X5H+2aJtkpu3nG0ZOHCBp8Fnabr7FqmIv5GZx4f6jpMbzepvQSR5gIl0YQFHVFe+6P5PVXaUurtt
zDMb4EB2jpOVPaFZyY+R/tfI5tTGSvhtIu+7W3NjDs9PLH9d/6frz4g9R/GRWpvWuRUYW0h8YLry
4jkrCiTJ1tIN6Bv5GKqNGA4Z6CRI7KDJ0vwFeopBPO2oBopniLJ8iA/kzpm52Hi3w1O8iFg/BuaY
GJgVaFR0IDrDW4vUz3giKY+CTWur//DNjPKhQVHj2aj2VDwSC6UQN9hWzfYEaYXjUdYeuXTV8DZE
1MfIMdguLRTgiMY82RnGR5Z+xuPe0vYYCsvoI+EIy+0zqhvYq0sqBl1dmhYCo1Nbr/r+lFsoFwh9
zO9EIKQoIWjLK5jb/1uxWJBw2Cck6vIF1xxPurEQiS9Eu2Xzpv6yM8CT1peQQaIkbcwFYqmO4BKQ
TtIR78GA1ZmKydmFyrXsAA99ViWPndCJil0kx9d8NGhXaCOqsF6p2U9vvnO0zRHDt3k2T5pTnxGR
su3NlXDyhV8a7mPcvqB03aUQJ0f+vm+JxFw6LYtGKBooi3PvVCOBovr5tj6iradthaNfqbk3hO5u
bcsrwgc7nSTBpUZk8kglcAogYaPaAbC7kG0SSO4ZexWE5ZMS/Quj8lBd/VLr15iUxCHNHs9qfzPv
CnefkVsgs8Hhbgiyq20hSGVbUS2qh1WtQ0ZsHunOF8s44tSI3xkIEpLXmTx9FN6/yaZj/687YA4p
H2HcotN8DOrSUClS6BkIgv5KkN+C5e4PLGpbdUMCARuONQJdpAzsnaY5pemdxJ+pXqw0jUJk2ze/
lHAISZns8sMG6SUO0WJ2DCzuYcZFw11lesGCWROMDEK6vrke/ORmQf6R/jFXom7HthVNVci8V1mO
cLRunrzPeYhNlsNWj0vzc2CaYYks4vKMeCqRV6kscKpStHMWNDG1tbdANIatTSs+EsH9V7YHIQ6A
CIFcm8/p3/V0FDOwMP20yF4QnqYROK+B7S35NDomUViusXyO+4R46vxGfjQSl7oUAKtDjkjdZGpX
6bB33nZ+0pBWSxuL/CD/wFAzidY4bPwAutix1nfUSknFIYQxCRdvvpRfMgFByDccQXwA/kMsBBPA
GzSAuP/J3a1NJU4gQ8kUSebaqVn69HA92E5T2aWoVPZlAJFIzER4/dEq4qPl81yM5rEHL4TyNDfX
WUvcIaC3u0NVAGUgp4pzVK4Clv3aIePBdhGhbBjw5+j3GmZjOoMz0c7Evb4MsktDbJqMvHKsnqDE
3OQtHuiCRI9YY7A1h5Zox6emghLnp4z4l4I26DBOEyzWcsAkQuBkwRjipJkfTvXmpZ/6mJXYdXNA
1ohDNeWrbDAFLJvmz8NkTbHkzMYaxTJKB1y3YpuaeleNT8d3Tr2yHhb6wvGwy2doh+q5Zz1+v2X+
/3SGcfejC61Gac/L7ofcdgGamLUo5zp52zkb6NMhSU4Jomrnp7P+xM9A1DxLCm9aVecqY8w4dykR
b8UMzWP2LfrOBmhYewuZVUrqC46ynO/wp8MiUgdYOQ6vnLYc9HMv3Udgzpb2GOKN553RKNryXtOE
k5qRiLcNRMrFUvc2zO165V43j9h5Vg7i02smk+G+zoO9xfBwWoKQW6Ngm9TZT8T1PVaXQp/r2q+V
/qUaeAYyexZ1/RUWdyd+q85NnvhzrzmT2DAdFto0yj5ltgpC52iia7D6lGorw7T6bJq9Brwm2Foh
bekCd52b3ltmA0pp/nuMNB4NkAtTzzppBkaMdecD1ZwhWp4BfuGUxcoyevOGmRQzf7/e6NQEWr00
vlm5wqxBYwgNSBjGzTkvgvXNCIhpLqoc8gLMvWXfquQSd98BOdHqTxeo67q61KXGShkcECE8uvWK
u92YHio2tTG33siKIFdu8tVE/5Cs/12dbMa8qyBfJebTQG/YrwBJ80gfgJxp5dUm5Jz2oSSAFuAN
kCzGyKJPUZtvHcPG8BTsl7pbVu2xjs8yILBsJzMCZZhlzwysH6HHTI+z0k0FfNmg+OKlTJbc12F7
aIfdWKG3jSEc80oxN5PBYB04AkxqMIQVwcU3/jgUYKZY+ooIG9f75TRAUPdL5CLwrpSb7eBih9R/
W2rmkelhx+IxUj+hDRisIauKyq7bRtGmGdeYC6bBX1whInq2Liut775aKyzr8MF3RN3PVP0Z8y/W
T0PwlpKtymHRgRjsry0TlEKmmgW1oCO7ddIfyT3lxqIakSOx/NoJr6uKaadYtxL3tcWZffgno5Ju
TI+mxFOzAG/ireqtbemhGuTELLFqrCNcXwZqjoYXKCY7fKM1KOYFlPY8BseMETBNgmB44DMVToBO
Bta3I0cr3QUDUNEl8sg5xIm0fXZY3auUuMMdqLgy31v5uZnAJESLAB4mv6nVha1/juXcQm8+C5MF
dyg6qbo79OFx4H6RGwJyqB1ZVEO7+2ioGLPiVlUfA/V8dbHKi8Mlqqkr2IEJQ7oIjY4YVBXSxVDv
5ANZzSHwy2nSf7Y6B9b4zZpfQLtr1DLI8+22wgm3gd5urhl/d+0nCQtTXAopoz4GE7gDaQm14uxc
3QF/wSpEINy3pH3+2fp+RB+dd4j7OLFkv5/4+VGtFrmGOIG6a6WHW6c5Of0OtubA4h1+O9PMqH1G
HudddbBp5FUyJtrgaDKtz9Ma+dBT08h13yT6QTiwx3KpzpM5tmehWfAOElqHUIgK6C+iRZIuoaML
34zWPy3GrBEIiimSmIypM6zjbjuaK8dcmelJKfYhUi3pZNLB5YjNH4bxpQyXRFqnztaA31UxIFWq
heQX0KBsABto/rAE1gdKwmlqfimcApb7KfZl4HpRp1rpR9AdgXRMtGQ/FpsIU0mMdofWe95pZ/v1
7wMcrlhq5+T/he5edq5d+4L0whUjuXuk1amCvA8pc7oULZMeXYWfOeTFkbFyVu5TcV4BUpcKLDKv
BCdjt7AMPHpbz/8RxLkSMkC2SfFAOtqHV8lL9NzOpqpRRsE+d6xpPm+So19d8kq4hcxNg5VjUJ+6
+13Zv8hmZjWCQAu5tzhV9PrIGsQOaWtn1MjQq8DYaj3TdBzLCkBEUphcFMebXmNRfql5YcwdKcj5
s4+hp1o4hugvZBB7fNs+LB2fPJIGAYvLY9nr0DIwnKT8rbWz+43f/3R2wXQaBw09KxYzliolTE5h
oU62lX0Ye+ThM6rSiKfKXaL9wZXEf1ujQmC7EahXT9nqNNy2cTIJtxJ6PoQy0HH5eTMfrAHBTtPW
3BCAmjBwSBmPNczN8o58MnCE5sJL1hluN3snjtHKmSsL1jMf9fAMm7VNe9TfYEXGEkh7g7WSxhpg
HDge99QvCfM3tP5xCbL+zKJhyvkiW7uctIcZyuPW+nRFow4BivXT3IGGLMOV3WoXNXik+IMsbHds
GYMT1L4hOOTNorIfaGiQ3fM6Yml1hosS3KBLO8xNVd895OpLhLVwAjWUKrAEGoalwJ+S/iw1Bzl6
oFed+cyZwUxFW2SlgXmqpv4Cy7iBwdyYDu7Kq2dM6vxFvbL1g0/bvdLteRgdqdkTkBsNYmMZJYy4
JVromg4eOq4IvQGeiMMVcbRh+0iEwT5+sjTTApAOVGP2Exk6d1QTn3TjGWe8ShZy4OgYxzeEFDB9
VRCgLlACa+eLxUXEGh4qFUUyMOF/eiGfVzo6NPWCiRVdXhJjJlh47qPXgPIehmYFBipC0dSVK2uv
Z3trdqc/tCdEGANgZFeCWYb4nGUbMQveANXQKNazTevfbCTvkjPrXFKVvhAZkjBL4X4WvTyaMpXB
rHooDUbljxrpg7diaZf3O1Hl40SVeNt443k4x3YjDVswtTyMGkw9+GmGtXp8ERUI11HuEGef4naZ
CcIWVCLnHicL4f7LL13GrmjNrfH+5ZMYnRuTIV4dkNlwbf8B+5DrArVlEWkhn8lkkNpzvz/BW8DK
6hn2NMXinwG2l219bnIzGlpNlMGEOnpCK7mAm0fzzDPZOsTOrdrozMrkqcEHp3lGxAgvwjOeGW+I
P35HIcF6wucA5RM3nDvL+v3gb+KS7lmMZCEptcfKQvyw1HrASLBDiKoBPY+3Hne10iz5bUOk6ZLn
EO7teIsE3QVzYK9shE7mBefItKrZuO08NPIQwRNtEwAgNgipPLDIYB4vq4ewYtLLTiQD6ZHmkJT5
DTAhjlH5dxT3w6xGDiPGk0hUumg5Jh8pwDun2gbDRhiQlWIuzMyqvc2rc6BtOGRyIplNEDY8ruW9
wp+rbxOKdJn4yoJ2YeNY9GmoBwY6K1b7HFVqeyaLIx8uWRNOR49dpABTsIyQDM4LRPP/S6MVSiK+
vR7CKCD1fC49cCm35XK8QYr0UJmm/bXUwZV4+6B+986yFY5Z9o/eO00WSn40kw3hMFgk8ZsiUb+N
+UwMXtxkJlHjq/sofnYsNQEVqMpSITeTZo9e0QBFJcT8g3JrjA/hxQq/MlTf9ngW3ZwVHKRZOFXa
vYfMyiMU5OEV65EIbffeP1KGrtJRcq9lsbWcnWwswxCbM3DMekBwcYmFmttnBhM+H4AF2Pz32nfg
nEwWzZH1GS79JaTDMfgpJI62zJz20l8M0y9bFQ04R4TBVY57z7mk8lbvyA6kiwO3e5CHtSPPZKAQ
g9D6Kfumfu/5GGrq0qo8gT3MhnNBlk+vH8N4LyOx1U+IX+KinjAJENdvqK15eYvii3wavuqIhYFH
CJXAi/k8rd1c+Cqz6pUQO6hS9HNqgkPLEBgw7S0oDL1sWdPACv2kdKwQekhX8RtsIAkk8nKwnx5R
pgHWSzVBwgIVMVohQG9KtI3DyogWkvrQGQUQgiIGL8XOQkpGI2Thc/TX5MlNappAlGdtwF3WPnUf
Irx7JFtdg+PaO1ggsO0pyN0ADDJPbGNuKPtoziDlZU8piqY2hyiDSQEuEJMk7vMEO2UwLFmNcZUy
wVk2wYrcYK08Y28mU35ql284fEIJb19HUau0rEmNi9Ax9863aLG7dQG/o/rSm26eYtd885a457bZ
tsle0e7CNszE1ou2Zr9RdfDPM3JXxvpXLz4a8+2hdsgQ2yoVBGZGH0axGPS5YX4MLFNB3/nqUrRt
gXER7iW9mEnevnQOrLeXFcpj1jpgCkSdrNjnTvlgeG+hDfCg8bEE5ggtHpmx6NLfortTEMVXKt2w
hnsqdL1B8Fcrl8B9JL9jeHyTRNwt0G2m42/W0tYIOes2JLwhXYd8XjJxVIzdtGaTJ9PKwQUms6ze
AKaCCMkkIrNPI5c2a0CiNtsH3TEzOzM5whqJAGii2ZHTIxkli5iHtK8usruH7ic0XTDWqKP5ZQHi
lQUTWLI4eNT4KkQpp6m8YntBh2IMnWOWMVC0s1J+ptJn7dxwMBsMHtRr6n9WQFvNGzqDRtzAAc5y
9NEb3Sbl4S5H60aMBkzUtPU5LjYp0hmwxTpV9fDOKkSozoz9kvfbkbdigXJEzyOk4SDiKHos/idi
RvuQI4cdNRQt9uPwtLzgIOoNOXqz8If9gWq1WzPkn5PxMDDTanaJtiyYMKsUnd+Vv9FzpLJou+IV
2x/H2AOXnNTFRvgV2V6LiTYtvnkuQXAoIdBi7aGV67oR3GQjXrQJPxAZI3/lzIY+q65j72UK/Ii3
p1jnD4jtRkN+5DoHzNmxlb2nisBqsgiwbrUKVPdmeSo7NJZx3MceQ+Qwy6YqHbkJQ7hzBIALFdci
WtMquKgWaeiDk6wd1JrXLYXyubOBQDC68I29MExH1Zd4zKM5v7zo5jQ/sJHVjCUGyEXmx+URjLsY
bmrBhYACuthaOzlAcDOqAA2BAyQrsVkItV+1viQdjQ4rbERL/nqW74L0YFhHjItExd49tnLUM9O2
oOWS8PxaNCvQr8vgIWmH2kWb2LFW/9LjZeqxnAowQhF4DaJB0pEiMZFTdoPJzoWhV5H+tHCQ1B0j
OS24+8Yli1amuimka5WhrdgYKF0gR9obO0Hoo82ZK+NW5Myowm3e/g7Uv0l4iFuU4CntqPUqIw7p
Yt0TE0RameiwNOVVJikYmc+Yq88iRKtlYQptSw8G7CXuozSLl6qw6yQOe40ejLVLhzMy3JYmSKm8
5EOcZZ13Kw37UEnhX1MWXySXcFd5qT4zJOU0jsJ1RK2YpPKfpjsnPxkfiQyAqlSANDDPV0P0Y760
rbmIy3xN3PNBsVaDnr278asjTdLmy9V6crk86WDCkh8z81kl4NH8dmkzz/ELb5vBuA+TZF9SSQZy
w0pVuaMXnza4+MHEdBcbJSnYVaSF+N/SiNwNTJYF9At33HW+ymWKDaTQVw7LlKblgSsjDs1hQWu9
QP8/VQNtv/f75tDKzcFylKWX25dOTWQWLg3n7zxHG6j5EroZDKFtdPH7cSkpOrhRZylHlJtSf1TZ
RSLJsDMHMpG1aGtz0dNnCdZmx1lTyvWPrYesGqyz5YjdDr1ETP45wjcH3diQZGsrwC8K5A+Zuc/U
ycwvhQopdoBFZ/bAF/t5mEGTsYZlNqJzIXvWtZFegZZ0vXKZj2yAWUXV6pvDWGq7lZKQOagNm06W
9rGf7vI2IDhsXMXIBBuED4rHvckWYUg6stccXiqkP2qyaHJt2dBzFgBeA53eOItOY2LfWwerR2sa
p3zs9n6YLw0PsC96ZCtWZn0hYnNyGroRrWGM8FHam8FGT3giqLASfG+0YE7yEeM+6b3+4GEKgra5
M2AIyFExry2YonAfxRojC5Vz5YBhI6OMeOJFxGsU+MWu49GgMAGgp5JpWSzDzMJ4BpYItD3c4kVr
A9JifTEqJNcLEVBJFo3CTang+bbbnaK/JPk9AlTJxdnzo1gAbCwiCCp4WhVLTyamLhWFzgUYUSmx
tAXp+On+iLIkRrZisNfvT6HPtJzVUoja0Ddok1AGRjaLcoO1H9RG9hY6c2M9PDjxR05fNTh0zgRt
9AepRv9AMORoQqcBrVVjdDYYqJqsiYcRnVgN8zmJZmFDh9ODd2Wtnif6VCWbwgYXNnBnq5QbzstB
u1SQDqYgJewQKIj/jk6HlTufLsV+kzdzP1ImBoYrTmBPpjem0wzGhTtuh/izGKsFP+icmM15bCCv
Gyl02x+9ZqbEmCQ82tbODbYprg+GqVTKM6RJWsVunfPDwq/Qi27Uv/nGylLIAGNzSWw9FeFXO14o
upPokePxbcggCyxEdswmkKEFUjfz/GRZke5g84nEeD1iMgAmLoMyV7ZDPHYWQoRhrQNw85J5hbZT
ZxAiJfKdiWLDsSg+3lFwbYhCkGDgW6irLZ2PDe28+OECGto443zQni0ZRp2QX/IvzE1KlZA+VEha
YtIGWYyRaDJ4SN6xewzUVA28vQH7Ndd1m828TpqrAXpbt1+kSPBGvAJWusp91o8V4zWaSoTZORKF
YKAqAQ2komdPFYCpmCgTIFCtqNR4lErkWugFIAigeWj5zPV0pQH1yt1op5fKPCkHug0aOAaD88K8
ljl7sOA3A3xsMsNQecIF3cuok9nIOjcTEZAOfXTFB8jhDr6wHC5BTWdMJ6JYjN2QmWYkZzhIHXK0
6xYUOwuCsU+9jP6q/tOTl42VWNApKpV5MMtKUbGyv1fiZ9mCnNW2MLxukOsrOmGAQJSI6bcUMClm
RK50XGJMtPOK0tBCB9YP1dwDt1e/6mRrAUDrmXdV7OZkbu2Mn1UDRKLJ1qpr5Ykd1igrwilmLFxN
GW9KXaKi/WqVt+/BEk34mM+dTYoprWQ1V3tsISPhAJ26jcuP2sQVxhqhq9+d+2z7g+PfY+eYa49M
3VfBh1J8Aq2wy7sU73n4NdpLpadKMWhYGPMjTchV6sEKzAD9R01L0PP3Wb9oKp0rAwlF726c1mU9
9aN3YIC73wbRmpigipmIHD5i7pnc4gHCT3lO+VKS6NQXbPTVV2oze4iVex6Cd4U5gtViFkJScFPM
BhmhBMg2MijivfwtqBYsMw1zr0CUGixgxwO36D3NEfUFfHfvsTtZ5leCGjoe3bkwfzh6gK7kbUBU
+fPVW9MokC2YufkMYyEm1bgcg+AVVEztiYQi2iD96xrEkyZqB+WzwmiQAw5RfpXoz2YqlX+lyEBD
mrmbnLxxKXAFkA55lqKjUsL0+gxQVQsTnnoJQrDrmPeUMptFKmC2ZLIecYQWr1a/m/2NT6LDC8LK
GLRcJBHIFUxTY9PLZy+/JQTpAj8Kt0TAKiY5QryBbL1JPMrWA+Mh2V8mbGajkxIdW4hak0b9kBXa
f2nhsxCM+Y6AX1j0cRoOtaJaGujZBm2aBO7UZhNQU4X6BfxomRARKYcjhoFU5rPAUVmzLTDsD/4R
Qj+sT+Yr4ZTpM6oWe6nx0P+TYsdo/TCZa9zYje0vNM/cpvS7hpXPfEZxLiTbKK7YK0GM7L/cVqAB
40nNHlhlqEBTiGCYUEQW2vzpDSQRuNmqz4pVVM5EfgiNiMXGHVnFkVGVFBGmctCJYaPNSFbkvUGN
BrE8sRL6h25Pzs2AhLJbZBt8jmOygM0sKnb1zq+UsnkxnMxw5wUXCbwemvZmK+NexNWjZ+vMgdt3
j8ufEdyrBPazYUxhKDfxkCf5V4ktxeNHzpyePyWSdSGIsA8nQjZg6hTT5YbJuApRB6GrUOmeYhmU
foBCXb9rYTHT2pPuZgtNuUj6XSJdUlPfinszk7fifbIqH83039FT+TjBTcp2pFA5uqe6f+XGZ1oe
GsuDf2QQtEF7+KtxgmTnICXq7U/1DzqJpOK1TJNf2bqr1rvqt6p7zIHPWNsUIYyiMV38jct8MaiP
KNpJ4brg8628uRbYC1NDE6H8tQy/3SesM6CwpbvlswzsHdME1nYsY+qt7OyI4sF3X9nbErtlci3E
NRu8dPq+Qbsp+WeSILL94/fsDLtMv/KGDONHxjWbDt8dQr6k+AL0G0dXFIYjXEz5oNsVAd2kJatr
q79X1AEJ6YeVpu9tFinM/GuFE/FT5voJcbaXzklumFHt3eJiNt9psSp6G4MvfUuAiY/Q+HTk2mcz
VeR31bd4Y+5p9hwGcFDd1agvokJQZLS4iwz7pnJKo2Rm+jtVubTGtWaGEsMtvrQm6WYbe6F6h7C9
qBTvwzYs6OUOJKTzawt73YG2GE8+8xFXvWr2Z5krU4M7NY6OGNrYJzoyu8BjyelVXgf/O0leSrJi
p9nolwR9N826MR7Veo0DT1O3MmkhSrh15QFT7bJonoGM2HEXRyc721juxWfwBtWuc7clq8r2kBcL
vQK+sGmMi9YgspTvo3nr0C8o6QEKeknLaCsMb6pjhmGHD95VnnW6qfJ9rHwG40HurzoHQRPceWQU
jgH8z4XzqzrGThkRs3Fjit+ORi9ape+Wta4V3RiagGEPvD+pfTCWV4Z9ELI4neRgESjJPG1nsqzD
vMgSxcNwyOyyy265ciNeCAHs0QyxIOE7HE8SWEixtLiZ9rpmGKTvYry+4SJ3WFcYO3bbQ/ORsJHv
cPzQ2Qq9K3VjtHSNI39RRifZuZmMYm2DEWXKiY40IT4Z5d0yD34Jc+jsF9vER8W/7kckkSvgerZ/
8pEvEhnhaMfQsGeuTBW+5JJjLW6h+u2h5Xfd2YzfgB1ivtGsQZdHlkufU2txerZXgrDz9DeGr1n8
RFx/yd73gnmDYsH2rZniPlx91ZZoUBYFliXnJZXvwXuN4dO08aZKOyc50R3MllQgPmzjkrM0035y
7hobD1aPmqbK0PJ04Txgu5V5L6MnH5pSjzQctJ1ZfBh8curpQCPWD77yivxH1j5N854PLGDmZTrH
DOQO27rdqfGXznY+PXr+xeDfQco2AwW12evtTeZeCb85HCtjpnp4EqYBaykwevUx1/cMWComxRgI
kZkiSHglKCht9+KwQKvcS6hQP8HdUK+q+yPzBWR3nogiuegNX+hfzqwMESNfvYZIF8xts9ERlns8
tSe733ruS682ucJ8LPsavO9aXhod4+983/WHkLiYdh2GR3jGNPB2tyKjDnM1B3z0K96m5lQ1e0/d
qeUHPbYM0TMMnxL8TcooXftum0coLwtUk6w1nG2csSFeB+qDZzXOv6tyjSyvt8kcTSYZEiSCJXCS
kGrM8OQRYLZRwNop5wLnZMJZ3MKGBGcLqX1qwnlOoIcxCp1RFua2Nw1tm1nVr3jBxPAgr5kV7kNj
mypLjrZGf+RkAKBfNJK/kjV+QMYkHeAUJQpoHX6yXNkQhuxJa9lk2oUildPE7jZV+4kPoh6ZcW1c
Zcfw0MFVHXofKjNuKuBJ1WEV5s+x12dNmEzpqMlUXdsNgaPary4CFahpOrR9Efxa2RYqe05Uyzrb
6cVgsJBv/PAm2jR+2LZ806V68NxtxrCiMGpRjFoleRku6qtdGv9qOJJaxr8BxkIjuHXDB+1dRvkT
nsLkTFBb6i6KQpgeEo+t9s6Ornr82yis9+XPXv/Oje8i+ysQ9KdTpSNVcON3P2bUTzG4iv6wkX5E
5mFCH9aWV119wgWrqEIkhvn+BcMqY/QvTUa4iZeULKl47dqbpF67FSizpUKgjwW8atmPZMNf6uhq
2wy7P3znED9KchegKsow7pDYUcmnf7FzbVD65t/covzmO++SwcEBVCMYs5CMTzlTkYBl4o4f1zQX
QA0IoTR54yjsJrw0fvHkHYi1o4QxK3sMzPXilWqshpRw1Fvg7SyY0NQo5abkLwqydOd3HWtstec6
pv4owY0jwiUbHTIZ306BI4ENDfuoCRs86BsqKUHBkr8IrVvIgIhzYrBQrqwN8iVRp9U5sA9prQ24
KDgYYy9njVJxIfDKDEjhA+tjpefDXB9C9CDOV5uMT8dUH7lcMmRiWamOL9ttBevwbHMJ/MfReS05
ikRB9IuIoPC8jrxptVEbdb8QbaHwpoCCr9/DPsxurG2NJKDuzcyTFg7nvigvE7/yi3rN2LpJ37kb
bGKjYwA2KD12ts0lW2Hm+I5alxPEdHAzGHGhLg5F0Jw8zdmgrs4RLvoiQCUOgOkZmL6xAmhQlVXe
Pnh+9HCu++Lcu/6SxtokZuni3/EeUt/BOUe/Fb8E814KKUBJy9rn2d4uupMe7fNoZGTo/s1BtJ2n
emuwpAz9FIQhLsoEQkhy0xEjik8YEG8Bidad66pdMVBC0dbUV7tiXQ9PEMj2s59cRBQ/dkH/qDQE
jnBi5D6r4hoDlR4+VThfBg5HKgEkkJmbnqNpX+tjIz9MHAPFxLkWvlNv7UqZ3xVUsjcl3hQX4zCl
bt5wH3GvFwzr5nAlIFD791Os9wWrPZUAEcFqNSHq2DCAUvVpVo+LfVeSgslojSsz61+DiGhYz1k7
wQGb3rK0JLkzn3s8HEITmlTncH6RebyeS6qRKhp56PPKnGll1gpX8nTosq+BVBgrm4xOCaJ+ez7K
bZUTVImWaFz1HQNDZhytia9kfy7LEDpBoVpZ2OviXcYPKipKahl0JyDqBInXjoWxC3C9MUzbkP4y
j8ovl9HQ5TBWY3T0LVLL2Co6+maGBii/v6GbmfsRHzS7WItzY6RBT0TNjIZLAZEah6tpEP/rc+47
nTc+EXIbiiejnXeVpKmsj8+2mI5B11/JJ86VPmPPPJv5xAUl7stSPTIA7xxa6kjWkBqFFKHpqYef
UKVPJt1+TWC85dN4NdSvDuR+9N0X8LpuMD1ZcX4a6njv0KOlCPaq3D43TvtsNOmvkVN35S323m48
hy++rj+bkZpeb/xKu/JaC747nEuJ+Y9B/zAa+jIKcSm9+ZJkWIy5S6qEmj2UsNBbYsL29N3Bd+pp
Nlo8+OYG40NJC1Le5J9dW3MTQbbQVDJwoAmuIWQwzYiOZW4InwQ0scZFJIe17JfyphqkoztAZ59s
CDbCKD5oeiXcvx5l9jwl5l9u24C/suHShX9ajNchcB4rx4VEO6w9Z96PNH+X7rgOTX1PwgxXhAlt
zHYw4nG8GHjRxeCiKeCCrrCAujJbR3ynR88AP+u/43ggyVN82tEZuAzqlrtYYBzImF1IdZOAV2K8
WbK5UmoDE9o+F3Fz7UPCZ4Vj3aopG07WPdR9nqZNdYvHuSVG/a2N6UePFKNgUDw0YOfOPDJDtvIh
68O87/+1zXLcwKSTV5SzNVkgz1E0v/iyoLthko8UIGJsMpx/Fa2+iSIRN3IHLRsKdm30VkEsh0qa
HRyaq9PuU04vq7lGqnHc9linN5uSqhBjPeAB+lrkPrCSvTNHRztoD+0EuRfaCpZPVacni5G2z3F9
4T8pAuT2oDjOiUu70Qitz9l70ClC826gbSqySd/BIKmRR3BX8Q7tgk4eqjFdzzVJe9U+mhPB8TQB
fBKvSJYcfHs8ezGsfNNYR4n3LoFy5VGxkiPXGd235tjtWq+nMpOEcDcwhaVnycA2yeoIVudJUODO
l38z+0SSHYEN9blx+v3UE33qzaNI3/TAl1u04mnu9buZdPR8MGqnyb0pxHeDSbc8BVGEsxCIcKM3
Td4fFisAa/meN429I91rAOR19unFiOsOekfaPsR1exzk/D3TkMA1/hA63kH3PCsXBJvHE9qp1+Uw
EFciG48bRhTzXWfwebvz2UnMkxtbp96H7iGh63NA8FH3nfRjhHaVw1gqsKkkE2dsD9LPeO7r9NKk
8jiCnNQCyy1oBKKDUT3daZaNiav29tRvjRhak1vtUggBhQovTDXksw6x0VyWvxwApQ51SovwiMQh
L24f3Ss0+VbPmzwwWPLpQ5d2eITUcUYCDNh6NqDwqYzfAlWiilR4KwVqP4/Fg9UC1rlPqmOebCP7
Qn0yf0ycA/yHoX+wKsZo9izqQhdoC/ZIyu9a488Ddz6FP5391i5jZPFZGTs/utXmi+8+kq0RybOW
giUwQIvo3LL/bpsvyToqzgaW7Cy2vHfVeuuc5cH0kHAfS2BNNsJY+ZA6wkTAWUXAhJRFDNgUJCjC
B/KzfXgcubHH8qO3HxZ4vRuxQzGPDimvoXxdNptx+BQyL9igNXT3MKjlBTlsRhuaV7sW/Jn/GXOz
VezOUdgZsJOenkNYJrZ8VKTHOBWpCX/7He1ZZPI5B50TiidiwNlOA4I423bGBz+E7oXkNSifax48
NXlbn5pdtQp5SDpdiJn8XEyPfrPpzf3MOMvJV9Gw7bSvmdjzcXT50YjuRfzZOn+Wjb382Xc+G+fq
2cyu0HtNnLv21ZI/fN+LGOL1RwHWMvbfYLqRO5o7PGPnrVxIcncVUMImkWsQ/b1mW8Zu3ttiGycE
YyIRZ9lF4/JyE+jjLApKAgyGTxtLX9P7xwUeGv+8Hi4heRQFhUP50NaJZo+06s75LfXYIP3xG2EF
FBqsY4/WywA60uIxFtwZ+XPF7jgYCIRIcnEjyOZuyUffOspGLQ5IPKybZdfGVtidv2xAmDUbNSp7
HGp8jODDzzCjoRcVMRanqF19pYnmtpytk8rb5BTxtMhznpHTUR1uogdtI8hl4V5OPWE8POG8ufhK
aVzgKkLP0arcuVG+TdWSnG23HvvrYGBemA5YP2hEQyCmmyMjwWtHN1DLtD6AhC2BFMdHsMmaDXuU
2niR1Cr2KNAg9h4+jcFvUvBQNFHDIO84rJLdWCM6vfD2p1uJua2nPqvai/zRsF6itECj+CzSX9O6
iZ6B4iHSB7p1w23KrSLwLmnwUbvAgeJvZ3oIintyJ0iIHOTnGiqx/FrQbhaRtv5O9w8lGsyEfPX/
vM0kFxTvsfw3itcS2N/MtDTAQcib1zIm9X3jGFUEP7H55lnwRF4ybtXi2g+oMIpMv1cwImE1H189
/+zzMSRRd/KMn1xRJ/yaZI8zYzNFGbP9wtURBKfEeJTzcwybmgVKbn1miA7xfIsr4q9wqlH1udOs
Us9d8UBlZ47ybNwog8KMfk0K0k0GlJCbRpQNMPZxOYaffWVu50yQ4Xpu8cm0+a+mnWUQ3HTln1u4
CH9I35NBkHNlOBRVsSOt82d88ArHi+t9pDkvbY6BaNJnxVK2/818CPdYO5Azibtgpl9Lla/R8LaV
Fz5NKt8tX6U+aTYLg0yJTcxZY1m9dUG9d2M8jBrClxjog4WEmuE+xRhrbWYr2bBVIiyTEOMh/meV
m7C2DqFB6yB+Xu3xSBX9enKjY8K2KRqdk87qjYeeWhsAzehB9UJWks64TXkEjxBxnVTTBMLf65YY
/lE05t0Yj48aNS53uVgIPxc0eOokOzAz015El9MQIFlf45T75excpFPvBfYNI8I1zxHDF8k2MIst
r5rO8XJbtZyVx2ZXpt5mDnKML+K9lrBOGk1xOOS7YDeN7iVuyWpVCQrIYoBAkolfYqgWQYZRj7Xv
iPuD48G6jtONaq5uktHKSKtdgudGbpMZlY+4cuTisMPgmzNAm6YBbTDbWvwWUs0VbkenpryXQXkm
Ag1ypDG23hy+8p+O0D0pFSVz6q1mE1eABRfEgojVZLCvqbmCFOI6UOEAIRQAmWYLP7DmBow9Mkcw
qkakNiI4db6BW7Tq4IK5y+pZNeuKIw5ns0SdNQ0waTlelJw3BS6PMoV8F6P+D2I9qmkzjtHRYAOE
N1cAl2r5eXr09xKEp5v3u2DygXoisdvmfc8ubY6KTbhq6S9xImdjBNNmCulXZ8r2gFQy4GzcetxP
I7EXHBkqlNsBdKSJ1VX6FualmRTOnefhXEf7rkC9xSrYNWyCWFlMwUsq0mPRBHvmkt6s1n5P9Zvh
37ouXJssJjmn84uiCr4m6V7P3TEJ6P9czcbZY6DzOFZliI8TO5AQ8I/JWTKmOP13ZBPk4DgZl4jy
n5G9mTVbp0yvR3KxmY8+RFAxlMThhq8GJk19D5k2QIOzvVW1SNRZj7EYfZeKtiS7+Q0FxR8ScX8i
Ker3907/5qESVdGh854y99sxPgZm/szkNCMe2+yakt0lnH9yRba1H5P4Lq4yVMJ54DV1l9o1nmXa
HtjPVJuMJuqyk3fLaFjX8zokr6MpSamebIAywzZP7weQCrl8t/RzK778/M4eft1yr+WbaWxT+zmg
wbPcZeZD234XwWFZu0/VeDCZ5GzjnI5rEOaReI0gBjePbp9tCppVRPOdoZlJheEu+OzFeQkdxeDS
cYCawVc54gh/ClE0XFyGkbNYTuKV6qtN6FO6/p7Y7mpklZehzY3ut7lkMwkwbZ2iP0qD3JzkQPka
mi+dIVb8CeA9rAh354R4logluI9NSQaxOHmC7gXccYyBHvRJjiSeICFodpQX0RTeUmGMCrb8mKIg
POFPyJMhA8ay8d5Lif/cHuhZv9rhw5TC2OdwqYB9k0BEgcCKZXrFT482LuzuoLiFGpmLNC+3OWrk
QNbIuHQCj9+ojnFLC0sK2yCOWeDC3YcVWUHGaC21bsnvORo5zHspeR52YY/+3u1EOe90aG9GbeJN
1du67q6G/RFxm/ZZvIIpl+G4ssMU91e3Cxt7O3jR2o7kVihnPWTBdqgbPNkf9sRYAhcnDC+dfIms
5N8cPuSVj1Xfh/Kpty3ZAzOIuKna5B7yb9UTeMt4+Uh5uuMcCFrdGSnzoZY6v68y54HVsDnlvOHL
UYO4Bx17Y0hxCi7iBhspSi64SVj1dJMwWJf4XIpk2hURS/v4vcTulGKriJ03C68wLquG9rO5qfaT
CsGjuBudwWfCbSFn+h0nTWE75nvCrnVDtxmNGvT0FhamrZLAOspVhQwfcnscTDbTChfKn+YEOtJ6
tNxPUrjVGu2X/Nsis7fDxFP4VaEQlQEyiztvuila6bqj9o8gJS9OEbbo6ZjMUZ0ljhbrZOVcyhyv
jVVi8Td41DGK7jL5Wqe43whycLxTxmkYwAn91ChklUXwpvizFEdv8T73PeVJ8Rqn2bJQrbdD6/9z
mMBnTXWdIfe1P294ZtELdFZwuz2aRuu4P7djcAo6IhZWv5MUZ0wF6FCnFogb6DD5ecgSmqD6gYfA
fA9y7h0rSMHW2Z2sYyXKO8vv7iUvnIm4TZn1fLd7yB3ncyqauxoo2CzuHQEbxufS+Gc15CKWB72b
G9u55zHTsSpp9SUf+13d06uUi0scJtdmEK9L8siWmBytVJ6CnIvCrImFUFFvXZYrQKTWfpjMH/q7
76IqBmcW7Ftz4kJTML48MGvy4gmod1VzHGfvYXbuojD5mrPqGrGYKozujX0dm+cKEr8CKRH1PyAb
E9Vd88rBQQFwjp9qiOl7WQz2qr9kIXyldOEFtJeY+ur8JeyBbIX4lvOXIkw3PrGoLNWvfdWBOeG0
Mt5yoC2d4RzyCY0cRxS2KsKF2bSt4u7eSmpM6nl34gI6D8LDZ+JwT8OS7Ip3gRFjiRkY7bvpo125
I6Tb+STq7MAiFQcWpvWwfZAes6bLE2xq27uWQVSmdNl5+W1wWswZsf3TBc3WjeM3J3ZfIzE+RWhx
oflMAcBTzps0GaC2QvZp/+TO8rivBAyPFLx+j3galMOWLPdO7kQOLM12ZsurrtqLK5bvAcfOUjxX
IWYYMb2EBnUu2mJsqmX+5s/pLnA4GXvO3xhXBzNvtmKU23aMnnTlv/Jjr5kTX2wcUXGDWXDEu2nk
sOoKDvueN96HITG9nqM8itdjKzvuOrh+YwKHbQ15ESt3Yn8nHc1hLb1BvnGu82Ab1I8w/NcBfRAZ
F1uKztk13dmHisWkvqhm9VOMe3xCRbP7hizxkz3rhzklKkacz2hxkS9404QyeQxELOPTHNgJEuXA
E05Y8q4a5htWOM7n0x3ffLyJN5O4c856E9lyM9Ei37sMc7N/zTBQmFYKzjW7I0e9DQAqeuW1iIsd
yXIjnm4Kk0KaOFs8rgi99MpH7fPMGr+Pqb60rPOUhXeuYhPXsyWuTtFMYfgIwxS6ogdW1NMYf2xu
i439NTPMCcJZ0Wj+tWa+EaO7Twf7NGX2Sx6bW7d3D3WN6klHK6B/nAfbQsbPQqkLPoi/uHLWdqIO
Cm68P24Hvm4DFeow2nOVHBqcIgnerJR2sczKt7OrvhIVbEf/CYvfemjyS8vZRlbnKSwRiBA82MrC
LD/4RLkmN2YdWjxUA90ETfQy6dJYcyC5H72zCAWV8RLwj2BoY3tlej1HZrqk8UXburgEafeoqz01
snAkdWRcihJIqI0h5SsI9N7m+p0LkobANySqcUA1bsbDvpyxuMzi3IzE4noTI697Iof95vb+n/7z
KTa1AvZRzh3KqIB+wYZv5QT37eg9TUt8U7m/y3bNyqKThb7QJM1DM/tnMzIvlTkRxZx2SgPi8mjG
roaHxTzQMFWNxgwTunwISuh6JUgqJzC2ttftRd09xCNQBsLZIszVlmHkXwcwQMQRkEIfKqO9VaAJ
xDScwAn3/rwenOCtaomCRug3Vdat2EngfJs3waUssV0HnFdjwgnkVjIHX5SqryFONVngNsBbaN/c
od1qOg94WiH3pd4qC/rjgAYNw15MGdiakNJzUhxZiCLeR099wxSR9uO6KaazRhKi8f2zUfTEdaeg
LPZu2J1tPRxyGzozO8vBTc9tgjWzp8w9uGs0Gb2zSPAnlehXo0tBTn1QBlRfHjqGxPXjscdX1oo+
9YJcX8VDkM6DGrlA9eoSveYYFtPpu6+LbT2FK1Bytlb7Yq62Gd6pSTpUXQWwBWwwE9ZqaL2taQ7b
Gvx65fLBF2hdUbczHcwvlV4XEPgLvWOYPHS07ip2/B413x0TOTnMc0MxlclU1hBYqLJ3H3RiRwAI
jGnw0QRQ3G9GWjFJ4Y0QOJLjZM1HvJW5x/avWEdLcBLHX9MpcAvvmm6GaE31fEheT0GpncCML6fu
msUmzVEjg6jLVsFdiAuk6iR7EnuxrGHCbj5ViysL+5ZkqLVpZy0liY0atuPMGgxlXhKwFQxHBf3V
c0KCeki3b74NV8fkga1CmDcN0UHsq5gkOTNQmfI9tOcSoTtIPqb0q5tvw7IiKsAYegR94Pnx2/ws
jX5dccjl0UVKr0JvrLaBTazTO5nIULIN2M+wcDdd3NnPlkz2hni0PJr6WqmgaXNATGxBy05v0ftc
LGWDVDRU/UwOIWQCEw6sr9qoh0PZkegLJTYgtwdi7cHa19XNb4Nk7dic15O3Yva+7FS95yBh1sKU
a38m8Kushp+fxh+2lXL0KsW9bOn48YMMR2kA/2Q0eLWAj6wMM0fnWI9eA+SsCFjWVIDmGn4LVeZy
DPQxZJdmBommqC+iUQ8dJMi4kZh2+9LfKnU2Ih5hlqODlV/g8jQoVB3mRVXJ+ZIlDryUWQb1tqR+
xM6FtZfgTsKm5q4mMH0HGT7M1ClT9GKOndoVyd7j4UMbKodJCL9RnFG3iLVKe6PPajtbd37UnSvC
hZbv0NxJlNnwna9m9EG1aooco/xZ+HRWGFn/DbRvPeTeNhPWJrAIK7NgWgUMCKXENuD9eMMCB5Hy
zJW0UJA9gLZ1tLcSeFycf4k200kfhJhh5Yfyy/usNp4zxwW0EzPzV+dkVOfUbfb5WHOK9jASdPN0
DshvJflw4I0V27TgzOPoh0D517SMIHRY0QCKLr2GSfLoi2KTFWT1Z89mVFcmcgnmADL/gCYxAo4G
dgYRUBanF/QoxQPSgx8SS/8Qk2m2BImNRgV3RQYOS4GyNyncGC3W1pab4Apc/lCWKZKpD6Ag1jxD
TEy9bhoc2x5ZNamvlnb/bO+RRg7gjIZL9U/8MJtwx1PvbaDG1vKg+/PK06uyCnhM+lMXVCagJFe7
0oGMZid8SeLm2U5rYiiu3jk5F5fdjSfDH+xdWJ6kSotT0Ue7wGeNXPjMWHFujntdxOemBr0iZYRt
fB3w3FzpGM5nagLFL3MKweY834opAfQhbcDv0bBRLTnFgE31yp6cftdyFTVL45HbfsW9n23iZF48
6MU+cxd6DfRHbc3zeprJaHqLy4leLtHLcatKQ2+CWv+MTfGtLCo5PNExorPFt1jTm+lLS+v3IZ8D
Crly+zcCS9l4iNV9hGZrd8XRbDCJ+ewPm6C5E1mDqN5Dw5UZgK7MV9DCSFIECAIr+5Uj9E+sKhIs
2Yy9QXyWIxbtsV6nJbu3Nna/u7oeNy1ISNPlberha42QSsRM52JBPUVX5BbcmwzvaIj+7qXvpJOf
Z7+3CKoXzE8UoZkzMvckoncXI0A1x99tgaM1s2mqSzFvh0Vxq4fU29syOpcVQpoHPKuZAC+2vreP
kFjWQ8lAZzvO1YQwh9a3E3SL1j5gfdZo875W5i/OjTl/bmaMQ1MMflHL2eY8PF+CkZ1ON4ykawVn
ISqFCvnp5jBax+h5sGDmJsibosJkOYh4oxNKPQyue0d5X6k1nNKWJoJydqlSJDhhNX9jFP1Ngn2A
5lwga8xzTcZYinOgjCWsZP/SMWqtfRM7fmh+RGx7tMbSk1rW2pkWN7VFcFna4bGxwZ0Lw38P4eYN
EGk655oFDBO2G/1yryl4YLGo6J5csiZimH6E3RigTagXhJpl+aAieIDlkTmjiOScScKXsePKKPVH
6hEzTmd6YYXj31X1c8Z6yksHgeWbj8PxWf8Zu4pT8b/A91Z2FQPiN6kWNlpK1oRRRueYmJoNUS5Y
WGxzVSD55ONtCJuNC8wqKgwGNrzTfWxxsqkU2duhxlPRNZwWnsKsOvkOoOuOGu40k6BsBtyzUeXj
RRq3unQQNKcU8MRsn3UA3cKqk3vXeZc2OIAoAjkaLb7ugNoICAkpKGrh8G40EDB8Xz8puz7bjmWu
m5kyU9StzodiYyEBBwz9ed68IdPeF0EFFDgyDhZI7bB3ThXvOHdOdk5dHl0HvjwwP6GyGjYJDrdr
1rO/1hEneM9APyvlnWU4M5Uqj83/70TjpBurtY9Zz96oaylL6xUmD9d4aLDV5Ry72J+SWegL4l2a
2cYP3B4/6FPDjiHHPEOErafoxSV7ODZk35eTUKbc17DD3BkOBxHX5E6xv7cxWy/RqqdcEPbpLA4r
RTvDZALXg+lKONW7k8SoaDomVJdJxqgW6helQ9OsDrbs7HVpcGdvSNW5U0QjNqsXo8R6MwYfaYdJ
UZslUr3rNHhA7oaZQhArCFnLGxDnsCDHAylEE1r38j5SQr/2cIF1XvvU4feBs4Sy5ITVrYxaVDCb
BV3y0PrmL+LANWhbChbDLdW+mPfDscAPSorO87i7+wLnYOTHe4mSU3X0kGUF1Q6y7Y9cl4QVEwJp
3ULU0RYUDLiAU1ribh7CYI0D4CU31VkoF2wRlSDcq48O5l+GtVvJZYo6lq0SSddH3ZntxjSpGVby
xx1oLZishpkPHC/qW7Nq2Rc3hrvnikMp03zVIw2GfED3z9MY2YFAk1UZmyrz+eeOwMOH762ZqDMK
229stWxWOziOGaTcpMpeB4streGRMXSZn/w4wtLLbmjg8mFH8+TkZb4eCL9yAK9W40iwKEz7GDVC
XMGIVr40V24b5hQUs1cs6abFsYiTOmVR31g19ZYiBCAxDxsyhlNUmGvV/7hlxCHQGW4ud6mmg2PT
o/O4rXMtMfkPdgmofBq8zaQqWAjBY6z9pWB8hjYwoFbnWDaSzrylNicjR4wZRmiceT2OWs7d88Yq
1Y3gXOakUB+8+NGuO4cbGfalLPFPXo/6GyGN9XPWrviSEsoeLqnJSttyXXLblgtmKz9Sw0DYEEFr
MLo7bbk/0Yz+MLi/xtSZ6K2a7X/Omszx3H2dH4oRgrzqvmsDg8ocLox9JpXevGF+ndEB3TDfGV7w
xoEBapzkm+gUlOUa8kVkU8hyDzvTVIcX2T7mZrN0gACGSnpyQ+Ogn2vYA06G0k2KnNohK51XT7PK
cjKfETFCBxutK5MXN7DjvWezs5RD6O3SLkfUGshAhI1ziHikng2ocXmRvtul+zC1JnXXzU/S8cg0
Mov/h/qSVe3yTZuhjsiXuhTTuS0f4iri0zDZ0/QatpofQJRiZB3iinCVFVORSUzClAgicynZB4LC
1FVMrS9cATE13A6ozQxmFmxZdxot56WLCkA8DtleWZrlclbke4MCn/ZdTX5Rk0mfqg8/XUoYC3QG
iwwFxF3W6Wb8ZFv1G7rL5HGcM1I4PEPrslCMHvPAjkgNiGcrYt/ZZPqSDAG1MpHtbIYxu8taxdoq
kPdWpslice6KJbpD3nbAM/qeIhj207X5QReFXFWeVXNdalJVY/tDeBF37EzUyIzsTeYn6hjl3mOt
1Gc1ZGzacO/tOmwNQ+8xlWnvwfexEI9VRSyKMSTMA7GLek5wJtu2mpu6U9Hhq9J42W0YlK+qYHmM
Ar7ToXx1++THt9W0NdvznBER6jko//MQmJlwAE0plyuSZUDRM0y26s6Y63tt+KRb7SxYWymFbBF0
kY4JMY0KdkQjoSa7Y8OQhXhwp6NnKxp7RMi+JTDvM5MDvB3DWy0ZoNscdyThwEiWSHtxv6cNZ53Z
BiQXwdzbW9Qqj+mqxqa9Etr+0naPTErQIJwZM43U3tTdcATX/mklIUHrFgkqK0P2wzxQiA45NuOn
WqxwLd0DTlybwAO958jB3y2T4F/QBUQC67lYW8am9KfbkHwZTfFeGs27SlkWRCFJlkp2tyCJCbcp
Pv64c16E+5yW0L2hvVIX6HM/GtVGZNbfzNGVy5gnQmq0q4S2U6VhGGbKDrHSFLtcVvui6yAdkjIg
+lkZZODMUGwnuqSJPP7rEugb0V09tnBbYXMu/3ysOCZiM6S04zwuxXjKYVOeYcxbg5aOQmi+XW0c
0sVpkSze5CQireMu5+uZrXK9BNz7rvugcv3bx8NkzsFJDPl67N0WvxqHEdYr636gwjKoOCFPo7jq
GIGcFnd2B9+OGwjgWry6IvzyCk0t4UQpZSKxALGQhItBta1cjrzsERGZ6B3wxX0X2B84Kb/qubl6
Zr9N2S+t8vHRsIfFHdmBBqzeSg3CIEHX6uIZ20C+zIGagLQt6OtWMFOk2vWAG3CXdCO4ySIlSeKN
2zCG5TFJg9rwHgHWB7XUW2ea3EYQlU3K6JcMjNBWglzcpQramsBq4hystPZJopTFpjR4e/2UXHMW
OHth8BQZR0vTPhvvgz7AcG3a5KSCYDvXJOMwfd10UX4lFfumuUUkwTL5FlQdkTNnZ+iUss8gRPJg
5yjLaP//v6dkvKHm+akqzGc7tp5RML4JqJ96l5O1ZTMWFuX/U9I+SUreZrTIYel3t2BUmulf3Hv3
XXNNWRQAqOFLNs3DrTHm39LGFWMSUYyyFz0y+ziteqlsEt0lx7JuRgvKHq3GoR0w/6hodgyaah3O
MAFKNgR94eIpCd2dgihb8H//5y0/2TagQ5k8TSbUEMoxZpZFC2kly9a1MJhvrXEXGNQM2DYRvDTE
c2Ca3K34r9hXfXWJ813gZpUyuSVFCLn26o7kOB0v99ahi+2ukqQna2yGPLgQfxE7uRW0fRCvm6T7
8IiXlQn54cbGlpl4w/dYGy9dmCa76q2PUk332pkswKeXzIyYHZCWBtkgqVhBxckIUzHMfmnxsBbX
jCWZfdihvzKz7jMMkFicMofj36rviXYC0Dg5wxBvALyCBfIdCuLNiubeM3HC30Elj9IxjyrrCXdz
gKlcaAVW3zkkkTENZTqMN4XHoyXZKI/WS58wQh2F+yZkcKnHoNi4Lg9uf/lKKfeZ3O69FY3duhj4
zMJAvdgDBrLZ/zYN10LdgjjOvcqdPlRMltQlrreKFT+Sp08OCqq42BnD5dSL4tSM6laEL0XsHLOy
XOX41CYv5Wmnc9aAhMIrNNC8rKbN3DCJ57r+61v/JuJ9G9kPvKJTFhNQ1B7GNgjF7K/ltpo0R4+e
Fc2YiV+bNtJIoe/NYXWU4bRsIcGhGYO/t33MUdkINX3mMNjbsV77EYdke+CwncQRepReN3BNHd+7
taMDTdV2qjVPJI28b6Fj8uhC1+Oe2w3TyuYlsR+O4w1V9M+uyRITrfMlhuZDFcqEzrE4+dz8pgKW
I62uRvTpNlwVg+QbryZj3TCzz7WIsC+MP5bBva6NGYb0PO29GuRj6/Nt62smf8dD4uyTk5tz9tAy
aP7FZl7zu19OYGJbJ8arGXIOLJOaUUbYe+WOC6UDV0dEPQ3STLpis0xyWVR/c4uZoygEw7zbPXsZ
diIMA/tK23chN3USk7wzTcQ759k5Ub9iM1PfAkJ0hNBZByzOczA+BRvRppHBroaBqWuSU7m71dAc
7MR8KB2M4nVkwEvSlFX2Ck5KDUu2NtFelDttdEtbLGdBIcuNn9QRxsKPvHuZXY79WWaTmLOAHthE
VkmDcq25aKhlAVS/g6JRthWGBa7p2qmOQlPyrGK8R0bnHxit13HB1zF32IWMKbyiJGZj9B9j57Uc
OZJt2V8py+dBX8AdcuxWPzACIRlUSTJJvsCYFNDKIRzA189C3b6ie8zGxqyrqzKpggjA3c85e6+t
e6ZFtOLwRKzIt9hHwFjN+tkXnndqKPa9jP40LfJsQenqYqXvhiq7dKPx0LOO7fOpfZct4zbL4/s6
7lCfJ8b5XSZ5v8yaE6s1/4y9uj4Gk3duh3oVWN9WtemdUgaYG6e2znPCWtUksTpwPjwYikzouKLJ
a0YGpQIpUEUMndaZbW+3dCxfspheAxNtq+u1yVVQ+z4NfGxoCH9DJ+PxSAW043qA3aG5Mxl5mbfw
DrLtVGE4UwERFrX+XBqOen3U3g0GpqacsWbtk/VYEzdT5ejx0qHvTvbg3PvzWP+sEKMxxB8YYd1Q
60DWN8EhRwkuj37Pij+HZkWo2NK80tvimCV9ejYc0ecFm6dZ4Gdkwye6UF2huOEdbX7ShvKpZ/1X
J7JunJmvShyLQll5mxqRwgb7zIGWJI7W3ZgQmjGZ7YCshGbR0kzouBxSLXMK9ClJDsJxAfRZ5muX
SANlwXBaIvVVrdqF7OhlVJpVAerXS1dQp+aUJK+iWnCamSOoBM0YRjyVMj/mLn/2BSxxmBwqRM/P
+kWWaJvbvyyUmoPBY2amzsy8dvimn7Og4QL7yFJbIYoOyuuebF1fW7uyqQ99KT+XeiEWsGSFD4ww
zr0HsyTFxZ5WVGNifugeUFKt5UVbyH2t6iuKG72ZJvjIEtOhAPToWCmDnxkxbEJF3Fp1QdZts28c
H2ls3jH0rNJzAQYEjDKOmsbzHh2nbve5PW3hlMSHjhMygpHgO+dJC5f4VWaqOsRjvr5kymRKrfsm
loxGtZ3t616SD07AA9IuQ2y7pCSnVhrlQbqI3dp+KjYNADaftjHJvhyVZ/8DY1U1WlBz/OKDuwpE
2DKy9lfLZo5t4PMOJriYas/SGsV9V/LQdywuqkPBz5NNFNCI32OiYDacCaUtxQoMazRuUQm6I6eb
cuUrzjCymgkESPIO23ezi/L+zRyojdIxeV6SUR1SYrkceiedR5M2jZpLiY8uaZHJxguygnme9Ua3
JObkxmMx0b3xu1Ye2HuYB1pVGBMdrspsuaS2hWs+Xk7wXkLcFOSiVsFH5j9PLQRq10S70cT5XZyO
j+XsQ7GqBeMX1LyVx7q0VKs8syjfG0tdxpSJjFVy27QiA4dS3ScFmnYRrFb6RD71braf5Pw8VO5H
aVEvRTmKTHtiZg+LaSCsRmfcmMxAygVsncMwN0EygPrp24wgpZeSBBYPSUcQTKvVbki3GYO6fRy8
smT2G4vSCysNzamhyjeBr16dif1bOiz1neW+JL1pnVsPPZ7oUMyn4p29ajfZADwdG4ZAnjRoqZDM
FUby2sacvPJxJ/2u3tbBVjvIJ13K2Fpx0CYc12cnCzTxNwn0rRi4oqGYFyQ+8PZ1b8ERs7MZ45OE
ek6LYT4sVGEbPvvoVIgwS9YT2B7ONzLEYgTEoiuU4FOPfnl+at1o2Gc8q1f+0B5zJ6IXGFD94pa8
qzz3ySrcPnSWnJljYodJDDdmMAhf9RCu9/GShQF8jimJwD+6NtO9eHjIC1SoWDCmeoaK6X1OkhZs
F9Q75WDamOPocUockpYKNhp7SL4a0Tn0K42TjiNi6DMMMsQaJipit55pfuQT0ZuCkzW0eko5NdB2
DB5ESVka9QVXP0HpM7pzu2+n6yjwNDu6CQLf9gliK/1waNcpniqi/bzQOJsrPBV+XraHyAzHer7M
AZ6+urKPrhj0EdDJ7Wg+90tFCvpYIcSv2UAwY9EC8OodqCCn4YlSBHV2hFOBPPiYANi2RfvNgDEL
ZWwcHC1gAAf0VqmH7AO1A85smsVp6tx7HeSFBhMA/nr0lPNtYrfuCRXleFxm9ZWh+oBlWhjbWVPb
JdYTHViFwrJnReAsPPYOWYbmNppTEi/cJGx0j36dHGJpeBGfU9wtdT/uUpTdHuCmPuB6Ih4j0kJX
oUysX2XSVCFTR8NzA4L8uoeJiLUOwgypGCRje6hQl6L/Sjn1nCxvvDdI6diqInjJo+h33KnsWvZk
RcReEh1To4GAglCusAlEw0+Hiq9mhU8EvU/XindLUdMaGinQu+ID7QJ4UiHAN9hTe3D94DPX7jHj
cWRd6m41WTWDWYDzNNDRM+LwtkNwLm1+hvCdc+JDNXHmVDJh9IAeGSb4t0UZYVLmj/4sgNXPIKnr
5EONyPqqfAQ7xtNemE4ARHw6uuqc2Dq+mxbc2QunWYR4BfsUOUFxzrw5xglT1tWtrc1yOyU0LiP8
ACc19fgH2cEEnSysfDPQBNRrGkbC3huBeveNffD8sdw6KLgKG/6DEBHQoYomNb0J14PS6jYKUykD
URxR+atrcYiwB6G3rtdNO1nWL+ojXYJ9LPGwdLh0x7EJy/lhCdI09BGWbwVX089hKsQpeXFxlW6X
BvkSG/I7z/07wWE5p+rpa7Zt8psM/EEL8+XAMprrxOCQakCEyBkA5WK5qZS37T9U4cid43aPdlZd
L/g7l4HROnYm5oMki9m/LWyiod/lULmN6WFeLn5HvVi3C/C7AjHThN7aAsBYx5b8GVDV2wmhDk7m
XOcDBWZq60tvQMSVqyR7dpBRU1b2ZDxzVhyQtNHC9MRm5YYY4rNcO9sY9cDsFL8z3OCIHcDRsfGv
ymOUognazKCnC1NlyK86V7oHKo0kwN0VdO1yYpU/ZB4jVfqjdMSc6r4T8tIukuOnRomx1jAFCkws
cpTydSuWbQJL1bamO7xXr7bj1ayBCd5yp4F8p9AMatjuARem7sZjGVkzz/RdMSB5XwwMNH1kw02N
kKn3wExXmZiZqQhY4LRrc7dHQJqc0LiCc45qGuqWj2tAK3DvKLiDmLAeG8n7EHHdSiuvcMormKGZ
BXoRkmDusDygmCOMJq27XaZYPvTS0ZnwS5aLiPknPrudVOin2paOZ59wEIVNi/CTMrqZNPmBqMQ8
S8X7uemf8hZCE3bPcVsq/kt34kkxN0m6rgpHr7oxAMZtVRa2SNS2yKpTxBZsR2lQdtdmsiN/OL4e
oUuzcikUjQOUNEVrx0j3TczqE7ilPmRJf2uPHstU5aKcdP3HKC4Rsfe0RoYWbMusputceMvBNRnu
4kQ2rn788W9///d/+5j+d/xV39UFg8aq+/u/8+cPzIQqjZEd/vMf//5Yl/zvr6/5r8/5l0+5pB+q
7urv/v/5Wfuv+ua9/Or+9ZPWV/Nf35mf/o9Xt33v3//pDyE7ST/fD1/gq766oej/ehX8Hutn/v9+
8I+vv77L49x8/fnjY60u1u8Wp3X14x8fOn7++UM6f12n/7hM67f/x8fW1//nD2bdeK/S93/9iq/3
rv/zh/D/Riqlafm+51hCmN6PP/TXXx8Qf5OeZXHiRanpSMdyf/zBbtcnf/6w7b8Jy3Ntz3GEHZhC
2j/+6Orhrw9ZfxNMCd1A2Lb0qd3dH//5e//T+/ff7+cf1YDCLa367s8f/B7Nf7zL66/l8Z1omUrC
xAJTCkaoFh//eH9Iq5hPtv5Xie6tEuPgwLOXb74ZPOSpBL+FKPB/XJB//Nz/+XMYNfxfP0ryG/lS
mrZDM811g3/+Ue3szKiltKajxUTV2FWD/oxTVEBWAIC8bj4Qjn8Pa2lTmNWXhhVcIivfZPQc6I+1
d4bKLklKdyZLLG9jldaveDH2yaTKY5seex5qbv94YzRRE1q3M7ph0rqYas0mqCPlPrhdCzCtDNjH
WGEdL9+YkBC7FB5F5aZEeUbVKcqAs4+sZrmHXT5S8tdU3y8RDV9V+x9Lit97AtFHAzGX5v2ME74x
rJuim8HbSGJOy3z4pAK9aimXdw2NzStcmY8sph9ynBD0ywKyAxWZ0xjuIbbsA2NSCRAkdjdsaU+F
B4apGnxzU7jWoxbxfGylfqnacZ/6lFqaSJ68deBIFdOxb9xDzWbXmM53Di2mC2g4ZznOGSd6qfyi
QUevGwZHMdWmRapBZnPsrU1UQfCtu+ZdxuVJQ/z2CSGMSk5guZvij82fUu/cCO9TNzfjon9TA0pa
+JyxAmvb2jU0soLJ+l9fMSloI5jLyvVFKclJJrXSt6TegaBEEJ3a1IAoJ4Spbjl9Hd1YvmuPTdat
jqUBLtKUxVtTrKbCS+6sSvACt7JVl18kzjFbMcy7fixRLqN/Gt3pRZd1vI/T5VUlLjRlLNVqJKDc
J6FSklU/KjJsOSSA1Q/k/uKWKLkptlHBaQaXOje2Ru4SOAIxgKZ0hzAe9GFjXQfuMFOfcJTqjeiX
YlIqS2RDPI+MXQi744cw4nRyDSz7yQj6F1Uu6LRHjDBlGeidYK7XZKeGUFqIowu2rUV/W70BAq2k
FoE/PWQ4VFSUEzlIVcsJ/7dSdC5KuPiylnrr0QaVJSWPpflrSVpvMZNID1iAMpvWlSo8yLnLU5tl
SKMN5kL9cuOmqMhahgtmQqGUDl66YYiutm3QnDJrIWKLdh4BoCfh5nQUVP7ZmWZ3dUeDgwxI/ihW
U6TjPDWYD8j47CEeexUaBWh0gEipFp3beWYeMVTVtJ2NiW14So9egfoHoWXeuT/p+iCviJ863hyB
1tEwxbnIZvCHxd5JaPLD76FeHcxv5HYo37pvgBg/p5TtndqDpmeDIMBiMt1yJgiSqUF2BIiYv8T7
zwuw65+223/WEw92Xvkns+M/ROlQxLMxAg/aRBXN2NrAE6Od577tyBAw8vt2aG+72VxFiv2n6Lub
aoQ30BbppRyHqzGrmTg6kqJ37VIg19p2MSaSvqHxFZMdqSpkt76/zfzqpPWDw4FfaurCwHMINYAg
Oitq7hkEBOlYMymXTOW010BAM78tDG1FQECtWUNrz7MEtkoUfTF5JJZFo5ThaGLO6c+hTy8x00w4
t8zOJs4YUQTErcRuZnW//dF6qimU50yr/QDwkDXvvh6bo7TNsww+KM0JL8yJ3KrJYGlceatJ3raW
n5Gp34LVrMLQ717r4m4c9oMK7mVgX+ZG79smoNu6xvDOKbMd4dIaVzWw+8bZx7G976Y0jErm0J2L
pkPTQHAT1BtDvfpbgRxYeg1Bzoqd29KMLpjbovyrNk0JGKqwFNQFA7H8UP3lUmnOvRGMe5LJDlGF
etYdErmdW3JPrEtZu1AiJ0ZUIhDVYSHEJypCP6aNG705sLzTAub2uHeT6X6YEMcM8rqxx6cqmbei
6fea82JD69+EZx4hksSn2Xn+US1T6PacLUmndqLhLq+j99Qj9gPB0izsbWOi6mrNcGK8VmF9Ns3p
d9tX4zYrnYM1ZWczC5hfB79WkzSqeZ9eWuYbZBDHwxVFsREi5WCqHwewd70JXRkhrQHH0cDjxdht
e1ux9rP0JuchKc/aZ8PLRm8nXeKdEoariYebO5O/K0ObW5xDSWAc5IDsKMmCy6yq267GyNVHp64M
+1juUXhdnDWxMgIGwUOZy+WRQ8S+rqOtMGt2TppbV21hflDjb/tVK4CgSWywXxgzsltIGv7CQjiX
7i108rElmd7MsB4uUC5xo7FQ00fCM2I06lOM/inJg7cSXMtcnMHYC8BUMp9uMQ3xTlVYLJ3qve+7
gzSYOsALQ8MPNFIzNzWCu65uXl0lnqnLHlqtXsS4/IqbBogcBk/vdewDFDLrRtLsu2SjGvFL3EQ9
HK/Gw303pDA1mH44nf7U9NnHBQ2Px0Galivy2NEjKkFnlzQ30EDUt1Vj/bas4b5IniYUTmkw3Cqo
bhXCEZpNpz7hHzz+ZOze0QS4dExgowKXUibMU2UXn4kLMLWtLrRPH9RyI7ASdHbwUKxpXrPznKjl
rkWjjBaaOdku9dKz+53q5uS4GUzdNHi1hv7nSHKF14IgtmnU1v2LWCBNTYq6C8mvG5+TtNsvVNLK
afbwA68bL35HlPouHJO3nWawnIgzbQ9zku040aMkCh4rhD9LHqPMsfXz4BO7uIj3Dgl55hMFmbCQ
TAuGboiDlXgzpoopkYUkYFp3n3Uq/uAoiCdZOr+UCkBz1uQ7mg+hneVPSec+9oAglPUgh+7OSIxH
bTf3vneDFpjZWPCbsB/6bzku8Zywq8rclquEpFrOtgFWyqyse7bLfQENNba9a2LeP5wqZphXB7+t
Nrj+DOzynnY2lGRTgiDZpcby1gvz4pKft3AEZN/MQkfNb5E/fyagD0zH+ALuTQ5sDnAMjovgEDTO
sb+N17jacrb3dVKEs+89pZULVbUjKyLOjklTHopqPMSwKOrusW4Q5+SmvTUnQfukcS+VFb8Esf1u
G839oqAgaugDi0FKq1E9xWX8ih8pBYVX0YdudlNendrWJTC8Yy6U3HbYmQfT/aWS+xL4LMN34BXX
IyQTdNTnFC844tGDYzYvDf2tJJ5eNUCXVEUI0lz5YvfD3luPI1Lc1Kl/cKcio5/b7V3WmDxYT31q
ONN5uPflU9zqJ/hToWthQpCQl3IITNzmqLMr85dVwrf2SipUC8wCClL2sE3R+BcbUg3CjAMtn0Nm
EXxkjkdtL8+1Qh8rFDMubRMY4KNUGB6mgVRixwpp7Z6cYEU2rUo0H3KM3mdNeo1dtcr3fWY8xsK/
xJHaZkvMrkKlyt79ILw4NMp3eyClxp5uHZT62pe7Je5O6+NZuf2mKgXH8ZmB8njr0YUqLALn2zpU
hftUNgRK4zcZq+nVM+M90+SPaHXBK8I+bN3sB4Zc6z85JwqfZPvAonPInBy5/t6MyUolhjjp5guG
qEvLSquml7nZCy6mcJZTlQcv1lRtRiHvtGwgnVu7iQjifM7vBluH9oRsMxBI2g1KD4prH3F0V19X
mXGMITjVFkqI80LPYrE+FrxsgRVONE9SMd/UmI2jfUunNCrka1Gyl3n1vY/i18YNGCCM8d/s1Xcb
zDdKCvTC9fPQ8OtH40lLuS3yLkw7d29K51ZNfDUwmwL7uofOTOgSZl8ZNuLa6c1Tjd5uaSg2nJtF
e6E08zCLyYWFwhHAARmC+aRYACMRHAfz0uVkimOPMFV0bXsoyCcYiPwbk8QtzJgtHHa0BAJkGohY
FkR605dyQT81y2NGbCAzKxClHXRoj8vf7yuLuCfyTwwk2evfz81mrtPtVBanMrXgczpnJcfn9V3w
OTGghdkHJTtqq6HAdpQdwcGzP0WZPHYNQZnjiMgg2tSCsRdmlYSRuJbzIbK9G5g/V8mUgrQpdqZA
xolYGJ69AglkuMDPntMuPhFPd3Fb77kwCN0V/q7lZBK7BjsBMaUAjQJgND7uCgYlWx8PDMvTATfK
QGYXLF43ARnEd+mK7m3W8Te3lGjsfQH9qxuRoEnECkhLXb/cFWibixj0kh80vz2i1Vv8qFK5l4Lj
nmrf810sNLa6o7lEDz4zygb5J8c8QI/jrU70WZtqY9BaU1x0wd3VYdjrbCRFfXojyCEBH7O+yRLL
XcV5c/2Zi4fEan2PA8KNxs5liaQA62Lzqpu4XdLgviuWfSJVWAneQb3sO6z4M7eNnMpdNcotGtvZ
7sIaPm5Lro2xuFcTwbhFlV4rhVcOk30ffXpTfXRkcq5aKGkUE1xDiQPAv+v5+khiboKNkhA1NU9Y
dMmQj9jhh7UKrjH0zcVzggMUOw2SmPmaPsG2Toud7prjkCzU6dN1z3mL2vDixUSwJOkzs7vQMJqj
CfhtEO4F5NzWwiJWFenRclW4+voGOZ0NSZr9Qgw52h0GDHtlitAxkj07A1Y3iXdyByxnl/QBp00A
sAE7GyNyQoqgfTT7JC1DizunNDjES+PopM82gBILFVtAGkz/iksNeQfb9VZEXlhOKTKf6mAjQDI9
485hlhJY3PZFcO4TjdcECSweSpNXGABN7BAxyjrdZ2kQLgo7dUHcTrxjuHIlUSQKdCcCF2Yw+cdS
qN2IkRlncQzUJY/gd8Y2dlDvwZ/dC7Sc4+rJEsrbm47GdeDdMh4NnADxan6EDnVfVUizi5TUPUj/
g8PsLi3BFRbH0SIprZ5PcwHvsHM2FhE2NIx2+CaQFEoa7mpLKbHtBrFBeMp9xGx1nJCUQSLh3lrX
M4sSVzPM6yKiIzK1i9TvrMGza3Wn3PPC9ULQrdmJoj8I2vJMVXZkz8BWM4tfTU0Y2fLmjuWpYly9
DsTWb5V4M8On5WpOOtZJby9zc9/Ad8GmiQa1eSAYpkjM/boWtnZ6VlZ/mtchihNtUju90ElBmbu8
+K5HKdydGYg+RT06bl16TxNs7i72b0SHUsEgYQgrZl34Yd1l173PQVHYcjwmBVM8dCPMRht8rQrS
kP3WVMFD1LjPeKSqKyxkXypADOqk1rUzuPhJURs17WNtr8N0LMho+dcTbQRSt8uC41yNb399zFuN
GrOBuKTWaKkmpp+4ButFDpuRHQGPTLpz0UBgH/J/4Q+hq63lc2x8NwKtQOHbtIcskwJW0idGo6Yh
HhoPlV6eC3MNAZio+TpCsvzim1hCwyIktM5o8vsMxq3Fw7xIKYUjziLNjFeq9k6wPFeYUDa11e9J
qwDVRXmSOQaKs8Q4y9w1NmVA167tBxHmM99nGsdbZfihtmlFeyZzc1ePezOQb0tuqh22GUwE5k+L
Fq6Nh+qqXogMquehQqQhvqye8pw5EB5oW5Cjw6O5wUBPtRE/xAkrU2d9NzPsCfp0ZKwZDHPqiW3F
k8cW1qdaZ2vWc2rxtWlVCDZScs38eIw3So/0SqoEjRsMPeTEe8S2I2sJMh+5XJcFoQ4WC1lUz8Wt
U/bn9T31RMJeJouvRPD+Oxh/Lbf4qjPYJ2KhZ1S45TciRkJh+E0WxYUqSHBU4/TdwhEeEVvQH3BJ
GE/4ctYL0jTG4GkYwT6WoLptLm8cxwFuy/TFaxf0wwYvFYnDs52g3/Co37R8C+bx1vR4NXb+NQTT
bSvRTg9DBRByJvs1QYJg9liluZAG/RUaQ9FjbAssl6zx8TBuTMnMDlXETZlDDzQb2D8i3hn1exXB
I8eZSq8ARLC7qJ0yywfcZi4HJuCb5oKKnza60R9MM/8IAjYBFywcHV1gJi50rlmv1qfZT7Hb9qTO
o+zMDLaczEc7I94YVjCo4JejS4io3IRQNDynNMy4UOiELYaIV87QpKGh10EEYlJHv6iRd91yK7ya
DVSa+2imkaGaokPPGeOrt+XWZD3feG11PxpPc24Ex67Pn5XhVCcD4wJPENGHM52FsUKnFiE6w3v5
YsTEydUl+MdlIKwueZ9luoZ18Bs0JTB+kj7OxtDup1799kHtSUjx2wDKjo5jGWb4h5N5p/Py0ru8
7DgGUcoJ47F27+zYbc+Ij8K0kBYxRfjb874inwNaiZzT7xmzMqPVe6PkjNMFcD+8gGfBWQj5Gwi3
9XW1ASr42aaUzWPsPJXRyK880X5DERfSGv49O8ab3+18i09dkgix8XpJzcp4gEKFMqTgaN9zyXrO
SVsGyEnap6HHxIHWicdQOUpxrK/1r7LgtZjJsGUS2HoPvcOf8YkAkRr4cqKhBWf3+QBTA2W9a6HO
K1E64ft7QZxOtsRtNZGqkkwaSleBpX1u1mwFmbGn+s6I+YyDVEtfDZr18a+3tos081PTO7oJdU3b
Nl8GdO8Gx1VTR/2V1XAZ0KTjZRosMuZgwIwmBvSuhYq2zOaVC82CogtBp8o+CCzzSs45U8xauq5K
pVgRI3H2hVeJRd+3X3LH8m5KbFbryjyJMTRUwpi3I8quZwLa+KexUAtW+8w7iWF6qJ3sHaRDu19m
9tLY78mZGYWJGM0SOA0WTk33SWK/OQ5NV+XnZ8lzHNuQTvKirVkm7behZ0WoZ4hfqjnkbXNjaF4j
CnhofQOA2bS6uEFz3SQohcoW6X/0HWUNBkUblBf+RohrlO1Nj645DcbbonSrQ/vRg1Nch2vnsuAo
kfLNMoelTzNuqNatJFDeuMVASfpYpd4azbtrWixEIubmsq319qiximHPI5e4YmHpiSWmmV3tS59e
ZtFDox2Lj1ixQln5uB/H6Tz65glhPzSYQW17KD+D2XxFtuZKDAPofqww0IaW2VY7VCqkO9cmfHtS
Y+oemlexdgXd6CdtDjaynqpoGvK9Dvxb0NvOjdcVkoQMeV8vIMJ8v38AAcaGQztGkwC5YMjfejVX
2VuTh4OuPmVDcBONnB1kNX0lvmcTqAT5IRhZsmTc7WaI2Q76fDZ/9zAGBKf9tXi40Evn1vnCaMPe
ZEEPbPtsj9D351j4rHg8PvZi3kxFfuljfevV/oOTEw+cmjx2rsv/lXK65/3Id0vqQbWz42dqe84d
Fe99NGdIo6a4uRHVEYlJsh965ExRO/5igN8dVUeXDg2cl5AfVTpoCnPvK4gEZ7U53wHUJwI2n36v
Yy8QqVywzCQaw0HWHUxptcWSG0Yoka8MSa0Ss89f+bPamUylujSzX4NRPyJQeNFkguy6eObwakOK
qZPHIDYbbA1jijbH5IDjoIod5+49jxBCZOrRsvn2nnY5gLjTxW+Xj16weUdu9dURxsNaL/ezzY3i
1sQYtLP3aymZ/wA0JTTA48hS0/7ybJgEuQGkIXZ3meUcB80ivd4m9jTfOsLF91RyIwv0w5u+NzGK
NcnNYOSP7swc3jUNOLMCfQcj4HCcun2ci9uJKeahzMqHxfjtwLYLLXsKto5NvDOirDXmo6zDYrBb
BmcjceUWSsQFvpgeHg0rxkCX1L/sPrf3aiFhTEKbSSKyZs0lRgc2Di+4CVFrqNqFJtf9jsRk7C1G
pgfIZfd9E5sEFzbmdZp6AGPkT63pruZBme6XkpzaQDKwT2eUoGlMUy9LOn+Xj8eZ5kjolB2tVM1J
uJllvnNSkv7w8AVhx2Bum65t0cYSN4NIh3trxLxgwD2VFUdNkVh0RAI08UaMvUOVwyZeGJYYc/5Z
JINFd4QwlqF4QVEs76ry0QMJS8fJUNsqDbaVpFqqXdIXlfnhoGe7lgHqJ23PnOETEpbjBLKm32+Z
VKJC1ACsYkgkhd8RfDwCu6BviUy7yu7tNDn3E3a12MuR4zjDhHZLPwaIVsH3te9lPl/slCEBkneG
PmCHISJOzwTVrPgoNR4ss39IZspkLMH0kicoIGxkaKqjBBkzFxDe7n1W1WQdLAjwe8/58CV1x7Kk
1AzuQY10m/C6WmxI8LsmwgPzMuZHOSS8GdO4W1zbPZjIe4Rj3+KyeJlyg5AktK4bS8lHXdUNUYN6
oxYT6C+2f0h2h2YmJGy0GZy5fX1iGeiyBVqOeIuFjHYFTBe9NMtxzBfeIkoxXTz1I70xFBXHEkYV
JfmMULd/zxbLwlXHKNE2yChLR6LAM6ZF2G02eIBDo5iYh6hKPitcnHQgvSI9APpCJtexYQjCAIzn
hHbPJn5CGZ5uH8iMsrbQPjgts4NuBLVCHc35Bm/b+iSEsZheOQfNun1DSnc3NyMHOeTOoTUh4q77
JyfQ1jEZn/x6ssLcMH/JToGr5XCNGnJ5CSbL3cnB3hMJklK7TiCC6aYaTvFuCSZDSeSUSPPfI2cR
myGAY5Um/YtUWhBuT/cjKnOWeKTxbtGS/dVyQ2Ce2yEnVpAuaDzliGE8DdxJq4wiLs7rsLSXPVXP
OsvmULrQR9WKrTM18hMHTJhhgrWIFjh+M+AduNa3o+kx+pzEsE17AsfGaONVQm5VRaJJJBCmmMb0
QmCct8UBGsGQyy4Gs/S6lh3z6xa0sivPJT+NsQB3r9HE0c6nMMNiGVyy7nrs6wXCOQYzu6e6GKDI
WcNn7sp8U0Id2frcgtxM6gAR493hysIHRBAEWJnAk/Id19CKPZwubD3JAaA43A9OrC7cUZYPeZQl
/lITPIrO8IN0qTg25lKfjRUk4tXM/2aQcLNr9QfXm16a1egTxzw7S9YzJ4gZRiH8ZfgA84pI6EIh
a46Cr8Uq2GLzhuvU/sZVvOz8ep1zEWAhhbY3g8tpyQXx3XBG68z+XIjunslLfZzKbwuOCNNpaIHs
bhtRiZ8Axkjx6yl9gr7+PQcXpZnYTIElw7bN7izgQNfxMe+Ilye0DoQyR9cphi6MLAECmxnvIsP5
he3C2mbipNVAzLqNVzcesvzaxUJEsF2TVxdFbRd6hMZYswxrzj3bJOesIKr0GNjJg8IKTqOOU0JS
9vdTk/2uFvz+xtxadLLlviZCcou3XZMbSd0xufhcJf12T/MJcS0CptOVjzsaT7hTLL/S+WeEjGHb
1uWygUFub/SY7pmHPhhthXcdA/jOyA8ipathe6aN92qSJG+bzChhAld2fPIcgPr8Lj2yZ3gaKZWN
gNvhFo13hiMfEts5hiz1nIIAXxsNPJwMUnwkY5hqS/YQe/I28KD5Dl2vQqmDo9N6jwjOayLCkXxH
gXGdNhj4U5tnwZ9UiOigIXLLbHHAFCdzgkywCIdYqPgjyxczzFwsikH9zDbqhsLfI9/3aUjgRPey
X3NvBWgytffcmvqXiEsrlBkcxhbnwS7WIy61njwcV5SvALmMw7ywqCM93QasiZsc+3g2/h/23iNH
diXttpxL9fmDmsauax1adogQJ6ilkUYx+rcs8WQBVagBVOMiE3lPngh3p5t9Yu+1kbhHOgOE+dg1
bNV5iCk+JiSIvHJz65v5hS+gd6RnvgnBnk4aSm4areSCHMWKVau7UEBcIn/ix4lAQUOL202PGKzV
qjCgDKzKEYpFWjEGsRDBHSKyQKvJJLIy6z/6soAdIgsFgEk75P/y4motmqVVaZ3Wp8Ewix30aiPC
NXIvqm3FjNXNzBdbAi5Ke1oMs+O/tQk5ek4e7wOGBa3WxLFi4f0TiYEbnL8t19o5FxFdotV0IbK6
TuvrIJKGTPq15k6r7wqtwyu0Iq83gRSJ2Nx2Wq3nscnZ2xbj2Vl6UD5DbvQJlKroWtZKrr1a6izZ
dn5sUePEsOm5K/ie6zlXRAIvikG651WjKvfcdjZiQkI4EgZ0m2i6Z602k/ExHqsgPURGf8ymNt5E
quxWooem2fU6tzBvQIBM94UXPzONRFCktY2lVjkGyB0TrXvstAKSEu46IokMtTYy1ypJG7lkpHWT
qVZQToRa6eoYKDz2Wq2yLLTectTKS09rMHPEmLlWZTLF+I6YJVdarykQbtaYz2ekB/RfVOwawQ2O
IEfqmds1LFGt95wYr2o1qBfWL6EkQITo1ptHNP3o1s6Th5TUygmt0n0v5Jcee5SJrbS5plgvHlVo
PNtaiZrPrFPd3eQB5YtrsSE/9+AhXfWRsFI0o2X9DICwZwhcBUTfNUAjYI1oiwq7ubgWkXmLj/io
Wnx4rMO/FHg8BtHpSyE1Uq7V7mKPzq40AtKtkAA5HIqhVt6aWoNbzY+d1uQ6iHMTRLoZYl0qc+xm
QYCC19Na3kCreullPiat8w204peIEJjQiID5bmAPRxVcuuiDfYTCIaot7G8JK3xExJNWExdaV8yF
92SHFDuW1hwrDIWRVVanIm0wKmhlcoVEudFa5VCrlj2q9lLrmEHoVGSwMl7QGudAW/emY2mifY6B
o+MvCHdS66JDkf24gwzIGbbvUqTTg9ZQz1pN7Wpdtc9kbZVqrbWD6LrS6msVnk2txna0LntANrB2
hSDOqb1TmUG1HXuk2AW/NUpUogXY6iQq7/aLk/609rhWDVVNwLvJ8cmESevDba0UL7VmvAkZmmgV
eaL15K5WlnOcsoBCbC4RnccLmi0bGXqm9egmwvRYoFDHoiA3PaJ1pie3ARF7LHgm0dDDLKm2izW/
mWQwdZaDPBuq1gZq4tn35pVjllSKiORdrZZ3OHywqRCHh5Be9E2ws0ykWgg7jn7BVwwUQK3V91Th
LwtyfOYOEb4FsgeVX/+TYaIwqSf+iRRCZuaaWNtuVQfsc46dh6LE9OsxjqYEdA5RDfGilxRPyxIe
kPNlW7+r/kasA7Vof+SUvauelYFWtnB6VZEJbazwEQPMGNjQAB4SA0hpV702GBQ4OsZjg2Vh0d6F
ERODAarLY03vIpWiZsbnILTjQWnvg69dELMrjrP2RRjaIYEOd9SOiUh7JxApkx2p/RTObDw2RIES
mcyeF8tFob0XKC1shsT4MWhWPyft0HCb+LVQyZnwW49Y4/xfgGJzU8zQt9M6fnHwx2GUzppdKPwn
u/2H8rI6cXge5AgXNxsfJem69PTaN5Kh4nahwJTaU0JTuCk4nwnnqdxtwaKryeNh2+Xhi+f6945V
IMrruJDzsDtWJe6zOS7VvuvNl158T9rZElumucUpG/nB35AltM7aBVNghzG1LybTDhkHq4zHdszB
OjNoD00kqPgCXCCMXnDY8KdxFAEZtbT7ZmwRV8cwtibtzGnCjaudOmza8JnGHyUWHpMysNCeHt/F
3cN7DeYSww+RqswH522nnUB90WFKzML3ZsSQFNKu81O7D4WByNFOImw83dbX7qIk/Mi128jXvqNI
O5AEVqSKG29laXdSik2Jhem9r31LaP2MVb4GYZUfGYJssSOsPYxOhnY8VajimSzh4AokxrcexNLC
5ELPMCZqP+7xVCD8r1GdeAHSBabl6xxEpjkID4NCde+wnGp9+zeMeaQkoEzaqAfmvyloSBM3XUvj
YXxEBbAtN83yVRVOzz4aQNpVQlizHycWr1mc3nky+udzIYLfmgyUQWbcPBk+fop20cGkg4AjZACC
oQil8mACENc7M1geOZFgKtr13kvV0eEviQrIr4CDO3PmNqD3Ag4VhJgLaENQgdLPmkO9iQbpkKKU
65WdcYY1Hm4rl++/MRPZ6xYDlFxlsKXFBgmieDbbmxnCeUY/hUtDsFtPwv/8tFkFP2XnT3A3tbyC
OjLuf+DRoIbsndVCWdBH9tXtQaKYYRlhDuYatLkSnRDUQzgg5otZXpYekYN+FdATE74WRPxIntSt
SeQQaZpExfrzzmjnR1VBdeqMpmbbsIDy4mNJ5eSgEkTewYoBCv6E2rRODeA6sPSdrn+jJyIum2E+
IfMsaHPgzg1dP3nah2oKt3FofQlwbYDW1XmeB27wuMXLknePRU/qYtfyavMMcHyEfiyNSMVDoHRw
jRRRghVuFgMXsDCib7buALHpc3eQgHa5oLSw0p/S8NxNZAePzCgu9B2MOi00YGP1xnF1QAv2R6EJ
stn2bzIBNwj4YlJ87GbCDrjattKoNiJy2G0vFydGRBXiAloHTWTxfdlPEyy2QRBV7OnIO4B4jMCd
hQMe1SGP1rlv6ZictCVdI+IkCwBjk4+3pklg6php8FqFb9vkUEC7RMYL0yaGHAdTFS8Umk95GHwm
EgEVGQHveAZnvEqYQQH3LH3iQWbgCo+or1RL2ewM2J3ZVOChIyjBRUEUSwKVrCza+AtRPeX0YvbG
T8bSBfuG5D0eikOcQxSqPF5lSyvYz9UD06F+YzbQKwM0z/Fv5zN/aXoXH1OcfkiPqc+88NWlWdxP
BC7T8It7WVjBNqgxYYaZ8eqht4TKoFiaSo8NwXxX+85rM8yUYg9zyVi0jEw+6LH213TT26F3/vol
fB+ycDObI0ejYE7Yw20IHQtHO+AFai7HphMNDmoUHJnNcLGbjpsxIhawyqpfF1QtuyLx7MqYTNvN
KJ0CARRA7dEJUaHnDE98Zr1MHwzA/nwqifug3Jnwo3z+8kl+QmBEWkG+bbr2WkFB2Xj98m7nKO0A
bq08X3wlBrVRtEBCA/foMOAr/eCaA9TzLMJZ3vwy/DQS5HY4jdHV/c4FO0+GRG/omBIU6ejnMh6h
dV++BYpxI33TRDMAcLMNv0edZIp/mlC00F8RNsQO6q9BYro1m+hjJlGhTdBlD9mj3dXsgyzL3Y7E
6bXIVOOFJDy2yDeBAKS0JKnBTr2PDOtCVhioZ19caAmxfbXWWz7W740y30eTIAmr//YarN4epE+f
GmPW/2NDZ7t0/WuMHXLLfv0ctajObJz+tWiIK1gYDPM15rY1ye8wne5X+NYRZysJ89Y1aQiBqfXv
YGbJea6Kk5oiZF3gV92UpbbJuB6ozCKY3PUtuo3OUhSlrNQRf8Rryxy49OgJMbq9sW16Tsz5jGWL
FsBwDrSpVJRJ8mgalOEYEhCw+PdCLRly+vyGT+s6uBXRjPEPTvR5jn/9AWfCkOTPpYTSP7P7KlPn
O5hb5JBm/DqakMakO9+gt75VMU+A9JjxzKF9dG2iPaXlzKvx3tcCm1zxotoSA3Tc2k8QNjZSAejx
AVVDo3vrjPY9WCp/heU//y7twV3PMVr2qAX8X6kPe4QSFzosOowFZEQVluuyS1+r0QODoRYWEAFO
CXmZZ4qGpDhZVWivPNgPhWceI15mAkmWkT5NCY2w1fQfnT//NHXzBc4mAM/Kpbkc5TzcV9I52u34
VQ3Uj1Ium6hKaTjPUY9mlP0rShYVQedgW9jKc22yoWaKZIsUCbrxQ2gatX2Gisr3m2/rw6Mobjqy
Lwv7PY6p+HKTbh6UHaFV83Nv+lcBhmIDMJLhYmEBBSsu2FGPaVFDmM7PI10J0HIXlSG7r+sYdHTV
0d63mh/DlY8uYo6JAXkyPjCZfasVyz4iIvc0PgCw7oD1XDphv/jVeJf02TcDotYKkOQET63V3ypL
7VtG63EuH5cMirOUKlxhYcSzllCBqj8/Usc4mFAWRBUHf2c/zcixDau8Q1FCEVn576xNb2gwH4J0
vMjQuKWwF0YpMhppDwETUlG/9b/UAEIQ2TKULm4lC9CYF11t78p3howl/S8zvAlst2gdDpRHr4hY
Y4LVOemzEROAjItt2seHpUj/LYb72aX+RaV/Q2XdlEVkRprxSM/e8mHk2X5w9ZKXC5P19K31emTj
hNN2VI1wg+A8kfbt5IA49EsedVAc3f4g02PZQwoOCuOFhLRDrf4Md76ahFyWlbnvyUWNKOawUSL/
r7EupE3xVC748IOvlLaET1o7nomj1BuCom6I2BA8jJboCLg/tZOtmf7ld0I8uN0mkP0aRI9THx6c
JnGpDxlUxXQzlAz8tc4nglpky5wbwuaJ1S3Z3HMJoktgHhLxfrn2H6ss5gBmdqq5jVYNKdt06SRZ
MDwEIpF8Cfgxq0T0v2afnKPUuonpNSgIn48a9umzco/V4D0Se0sEcqkDx/QIMpzqRwUq29mVifj0
sngbdAMTs2T55/QuOml3Ocm0fJsT/1di+m/ThR11wFB5SWIex4Kbsum2WcniVjhMv2oY4Y0xfbMZ
ESuJqnJkVEA3Qt/hxuFzkfqYnvWaqoF9bz3PdvOddhCMWYGuzD7+i9wMMKX70bMHWuHYktWARQTj
DoeQd02G+N6Jn+QA27pLO0jJEK6qwYjw3VR3TpS/z1nbMOBU28Iy1BYQAwkCdvtY2u2ljy2eSIos
lOoZYklXEDhGw0Cx26yEX/xFHlRsiN2r1rvaOLw1G1iteH13w5RMGylB92Ea/XNBMQbp69jmvw2i
3NLNCGRcfljL7UazYWrjT3Sx/W/DbVIB+Q4rk455QXqOemtbOxiYbBDT7yBljsJa9k3ZHUXvH91Q
nawlQbJpltA9GGLnrb03uvotLLtrPIWMK/1+hVqMnjBokRTZVK5Zf5fBdt5IPHWrYOKb5MBOkQi5
lN+BVNf7+kqweU/foiR4oVd6cPhrCxdach0kzxXC/Kjf6B0RkJBTkCzPKnFeQQIcrOVlRBON/P4q
RPlYdtSUorT/9Wp6xc+Cf8rARFVPwQOko0QsV6+NL/hFABPyt8TeuimXs/CmzyEgHMWXDIxRid6Z
Xb9ta6A9rpn0q4UuTsdUkt8uUeqBLxvXLnUZObBnNLQW8xMjFL8hG9vjFDY8O6zISdVYNz55zf3M
8mIoSGJ2RLEmcCLfja57Cy2OHfCPO6vun1MX4k6Mpym0va9EQEwO+cTZ5/F8+2ODu766YXYNsIOR
djsHAMlrxEMOv7NXgylmCAS4Qv4OMmfxmgyHRE6votNnDnJNwmyKlzGpj25OUk/m4nLxjfxiJBME
gfZSErTqhIwDra7hissCnsEq+xVu9Zy22aZnO9wRTrum6eCtlAl14/Iq5UeYZeeqHp6ZQr01BH2s
67r+dMuMkg82ARk593jK3qv4zjHTf4xtMlv+yGD6AppP0HBykQAJbahuq7LNL46KbnmbG6vOj14g
iAC5GQrKde73EMBtRMG5ysVyx2D6FDB4WNWqeKIchlAaobinO9fREAT49WTTRRpvzlClMe7HOvkI
wNNsQO8+DwPvyBQRez55Ub0dwp3jJwhDwvFUMh/qu5FgsmpEY/HQxtxd/QTvijYcm6WcXtweOj8C
lF1gy9fERyTgsU/iXa4Z7NCOWrMEXyXSo7+oX/3rTU38QgznP6sBLT43wy3VhdswUHqgK+qcBL5Q
Lptd136iQqrPrs0l1PXYW0yT7y+DedTti3EU5bGGr7BGPBDtfKuAlo69IdYuJaNQt9JEO+YWKjqZ
DOeOGStP5TtEjBc6fHDCCp7600ss0L4LBzsAI1uxM4fM2nv5SwU6ajUNJboOH2tIkt+Uo9nCzjox
Bd/vbkAPMt0RHwSNEsaULx5jHH0bZumPUtXfKmB86kumBeTLoBqqIV/RpYUuYXR8WVfGR45vecMQ
NtKW/S+jy+87xv2ZPzygpvWgp+1QV4Vb84TeKDlOkqAFNxmDNfxlQBMtsMmZEMK1ZUiQ4K4g4xAl
1pbyoXWncksU2fekMKwxPTI2CViyldWbBGyxQxQtmwIG0KQv1/zuAPs4KsdzxpsbKmExZSE3Jsdg
uuQ+CB9hXpoIyH9UGUTBDcSUZPqqaLJHFEx3uY2aTWKEImRs9DfL6Km15QYPTkZL7PgTeCDABias
/So6K5v60JyneccalCEBYxLMAwhhguLPqwbmuISEubn37te8IJpwsW4DZ5dYrr0vq5JgMu99Qq1D
odP/JU5wp/9ZLE7/JWTVENdmRcoa3SFtRKU1I519KYIwR7cnHrlXrvQkdKiC1ZxEjWhP/mdhURy6
Akq+KkEp9O7O74HeVrEubGzsFo48OeECNpFFvz3vUGuhJrY549vGP3bZfGP7cxolLFe6tMTTBFRG
N/nv3LBtJiug3PQl0Y4mnTe9EqkfrHJKa1qNNp+CNznJ1ucyyMfmp4wwrNjxt4jc37i0T7RUPz4j
czgPz6WCOJEmCGRi772ZzrXBTr22yMHOg0uWwKePigf9Y9Fpf9c9rVvZ32EyQx0lx+1Y8vmMbD68
VqyltR+XgSy+DBplPbs/gCyuRlN81+kJHR40jo5SzS7M9z52z7pq7uw/Y0legrT9CWM2ajrwFb2o
/h07w/6XNjk4S/uhYYB96LOXwGXPyoTpkHqK9R1Rz7aJ/sp2chxyaX9nMF3HlzCs3P/EmsRMQ8yX
jAls3MzPSSZ/7BYeTmVvCrC+QLVwDbYJxtO279kY2pdlcu41q01a9TdfYZidxTEczSvr07s4iE8G
CC671FVWh15+mJbrxESpBqPVqIeopA1LeBxG/CBcr2rj2B3WK9HegCj8jTWZutBcRyT3UL8YsQXk
yViVQkA1f2Kw+GYTue0H65XqaGcs7pPOcet6xgcNV2tp4Z4a3vV/djY5TCo6SCCK3NMotSEj19HC
87fMOCsd+T42YORRvKwWy3iK2bYi+QaDI125irECAixOeYxECRNqfqyCckKN35EdAQEnvunXQKiS
Z9Lv1t27DNAFzcVw1wfq1RUcRV7K4qhJf6g8MdsWLl65rqBUIfySsmNgCOs90qF8t6X/aNdcfpR2
0PyBO8aw0vs4uTNLccqoP2queygW3iEQGfI5k5O0C51NvaA21e9zOEy+hsyhCJcloff2ozNbl1TY
zyh2Xhwsq4bV3Ya206mYNBJR9qBfkfLVrhyTs0qWn8Fe9pH3klXNhfXPt8z8J1T/xxocu1IP7jAf
lTA+5PzTmt1db7jvxNXLlde693UiCKlGrcmgfyU1oCcmL2o9RIBtyWryXDzmkU+e6ZA/+hyZzD4U
qPBwPw/xtfDR46HOX83MasCDhCvp9JvWpyeKBy4TUftXHe01OP7eib6CAFdBPV88doJCP9OJUb1N
XXkAikLQtH9vWbjBM3n0lvCkwuE60k5ElFG+Ke/Ytxybnqx1wd4nmG7s1S18cLlkkplY3fPITqln
eN8n9X1MYiDaHG5Y3aqnTiK3rk+xveCrBLVDaWBcrAldSq2YmSNSuCv5R7YAqyBeXSrBhjWnz9xE
qX3f9NapWLI3Jds9AHh8kql5n8LPW7HZom8vr56gAAjRw3NtZ5Alq+adE+045Y+LHNlzZx8j6h2X
j1q1LhMeD3/Zg0AeiVgInvK2nry7RiHZDgRE+MwYUTxMIzIR/zVr66+Ggr1IeUZGu+D8d8KDzUZ5
1bDu3JGShKcl/8N19Q26HTB415Wb+TtFVAJnR/2YqIwKDOhhwQgLAJsdgXqpw8TcpHb7VjK2HDxI
20WAlj1jPrszBqzx7NmZd3ncMa+TZVmMLRlIW5Ipo0PUKrLq56r02nMzn9wKtGyDbaGyqatBPhvk
wONed5x/GQ16xDm9Zfi9rEM0X0Me4zHJN67heuthEuZqbAjSMeBJJQ72ghFXROVUhN7m+jhpkLRo
UpzFzVCTnpfFp9JBkuQMBbsnnzy2O2FAe09rThqgGggd2XwGzneUJwzqHeNg9rmzznQTkDhsf9Pc
3dF0vdShdfi//n9qi2a/PP+/U1usEJwJeJv/B2wL2JKv6vd/h7b85//w36kt7n9ZMIkC4XuUnprR
8j+wLRb/xraxgBNEwwmDyv1/Yls897+E4+PdESzv/ADky//CtoT/ZZq2aVG6u/8d9vI/frH/D9gW
DmDn/yS3mK5As4I+0vTYdkGC+b/hVALLQPAu6FHSiGt36s85Y41MmPhtnlTTskOmoLVJpKtI/Ils
eSqYO1sk+gREP1pIMofut89gn2uAJORCwyvhVGKR9qeDP7g7VXxkPv3tA8atlPD0DF2bQ0Kk2WnC
8IHcY7JgPgMLe+0t4rS3IDHNqt+5SIYGdgTZAFC1/2qo+BEQ0ynYX+W7BTxlllSoxCuN7k/rk/lc
RlvFHlnNrwmSByZhF3Sdkp+ASs8g/EUNLeb8z4loocGZMVaxQn2rGCR/lqgyKFfFhMvsKa32Tk+e
IcgPUglSEDGNeKjkjSvRh4Fty70BHtTiPvAJxgs7yqIHrz7g2gfKtgHEA27ksyquoT3zSzQbpnVg
+Ga6cQy+DI6wkviPoUs25CZtvmruSTfbRcOB2LpN7ckTx5vNhA5E+Vow3xmSa2fsKR8dBFotKWDm
Rx6cszzZWN1js4TrEZG4wvVsuydl/QXy0HO0UWj8UygYHcN5RCt3cpNr0nXbGZBqJS/DBDbD3+Qg
JtWCKAfrXOYORJRQCbp4S/jQYJGaPeMIl9eYtSTeOG/QyBBAfjAC5oA8RrjYRlbzYten8mwHV2UT
Buy+peVP6OA+VCc2JGCpEB/Wy6E0xruWmAYgB4wsibRmLM56vp/C44LCUyYpwkmwIOCnK6ZyBbPk
BSNf1BVX234o3YkPAVGZ3HQsaDPXPKZOyLsLz5YoohoTrjrMztPIkN8vYDdEiAKwCLgzRslhOTkl
4ofoyop7DjiaAXAqT13DAZUgk/uRLj8itmXw1wM7Mclmn9jpii0sXImMSFxUwuI5DDeT8+K43r1K
hocFvRjRZSD61mbCWzXcTeiWM3W/YLRIwKqgcYbVfKe7V8/NLyVrQt1RUawem67+VckuCHazuATu
axY9gIhI413XHQ0WpbiA2eeI9KTAFHfgDAq+IiPqLqHCR1SBCBUrEBRijwZ22xQvIuehyXEXTexI
cC0NhK9FuNTq0EAOAp2C0X6KayBh6QxinIFEfCRPlYHFPS0qMLplO7A5NelDTXSrefwVOHsiDOV+
jtSV3WPLahhXq9ug+2FWdvDQutWvi8/GmQkYSW4fAkd2MrGpBpJm0w20Ne15WJ6L1NoT394tf479
0hb8jfP92I3biEFO21r7UnlnhgB71q4+SeephC+RILlcOr1fobg+pI44y6Y99OP4PPa/DiLcuJoO
Kn0TrGhc8DBBQrRH0L0ZMIJAcTNJPCWNtTWmu7T6csPqYrbPg9yLDAMd65OFzAHAtp9Zfuqbn2T5
1sMrGqOVF/Hohd+F8wBR5lGxlpkJoyNxFQpkBTH8JUrJG6A2AYV9HtN5lzOIy+Mnj/5jqLpdYxXk
6NigBJhRZC6tuHE3W1eR5aCYqu5UYANNyz/FSYSFZ3I6VIP5tirtndN4x7z5lgGDA6JnGB6hxFJb
zwpPsXoZXXWywUqa9kOGHTCkjPORYi8WHp9l63oF1Qnba5xNanGukQx2Jokzbt4dUzY9i3Fm/O4T
cg/ge0rlIeqW76wkbyF4J4WvvnQSbcLUJ18waP2sbLeZwlHcF7G97QOSMCvL5+uioen24pLq47PZ
kMy52UNTNcsuYYWex5uykafFCpCOjeXN9fznccJebUWOD8Jkvu+6/AhmI127Sqj1QiznwszYnv1p
H2JAvNYnA+k0nFv73WzTH6VTNTwDEDTY6BM8x1c7sMN9Fhs/YeKf4X8Xp8mwz5KBFwvWbl8FXbXx
u8I7VOwGTEVip/E0E3W7LmSotqSabCo729kKEwXEAwMNNAFvOkoNVEu7M8Xwz5K0XXUJ77jx8umY
hyJllJg+Ic96aPXeqHT6dSSV/46pcBXaJZyDngFZa8HIMQX02Tr9i7X7g6O9RH+ldb+V196TYWwk
LLbIuddkw2k4AlkCULXRHhzVEvwwNezj1UJIsdHAJYNcgTFgm5DiQOR2Uk35JsD67XUwfZI2/dMk
JVBnbJMgmkGIN4+tn/3DZ9/zDsIFPODAZLs227TDM0CWvt9LdL/Rx2SxOxZwjoYRZVWEAKp28+gQ
Tt3vzGrAoD9Jsvtlngh0msPy2KvxmGTmOhFt+8M6/IF58Xfixu5D6HGDd7mhmUApjM1gGk5DY/6b
LG491mKgy+dbZKa7vpcsxJN4j8fIQyRChxf8cbghR7c6ccSZx/mWjI+EDQePQ1cw2+WwT9mn2Fia
7qwoUHtHXguzmPdM2SFkI/3Y1nPEFnVBbzSFLzk06VMRzJ+ZAjJGOs62ISJubeGSb1hMYgF7liN5
FvrJ6Gw6S77RPbSvyH5ZTMKimXc8Jt17jzKHDxw5QKr9kCZnch8k8wFe1Z03unw53OStLelqbNBl
JLn0e5Up8WIoxMxxzPcj7MZjYDmnJDGHc5YWmmxhv8ZBkFyzNIgIgM04APuftoyHk81+RvLmYPKt
shPjeTNmu2Tl3atX18U1YUXN2EsgA4uoGazyWMiuPYzbdtaKekL11omtiNLyXXcvpuLGZXhj35vc
oWf2bpl163r2ofg7BGug8strCbYUov71WmAxo/bjDjyjE2KezgODUSX1xXFw4/jFzIQwd0Y6e/dp
jnPv4FekxKYO10tKbJDkmYK26T/has33WWeKvdm6N8g8nW1C18cLR0aTNLGIisQ7ebOD0L1HXukS
PDVFMj4OE/cxf2xG/JuqS5TFr3hNSYvXJAmEUjBAdgvNWSPI5un4w9yoQu2y3mEmu2Cbt1o8IIK4
pCz4DRf7CRAsI8GMcBtf9RfPcPqdDMdLmNXqilD6aNps/tL5Oc/Cr27AFO6CwumceyyEG6cnLxRQ
EmHcrgTYqTajnlzSVUPaZgdTUwuRL3DIiCJ1jsKO91MmcOEj1MEVSGkJX6ZFADrEO0aKq7hcjlb/
RfzjaJ39gXYbRzImO5K+UIUGzH7Z5RanIvlMLAZ3Z8f654R3YYLevefZRlMmn0T5ZGD6pKO466TN
i6RxJ1/yEprG3sj//OyW982tVAjdqZcA7EQNWQL+vbJO/RwzZEqORX1q4mqnxBMpPtC3qoOJ2KC3
yDUnGmGKp5NyvIMNMS4n1WSG8lOGiATTz6ovvwwHYhCkcZETtg483OhRYQlqCnZc1luXfsAR2JV8
eqimuuUsDUTtfL6qjoEKPlJCB2P3VlO79uGyM/zPpp22kX9rQQUwM+zuZYN9rCdakKffLE8OqqBB
fUjVPSbZ3YRUQEYHvyh31DkrkS0oVDBe8bErSirlkruV3A94F3wI73JMLsGIS0GyW3usq3w1BvaW
tAYYNmffqp9dC9ko3Mx7gKXbhFFnrmn76L/bj7ApN6ZF5+xFJJnsFyM8md28Umq+ZQZZ4tZFor0n
x4rRq1tDiWMA5L0rdur43ERJWBvYmSW0zrCHj9TaE2qspr9PJ8Q1fIeqUJP6rgnz6xKDKjJuhRwu
Do528p2wF3J5ZR3Id/qKCVaVyUOlMiZGD2bebBHvEiqGmsD/SXIUTdN24rMC2k4Hc8XLtFmm3xxK
g2Tew4BxlQz/MO2xKaZJIkt84hbzA6jFROyF26w7x/GXDlKO7vUGM6XsLK4KgLNwAW6Ife6/yX1n
MVeZHpbkcRhx9Q0vBnCKyvI45V4j0AAxFX+49NuCqy4q9RfGOhZpthHQM5b0ro16ggvUjeir2+yS
jR0QciUOEukex1OzMoP4LmEnp4CngG6Bhp8trwMiBe7lTebGa1kwsolwrDQCBdWxnRPmTy5KIX4L
G2ZF4m/7CZYnDiPrqCAWCucWe/dWfd+gM4LtAlVAuPdqZCsamMcE1vcIkjH9sKdybaZ4Lh0wM87a
9LPTOLk4lgivBeDfjb++JqLplMEHUdIAKH5q9JkjUWStu2rIEk9bSdULPGepdg4u1NmI1rHZPKp8
fvKhW+JsdCx6wyQ4VDp/zKmOpiDzVk6bxrXXvbgO9fAmjHoPscQxzgGQrhbR4NS/c3uthnlBF3mf
V3Ro/S0RRxfpiZH5p8J0TqZ95cuY+cs6Z1YHB3+N/v6Qlu9zdbOs5Ui/UwcPKUa/tmY4HH/6MQUB
apom+kJItqbbVP4dqSz8fliArOAFN+G6V1gf6L5aG8VCylOLJEwW716nXlxABwMblXqGVI/jbsbj
aCdQ0oYjarh17py6yt3BDYrxZHQjde6yH0CgReKQKvVsB88s79ZOMm5DOEyYFZwhOxjkZi010XOj
exzgeDTVsyyxEbEmKNh3LaAiZZBup655YnL7HEXWPl2+p9a72XTw006PaZHb7arpHPCrOtZrxCnh
MvJf9ez0q6DfWj46xgQtnkFW37k0yTRWj3PPRs/4YUS5LXrqmlTi6NB6w7A9TN2wQWhxQGjYAJLL
smDXoU7FlJTcYVtZV6K8n1xu2wQHKpi48mMUYu/HzdHgO9DG9l05ZmxEONqtONjOcXBpq/I8HR0O
Lyu7i+2nViyHIIHgJS/LAnMaD3BjvhDrecSXQqq8d7GPHTO+ECUGeW/nheSPsDSg77g0MwMtZP3E
sYDoVD5pZp7JNraUYH8g6phJfHT97qHhYnYEu+gW4Vj+OjNRmOrzbLFOjJEYP3rBs6cX6oyZ55SN
1Tzn72EWn4sE6UO+CxxzLf1mH+UA+yGaNrX9wHjYCpu9iZcRjitjx8D9xGZ+Dty7LmFDxtlowaap
DDAjsPGJeag3Ma6ozA33bZhtA9KyGMf+N7LOa7l1pU2yT4QIeHNLb0VSlN03CFl4Xyig8PS9oH+m
e8yNjqSznWjK5Je5csTGXRSC0ySaUBR5C4pRvkcTZ07PU9y9mFhjnag5xqH2rSAiglCjdt2/Jd50
IykH+6Jaa/57qt8Iwa+d6nt0n2gBb1PrkPoZ599nN/wlcIHuYLPaB6wbHeVtQDYbDKhVX91kYh8N
9dtIWjYiRAtuCZEzftWpvfZVhdTeGmwnsAlA+LBumv4oZp7a2lTtGTjMQhot4bdu0znjq/KZ0I0b
aoIveYIvs21RJOSbr4rL5GwDcgcjpuWJnkxZXkwnWusSTELgriz7MQHjCQXGnV/u04PGhUlw5pBW
vg7tAyH81Ythq1tmlhujfE8xd8cclZ2EUtnuZwxeVa4fI90iZfIrUI7K+gLslZ54bHrg8scDmbGF
sE1oW4qHKt601gk5ZdXo51BtM/rJsRetkwLxPCScGJ9Qpt+NmDR+NEAojoCCspPNvCjrUYdRgRPw
YXJ2jsfWiWPMMYvlXCniR94sTdFWcdZ/W47YidmvYUyQCMp3aGZN9ezn/SElpdDqG8NpSQjyKGQ4
VyvG4S7vYrM50CsIAGc8VV7ATmQvg+5B829ANuiwQabNS+uNJmQjDSgADCD21Se9siGoJusajgRR
3rKOoYhcrZgUXsfial1qpziCMLxXYCWcqzVV91o7CrxUBe1cDdYT/TFhFjgyv5HtZxD3TzYhVgvo
hQAw1gW/fbyLKFuqYvUpK3AscbiaY7MJ3JSE2he6EO5J88w+2qavYfDZe5+xwM3+VMwsQsXkrDQO
Rb+nzxm+0onQkKG9TU0MQYCXCfBJSU2x1Yy7CFCWmuhDLbpNCXrLOAxltEtx/AR3ogiYMXxjA6m/
iylbBcZ2dbtLBeuzBCBcRsijxbIy5aFV9zxD7ugGXB6Du1X8jJSs72qsS1U87KAzGFzuvH7Y2TNj
P+RGKuFdFphjKvNgbWwafoEcoEyIjMXDbIDaJC90ES6S8Fr05uI2UTuZM/Sv6yeR++e0blYtAIsh
uuvm0Y/7TZS+BYm9Hidz3/XDpra6Pbn1M++GhaW+o4Ajm21sa96cE+28E+ugySTEKPcVjfNFx8JC
wnfo55MXtU630bQRlDkTuoyWshuYl43JUaXUg6+MikoHx2aFP0HRtz1BMgyTdT4w6It/80wjpnTg
WkkTOY3VXG47ucmrYznI4wgGAqhLl/zoOtgloIghPTyWDtI1IJVHrVJhmovIvI6UX1UxJrUSbgST
ac3F+aJWMZ1OLsuqQmEUGNQbdQGnuVM4Ro0SZhGahFLp7XHKY1qJunXEdMzGxISJh6s/tHDZH4oc
nTO7pFa1HHGdGbjbUt5uVVzB/W4f3Y7fwpUUzg+j4HT5JQRWHHwpR60EizVskEG4mxOfZTnK/GZZ
/VQsfWxLnQLZB3ELl5WU3V7yy3ugrZKhGbHuiLtygAJAqe2eOjQsY9uE3ioHEC6hN/IHeDUuTkX9
hXe0kn1UxOcSko/fXwYFMzZ7sAN+MRGaaMOQcjE2yCq2IKpl05iLqAMFeLaSZ3KX8gPTLh/gxg/o
YJE+k3H1MOeb4hgV0v/2cVGqHmUOmowCyWMXatvOp6j6Nx9fO1rM05lgI81Nj8JL7gdLGF3o/aqG
vBbyLu01c92KnuPi+8RruVVfpMLXbt3tpPkRGbRFRnOLSrHzmp3pQh25kClcFFuLQjbRvGrOlmEa
RygMTzwMY30eSFR7ZHfpjiFoukwTcR7TS6I+vGSuR8T3i+gLOXIhSThxkOctRNn4mHFrh/hKjDvf
Gc55aAEHqcMgTpMG1817c0ZiIu6wmptr8wueP41ZBsnUZTk2hPblqn9JseMk+Hl0caK7iL/rCGCU
iScPHVswaBXVsHIefE7StQDIbL+U3SV0xI6YOkmAp9r5V0vofPzb9OQh15CYopb5CO7U4uxOF53i
zSinBo9TZf5lJy/ToPaeNewU9uWYib7s+ncrwCqvQyJO11xlOMzAvvLIFLeYbE5pssdB31RMILP9
pINoyzFIICnSebBWgbYvzhjKl5Y3AWO4S+cA9XsXjfRt68dG+0fV4tJm9a8PwuUknn61RbaCSPVt
iZ88eOq4RvXFYz2obW58xM19aj+HoN8OGQchguw2spovrZ0+vrnBtBQi2TXJsYkPOoASiK17SDHk
WZgva9pJhea6o3HUNP2lQ5Uoa4/wUGr8uxiY9rbMRy0YNrIsAGc4S3Tx2DkTTVuklXvMpx+M1dS0
UZtsfHgtRGxWYAAX/bAYnGbVmMDyx/BZVHJTevVaGuJfxVl0lnvJINOMTX7vTu3CuvdzJjxfIBmX
lsB2Ciog0tV2IkrvZvn85NPLld0TzwGn3uwlYzOXGQPnLkb42xBEkRw2QfxRDNUZ5GY4rd0i25gG
+BdnWvrDKmEG5I/rHosQQZNFQe97kX47qVoHfgka+1w3TyMnGQsG4xglPD7/gFjiZj3SJbBBGFIc
UaW6dtawDXUSnzSnIqmwZzSv0plv7t1KGuOxkzVs7xYKHNOb4qJ89eyJZhM2NMbNOZgo3SEw9gEw
JOjFuCzpqMWW8B7HI+e0e5ydffhTlFW/CF5LXhjSWXmrjWtZP9njp2yq/Uy7xeOA0Y3IHtOZNiK5
Wi018VvXa9Xg4kHkOTH7XBTmDdQUTyJD8GiAJQqOU71N8pXuIMfbGW9h/0UINQBT6DrlVoLjqOx7
/ja1l7m0eNSZjUP5zrhTZ7p+rUlHGQ1A4nE6DParKzyyiv1q6vHkTR9DwZurItvWQppAwcy0fNUa
Yo2Mq6TOI45Bry6epphGiImoKJnA91GHxBejjrns6Y4iwdRh6Ac2HMB1VO9T1a9CmtAUW21tzq14
DhaIz4nrop2+qOESmCtluCtlFnOr3TrMYUA1rxb2WtyEeCnI4sYYRy1JUQ7xN9ndc8cActgf/IYw
UO1ShiyGlZk/+F56iHRvU2bUVzgnTRwDP3qRnPkd1kWbJgKuBP2Ik4DYDmojj37Lph3BpCvRubUn
h6t3qlE3L9dE0VbcKldlkT7bTOIqDEe9h0kUq4agKrYsr2n25NfVuguQ6gZ4BSFlRVgTRqhkWKSe
YtywgW5vY72gjhiUZpDthPtmjzEHyHg3eD5tf9nJcW8TNsGxQr7k8gd7dhNH2qr0n9wgXKf+e968
9qn7TBfHF2XSi4CMA2Fv4gWde7Qqc43AupLyUIvjVHjI1FDoTOxn9ToTzxBg6vgCDhB//tXUR6q+
j7Ih76wz3g7vlXlJDMyrufUcQm9ZODLmXcmBDjFY/mZed+ko+omneJtK+RrytzudexvaYuMxB8OS
CC7IWmFJWtXNdwfkoPW7Y8vdZ2rTo3BXMcQqr0xpsWKcPC//l5T9pCHch8a/DNRJyBAAJ/DvNF6a
GFPthneX3CJu7nkeJrWRAFtNXx5s1PzIeGcj3MkvVgK3e4z6kz5tE3kZA7zPd/yIbLiG/GYn1uJL
lrx49CW39Bs3r2l+89OrUvR8XIvKPDa4ax5rsaMyHBxq92zY+0yezZCYxjZVsOyyZUOHh4/+4X40
+fSVFeCPNU52sb3pTGpdRYdDm3rp2E1WqkcLL4utVmOqUj+FYR/cpNkZgBhUn76mDfknzk5M7pB0
MZHDikXgKNz7VPRHbSi2UbPBYLQTU3ouZx8BxA9Yg8iC6QeZd4xb1UYwk7ELc0X9zVrOzabGw2S6
63nwUVF2N9KVljKJbyg0yDhsMDc86AwcGnZYMKEL6iN4bu4lL4wIcyGkkMRmqMsGX7YjDF/wvmO3
68Z8b4Xv2vTrEp/IqeSwuDh3ZvxWEIObiOBXDUNRPGKcrbLQJcUFaxZNbqgYOY49ot4VZv5H5N21
oHy0zZstTvBpoU6Niw5MFcFc1NxXv0M5yMm6TRvXMh89uIWZUlvH+zSBV6HWC0hCRGd19cZpfg3S
7tWCsxQZ/3Qcnl3/YQ7yzFoAoHYBk3mZZQ8ivZRcBEzWKI8X3hRWC6+kRa8Dhehxja2Hf3X24SYz
NrnfGjVrfQBFKhdb71NAn6DclB/2XdoeasfsxzB5Vm6J/1wZmECxB6wxUTPZgjOieO+ax4S68epC
EISGcdyBVEcWn5XzXpLGEUX8ozVslkV4DWD6J8Onox0CWL+xCf5XP4sq3NJIz/P4MwQP8WS8cvrG
XkJaSUu+PUAAvmx2KUPaudKFeTIQC3Z1W9BAznFC2+ps6MxTl2nsvpQe6PXfElhaG14K5LDMUpcU
F5dil7QzuR5y2NBFx938sXLVKtT7xdTtW7AsRkEzR057BtCJyf7y6+7BHwKKEeKnylEH3w72AVhn
vT/58lmlEdIBWgpnuyEg24gJmcfgAJxok6IBd/kGqP3SYXdtkNXsnIHmbFDH3cFZG7fK2oaNjxOD
FYAlkqeF69xAes/tAYJxqfWgR+V0pOUP3lxuXLvpLs7jldmPe88eDlEuAZvF965a+vlwlSTTTBGs
G4+SV31CzRRb6kYOU03Ppo7ax6BVUAAT+WtbeButzJ9km/6Q2EC4wFZAg6gz/eRyGzfvKWC01JcX
vbMWXf1jtoBCuBv4jIwEaHYtIebuvzg+U+5sGeUhyWaUtqY5W0H4qsyb5tmbxKiO/MZjneWMZPgp
XnsSJlwYGMm/C5fHLlM7zwQhh40W0YuaiZhb/S/HqB20x2eAsxvchOFj3yPlhXa9d4JvYxJksmEA
CRrV/APJ6h0WuuesRK3CfJD2rzmo4KzSfjzNorE2uFc1QyboyL5hX5JQv1TDruK4YYep4OhgLgps
jWKUa10VJ4T3o+Foj6mp9l1b7aOYVADefoEmQNZr2/ZbvH0Pldfvh/hifVeIvlCMPzxGHjwsbvWg
U1edm8bdivojjoATKK3fsdzk+P5CWLy1b+/jbtrUzrCN/PhYuag9OM/j+hwDe2I5i4i91IaH8M9c
0hncvdWTpsyOOK1JkgBmrvwD3K+V7rHSOAEM0J78Ssc0FojAsmKVMlpx98f+yyLcc8zcdj9kPD/p
I/0EFHOXKHnNzWNbUxaS/PAZQvh2GVUMCITMFh6DrKcTpgzxci4CjB990T/iF1m3gHJ0jhIWDlfN
oUwKkVozjTcxDYeUTcvQpifPsWAH4tbR9A8GAqsi9FacPvc13iGmk8s8vNEXs+iT+iqMFqs7vizd
2Pey40bx7g8dIr5Ld3VbSf7scZ2ralfTT4v2SQctF+4cEl/m3sgSEhcZrxrOjfAKTHehODBjUZJ3
SgbfWz/i3EsD00D5qY3uhj+rH9ZJ9B33nE548VeGvk64Ojb2sWCuWGr2yTAFYAwNA8pzy2EzSa09
xnGWgH6nOUyZw7XLdG5SP+P03WvanhPTSuXhZiLBF4MYIfxa/tgQJtpBHEqz23ccyTQqWrA1t91L
Ob/zYg51Xb+fvF/QHmdauratgviD86jE3O62YIQxB+WeB9HWxIbtrKxwBuzS61AE3tWQYEUUZ9At
+L9lWIl/Iqt2cWqsXOAVOtXh3bBLAUQM5bsv2JugmCKuajSgatTrbEY0C1AXFwYlAy+OcsDH1GxV
dxMiPmdqBKZPT5LN3JfLNXZsOG4zggMD0mxxTaDYNEDgGcJF2guL5qrKrq4xz52HTdY+ODZADlxn
OC+OPCAPRsiLW60y0kd50l8ivOyG3ISDdzSTaO2Y0c4I8Hd1kuZF1AMmhhFUAVvUG5sMF+ngZVu5
h9osQbhGq/bT5wXZ4wycR0Uo7diCqreyetEG85KLeXNHVkiGG3Cp9YB/K/D8x5K7eZihNHMzLF1Q
MLemjZiHQvVpp73maDzu9T0lh9ZVJQLCu22/JxMHUTgqCWSFgZfUlGDtPTJkePE4/LbSQ5s7Z6S5
8l4+1fAzWyf8Mm3exdVY7xJbPmqZ9W52HJVIzm47NJgCmkmrxMESFA/02sOoOBWRr4dJuNMTnewh
XwwgqbrUXIExWkiTWzj6BXR6jzYK0HzDQ0IyxRqtPe1Rm96PNxm3yHRTCvz/VYaGEH4nYb8puJTl
WfQM4obsy4T7pV5dm6DcwqRd+mI6pNN3hoGNQBCRBOuNzIhkvqXsV1v7qRFSyHssA/oxDLWNiO0N
zbeCjw5k2ogvgv0zVLDCZniV+aSNxg64HXp+cqsjClQJkHpLkbjQzcJ9E5ERmCF6+OhEcTaktXTj
lLBcsWrxxtnR3XL+TSV8I7lpev5bSJx5n3VwN1NtV2OhD0vQYeJh0h+j+tEcP4YSUchepwH3Djhz
ikd2MDB8Wd2tn/wfj9hSyc7AUZaE2SIrP6qYolnp3ONiOMYa8M0uPQPeWFPfsVX+hB4mlhYN9kp2
GMaHd6MgNU56x9YqBjAuUU2IZZwEvWCraWfywFwHMIqwmNWTuI09ZxeXVZ/qQ5Qe4zQQMAeJR+DB
D34GL34HPLOunIzFxOrPsHxuvZLcE8Z/U8iy0H1WBZyarszODKgzi7zHQnOcu66BCO1gEk+jwKMi
w7cc8FDMW7N4wBzKqyGCbpyraz8196aKz6SAlh1E+bjTj7OdkZLAgUSJ1L8kem1bH6Yp/+hGCAAE
sQSh2lnvbtlpNvRCkgIqTjKjO0KbHPsVcRcmTZ8cs5gKlUlyeXVH/WUIyBRl+knE8bvsourVj0Za
SLyXkvwKgUCnoWA5Rr0VLdNrV21DiupWCnT5bKSKHh2QRfTFcPDlTcwZgWyNVt/1gckoRRcWTM8S
O6i0hPOvH2x96diFPBs82cUEmS93CT5nzIpRFfJ3sPaAF9NrIGHAAJedDe7MKGpa78oJ9W5kLLXF
qJHnrAaQ/1djaJFrcMS3T2CYQ6MPxD/BmhQEmFjTkpdfYX9WmR6DIe5DquSMbuUn3i/bMO07BnVq
GLF82zaO1MqgrZbkmCfi5Ftqsl9j3r9Zhw7oKH1NLgG6h7VwOU5SiLXWjekgwhfCFjHyn/0dmA+C
8g8jfovyG0T7Iyef9Wy/MLN6T6ZlnXcoycxOi/mEjoeHPxAnJE066cVnvwyinelJBt/6UgO3VJkm
3rN034WvNMFv3JhODM6zBMtKnVcMyh+TfKbx1tGIICnKITwW0ZA/2RQTQjvTX4qEy2Lxomw2mzZN
H5pR1ED4mFcJ70sKljB3tIfX3KVhlsEWxRQguoaZhBLGVxBI3A37vRznFaEShwRYShYIaytlWjLQ
HPuNFpPgHHEiLqqBIVeVUYuSdj30UsY7o1W4y0hxCx67OVAEXpHjJTN1N2834HkbLMmN0WNvRBsH
fQHevR+NK4Gk9mA042eKILUbqhY9bZTjEsOa9gRnRlUEsKak9phjZOAxndJaO+6lM/AukIh/GnG+
qOghYXRrgfUU8mtCcytSunPZ91MAcAb7X4C+Fk6AABv8yON5PlghFi5t4wCmfznn+FvJVHCA7sRB
yGNdsCTbt03dlsNOFqEK4WCwzJUhf3PuoW2Jo89+tiKxGwQ7MxmT6bFD6wqizwafw0wRSJ0PrcgR
eVLQAvgj9JVv03jicyr49ixGvaAl6shZKsKlIGXoeptRzTkW6nHXJYfR+VeUYlNVPTCML4knW3Pw
5QTPRorDnu4Wx2N8F1D2zMZfo7OToyGD627TYYP0uRybbV5OG8Pi8p3UqxzKzMScT0Mw9+230vlI
bWZPgrztuq2fivrVRzSSereffaxTdahCm/HdbWaR09gAfIxcdsAhFrdLIrlIzkz0nQUls9I7oson
1u2aoR2RllWm/xvgtknjlSQ03BgdERL7Svjk0iWRV2+SOkmDzbFzUQ3mCCQ4cfrVgGFC0GF6npSQ
Un+5QmgcDhLF6g6BkWtz6148tgvLy/ZtzEQf2BPSc9kdamw4KsnoehiW+R3FSXEHFic9OSJhOOHF
RasnKks5TLgd7e3ATd9z/knjsfY6UItAHtWGkBVSwzomQ9SEkuvnPgBIwCEeMli9hScATtRa2kjP
8Tey6LIQJ/wOLPjtEm02S77jtEKkA9VOFCD7V9S4AKpL2DzMAySNAQf246b5qAqCB0wvyGLXcL2s
viO1K5l7YUdIms3IQ2P2pxDllHin5r0FSLh98lbz0IwOv4ZnpcL8XDWbXibQ2FE70TE9xSnidUKU
ppyv7lLgXWByZYJte07nvqXdviG+TElgStADEao2jpH8McNrfQ2Z20o2u8E8jzrnSEZIalxqRCqc
40BSQHBHr6dHTeDdjvOV1h698MnELOKx3pewPMf8CQTdIeOKHtd3RXlW+zU12OjNaxPTjnAA9DD7
jLLhrIKfEDyKEdF8S3YMs4bPDmsNDkltfePgslU7F/Mk7DoqXbt2ngHvc97ELTdzzREbN/h1c1aX
CZFzdOhu/dHBZvvDWkz8FFzhm/JAeJ8w3bM+bgH5LPu4o6V3HYfHJH0uBSE6rqGZuUnqX5yghD65
Nu0qG2MNpYg4BF14m/kIbHjJ1LZCcovD7eTgULa1/chS0us3rVl7Gm4a42JxZen87YzPbd+MyD0O
kPk5zfbCh439Mg5HGiN9tdUpYZlfOhNT9pQrkA6Y1q0/RpIgUPLHWY47BCibUWQs8PfB+CvMtzb7
ZaOF7S03EaullVRcT3g1pB2RP452BmCGvZU9Te5PN7fa/XMwfDbfVUKSNwDk/+VStqWFz1aNkcRp
IBF5spuWMHsU7UoMS8f66lePntK7ndFxK2kb+aVoHAWyaLh7Qzn53vMTenOZ1TZeyWWLm9DGoROR
aEyqrdrZPUdRwS1j0IfI8mPp9rs7aViYFTnXHGDMPXAuA5ckz0jsFw0Cej2gtZtNNELUoc7PKfyX
TnKTCqPmraU0lARDxUCgh+00MDWvfBRkrwA85j8w2naee/HPLFOPpluzWA0j0pSv3RoXmqedf4EF
yRmgsVRp1OmtLJcIZAYTp6jVq5uze2IP4xm8UQTMw+neu7D1t3HvbtyoezcYrH4WTQysi5uCzTiL
i2WN5taz4Guxbqxjc4g2BdUJA66ZCzTri+qfdd72Nv8Qi8CgF96MhDcD9omAv4dxBcKtyUQa4EGi
f46ZvivLxzI7UcyG3ZMBk//rp1tPv6oqe1KEiNxyOpCwDkFnMyXaUgssvF07PBHx9PNvunduCQ8v
nmi6nZuXbMDq6hJ86tc9le4JVpq5J8DrYUXZjx1GEoA+sJUa/MbncnwJpP0QwOwit6PJv8HivDla
+YCObK8zeq1am58mLg6Uz2J0z73hWtGuQI8FqN1Ef89b82EqmJ+LljvzFAZLx2lqrLEVy3yH/438
o+sai1zzjW/k1q3t9NlJUsodxpRjJt0+1jjyQJZkf6RueRNVjnPMx7TesvO/Cm3V5c1wcXoLGNHE
kwMmbpdSFbPlpByRWzolZfaQAGIiU6Ox+RlkMyET3HPB0cuDPFVpcFPNuh4BdPEGEQX3FbNx8C9A
DRpS3bvmWnoKGXOCmm8eeC8YCxOtcdNYapkPoGOpvH/xa1mdzb6N1xLE3KKf8pNv9UgXjMYfQ/uB
AdZjkguPXBwNi9bs2JoKPKXVYIJzEO6lLdDKiwYWUpKAtEygW5nAjofYXM62426EpptP2M+xR+/i
Jvsky27OB2Jjy5luH3jdxDO16ivtiRoUirQubQRDw+FWBp5VMGEq/hlKRlwyKZnRR+TXbAX9gdq3
rGGcneU/SDizHwdbJm9bBir8g3g0CPkYL1XiDLyGrvxwVCAE4BXoct60Ift722KecXsMfIlWHQrG
nouGh5NLN7AE4NUQSj1GMyWCRAJgPSgh0lB9DCnSo+IGetoSIgAih4TH3iInz8kvTdTz7YSTYqSP
HYxvi0qqLMaBEed3ghg7/BKcIzB+Tg3WBLhG9aI1qvdSpHuSgYfIZueLYnlVo2udPDfngazXWpQG
O1pm8dFnC+6pHrNZPNJTxGSavc9IsDuMxLJrSaXA39d2o9vIEdldjRBShvlDlmsdt/X5079v/n3I
HU8dUnMQjCXnT/++KRqNUQqQiwDOy4HLx+As/z5V2G0gjRhEGN0qbUkEQ2sRFTPNTi/1Qz9/gM49
/efD3/f+58u///v/fO/v/wox/J+/rS6n+OC3h8riJQgRUngHBY6YgVCXpitNQ9fwLHENjIi0QsKB
b1GPFlz7Rof9+fepXnh4uwOoPXuf1td+iuojzsPq+J//YbC86qQV/FwdtHogG+fovTr854NMw0U6
SLzBJjGdFirh4e+z+r8/+8+XiUPfNI48LZXFMc7+9wfLMqCV+5HG3dLO4JkUGcKsc2SiRv1AgUFF
iaOpacQL5w9OyqyPZPT/972w0WgMB9tYe6nHViuonZ8/4x6PDJUpNAn0DJt7zUKJ0qIGcXQquiT7
9yG0IDiWsRCnPp9JCFUIvsSs0x0C6DXuHfvoj1nScnxNHGavg32kcvn/+joeo+kYv/7PL/j7XX+/
tC95l4QGxJVJHwHI997/+tBPdXv86T0GTaGeHv8+DCDxWC3/+2uLx4D5aI9wYJNf2I6h/iHM1jw6
TkmsBkIUhtbcuU/Sf62FwM/AvcS0b1pZGPRion9oaQuQhvY+I+1utiWSA2Pbfya5IFxiONQxtvjb
QXABcdoxP0cgOM+9GRwmYeBQJqOzHkYcWbaRxicXQi4GHWfT2XpHl41AaEXBPP59IODZoQJpWB/6
mnr0pPD5VGMB7ctArGGgeq11pLP2M8sigTsaswxeiS6stHUdRc9RaDcM4TJ59BhwIVhxji/94Ry2
AK9jFEaIcmT89FoeQerIh0bTHyfp0jFDkTPFeNgKOuopXXBfiNlzZa8iiZwhxxk0C1YlNUXuhGFM
b9r1CNmH0XF/SUO72ifDkxv72kuE37uU3CrMyYm3psmNDa95uPeCBKNvqm0l8+W1NQUbQxtXNBzr
e7uknSK2uFtRL3ihNCNBONdBCsZafDC59c7VFRDAlNiIRp9nGckjsBAX/rfIT1XUcBorumt1njyh
cWgf4nXioNInBp5GP0cma9ruEtMgNv/VYHkJP4Q6oG+67LdDMj2VitigCplMwTR5cjXiLFhT/n6h
apDRDS6b+9LE7WLBetnCJsT8E6DoKEJJPveZtWwScHxDJTajHWJ2aYN0WaM13QaMW5zmi/dWT/u1
0RcNVSgcQVNLc3ew3PRrqXE4peSuAGTpT9fAA5tvFfDRlZje9WAabi5JSA9PW2Z2amfiTYun9LfK
I2zVhpFdq1o/y6m2XnkuqLotapi7E6NJ26ijLUfafmW6MBxknj1l1dhh5Zy9pmH0W+rKOZpYhcNi
jziE/p9V3TmFiI0Be3xxijbbdLlU/xLyMV5dttdIZI/KL/xHA4WoTjSPWUJPV5ppya2JcFTzYNNc
4t7soHFvHs5b7oZWsfmf7zXprEqbDk6qfuwvfadjhNTFFd4mmCUrq7Yp0sj170NXxA0WhOzRtCjc
Kx0vvriTeaKliNRoxY21K3mYOiPSt0UdtKcxoWnIEIBZEvDExwIi2hGJvNjSjEJj7gLFxmMjFIDj
ajc6ccLWrbPMXJvBdBLMt1QkNVNFWyfw6jPOmfrcRJwiqroO1n3eoqpw0N50YjQXnllUD43wSxJQ
Trt1Z0mta5vqHIYNbl6vxxDjEF+JEMtXdd8DZjLcZG+l+VnMr8Zswvs8ScwfgKDxKgpLUFrfR59W
hm4WBb1BI7VPEHU0mc+WYFmE0Z00guGUVeqnXth8MCmBHXKAXrF/dtlSKM1OvGtsMDUNMfvtOizq
AYHCW0b557JuDXK5858FcdRfUSJ1FY1EMirt9mZqwruWDukkjY6J3tb3QlHP4nF3YpLq8XZ5dmDA
nP0uJMLDAdBNe+/quU73mHkhpQNIOrrBuIe/Q/ehBzkzhRpwG1Gh3jdRUqfonPaJga2YMS+N92Mf
60fZPXZtjk5EyelDRPL1qAuvO2ajAo/vViH4WF0+5FUjH0YjurkReW6eantVAFJ/APvnr01OhCvf
kAZ9UboHmyZeElF0b5EVvNRCBex9XOtM6ZrP3TDINVB4XbI240WHKuO3lK4TNA2AjlaBMHfjMICn
adIcf5F6kljxT7mD+JH21jqeiumj9uunwSQEHqZ6c9SSIn0KWgI2SCY87dkzZ6ViHXKK2Jt6JleG
hROl0YpzzQD1WjJC9aInP0jAbmKgJZJaONu+wT33t0iFDqI5LTxYGWLz0W06eyf8gSswtr+eLCFZ
Q69Vw7EpeLb70RuOjk1lbU5fdmjgHHJagoS2qmJjQcdDtfZjapxyCiTRv4R9yDAkGGnyn9eXR4pH
M4ceUOqIA3MY47PQTp0TVfyWBB/gGDb1+zCl+sVysG2W8q4DRtF0wdCfFuhLEyvt/PeCCjLkML1K
RyhIUbLjeL4fZJAd2b4op6w99y3BSz8bp+pdx8J1aQ1D25Y+Ta3jYOSXLI6ji3uPKoMGUBarjZFQ
52jUDV/O3/M5W+xMk+hDECIXGy7bp7Qs70HMH2KHtjuao/X/vKOVtCnDNqe96DHRj9XD3xtuGhhj
pgV/LDXhBEG07lTTs0qwJYixEARIPXZsdhdjKIxdy4tzwSCMPJAuX8KUJjYuMAAZY4PTQAmAMG7c
rZvbyYMIaZSuRZL+57OOpngn7jFDIvuvozFkWurwYRVo2aulur8Oc+rJHdfcZ6ACopiCw1HopAAl
IfVxlG9jH1XnIcHM5qOiZRZIENIzyTxhyR5GIZtVVPtbiiUzBFdnvArl/3axl25dPw+PoCyknoYb
VaufIDaildFZmzCc8XhWUqz+i73zWJKcObPsq7T96wHNHcIBLLjJQOgUkVpsYCkqoTUc6un74O9N
s9vGaLOfHcliVUZGBFzc795zkyVH+HEzeyuMhP7uxjwwArtYjDlxEQrS7SE1dnYUMgAdidhTKoy3
3ffOjYO4Yin9RsPBABv1V5gNDp86sZ6HwmNDQdGdycFBfE0P5LXTE4BKrDaZQ1iLrd/vMCSE2HP3
LrTJuRjvJhNAX9kdMe9y0JmdC5Goh0Yvh46+oVGacmeKlere+w9LEj3lMB2m/YhVmkqmD9sp/EdH
AswzqfjcVM3WT/BpaqvF01jE4UnRZRjPZNBKGNGsKsvd0tIKnVkZYlkNn2pw7ouqPixeyc0P79Zo
H0pn5QnFc7UrGGEV1poLmIzXYupvuH/qG7GaSRqPoI7BmV+N4R3FxmvqB7PIcD1PnhlQRFjBuPDu
7Jo7ufCS/jQOMwG6O2rwVpCgOBZTxjrcXhCDAZv05NCBCyh8fpRe5XcaJBw3/W/wM9G5XgAGZrpk
VFa8AL1AhMu3NTdj5ZUCb3CXbrI2+jTT3KLuCR+BgvpHCSTUVG/ddpavIUqPQqBICmNprrU1vkp6
3ja1XG5kM354LretvgO9Htr41z04dZaA2Jb2dnNsBKNBG8ttNhF+Sx3noUyUz4hppN3YdW8oWhmA
WynzNFe2u06UEBuya9/3Hg0zCvxp+UO9n32F1oDZCyTtJjWqZAfWfFaQSjArtHDqO/sczdZZED7o
WCPvrWq87eyuu45seRuVfvsy5gPWjYJffa7vfW9xr1jvnLuoR85bqM/b5zjHTjlGU3ZrkOTMwq7C
BDiASsxdBxUAnTE+xnaraa1ErXVDSpm047/HJtiWOWuvAc01tyEKOsYMc1tKjeASGpgs2/s2zY13
0SV70+sf89i8q9u2CfKiOxmE/khiU0EkfIeXO6Z3HNfaA+ly4wid8VRKAfmkACsxOsvTlI/lo0uW
8ZpT24u24vu/j39/H/pC2WcnwzO/PKvGfjIqDrBVuWcAMeESsvZ6DRoIN8z3s5wT3AJ40p1E40it
2Pa8lAFWUd1M2AYZU/WbVMxbUw16x7iVYrX8S/TNi4oBD4RuSBAErOwEmi/thotHGU1i1tVBQ67k
8/EJ1XALHQSFZ1gnPkVMWaErpi8sAuT+ld9TbhO2wRg3q1hNOq0GMDTyuvHVak7wRGw827EOsOPk
3PYgjYoH3nCKRWemVcAkvS185NvWTvGFEyPc25375Va2cxbTz+I5WLDmU2+Z9Z7g9rsUkRlkVe3c
CO0QR5/POh3f+9KIAtGkGMxmcz9PFe+3aROMHds/BiyGYE6NZON1mB7j+8XBz5XgRCUv0lBuj2gF
hmd4nGh13BsaaTnVF4LC5lUuizf6Gn+l7VpXOXCzoDARtwqB8T7FEh6WOPPpP7rSuIs9VtzA7yU+
cr5+ZyggFiPm3kpfOy4RgEGbJqA54+rHn6Gn59+VmR+0S56rlHyoRuGAcnZku21hupFWh1aGhXwn
zFYEi1dbUL6nl7U9W01NCe80+zDdOd/Z6bvPUHU/6g5LgG5ufArPVoEYD4Lm8t8ZT3W20n7T/E07
+iWuaJybUWttx3zsFsl8uQOXyV6d92+iNf/IYsyve8Levsk2KDh4whXJ2bPqHHqlpc8z4AQtQYPY
4TbO8ha2p7NzhjTZWrhTemoZ6Ed+jx2G6IODoXCMGFx7aPLkKFkAoW9skixZ2+YfwNyHbfUbuUZI
q0dDqw34PuVHf6yseEsoud55MeEoVPxDrO1oW/tQeSAM/tqjOW2GjBi8bcg/lYITLsbpE4bdczmW
mMFL5jUzJxllxtcWFQ6DP9q3UBY4FlTVj9292WqcsJY3X43P4Z1iOw5isv2YQ446slNbpStcYfiK
aosT8TAI3BmIYCEdL8r0rntGxBVt21ss3mSRl3A3yeG2LEAugQB+MhQ3dC2Yv5TdGxceojoz+6dr
PYDYCIN7p0w/27wh6QuwvStZ4ClhfYP7ynBLu38i2i/3UY7SlJI+E9wi4YHIB6pGskg99a7a28Py
MmcMlZqusFAWGBJKOrsb+2i71HX1ajBOWRo/GxmlvFOfcoKpPh0d48yvsL1RQH23RoskXbuOPYmr
MmzvU9NBqkubfZJ0LC4eKqu/oiO6cmaCIsWurQnSj+CPr5gsHN2auI2X4z6YYuvFXhDGlEMbrPpu
s8I9+evYd6mZy3Ld94AZ5BQf2l3zknIa3ULD2FdldA6nKWgzmjQSVobEwkkIcCax6MIqGQA7K06Q
MxVzZoWc687E8Ewy+hJyaNKNTYB59DGd3HOEcXDwFqgIYY/2NvjXqM4Ee2dKWoz5uW4Iybcx5OV0
5Ad6aoH3MKfYUri35GH7ba9uTvOzl0NBqNH9yCxMPS7SwNS46LSIGTUvrQiTt2non2a2TsAv6uDF
otlGGmQoy5YquBeRyAdeQ5diWVwy5d5UWGJLLv0ipcwO4o9X8VmDVkWPr6OfvOUh0W5NdENcN6QA
wHPkp6TErUk36yGUD3BpxAaO/T6nW7G0EQzq8nGkXCA1yo2WrjjI+CeKp+8C1enKTrC2c/vclCWW
c5Y5PKyy+fQ7LGeyzu+XYj6VQsB2LZMn6s2OI5cw3smGlpcxp4EJwmnJrgSqZ3jpweQdY9QlHmOG
s6LAwwFbjAKPGdwJ+JQz2pe1yUBxT1n+bJftAaPqhxAPY18/1iW8amW19sbTFvWNan1jcCa283wa
aNTbhKF9EA3gXB1WsO7T9t5O43cv8+m5YZO66rrynLdjsS2Sz7nM1NaygLM483QvEhILJixtWmZV
wHm03btpfuBUhQ7M/t12otn1E29S49p7QaerEHCWDJ90n5s9lolNbKno90LTXGMLPz8Wvk0UUD3U
Ne4RL+3+0HR5pdc0IZExPIr0BOiUuKljSYVN7n7kEQjLlmxG1nzn6ax2ra2hQ4SPTFnIhk03Gbp4
AFFbHZqxuUFyuk+JPBza9f0bXBg3cuIiGvvpSfjEWaV6gq5+nfUGPodJ/zYA4wMlB5gp5Xe2pv4s
2202EwFiylDsV9OkeamcgYxOtfmj+/yCda5HWIRtN8fRbWYh7NFEeGfVAPHjyNkZkXrlRS5MCNO3
fKa+jiwNnD97uQHsh17mSVRDHoD9QoUp3RPgS3HtuT5zUNhcIxXUSZRSVTU6VAdCTKrXEx4QnwYH
C+ypRM4UAoGNmBVkL8vm7FC5+HCqSqCNYEmoDbrZ7RGvZ0b2FIrI6+DX05bRAV/ktnGPbOrHvLba
s5Exu4J7sJT5dc3XyaOg7JBN+tpnkaIwhYfLfZOhPrM0U83p/86KgRxIRFxu0KNm035EaQN0GFvs
3NnHsuh2HxX9bd66rxn9Zruh3KfVV2TUNzyrH83fiB60yZKUDYEmOuucWpy9yLzJU309R+OlDM1m
S0PEI5NN+MEhYR5+c7LHLkMUBwcVaRkN8qeBBtZlarO4I2igmt0VgMIHMTjkkUGWd4alvse1anGm
6ZQJKW3tGKgr+85NI1jv8NQdjxBM+zozXuUDVJ+py0duLnBiJy02M80McmOwY3AmyK3bEZrMMsp9
hjTBJbADLb+CKgBdkXSyh6elq5/x+NCX2HH8j2VD9eHi9aeOXZ2D2QfeM6AdkQ30ANno7PXTcsUb
8IRL3S9S/1JYcVCNpNhGr4ZpaLoPGIYxkuC0uDKS+dUn6uyw0Of93WhaL4ruFqYj5O4MBnOLBjiY
8YRzT5lxMRvYrbBgME57mDuL1IRBKZaoxY977SwtK3BOF0OauTxAcHSCJbebM4ek13ZiGA8PZlu5
9XPJXZFO4vqQ5Q0lLIBXKJFGyLUInWXdeTHMr4XAWG9H9MUmNNcOMYf/xY5YqNdT70NhtKwFLj2R
htlgxi4VzbpTk2+Ul+Z0VWNoYrnhdgQMcbZhh4ENOyyj/yBjEgXKcJfN2DkxPwxFt+o7GGbUmdHh
FQYtqnWGdroxFX+5G/xDY4UAWwyudDoFd997r4W8H92QMyIIkivh018Vta/eSvExh/Cl6/SHbrAY
qB71Na92mdUfZG49dta03Os8I+8k+dtzX2COt6f91PV641ylFD/dtkl2DsMJl3E/x7SPggSOZLiZ
RoGZpM2/5WixmnrRdvTyV/YMvsgUo2HMnPgytuqMRNlsbV/dmY2+sboXJ7PgFldD4KcjvnivoBc9
+SDqxbFfVg8hgsOWVoYbvbp9q2Rqd9BOH8F0c9PLLayeIar43IlrWOMgqZpi70cm3rRCfqQLI3nL
NY/FwGKua3nkIWRZSc1NGKsfehFDdoEIaKLHYt130T5KQFbWKFa5R3g5VC0Js9DgHXYGEg5OW3NQ
Y6/2lvyBuR0xIJ9olJFXT7oKuRFY6JFLDe3Kir4LZEHOlJBOmH880ThzV1nI1YKgsr1kcrego6Py
1XvPRCMWaT+TaBraPSvszjd8f2fgQKQXod0bNvPpcBqzmw6Ic+cz+aRyoL5LJ85WTocJ20tq55Ci
UOURO3vcasIFQKNkQvJntui3yEpxCBtkec1EdbH1Z0qL2Ca/b0jHbTi7ELK2SDBGZnoukmnH3S8L
xuizFCGm1yq+qkzk14rCe55T0A5+CLXdZSBZZqgzsmD8MRUwKsJl1xbRS45bIVun6/QU3Rds0lEe
1AUeOHhjDNgpCYfV3w14UGWcP5V0dnYYUrEpEesG1OguwzmWBFBCFw6jUOWlz4wfUdSQlZm4bSKv
vl+M6rof5YdGRqOsPZmvUl9e/v5vkAKroMzhkUbMFAKXUQoNb+NaEEeThiVoFXYxbnX00V9FecSS
rnijw3FnKsg8dc5I3BLpb9+NIGjh2nU46psk/gU9idXN9JaV/HjAbzM8a7M+cbgrD8rH8JM6xNvM
Gk9TnNh6JxTOWVFedIKdKRL41eY03S3EMTemCxVwkN4xWrerRPDJ6YiMVGmPu2rob2UynPBEHgcj
my7JPP023Ew5F1gb13TZMzuyA2GIO7umRGLOiIw5/egHFnRaTJFYghI2pvXrAbulBmuzcnYqjntW
3n8kup92BnSAltLBTZ8Nv8lSvg6hXWwtY9tzQ+AxHZdAE4erTc71ow2o0s4xe6SYefzwhlER4wcv
WT3aJCBYFof+j6CCrID4dN0t5UdeZzPnpv7em1R2pn31OvQarHYQB5OsBURud6+NqMYNBWgQhAyA
90ipnF9w6LTWsrcV70ZaGK8cNWcw55QEOgu3UMqkmabwyFXWfM5HlV44VE60RFzNUyg5jZXTvh6K
A8fos9FDfDAWKikW1ccB/5iFuY90qHPoZXyokIM6GDE8+yCZloSaroR/2LGWILVccrclVREJNsu6
sGkN9fmaxTQ80EZ95CtSnAbhIs3ETqA0nA5n5ndRABJaDXQwJI1VuKONl2/GGt/Qs6AX8V3zXMbC
iFl2+T1E2T6GfcMOV1ZckTD4xfUSXwRo8JYGXJht8BW6LGFVJTpQjK3HNjftFsoej3MCZ2iZfmcm
nleT7rydYv5wFtK45KkT3eCzBZKTvo5+Yu2yxEoAP5AfbyJoQeQ7mm4OxtbmjE3PNW81c8CFvnZN
3KMjGRMkNh50P46n61ry5efPHuIR5xEsjgzWLS99xDZJsftiYfpo63XBwK2T1QV/PyVs2EQXroTJ
wVbNk6qkxUws3tNXsvf17N5S13spcgwtNuM+MB5cVRswW9Sf5ygk1ZFCmDr9EE1PPxFXPX/xPewF
5tdcOV82ZVlcFSG6jPFKTHSyrWXLj8nJHrrSId9Z6udWkShfSiixNRAL/EOs3CgiWY59zvc/PY8+
wsW8VVn2jf/+xQjVbqjSj5m7xWYyvbsxrCCKTCRD57LkkRO4F7pmPM0m7EQ5YMgq9VOu601a9QwK
Mavv5m7Rz5PdgXOu5iOZmRss+xj6dUXDLzXYFGFh70V5vsokdWEhuEGqPGCX8L0HF682Dqb50UVj
TyJi9V1FS9l6uRoILWzzJcKxrod9zmhwY3UpvUZOu5qT1v+HR8Yyix7kINhacYK6q2TrtWfGVdMV
wUFW9QzbpEnLx66Xv3Wb4HPNw48iia+XhowBAM5v4gp/t8KaQr8zgwiwKUA7Flpux0x9zfn0iKGH
bGSzazosreb8mDPHD1zj3jdOnYVEmoeIvWVOg4aqarqkEgn6LoeV1w3DsQhD5xxxTi/DxD7FLCg4
s3pSA1ixl4L7smxpQIvgPjgdbEgmM35SvhcC0XSYe4MlaDgto8dh33DGrblPxpqCsSbzDg2GfJGW
6d4X6Qd6cQ0JAo5t7ww/bg1WQxHqE9RV7KGAh1cDBI2pgMNWlJjtGyJF2Mn5lVDy8b9TxPDr5qEP
wztc9u6YvTSYkMeiZaMuASfhx9kmA532PVCh0fMRevtLVhEZXOj8KVSFyGIgXauaZKPJB2+A7x+l
B8MNSxwfmCn4SDKVEWPNuGDgPvxMiItwB73ksYvm1Np3ojRfhxYzZ9OYvBWu315htY5QkCni7aQi
L1VWWFwJHcw4Kzl3yYoTZLZJ0KWvVOhw1KsJEg4O+lBIWjiOcY2ZESYZw1tj8bH8yfPquYElVppG
etYmaAGSPnwKRYdDZDor3IxXtj295yW1y66dvSm7aY+0kX6KhGSlwU1Yd9tKwMJp+3o4mI64DWf3
ULXtkzSRpBkdAlCIbjTXXUJG5Q+tixNALO/dKvzPKnNA29Z3wkufdIwLOjOaEoRSvuEMue8s0Fsj
tA7GSkzlHbZVnn8eDUoYJOFKBp7jblA0p/W0OeDjTDEwoAYJ7DA01BDcBdjruSARQSFTc05+eRgN
Tn1csX2mxATVBta71oKbMN0tqnJW/ve9kZHEynAKS9t+afvG40Ol6j3Ov4zwT05D0r51JQECVEog
gaR/W+GCcBxIrMR4sqKhOvez9Zuo4bsfMBzGNc1DblXvmCjiivb3HcRNRVkiE8DPSAwhXztI58CM
CxdbbEQ8pgw5inbNl5Hok2FV/hE/z52K2vo89xzbSmu4NwZifL2BTBv9wQRyTicoc36UfBFhelnM
hFILVHSjdt9xk3HTnJtjwcqBtmpjzWXK0pIK2QxTDhlrePHfh9H+o5TJvkTvCicG0MqTogwDrs2A
vydbQPGSrrDwL4b7TCzxpi4ZDY3Ypol9TTu748GlaQWNyrUpWpv+Xreei2IlsB9zHoJwIGi+WNEN
np4dH4Szx3xA5E7MLGAkHn6hZsAt1BMzxsJ6TEMGSQXSvushrEtaTAiZfEw5efnRETKQkFkUvwKl
QGQfU2BudG0dHOe39Gcr6EO5cTp9zrk+7pc5fNKeJ8+9PkzwDk+dWe9AQcVHp5++o1alDNV8F+Gl
3PhuPDziqsclNmbXOSvz7KftvhnlXaZ9Ing17swWby61f+PJAF3W94+67TuWE4ombYeGH7KISA4p
BiKcLBe0pCOlEID0KDUKtOjWfCjMuiQfn/2W7GBvjC856g88Nv/OVuI+s+HutKH3xaqMFmwtGGPW
AtXO0BiWoskIwjroO742SwhloEZG4uhIgO4OQOr8acHVD1LdsBJ0cO1LQ4cb5vb9gWMHuoBpx4Hl
l19lzT8Q5y8N81IGmli0EnoatdGDzAmbA/TEDHR5dkrW6ugMLYzKZ4wTQ/OnRyQeR/lnNOCqlayi
/ArMrTv2k27GcWO2fMenBdoEERNFm+LsJGrbtEjytFkOI1P0VdyTDTC+CcWqoh/My8FkdjQ+Ctjq
W6Z017XHCqvVjcHvSOm2T2QumvZOUVXUW01OYHLSSgaM82XSg98bxQdtjsD6QWDYmMZKlJ0RPQUA
XOMF6eTt2wWcTsUFY1vS5zzOLFqLgoNB/AbyA5qbh9Wi6kF8jUvxulABllV/+tE9mRE/LXes/QzK
ih+E/BrZDP4koyxjYVLWh8eSTmGZEP7KMWf7kVBHEc335QRvRGLaoe4R3JsoXzl7iO3kkUDC0VFg
te+HJWY27zFSdJi+d8990jy22ImAVwBy6mcUMm09cr/aa0sCgW/oge90eea6gahiOVuD2w+yBkmo
CdMVjJXrcFmeWGmo953pDkhZ0btECYY868U4I4lgqnw3G6wCTkvlLYfwjR168Gvh4FzZZnWfj2d3
BqutkjuREuYYljf6AyeDBuEBl5wpuCWXpebps62bBNWUAxYI/5I4i0P1gmExgpkSpu/M6Xc+sx6e
m8zbrl+OmqwMk6y1f2iabuLqXbBDbmwmTuz7zZuJulNTcLyr0vklyXW/mTQry2hXcPqpdASln04/
vIrrPHHv1hAwJaXXQLifmz6C7dRus8QfDktpkARF085tgM1LNL67rU8VvTpQAk8uC7G2Dt0KrK24
tP7dEPtAg5LuJfbgivqPZTx+ZdD1d/XbknJaqXuAvG6tbs08fuPQWW8qs5Vbbb+xgko8keNl6Y2L
AToUswuyc3PLQ3h2J+eAhV1jBFSEbHwm8yONkrUk7YzPIlplBKOZdrHkqr1YWI6kj45kUky0dQH5
SWF9MjILjJjyee4gB2tls2ZfE5rrvisrzln0liE5oZiW/ioxjYdENxZwrT2XJihZpvL2jeOA8+1B
FC9muQRqnTT2xovMa5/0DEpQ1FXx0aif83wCTQ611+TIxCEKyojFUIYpzl60MJ7ThZVEuDYaoOzP
kvniPJCdssYo38zNdO1H+UNUOL9UidZkUny+5AnK5KaNfQ8YEGR1NaLQxsg7nLDJ9jWqO+SFf93J
Xp+Jlq4XdYCLqPhnz7NfxcIjnpXNsE3VN73K8CWd5naUkoRGpJ9iC72gHsoXDPBEm0LWmAW19aot
wkAoNBMXOZIBwMgMymVKM8Kmho/2aVOoSDhq+fIijk2ONz3lSEdBPA4p7AIUeUei6nPMygLtwrXl
w26bC0MJjASe/VMoee1NvrdD4yFj0ZJ4pktNx4sdLI3zqSKyiURwTQKsXJYYQs0ZooRFFCopgSNN
TQby38tZexf+d4Ml+2o8GMb8J7ba1zR29lxsHiaaQ2ozJBtrX3iyB7xVKKSxB7wtdpDBiQ96oQ4Y
6NCrbfHkSfMQOTxILmJJCdQ8Sgoq2srQ2FNX4sE+tYKpGC5WZjYXQ5NztOP2WDDjVEWn93k03Mqm
Tyh75SJMl+TRc+rviRGBMTOySmMXU7Am9JgPdxXBLC7vE/iA0gg4v/CbykwehY3eA5nmyOkxMH0U
Z7czv3HTKd4k1gMqDLbdwjQdmKIRVGX6HU/GfVnlj6k9vC4htgE04e/KN6ttz8Gs7p0DvovvtPWz
I1b2bU7WzrTaPiBM1B18pbbmBMSrjj9pBXLhzZTXDhhVMnShhxWS5Lok5gg1f74qetIrXQNo2sfK
zyDrJhKLcdK28Ywp5yuGVrmNxuFtTiZmAPGzAHy70QXpDPlIszDnCkweS1aAgO6RBEbktmWiaXvJ
c2B/2GezOnsNM47oLeZa2pfku9nOKELlB/u76/6UU/tstRzVjZDKkrS71IY+9RkXkGoqP1IP3mIh
370pzXgkGfBnbWxtGyd5GKzXSuSHpUmya0z51NxtJRHoTUagq+9A5xvj52DJ97Lt7+zMfunoByXq
Z52wWkMKrYKJCCr39k8i04+yxe3TDSYYUSfdWhWeWckswVWai6QUt4wJhsBEc9kmvLFC2xXGivKu
Zcs1pvJl7p365I78B7Shk1TjXdLg/9YRXPzFCS+pQ3w8AqhElA9CppyyRy08ZqlIm1P/HPpIp8rF
e+zn2VtT0V2R1g0HsZ1P7i8m/03vXgsbh3gLyTJaf2nOybZDnlyrBAc7GSAWyHaCCgGHZOfceeXA
pH0NZZiNCWzSrt58G+Fjnl8jBxSnWcVngDAlP89utqa+KJeGI80QwSFmHaQhoBhPSm7yc0Qsl9L2
dEL8GmOS7Z259Wf1QmsK3NwE0ah4w/LY7AbBT0IVwb2Oc5Tnx1b8seqm33LObv3Cb67MYr4dsIAF
SZsi4sovDI3F2fQJurTI7nw9YXVYzi7OiL2HpboTSf7iPqIJ+gewphCQU8yLVEd51XhXT/1lyVW9
8ziSW+x3HC8Xov+Gc7QKxrpNeje26+Fmjp6oBtz3w2DdOnCalEkIm9pHjFcxPjknaY+ySX9llR26
7iXP6g837mMoW/pShbykYgxs332vLZabBqtmkMf9KhzXfMAU+IWm/A1HRkBm0wYUt6NtFVCQIrzi
GOt2SjuPAOhfag2HCUx0UCouV2VjbIdEf6hsrRoep+u+z8tdqXszWHoMye6W5mK98zzHC3xpvdXS
CDRHtQCT4XMqUGlN6p8Co8bsqocZAtyIewv7J7EbtyRdXfykTOmDxHPNnY2DKVuteLRF/1CFwsGj
n550svDeISJcYeE85yZNsABdSSyvaDAXpNgsankFbV7J58TDB4e0LQLLRX02ZwaWYBPW7iDj2MNB
x4awJVj3FVEllYTuu2NDUxw8tITBexFI9ftaMXqsoGedyD2XFZ3lOBpauCjdS135BY5WkBGRTgJ3
pTvkOJxJxeJOnn0IrUbz7DRQS4hyahsGik7DUxGzb4vUYFdSjnvlcRgJLVyrYcLkt+/0IbXMr2ic
UbYsuIMNoVtAHC7Yc3SD6T5JxsOY9ghgK8VrTuyGhHj90dQuH0jZUIqROX+iUX0sHl05FZ26MEYx
l8qCLcLJrm8qBvKbvGcTqCzne/bfU7AXJmGaAKzWGiAzn8D1ppsJh1Bg4eEPJkPgjnHXwJYJOa6g
8ahnIjiBRwsodCD0FxPH8uL4VduuCtguj+x6c2BFxnFp/QfDQuMlgOG39h7OhHEVpdl1vfaaMdsg
Sp97z2j6eBz7ha+mNFDBx4aCEs4Knc4BIQI0ZWDHcbJx/0wg4enroatHEq1jJM6c6nnKS44wKdz/
DmgnSmDv3PfWj1PpX4cPYjcUygtk9l17CPq0Fm1ynBRJiNeRi6He+APMLgq37EHlLEol8bNK7NhD
Qs61eCo9OXFZspVHyo2BQldS/RThlsCHbe16fGAbIyqN3WwxvLRMsRdVJ6FMuJdloO1dRtAVqsXa
9Hra2FZxcaI3d+xuQKOcFUC9tHk2wl+ExYtlFo9cYBOYE2jLKne2qZM+a4cZX1snf8iUvJnUJsFL
1NQtSOmAVAGA4A/Lbo6ZByVJbR6EYT1TTVap4uxW5FjquGZ9NWs6G/g6Z/3KO20+Ss2qPePPGhTu
OVcCt8KRvkSfTYSFsptVycAtfi51d9DrguIVZ6PVP5E5w7/mTa9SeDR4d66cH682PmVtubshSX+d
1Kz3gykwjtkZeIyFOzdbx03RanWLyHl0yAWeMI4SQg4F538b8blRBFqRSG4YnLFI+1jG8xB4dvxu
O8bbxA1ip4bqBbvnY+eLnoTYgy+7dreY+tecyII2Ga0cdokVpebLlq9gDvwg2H/U0XPd/sgAZeFz
4odPDxPOn0LSJwCvkcFVZE1HNJgfrE3bMvpi+QIjvmJw1vTk57J2/Y3uujE/rGmXOJ1fF5lj5Hnv
7ZGhKKQsUR8TyEl2ofZxhKmr9s8YIzAvRvWJcz4vpzppwpbkWsCQAiW2N3QILDq7+CwkGh9jAVPa
Whd4Yp9LeGh1dhj84r3hVJBM0Xlesne5sCQZ067y3luTa/kYQsGw4q/MYB/6bkp1rpP75t2po4uU
r5H1wRN3GtkFcxhA8BmZDPonLDW3HIyCtG6/FDCJjmbH8ZXALAV+enj2h+mGMX1QU4+ucQ+u3GQ9
lm9Nw7uguQ44XXsG5ZDZ+abAdcAmw+lU7Kce97DcWqW/8++YjWwdB6RELu85eHy0g731wkuIlOlH
9r0DqaS0ODCsrgQ1MYLQ4TnMwRknxSMJ7snVv5HFGHTwrflqpMFn9OVRpelBm/GrU4Nx4KCqeWe4
kb5XuK45xl9Z2tzH7vQUddmJSmzRNBdtDj+mfJbUHbGaXJVJtk0zHk+oo7Z6mEXEHWWm/de71eXt
PHMF+v9trNjG/n0bq6AN9f/exsrG+Nknn/9Sx7r+jT+fXf/Pv6T/D9tcm1V9isQcR7j8yfjn7z+x
/mF7njB928XsLWxFEWpZtX38z79s9Q/H8pRFnsbDFoFD/6//6Cr99x+Z/7A8lxJXYdtUP2MS/uv/
oY51/Yc4iNA9VB5//vmXa0qb5jScujSxSpc4heDPvz8fkjLqeO3/Z4jY4wd3Cq/srthWAwWkqYcM
XK3Q4RSi/cavcV6UiDGbyUkrUg4jg6JwyCDCJW9+LVhX8MQerHIE0eLL6//2Tl7+64X8R6mLS4WB
b/2J/+v1MSZWCgySwxuhiJT9j9dXMQIcBFIEGKPWmYHydDXTcxF9w0UFaJVSMJHJmSWtLyPiZ/FX
zs1BWVCvlc9psTAPVZrcU832b14YH9u/vnG8MLLwrnB9smue+T9abMvFwWpGpwreT8qCKs6iXPRu
pEgXeJfusdK5S5pT0sLnAmFedL/1UF44wSfXUPLQ8dwkWOIq+8gxUTIhrzdhNNz9mxcp1lfxLx+v
wzzRUZZj8+WD7Gf+69sXMutYRKmijW1Hy86oYF4sq6EWq8XEzUv41CNwv4TN/Ew+CCCZmuJtb6d3
LazNBz0ZESYUO+YQl/1M41K9Rll4q1LxlkZQ1p0e+p3nhrDMcrsOMJ/rIE7YCchex6cJ+9uKcUbH
sCXVHF5Iv5GRgiDSc4zs64j7KfizTJG5y5NugTCOl2iyyug/KTuv3bqVbIt+EQGyGIr1unNSlmVL
L4RsycWc89ffQV/g4lg2LFx0o8/DadjcDFWr1ppzzCM9ZDwPUjZXntnvrbRgdmHb6e0w0mVNMneH
HHW8wt18y4cCy1IyWnM7DBkBGlTiHfN9ThcPYQASZGDEGEr86By4o3XmUR40iVrnyUBK2wsoeOih
MKtqxqIdusEbigHc3fMuLkda0JrcQGDZTMeoYoMuy8+2UYDRKEESSIZXYW/U10AewlPHYZI5bYq2
0UmOjZ6HnVV1E3mEGcFttrh4HKxlUHMoU3G2i5wBGGUCaqrP6pNKTFpdJmgZH+NR2GJTssA7HXN8
5Gs9UJu5idpjMIoxxpffOwaxV5YzvfupDPZpMo9QYaJuM1UtLH4rfwrd4pIE8OBg3Lq7T16q5Z35
+E4Jz7NN1zZ9gbD793cKKWYcZp6pofszDegX51/r7KmTwR/V8z4Y45ybkIpNX4x0yYPxrRgoY5J+
sL79+1Lsv12K8qRwbPT8/JfU7P+uXr6PNAXgKUz4uT2aLMP07IFiE6FW0IE7pzgUmPvYu26YSfgL
YaZFUAoHtWhNPcaOgjC/DUoKZ2NP5Xg9Fc9+LzUJGo23szr5Ewok9rS+3YZT2WyzIn6sZsyRSz9z
kMA8UMI2aIxChsyx/RBhWt8bQ33+96+0nD9vuGsqU7EdCP7hfLjhrEM1o1hkFUorHPO4o8/G/eDN
GORCh84oZfii0jgnUpJPUaX7UKS0mTtqqhbR4idXs6y4Hx6/a5kWhY5yTY+X4Pd7LosB87bB7M6p
vluW9WZzqLjD1nHDcom3SHjNPig09JGUdlaPRhzZINqluUs3afmlwe59gpeGYqfsHRaPTy6PBewv
1ycVqmP2DVY+/+PCXISdnxglGWLDV6+owUx2WGo8f77iJB1zpLLPcTk/ezYZPBTSGhG4HWzmPgu3
A6vGc2y5P7oAjrNDNANZZOaphf1xmBEW3/Bugxbt4MNlKbN51GVPfB8/qCxhf/nxFQEvdEsJCkP0
5N6GTc+sAUKONs6VMxbPbyVIkbXZ6/OcuvoJltCdy79OyN/85svwLhK4h5DC1Si50p+Tn0zEmNg7
Q5QTURsHt55bGn+ptfFJnak5YDStkxxkJOnyQ/4OKtRmlRGcKtqg23gun4uWU6AfEGsEVAJqZD/q
Qzn2360xYgg0P/BXJadiqtJtMbnjEfwJAFI4FbChyvDkmDOdNg3WT7TepezR/ppTPR3j0rtFifcj
tnJ94n3DWsJSvxHBQOHgjjhW7Ogw0O06+131KLGCPdJWu9JSMd3Lrsyc1DrhOT6N93Eg86g/xWH6
NdAtmUZNiKVfE/KYyFunjZkrca7axqULLVJEcoOblLbk4OIYE+JLQtmxkURMJx7mSgr+hrGnRMxl
4/ILkH+TwolVKEjRISdVvgurIXhOh3bjIl0sVCcPSuG7sNRxyFVD/nAJaX8cjq3xYJRuf9OSXZxy
13epqegjAjrPRXQI5vKH3w3GF0/GZyJiWeR0+RXBJ7SjpBsPs1UeXF6vB1bBLyDWb3yztc5d4Fwl
ZcvfK5yItg+/SvewmyUbcdbQKRVzmZOdtbKQTsQ2yLcc1F9RBd6RXRBdUfzqoNdBAEOM5NABFY1c
tLptS+LxEL4pTn5fxsK+LygDOHn6+owyHs1iVo23sD0D+M53zXLT/Mr96lj90n5Mdj1/oqjlexqY
zVEjO8B81LSoKJvb0YIa5CdzsRclVA6bIXkrLELiu0Fv/WHU9BVAcCSaNo5lIe6BRvGOYuIYJoa5
M2wQlmI2L4j0AwqC8MR3iegAeTerE+MgzfRNDj81EtZsMvlLMkmDV0fvdkW3PkDjxajPh7fTG/qk
kY4XwQzl21un8XHCoo4QaSxOTg/OGLHgRG9OuPDo5QIYzhhAGSSsSMgdC1UVVZ2u64eQH8ytte77
ulL7HHDywQ1Ml2DHaZPhP95XdfUzacIjeBLcF0V/byksOIb0jwlj7ds+Z7yigNAfAXbE2JOi/t11
rt2AsELsrxwR/u8UcfuX2vcvu5vrs/C7FOYmhczy7/9TmwdeMOaTQFCkvZGGDjFmOqMvrIroViht
f8ECvq6lB3qrhVU4+QTUR0zAsIdFm08u5S/Vrsdi7ghbUIgLZ9mi/nMpfa2sgmUIbRM0iF0xxtS9
i1ga4MlznRNWXS+ZDHagBrZLrHpClnvpUrzlIEeykvyYyh/2NWHy5DQKc23aL0HMQOzflymW/f7D
3sQ5xpa+rzjL/FGauH5dR6hBGJNmjI9mvglIQWiXPHuAvEe/176y2GRv/IxYITOY6DaWX4RTz98y
LR7ntqDkqtv3YpHLRRhcn/2MKiEFv3yoXPUQD+V0/OSS/3ZnOckJiTaOHVV+eMi1j72vjXqDyqXu
jlEHrHyeQXTVGGV2mV3QyHeqQ4DpfNcr/doa0JIqahEnV3tTF69BjPASKH1/IMLr5teBzONd3OZA
5yhPHcQ3WQQU3wA12Rj1htvxJfEYhmOguWpRSuEg/ux1+etz8MzlN7mWFL73oWJBXObOkeNr1AQA
SMoxGHHOiqs4SOctqA0UFSbnDPqsqC+9sCHi1dvklfVeNvnGSKm5DP5sUgsaUhKhHCM6ql51j9C/
Cix8+kS7XByv+/7vR2Ett/rj2+Nx3GSl8K3lP7+/5B7jnWasgHo75YDxGo38QU3tlVNdKmylOEQd
Vjs3gQ23YBqs0D7y5eerytfp7b8vRf6liOFkaeINp3NgKuvDsZfmrzHJFC+4IE4NwmTto4eDgIvz
qp+redtPnCW7NirPg48uGolreRvVhANxrLR3EqEvo/b2AR3PD7bN9jFS49c5XWJIRB0/hG5137gl
etkh2BcRHyZT2a1ooXO2mJzjiEQoX4KIxHgWrYYKtWWGu0kn6lB0Vr4B0pcect7ZUg3t6xhq+rSV
dq5zg1CtwZ9/gh6zdihUd55F4manxyOz7vraA4UEoOm2iUx0f51RksbTBacO/W9RdvVJz/w/UU+i
9R8zASUVbhH9czztxVln5Y+hYk1vksK9a8ZLguATEmyZELWijqk9PqJx8y+jCjEJ2xNqcAKn/v1Y
bPfPNwQJlsuhmp6Exbjl9zckG8rCFg1t6WbZUG2mdqCDG/BlCRaeypu2rJIXXS6xdbJhAJ0PP525
2BJDi9lBzNtML4ODzkUnYpMkxgbPvkPyipvhRGePDZxn2Y03HcCDLYPEdtsuYxR/QHNWZdQFbY61
qioZMvXiPJfg8uB1bPqkzK+6JChZgI1PVn77L4cPXwn+a9Gi8nkjf//JQZ2m2EwijaYRcLOOHcSw
2mTe39zVHMxuwhGebNszvesVfBW4O7guQi+5SqhsC/YCWBnwpEZhwXwFvBT1LzqJexIVxkM6I4rK
C/vayCq9LULQ6xzXi1M8ojOd+pgInoWsQXfE2Q4uUjii4AXQOfOr0efWczU8NVpUV/9+yO6fBxzH
9nzTl6yQJJg4Hw4QSpZGEhfMdGYjBMsFJPBQZzV0DfNk92V0W2fvuV/2x7gnk9Wfc49ZOe+tY0zp
E5YUVu75GZSCug2NzDwzfPI2Q8IUdIjs8KzC6NHQ9GLSfg5OQwNA4BeeZOopbuSkxT4BigA8C0uE
KgNeDehORRaYtxN78BV+qK0YZrlvIiwWg4cYXkAsusHaZa0GWs/kSX8pGhGcJrUr6+hBQ9BaF+RQ
DnUw4DMR+bbN2nNgCbzYhSY8zfRJSUnx/qZ4LYcAyniuDgmQF2oLVNr/vrl/WWMd5pIWNHSHndr6
dfP/U0gwUcOjFo0YCpj3E6xNpagJgVhp/Agrh7OjYdBtp0wlkwc/9BotDMFUQ/MA9vGzz9lajqq/
L/hcjOAh08mQnBc/VDXZVEMSqHjSU6EZNRB/IKVYpyW24gFv6I4AlIMloKu7nLXLINyElIv71HjP
FKFY/74z4s+1hYvhpfNZYUx6vksn9D93pjPmvk27kMJqKU4n5Nss1trcpcs6kIdNcJob3LGEKGMZ
xMoY9Xgteuw7LqzWB9NajlJGoHkPu1M2cvbHrdLszBiFgjlWwams8BJNXvOaN4He47Tj2IKYCf2g
2n/yU/7yBS29aZoycnnQv16C//wUZQZGV3QmaRnoC1R+aNvOumgPbAxN8lt3KJnqLImUZnbwQuzz
hkUK5NK3Kjz2hmBXFnF76A16pqpe3g2bWKcqJCPXjyeIVY146lmGjDYXOwMX0gqN988x9e1nWx8+
+Sl/9p+dpUNu+bZyeEeWvv5/n4rAdZT0eNs5FnfZZjLJR038GFQsyTLs/ej4NETU6kmVcM1HQmx0
1/WPA7le64gicpEfnUlbfcrrmmGVZUyIb5CAl55zWtT8q6TFh0xprXZLKDOS1+EmkQCCW/Cmnyzl
lvjLj6HDL5CT0+wndPbD9uXhr8yGjmZ6NJKGINKiQBUYPDnNGGxknN3CHYp2eSGNXYF2mI7BtJus
uF6U0j4Yijy6TcY3gB4zjJAXIaZ9EWuLPQqAoIXhbUXdB30LrvAj8ehwcE10HHmP1Geyutt3jxmZ
mwbNN/AIYsVnnvHB6+wIssK9Fx5vrIptDbsJG2Mxuu1hQlYa0utkDRbeFxdqM7T2mzRLvYfAYG2Y
XdwdrOAFrqbSv+TV/NwnxqUGd3A1N+LF74v6QYbWA+OQbU0A+wNR0EjlikNtOvm1hx7+MtbS3ciZ
Q+7oTPUa/de7TS/an5tLHnIqRTJHWnlqPhuSxLEekrkgG3eHXJEujHG0saZhLTCzfbUPHsK4vFUK
NatnYOQaChiDDph7jPika+TTXvl2uJYt53Mv78Ruhq2ya4wp2pD6Q4eepq5btcVGLU0zp5r966gB
6WHoKd04IyWymLvsxaCSJ63dPwZtER/b6I25gtogSx9uqMV3zAFWGLOdF0+Cl5ySbNjlDV3OKKzN
reH4Fb5tSJW5rl0CBct2v2ynU+eaz00ygrlLqy+d2brniNFFhqn70mTVF99dkhMh9X1y+vH/suh5
Djgfn7UPaYj3obqQme8NDUJR5rm4rP0G0YlRd+5ZOrG96bA9x4qOy8ry79pmPoSlSB/L2fBPAVmk
dHSmjV/55qMz8wKngR3tzAWUKenGyKx/G3z0WkMWlUcUeTWdM1DcSObaQQFrBNIZWqa4J3+Evkcx
bfWInYPwMyBMZqbOEd32NVyleV+lyC3Kcfyp4QDfWRWo57jz23NmHGoZBkdn5M0wM3vv9IO/Tnt0
58lYXWhbn2TrGFcp3YQb7SQcQ6dul2gz/w4Dgj45QukSCv1tizGP4CvZX6IWjb7RG8YhGNsTU6yv
XaHqK9cr9daSOcBZEF/z7Nj3Vbfcr7k9OWFjPI8VkCU3Guo9jokJv07pnESUK8CjMvk2hYQQhdt6
gVR6i6EL0hBRdW0dbwJQy+fRne9QVlsXm7HB/3/99HA6UE5ZbPem/LCrsW3FuPkF3dhy4TbbdGu0
jhQLDNOgrl9e7EY+VyH6Uhmeoz41blC32sRQBd4W2x3xjqCPd/VUHNOeNogopHvLwWlexTbs6CEi
zE+Sb7Kx2cx2bnxOhvdFvbY1OrP7ZF/7S2sZQQznWQUomGma+HhWJxGjzxaXctOk0TZuSTj32q95
XHxrnQA0Jgjd5SmQMVTVEc0+Pra5wbOO9ONlso3wzm3g8UuDOO0kw6anCI6uFZmZaNab5en02JS3
hpuSMd2rHWjTBCleOewLTG6AtDiU1vlz39rfxYJgE9Z0UDPGh6CT35DrQF9FpbYa6VsHQ5Lf2wBJ
AWvhLQoaEs6y2X0MdU0yAUw8AgjsxQl1oaeY3XmqqzdUJscasde2aNJh++/3wPrzQ1+kX3R1peN6
0vu1EPynJIhC2q9NzLjUpaexHtAKxY37rA30y0mfPNqOOMHRFvueVLSA5Kd2C8vm0enGl8Tg4jNL
TZ9s7X+p/rgkBrcc5ySDoo+DgrAP+8HuW01iTPhUT/0Teiyf9vtA0xMpu0ZltNJDgn5dDQRyGyHd
UAXpfExJF+4G77PD5Z+7swuSfhnu02ejBvywO/eB4eoogcdDjBx9d0nfvXDy4UnTOk2+ETqGdz+o
zC2/plsDgt1kC9ynibnoJCfKwwjCHylZpCNOs71nkAxvRPP9SMPzriZGYU5wawj2PxJXY5gOSM2q
GkrfhLiKUxbCb7LJiB6wdt7I4QYLPXAPAz9bfoe/8i4VQXWFfu3h3y+Gvfyq32twfjU9O8/jq3JN
58MO0HqmnHqf86XLCDyq4OwgtDwqL+p2rQLfxwG/AZgQogmcHdDyeZbe5OF83y3w6qEsj0WSPLZE
RFyn2hlXEa2tY7WI2RXUpnWP/OrYuS9W6GzQQDpPtO2DXRJiNkgw+YZO56zxXPTbXz/PHr8hnfU/
2eSspUb84yd6jOB9Wp7LofL3GpJxBmzVtEJxHMgXU9JVn5Alj3NNjbi0yqfZvSI4Ejt3xXZfz+W7
spmd/fq+jUKh/FyU3rXqum3vETAXb90OW9u/H4T48zDE9ymlKQSTRpv53u9X2dSVp+Eb63Xq9qAC
JvKUyd3Ak4VsE623lvA/oogOI19iLnzcBBPqpDR+spYpOkfJvVHgiE/igUiNhAzVfIiJEJd3MUro
feoL0i3B+rChnf595X/5kCXryjIFXlZmRqW/X7mp5axKjw95mmd9lAAC4HcT+tlMmDRxsuY3Wehe
+XPmrBaxBV891l0bAXlXnOwQTd0n1/Pnh8z1AG9bxAeSh74cj/6z1mURTE/TpUDtCCNYZezgO0Du
8Yah6mZORutihEgqBkM+piO8pHYQL5FkIPXrmPZr0q9mxnQy3f3qAX1ydcsm9fvbKLk8YS7TZIeZ
+AfFj2U4Q5b7DtNkBHeXENGsSsEoMUd/DuiL7DntBJs+qwg5TlVx7HZ2pb9Mpvv47+v4JT35cB0+
TXoUUPxu/vHhffMmM3aHgs2UiO3nYFbpvGrC4Roz2HwwMrIFRWPR+XV9cKwgyXcejgKAspzCBug+
q8i07C0QwfvBWkY+HN72ZeDvIN2nhHmOZHUZLtpQhSpTM/bamxY51dDN5vw8sqWu0GqR4FTBuUCI
km27avhqGAbNZXLv9nVqY+3TZBI06IfbjGzVGaMF/EjnoRfJ3bRU7tagr/MEHIBvEzJvBB09WoLn
/cA1OcESPhkHIENVABuqMuAAZI1tnPpgFrt/38m/6AOkT5fYxhmAQMD/KMhAdhPA72Y44+V5fvSf
AinGkwt6p6FdSpuVJBX00ZGdn0wsy+DeCrKWkIpUIGTPgUPs0r8v6Nc06MOjpb2jOP7TWuFN+/gB
FJHnD6ZkZ417Zo5oroslhFp1NlfCtEGKBF25TgjWMpc1OyGQtU/RX8emzSlSdNELraD7MvLedJUP
R85u+s6G61EvsQ0x3OoN+cJwXBeU70j88zrsx/qQGN5tzVqadMnJaidx8Ao7XxFHQVa6us/dwb+b
QhTYQB8uts/+Nhky/BIZkEnstHiFgZBtnKZsQI6SI2cLcHxuiJcNoO30yVlc/fkV8qyEsoW0xSJV
+PD2x9FoTXENF2CC2H40Zic4o36OzqZrLVYgcAg7ao3lGJJh7vEYpA0O2zS41rRq660RjuieXMBa
srzXeUPCcU2AWjXXBADlzVqJV79PnT2lyxKX6v+k0Yb7KfW/27kvTkzpzTszZlMNI5uEuqR77sox
BvMu4ytVWd4uWIyyKhoZ+adSXGEyCGunvRrBjiP6Qq+e9Nk5iLLs3JsTfGFcQVhJMnHfe/yNZJY0
N5j5nmbaS3upm3QT+tNb48x7cOy3TWN7O11bG9uZSua508J1az2QJe1z0m7LlDlB64lsVTIYPlui
fSrdfFOideWcYazg2qjxZFdeeSdJlCPQAzO565wqWkCMx5E/RWREKS+Jdoj2iV2niLDjB0FwWEBn
6kwDCp2MXx0I7ahPIvmm5+8xSXoIMepip3JlXv73f5T9yWP/SwfGN1F7eug3WffAif6+NRROGauS
9KZ1r+/NkKmOn7/ZhXET9RYuP0K1hnQAllIQMl6TphBH+SUqJoI0ODf4mCzA2U5npGOwLYpt1wC6
IDos7EQApXne25B9j7/ah34WkastGhxxYAf+/Xlby376++e9zECExZZLPYMO9fcfgUBGJJUbUKiG
qtjTe+mPddrs5Sjyq+hgzv5JBv59R0BC0MbjNZNr8qwFtap7pSNnvHCZapPQ8V2Pc/GMJjG74Ab8
8clV/uUL8yyPeTXFpUI39WGfCxtWw6bjdckJ+th4xvhFT6iBqs7Hg0Bg5WqKmP8GMyG5KX3dJdP2
fiwhepPYoj+5Zcsd+XDH4BKYApmtq/BffrhjXuWkkyox3aFMWleK7LIy/2TRtf4cTrGUmMuWuvTX
oQN9eLcqHxJa0skQ3pcJmJ2DZXug0hgvkEJGDBJWte3gPJ7twtXke8OIWJokJuEQVZROHU7k9Cfu
t+CS2Dq41Am1dSbSE+NnPBFhjg8D6tZeUcSRlMenetH7njLn4k3jWxkxk2p1V7HSYvVnECXoJA7T
D95PSMxTySBjqMhrKkHvQNNUZ1N3LP9eCWOsZV4WxcwiOnPuniaicyir7JPoyUVLOojhZELJvMHy
P9gvg8MJBT/qxswj3L4qffWIi1ipmgsg0ALQSrIbUl42J21Q2QM0bU3vaYSNtCqz8iRmlKlVFeCk
1d1xqobvwMatQ57e2ozVN44bO1dj2m5tpuI7FrRg61Km2yNmKcokfbbDR/IxEREhmoKSLJ4aydsV
BhkcIrcVx84w7wHtq3VW66s258wWh+Qzq0lkt6ma76rauUIOoS+QMq+mHKVG1ybprqi4cBy+6L2Q
dRGHddXnYEB8UCnbOmG6WPSLezUqwnvtnZhBlsc+Oveliq4xAnWkqAUPGONJEh3jmx7N07EIGuNK
JpweKjMAgLoEZsCwpb0QcT/Xugnkzk1bdeGj8Mjfzq8Y/5FFO8yEtmM98kRanUID5qOo8H45NvGe
NNTck03RdKpZgLXvGPtRuJrnOGSffb5/rjLLzmjbpsWzZg7uf+i8j/2YD53U4Zrj46s96ejGmftv
tZT2kSMWtI0frRfBTY0Tex8woVynhHZc0qkhoCYhpErFi4jYZMqWxsa0aPs4Ewo5Mr1PsEQVzYUB
cXwYELyceGGa9dD6Hh7//EcDZsHihOi30EnIHfZXQ1nLPbqf6zApm+u6j8/e/E0ZPQlbxZo2/ouF
m+4oyZ85OK24jmRkHsRYXw+Bqu8MQl/3fUF6u2tdhA0lnzDI2AlOplvoU5i9M/ogQtQbS4RcZszc
u3QtAjuP0ofQ7wxJR4QVSyjbcg7m0xA3MZCum1HFDiPy67iGqhFNYXFtybq4nkX5Xefu9UiXEBHU
WB0Tt7pL7fnVJOxtv0SDxHHKp00GBYYzt9mzK68Aska7ElMaQCEUjvoYuxTO+YibD/Ke0Sb+hpyZ
Y9DTYRbN0rbDn7RKUShtEjX3h8jCXj8UV0mM4WeuqfjcEhOanjK6WLTAEVeZ27l2Bgb9YEdozPTX
QynvLb9AmW2DPcqofGgSDhu3VBR1tRccB0bJYYUlrOTweM4QICC7XEBqGRIQnXIY0PknZ3Ub6+zH
tVraywpNZ8hWS9/yw1qNiafFkMb7VFYdaWM4UjGq1oX1tREZYN4GqMo8/QgbNE34pMZlhpFso4iz
ipPJJzTfM9ArcnEX4hLUgZCPo9rZc/hdAKBbl5H1Q8KWJZlQvxaEZ8A/4h0vQr2NGzgdScFIvA6N
DQ5zcx231a2VBA+UoW95MN6Fgf5S5ijq5+6WjWxv0DxsBvhhZUAKZz3PZF2FX72IPzF4pmGVHNsU
r69yaeooXn2mhC2+3nQP0IioU/CjZLQXuzK1iGQajLemYTTgzSwaHlKvFKglSEDGo7FJbl4DB4G0
vF0X9mS5eu4d9S0Wz+ngN/icJAQ6HXLxrTczwzSSdTY8FoF6FxO+qqQJcAYHqNdiz/0hYRtMLXnE
WDOo/h29TuBUrrLZ/m6Xm463ctWb3B4kA1WFYoIhpguRGc9JWTxACNgaaQDIUWKfRcm63EvztWxb
n4qILB8jbM/+Y4RMbJe7aMy6ObnnzAOddyabcixDKskAJwtYAgBDNMJt57nJyk1jVeMRQOW6tewR
hHIT03w1X6Z0dve4x1dmZRTY3R9qXg7gNtPZz2t/PSlytHpSWBWTm5xxNQbHYsmRIrAGehy2U9jV
GkJbnWCLjvULmkaCu40rw8cS5pTcHLQzasU07swc89QNDET7iV5jqsETYbAYFmzezJa/sUrjGyvQ
85SBTXFgna7bhXHp/YKoSIrCWG5iz7tBAHCN0byDRIqW2DDSa3BVNFohYa8LI7wJhfHK0PIc5AJw
Bn8MZznYnOW4aY0iAC+EXL9vQpCwC1SuO2YNpXeZdf621+mz7uXDXCYnp4q+G6HAyu7aLKrRe6J+
Ok1yx0vyrHx+LYzDWlH6x1liARiwvwQNeJQsy2CA6OptaBS4IJY7Lww3cY+5yPYU4t70q2mHhzgr
YDKYpGHnRUlEt3frt/GrFZPLNPBTCYYkR9ro3724h4PMSYboVLGy0iubVKw1E7QFQUXLM9LJz6Eu
uMFO/iW21o3UVyLm33YT1Cxlw1VaYnW0Fb+quXiIggwIZ89wpeGx2w2vA3cetLe8GxdjskfJsh59
vpdkDE7BSL1ogf1GNWG/idLFAV+fsY6XuAoEEbcDVmKriM9hQxCEWb+Ec36ZW0QGkNtuE9u91xYg
EM8/JyaZv6bGUkh4ZrIzlnyZ2TnoWOJvF7RAqwxeuesZ85pOyUEO7vcZbQP1a8doD/5upgAFlzcz
a+IyFEs3s6JpmAfPsHj8tTljyq/yFsVmhvakiF5Gi7byFD3++lx5guG2koDLwhgrledegpAvKfeX
Tznqf6oAt6SsueOtj6R4oat4wb2oWvgmzjUvod7KpkTLA0gUkCwuaIeHYaT1ja7a1xK96KYe3zHS
IAazqNawIP2YBwRLiKfL26L131ybeKuJqIyt9vnD7azDj0t+R8tCVLvJMwQaHkt276HapG+tXkFz
aTzRK5dKbR1ij1kld+7UkUgNTN4PzZ9JCXirjNLnLOSvHaMZlkGLjjaxSJxQ0b7HyxvkyZ29oNPt
EpkMElWM7vN7A8hjMx6Q05DtZxfHMXH4McH4Kn6hDUTxVeJEHrP6lRjQahXZX+FZvHaNb6+pyikY
+zddsmIB7CT9gN5ygXIxSHjQfdHt/d55d8v96BqwB9KMBVMnD2ZpncAQPahUP1S+7azThlUenMIa
4EK9pg57M+PxPpPNUz73W/BndO9nalp0zRdhRpcq59eakrsez5wTA8VfbxlPVWm7C7KN4tc37kQp
D9PAcptNMttclQVEJ484Pf6otSdI/IggEpNZxkipQ9/mIHjkkQJlipM8Xc9011JkQxYTfYOh1xrN
bwtXmVhB0vOcjBV+J9XI+LnQDOU6Hm8QFXsn0XdecmsUA95CI2d4PacPRHDczi4Q6rIKKsAaNwaW
8E1thg4Ow/w7nuR8Rc9QQYqS28Iff5QJJP22wpHRhwlOY142ciBuDb/+WROkEJhgnC2nRxOlT7kD
EMeYeFNjOTwESftImgJelKBEilEyom1ps9Mb+hEpecZwBt+LRNLZNdJ95H8tO6VWMkXbF3awuLuW
icQE2yoX3/DD2RugBtgA4ALjBmdzKXaw1+TKC3lnao8oOx/cYl7aw6bv0VAB4SHXYVcKTWb6wM8L
pSYVFC1L0vOwdAXuq3G+GnVDv04kb9k4IqSPWEwDmNpmj4tKNBB1NCj0X//D3yWa1N7OMyXKokgV
ClG6xTvAU3qkkv7h+VDVPArmNYb+7Yi3YkWV/qMvNVbJIb3Moa0XeTzRRwX8M4xjYNe7Iykt3dYx
iA9pC/WTNthpMIPH0OdlahGquAZrQWryUPPWv7ay7jLM9WZ0G6Tv4Q3Rd8+1aTiskw26/d59pglH
5zSh4yotxWZVfnVdCPUT9inMIiDUDJ8kFbHv4u61yEPgDB4FoJpgObF1rdFBUOXQdkpMYojo90B+
V+mNS4TyKrM0oRHQmmoaJm07M5xzYmK3ecLR1zSjyRg8+Zn5Uo+8jBZQZP4Q8RzwdftTU28Sv3x1
6CcZBajMHtNGr5pvRYCAzpxgeztjuSJnct0Q9rkuWxwxXWV/bbPpRYUBkJVJfxtq/ThNbP5OToRc
t6CcgoXtko08LlpIg2WWsOlCYGUxkR61A91GGtmWswTNsOxAziwOORIpuvmnl9QBbM15JUoOjUvI
Q+zFzrrycB7OgnDTBAt56+JWbAgRNcBRAYBBHUc5hAqVrzueIRLDuAKdrd7qsno21diSZXbb+PiB
0jnk8Ozqm7iDT4LLwCEc6z7r6wC4gPGWmkzeMU3AXMzY5SoAC33jEvZjPiRE+dVO/ToP7JMwOL8Z
EP8wlJnuSkT+l7LFBMfnt0CnX/0hzDY9QbE7mzkzEShJkqSbyLsB0vvQtAzbignEIrHTG+0wzmXc
uxMtNVzhxQ8tChA4Iu+l5fXXALLfxHTJmiVNwiKpAootUG2K2qBibXOXFARe4YSJvxWa9SaQ1h7k
FCLRlDyeKUP+xnsaWeqrhpbWuT1A+YlnyHH2iZbrVZ6q106hxcgy09/MBnWPKutjq3DhVCJ9hUG8
NSx+cZ8Rbw9pfsM8BEbNxCZBgJhaKa6NIzoZXLQoE6Ky6yBcSRPiPtyxEATSyhqh58NjYJuKwOnM
ENpkHN9bTfosbfZQfzIe88zchlVeg0Ss0MBrCY0tm4a9Lt80+WXIBBMYuWLcqvmHU1U/7SIyd3bW
rJPJw2XkEueTDDpBHgWI02ScMedEHZHjwtoOMHAqN8qZ3M3QhtQvpdTHcbDrXU4DZycjVjQW9BWN
FJrFhfOSIa8LGRadhF836yCqo3Vr5lBn4SxYk6IDYN0lFQSakVHJ1nPdhaHbwKJKbagi/b53MvNI
fIUbVQebjroww71ObAFUyS13UIcs8384Oo/luJEtiH5RRcCbbXtP73qDIEUJKBS8LeDr52B2M+9p
JKobKJM38yQ1PDFEzYbY0IZLY7fNx3sFhwdLDDdKMQ1LsR/mCc9IcYX8qeMkeagreiuzYJwxomK9
1KrY1J7jrjtiL3XS0GBfD3QhWKexD8brpH8YFcc7p4BJR15lZ5pWehDa34Qw9I6uiq8Dt1RAr3DT
xpr4juc0nxFwrBUhBXhO83QwZ6od/vfqRtYTc/GP0OM2F2VpvkKeupmp8Y6qdvLMnD6GeEbIgbNF
V9nnlOYnA5YWjZmY67KQSl+p/gAYzwkxcDXgk6b56M8YAYqd7MLZWaX7Wmj526UJUu8cXhwxIO62
l0p7nNgL2gk6r9iPc/XLTeihotSWdabBZa4VR8Sm++QXFqtcKYdmiNcoW1isBNrWXs0TURJso1T+
U+eR4P7uPnlxAu2lEenKoa61i1vcY3zVft6slB++wFobV9pkgai9c5KQpu/HlvPIhAsMgmnTU6Gi
RqxJYdwxkptYsbhDc4hnFZ2N9pdwJYjhhYlZoBiymiUQsTzITAUv+2vuwPGJS/+uaQ1Yy25F7cgW
DTm5Rox0yrp3Ni4lUStQNccgx9I3u/HAW1IdRU09a7WUHaTt9xB6LkaH/N4YihPRcoVLtN7LjjKg
GGoRPWH/0gQ1M1OyRuViuR2mI6LWLjKZF5ZD/a/tEsleoDaYig8Gz5uZ0WwQBnyQef4BpnBD3nOB
udLrDI0WclB97GqS5BHVen5YfWZNYnEFhItHeuYxBt+w4wXJd4Pj3Luc1rdmARPNpvnT+0hU/hTZ
rBqd2jjE6BifJ5BW9K+hichnAO6b3sQ2Xy9xQRYjHIImE4/4bxdPECWH4AAVD9R+nn7VKj14rqpX
Tv8y1c2zdpeOk5D2dJdOVFQt8shL43ca+1j+mILEDUlSSpXfuEx6ciSHYy64K50fDEsf4xqsqCy7
q1+YaiP96NqMPUWI7L+q7ZYL2Wawq2xFRXa6i/uOYAe1l+6/xp+bVVKl+cYd7bOCQ4SCRBndUOn9
NIzNQeKcdufmSZn8HAMYqUzwlKqIsE/dVCPnTAG5/prRlrqmyLM45VbsvFdh+Lfn0YK71gxsoDZ/
r7xIDnx3FAq2I0LUDJmmsd19hS0b9wHRAoPtoNZYNiVQcuBaN1GZ4dVxhlVBPRTK8QeJVr5tO/Vv
rin4Vv6XK8ryBl/W1b3eafpkINyH+T4hQS1AaneTKbY9KvbGtkZozUK8xVZN2toKX6E76HXkTj+p
ah/jdn63hjTbd3hfaeDGmh4lDSg4y7/5HL+QuBnSDRP4LMeNrn1usbdTCkwsJGRFyF/C1thwLF97
y/8J5AvY036wvWcxcrqVVBR5nIFK2ZpnoLq38NW0uRlRWggwvWgPo1O3u7ru3+KSSV1sU4s+zeuB
HnookMicCS8tVF4WTaKUBwvSWdIrYBgyJ8gzv+R4xTeTOX2rjHXPiHFvQJNbZ3X+Q42j3CSkeISJ
GikG+xQ4uuDgIp/rit95cFhDtNqndj/ukxD/rJ3+652k33h1Q7sxrS7hCIq+dyjHqLmIO5OgzD5i
2yfVY06UHFDA/mdOQqq4RjcHAhVPZ9v/HvxWnuBh31tun8eIsY0jWGV1WaO+Nv0TG+Y9WiQJ5ZZ0
0OaU4bB+75EtX7si+KmK7xlmIKmn+T5W0RMn+241wn1rMAbsevnKnHPvSWqD7XnAPJB5bF8ctQJ0
4gg0Y312XEW5jFOqNdA8zjlULhYSRdL31o2wr1yq3mgCH9lfQNRzB1lxqYwtiVWZy2XSPSR+KHez
xY3UpiFKUhsbU8W99lPzSoPUE8IZTUC4NHlMyAIl/okFkgR5jBroS3YI+9exIVJgg90kBVmgWXq3
yhBHp8ofqsj8yck2d138G5aMPpzuyTEyjl/0nCZcr2jFHr22BqW3GpLxXoJkWfPvE1oBNc1ygjvJ
hqicR1vMT2ie/S4v429CtdPeKuACF+JB5/5jZTY1p2uKyIRZXqhOaZBh1oQel2P2Zi74qme9DWI/
2JpR+jNK+o/aNL42PoWojJfYpx87asfzkXJhJnM0O4CIU1QvV6FSp1gEpCjia6H9cN3PG2qYm71t
RLciFPOmpaoksKMnIykpx4o3GT8nNVrLqtM+NEYxHNglGeP6gcZymR4DZ5IwQT95vjJ7p2eTWzwV
Yae6rd8KUy+5RzC9vZv9BmH9K13J02uy5oeJxlhTEJtt6WsJAv+ZNeynzsbVoF+jpXYwVwbC70Al
IKys3zQbr37uHyjKuaNUWTfHUT+RGn7Qr41DWDCc8RrqTcHPc8CmqsXU3P3dhuNjFRk1mHILYjcf
/Zx/YdzjCkJl6tz/4eJJiYsz3CkvoHJ3jqszDYflGcQyFxlhnVTlzrvBXjglxr9m+dVG1/+tey/d
tbXNV9pgLIHyy5SW1H4n731W+1e3B45a2Y1PxIxOwi7Xl3wQ93Gh4dg+3ADRUQMB1NmjECJ9dzGU
+XkOcdfm3RUc2gqsyntyyczJG5qd1YdQsdwClpXbjPJ6LdpdX9XftANkmw4s4K6GT22ztpkhZZVY
aHgpKftrQJytLXkxa3Qw7fVvnaUQxODmkFzxARrHN25aCVGEhuadjqYj2hTGrS3pmYpoi9tmcoBG
pq2noffFOS2X/mLNdmYDETzk8aRWOu0PqkExThPYd3HCbBW3f8UKDqIaPfZqweFDlOasKyzo7zXV
J1zq0H+NF3TwWizhq6aVz1ZKC5vnvzkiBkS5TsZg2Hq4qBiJWuVGVj4WwrHbx6hgAu/Uxe3ai8R7
PecsBjhKCJ+nAxeWTKdPU4E12IgFhhtGTU1+DyNNF3Ui2FOhT2e++PKB4uCCTn84ZRsnd2x0zp3e
6Dbj0n9nuubNd+pbZhTdPjVwKJQeHJOZyGOaoVNwMYTi3zpX/tLBaYoF7G+r/tVemu06kZOdJClG
qXOFlJKUCB1V7+081/pxs9lZtytSjTSbWMYzW8Vlnhg+4lyvA+8JnOOTTEjTBFiUCswS6HwbHD4F
Sgez1a6aT40ZUjwTTs8hNdW+yUps6ynf1iZK2QRBYMEIc7mLxM1XyNVp/DD1TrYThlvvEqD/BFWp
LnEKal1pcX5TixmoU+2nWEcC2LYtTOzv9tLZEe5k4F5x6R9d7f/pvWgHmZISsTn9IZfxrDtqHxd5
ik2kocw0wjwpn82yxv8Rny12Dtk5gNEHgJGUnmQDeM8+3zYTEztGjfaFFXIbuI1e9+RexZ3OzF9a
zFrmJ1jtUa+dxVXeHAKVnlubC1E/es426batVVMxI12oJvSV5EidZeIwK+kwzvm5d/Lm5CGr6tPM
aYQJCMDSIGhOdjcsHzIKmVvqW+aaf+2p/wolJ7U6c2CRG9MB6f1d8vDcrEZ+VJl3Z4NYGoyah9xm
q2haXjFvHvh80HUD16GeNvZRvsAHYgfy2euhTE6zB5B8uGIxAYUxOMW2qa+yTQD2klimdjofwEZS
gvtYF/Fb5v+JHNrvyAMwD8fp5ucOSRyXEwQJXvRiCQwpCi/GSLF7RCeZWwgog8bBieFUFA2mroZS
lWqAhzu0/AnBlPwBznwb7FrsA4MBBh173gbrVkrkv2AW1uf/hE3kyRApvRIo3AUIJF6Dx8wrcjzf
DuXdo/GhnGTaeXnw00Kg4SzDTX+W/CkaAtSaA9ZfJravniWsM04ddibVblvfIe8yfdUTHFUwyHy0
7ONDqGoIPZ3FQQcJnPpFNv9z1IQvbjdcuuBUORQ9Sv5sS+Sag3zJkdAhPm3m2wAjVdP7b3Mc80w4
PXPlt9rrXkq1GEciF6CASVJ/HGXAyomNjgkeo9DQuVMKSWpz9GnNcE6N24t3LMbwL8gpEwBr6g7e
kMlkgCQedFrjME64V42+r49uBa6gGrgvy4yklUtvAC3JSGmlQ59LRBqudaxik9j0eFeWeJs4tMdh
4YICotBlLExm3hX7mpqhR2rkElZvi9+Q/sYpr1Fy2dWG0Ru3ZLz3JosMZBQmoc1uCoC6aCPemB6z
MHfhHthdepoaQPHpEnujuOkMvh1nWIytdxw65q8SbDocbnTxBycxr4Ztfcqir2B4xrT5uf6zAEqe
tdQTlrQLMpWhvyYdZ7Y2n0okoxJb1uDjYF5TGgYrM55gh7Bj4tu9inD+yJsJ1X68uyJML3Jy98YU
xrvaYZqTjsZPgyx4MHUA/FgQtukT6s1n5zuOQRa30r2YPqDXZVYRlYuLX+t74AyPfT19R4WsATxB
k8MBtvJyJ6JDnaOc166askt3Qx9+aIMNwLbvfSvEikGrcWZKf/Dy2D2UZJf9ej5AxQvpbA7+dDJ7
tYJrzv/ucV2VlCgg9HKTglEqB2OPHfSIHbqmM8c+dx3ONtUBUeURiD00ZlSjHcPYZOtExjMaO/W5
ITGfgzNz8ix0cPa8KbmKcX4Nx/rS5b7Yg5F02aULFGT51+3MkmCF91Onns+Rdb6pKP7SDZBUbjSw
VHhlCbWCErWDf3UCIdxw+OkY3qGbUfi4omEW6SYrjX2TeE+Rl+wyLcYdQhcTBs+wMQ6lXMCnB64H
AFiQrjftJNSuHUc2atjsJqAngrHhvKMfngSb27+H5Hye/UxcQj0d28ZwgeIbh95Eo3Hd+cMKsokT
Ib041P2tWlordni0TlJorHtV9laVyt+rzHzr5to8D6izomy5d880VSv7LMsKqMuSI1T6Phv2T5j3
HBtBi0Bm+koyPRwcZKdVAdPA61OXmVf1rSZoAhy0KmZ6xxwADSO0g1Vxm3RijzlGMb6qQFxE2mxD
HbwWIUPjoBNIW2gPYOZ4pkOOQRj6yYnUyYX3iyUnZYivA0vtdGi/kc4ju+Td8UggQgzqRSdcVTIe
Fj4Y4jscmszyb2Dl79CHOjat0j52qn9k82SonDBNr6Pg5vUV4ABYU4IzlICU3/fwR6ugP5a5AjtO
n8vaUoxPvcTbUMa1pQuK6tN5nzRuzDW2/+Olqr5EJfgPYINE9qFJ9wN3zvlNq845pPHWDhhwOxlB
UNsWZFygjjsoDIQmn3tMNmunsx/6qruTRnzEA0O61ZjR3CbNKIxrcpMEvwZgTNO/Zz6KL+G43VS2
vwZAc5RwgoiN/RkaVb9CfvwHceISEss4cAZCebQIOLpWQKFxdvQ19SDVwg7TDIY9iGzrwam8NX0J
m4FxKxtxvYMU8kZSL9yxgVyTOM92IK7Y95T3yIHrTIUEw4bAIi/KAsKEgjlgN8GnKxbd1je5vRCI
4rAZALEdaFFkdAYYK3HSV5gF5Ji7B6yTqED/Y1i8p6JYRtJMKrdxPk/brB7fUg4M0oFONcvis3Kw
cpsl8GP6D7ifhgeDQzQIe8J1jkaMIjS5zczKOWbwg3zG/msU/A3+lV0w2L8yFRZPm7We8+hFMvMj
hlqv53LZ6hKquIWE1Ksn0gK2eJZteDCDk2TrB16iViph5sjN7xDk7hcU0X/AkJYOmnYP0/kXs/fs
MguimgF2BNGwGtiSnV2Rs774r6EZNuJfO9OHK5PiEGrY/rztk+nu/SGmiJNiwyihucdwuIfWES2L
mmP11GAF6Sl/hCX5xlu37w1NuaijCGxptbPtzzZpX40eITrFL7pySsZGeeZ/RXWbgoP4V5S1/mom
5wiT4LWrJ+cUxdZ318b0CzCkyUr9XdtQJX111PV1Rq5ZDEMpdC5EISZVaUxNY6qhU5mlvU5a52hP
tNa2HxjUfkv+nd6Yfct06uClsFkc22QURWqOlQ1FcIJwzbc+HHRVfWUYAY62pLQo5wi3/B6ODNU+
jsXes4aLbwqCms6P6Yz7FNmvbdwOC0kZb6KOX5+k6rd2SB7SccHe2r40VOrwT10DIaAk0WFQERG2
59akUXyWj65OjI0wUMoTf5KrwaeLYJjtfmWb2VMj4k2Pyrl2bbegCYRbSxLYWIqG9pdN7AfnmIPt
d9HwmDa4d2xAqzyl9hJu5Na1xF66Tbcbxw/tTRDXTG5m/Zztm+7HHnmvzao9S5tpJllruhLt7oUR
Pob4YGM0A300iKIyJS9oOPSxw1CR4fw65cafqFgSGGawlv5oPIe5OLNUcd6T6Tvsk880aP8Qjiz2
bXmF1/UxBOGT6pGLDCy9K2XRbE7D0jqx+SSc5YXLm8pGmoCUXyN1MYho9oAO2o1h/2H+ZKK6RMtU
hGtynQLY86gAwhnERuZgzmA+cOQWy5WnWVLMkReux4lcUpIU22RueI9GB8Jec1RGhhbOZNNrjW2P
e3HlDZXaGzSeWyghThjjv5ntTzrHzzj6x1UpFANML3jyR87R5BjQLEemhyF1Yh7+JuZ+yZbfhxm3
zVdcObonZ1AfnDzp97OY/mD36FyF3y1S1Q4GTpgG/cFp84WZj79XBQhSsSYY2k/cdVlfwgyiiT9Z
LNdIj3LRCJlxnwjAaUZ8NI8FzVSfply9ZubgMpKgnsCJvKdYmxu37xHQApvOa9/ez4F3ITqNY3ak
Y3HUfIHJ/MfLyx1uZyQBHEAb2+zcTR3O/Cp7ZEqEyjk6BNBlO+z5Ioxdm4a4wbrsC3xhwPMFzrOD
KmUXLq8MGMk+bdlODTy1XZuBBVrasn18blyhOUVbmidHvY2MwtGxzDv3I9FJ9iuPF3Dss1OItWhL
ZTByW2G85zKqd+z+dJ+yVtcNoxgwVfkqytWDEdnvrL/7zoToporpXtmhwo81+xscgBWPJ+v56OKF
tQzE3qwInge7nPYRjhFupu2E6OthLOgposx7RDrM8O7zUgkUWjOPVhXcOJpRdKuzcNeG+qo96qkx
gF3zMXwjxgUeRdabmYpfz36nMxLnk6QbYMq4Ey2523NbjcGpHj9z0kFrniveZNSRVWV4VH/Nxjb2
jWSrhbn8YYjj7ZeduWJL+9y+zFza3QkxAeIrsCRhKBzoM+FFh7o/zqj3LZNrr+EXVx8MV+N9Q7Fa
MjEdz+p3MyzLHQc5AnhzgW7YYKdqPHXAj8pDb+GnLDz2kk4gQDk44Zp6KvZ1OdxCDQqXS5a50aB1
sGRTp2JRsRBrG6U4YbOPSLHm6ISRh+XHc7klRV3A28R3G/fFX1vEH6Md/M0jrkRmx3iqTsvXFrPM
Bsfvl8d8QRsIKjIQOy+1P52s9LZqarYjoAgm8Ea0LgP8Yzn8qa1kDs6eZcfk5MsVbdUmVYV8frFT
AkVKKNpVxB12bjHgSvQoaHH1GC1wWZwv2G9FLQ+S4sd1ROM6NAnFqaZ8yBJ6Q5iH0buKdT+zSvQe
3toEjAr+DMaqzRDduqL+9GMcGzFF7SuDljDQ2IzYh4BH88jkbYK0jzphMZVcmXbtbGEs8lO7tFtV
o31oRpREi7lvxEB48/9SGciR9x5o/FDBzE4S9++YtpSiKCbrbUvWaf5AajHXffHtZwhq41AsuyyF
7F4F0z9X1ArQy1Uw64RG6tknzfJY2oxuoL+BxJILNz+BkSfHB4vrFz0VNnIDN36Wbk7+rl8fbfwZ
XNJ6Gh96hMslBJ6w8555zDnoIc6vPIxWuHkL6gy68jGnmadL3OnciIHgcIzHwcaTVZRiQ2FQvVT5
yMXvIg7d0CPuuiVuFGveI7hhPZNddqTdfDnP4sTu9jjmKSmi33PNzWPH8J+is+6Wh+qMmSE6kPh/
8fqQdukMg8wIia8YEtSSVjYP7PLmivIlCeVTQqzJuEq7lIIpDtW7wu6jnRUjQXl0DZF04zJu1x8C
7yqfP+pFabW/iWndoRUM8KInYxPjrXMb71j0LAJ65UmGw2B/5dqLyysFj3Ts1hgVOotiDI2ZYGv2
1sMUXccIaiVNbQSGKC7B0dAA/8HTgVOB2qasA+mv4+8ME1YuiIuaPXdY5KpPy57sbVZwSssWISVg
JpUGDUN/GmdiX5Qr7SC0dqbF1AOr2pboPRtnCZETm/QmaHVzcoXx1LSquToh8NUk5hJoMfPHmv5p
wdgsg6zZmkHbHgk88y6795lyV6yQKNNepV9ryaUDdB4fo68fnUH3G43VCQwrlceBfcBP/2xZ2Bkk
G+neaylFLTTHcEhVEIV0r5al5yMPuBhOZvcSjvGma8KfhXbYq60xYjjUhj3ucLCSOZ6rzRBlO0Oi
VCRFgx5UDichwoEzck9dRhNyujJRWfXA7we3gjsFp4XXUYcXirYoNBKvM7NHtx+ZSADdUDCHgnI4
GCGpMbCGGdcP7iT4cD2m2BSx40DD6f6mWvXRgVeg18Si74B6wLoLipuAtRe7IRMNdGgOusle+LRV
GcHRjPtfd6qwWS2Cr5st1iOz/PXy+SmONBwtVW/HknDy7MwhlWWcnpbjTRQCeIHE2lFBWL/yOM5w
a5ByShjlbFcepormx2+nryB66DzuXU1OeqmYH4omDlECmeuW1HHhrlp3Mnkl32Hus5oxQMbNIklM
BBUpOjBbfKyAHblY8m8ZOY5s6qZ9UYKmyUIDpVvqZKf8njNMxCA6j+qlUIOKElF9xQnGfY9rK2I5
J0A2UkZTGX8H5JpifBOtPFBf3mxnjd0hypzuVHkJ1bKMscVAh50M7WIjj/gpnTWNLi9TixIk5jff
y9JNi62WUlia3yxr53aVCxgXxD492N020+wrdPExg6uDp9bHzkFjHxyaXHLSzffZUOebmojpwW7o
WFF2/hejNdwUJf+gw70GGPR7zHpXX1QPtfY/ueb9gzeMk4fB39rqZ0KGujK2UvVbBFDiAfQL5Yn5
2iUYP3sHSm6Wu0+BTBmzpu0Vt5hcm7FXc9lB8rU04pOLWGvZ7dKpzFEDuvuaD3DYp17/LBkLHSB6
f2eh++t71jop3HOtxp8iS+l/Y0TNBYF4jokOjTn6mx++OVGHaa+42uOIsFwYYOa/puoTqhzzu0fN
J85G7Lh0JsyPRphtmzPaR/BQZfIxGVDOAgly1gjUZzThJB7ynE4A8W1HsK67kL0szZZxrSoek9R1
X72kuBGS+EcNZbxyiYR+DwFboAvasMD8vB3FeJpFFe5jFydS18hbLfM3PRv1sedwO3riN2lNyuIW
YiDQHBQBWd3H2qbXMaeJpzCCB3Af7rmApSNS7R0c5whVdsDzyKhysIbhHLfFnq5cEIrIvWVqA6AB
CUYs+Fm6ChdTOaR73DGsIPBNdlXqPUB0IGy/ZKAH4LoPdt89jBiQNiSR3jpCDUz8cVgZC2Qar8SW
VSvddY33+v9vYLn9DW0+3ADHmc5Jw4/BcHDnR/Z4JEpcbecOOnhC6ozS0ArXaUSjJRCCMmsxygUB
VUIu09lcCuxNHSpvQWNw3PKjlTW7baudm1Kt9RRG1nHIe7W3GELutDWp3ex9KN+Bp2kKCdVXLC5/
vBwBKtvSo+lB0ZU65x67aEB+u5/c0t/i1tgMbYGaUlF2EXNHKgKjPeY2K2neFB60c2Qi3/6IJ8vd
EknCQ8edjSlis8Xrn5KXmOdNJaP9/5TNSuTp2ue34hjN3q4hNK0jQzmbRnJutkyZHNCbUcTUi5sb
1KlDS1tPNOxN7OMXELCXztbitfwWmIK3uICi0/94SVXfVJIFhykZXxJUlL01+/7OayBrSGlYR1yi
19SIDI5hM8yBmkbHMMJIAzmUAteOXSisG07yrcbIWGhOXoD7Y4Mkm/IJJ6V4xCppHK2llmCWNs6r
jkUuKhK8/5piMJTJjcyY+ZFfoNceLcEl23OMTG1s/b5jT4TIgw0SeGllcfhP5pRiuShDK3HMfFeX
DXSjdLiUhuiZsiDmVa3HJKESB3f0WCHKcd46Vlq8UoO6Ds3Hpht5t9vwLpUJBzqN38OisUkEm1/D
NBi7oK7ee2j8N1LKqD+B/6iQ57ErXkc56RfC3oin8M5ijhjvjh+8/A/zr93gH/iGYm0x5Y1R5C+9
ZRFqhAoyaHosdczXasYEaroGQSmNfxX339tcciyweh6XDrbbln4li2r3iN2c4+wnQPhjZja3SYNu
xmDKEXrmzqFMh/Fh0qR3meXXgv5zSFZ1cA5i7CKhXR0y2/Q+xjZZI9lFf2kJ+hQpN0nPfnJsbCUG
MerV1JjWQ2gVf/OF1I1qiv1f5/2tIZ4glxg2ir978HP3uZN0lNQo+CYng5O/WB/Zw8wH/Ewuro2E
vrBuvsBcz9/5yYwbWt/esiAgzkHw2TCi5aS+Yt7HXAsbzrksOQQOyn4vet9Za2XFvGR8iRx2upvf
kl2wHqn8aB9zYqkbq4/abZIH3dbLu2iFYlieizjeYVKtUAZHi3m+8+qNzrCGu9tiE+svwh4JSYxi
VwQJql9PPbVdPpNQGN45QULT8xvSBl5xGS0G03SApU6FKNS/AThxHowhp4yE22Ksnc+6Z3JaQeBc
Vbkfbrh+5+9zu3TQReWzxALXJpWxry2Z7et0EO9Jbm1CiiAo1oXzbTBzJA/DlA8BRxzI1Acvs+JW
33fLGcgPYSlUvnM2MSlM3AT/iCU64Cc0fzmtQW1aLh+SEr/JULI5jGMZH3Kwa49Z7xRUFML0iWfx
bMZiuArye/tYSyo7i4vyMYFTZp1fFNwrDKPchMfIHbZlXOBwF1a+sez62Z+tj7lVN7Og+3rQNTCx
5S0NiT8/mik+uPFfhogdh715js2/AQTOc4ubb+7xPfqjbW4ylwQeS1dzlPAIkCa/7LC0T3SAbLOh
Cz5zXNmVyUTTKPJ6F+XO36rQ9aPfDaT+fEds9Vh0yFaufu5TTtLDeQzRTavMSB8RYUiKq5XZUOGN
GqUPLi0pkeGlzxhBLmbYjSsuJAbwruF1sp2z4iaz1w0TU9hwaysW5jtJr/6QAThwPJqtMUkfjP85
KjQAOYxV8HTk8zaapu8aA/uVfHx5MAbpbpOUQf7QGF/SIfK/qImuO6gnVfrWykqM/OLTz8fVQna7
QMXqaMG/4hwUFXsuYDT6pnK4hlzFKhGKPSMgLqcOg6vWGM5DgLO04+ZjWuIw8i4cLEzyTettgspN
91RCWFt7cbLz6u0IN2Cki4Pq8j/Ns3FTCiU9DeU7zjCkm5HNmapKLiCgjtVcfRXD+zhM8jHOh1tv
QjTCC4NPleMz6IThg5dBNXAzciYzo1xQgMvDlcoW41UZmS9KJDuwN6e0q6szb9/Ba/rm2DrMBtwo
FI+aCSAlIVP8EPasIIWjv2w1PIDjPXEvovKggyUvOjfgJbrik2oPJZLkGQH+nqqUp0DmDtaEJXqm
7k0kbMbdPE/kVtB/w/LHN8w3YHS8rnn22UytewLVjwTnXT2zHq+4RvQ28hf1rcMRztJiPwpVfBkW
O/kEuPwys2cf3EnG+7Qbbqh/6lIEU7mToXWanNq/FCUGcB9tsU9kc6ZcfDHaAlaCBUKtkSdfVJpN
x3o0cZvqongwfryZghw0vOkSayZESFKM2QQJjsoakpemYcJsy/HJcYQ6+XCYTrnLlMtu0RudIhMY
AwhOpVGNkDgMnDD6yzBjY0j0GF97qA77sCfxyuGbSvRVT5VBkY7hLomQ7UPjXquciUat9GMaBceC
mP17oYhRkgBYtj1SNUOVvuV2N23/rytpM+Y9trWQ3DwGffE0dFckh2SdJ9UlYRaw8hA8VgVRTtWO
HBBKrzjM9lyd0zz4ozk0bcBQE2oJ03AzhhTUgP6tNljtKUXwuMZBOf7TDaQaIcFsW6NX32P6nnLE
InYlzTVo45/WhjfbJ5GznRBh8Z1QkSjs9InCJ2KK3O14lQCQxG33Tup81Wsf3S51Ht2w1bd+wbxV
SYkTj8O6z722n6eU4W+gcaCgvgYTEj0lWsMpf+uzUvwthTxRRvsvDK2eA4nAZJp345eYeMyi7KQC
WCl9+9HWmaYhiZEH7Ji/BrEKpiR0e45TTgkruT3eCo7C04Q1vXzx6aB9kp5GI7H4hJiRkkUaeMWD
u9UB3jZVMu+cADd42KDMyfTVdfTw4PA38OrhgW/vNW4Qiuj+xvZogwI13VvDqr4CIkM3t7+ZCGTe
HTZsajp/mHKbb2JqfxL2WrJhHwnxhQ+t1etQV+HJxYBGuqBnju4HnwzrN1OOpwjO/fw5Lv80VSZX
jyjqT3EW0aDgzQZRP/4jLK0sp4JDm0GQ41dwvxlm0rvFGKhb3A4/Mps5GE8i3PbInWenhKUN02Qj
fGndMeEcl8pGnY3TJ9C3LQLujBSUKpgNL4kV4sx3VXssQ8a3ZXWIoyq/GBaqvOmDJZMxON5qcK8l
wuXTzPjtYoCW8RBqeoTEuGBiuAiNHjtuD/aqcRa3ucs5cNZ/MqFcTJvMTkW1yIVueKqETI75QGRF
ngDksku2YPVmDnd0ulIOYHX9J5fxBFesDeRtqqsjcMnPqMjUiVxPua/bttzheLtwy+dvnefmzqLM
YeX7Ffo7QxpRvEt6I6n6YpFhPkASLOk+0ng2Lya0ccnJpsxopjdjh+t+VavtTI+VgTTRi+CY1mN4
tsGZEyqhVieJn8vW9V57bE2Ytaj0tYoJgEA4n3lXv3Ph+acUy3TuScFHSDFoNLx0UQQllr5RKlJH
akmc4j6bBb2k6qmJJmgYGG6nJhcnQYMWblPf51Noq1s27R0OLE+5ydfhO3AsUwDyBbLMQRYIrHFq
XPXM0IGv0t/YqsHbZro/hdVjUZlQ46g8WRlmSZxcBoR2ffUqajRz7p74A6vPkFamfcJmbUgItgIA
6y5fishJ6OIXTKiatP/wXDDPRfZPLWfadG2xdVXir9v+I/iPsTPbrRvJsuivNPKd1WRwCjYq6+HO
k0ZLsqwXwrJlzvPMr+8VdHW3rUzYDSQSyPQg3ksyIs45e69t4S4F3ESXgStZQaUmCaYLv0kOEnrt
29cOCZVAJtaxQaYtlH/wQBFxbV6DBNmUyF7G4qGDRrgndPaRck3b2Zi2NgMTlDXkd3y+AO9306AE
L02lDlPGpQvI+R7Qu8NzQR1uXZtTMx3mQrzAW8b+IrxbthfaMLLu9kHL4zYao4s8PqnObvPJxXF3
LQXZvUU2nSLkiOoUTEitrSFp4JwEDXCn63qEugRmohtOn7Qh+iAnpbZoSZ2NaKRmFrKOLHC2ppOl
p5bNTq9n4F4DPPZlS09dBqKdDg6l9Q8z8deUTBwLUQo8yYGHKHDzmIeMgYvu0CkLDR7XgfbIfsqa
10GCl6C/eZJG8WD6pLzpPURb+vF00vXgoyMpp+C5ZQ+SEwqdPMV3aSbhH6LMbM5d2Yh7vUC90bU4
nEP0DpTUrFEFU5RoaqzLZMe0SjEIjFQLmzGGgwMcYLltdaczOdGKD1XBa8Krm1AZg6x3Yo1XGvnU
uYiHnQlon4RRvjt9BAMdIYzC+7Y24y5f19z4NTkm8wctmvAThjvaUD2iwetRn6xLXKKPQJoaXqO7
Y1ShE8oyzKG2DQ15QwKUktG59WNlmys38R/Dur5mHfIsxNtNRJEfUsWsS0dD0Gr7Ds1iAvPweCC7
ntzeo2zyzHOZEkqBfDUeUU+ZcbGdWlvb+Ai59vbcOGTvJseelB6t6s27mkyvdTmdJid2v/Sowez6
heng9DXDXa1IFeCYOOpydmpJ3PDhh4RhdjESrd9V9ceoytorAtFNEq58NhqHAX9qosIqktq5LxR+
eRItWCmMZITwhvdugiGURJ3oAsPCM577ts1v9TJMDulo1EqOedsREvFhcCESziOapYou5VUdnaU5
b+H8ov1W5xjhnMglMV7lwPBJ4wei9dPuWrV8xLpRXVfx0Hx0EUeB7Jzs2z7kQdFa8LmiuU+igNEy
QLK1H2bBrRZkJy1On/MhzV8jX5xqInWP+hjcGTlNk9L2oA0T46YKlV9TmRYW3U8kJOTshqsTCSOo
mY0l0e8HNiLa0sh1MXCumeTR/GHeH+Qeh6VwC8CsOFGKJnuyHVgIEDiQMm/6BaaEehoOreEcQmLf
tr33cZp1TpHoLksh9zVp7Nsgmgxmb9a1Cxp6Nai0CfavTcvJ+1Iiwti2TcNOW2XDbz6R/EtUi4uQ
yDGlgEPjebr7HnaXdJ4RF7QlJ73+MAr3RvNwkjDotAB+rJPRpXnK9n3UyJBLNZLlwdvt+WiVZ8dA
svTq2iMFxM+3YoytKyNGE+pHNBmijh5+08DczmfzEQ2LeUJsB2VEG7V9kAn7Juh7lTRZfIT73WCi
4F+axfjdzFgFptjKL+REnuSxtc3irsmC8pSZPAcEyGRn5nAvEnHlicqECUwFToXEcBq3UOiDybmp
M/zDJpKzTeZawVWojeBgdXAwVaa/9lY6oldFIpqCcDxEXOVJTOK8/FbHfGlS2RybCs8uw9G7OpnG
a6TOTK0Lz7md8ZvYiPgvWYD6ygA5TQ7KtqUaOWd2YVy5zSy38M6iNeEf+o3NfGonLeKaYymO1QRV
cOpQEv/6uTT/wuzkLsLiswTEQlNF4v7MNCvp+cS0KKM10LPb1qzlIVDRkFhILlqAK8InUOoiZL4H
odXu2pBXPzdMRVXEP27pUH7YM4oe7X1KWgBsSDmyjiaHDt//tU88SBCRyUjjjDS6OYRMOHwacusB
D1e/i4ir3oxW96FizahNeKWO2aL8b+D8NajzrDlrb3Qx7OEQyt+knRh/9/hKl8Qj3dahutnvHl+n
mawYjqm62XjkOdoU+7msOpJeJpMdnGV2DumtuqnFAXTw6HzblMe/+fa9vyByXRt4GRnJluEIMo/U
7flhWcA2qQ9OMKB4qxMWn0ADOov6CIiv/qj0TChfL3XaXdyx1j+2/fyE4wKF2ji+4Rp/whnufcrc
8MsoSmevXHbQrysM1gMgwCNqw2rVzgJ7Gt1thOHZGlwUlCiNA/isdU+RKD47M95a1yIka4AobpFD
hbcT+2mJ5g1LOX1xdfBrvDP7HqIJn5zHeAA3kPffBmr4LUdeWLP0bnIL4x9KQA5gXXONQmjVODHu
kCECWzZuq2kajqaPYaVDpTVjx9zYFblMtocV0KjoOQg6dBRizho3+mMafZoCtLQWls91EuPMaT3r
owyJSUr4376uPPQM0tqZRpRdaJ/VTSzIYlp1nM9X6MtKWpBY4Scs5TM2wYRVgOid+4DjI8gUmLyz
fkMDj4FxyDwaEzheV/tQN3AyO4PSiHGxX+hUAtIy6dw+6mipJj7ANosI4+2yEGGQDzAtd7xt32vN
BhyMCu/9jPQ53jY13ZnQG547m5AnCPz060tvq0fOA25vJEOQXiIVVNo02TpppmDXqtN8EJQXhK0X
TGH3mQHmvAkIwgUP92xLHEBqZeG03UKqQjXYchqUrPedRMiJJKgGgHdyE/z2zkgfPpagKkT2Wgr9
VhXUiegk+B70Rb7ljjwKPaZ2zTnNIr+Nazkx9hkO9ux81muIPkFf3gwuQcZ1/mTp1adIw3E3DlCE
TVT+QTdEa2HzcwUuHmS75Y2AzjFTCTe4GKDX5Gs4sx+a0UA7JxDojsZ1lWUjys4w21GJjp3LV+tM
e9JAyh3eJGSMkFxHCyJAb1cMkDv6tAPpOPg1IPUUWVjvGbCipiblgT2mlTdF/GjXZbbPOiKiaD1u
sxalcldxbdIr5ntKsfleWvhxpzSOT6CZ0UaGDzlc9ENZotIqNd0/V4L7OdJ92qG7KMj49kc4jgKq
UJTs56D3zvhMtWshcGZbQ3EsHS+7Cvw5u+rju7gU7omHXj+3hQkAwjA5pzoJj2c70tPII5ovaZgw
dbGFONqGCK69kMc+scrn2ADzMBS0Qjt7rZZRj00KKKjDXaX8TgskV6WltF+AWpXVjmPegEku9m5K
ysmbsHc/FA0aAH9ykF0rNYWeOIzc0ubGsxAKRIhitrlp5ecosB5MYwhvRJh966dMHmXKwSxo85uW
dEU6kOHansR10oXlPtYc4Cx2mO8NA1FEBBThiI1WubOReHvAYR2fTIocxQXztqsp1eE8M5rcMZp0
ttLsv2LjR3aT00wiCkQQnPnWZz1il84Ct281jtxJRAZGTtYJyfFOvxLj1J9zAAYQCLAbdFQQRkRL
hcyB+0bSqhhD5yKEMluhxFo7mXgZOtu8AjryqA2pPOVRitQrAK2VhVZ9RHvZluORFHj1KHCoaPup
PUjJUQjhTEA4cv4yOjXhQCj2YCTQ8MlmP7rNa6ZvfmQaF9zo0u4cZo8WUPks+9Z0ZnSMUq1cS7+9
jU3qMRQZFGjO/IAVvj7nqIAxV479p7jYueiOUr+fbkvfQc4d2xgF0zY+R0M7rZKuGu90GWxbhBMf
gGR0dZxesTs8Qlhsbptqvp9hErEitketmKmFMZko1znfoPSzq6gvP3GuACMa2enG1YMPdRu/zEUB
x9F8MdV4jH4troaw3OSxww0bYiAJUU0iUW+kNIloAy9QyDIZr8qSM0tC0trIxHPrNhIIYFV8bCuj
uYPRdp5qHt/cCeNNPNK5JSEnX3djnhyjgtktykVA2ppNN6pgW9EhkuznifzC3sGRhgI//Ijheuva
IMn10fQOTUnvvC8BPuVO/DF3MnOrVS5PNCyJKEavAegz3OaCfrc2oIrMK5k9VCrLUrVaf73/qj3+
50M5u69pUQ55iN0Itv959x1aOZGG3ceIuMGYNCSAArBOBzwhtXHAtnTnRByBlp/5n1/G/wreitvv
f33zr3/y31+KcmLOGLbv/vNfD0XGP/9Uf+Z/f8/Pf+JfV9GXumiKb+0vf9f+rbj+nL0173/TT38z
P/3fV7f53H7+6T+2eRu10133Vk/34J3SdrkKPof6nf/fX/yPt+VveZjKtz//+FJ0eav+tiAq8j/+
/UvHr3/+4cAb/N8UWPXX//vX1PX/+cfmLc8+18n7P/D2uWn//MMQ/5A6eUZwtVVqmUrVHN7UL8h/
6DgbvCVWTXB2VoFbeVG34Z9/2O4/XJsgEdZm0LCWZXNvm6Jbfsn6hw3l0KBo8RzHBUr8x/987J9u
3//dzv/Iu+y2iPK24Wf+TAWGECdtw/ZI9zC4DvjG7x4i00p8y7JGJSyZp1NVtE8DWocDohGIcnlv
HCpt/tznKRYR3zjFA0EXwnjIg8Y91K22aYFJnlq9uGkA+a0nAjjxyXcXCN/9znKTc0dwJP4JmvBj
V13ZURlunQqfwSqDvwCla2LDk8NKVPu8fw09015XiTz1Xo6hrADw7gcfTYLSdk2HwGiao23PQwvs
Pvpi5k/Me50pp/MowaILr87XvVeckww2cNM4guUkYJCoEvuSGghLxDFhbQl33oB63i/YftvI66MY
XQOJZ3Ni+DrtKrfr3zrfjFdlSTUYt8+J7GjNTteeWllB2V17+MfQyaOKJrO+3fax9WXq8uE2mW9z
70kkqGxMEuc4PIPJj+hHTLPCf8T+mxjMY0T61GYZ9dkjSkT4M7bb+rc6OW/SSUipacXtDw/jv2/6
jzfZUgzhH1YKhaxmisPcT1LpEpryrlrQmnrCk4XLpqPJHNT0cbsM54XlkpzkQB424vi6BXe27Ry0
iOxArCuryUsCCBel8rsDTDHH6mxMVbwdek6ugY9mLZrMlzj3nyszowfS5ihTUsGxofHvu5JlM5bt
nTHDS/RUtC1UqYuj598km9LFK7WXNiQMxPLtW07xDprgxrmKJfPehn42RIqicEGyptBc0vp3K+e7
8onXESw8cfPYg13OUe/Jzq0yWKV6WuFspiFKuCFSN01VgQPjAZXPopn9m/QHpkBhZq+nCUbvAp6e
fbmpZBttELDSF21LwVOpCWiy4OtcBDiDjfehHwWq0g5pMu0cLw9Aw9vdppNQVkwDPcWCTeu89GJb
OE7kw1AUJmcp/mVluAAHHBoIUUgK1N2P81B4W3sg4YOYyWBDbze72DAfB/VOLsPfwUEXZqHRWCcW
jEvJjq3CB7t+bvZmyE0lI26mn7plIsDYRKFFZ7YJq7Iuhacn+2Y0/c1UVF+7xCRtG5EjuuqJM109
XiogsmhDQDbAMW0Cl2QCNYdjOguqoKqr35SUQi03Pz6p6sYYHjEeys5Lxs+7ihIrN9cXOgiIlE5p
gMiwbauHEMk1Tn4gF23WGCdrTMNzaTZHuyMXwQWX7toEhwQhmpWctkzgDR2TguBq0M1TZWj+rVVA
3BQSdZg/K4tkYNU81fSXfv2ivacfL8+VgBduu45rObaunrsfC2IH5sOMKJ1JHHdHBAz7BgqqzZhD
iWCPaLaVP9fH5VGibTlirtvFBeeKNkQCOfnZbYWQYdPQIcKgtm9jC+930LZHR+9/w8xdWgQ/f9W2
bhMkQkyxjdjBfQcejxuzG2XXl0w/B95+BL6yQ55IJ19fkR7wNNiGUmg1qEEdNayTB1cQ+VEiX6Vz
9uCH2KV7fd7hNKMIxPOI+p6VGqnnhr59tjHtEMdALmNqKSAXKDnDDY5ilIfZpiB+D6/CdmRqzsis
30cOsixHWjjlKAQ0Mmn2iKb1CdQdkRRMORCVI/nzaO2+tlP2ElSOswu98p5GKXM+M//Qw4qEpcdA
xQT9oNthe9Gk++SosWkuHKDqRf5VQ0ek9USMGZBONxVK8O/no5+ORz8ute9Tg3gCqL9IxBOmrpPX
+P4JkLM9d4FPkTuNXNgiPovRj052Av/QIS25CU8+1Xe6SjP6BmaC5yYx5xdmqSCzudZFbSfd+Tx7
2lYg6/jNI/ru1LhcIGkGllr6BI2bdxt+ZDljYE0uxDAljKv8sGDNwvzlI2Ym0XNFL7Lb9Pirdz49
gxBUGeoLU5zoArHE+TRVmtp7cGX+lmbRpxJT4+9eondNPXWFLpgRtQBIQwrrXbZUPzQdukwqohYW
33pqkm9DEqGmiuicdHeJCUbRoelHbgqkUTkPyc5Wg6gyJSDV1N58PZy27ojPWwzTb26veL+Tqmsj
DIAcTstC9WK9e8EdGflNNvgQ1orqiqtkmJTLZqv3yjjo2pyWhm2lN9iU8MVFBLisPDNGHYBYYp1C
qDuUAOxXIouvSazS9lhVEOIh/MOM8RiE3bk3SWUS9vz0m7v+Do+tvlMp8KNxXDR4PPV3jdKWIWPj
19AHXKfUcOJ55KkQEDJ4OIg7ROgcdgSdHl8rD6bXfcPahnDs19cg/ubJkxZPnMEMGc+j8+6+VuD9
y76r2VOLh9EG4OR2rBfwqx58O4uwPohT211rvVFfqsLcl9LekfmIwnsEm4U2Hu6zLOESp+Gzm7bj
resO/kk9jDAmjFNFxolhdRVn1PMy2wPylK1DC99h8ptP4v312+S4LC0eUL5RId8n5cyGO7R5yhMq
Y+MY5kwOAhXmgoT+euiKL5w2jw6Eh33VIsun87jHwszV28S1L/+/T3wf87J9O3ThM1GyJT4w1rai
s7+ihShXtTpVixJ9g6Goe1IZG+IS3pQFraquMoJbe6aTmrXXRgQh1A8rHfwQXCqXugxmblOwKKbS
uuhaiFO+vVngUcsBJQ2qLxbDWYyr8c4d0QX1BGfup2p+gJ0WACs3sMSMDdLWonzrLAcjBP6YiDiD
jch1gpJYAhwIdbBuEwW7x583kcEQTyzckXLOaPgC1qUo5102zE8+FmXYb2JtWuRnL/LjtKSn7tNq
6rXirtDYKV1b+dozd406DgG9b7/kvWnck2bqf2oC0u6tKiaFhE0+tbmrsc8wtuvsaq+1V9+1WWOI
03rmw3pmfQf6yObnQW389SNs/c2NX0YNAlAedqf3JTdffRyLmkBLMwHSoGdaASnHO2uUV5fsLSAe
pmKWdw1t5tUerPAkRjCTJPeOJjTZomnaLSQRlGvge3J9foB0PeMewOba8r2hYLuzDe85Vg9LhmVr
l/AJOBIxW5z0r0bPRJb22dVk1ewsTIDWUOsZDIkZlYsz+ehX/dWstsy+BJghKboKj05g70tjU040
i3/9bfzNacexliGEsIVLFOy7rcRDf4xwosBcoWZFXeNmW9usrglnWS0P/DjQ+6qH4DPUgA7cE6JM
Z3QZ1kzZKzboGB20/YzUHIu0Or9FmbvXgHVrNGl+s+t9H4j8fNpxWLkRO3qubVCEv1t8Uj6A5Y+4
8Oe2mzZjA4BveXA8ORBcYlufQyu4mTX/YMiasKqB1pjnMnosZ96NuLtJg/zz993ciuhzatnXJj0s
VZxpotIb5isH1cqeSRxtfQ3prOVOX0YNFx6RDuOW2T+qWcvd4jV3N0byiNyW26PpiD3G4MPyCs5Z
Ge4Hff4a2JRgizzciFZmnVs3GhyfQwKXc+PMW6dpD3yARvF1PzuyLffT5LiMk8MTcNh9QMEA7iVw
eT6nnY9IAPMaMwW6+3m+cVJm0k2UcCiDbdTI4U43p81gs1MZOaFdRgcDZXkCdWjYZBpM2lWQWK8u
OjnmTOJmGIjCQ9RHHNB6dNPowmm9ptklt7qVHltD0n3MvEM9ZcM1bURO++6mqvNX+oHdKUroSUqf
iEzSKjc+DFRM5xjvi963T2lToIGs7M3spMMe6QLBkmRZJxxTCgNqliGS1zDmiGRgFMXoZCUAB7WX
LI+ts2ZiDNN6jgYNgMNtguqTttg3o7GJuijHaTOZzX2o7AZDHH/W0uSL4HSLodohKBj9w5ziDARd
1W59JEccwh8Rs1TrUU2k7aiut9NgPPbKrmEqUjl5Ix1crvYQ2CS8h0A3qsiwNrh5grPTTnjDfP1B
t6j6A/r2jc9ruqybudDIBJv2dQCoe6kvx5m4d5dei61mef34FEXBthcxFKiy4IRB2p1KuCFdON6k
hfXc18TMC48NYTktFonUtwhblI4PVC/8G2CYtB04H+3qkZc/aUv0LBNgra52v6fSL0uLlmvM4b38
dlaLt+tbd1XLSj03UYF6kG53FsU4f2P/bAycEKtUbBpNKXk0le+uNqRJ1U8MYAleqK398gbXAqkb
DnQXewQuCmGvJeo64qqBNfAnqCyh70Zfg5nC2khoOkmIy5W6zMZy7vWUpj+2xm2uaoCkLl67FDlM
nZN5mjmsZd5469HIXuF05uPrUHU4yPADa2Ul0fVmgx11F1f5xetp+lfoHHd1F+ab5VWSjOM5OyZr
0xnKm3JswFO5L0aJBhWfq3acEMFbKlayY7XaaKVznvKuQhDXmo9iFJeYHJBNnXHRMHia+5y6/KYi
Proa5E1CIPq9rQ0VXesv6RRcqAEpOpk8oaFTeCqvGNaTPds7p78LptlUGSTIos3kObPwbssZG0jf
GYfRwrhZI1eDD40aOQ+DXRjhkV5W0tEg0NA0QOmKtj9rYXWTN2DHNTBoE5aCpJ+ofaabpbHljmm+
93yM3X4wGBe/hhUlG+N1glxCfhPPeSbJyyHQjl6Zuq9a34bYZ1A4LI+l61fBBn6ksyLFgHYIs2Ys
RThu2iB8QJwIUKosmYxSOIxtQABPhB3Jm4BhA76dNt1IS92kkUL/hOnE8rxkpEqfwjI62n4IfsZH
6hNA+cp1+0sAg/z7Z+yUJnf2P0aNRy5IFFwlvrhdIngQ6jYbn1kDA9MBoUk+3xEA/7WbhIWYjIwe
OlIa3Iv7klwOLCrAaKGzcQNDXvS4Q1xVm3O3R6FUrohvoozdNeotHIyOp9rUD7YTfrWmtNjr7Hpr
t29eOQTyZBb8Tks7o3LalajhT9CzT+RVMjgrK7o2qtDvM0abscC2AeQHEHoW3LllvbJVRmGcuNou
8MId+Ln5oE/0dxanltlvIW/466qR2aHruC19YRDuTsLR1HnWdvTwYbkOYiKHEdUFNOIH9EonfiNj
pvrD0vlx1QVqOBNxN7absvfqa1PSotQB/6peT8YqqOkRfNpC8G2L6WXONLkHvcm/Iv/eGwt8uL17
CMr5kx6G86mtRwZUejBuvCpsdyQkvMncvY9w8TjGwB4to24dOygW/S77GDkRqhFruyxnRSOvLJHy
+dX5JZqNYyCM3WQ5crsU9csS8L3zYd3kcyjPLZHvuNqhfC1vdM46oA0NACNsG0C6Oqi1evZl6QTl
jBtAKLCS4SSL90QATQg6U+OVUXW7H2HcjQ1rhlrslsWx7CFFltJdDyjkl+OJIDppn6bmcxrmV0Vl
3BedZG9I2CwNiKZF6l+PsAo2S4NmWTGQjPPQ5AMCY2Q8S9kb5CCAqe92DZQ8UCXyS6yOqHoSPmQ9
lRuW3Ae95YFbVpIK2uDWZe68KvDjb60KFkCV0U+rShXy4u553btNhiDYdni4U/I2N53bPyHJLb6v
tt9vsHpdlzWzF/VOx0DDPJkVstWZ2eqjipPCY6x6B8vivAgJA+MeWhp+arfF5UIBdUwQ8OH9DHFs
nYCtxFju5nwzac15lClMND15Wb7k5TCvq7JjhJ7Nzju+tEyBVUdxqUjGybxp9CHZZ0Oa8aPHktpM
P0iNilyPsTKKsKKbW/JWxaUa/GGWxBSmCBV4L1TISBPnJzzpzipAiIhExXU4vnY1OTgq5Ki4Sr1q
BwIyuyB6vbA2u7eiNQ5mTwfftg7pwHe2fJV0WGBvNJAMHXS2g8jgJABwdWvOY9/FllUTfW8u921l
7WSXF785Vxqqbv7LsZIuBRocKlvpqX7BDw2/JPVbIsqxIWt+Kh5Kx3im0UYfltvTOSFx5FVARBnI
aZBEWH0Z5H/SYmITIonVcrC9YesG2u+K/b92tx36/cyGDFoOarD080WFjel3Xm+0657W7xpmt3k0
KZZ2WPc9xgvEonqz8YQGvWbOEyE5Rqv169Lgb/okjqOjFaRdQkvXXMZOP3wv4BgRUGQWEJaeIj1W
ga/u9A1u1d0wQWaaMT8ss5NlPWCdGA9z/9SWPKfQmOBqttq3TrrH2deOgdU9tR7lXT6P0Dym7FQP
Tox9qnv+9UWredv7m0lnhKaYB54QXPi7760jxWuqApbToJhxN4HbExI0hslRbK8Zw963HXnJ9eIr
VV3A0Yc6sGPMkQSAwX9zKe+UVfRrHGnQBAfWaeh0nN6VVs0kh8maBmiR/cjhbuIN65Le2+YyJ0A3
s8N1U+rV2oFn7pM6dODNry+1Xl6yLrqK8DpfyQghVNYgCU+h9mVxL1emPt7/+jqXJvG75x+HH45q
vHm8v+JdWVXA60QIBLLLcMdoP9ccQeqiwh2aNt8Lc+E3Zx6UDxpuBDYOvdgMfc+BQvObnY5Dez+4
CGcWxfiy6I4hTRIXddCG/I61ALm7w1XT7pzZ+b7qNSQubHx7uF/MsEhMvlTOuaw5c0eBbLfL6ltJ
G450YnzvnJQOdFORQnrx2XzzLlxbCDh3XsEylBTkHeTyocxEspl7iYO38bs9mL6TizgBMilhSs+z
1jpQD0LzNMzm2aJEgvLDvu/12baB7OQk9dOys0dl0hFMRY2Ptn6j1QHHC5DovQ0DX62gpUFgZ4nZ
yRjTfa8qqeV/59Yqp9b/zTDl7xYnaVtMmGmm2obpqUbrDy8hjJEoDz1uzjLTgyHer5cl3IR8Avl7
k8xBg0zqOGavYITORscyNUAu3+LEfhFxdPvrh8VQD8O7h4UlCcGmJSyhW+9rcGZtWUJTtV/P44x3
tRi1DUXccaZQ2cW930Ifzpk1d+2hi4g4suu3BvLiVet2W+jSV4MFPKAKQfX8+rr+ZuhEV9Skic1r
z4T0/XtfuU41Am1AOlc24JAAfgVBYa2KTh9xl5PQVBcmciSOHLpVVgRYJZ9lgYuMgORs7weYX8E9
Pxa1bNXf0O/kRya6VEk1gqdoArnTeIl7Dvr5nJUcJH599YBA/tpYdU10mEoG6wk0oWqT+uE+OyWc
NU2Kap0X+pNBEe+xXYOtI3C7lLK7UK+Ma/zODFS89jXSm2RjT3F7/aT3RnftRi86iYbbpLcLRoTt
QRhGfNM27mY5lZEkPK4Z2Xiok8gqbclooGsL4fhFnwFg6VNw7AaHxlbVHqOEkcYy7QfeApSC2Axl
BanrK2MmWcUpzkvfoiSyypnTTS4wkXTxoVQzse/HPG0mQ7Gkob60FDsajyyueCAzuR/a5BQTVbY2
4Vvh38vJTDa+FT6o+Qxi4pZwyrflSI4Yst8EnRty0A5u84DCfDm+lEOX7OJguO+9+WbpqeaWOM8y
gInajQiGuZEsoywk0sSf1AT3LcJJ1U+rXf06AoNKUcwVLV+LhWqd6raKL8T6HIe4GwBYt7BcJwhG
pbgWUXFoKbq8COtp3BqfvEIgdiUuDbAF5J5lNYgpKxoj3XYdPtCeSl6S3qHcusgO1RewbJ4zU8GR
k9RqHug51hjRwD7WHxtEPkPUXjlxq+0wy1y5nJ0vgwuZQ/PuSNDe9hb5fSUVi07CZFmC819q/dRh
pDur05oZ3nD6MnBQQU8n0gvfIyTnMuE4SaR2syFVB4ChuHASz3ZpqdGLmXbRiN0mM5H2ozpoPi7X
adkliVxsh0WIEFFTr4sXkE3nRSD+gnGIALIxDROVVsOgLS1cPqSWwCVBRgur0q6INjbsdFwbFtRt
Z4TqENRE5EnAykzM3ZfeovguGuxaBVRz3famHV/jAHRF7CAt4JcZ/PyMX4JFHMEAaa/RHbrA+jgW
4aPu1v45ZaMusv4UJJyL6oZBdg5WMTBxTwgKh3WQodgQM5WA7KFeLYoFSexFNYAIqMAh7FpGsI4O
N570qOsQqc8xkn3+YcbmVJoHMVj6vUCo/2EAi1G11PoAdA5L4W6Efbladd6c7mp0dKvI6rN9pHXY
wWp5tq3JuwCoOMwiLrHRw0uqOSqGLWA3N4MX5UzdhvMzSEUWFbvXkGbkISF5ep2sE6aj6+U0rHUA
Yrsev1OvIF+E1xydmmMWIkQcCfXYsi4VxOYsb2TXYv2kRZ9ukgqCmsmOJDX7w4RVGoPius94Iakr
mfaXeP5KAuP0YcD6op6B5Wivxi45yT1rzmwuphui6LzGAw6ninxt6nbtBDQrysg0cz2s6gmdLOzm
9IMD8mTAeuFV+y6owBgDmWCT1tGn5fHUZf5Mnn26MVUzxm1sIPtkKFKFHxIrppTyKPREXu/SXvfY
12+HVPc2rcAYHGGQSswCpE9p7VRARp9hDWJSUq8GNeNolb6H9u7BqD0Mey1XPliY/0Q3XIMXsJuy
uUNDy9eGdjcg7SDqqnk3x/4d7Q8DOYuxR9eC2xDbuD3DZi1KgzgHVZ4JJ/NPVY+QFezW1pU+PZCe
Y0Ks2VCPdY9SNm7Z7WbtSNdzt3x0KAk17t7lzxcF9JTABoSuhxu2cpLS3Oi89ACKUpLoU7+i9Wwv
dk58mTod2di/gXkxHqPvYUHRMU8muS5Wnt8u7dGl5UIaJzrusc0OM9MjgdiReDvqDjX1o2/BXELh
5zlDeRgLydbMvnWjY607V6fbl08wwWhWJ9UAqI/m0bqJYCMs33+XoDofMvHg2VpzAXyKgtm0Ujq6
8iO4NFpMjZHv+pAoXjZduhbE7C2bx7IQV2pEtaBn8AY+ojxGp14X7l4nRWDVqCIgnK7tycoxoLsP
cRV8Qdhdr+pWtf0E8m5CjBdjN5uii6ClIZuIwVg5jpyD5UOiu+qG0MiAjbLCCkjE0qlM9Nc000hO
akjxmDuqND/IQIyofmrpd/dJip92oCu6CWOskHbGTM0kG4JhzWbiCAnREE68iEgwS5CbezmQHdHe
GBna4rjw521OuBUHy/poDW36ocho+ao2aWkIPOSmf2OSiL61EPtBmwmvfQk9ifc5keJTQ/P0+44X
jlV0BMHWlBbd9QQsbDBE7Nb2TOPfL27Bn/ru7ZR8bSGfrbLJGW87t7kP/OEx6aDCZpi3ELoiqF4G
hyrstM+M8rqCRuXoYC4iwG0k/NDF7r/m6RgeQtGbZ6JoMYwoLVvJSi4GMklb1YOJowrDRU2c8BrC
fSfaiJaFm3FT1WzSW8QAxvA0mOQtLM/FsnS3TCvWHkz2tUf1pnrupTMP21LHzWcxtihJ6+U2Yyuu
RM0PCSPI3upORf56uR0a+OBGN82jGyW39fQcp4HHDQ2IaXTmixmbJ7dsWQ+n/OsyUx206SGoysdY
eciX3dkO42GNg4PjflVUG9trgoPjJo+Oxv8qOp++CbPkK0uGV0Ne5Ou810/WkFXHySNkmwaauzVL
kVLCsGliXD17sByXF9Xp82+TIzBJq06a0XFmykKUEcI3J9QHG+iDtCFSv77rvG99rvNMBJxQptF7
JtXnuplYWWOPaDJTjMQ/+ep0IVO8kZYaIzGiubNS7zkBcXMSxePSG1/28OVjlUBEMS7AHbNnM99m
Bf09ULj2hnS9AOuLQjuNY3nMWyqKyiGyxGgQSWptcOszSt+bpFge/puw81qOG0m77RMhAibhbsuh
LFl0oqQbhESp4ZHw7un/lWDHiTPqiemL7pgZjSSSBWR+Zu+1wxlUHUo9PEKx0Anf8OctPk1WS2b+
nc94uCxuYFhy3HsQJw5wevZLigIyBebmmIV8GHLjHfsmDksqRUwvSp6j3qI4GYtjF9H81dxxys5K
5sdeep27cRXUzCjROkBQb9RYDGbXDiZeeFyfG9fnk1tPu9HCpgxTiXy1hB8PRdBaOtQo9q7rmTbm
Nr4iK1KZ1DiSCXtQb5n/2CDvCmSaYYQxiOxz37SpdT6mcTrksG8WSPW5wzh27RrXVmgdjFdlR+7c
yKHZOKR1RPpv2wT3NSHdQgSnjai+6xDU68/ZBdDSSQZ3s+BDmBprCHS+2I2rM+WwDQGIoghPqQJU
LH65aUgq3awLQ8D+y8G20LT10r/ottFiQhrI6IRmT8UuPSqO4evQD9nedZnXiILNwvpNO6D/vLR0
TtNMILBEOyvUGbKOraXNJW+ZrI4bxb1RDz4IANs1f8S8WGoO6XmioDyXR2x9f6O2EBD+kLH2kZSY
8yHeRluCfYA9Fgn+zDE+ZlYPB33uDub0WDsogNf3XGt4hZk1FrAUmudahwm4HuNyBkKxfBWO/CkL
yKyi5LhZfyUW7WOdAOKPBkOHxm8G5peIFS+5U2w2EjBp2JNcJq9eET+xvwOaKgtmjUN+pz2ctoVE
HqH+tHU7kkj/bpkQu9e3oWi1wEUcAMRPGLsoLH93TKA76RnHkik4KETndSQR1MwzOxBCvjogFJDm
t7vF5GcWq8Gbnrknh6MkTuR48Ar45nj+Nz1irMP6aPiN/OUmQxz8/Sky59fHtxR+3jZTmwSkqXwM
WvWayb/abKw3lRIxTMb8Vx/P5mmyuchdffxV4oHD051zw7Bq25Zd9WJM6UMGcvAYax5fyMI36UWM
yh0J2Tc7lnXHc6Vq/yzvH0G+TcdJLSjWscZnFwM7Y2OP9UMK57hVFc0ISUDlz7sGmi0l6lorJ7LZ
adg4SavM68ggYijtL/2l8+qIARKPUeQOP2vH+LGuf9wWcYZrk4CeDhD6BRlsCyg01NBxcVzPnjTz
f9lF+y01dfTBLnnMjdn/Xl9JPBs/XWcsttVIBHnTO9a2GtqgRdNHaxfdwmI602Jz83BqBJ037gcj
OxRd1b5bPhW+3ZtvM5U//Zr3sY6KkQlmGFvwaLJj1GyqsDrkuF1PCKv3riTSdWfO5GFHWNtp/foA
rEuK2CHdlTIk8R2zN9RLCo25y5AkL10Qu+HrWmImCgqzFqNkNbUXFCgM+76n/W72tOwoVZnRJshI
q6g9E3hmdGRXk+UDj/xdB09yANn7Zexd2GLN+GttCR23egwTqjy79cIz4BbUM63Djhzwgs10PWQ2
sJeQupnnqRU1j4yn1EvNmD7neHb3qdMeWCk2pz6sv0J8rLZmHVOFODnWEZazq1g1KTB9WSZTJJC/
6/IkqYA9osBrFSFGtPEhWbA0Z0h3P4WUUH68IF9ID6HWuEQQC04gn6Zt2slTQ4SnAvMFXkheatxC
YMRtWSHI6sl1N9vHJJcfrceIzhq13ZQk7akH7BhpTrZ1GsM6hPX44oZRS9uPRmJybnOBwKBtBj4y
PXwxjWo4TY3/lvSM1WxRBbxy40WWf2mC34A9JnAQUV8SM0hNtOcVk82a6+oo+Jr7GHmEbSR4kdwR
FVepaBf8wUZBRxQlk7czENDtrIErb60B+oQ0A0BmEBb66I24LnaAXr8cypSctsQaGe4MerVNrfTr
+o4sWWKieTTe1kKp0vqPJLWGkzccTTgVXJmqJyGw7AgD6OWzU7FbMk217skfOUdCVfXbc/FQjsPj
2NMfmjEpimwKnkUHDX3xfuR4TALNK4xrFPgSWSWmzwFPqpFtiY8VBTo4h0QEqTWkR2hXGaFatmxN
QIjt3Jte8YrNjgwBhPII7aXFBWQMi0e8wqQRJA2cvu4pH2YN7mfuVU/tYHvsm5tqN+VmerE7Pugm
ewW+TjlVI8fSYokJVkVVd8y4TK/j7CEkdFuT/wR2BqbWet6SoKBdI3s4Zn0znTIOP4mk8r7+mAez
o5ptnA/QReoZUwk9zUKFyre3X6wBAihvj6yKF1bwETN+kC9W6BDRM2TnfBSvEBWqd+n53a7IiaBa
YFrOw6TgtGCuari5h7V9qcyZj5Nje9eQLI5MPw9VTw5QXaAGwOqAdJa5eTBEnrZzJKitnlgbV4JB
HDyCZOwGa0rZcGXQLY5Ks7CEeMAMQEyb0CsN2IAp+ShiwpsZL/7GY+bzxW6SM8r4+DklnSqv9P7m
zAK1JCdTPiR1kBJr+AgX64c9pMwIC03cbJdfL9L47i4GQUxwTIlcNdtrTvkQeQSxyeUXqNag9EKi
DXgiDnpGYjvPrrnX3JTc1mo6N2jewiEfSCYzISnO0bGbF4OWN/nt1G62TfWcvSSwwiBeymuq05d3
pxmi1g46UhJoWX2vCbyH92QcRryfG8vDQIxr1t9Hw/zolXZ7GEkPl3n2c1SyYiPtxMlnLzfP82tm
EGxko1c9Y3DlGL9ZRpMdRm+0j2Xo0wkUPM9Yq5mplXJ81Nphj+Fj2YhmlBc+4GHX4cHBzmTvrUXL
LwVThMki5ZRYYDg6MDLo+MlVN7ivjJiHmAhx+LVl9zSKhmlf04x8GhC9jawk4RDsE+qm8eTOfvOl
ahJUkQ5A/3DxjjZ91+zm9jsLhCJ7z/2s+7rU8DfXi9FU6J7ZLQ8+OZqi03T0C/0UdBbyK0NjLs/I
86hpNdDSqvy+eoZQG+z7OS4YfWuknE2MoQQ68kBP5RUIyNeQ7e4TQFbom0Xz5hpPdk4kg7kAN4zC
bnlRZBWU3Vcs0MsNuEDx1tWIplxbu+SZDi6wX4AFlJdowcHoNU1yyrvcfuH2jaFuTljPB/cHZOH4
afA4CtjSe6A+uuQ+GhhNERfn+hIdRcxhDLqMqHiGPOxXhvBS+tZHaS7ZIRrK9DLorETiAZbvOD2s
wMAMuGMLowMhGNNBZ4oDr4k1Ago6NDkWf/3S5fdZkiIJOuAaDS3hDhjCN4tVDEHF5BZkpgq3MOf6
SH42NfJCno2XFfj34w6JV/wsTbaeQzbe0l5H5Kjn3fOIXMhNT5YeJ+RU+OlOd1iOc+oD0AOVMUvt
aJYdUWvA9zfKN7AzBqFB5oMpLrJ0OuqyK05TVgTCHVtk/aPOckJsfQ99RjJJ51pZVQiv3pxfZnty
0ND3Lmqu7si0oj10RuWdbdl9c0FZvBatS4RTbWMzV8D8yF3my+A4V8JtrUdsv/7jUoXXbqBchoBr
gG5hBTkO8RXmg3cHk0Osj3+dK+lfhzHVtkWY6CzcHCOQGXWcGpIj5M5I74jhA1lN5p7XfzkSLn2T
Dsccdv25Fma8szN2XMmUJhdNX7LtkGKA52cQXpYUoBBy2TwwZcZh0sKJrZkmrh/WYhEXk0fYVLO6
LU6W5o7XsoqfCZggI5zn4VDKvHjJcpw/JGYPBA9TbsKzXU4OcOm7l/JCNxkRmTSsT+Eiwsv67Ayi
/t6YE5q1CCBq0+m/Wl9Du6uzI2e/6BwK1yC3KbLHB69LCb7rAdGtehPIAyCIeQZ6YWp3r9UkhGx/
eUjTGFF7GL4Uqad/rdjX+BmqkzQsjIelie9j7UQAarwLuzulneBLj0UPmrjv7KOXLI56NE5tkrZ3
hkevHSFVrGBS89lS2c7mjwWlwOMqZ+ubKjnWTQWJLnTDLxmi9m1avKRI6F9aodOZjAYWXqJVQTNS
KkGBAALkePElp0NhSgcZWffMtymV9j6qJ1hjUMmrCaihDKuDjOp8m6GBfGTqvFXuqDNzcWiNFOW9
GR68pKiIftPC2+TqxM+H5DrYjXYf9OTQV80HM2ILNbsBBcJNbo7UXshX+B2nqbzNQ+k8GaJjhNjf
3CFcbkU5JEx66nFv9ygIFo/3oRb6xS0z88w4wD5I+r17VJabsQ3za8n24Lr+J5CSjHRx5oNzU4oH
1KVM9QgWJGSvNW5k7Ro3s3jtEYVcUtsprkNjIfEC3MnLXy+CjOloASdgcHbTD1xpqQ9sd1maOvBU
fUYYF61uaAZQdxyHhlo8JaogykdAiEzoOhGd5qpTwYYfNpuzhz7TulMZmW+yb8TVQBNwiHF1+lH/
o9KX9DEfXBN1cgGe2DbcB8MngVw0tbt1+zDcWboteAXd6dqfjNFrnykDuuelynautteXvH+ZJvQs
GjlzCCscNnGIYVtZuDcsJMB8PS8DNVCNe5GM8jBqkdJyTTBZ7HAIaDCyR55q7A6wwMCwlseCOfAD
S/HwwRrKGvefnE71Al7BqfO7MXUKa+BkF6GxOR0koUGWGyN7XeQ7TKyfBSyLzYjCnG1lT3cXYpJU
DtVxwt2XjDycunGrJwXYiKfsoSNSYMho8psBch3CSDrDCP32Wk2NUQXGor/gVQHEvEkrMp8huDen
wmASmjhQ2yZnYv1PRYxHB1WVY9NZqIDBa6nU5M5AObxWp4Zq8FgEvtZjat8E8dOLz9QM8ZGGTFz/
OaWVRTLIMdGyfVLr5nPsAKMoE6/fk/qHq7Mvr9Lupwfyvu4unUzbG+kvbmZmEnu9QahSK+3jOrGr
qvkHiBHvSkCa97na6Tngt43/qBJEyIJh8qB0VIes03zCWqtvQpQCyGXCho4GVc7hqTOLEn7LLobP
tGnawjtjId4WnW9cAWkp62RKyd6SdqXpJ66Dmv6N6cHa2866si0wO8G2Un9lTYUvLC1OQ4IES1sQ
ghowieBYHvsJuVoZTdGJ0S8ZQwyeFs15bSdUpKavt8esmu+SEc+29O7WU9gZ2mNv/ra9F0u+pdLr
H9NuoqjSyUsQYfgKPnZvDiPBslZxjnO2eTR17IYrRlvdLDz0aQ6SwUF7R05ZE0QLREwQccpCJX6M
PJZLK4xd43vLbQmSdeaxxc1p0Bp0Bsawvth0zoQbiyP4VGSvSAkCDzOeNZnlDfzSnr5jCkx9vE1Q
jQxqrada1+Gc5Hm4lwPwRl9GwI+ESppyHy2/rU5Wmz3W8FwDXR9+ZyQuU2MIFOnsYdj6kTaiG5cJ
VdammeNwG1cQBRgRfi1g7AM5yhiMxMkUEMYO+rlPruu/bI170JjoG4aMNRtqv0OvoSVtDFEQY4jt
sSF6MXIs/YKTijq0sn+z1urOPeMXrcE7OOH+2bsdKuSwtatz1xtfPCOP7mZZoQ6dUKH3E8itopwX
gmhmsYm0UbtrlM4k0HYFoUJ+XR7/ZZeu/1OigEVJx3xq+MLiZVK6nP9vlU72aDV5estPJiUhjhw8
6jvWUGx+vJoRtSatr6vVB/8A8FJL/KAqwd+Sp8/rCLR1BGdY2X1nMthtE63cVVU+38KZfXgxAMbN
LTZ/xORsJnWeZBZSbf6Cb3kEYcppadSg7C5gL5jqZNJ5B66WPuD62a2vNxc6Uyy7+avHb7L91PlH
zXORz+95qp5oNZUfkoIjcuaQ8AkEw2v+XJBKXZUs3JwWyXxRA99T+s+a2bus32RRFIG9zhWVDtjU
6CiEeDds620dupZUJhuhy1ewb78XI7IINh0JsK0Rq9pah6REqfFFUgMBLparZ+XygOcNXkDWXgXR
UAfpMZwojJrqtFze8t+r/nwKUy2wIMp5VnKvpemyGhm9q8uaT1oNhSXTQRzz1iEyqm9JxXREbaS5
P4FBd2jhM03zzqlXfW3m7JmAluLRQ1u8AzX3o8bBxslD4puaftTkSZW0zQci675ZJWGF//LMOP+U
X3A16gLlmOH/F61bCv4l1NHEAuRhCmiMIEKjot+XA1rY2dZPYSgfGv5f9zazbq6UFelg4bOWkElZ
2ot7isLU24h8REs0kK8mhwHRHv0J9WD5ajS4aaxSNM9WnCCIyzPw/Wr2EDaDOCxT9bLePk6q/8i9
4Vs5UeEkQveOhkEqkRfDFZUIG8g8qPUdDPG/mhCCL5q67lwawNGHKGSGnMlhS3iZhwUiOYZ53z5q
/VdKXLSjC12B48mFKbWlBZksQSrExrcG7PmZQdM1Zz+3iSqG/FXDNhTuU35aB7WrNYLGzxwc8w1d
+tAa3w2AW7v1McaBSo9R2ncgrSdsFjgV3Mp6+pbHN2wuoG0s72JVNhmZtWiDXMMezaD2S+zl6D7w
2MxNowbtMd8ttOQdcq0eOkM2UhDELrKsgfgZy7D6IDGHbw3GkA3twLh38LPhRiZAVUQUjJMgQTwX
j25JtFHR5Gc00kB4FK8ipHM4wMuBgySm2CfMFWVI65m/CT/6uv4Xv1m+WlL8Xt/8Mg1f1zgPJVtE
48hZoQEDXYvWUL23aLLRVzWfi7koY1zn9FCnYdXtbUd+s2v/Tg5XfByJTjAm940aDrDTUhEKbM0s
JeMGQQe9pMP2p6x6a9tSioFrVta88hshJOx51HPh8VmeM2nsPAtwGcPjl1gNv+uQyJqxiN+H1Hge
ZwKQoUR9RCl+q1V+M7jVVxZwB0Zz5/We1DQklyRaUFRPD5ldvo4WwYBKwmyWQju6ov1la5P4lxPY
+od21XEsz8QdivZRd8nw/M8D2ImdLo5FvAApbc6GlUwHMo0ddkewWSsX15YHmtkywpK2KXoxXWJI
1BqS9UR4zFO9CaQlDuvHw6e2L4bmF/kuCKzpqGApof/Xo9NICigqM2Q37GhWXwG1K3Nj0gMGW/CH
ieV1lUD875NipWT+h/7NYXFueZYFmpnj4k9RZx2ztEusaNwm7gC4KAZaRmbAU5Klv0JT64+69X3d
+6wrsXWUuJZ2CSNGwnGGa0L0EV4RB/uI8WEh5k7d5i+40z8n1/UIkWBLENmPpiHBdqulQVX9yCF1
y8Vo2I2g/ssbatTGJz+HrXT1L3JD8x/mSL49cJWWhRTaciAT/udHJ1naGXELkaut5i9Z7cid2YzJ
LpuWKBDVMPDiZdO2s4N1GLmuHdZ7xy0aDp6oiU6ZGrhC9FdUqRHzbbB6nzoXywYi5m2+xB//+yP5
p0SSr1m4eNBwDOBNdv+QSLZF4VP/IP2LNfuYhQu5R/IV34bYkh3dHKslxLvBunq2GLlrSe/vRzHL
S671VCwxs6xB+1dbpdL2/vGYWPg8HQVlQFr+p6a8NnNQv9y9W10vCFrWH7yKnbRnTHd4sP4+x1tw
bEITG+y8VMdKV6MKK3zVIuqUdGku//IjAqfwX74gxzRhWhg+z+6f9FfDhcKasqpS6kYTf01n73NO
g7MG3JbXByCZ3SUkF7VEgQKJ2yGOgjaqjDGr3C9GJoeDd/APkY0CZYxpVhuyEtbHgNnMLTdQR7Tu
V2mUIHUwq+1s5DjgduJ9OgKfMGrRIRjIrFMzaYSWosGzwp+RTsvUJ0QlNBNTShUNjONIf9RrCTqt
/E2CCrNRdSTyT3hex8ouOFVGWW2wFnGpLKHUY9Sfu/qxsurwcSLnsLXYZZcavV1IC7Qx4kJs5mH0
SK6LgKZg921l9iOzY/1CPg1OG7PUXmfffWPFh2lsCYfjCvUt4/GbLMbuvO4berPQ9wazcngxHD2p
DanOfgYv1L9NdfSLRNiSvVAqLw6XFiMS97z+7DDpl5t+MCqkD5U4t7/9KAcVa43DV7NvvzAL567K
X2qvgaEUOzda9L8mivFGuN1FEiBGWc7IQvehajds4wvipq9TMZRXIkZPWNI08vPAnQM/jO6CLlvW
iIBlzyZSdWLAPDZ2CUS2bBrKBBnZwSwRxFDpfIj2o/H8/NZESj6oE+nn4dADFtERqWxqaNI7wapH
Z641moGdKEiI49PHzoisKT4fiwYdijHED40zk8KlkWM8xEi5SNwAHy38XU2yy3ldhi5lo+1tGNV1
R4uKIRqA4vy5a9YbC3OId6JM38agxCeTFAxg7Co9Ox33SmrOvHzFBJjMw0Z2y2cHH8QaFMHfzExi
MVmJ2skNsh29vxJAT8om16fD8OlMwrFxQhrIXVNor4NVfItbSvhVb7FKq0fiPRi8ydvYEUEsE+aX
bNom+ikmjtpVmAPHYMc+2TevVgtwM9qgOxBUeSxFS9anm0F8SlmUBGzVgvU6UEPy4CXuRGtH8kf7
XnNh9ChBt7bmdxfzS1bUxqccDsbi366+tT1e63uGh37QlNoN2PxHY2CrA20eND5SoraTZEAm5tOw
xAP5BLUPV5AneY7Q8qA3Utnd0LzZnGiLL2DmjWfOI1IgYvPqmUOQ+XZ4WIUU2J35bshFbppluUf6
2YfHG7Ab/WZLx8Ha2RMLSEjtNOgf9Yg5MzfveJ3SB7uq71Hf62cjxlKVaLDcWQZua81giL8stwUQ
elBOjr2fG+u1NiWh8iK6W428Ni2KnqrLzAO2S3Hom/o42vW0dTAxn+iXj0MPyyaKrPI4hDhOUZ6s
It7EBKdYR0hyc9M5EOLzLRU+cBqUMEGtkRS99P2XuGLWY4nwo7Ae+npeAiKX6wNxwSSO+Lm27Rsm
Rm4zn1o1XDSxHbJC1ZguTAThxM+WK9kIhFPAzi25pFr0phhljRhPRKZy6o39B7lWxaVfypvok5Mc
NQL+8hulfSBqMZG6JPp9sUQvLL3Hk/r0Z0DwjlVbJwMXhE14n9ogwAV8t5Y4fpTsp6JKNRrY81nA
xctLbVAHWxitvLYURLALHJMuKm1PhO8N6kdGGvAhYY0kMmSpHWKqcdHQbAZDC3IsuiBcy0tuRtHT
YFn1ucC+KMAsEO+HKdqYxyupOV/0BeumEe4ZnwPRqhCCiMJgvt7/XOup1YM2KHHTiqCnDGMToZxy
6+HdVePPobcYpbBIX3c3dVX/Xpbqu1UoOm1ZRqe0Sq5rGVeH9oeutQ4ifNsLjuWCpJQ9xI+1SK2Z
NDKNtHdzJuR5xPGSFP7GkMt5NvTq00MHEBOVTpERdKY8kZPHu5IY3itYPCZNFWslQlT1otdwR+uk
hLFjrqdAr1HT9kN/ElF3ipVSr/BykkrrAaPpMD2YEzqPIXrrO/wqvdWTOMnnsAW6vM+gsQapuqX+
n7RqvQK80X1KRzaXg2AX1/M2+MB/1g7hb0GKcWw0JIqtOpUQDlgjdDEHReFaK61NVd+xzdJJQd14
PpOBFCn3OlFbC0VmzcGCnGYfly2fZ/1bK8hcGpTbs1B9Rmo6UMg4AU8kdHwPa33aGU790PupQRQQ
TZTHm5U6JkM0taHvq+mqRPV1mhEkkv7qCUsFLxuTvxHditlrzx1UDrj4wzFGvTJSHQWaSagpYS+X
UCFdIh+pN+y0Tec3u7RD1LuOPVdxdRKzsAeyz+4bnFo69N/W8UXtzzcHz81uNdtHU/+SmZR/cUQr
1ip7+YpKSCHBPg7kOGx1C6tWvsDRSBONz1H9uNZdhYaIHG0xCxxvOa1lAJGT2dkR0r2BadyUeZ88
GojiSjUAUVxG7llVQ4A8+/Tcm8RILDTW1K3lt4I4khOpKDOcdt4lRa7RUim2iWQXsXjJr6UXzr5b
KgewkieOTZn+nPXM3yKwvCwkWj5nXnrUeMs58oGLsO3z2dGNXUsaWGFdMJ37gV4Od12zkkuektCa
WOgR9QFKUJgbW5xoZGlOIdAFNw9W9YrIQ6wZIj11o4GZv2Ot1wuizltEdhY2GVYsfymlGZOP5dCT
m1aJKNyNPRmvq5BbiUHJXkVYtUS/O4cBqvuakT0cMA/4VWRRzw+DxVXNdAo5U9wyqezfQGXo0+Du
+yVGdo9CKCXAoCgwSPnTXF9K66Opp+IunvyXRdeMa62sn6wqX400hFygRlTrxZnXhJdYxFVc5iQN
qhYMLzOxS6UkoRJ9+67winerNgt8UtW58B5tZtU325seKUrGs2EIE0qRUwTG3ETg+VPWbB1iP3SO
G6NK83NlGg8lszH41e1RFRy7VTgXevl7Wxkld7yDImPpjnWZ9JuK+ZXUrfpJHyVRKuVJ/aNGqzTN
lgeCv/2Z8U9NgtldD8uHnGutWSITfSRnAxiCbwQBksamlFUp4wswJMdiBLExjSdU2X4wzQhOUham
myYsw/MqTiHf43EsvYUf5j5xOSORbPwuq/m6jsg6ySw5Jjdy5wqZnsYofR0n2N8IQF+HllJqrMAl
zeJXXxhmwOSi2NaGp4bNewSv08NcIXoCWHVxTJ0ZDjPBE/wqEpYwaKyO9HVMh0DGYfrvHlYpVztq
QLrBhz9EdnIeSFNZf1/Pk3dGHWWdAL3dktAzISiHx7WsjCMyfzoXPcuSM/fPY1gEjKMBPuoafpWC
dwpxBdFmFdZt18V0KkX6RFwKlUMNgh1C5CGt4uTm01QGBJ39iABes7SANTzYuXfI7JTb3UWRuQq9
HDwODMCRz4QasOlP1HJRLMdPp8Oqll3baEF4Vw4pn1IH1JxOpFQ8x/LBiup9MZFqhT2cu1ymlGVd
HKyyr0kx73qeWcvbcQixulHSkWhCkg23QGp/UyCzodoPk6F9avf9CojoEtZBEs7scrjOAU/H+/VI
NsF9fZ86eVzvMkwtARFBKMAQ9ICwGzapYIuzMj1mj72c1WpE22LTLE6yplDt6sjakbUzfCIUSiSZ
STy1n/6BrucUIezutr7NHGlsayVLsIVriFWvGn7KhpxSVW6O8EX2Q05J57bOafFSeyts7bD6yJu4
tLd6Tx7t5HzHEhhteXi7ANPVbf31tqNrWUgFRBeIa4slmxpVRwH6/3I3kDBbwYY7qzhJYoitYFXM
JqJ8imFS3VGCdrbfwRwok01mi+9tbDZnbL1UAvSBeSq2LgGkD2sthTwJ/PnGysh2Yzy26fjSbxEB
K1PPikzMlk34pzuZ2xE3bi/J3ChbQuaweYUbR+QFuKxC0ifIA8r3+EvqszwZOortOA+DUIS39b1a
548DSUDoW/k9pUrKgGgYHU1VZKuybL0u1lnXhGWDtq09QvxTqJIGPYl2yqfeP+oElawP5DRjsBkK
f7q6jU4oB3EmzhhhLajZmhWi/gEzIzlrMVtUdshPGTjOqY84VxPjFyER9t20kVhJt31fc83IpeTD
8fNfXYbIIRSX9faPxDjvyr5+TganvzaLxupWacnXr6DmughgUi8QvmjVmAk6nn+vhXtdWVFGQUS3
8MPbUEfPq1TQm+33JrfnTazUnCgq4bCCtLOs8wromhhdnsGZvIx4Kk5JNT2QO+Oj5oh/pEl3TPU5
aNpJfyDp8hOAsZQOkX1tmh9TctTXJ3+dSQkGJi0ZlzGbdD7r9AWMW37JjOmAHbPYOr31xPL3vQ3N
mPoUvWjkz/U+NHJaxKR8Xq1GjrI9JTa5WbVu0yIQPruxFgIOrAyQCmh31KZVqbwBXn1mIkHW5b7k
VjwMWOMODdOazqynB9Qdr5OTRJfepqGf5HAytKo/kHM2nVZaQyZCGFxZ/LaaGCYCIYKwc92tIxpi
hZbRJzEcUSDxOtaBwfO4iRubQYjaKTLRkMfFJ2XNbiXNQDzyFdj5VqsYMLfkyXfEoSGtlSo1QO0L
+2TZFFw9ooLB4EOV+RTvx2aEaHRkoF5qiGBwNv0cYGEem0EPyHSqrzUtTMY6CAYFdjoLHrLhlgxc
eoXkjYdfQwSdQyEt1nNFj8St1AUJkLlGN8oL3ore2jEbuMwhsA8ADu+ajAn+nufbyjZZa8zSo+tO
7ES5iVisuss9V6CmPmHFBPf3dRZDTu0fXlbQB/lJWDfkl1qxUfq5f0n6Ydp7A1EdhVYxzkusX7R8
b0XDz6gzOMptIMG7kaTeG/2dAdChfq7ClkZ1ND+PAWdSkZ+Ung8EYRD9kHLNZl7hBEbFi/6k6r4g
jsiXKrpcXvqE1YDDy42qgGMgRUwzueNjjvx02+qGA04uEkcnVFNk5WwxUFgR6XLPBu6jJKNRN9lb
JAr1D36ZnUo7vfqpaQUlfVDf282nCr7rrfwQq7e87GnBx/P66qyz9TKtUU4lHzKkeZxlesFxKB9o
r/4F2frfBsgWyBeHTZOpw1f4gz6Z503vT53ObVi2e0z+lCXxh6HWNBl4xzMQfIW1WS//FavH+ldd
/Hg++N/vVkLciqJIFQCFy/SL5mrREev6EX2eTnrRJsYlZX5LCu5GPRqcfQwflZF/To+1ZGR0myHr
ELu553ORXYX+r07mFZ/35+QTpCJgJM8gW+vP7090uWOMtjnB3XK/4kTEoJIvJ330XlODrg2YqXkw
dMax3gK72dKzBYWcIOAQyUTqs2SBNkA0n9OwfMvEWfOoe9xGw+OeZqdJtIcJMeNTi7IafzAI2ibO
DwRVO517dgbUleSPneYYzmGdRJ+Z2Z4zPRVcUOrvgKJTeFe9uSS2iWqFGdFONTsRjYFZF8/MHo1T
V5QXLk0Coj01JaXj0VFQ7PrM0YBrOw+L6BHJ4Cu3lTJBJ+n8ZN5zUtQf+jkt95qmp1sEnpu8aPug
HgSVVdTXl6y0jrCeMAhJDncJjguqJTF98FKu5YTcggEed5DTZ09Tq5Hb625Wo+sAU/Bct86rNvtH
EwvG0Y9quW2t3t+sPbqHANYO0Sr7/XdLMQ2zmB+/aGZjow9teJ2AgSaP+IoLf3weMdMiZG12lY/t
IMrk1YzHbG+pasei7KlMs9jMkHE2Q4PAjy3NgIU3GVibzbd4TBwkodJ+wDGKtgrd1bH37J/4tHEA
qHo1Tyuc66ClDORK29Lt0t1sELRCcAi3nghMq5KIIcvwMIBZDVLOSpdc6L0+UHBHImRrQGy9HK3P
wWCicJHdDIGBmPZaTl+R8WT/svw1/4EMURRdh5UOeyEeP++PNxLSk0mUb2R8An8YPReM2JZ4P2nk
zDcijA9GMyEI5UvJFIg+VhL89bs1EFG1anQq0fNudAI0JUnPV7LwgpwMIVorPdx0qf8rp1XYAeup
9/97sG8Zarnxn6+bx5aBdkFBD4Ce/MEN4P4nX8MEnrai1WK3JwJ9Hqip/fmhxVCWE/P9Ugiqm54U
ULQdzE/ppg+LRAEKn41nH4AWD5p2aZou2uZT9EtbcmhgNkZjj00bNkYcijlgJ/Dx7iEy6+cwTd1j
7J7W/YDXguQmAcjBwQBiyhLThq00r9JyTip0IHUCD02vMN99ehec/Lu20N3SPSAtdvTHTvHCEP6p
sgtfd06mHAXaca4TeRXiu6lVdy8qvpoj2ZtmHb2lRMiSo8LUfmYf1necBDnF0I5nPcgq39hWLQg9
ojqSvxwKVZyDxgsG2ptiu9U+ZtqSD2oh4Wq1dpaOAEAUEWSpModGkEZidnJG5F+kw/J2bkecH//H
3pksx42sTfaJ8BsCM3qZ88SZSYrawEQNmOcZT98nIn/rLqm6r6z3vbhlt0oimcwEEBH+uR93fjJg
RcGdvxG4LdDLgFOn70k9cuw5quCbEkVC2JRlim9cqtC7rvIjDOJPDsXbasibSO3KrN4z7uSt3RQu
SXjaCtkFSbIeainZUsmrWgpSYNhcb0eEqU5PqHzkreToLelwj48kJKTRI4wFBv6kyVdjZ7IbkfhW
JUFW0gUm6Y6tz+OHPmS0g6qoVkun/TBH0z2XZuRuwuhnGbofSRgchwyPEBvE6X7h2CAITt/E9dQA
MDvjv7Xs5j1KoYOqfbUtLWJujVSVpmiokqgw4tddWVX8rCboiSExH6W+FqPrriBVYIyg05CdFy21
6o2fiyviVHzKPA97QRxvmV5EOIPM+dzRGlYhTu3MyHnqwd8f1AG2NXeGQduo+vKiCoodbvEmGqbH
iAVQB9ka6MwupA0mzROcBZmcExlfvWRs9ng7WG7L6KS+unZrFKdmeI2qU9HxHWDsruZOd6huxydG
0mQhZbBnBIWwEgU5ZQYWR5k4FpwPIP5TNgqxBaqkOx5xB7PySqpG1RDXYnz7ZDJUAR2SPYcL8pZq
rwBKYa4dMwdpUJGtaS/CTf0dN9CdaqxI0HrYfizgPJtBOkCdWwFAIs0BriC/cbsNMSaEHW7FpfLY
XeEJoG07xZcwbWofLIlK6jadGcECDD7Chak6vmNcfbpL4i1oSAY2Irqvl57CB/8VWsh/g+wDCWOb
OltbW6Hs95SykmNFZzqWh51WDDixEQOwWdwOquoiUBKnDjZ2U2V9uFKzLh2Bu7RiafCU3zBAtbFD
mg2kYmbpAX6roLsPOh6lgUObW6r5j1MYQ21wx+HQmvlzTRn781IEVz3kaNhmxE5aJ7gLO/xlzHLI
4Q/lmQ7yT22aMV56LsHDZEbQ94ifrwdUoUda81i4al17dYf2R9RM6bklS6L0BF8nVdtDo7mPwvYj
9uf4tmuvYueoT8J4LuziCuszAlRU+xtHej0bk8St3XH1RlmD1W9A6wx1goUt3sIld2j1Tcpu49bw
j/OhuwuL6FhOjf1C3nVXJVJ8rCx8x0wP/8aNUViY3x//vqmbvmXbpmXLHkGWh3943ZbKGGHycr12
wFRIuyLfprMl7oWe15sBRATnCr/d0VkpLlWyfI2Ifbw6CG1w3sbTWHOoCmOEK5tVPySO9iqgdWot
cMclzwXnm0Q/p6b13dWmLef38tTirOYuxSZcWAfIUTAmUg4PvhUHG5twzcYbSRJodGkcNKfHwVjY
V037GsaxvUFMcDGYRcmuQGbZV26IFz6/H+hgeKCFUqzSxT11JacWd/bEIU4BwkjFK40sCyIJJblV
2FvbJGcKI5UR9YeW9P/KtulT1efP44hpN5LXvWleq1HLbgkyUqOnTEP9bCMtkTzLbD8m5bu1cExT
GoGbk2XSKFZnkrcWsfNVwVOwFRSbwIInZT8zbV62yqdSZXawbXASumU479XzZJSwDSXi90a6phf5
oeUovE5iWWczMSVoXTrO2N7XYCkJw7Rrc6YfW8ks1AHSW+xnmxwDV7DE97Ta9bfnu1m0+dkOKGkz
yv7qJ9VwdoPvvbjWKYtHbA8m/rrVABECDxOk3YdCbuos6TJWXpESUGFlILt0KHVNSx96ONRr0VSE
pbRwR5+J2kAqtiKU9f48W9GTGj+qCapWDePW0NIjtLXPiqwqVVj0G0KkZNIVZHf2jKrfMy2/GXDm
Pm3XRqtCzR2+YeaToU2mGUtOkeYURFsN95706yiJLhzJ63r9eDR41N8HTrWsyijI9o1e7pbIfmT+
i/QYI/wi7GMuiUcaRWZStTjgkGJN81Lr5rhyZQa5nYYfUxPj5QjFLYK6GJOzNpdG+qMjXkyMHBGk
9Q92O0wiaJfH+dmXQJF2yziZh8Cg3TSvC6DHlZNe1C7t/xdu/aVwy2Un/X8v3Noyoi7ib/8s3JJf
cCvcMrz/MqSF17NsNreECTDY3Bq3DEEVl42vRlL7aZfRsffKyY5s3PL/y3F8Qg4g9zCgcf78341b
7n/ZwkGYsV313fij/4fGrT+7lHVKv0zX4ufYFL5QN/WHw22JloTHXgiSXW6O1Wi0Gvovic4GRE1G
Jos4bTvREVJ7P1tnulqN966eSzf68WA/zJrp4CLzy22Wy1C7hC2odRWasZGT91Y7OQS1I1LTcCyW
7BJYrdgYPeNFNZf9x7v/eFs0/ll7Qj/HH2cJvHoodRZ0MtD4vFl/LCaj29Uj034d+oj+ZlQD6U3o
NCsrQlBX00+b4ODFD/yTRZFnbC7egy4+FttNbhnOuvjllGKv/motseiliF8ypge7gZ3jehjR2tTw
SG2EpWtodgGesGUHUxEBiK5qQnm4t2WQldKFQYQ7F4vMChtjt/Yy+6T2yAWpd2xwfFtb0Vg7YsZK
9HIwex8AEKyUr0EFSe2icrcZp7DJ7ila7Z1mneXBWg0gDXOQzUSjftCN6jVgc7cjZpDiS8o+IXhn
KOTEt1Maf/a2oijXzUtmRqAfYF7gPoWp61e+hVPW/hmLLN5GxkzrZs2AU9etTTGBC+Dt5rXKc4rf
h/vGwshAOIzSJ+lEJQ/wMx3Sj8hmUtvQbjbjSdtmRRWvlKskSS4e+OhtXeXvRkDw0WafnVQ9Trow
vKUolHTctEC45iq7Lxe/ZYWmYDPZurP2ujRvw7didIIVYN9z2RjwQ0X35gG3UUaelXrb5vbCEFuD
58YVyMiIGFiD/1ztZkkbg/nWqD+dkpk0UM0TNw+GF33RvkYzzYl14f5UH0MioQoq+B8FbAY91iov
9Z8a7tOVj513r3cx1dsT58gkSMNtQFxckVQyS3suaI4LBi/c5LE8OMm3MJFmwgU9SGFKnKipzhnY
J5tY5axnNFr4w3cl3BK1Otit8V6GeFj0NtfPOEnYQ5vJMVyW74xjbrwjwmER7XYLbb01o/5k9KuT
Eo07HUABputrTDLmtk1M9NzeoBV8V5+fZySf7Jk+ZzlZ8vuTh8Z/i8woQ5rRWNW6ZqKC4YIGq9qo
jqSor7mLYVl54PGarXlOYMpF7mNU9j12wtdYHhHGQFwG6T64OdskQUXvd1mK/14NhPQ2ejMmIBP9
CJ4vIie6cs2uJQNYrGSBE+r4SV3LdQYUv7j3BzJNKlQQTXQiqLoGdfvG0j+sbszOOYTC6CEGcDRR
rL2kwbZl1h6XbMFP90Obbu3g4ibeD3VJwOU4jtKLqr4+MRZvDyxEHjUl1V5RKSohud5xtrk5R6SV
qey/tZbvbpU9S+0p2pZDntc//u+/o65edcTBTN3Cu+aGVx8+E89yqxkMHJwjNDBssNKWX5nJE+Y3
kzN/b1FKmz3GBTu9rvXJUvb0lDdSy3AkUDuOlplzdIB/jnmZeuHq/2WVSa1uQw+CE/t36mEUVJyu
1IFH/Wj1m6m/1oz4sdMBoJFJTbKa1uuGwOtbF2xQOQCXtf28yE0Pp01Y9tjbEhMQoerNU39dfWvO
eckqQ5zj5/qvC4AblL3JYTI6JbKCJcx/0HP+2ps1/zlO/0EFNyun5W/Sxw6gF5sEj2aqUQwEiQn1
3LX26lVHms6glxFXGIZbBU73M6zlaet9BiJ5V4j/sbyGHe0i6p52hLbFJkahemSiC2mMrbZh9llk
2g7LJDnOAgN+LEcCRu2zFVts7vJ4Pzt6fywxnoxWSE4kBnmdO2YEJSq0dixMK0Rv6qWrksI64jZK
EhszzcPeRuNL4dyl4W0MNrnwDyan3ysOCwbaS594j8pjYPrDN1Ifzxm0CT94dwI+WXV2zPr0ai7z
q/JRK+pILscnYTgHmzCd92VsF0x0ACHmFc4IktRz9UBkL9wk7bmQd6KKuHiiFRf18kTTHnEp/opx
YkemgQes41hhReObE1+TmoRyQa8O1P/upsLUcwH0mw0lrrS63k7ZgnrrINlK0xVoTio2ITV6+m7o
W289SeiRWsyDgSxistTvytDnluTw3czZkujFIQt3DHo3ngL1y2vVviIfvFIfUpWNyYGc10rdogr5
j8fHX4uo5DnE+ytNIcri6CBYguU8SXukOv8rOUadalrLrqBnTY+VjkgWWxZiA89fNdZrjeURDk/A
Fty5hwbRrqqeMZhTzByCx/jOspZH5e7l+Asay9AO6s5QC9c4LCQa7a3aR8ufqzIOis/n1ZG+Is/o
Q3V0pUBhcNdSQybuFJuMpvl+E2aEY1wPdxPHzwp9EHNfCxARRUtl677ZutlsFEE+SPPPxZihckh1
WfjIb/gBc1KFqXNs6n7v9PlL7nrxIWnicQMFFh1H42PvshQYkUO4rdJb4zGy7wAX1rfT2pA7wxEQ
5bGv3IJbRrthDCsnT45akbsrNbdPfJNuDMt5VTuzch50qKrcHVIacVufshYGBjjSxYlC+I1eu+96
VS8ndXVl9Uw3+LjV6/fZDMbD3Gsx/eDogLbY1tN8MIn0Eif1AxTZX+rxpFGquCpGzlecaaTgM9Dh
uiJtggbdjhCspft+8nX7Viukpd1TM8CSgwBJVxSfgfY6pkW91c1ja0EYaQBgQ3xjOR1MPBJ++zUS
kB9FYo/HKaY7TlXx0TwPVpay4F4ugq2FWlh7bYI9Gu5F5NOV6k5nNXue0oqcjpc/61bynE7Ou3oj
SodsLTrHVa19mhvZgFwZ9A2PRYUeNWe8wQGw5Rd1oFTvZBGgGGJe3CHXpSvf07t1F+r2LoymL5Ux
7ERfH1LdnlDC/Fcu9ZaRIfSOsVlAJGKiqmVdHQG5mAaXhoiWDEVIQ0QjnWXya3jEExGVIDX5b6Fs
m+mRQu0oNNUujHHAq7IRIo2RXY3cCosJl34OvW3TCBsNj68bqq/pFHq3PhF1E6rNQhQxRqXzN9qq
X2YckfzQYECgLTxq4al0PdeHl5gZwbymWGkcM3E2eRSzJfqjC7n/PJMF817VKqgOr7FrXsP2Jcb5
LYe1rtwaliUWXuBi91Fa0xjVsOMNvPmKhYnKnRQ4hvoxav1UgDWlPZTlSc+Wj4FqvjVAImPTlTVH
YyQBdYXZKeSaIhhojTVe2nG+x3H+Sdv5misUoYbWu7Am+JZazyRxsOK0DsLFTKFJhLpYgCOyRG1s
8zj+FbfpeproTpNvsJF4VItjYVFip7oqevkejL1D6Z9PbY+8Y9SjxC7699psoB/IXAFmPy7yCY/D
jzmawM3KWHEdmd86M0b0QydQTytO7RL7ypZC9USWbPCgO56L6js9o5KBzWZPZUx0VuKe9tSVWiTU
Q7/RszOVGjyBpZVTPbsUiSoogYp6XY62xec3usuHh5eRpdBCxS05ANV1yHDWOs2L96omJPjLkr+o
d/8aPHHaMpg8wZqTbVbun91bA1pn4jSNd9tDqQu5nryX0Av6zaRZ79GcVWuw8QGO0CDfUvGLfQM9
jCD/kYhwvtGt6EOzkJUS3f611Ma7MzFIyHH9IEMXh1BvHhqXWMF/PiiafxYmmLpjsCybzHdNfC1/
Dswoy7O6dBThtu2tc0VV8xbHbxoRdZcf/E7zl1Oa6iAUzbPaz1cRlY+4oNZt19MjEbXLXmk4o2Cj
YevJvtW0O8XJhQmfHzgJMW3soa3aHtyfod6okYLZZfvUWCxKJMULt+5ABfSPgfVmP0f9h9oW08P0
lwGb8ed8jd8VOjY1cZ5tGI5h/RGI8jmr2JirghvMWUH6FGRa9RtpFXUqU6RxhpWvlzMCxxZmPLbT
BLRGaY9qSpPqHRJileB9A4yKB5ldrcQHaOwjm2Eqb7kuTDBHdo/UyFFdFJJCUTbEv3xy8tX+Uy5W
v40NvIG8NjFJKZD8Uy52Cna9y4JUS3NqF9u/egsumjDQH6VlLBzDR9EwS9SpgeMRNMS38tNK945o
loyr5uwh1sdrruHfU3eZurczzR8PDo0fXWZ8zKDSPFrL2O6FNRMcd520nb2yxxJmL9mSUlb7dLNZ
bhhJqGBIr5MMr6398Ldk2L+8CPy60BJxFECRpIDhzyT46I1pMth1vKXHL1gJd9ho+YNJOrRt8v6s
uvwa8GtlEtxjmJjYHrO/IMeKB1cuh7cpB4849VHk3rhz8e1iRezkhgU0pgSN1zP/KjcGSx2IlXXg
I26OGIGhcfk+4xf5gEFIIrk9tC8QxTejZ/z6zx+r6nv97WMV/IbCthC9fFf3/oTyj52Oacmgl00t
Ud4MDCoaWCBnVmUaIzBbGSQkdhHgF3GiE/wFwAbGzLkotyL7W3WJ+a+sGQ8GHhC6DiOEVB5y8+9X
2Rjrrh/Kib3viB+9H0b7m62zknvogEHhflwQOsSE7zAl8bS2qpnS9iJ0tnbgPPq6yE5mAHYmDNA1
OiBMmA861r3pSNE9ARGLLxzaO3X0BHv/tU3YAjO4u3BMZfckF1BOnl4zTbft0VDr3rpeWCv2quKy
AsdMchT+lVw81G5PC1By3KB/sogEs16yAcMUvdft0NgYermGYQITWn5ndft7qCteftabABuKHDeE
iV3LMRcGS9v7lpI4WMX+sKOoN1rXMgsg9+tJQjd8Gf5qi+mZO+d8O+t2Jj5m91Ot46VcZoRBQrcJ
POwiKcd5R+a2F07H4Y3UrtirCoqmKpTGGfdcu1Bt0sSYE+SL0aEQEl+6qDdIiQxMWJ+Dkv3IVOSr
FDP4NiEvgzmTNC42rlXFNDDT9O1ksu9QNloanZlEB7wSBX2WW6JwTMY7ral3y9ydRouDTd2SX5MH
MaXrFIN1v0BBhCrNOEQ1dZRj/DNMnUtn2R8mIY1NKi3SbRIes8g3dgDtsb/aA+2qpbOsQwNTcxdd
Q2c/WnySags8lWJL0udTuUtzbBWXJo8fm3CyIVrvDEZ0zyPfbKWmGMuM1FfiwmUsgaXHSX5Zcl6V
DpuxsaF9WBEV4uwn1Lw2rOZTYo5Ii5KrlbPVH8TyGhrsAOWnxYYbfh6f9EYhWlRfreJxzdpRi+cI
2l/PcJfiwKGdtJXFeWAd6C1b8Ec1hBYOiYbJLNdjEq+lk62Ra0DWweijT49RSQ6eRzedN7WWQLsJ
uUaJEcttUOrOaEpa/d9gGFnl9JNsO0AwE356T6ySLDwt44FeP4VaTJ3bUK1MAjLEzfEluu78HMKS
OwkbNCAOkZUZMIaU6SpFWulw9XEHwQESBnVC0kswlpzYFjQ39ct27cCAaZLDf3862RIUY/1QG7RY
IzBLJ5Tav6rt9tykm5Znq4nGmBTR8023ltIs6DPiDwTjaCpgXoutV0v4r/myF11NRyHTbLWAOFH3
ULEtX9ty/6Lm2mqIpVEzxTAeBrtfesa+6FxKI+DPp1N87OpgOPZl/eJHqbUDJgwft0kAGHaIdJ2l
3Sctszb1CNc88DNEXlfALSmLi5pTYrt8aiL9mUMh3d3q9RZqCLx0PjPouvEwtJylWRqLnQZGzOzO
N3s9ZD3uMIkUlr+9zg6PAX2yj6ToFZZztev9TU8ZxX0FKszQw2041nQ2E+SioIEzkVrziqDeaGXN
UUBqJTcVN2TEHiXdOyy/iMgNR9ebW1rBh9UJJWHDxBYXvqfwr5xdj/QXYyVL/KeqJBPoFkG6ayv/
Qy0DvXSK5zESrCyFJPZBh0kHYadziNTmTXtwyNyuRl/j2+FfLkGsCvaKSrGEC1hvGheuJMmPk8IU
aZxN1gAFuPnRNgjNokVFZnYzjnsyMhFP6GVT6Fz0xX3wk+7RsotfSmZUVWQ9S3zoNTp7WFL9cDrV
rz7KPp8Y0usBP/te6GF5LEnEqKtrNBtxbvvH9nMIIKE1n7FkJBMIep9IM6mrVu0M1R0DtYdBAQek
lWPQpzZq4uCBWLmogyC+lC+mlSx7o7Y/+2XI/pKbF3Lq9PvOSjBvMn32iJ7n+Ehdv6950D2wvRWY
alQ3Q2HB9cGaqkjEKgOiXqMllxwjCy6ArEOCYepzutVGu/hvrCzSL8GWR1mJzF5a0A/l6EWBUEse
0nBh75y4fQPgSb6zvVdsF/nkbsh6beeouijpyEuJSi8ez0dfsLNrY+6C8qputCJ6oQPaX8sDKNpZ
hyfE2PZSbu/dgbrpgiqCxGu26lNxtZZalgnod02Dqnq7Xfk5a162F9MUMMtlXStMjqx+uC3TutoK
oMzGSJjdMt5J2YjLzYA/2SydC0k1Ud5NYnwBAHv1Y++qDmSmxDjUPGtvzGN1BqNanOfAiF3E83SS
bFhnetIlrhEdsAsee+yKKDza3uBEgRd6pUzmcomS74Y1al/C2BtvQ5T/9Udngea6U4q2n9V4ZV2B
aY57BPMKkYpYu1nIJasETyhJh2Svy80wx9txU9pm9/yXXdu/NuNcMsAkOAHabIT8P/vVyK2ZGRY9
F3gayFN1wjWy+MXFOSo3jeragQfzddDn71oPYSvok/PI78PJCGEtDhBboKL8xaAs/iQFmMLUdcAM
hk4ZniusP6aAReJN4+QSEK8ZJ+GV0Mj4WK+WPZGmVleK/NTZjoLpc0i519G4mQyj3/3l3fkXkke+
DvhdwnKY8XpMzH6/o/zIY3q/IACr4HOe3hFLBh01Rl/KuLlRbtWuI8zZqNDUjuG+x/zq96xzGASG
MI3Woy1oVU9ujhD1t5dJHE3De9M8B0px9EPBROF/fs11wr0Z14e4BqmLW21dG+OHIpxrM6OSJgyY
mVXPVNwToeW9kKkWRAXq4ePtrE0r09fvO4/VCfPsWTU2hMMhTrr5PkRKjeOmOHeMNuNZJ92MiD9p
o71abFrKRDBfe0HRbFNQtJy4Gl+BsqHuWKX8JjWH4JGtai2owFHoa38EZ985O2HPb1NuXr3wo7C1
8HYPDSWtzWWRPE9aER7GxkOZ5oUhbb5hgedIUJofE8rL7ZzqFvusZWFSRQZCm9bFZDGlkLfGJHCV
YyfOVhQsP9cjqhxHoFcVT1BPtH6eIrn4koL0XMbFLN8zHuQN9itc3vpPdhwX2Ci7gpnHyN5oz39g
j0eOcKdGa0nAfom92m2+jEnX3rsXY0LHV8+GKg5f7aj9yArrSekj6okZV8PnXIpvUpxBqv6JBV6t
JWoHqMa+Pj6/cOIpO6EVaoGLMcS9yebqrgqjQ1hB6eWeUredPOCqdKHa4Ksjmy6fecBxq4A6PJBx
R2VcUT8tcS6J1dAK2xxItZTdGN+rG1JNQNXLbqkdTEAXsqlieNPSJq9eX++Gn1SioG7wpJJj2taj
ZeA/3zf/FpWEKQvScU3gB3O4f36/bbzID5chL41NKKcatpN8WdKvQmveE0lMV05T9dGqpUKNmSuf
mYC62NSrDJfopzHZl7JrvTfPXP++XyG4QbOSl7z/5WX/e/0EOwMnxbANYZmkGX9/2UHhxro2DuaG
aRROQ/mgwUrUMT6szn4THkDNQaKX2oFv989zJwUKVYYnz0pGZz0bPQU2Eg+v7phqGc4QDmgYUpIq
8rCb43+15VPChm7d+eNDZRXXIEf3leMh5rPdX7Sjf3XlmcKST3bHMJlmWJb9h9rS+VrRO3bu3kbY
acYWPRLOoypfs8fYlTEgqFBSlm8Lez9OROM6YT2mQcPYRgLetNm4tmy4Nv/53Tblu/m7YGA5Oj1z
XB6ehYr3h3/FzcpiiNKRcoegvFrM1RZZkeZ7akJe7dCIpvuOyT+Oy3ilzptJwiAmlX4JPpll5EFb
lGDKuBiPOfPkffZLnp/UAqGEIeXNq9z2aYyAdKtEmtoKKtVc2DpbQZrVW0woN7PV9+l/hD/L/4ON
BanhT/gOF7b08qPCS6GLNp7fr6UwC+cegjL65Jw5d0HSMOIrxyMgIKwIFDwYIwc7l5EUpVNGZCX0
KOPSbq2KUqJTSFf5yzhdHbe8ep3vn8t+6p4bA4fxUPZQIwljqX+E44CbcSSLRJiTBOrXvISBIyBG
Vs1MymunU+VJhbd90k8EQNx71yGXWzv+dy0bdn0UOM8Z5NBWTHvfSSGU3c3MpHa8VQlhLu4ykTsH
aEHlDjjW88Bqy2sOqC6bfJs8qNasLS1cji0SwSIGoP40HcH3YLDDXOS1tO+YxzM9pUjoMAXuJpuF
eAXk4gvwey3J+kNHwsq3pEKud/7FYeIeREFwARyDRVJLELlq7YewhyfLKcJ9UMfnRudOLN3EpdVu
0xizDVS7To6gfu9icokbkZUETzR7XnMi1zd1v2NOt6GQWUuplCZgyrF7n+raqdGyQ2O4tLa85d68
71BPY/85thpaPrI1hsid0JaHtE3vOoQ0sQkoMcdCuI7D4ocZTjvP6n8tPHytie5lH6k5iojwG2C5
Ev2Xp2mvSeg9RP3WHbk0TSB7LChw0rSN6TK4LKMjaal9GK8zfEeYjLungiDVuhLTKqLRB3oMFkHt
Usia5Dg7xMCEnM3SGGg3VPjBt5qz+ZRr3wFd1xCA122bffVqR19VrDmxZ39h+L6L3OId4wT2/vlq
ptXKQTCjoit/aXNjnQjB6fh96ki2xl60FSGVEJVNtbN715wN6JDmvT45nM2rx2giROEJbsQDL3UF
mjYdN9QirwvnR50MdyZtsv2yBrrPMDO1VndzcudXX0bUyTV5v/sAjLoZ9htiZfJ9zMK3oSPZ6oCQ
YL+/eKQHxPDLHSvmzcAbrbWxkJis8xUKzcFKYQdGcXxc4HmVluDdHD75iU3pc/kW17TZ52et9Ols
CTds2r3mvmOi783m/dzJUkYq6/SOAhXtwFscbV18VQGBkIJvKZz5fumYpwlqBPwppgzB9e/CGtpz
3J8ZXDFHd84tAOmUb17W1qddZxsNXDg4621Q/hgIhsv2UXhGMEz9x4V2iCk0GLHa48tkEXlOoYC5
YjhWELylj9ylBbGLpgfH6A6Zb78FzHn0ODvzsj7mtH+2+W2zICPF8ZglM35X+222oy9aayFGeYdy
9BzASCT1y+FcTA37UBlnzNsKzg/OZArT0tY6TA4HeKO7r5ltTN5yivJxJ8gCMms39jqtSSMIYz0P
vmQQChnJjSdmwluD6OjKTtlb1kN0KAOx7pt445O3mUuQJ9HFzjDDZ/5TaOjH3HvUtBmkcUDc5Qsu
sbVll88pzfJ0WX7olnZJqvBcIKIF+N5knGOK7g2tfQRs8kAf6odNxD/EHjtMTMysvDhNGNmDoqC2
iPlr2d512oCl5CkOgvsCiE0FP7Wud2WsXyLPpFgkfVrK6H1ygke/6LexDvzUJxyDlGR5Zx4kGxZ5
NsYB3lssuUzbI5/FRGusbdg9zsZBS5/8Jv6aVuLTj+lstPTueax8CvMuGuRYHWiYUb6UYpeZyVYM
72b0U0TXcwE4Mu7brSEwXWTWRn+JPeepCDcPxvCNlz4Bc65MxO5rb12DgloN91dpjZsCuTELD0tX
raue1J/psm0wt9UFcX8DoHrl3XVxu/aNF92khOI+mJ+N5rtePerNhBXpPtS45bv5yMRmV0V4pWy6
R+bsiZ7DdQJf3gnC9YjW6yPPsVUJ+nLrLwmQq+alR38regC+E5E+HerxCCSiOAf+mRh9S+Y7oEBn
wh03Qz/N6Dz0qnAtuuphak8NN3RFW5ArqBfDLJkOnyRMaM7uzq0V7jbR5NOgefb4hDzoQWNHMKvC
5mc9LeZ3EmyHaWiebfoYWrKxMy9utKqzZkHJlMM1vHmaGC6eVu6L8BfcFpToy0LwQQyY/5tu40MH
8dwPi04ZKo6QVsDC2wYOsnTbe/ctHauD3a4Ex+TFcKkfwB9BRqiBIqcHj1FwhwZ1qEWdroz0ksx7
XYKLveqxt2Dhg4kil4Hm+TlUxmUCwGAieJKcZcfBe9Ckp2na17J+LAIcM7qZB2H7JUfbZhW39kkA
l5aj3LEps33NnFoTyybxaNqOgCMxrlrhl7NWtnZ0C/3ZsN8Thi9UtqzG4ajHRJGCX2V99uWTJGAJ
hYzpej8mChGMkyCXXFvSMI7/yoxXHe2Lje18703n2HrlmcPzSm/eBFkDBi8r6OQCRtyI19JZSKC+
d3AaYHSbAVisWD+60y8b8Ssylq29oLAI7z322YzKGEHZvva8RBGW4arLqYLTEVbK9tli6K7h7JiQ
2HCbbmdRXEN9fiFRyP5bY6BoNyd7IABOMgMPIfcYkmFGyKY5aDXJOs+kUoZgRZn2OzOt96KJ13oO
C9Rr97l26MXw0S2k5Q2XIGpRjedAzx500/juINfrZnVoZovFOdvQrELGH3e8fw5K7iPTTU699VhF
6feppcUxp+9hDdvzDZJABEBGUB2yobTrh6VHENWoE7IMfp/efR/98uqm/UlMzloz0pclRo7usOPS
w/BovOVJvnG054XQCk189xAurU0VNy+WCB8bfUzRKq0fpaD9LwpmtvFczAuoq0F3D2aZPPfjXS/g
x5nXwflRDcXZAGuVsUc1qF8ZwJh0FvsaB+NkdWqL976AqDGg2xbkkXNofZyB0vKbOYhdMDsfjeds
KLAyuVwpvEjTp3B4oD/j7DHQpDHiwLj6kVgKE95sV2IjyU3/kSa9wKO2zt6mPM98WZF2xlF3B7xq
7/DWpwHANEo3NUYgVMFcU6+7lAY7EJzRn3XnfdZBf3KWMj477XAawpkBS+SdjYydDrumBZFWstRC
8cwAHghtpn8sOOixhLJto3O7f0osmMHFbvRTmnhEPK8bsDEoWeKzy8Cl4F1bJxa9q0EcmZgGN3nj
6N9wBmLQ6oPTBEfzFMLzP1Fp4YK3K5rL2HkEs9yxOFcOp+ooyiH4FyLG9BPWB0MLtJfGmxYoc/1E
z0ITvjoOWQ+TMiM41Pypk2njg0eGd8jnsKWUyUCQzgrWIv4wsH3KGYtp2al/jcpSP1fmnIPikH85
mX86cTlsQP92uzpf0ldKy1iAvSk7+XVo4DAQJhxLp7y0gScbmc+01xdvc+FnJ25eJMUxz9/0se+o
46jgVgZUQ0K61NbTYDvgbAh4q7/SiJaC8q4t9uobUL5E8CdY3MM4Lfmbm/BAazVKUNWfmnLkW44c
r9Wf+gnObbAynFsNJ901ZvBOUfSWgjDmwVZQSoDNGo1yPCREouvgYw7mz1bn1RfQhCb9jT5aAO8v
mZM/J/FicDtom2LGute784G5EVQyan4GNvwDsIgx+55chKifIpDE68Shk2vIMpasYTe29qkUHQ0g
zcYazBfPXczVbrIYBTPV+kJxls1kK34f2x94tk76VLxEXkBpQc+TFBoiTtpfczK6GwwPsDG0ZW9p
y0+opWv5P9HU67RiNjF6ww6IEuGGCnbvvI3FDCur6vBowQcPs0M0GuMOUC1xqhxWNEB8bxYP5AU3
sC13cakzjovCq2+2u95ot0XjHWI3eK5bAyh0spyG8iHop5HirZRzMFn0JAz33dKfZiP/Gum7oF+c
nXSnRW27zvS+Wnsl0SmdrZ7BqKXCpRkR4B5LQevvuG4SuPsrbLjRaSBNzIA4/HAjl/xsg+ffauNN
MXYDxrflfk6TD545J38snsycvkc0f1LKjY99i2dUwVCBSoQOH1Rs8bQty+jRxi+vU68bDy0qeOXc
McXEsseoux89VFKtT0569O6QCSWfaFFMmU7fe52hrZnSpug9GHSqu1r9WPodl0W57Dvd3Fjt/2Tv
TJrjRror+lcc3uMLIDEvvCmgJlYVR5GitEFIIoV5nvHrfTLZEXZ44/Dem46ObpEiUYnMl+/dey4K
yE70ITgIcn225dAyYg4p4SGh7Ab4kmBRvM+K8sBvCcUiCzIpnrPSu+mQBCCivOW4LdoZaS/5iLNw
rqBDw3Umf8xOdq4+vFjtY+J+NHzTuLE+mS7vwBBjs3JJXBheq6qEOwgjssy14xLTkJiLdu9q6UkI
MxgG+lr5Wi78JNubndCk1dtP0QEO7lyo+xW13dxNu2TlvDUtXuiYiJUgSxhZcaBZY34/p6gP7Kgk
jdhs3qXdbo8W91EjdNnP9hC+9rSXYZ4TGUt+r5/vFiAeW/+8rfHVlEzTpU1eXSIi1qa/IyUqDgAP
G8fmzSw0644Mr4pUpPsUP94uBSKdC/+mQZfZtegIb6hFHsf2yXRIHrSxN39Ze7lkqLmeI5yNPkAR
to1wLiBmUuzA+A0Hg/Bcg3AdrSmTsyvQ74iqWE9MVwQ3yRBi/nM9aPV69gd3YCuC9CyIScjr9ab0
q1uDil5ztu8KIFmQdLiLYtPad5U33/DD3a0gGMgp66LQzYV+jyTWAW3aRz9wmmfw97X4osOOtamo
0mMhu7ylabe3eSyJVvZkBC12C5gqWP3vTLRXMFgBg/Zr9LIhZj/GRtOe2rK7rGsbXdrJvRhMULiz
Mf6m3WQSKKCDsRs9zu2xzbBbSy6gsU47pjf1afIsm1wV9zvJHNkj6cC87Prw6Jn+Z54YlxHrP5pu
6nPs3OZVKzkW09x6mg3qoHEyp5MSLhOSZh67Kr6oZzqKQ4aBsylNYuXBiRzbZVuRR5M8rAPB2TXD
JvbsY0+1t18avw6+ROuqjwkE4ETc5BZwbajxLGi/qt57IvP6w8DvwGQS5aOMg93iipBDFql6lA3i
7P1Kp6VmCuCAVDTXmqQ3b35VdhTVCFUCBvjFegpIMCVk52S5/4CIvdy5J6hDI8WDC6JJL+HrK2pe
htYBs+tYNmU+JKuQuM0f82RRpmz9eRIwaafR7vdwSaWjISdSfZNx9mqyRm42A+xkRSsvGRNpUfIa
5tNl8s1TYaIrVdQQvfX3dc/f5KHOV54OlaiIKGC4onJUUEYrwcSYtm9AP8+xr/X7VutmnMneqxI1
qQY1Ee/stMIDmC5H0srWSrVz9Cu0d3YiTsrbrZ6OO0SfAkbsZTGsL3Gzms872vLpZjP3QvA0ecq3
U3+5EmmoOMb/ahSq35yon8BLEDyo2Zb6zgK2IJPIaa9+rkyAYNbj5WYPNguPYUfh+YxduF6pB4xS
TaYSY7xhXHRMRffE+cRM7Etwof5IYmDu2DxUripPGMs9FU/etWxwpOJJq0KKAAZZXKgwC7BKyPZw
iu9DhOe/LfunSZpT1aQfovRpTjCOpvPZHuP0uCx/VNqGwczhyx2i71a5heWGfVadTTlTbQzEXwI8
Ym7lluQiPGnWTP0sdUME9/4QZX9UAgwXpxoDUp1mXRp0fsVLuOR3LpLhkLk9lnZXf4xKT0lhtW4t
QuacC9uUBgQnl0UtTGmQC+/KfdyTu7L12yXzsbOq/5JLflSKzYro9v67srls27PjZNtNjmjVr6h6
tYSF+vwZ/aj2JzUJiJf2hU6EozQwMGM+pozdXz2x2PS745y2eyXgVTN61W2P8T6Y01p8KXSVgkBN
a4j/C9eu5xIDkFrZrJSEBIAiF+KW9qCLGCbQDK5pja9hHbffNI0WvVISq8etPAWRu53iUiaiWQ5g
Q91BQ+kf1GujgbXgQNUx60k+SwSWatdPGne/sbwuo1hIHWC8rIYdagb25cvRtr9OlFY0vGBB+713
lG6Iqss0rou0vSETSKlj1lgihKzMe9taZ+UIb3R4jnHMZJ/sQBR0NHp6lPxLUhCQLcUrc80Sov5i
oOtV86E0ZzLqZ3Kve8hb0cjctgIPQMhPima0pILg4AsHglrstGMHlN11OtFgTRg5KZEhd2JY4fX6
QDu/U8p0NdFeuCy1NlfYBJxENzYW4O16/GJjJM3eZQEibZ8MWjja8Wuy54gmSGKwAN/7tG9CNUtU
4y9Hr2VywnHWcKoAv/Hi/JR2pWDBsG477hhH9TksI4qaLv2mNgfHl2XdSJ+601h1enVak+6jH7gT
Wyk9PUHeobQEdhOTfTlga5aSqMl6OBRtfAEci18OR08gTP+kPp6CHh07Ebrer0PYFD35piDb1Ltt
N9TsC+AWM6Z96qNcifNYY54SE6TeN09dw14k+lg8bx3hlQXb9JfSRs208gVPZXJSwyB/6T9GkH2B
nMJBzfmmj/Y3L4Vs05eUwlKflrvTutPyBbPPivhawt5BxvUIufieDEqYuqPslNqbakU/r5dAMixM
XnJs/7VpSiefxknsDXW3z4qR2thI+11CTn02oNBTm7zVdaSS9m5/VAu+azn3yZhS3z1KsZDaUz5B
ZXEYME90kEU2fcS19WOOHS0ocv+mhilZtj5DpyZQuq9/G+Z235TND4hF+8Tv3usEdXgqEArYRnaJ
cvOFDPAEWArggz5uQk1vmnOLcO3LQNCWCRde4v2kQP+fc2kUZ0HJqdaQDqBuJ8uZibCiQ0ftN8bi
5lYm0wZh/RxjcoXTsWQ40MwNKijpLxswCxE365L2J8fo0oCkhPxqmWeCmivCNgtN7F4pzxL0FuHo
NnowFO5GFArJiGlL/jQSIcAmFHEc2a6zPFjOtFcmyalwIIUgbd6Zru0dvLYheVkyavOqBN3nOtja
WMLobzeS3RJG5EDoGRjk4Tq1V2XtkDqEI1PEH40s5CVPrkiZ7S+T8Xd2X9upo8XQ2X9gaLushPFn
5xHc6DjiYPFG7yxUnnSVGSuSTN7tjNUhqs4XdWgnzt5wzPgANZ+2Yw0hZ84X+0hIFqMT+Yuo11+9
hLoGsj4XD0pepa1HhtknP65hQcoxZ0luzK6JbZ3phUz9Q9yYpSzxzmJZLtjj95H5i6jSYzfk6ZfR
wTTSPIzLg4Js65NP253Xjef5Ww3o1BBYHRZqy1Ofi8DlsTe79k59/tCDPzRD2F/Fr9JeweqFbvGj
cmbtrKrGQbL8BW4wlFnuvfpF1FhWHobgNs8NUhMUGITgOva1siSle4teR5lq2tL6hqFZ3/q+3Snh
XxbJKKCKFh6R32r7VweSnjunJvbv1EuSCBudBD4qnrZMQzKAT1TMbGo5xFYz+tzBn6c9MVF5Tuv0
+0iO9cFC0qm2kTy3Ob0S7ailjJqlqeRrkzKRjcyrDuBRwmLdumHBlxQ1MfroL1CUWpxKxVRUfUzW
W0EQWndSJaVS7c5V/J7a4191zKhdJxv8Jx3lxtfpg0BrYIKVAzfimPqS0ZEBk2UxbS5rR/aFc8iI
WVHOntRM3yWwUZ1q6hNUUgaixH9XgES+gBuE3bLJO/dU6c//dRgPkReufTods45uq9sRZyjNO6aU
kjn5TzyKRDFjtN9Gn1a89GpLSaWdWteVKxO3fOSNfbVlB6u2bnKPdGWufAsCTbMyvlZpoNE17Ko4
I2YIwqZT/JhkvCH8qV1rrNVJPStoJatkuJ7Viz7RQ2PfROSLa6+CMGwxFq9ypPNS7KHUjd3CvR04
cvSPUbkmzXxex1clNFEaxKKm++Z09oOR2EQUSlu9Qt7oGf7BeE0PRjO7JwAFoWdql5nw0RVnv9ra
bKlHVe5CdboUJGsH4iGXjm0lffMA8O/QAn+4BKHudbdEaYfVJgGCMydFsPDUD+p03rqRTjH8xhRX
9+Cy11il8DGJcu4ja++p/7WzesPQcjZ78YeAYlzhUfpmatnZkJy7rPDqXWVaVaBWxheAxkBxnpg+
+5R8wE7BU9Hd+THrk71yOUvdzTZR7ZDy99yDOLXqcNlyWjRSQWouGQ79MjpqmDiCdI0e2hRLm5TE
qXLBQwGxIUxfCJ9Jp+KV3zS6sy3nbNvLt37LBsoBfkwn6r+v3LrFKG1GaKBLoaFfjY+WaMVxIroF
j9QfczCHJ3eOpEONXTKW2TCVF98DTtj7Bg6JWUCYdaYPJbVQLgn1QEhMvdKsoc+Uv2/zOJ+EjH5v
pDoeNe81tUhYNqR8V3n21EJTmAelQPEF3r/SjbddvBSSbYUbBRQzoA1mW934qXSeYyL9sxHKdpNI
nWNr6o+OS/c0sxNGBZ1zXXP3piLlal0c+6a+5que7rPMCXupkJK/sjk0OHUIc1WLchg4CePW/WaD
zDi6EflZ8nlb/vg29WD25JkmXxIlW1RVUhV/s7aaPczooAxbP9XKUKWBegiq0B46LIrqTVtr+9kj
aUJpgtSRQFdPsp6/lEnAe/46Tf2u/k+00oVfi5zBRgtzNe2jvdrUOtnp3Dx5EuhcW7ol1H3nrnWH
F91IyGzwbKVg6iodfUk3/tVqytDVlhLQaDzOM5y0Msr6A4MAhZBTCfJfO5is4LzROtRjsV00XVzb
ca0OSq05dYzFhXxYQK++6gdtXjw6BwMo1mx9VPcAP7fsYG4rkqPkG6j28Mwt031LHoHkpfXpeNP6
qMe+gHMKrsmVC97Vycp7kK/8WlJqYonsLbIZSTmO9NePeooAEZX8bDhPSKje63y40gf40qwxbnwn
cOIYARouPJ1ELbk7DGP3W31yopyfi4W4GaN1eU+pxZQkVNqv/A2KUj2Yn6quUtuOqiOywQEFVg33
NRzg3cqAXOrclDZ3W3twGvD4lKFUmUts3MBojSrMyLzISoU9TNKAq7cXda9VC14dYFUdgzZs9pGt
v6W+5Bu9qS+aN6aoSwwkG3b114YwI7eNyBd6bRdN7Dq5fvKG6y4d2GNOIGU0mcjNMuQ0aa9/nyPv
rzo1sKRpu9JgjuFpIOWlIVsJ1cnLeiQY/ieoQeTXw+A/MgaJkREqIbdekgfVbLfUGZ5Z8s2u0P52
ElsiMy7U57jm8ChiPInTeqFS0QJ1yY8IH1B1hXp26XwY6/HJlXLkkQijUK9oYUHtVwtDqXUlb1jk
iAqS9V2FRsV4TE8g/54UAVsUvb4DcHdRv+qsed/MIntzkj4BKMn0TP1ddVbodyNB9UEnPaNfkUvy
HZ0G/W+nEUYEIvJr61cLoPVjKtfM3Tn1yZbboKaRRalN1ruWXbRZb+/UjmkvBebn9JhtujhEYEmp
vJBLKB+zxcYptwr1Ycl/yeRdYPHJsG3KIJ2ZeXVkE5bLJqPW+VF0gXuCWceXbVdtLONa1PQh8r80
JG+oeaqz7pAeK80fqpRcRwgWEQEoUyGsQE6r1G8ba+RqV5gckPaz90aLSSp9y8SutOB5igwHCiTy
KObIttFMeOyXUb2Qgji9TFyf6OKSLTLYE4EwU/Mtnpr2EnmGBN9CclelBzdK7i1jv6tTNYih1FT7
uFr06ucj+IrUp44LipdD+/SS/j1q9qW/0gyvLOjVg/UZb/mPtoiM53Q+wt6fvm5RsGOfli0D+ugg
LZcInxmVEtc8jI95Z/UcrFBHbQoHB+EUY/nIJERApHt3K4dDAsI+GX4Qe4+qwdkaptxDqMsEN4Lu
yZBunhWHgKvCfLELmqvqw3I05DIEaXJTZ59WqtMx4046+d5Dbrk3dd7iXOTar0wZ2MFnqwi6zfwG
qvs16cXfRLdJuGBxqTuzSwrEfkyRFqjto3ZFuXeTjcAPCvrc47fAkhszTdQeO5s+j5Y3T7bFBwKC
m3lAwznpQGuTiYBLy4ydk9cKIiTXuzrjjCGctcLq6jZvSWXY+9JIj8nEd45HWj6kfl1UPeZ6053n
09q30XAs1OUnzSwxaEz9cza4L7SpeDTcgYpojB4GKflq8+bkmxMuZwZUoM76Mwl1ZDTn730VlaFZ
IE8SOXbIytwcaMeEPptzR685GY8G4T8Hd4q90IHCZKMrYGMbi0NHHPg8MzI1vYlsFwTGTFudci/c
/rEgdf3A4PgXCZPuoRd0+iv3RIw3rpQ5+x1F0Rxixv7h2t3JrkR5N6GBGVvQQLmWk3nWkdCnk+A9
sN15WRQyKX2Ia8TXUPiPSZ4xni0DvctI/waJecxMXi/NgWlnWOMYtmuwZeOMIMDtdhGWnrWFwdwi
FXOq/E509ICLcWJmjQlq1PKYlDkk16YXX7w1g/QBsuPZix33TBrf5zyvEQIA+CVzn16S2Nvlaw/B
aCTQzPX2RMMwxDJr7SxYiUFU4WQbQHsIuCYBDSkirZvrVEuGVd489qXfBKNovH0W78dZH26RWe9q
O7LRfcAO9UXJxZ/u0lINgr1gIzJ3ZZtMlnsvWZKTcW67tgzXTbtzalb1lJgvvA9x/3dIqz9Jx1sy
GYt1MWfrcVja9y3S9f00Ex+g/tHQgan7hl1YaPWBgLtHOkw0rEfz77aiMST5KDS1pT1Hrn4oewOd
HUpVZ3RHhtF8tH2JlZYnU+EhnqF2xGI8LyTpwEslENuzHx3Le+ntxsU7vMa7jfn4MM3f2768VjbN
IUFedNgL7R38I7QuG0Jwhy8xcb3xp+e3v/y4bw6dWyFvKqj1NhTSQgZOt9lYnHpfEHHGWIqpGy0H
E92JBFr7K4grD2UILWbxSALlBv4xQeBLLu7Qwr1xNSfwFgiDmbzPMX76FbvxEyNxGcyOHwbO4gvW
tQ9cp2HhAz/o8u7SeUm691ElB0M9w0Lui7d2GSfuC9myi4ZLUk70C0efcbMNOHk4EqS0AMrJuGfD
0rbyU9LJr2tTU85Ijlk2DQe+uET2quHf8PHmLXPxg8uGfdzG7k2jz7rNQFq6+t1ipHNAp3dAdkej
y38x4w8XMQUUTxP5oLdc3Ln330bxy2+B8y++eUji9HeqL+KWYrATW5Tcv6XVtl0izJE91iFwXLS2
iDcLB4+7N/p4RAZcXHLG7aiNzglEVeh1gqgfN3kZmQIA1MF34E48fUPoIeoyP2Qy/zYanQsNVmfO
Z9ZnC7DoY4/Dee6Mabe2xnQzQEPMeJLyDM57liDE963q6jbW+0IP51JNsi/UMyIB2AekOMr++AUp
alY5EGRmzg/jNruHlCoKQQhXjrn+VTYiDkRLG0/PGSwn9d/cXQosDeOZ3lh2WdqJXyNdc9SbGCw1
ubdx24Tf4VUO+JpdJG8FdVmhZow9zI+5fq3JeUXOae/pYoh9b49v0dISbeqAVsJUvofmFF09ekRW
4rbn2W1eacUdTQvprWNjUisj4WAwTuLj6M39LaNHr/Xmeue45YAmjMm9TrfjrvNkwB6rkM0NjQU0
2hSm/cpaPpT+hIrH5kE0PqmWvVbiDZU3I7e1vowB/w+h/F8glAAa/5s4Pvw1/Pq3z2pgZnf/q/z8
j38/UTn96tb/TqFUX/EPhlL8C7y6jUsLLwVSGgl6/MJQGs6/DMMAUInb3gJSY/F//sFQWt6/bKyF
tq8LV/d9R/4APVlwECot+1+uZXI3wamv42lyvf8LhtLU3f+JpxAWWQuO7+tUkKA4/ifhIM76DEEP
LdJiyhf0g2bDgNh+txxxg6b4UM1WhNM6Y5yw0moZStKkSYEskNdqdY4Uo9EgZEX5nUVCM8FrZKMw
oozD1vMedXjRh1wfvUC/byvjmHEh4QSPd6s96kHRkhlLshomxjiSIR3t3qsxYlnMeAPdGQqMMYMd
tvwBQ0veDCsvacW6FYJIgCtTk+3toaKPVWBoygo3C7E4AW4sV0r1TbSg+zhJa6JFlpoMa7Ro2c5c
pyHE0GV4eURuHyLfUXtreuuuYrPQUjSjiW/9THttOkUmfdhpTgl8xeIS+hEM3IoAyCClDk6XV5BE
oS55aZPpQ5rmbRUV5sWIkrMl0nxpBQdSAubNT++sgj1jbUhWzCHRcInhFp7G6c90dq855+fFBHC9
9r99xzfumCqBD9Lm09Lhvq7pp5+Wcf7hbU8dRO7r7KFmpHeww32H7pCNf7eS/F1s88lL8s9imL+Z
OPyYPo2/XDnmS5wVM9WIsXX5JBiIoS2PA3TTL1JVtJArxd/IqO9ZhkT3SN2B5WOxF/pRz9j03Thm
yrGMWdjYSMWcPyhpo31UJkczsqu72me71/i01+qiRwibOyOlA7AQqFkkd0bT75sWziBsSKRrjtx5
+/GpKdKD6TuogVB9gE7oKFoH97wwrkrnFIda3aGFJu3AGCENQFHXEWnFIxMy98kc6V3MK1JeB646
MtNrjPePzkVPSnmMXVbUkiXs1QzHSd4Z1vl31Zl/Mdl4tCWTV4r0dyP6MUJEAkn5JzMHerM6k5bG
8/ZrhHSTEkrXyjt/OAoKi4MzakM4+VbQgrDaofmnvzs7b742v6aQx4cm/0bsCxKSBbV7OdZHdzF/
IthZgmR2oXERJYmiC+mQQATaDZw7Y5FdfbQMuzJJRry862VhXBMOy3f61kBaJ/9+6ZJPD0RkuD1M
tZMeoqnk9DG9JRBGij7RMcOlt18b9EPXDgbQLjv0+aMYf2dL95H0rR7QeSxDi6y00m1ho7kmpD9n
uuXWD6F3IjRKWNd6La892t4sYO/E9jzL+BgmoU6H5MH4XtRxBcGu74LVG9wD5zWxZ0N7SumpNsv8
m/DCR4ZrTmhk5H8NOEoIAot3SRsfbe3Dj1qmyT0Asa3TmUjH7VtlL+WhNCZmnS6WeZHUYQftIqyJ
JwEUAE7JEHR+kVUFBsMKrOZNwuCAxOBm8z4L5P/tEBVw4doep2SOPc3e5pAuZ3NYY98P6H7/tiGT
RFnjHRwd4XzR0vnxCBqee69BM40Oy1kpWaRpxzTfrKrKz1jUduzEYj/31JBVqT9Rgf3A8bmvNkLI
fCTRDMpWFkZP29v3kjfsQsa+qapf0L4ZpHlZQGYGs8HF/ZU3DJ6y5DuYknpfj2DIO9d6AEmE4HRk
xJmjTk4q0ofsFERvk/CU5fJeNpi8RKkizSfQxlju3V76MFdNg/IWbtCDcIQe3QQp7TQhjqlmnP3k
EiFlmeRupvzVelBtlc/qbB2mykTNpt1PilErMJsVW7VH5LvQMJePNI0pKq1dniMQmzXnVTOHSz7S
KZogm6cR+GsP6eVMFJqnp+9rlWIyTUH62yXBfIK2KSOXNYB3jSvAay7E+l4XHfl7PeF6ndbHwY3W
az695rTFDuRoIhjzcH4xQEnhbALXaD/S0UCy5D7aeoGOTjv7Rt5ePUbkybSaQdoXPKfJd4427ezA
8sz4ZKVSjk+3r/Qj97AOebF/GkW2AXzwWQ+kjxAm0++mafkWj+wBIzBTmCQDUTTiqS20e1iMa9Ck
wCo6LX0F90X6N71wL+2WYKu076SNHSteUmKlN0+8T+JqGqMTFC5SgMX9E5ETcBiG88wNVBscBHS2
Dr+9nGkv1d6nT/7oLOyPUetvqWzWMZO9R26oCbvbmTZkFxQGAjTCfTOMYBwgqSBghuq0prQ/DO/i
Izw8djZJYZuTPmEgTY+pF/C6vHtYc/ZazFu9xsVjLdgXTDtGHWyLdxyBdgjaZU98JBnXs5sTAOc9
EURybslwIZK2IoCLpIFicV7WhptA68V3RrtcOCffLW7t1PUfS1TqQIV+FNo2wQijBSUYSiTZ2AVD
lNx1Jusmj7AJGEvC9A6fZZAX74zaXjxUc4SaIHHqq57lyJyZ7QTZW9c8i5WJ8gIbTr7ChZ4HW84T
YztgxS7lm+cMHzgI8Eu4JTI/989q4DZCMcttekXZGnGbHfv4QObKLoHssJtHZgc+Z3oBgx7DFEqy
RrNPbTMzjB5A55CtyS2zvxk+33Ad0g9DJ3S6IQdqmPVJruE8oNMnK+/3mNC0tYzJl8mfBB8lxtDp
WtXV65RmslOLMC9Zu7tuiMyTVqBR1aAfCYO2UUvbhNOJ5MbaiQKHPXYsUwBcnLK2g6BBGAzEan8u
Eedu/c6byW3ATuCZ6Yu2mZ++mz02ERqhqLvFXfdueWTq6IKVmPvDc6vx3OjY2Xb3MFMn8BYUBx/z
FBVBYNKoDqEPRziWbo5toUHTEb7lJFYEi/ezc+RttwDP7zPjS03/wY0pmbYFMF6aTucJhyAR4Vj/
S5iRVjGEM6ASegTdD7aDYEYZXDr6uR9bB9cUaUSIMZ/7GMKIRbSJiJsSFeU5IpGPVqj75rYE6NW6
c6wTMYTmuiGOA6C5c5ouGPvnaY6nQ4Jwj97xcq5FQczv2CLTq0lBsbVHjY5S2HXGXTbiqhW+Rdhc
lKGqY9FU6XO5+hvYrxs8/QZibeQGVbIn6LYNXXvaVzUbsusQ/DUU0QtZJHxf06JLA03OnJd9TrJk
5aHJk8/RnvvvPnESnET2rvfmJ7LZdo001hC7EjZDd9Wi7Rkr/CEZEhI+R/sP7U4+Z9BSEbdPP/Ju
rZdKedpPUWQPRk8CtNnaVw0LVzBUfhZKR09t4xdxbO1YsacHg5PfeVaVYACpL1aEGQPgjcv07ajV
ENpigY69TmOqMu3mbwJuFKt0W+XEVqLBhBZa8knMW7BYCyRlhydbxmiVs7WYQ0+49JdquJ7nmkEN
1ZKKhtmMgN7KzjK+tU7q3aqoPplrMj9A2rbYqQIvjt+QUgOycVAALGMZ+osXMLO4opVLzBFy2bR+
ODGNW79/JgapEgllhB195iYTJZs9xG89gucPC9kw8Iu7/YpMtNZSRpgTQibkNSL0jeYlmlPkzr+q
skZMRUxjKMuazMnuyeBElwCiAKYrvFYC8wxmPUSSUTnMw19fdHsnNnndcl3mJl7swflNCUbVmvR3
qKDivagNnqa37GeB9jn65hS0Q0Yr/7VBiV10hIfu+h2jZA2U17hnk2Q803U9+cUksEER/lb/8gvz
E9bJdvJTF84ZOmrS2I/U7ocscl7cZkyDaNCjsKpRlefJFtAYGgA2Z6fM0a5D3zmnRK/fTWiRvVmR
uEZuCMUzLQjR7NciwZHWg092SG92CY0wl1WwEfbfzLr8UTRpFGh+ceC+I8KR+HOSePLjZtL+L513
HbADbp18p8vkjEq4f/JKnpkNcW/YGabe+GXl20tClswONcZH9kMv3DRIluiou+yNbZPB5JJ8uaQc
gZXr/c1cokuPv3Rn9XRIo9gNWoHyXuZt95H9uZTlcjVZQOd+5ljsSTd3qPkLJAJNwdbAtNaL9Q8b
czhsoQZBWoRZIeaPrREEthRqEA7Xey+vcHTM1anWTT2Yy4RwSOe34zU6j7HeuZYGrdkaSZ8uEQ61
dT7vJ2pZsSZtiIQPC0wxckYKg35gn4XISpDZkPyWGoGjMewzXGhZvjufxm2xdh7CPD507YiPr7wk
yyVykQSLfr7E9go8ybSXo5U1d7P4ltWo2DMD4/bYTzUGMxc/sbf9stea6rqlXmwqafo1wnb2vptU
vnYaP84affNmZY7tPBmL/bcsuxcNE10h/LvVETJjmXfULjUwa1nx0PMp7DDKuExHynmXT/Oh8eaP
SLOavVNGNzi1GWJLHt7IzDDKNNiuHRtri5nNSa19WeVkmi7MKphDrh7A8NQWwUQE2z4X6RKYXC6T
NHvK6uJlKtgLsCuVoUub3rMIr2rL13z2jYOxzWePEFCe+nXZiF1fYtLLp7w/FeV0xTF2FWV8ySz7
ljXat96tHuot/Sn4e3aYQCOXW1FSaoeyiU5l7mRhP/Ju2Gl6tSfmy/ZHmSLqpDv/0VNLBGiqX8jE
2xNNc8i4InbO/IeLL/t0Xn/bPNM4OHn0u5vd34u30EHL3VfAPrt8qAeubQX+YW7di08/YIzQCxYi
0YIhu9gtQYPMDE4+0rcdEcLko+X4XzSd8XSy0Zlf4yHkdkp30cYosKUtklWO/MZ2pgNysJJKtziY
3WTuBQplwqcxwiTm1WvIt7b6Wt/3S0pI5vQ4xN191zU2MTuOvZ9bRBUrIxCCIgPSgcpdausipHvz
ZOSglf0eO/BMSjyaAwIlGmzm1cayqowHxstDUGfxz5F4uX01z1wq5ixM+jEJ3XX6ISr/d/zdNGeU
nS0Muzpq6c9S4cD5eDI6hNuIBkO/XKfzIrhMVDNWFEsnHHdb9EtMhCKccMl2yPGKjBUrosqmJ1Cm
xX5LnlPp6WaSm3JWb8LBrfLOgr9hUXyzzOXkpeNDv06nYrqYpsngg8Swug0mXo/kWUQFTU2u5BWh
oCj5l8468twD9r9nE8mot2sBEVtcMfplr4+I0wvE4Yt9up2t3IOF4egH8nvONKQfW/y+2zgh1w+j
3nkRy3bDfXaLkTQ5495L42cy4gArWk68cwwM4XPCHPUOdzdylbo5Nx6UPXyXty72v5XZfPAxw/cm
52pZJ+/6Uv+OGE/Wda7vUpMmgcZdKM9EwWTa/92OuA+M6Jwx5JkrrsNEleoEfos20ONi32J39Rfx
c0ClDVdzfRrN5QI66VJnzl+f2pYMZrja42XxyiestndaU9xNGD1zjkOTmnDzh8duRUsaPTeu9t6O
5gOT+U+qwHvbrS6x6z06Eb0nsrbfnC2+pTNR5tNZMFSvp+So6dpT21xMzkHJq2ePI4K9IbUl1rcH
28WRioDlj+VvJ5nxuDbdhcDbc8vBD4KmZ06Ju3kECkS+GSoAO26nHXXwrxIvhUHkEmasbx3175bN
p8bihmnVCFDJasfZzx25XLEzzZcGzwQamJ7RRGIc6dPL0S6qK3PscPVSHgnNM6C4IygXKCITjQSW
Mi4JfUQBV1sVlDyw2XvbYFPv8wqAu6FTUmcXI4I1Xy/5M6Inr0Gy7a5Xa342UaqVLhdwqPV3vuO+
ZjHe9GiouRhwbDEfTiMM9iyjrtR+Y5X4mDEKUELSNxjY8jbnY+zNa1wv12T2mUCb6EKRZc+kHbc6
OGAPRTwS6zs7Ej8XHn5dudx3sRiDVzigqD6Idvh0J++8FdVlGqxDxt9KHN/vyS//bjoNHJepra7x
I9sts2rL3NnPlQG+whPRC6XapcGoxGMx3pz8oq8mmZ6Gd3N6jWdFBRVGTnQsGx+zbvpU5O6fcu3u
jUpDpTDhiMQFM6G21Y3qzJTnDPG/dMrXxRr3ZZGPO1cz92Y1QB/eHsGYnGYLkH+TALrov8c2BqRE
n08aIz1pMz3BMLvl2udWvHvJc05SwiTc7y7uNNRdYGm3GgmscLwA6wxbkO69iIbO5GQ+JWBsbq1o
95k3vi1OfF2dx3JqrihxUxxTRX5X2EdMiuy+Xvm2RVilzbrCDsSlMKuINYu8IJHZeCa3LH1tjp5J
XppfPYlc+0/2zmxHbiTN0u/S18MarkYa0D0XvtH32BfFDRFSSFyM+04+/XyMbAwypYKEvh8UKquQ
lZkV4U6a/cs530HCxKrRr6by1svgGDSFZe5bBkqxrf+QneAsrpyXOgWmmlVMdAuUe2HKIKjGMYFj
4bWjGza8hq48HdFG10O+DScChyNJG0X2DjZjWe/CmfqTPnGnEsQzioOtMTB0EWsSFGRINjxrwiO/
s2KdJ4rZOSyQLpPiYCVJLPTm5SqwqqtWGnzA9HNg7V9E5exHSoJN0Qz3ZdbtCoNxUQOm/00F74Ug
yhRW7h0OdZ0NHJCFnv4EeIKzYqyTLikMzCOlVWyJBcw3CbETo8NWT+KU9lq8RGm3i+2e8UCNH4Gi
BsT5CIsnk9e8o/kMnB+MUE56ljHubdpvteA1C2esCyzuaJMEUvwx61BJwNHs6m7cBJrTIlnLwWUt
a8egC7+KuWGsjit9dvj60SDzo2HsW+d5+WGo+i1hdLvn5th29cQJxhF/m2oNQQ558p5YzS1O241U
1mNZOXShOjNuNBj1oUrclxCCzGXJVq4cuqE4dG4a6K8nej27NOnlHUKC46sAucGFHq97VHkXxytA
kSt+FCT2GctLkNB8HddsVFdWVMA005LJckTQX+iy7Wv7Ghc2EtTeMCbAN47cN/r4ETOTC2fcYzWE
0nXttF+tgRlqH6PHQobxLcUJgTfF2rBiJ6yobG4RitIEpPqbWcdfcUSRzzQyBDYT+ZFVzq4yNoPu
5Qg/OTM0sawUmRMNaVBfNdwzlMrDKiE1et0kzcekG49Nw8mFpu5Y5B7hmKIPsei3CkO0vW5jXhDU
/7gPEu4QB8rICn9uuHFqok/SmAMsR7zRFlbFgtvCFxQExpZYZ+xeFyq0H/hnaaERdAPpZpCHigHq
QDa567isE1QUgNqZV/Md0daiplB+laFML9VACRQTu1wwNBkU0/9Rnxg+mhaayXEWyO4pcokNKkg7
vNN4wMu5OtlTeNVcIrv53YkgxgQOQ70E/MJgSGMq4w8Wd0RV9r7Waum6avELehnkltYQ0C7EO3FO
PikTE3FC5bsJ28XS+f+aJwuZe2x/70QJwXNGJFTEEYuPAs9Fu2AKyvixmHNiDTooAm1PppYJzQNT
DARaQWBtwxOJAmRrq/AbtAF9axEWICsa2Qa3ziYG89p441ehFH9nqIhp6LDDxzYJDD3cp8pj9CES
jtLKDm+8LPZ12Lg7Xi8ezokZmVOToqK0aVrTNjs0I9OHJPeL6k0cUjMwaMTpCpWrDoyWrxELAAYe
RGVoKqqprkgiCrG0RN2HIQieqaKboaLQJCToILh9z3MHA6AcABOlbYUPhRanmOsrxhveKEZ82054
58qKzl6i36iAwq+p1TVz9GqNcAxc/LAeGl5qRj8+H5BpQBw291mhgh26JH6Mlg9g1MIAGXt6S0Dn
ddkGh7ViQcEJTyerBZse2idTlU09li9x1aHwICxbD/Wl1sYTY9wFN3pMXhJbs44AoXLJnSgfReZZ
m7R02JbM9rlw1Lew87w9IPo8TqeVkOQTNT361/iLpqheYtBKQUaEUIU3e3YLQmvnY9BWuCp6sVA0
jf5YCV3tlWaFN8Ys7s0E1lBHqQ3vURiHxo3vWmkPoCwY64fIsrzoLQ7ya6EN07kwTsrLveuSgl3j
pFq1E7sUBgv12pi8jSOBnmGFuKLMgQJEONvWXEpVD+thvNCIGLuCW4GCVGMv97sOyKwb0x7XoUl+
ZMfmCBJl0KYPRoyB05qm48istGSqCpXoYrQZ7ijb2RaxoS4et5fCLXCaePeqgTY6rph6uwz/1zNl
tKPhP2R2dttE6tzY6cDfBtZkMxuB8vW8HtZs7SI6vWr0E40M2KrnPe0i7c4BGr/uc9OiwNV2vazV
2ulZpkbKee8a2R/xaHT8Qu8hIu810yKSXgBx9KZOboc+seUjV29lZa9Sw1hkTfamn1/IP1TkdNQm
E1t3b2sWiwIe4lU1pjeQgk2uKLOCrfk+08ktrcF31YpxpWspclP2Fbqo6Xhkd5uSgbpKB+xfc8WE
FFX4B0qhpzJeTnKKQOUC8ky4f8faAZAk632dUIo7bfmFE0VbVLWSpFXZA3LBG94gyclVZawTNexa
2+0ufZdtDYclSUry7XgEY1mtMDi+qtoqEfYZ4FNchAsZxqsxqW9kwfYhbqIPZcWa39KB1VnyvTKB
LwdAZiul8ZK7NHk2y495Kkk1CuE1ZzUe7iks/cGLnkIXYTEBp96uK8EITfb9JPDoJ3UmacNRZEZL
c5a4HktD700ZDc1dwKNUTOQPBa46R3pQ7lhJMvOtL51WIdy2MzpSOvZVlkeneK7WJaOEtYPbjwhs
dCEG6++wt2PeZz7KwYOmRUh2X77i4WGlAQ+zsGgiu1ZvjkndfgOQEe+W0FAGN81THOjMZAC5rGYb
51jXj8YmotBiY8yeshdVdgrZUGRNup1y9JuO1zkrK6IV4JnFsW/zLJR0NyGDeae+A7LPpKP6Ioe0
fSah7dEjwqnpyKIm5BcJeLzQzPJlW83bu0fld+SpaxlJ5mJxfiJm5DToSlYSetr4vaDykpmWrqTQ
jB07aXYHOr2qIpp+Z/bRQ60tejJDXHRoAGUc5evKhZGUTuGRGNsHL0TtXpG8TpAAHCunhzUWhFuB
gBEQALaviSTxhgJ28IrHPg1uHIOuaPCeECBvIQA8Sbu7gf9/70aSso5E4qHf8hFs9R76DoAqk5Eq
0tZUzldkmLIU9yHITs+BH+DQIWtxTOrQa5dVjE9YpXBeDLcSM0NNpRdpGWAUd965hcnl7HbfisaF
0b4gVjB55wzK2QA/lW1/6mZ1MtL2HkTmJSuSnZTRnvSti2mm2zDOvpWi/1E09cdkVF8YT69aMT+Y
TO1XocZMyxZztQHdcu4xBl1Ci9Fg6dibtiwCAgUhDlamQeNGl0FN0K5IkdFXBiu0KLWZG9YEXS8C
5iTI75QePqNW3eMYOw31VLMIGDABGPdJVSkGwdCb00l+X2As5kQParHSsAN6M3D7fl9dGas+dCYs
2UxQg4+IwrmdLbUqKmve9q0YWLTUrOOzksZR4Od0uzOwPu+wliovmMlglzQS9I2RhaDATJE7RXo/
IsePMHguZg/WLjAEerm1XJbnGZOpGyNn2VtopbeG9Q2ACjmf0CMCvRsqTZJpvL1d9sy7XBVvw6h9
TRSsVDe1H/VCZfuMq29d26W2a6dYXkNdrPlTGw29zFUM1Tpr2+GYs5VcLFCP6Ww7Vw4I3xJJfuhC
+DkIqINdLJcNnNeN2yzDVp+ocmflOrAmi1LctbLpnMT4QpyoXbaBuri4+hM54Zkx+WIaX4jFTNeN
G9gb5rn3bIkQtc/EkwSzvRfsMihKm53MKC7mqPaR+53SGDNY4er3KqKPH9zh3o3jDv4XGS9aXG9J
PMCr2KRi13V+E7AIZHzPnmpg3DLJvkW8QlNO74BtBXKZpa3KWntPXMGW1oq+mBRHbidrJu28PS17
woja0itFubDSrE2/kLatLEeKwJu5Sal/1yNCl61pNy/EYKNythnvxSpEUFKnahd63atUFIHLbgpi
RX4LPo4JUv6Ab+JQNRY3s07OMqCm/CQj2D3ZGGdYt/nAIm6Stds5EidQu2F32tfpTsRmiFWkfZGG
ic4WXR9Wwv6uiOeQYdH4yFKGMQwLBC9XyEBxjFhp4exFGp+HCl+wl4vpZJJsxFS79KGkZM9F+F0T
43xcxN9dRS6bMRBdxj8aGQEWTFpofEGejLY98wGyNW00wERbcdxgYdE9EsK8KT2MNagxbuyDFxI2
F3TuxtHcdeQBEKi18hACetgHkpK17qz7Mi13eG3b84B6f1W6EbIFBFyM01EVkT0QbEPFZq8eq5sg
wfVVQYO4EhE9wlcJzFM7c5smnZEdQoFfIRmZEIzh2QuHD4A5z64268Ab/U6Z7iIRMlfstJm6AH3h
XhzG01iUj3rDNMph/HZMgwVFBXJlJuLpUKaQ64dIQyRDNno6E3lpaYcyf0Zk+DQE8snqbIonDnUD
B/59WBpc3maAr0a0TLRwFTqYzi4dtUOaNDQmbhJtQqrkvRIx+Ee798cox1s10zsnIbukso7KnTMH
EPQoJjIzOZlGFl4y3XX2NlvWc9K78znsUWjZlq6xeVQLlYfbP7bHcxkKeyuCjrFUw8YcvBpx8kPm
bVN9eM065o9J0hI+19+OSzlrNA2uUmt6GmoWEEHVPpjWd1GDDks6Un9lEyb7JiCeIHcBBNnas9Jc
1sg1c0Wyy76oLA22vFcdcNPwWYRUydoMhRAcTSAyrn3mtXvJ07Y3XjTXe25CkeyZ9mq8/kyocQ8c
+jD1EEIZjDCY+kzsnrXEM3c1rz+Fv/DLyOHmqXpkRoNz64T5Lnak5oPisxmiAILqzc1kdt1aZDcc
EAl/GT+4FjjuWq8YT1cOBWwf5OssbgdWUsbJrWAizl161VEmVz224VkXhxalOdYoSWXhTQyUNcR6
enHrVmD/h/x9NBpgJOIwsmWYbG0/eW6zL7yzRUWI+Kp5n8tFb0BCWmhwM1fEFxuVdxxNCu6lMky0
5MV1XoR0mVI55zFU49HCWhr2cCGSkApULrIT02n0jeNGX02E9EOehr6edYudkFCQluERniRtnLcG
BKjMaO702tsKF6kDthCnQSQvY9/GFLCeBvKEU6dPjiGXc5SXiGmZhu+oEJ4a+CuQW+IFHQehv/Pk
JmWLrxea9NlO7ftuPKTua8LJUMXo6RnnIMJLNsWsR5soibKDpIOaNbR/JnBIQMQ1y2mSjTZu9Cqz
xesP2XbltKO3UYnLGKsVkPcIwUHito5irduIYtoONXMuUDKhIhyy1YwvVP3YOwLrh57mnh+66iYa
GfDk0xweEq2atg5zF0ZxuUFoJdnbG9GSOzIoCGk5T6geM9abS6RhfShx28HhMxxGePPMACOZWJ+q
pDuG6jxMk/MQqOkKBAgx76IiSXAvTOGmLvQbCwYoZCnyrK2MOTXJG3XQ3LImolgsHcz6SetryLJh
3BGfN2pfUxYYSH/4AbrpPNlkuajUqza2kf9oLee+B3+JiQQhHMKJTQMhKUoJLu1a5Zt6lR+sFPWK
zfEQiRfDSZtnYh/xIhS8FPpI8FZlHnHVkiiL80HL4SxG3rWp0/gCIoUbSJ8vY8+ON2vaYE+aliYD
kiDVwbJTcx11EtJC4Wp+bbsv0uUpcCzjIvIFphFFzl610VHFLIwFWIx1W5aZz/FzS9IH9ERqv9lD
gJJSTmTCNI+yNvINtgaN8rQh/gYE6q6LNWQwrEY83C9ZWRz5u9CiR2fDWrzKk3YXUVGsRT9iiZGA
b6hbu8Smk1T9u5RUTR0GOIWKjxTY6MVrWeTrNQmeg9bEyCGwaMfjjmjYGy1y+8OActDi1DtVzEso
PMprRxAO9OFgVOlxVMm7lyafphJq08IK2LElz5lU8d5tRx4zjgDcWPou8sQ1kGgdjIxxi2mj7tcI
fqYuLtdLTgliAYQAFU4PW0Snyow+9NKN0RAW4G2eUze4GBHOQhZbFuoHKLC9fpNyouLor8nHgg+r
FryPqx+DThD2qEvskrpHVcXabcOj9dEqFrl0+O9FoF7r2HK2FIsYKDxKpbhx4eBYFHqaROo+IyGT
bGFlbRbbWXKJy3ICPBaA6xroq9FrXOHULYIGZrmlZL22+ONzPbwTGQHw+cIqi9v4yaiC8CX28nsd
mi2/1LrrYb7prVWAue5KBowLNFOrt87I0eRBmjvNgq1nY0G8TMXwRdVkuEa4kdZ8+SkdkjMQAtZN
xJTylhWYg/xI9tjNyGbPivkcmJwrFio4esoTpUqLH9XsQIX2ayct+1MTECyPJI2MsUtrQ+qQbCyc
KdCpyhlwG6Hwx0HCCteR27AmUB3OnYB3rTRYUxMa7mztQrCwAcu+smZuiqF0rpnbpbAw52StWxC5
vDGD8R+Vm5TAhDBNXo1FaNwgmcKRtJ/74KKh1cazF97IDBrRJCgaywBVnUpGB8tS8Z5ruFUSn+2C
YRTbrPZYNXH8DSAxbbfvkc5YD2pGMWaPRsRAsRd7EopOBpCiPOOkDUpxEnEEXbAqN2MwvKVzHK87
hch0xC9ZD/Gaw+DODq96yGoDjPhdLyhtU9zafgyW0ibpF+WbTHZa2Ppl8JxHWXV2YyYkVp9Ccyn0
dWywXGNiAtfrtoRYWSj7wvYdYYDpYA6r0eBOCjlUkmk+q3nlL2aMJq+wrBAWP5rFY82MHRVTzoiU
Z2mVdjqShyl87Cbc45MR2mthwc8VRo2d17i1uwX1grf/ZGddch+K8q60UA+HsfLTBVLet1p5LfTW
ZLvAWAJC+JvjUkjEUiL6cRcEMcjP8NK3gMrL6dUxuveGYf8KovKREdp7U032sQBrw38esqIav+TR
D1khY0hT94tVeJiJGiibnmwGStzucUb1aCB5sJXpt/pYUrGb/pwL9Ml88Ivlx22h1YQVo2Bl6RsG
Xjx9fEM9gjsiNRw/hz7mAfONonxfz4ugqdZ+mFBakRZOX8z0IivsWs5cc/t5b5OD3zkgL9EYP1rR
8LTCGbYt7wfl6xdAeQjomHc7Ft1fBBFB945RI/eTpeFz5kpSFgjKKoHcCmYURGPFdiZljZQFD3nO
+Z1oBFj11ofWL2YjJlx6wpu1tPVGaR/qrNpao0Q93AOKZKaCy6aW+8LELlAglC5sSzsCwnoFqgKr
BomPE3VPWLeQqxlJijZicf/AGb1L2URqpAmxlmlvZhfLpJ08soOXiKpD+uC5ROuAwkAYbbvJJlLM
GoI96QpJmgqJwWWgbPY+JENkznkKy0bcQvfTARxlKUTI7GLnrURqqz2JtNp1AssXG/nNPKADZfph
ImvJ12BCQEWNnIR8REaNTMYyiWLrPCSDHlC9fehU58INf3g6OTtYPF41TQc3T0E9Fs2HhgtVuQOW
JcN9m4t3rXQ+XJ06LMvZ6Qz6vLeGkMlvVN9mon8rQFW05L6u3b64b+zl+yWKK1kUIhMSgXrx4jLe
bIvU3nfZU9vrXONAkNoQvQKf7MpJUNY2U/ctxH2IxrCf/cr+no6KTxntNn9iFS3yZoADLJyqgQoT
umOW0QapIlkvx5PTlT9iEVwDUU57cx6pD1R3a+NmPXidi/QgLJ+XiU8zpJssIv63miGfoXsNevXQ
zBoIC8t6C/gnDtJ6GjxTkdzL4kPmzbTKDW5JlSMzkHa8tYHrE4jhHBR9BL8qRY43eo8EMGwJ17mE
dPVDgSLfKGPqScvdp3RAun3gyS2RxoECK0X9PhXsfOaxXQDRbCrTsd9nRvimDbgh0ACw6LK+EgX5
1qMRwGSlrx1lnZKq/giKBvgzHx3rH+OUpMYTYgPXh+zxFGnjEj43wm+VZAtbbL+1QLC6hONvO/NL
a6hw1xv6vq515+qN0wFsLc1dGN972MIkuqyNItd2p/dx6aum8+sBpWJN8sFOKbaoSovFupPTTctu
ztKEhYqREbUi5GcneduxTt6ZaaH7rpLVvjZxXAbwoNezjXKxjECQY0Zj8ISoEI2pvg8nVnoSNJje
JF9c07iSFMziIRNf7dag9Sjj7xjbVr0V41eD9Od7Q0UPMT/Ghhdd0IgyayztSw/AFsRZVrCqDvR7
baijrdUluzChgClDTDUNbevIkI0V4aluyoolLzOhnnQEszy0qECnHsn5BCUA+Pk+yK5jkT+Orfet
NIU8Ch6Wgj/vZKEDz25e2m391JLnuzKttwE/06br5Iumg5PBD8Rlxt7JibUr3wCSdAufol2QG1tN
767d32bj+CYZFaHhQQ/qOOOmccQ51JBTR5n7bk790dZcE3AtDr5Kk+M+HvSvpV1QRU7Y+qPJ8W1N
Juc2eDMjhxxPOb/EU8yoTlXrwginQxxGm1m7zEzChoAX17Miur0BRj/53ICioJdA8Ke5r6vbwnH/
yvz6/ya8P5jwXNxx//v//OdfIS6/ePB2cZ6+5x9/9+Atf8P396b9r/+wDNx0SzwaXD8X8qokRu2/
LXjyX6AeTVLCdExwOn/V/7Pgufq/UM7qS/YLuG3ogvxP/23Bc+S/PAKQLY+ZDjFJjiH+JxY84+cQ
N9oOFxsDMT+ugRdQLLlG397v4zxs/us/jP+VdKYxJrYNYbZO7EPleLecJ7ijFG7Txpk4WUoPGITN
9rd6SjSsXMFUlMB8WUqjcGCvbI+Iwjgx/pDjZvKJ/SPjh9tfSEu36LZs03D1nxKVujFlFzoSuRHo
ydFph/HOQk2cabc28xjIE65zGhHdBlb7zMCveDMQKyUBXi6NX0KPJARZwH5DNV7SMoz3RRr8cHs9
uBSMd1fdOMLCWAgwetfgsmsICDCtGmRRSHJd1I+3f3sg/k2qj/VzPhS/jWtYwiHm2DUt1/vptxEg
B/paJ2qNqebRaOzu3AfeNnO0J90p5xdczWilmugWSYWakK2QZJT1qfaQxSB7AgODbdEHp3r5Qy6t
b+hlPF+jAbsx7LC4E7K+D9qgfgasTjBnUBYUnn6GLG/XR803LSnFE8vOnH3RhuFItR96FiiJLM2D
8BBMeB1zrmphTscshXyjxJc/KoCYv/8UjCUx6u+5TcunILlvbel4BoqOJfnob09bzJHNBhw+ch0Q
lB6RM/TJv8qpZE6feJC/OI3o20+DixgYUOCd68XxdYJ19qeEvp+DAj9/GMvl5bNdYTnmTzFLiOrj
jipDbUvCs24/HygndPJbpueMcqPgZOfZeEE0PAaRfUiiQvqtRpv5+8/kM6vqn5+Jx4tuYn41ed/5
UP75mWDtHK0RKTDlRxn7+McYlczRuGaTkXJfD2ep6dPBqpKtGEsL1n+/14b8sXSnW0jL6p5JW3Kv
IYXeUQTnNE3+ZMvgRAOHxislgiItt+ShZGuBq3gVOLyuom/fIqG9t+4oNnW6GCylS0njFS7Oy/qb
h+/+pObk3k0Y6RRECz7ZgXnrJPrD73958+cgL93kWGRgbeuewxv7GUv6twfCKnUb5sTyyyNWXbWS
KBnXBiWD1PCh5qdDbuqo55rocj1jAB+43NNDYT2Mo94f2TpESPMD6BFDJ6+esMXaNLEwuFlzNvHG
XdtK1v7vf2Tv53QuQh2FjgPawCTNw/zz90WHlYzZjBaPA13fhZNcgEBltBN6KQ6Ezn8Xi5PZ1dQz
kWqTP+EgdtOTcGeFp4s5Ik+kzZoQYcYwei8mIYA3YjRP6ZSps46Raq0Q/D02WfpqTim2vUlSMBjK
XPNDkYwMfBZf3qDFrILTeI0SZbpm4C5PuW35lsHXaA2F/WmVux2PhP5ktwiFDkyrUrxEGCVHd2Dw
0OOrrrrE16zvadM7p77rnJM7xgkhkWFzk3Lkr1pTn0BouJBlhqD1XYMhvs3sicgXZJ3lEhLYkDBi
OM1du/z/zLZloFbsy5Mx43/UdEWTyavVA/1ZRlj0UaH9Q+vrk+SQNYXzatX0iUMcMKfJq3NcpFt2
/TTGA+NfAr1A1y2gCDHEfj4l/MrgTnlTi3k828vo6/ffrPXrgSC5oD3dwMvk8J8/HQhVpXchs8lw
K3uY/ZaRk4bUGvuAxSCnIZkEDn6Ec8muayJA/PPHcoN4o09zewPCEnJGMRf+jEFT9HV830JLfqoL
+5w0I9JsKGWSLRKMEc+8KzBnm2WUsz5Gz8VwAwcxgqkfDIkR+SOrMspT3Tlvf/gNf73taV90NEO6
YQjH+8zV+9vrVtHyztjFFzOT4MIxZhwoBgqAW7P/qiv6Ebt3rrJy2XzLGjxpUqIuajZpUbR7ZgZM
dDWvPcDY4kEsJ4w0tHxfl+Me8QKC3DmxHj5jxmcmIqu0jqwNxsNm93lbebF552D1y6I+e5R9pm7m
dGD6rbR57+Ai9xfdCpMOjf1w1j7+/je3l+/un6csCl+XYElr+fcv+caF8nBfioRDNHWj3RhwCrLI
iHyKCSwgMr6NjMZkQoqrRD/m8Njvpra+yU3EkjCJzhYj/fOsZ2xyZsc58fPKY2/bI5oovKmZTq+b
tayabcfb1gOR1IlFl2x4MyxLExN6UGXypgmnRy8zH1qv/Tp1rrb3tNQgntRu9l4LZd8Ax2Pr2W4J
CYFBIKJDGQQ213Ri7sXyEqQcbn6xODa01vrD02/+ejdzAGM21jmLbfuXpz+ysrFg9QwZS+ryqKNC
IBSlInG4pYFys9k55UXrbd0qfg1rGm2APrQZyprPGIroKWvIv5qBUi1JbudtReX7hJphqxAs7nRq
uBM9ZnJqsn77+6/23/7gLq0YudWWZfL1/vMC1Y0mGDOjxBNZYrIKR6aGKkRcLdplZWEhM9GGD9Tm
CXoZ8oAXYJWJeC9Hm5Vptj/zPD41pncPq/GAMPJGyyLhd8tNz5f7kF5GnOU3v/+Z7X9ziUhKe9Pg
iSDmkSL+H4WQNrpVEpNBsnWao5lkDMT619YjpS3CYrclDWs4E0YVrzA0zA8l4OyoOZB3jVsFCMU2
GNNHUc+viR0H923kfh9RN+6raNIu1TxzdMrvvTeEN+3yBztAG29QLMsHXInZ44xNfCCQ5qznJSlJ
duCBx2g0jmGmeznzYp+N5hblCtGEYQMvvZjOEYlBn/xJV4gWBky+9WAf/in58pfTiWrfRC0BqcQS
7ifG5O/VYVVKJ7NmL9hYcT5inFHWVo8RGHIX753BC05Z+6yKwDlFvQsnGZ1A0wD9hEjrbdLoMqQD
eXLs0ki/nnf2Z96wqWcHUUa3LSqezyYFjTbfq9HcZFH+vV7e5f/pN+vQ0vGaAtmRjmWaP+XXyqaY
yKtAVGuOlnuuraLcIDTCcxR395M17VWErFCWA68TEcbU6pF5kRi5hlrd9VN7YTVhHFhOu2uSOIDB
OkLz0YKR4mg6yeNsqI+QCC1/HuEhdki3jwMPwArdg+czbIgRSbh+6LCESkPkfkntDgdTY2niaVN0
aTqE+EgWvxAN+ZGbtHV22pO64ea9h9x0svdmUT2jwv1R2a7zBIz0D58O6Jh/HsNCFzzzNrUuLbHx
M+8FxUI6MYOmCqqYqUcBW+5UlVtRT+reqIdir2shaY8lq64+sQPqF/4w6Pb7X3DCCUZIHfXhxR5L
6LNo+HaZC/kRO8cCwZIvrLoVixTDPFQpQh4yH24Glg5AqNnrhXMSb+J+pgC2gXT1Xp2tSEvnqRca
JOSkwfUCDRqap48MW3J3IRWLpqMVFc3lE4zfIy54tqV+yd1cu8RadisGftQZ6dKWT/KRe1zeeksM
fYTg6w8HnfHrh2cghVkmkDbntCeXQ+Vvt7fZD2hmLNKplSHGW3Mmec/Nh0PXxvYh7vNnsfQrM2or
KiWPljGcO30vK/31E5mpejm9JT2q2JKVnpmx1DKDeY0E1ftD6/5rsyv4ZqXJXYuLxzN+bnYNQmX0
vlg86Z9P1wDGbQ8YrD7z9u8HLnedULKI9e5rrhH6WsjxBYla6YdRPu5b+yYX3YSNIY2+VISBuJrR
PNZJYBDS2jor2DzRF/vTrtcDzqLWhwKnEJrajXOOR/EOcF5u+cMT4mTcOq6VIvdaNDWTPu7qeWkj
Rk89hJp5ZLGDYEmPxQ1aePGnBvOXQ17Q7EvaBdujteF7++f3xQqQ51JDgyk1xVZbfgMPBgpykGiR
F7QeqGh6vYASmK88f4Dii5t3ak6eJtDH/XGiYvybn0diRKEB51+GY/90NA396Fgjh+lG6mNYruNI
t8gPxl+TtDVYBAmtiLwvVCDLNEQfZXmYWZ+CghPtPoghvQDZ0//QTn2eh/8ozITJWemA0UDXYTjm
cin87aEGTj0RezKw/1W4/gsnbG+SEa+S0NlMd4GssZ1iuv9888rEPrMzQJtlQvz45O43ZpsfwkZN
fqRZTP8xqFywRm/MuCpP1ZJL5HZok2Ej//4ks34pKIUJwYFBju44Lt3CTz/3lA2VFHHCz52krGQI
4l2XFdL8z4NKb0wDXJSebIGqFbfMp5fNWdkX11AVay/gCiiGkWykQFPHojGOZZA7Jy2Boe1p1nF2
xHApIjAaMSKjkE/eAb5+NEsbwdhyZwGLpuukftjoPTDZcWgNlsrubdA5RHi00AooPu5//xvztfxy
eJvcZ8v1BoeJR/qn51nL4BjizNU3E56KJSzKSSJMUS3YLG3QbGzMan5LUuuVE3e+D1O1+WwGBLfO
Gjl6fB3x7LttRAiCAw3PqGaFk4+lw2D7OZfYZ3dnECotwGrB1NStp6RDl97n9VEQdANXZTY3zZiX
L4RxzIdWcK9BUU+fP6dIHMQ4i+RNoLyvec4OpHfdiDQ16uWlt1ox1EKqQKzdIays7HEs+ecFFo3X
HKmrAZJ6/VcEFWZSvstwULSgHsHRkrADMxnozPHtsbpNxVTtaBHqcxM1b/Mwugf2eNmOlby7JeM0
fjSKKn3GfdOY7MLaQ5mZwQEYY4MdA0+YoBpttfFLScwrfBjb8yMLf5uwM93P86rwp2F+qRSim1ZO
w7n1xO3MUiOnjIAgHftmpS4WkhicNWTljR1KFniaqTJcbvOh3U2lK9fIik/ZbIx7o6JjLxcmbgTt
56I7+aVVPauqCh5lJR1mRy5Mm44//9nN5WmXwSnvOU87ZF1Ku9E8+1r1FAhe2LZ+E5sn2yxfzNp4
rpf3y6ogb3lLdlfdtMyKP/8rnJJkG9lzjQgvJjcksRhHGq4v47I7CLf/UrdadtVqJfcs4oZDXs9f
m97m4nJAi6ztIG1uEqWxkyxZtzuqV2cTUvreiXG0xsqljA1dZ5PSMerqDflT7UsVmpsSasDeHDP8
ZuBQjt3/5ey8duRGtiz6RQTIoH9N77O80Quh6pKC3psgv34Ws+ehZSAN5qJRkOp2SywmGRHnnL3X
bkaAh9WwyZsAl+xo5lv6J/b6VnmaBuweMEnRR1dPL3Sgr7duhTOEFSrdqbl2pHxjRCAvhXPmyrSi
8lVFgBnG5mPgcXil14vuIoqQ41XKGI/EmBGGOunXqJueiyZsF2YkjOOMS2CQKOyD27XdwqjVi9fW
9VlUMzzR9BFIdxYhFKm9l2isF/GQfXOGQj20cZsco7kFl8LwoE1yKJNmXTcgyfQwv0v92RaPGAw/
Vu8dkcYgsFTieWhnnrfZDfR7xWvoCv2jCcxXXUYukoTJP91+1fbt9wEwR/CXI579S98emRPgSWOe
dVi0737aZeBsEQ8wRsbKBF3Ae28FR7OUM+bS1njKifMEffQqtFA73v7PEQqpngAA8gHpjqhR3g37
4d+DQ2NXOrM5G+oBHtleR/cunfEfRGT4Qu2h2ZUzVVMHa/d0e3bls2Whuqx7xzqqxEHQ6WJV6XQV
7XJy6TfkhAVgQvscIA6z3swGl7GaRxCbWM/MhwqQJ8IrZX1MQEK1UdpP9JBLIPnqsXNmWEk76u85
6rHAHsWLxI6B2hvqQ43bmSVYezEF/IfWCjYpbM1T2tXjunSBM/15Jf51aOPQQzfophnsgr+eogtd
iy1Nh6wja3MBD6K4AFtlUEnPxTG8E9oajOqRZvISaG9A3+XWR3O7ZVPCp6H5B9IltA2xcfnyLxf2
y5SDC2PGodPDZKjEGePHzdwZpIDAniLCIKZ5ffvAei383t7e7NLJZ7n7+AVh88rqIewLSvVhdMt3
p9U3umz0/TQNPJEgP6bFCPweNEwL0OLWrPrzpf7u3GFxJiPPwRe/abtbUWK6NXPaVWKN2K8BXJmm
/JgaJz8itdZh7NT5Q5YPxZy3CmbXQn2LtmwJQa18Ref1qDOtPeoq9q6iAVaWIeCdklrb2K1H01Tp
T5rVfv3zRd/aAj8dliymYXzmnKs5Mv3U6sgtMIQG4YKrwIVFNzf+Jw3MDjVbFJJinHlQqwhIP7Se
5SAmd75bpa4uTQzFjickyDjvJZGaf9zo8pdL+81HzwNpcTuhec5l/I8ffdsHNBcB9a9u272ZvuX4
oo8eCrclGRHD28PoYbcoPce8h9UpWE598zDEmb+l8U10SZYVG91LjEsUNN6hTPHceRz3/nKVvznC
kFwkmPjMhxjT/anFaxW6G7aBwAVCiOG+rfRoW2Toano9ooOOCWF5+8iL0HMfK6R9diTOk4++ku98
yFbZCx+zzqarFXq+zqv/UuKJ31wfY19huXy4Opf50+IpaYOPnSK2Teg154/51Q4j9RVkTrdrfYWN
vfx3RddU62PBirVVWc/iPjxGjxlbmNSaEbbbQHcXafwXqCBnIILTwapAtbxLRBAnmgk4uUH3P/kJ
OgOjKh90aW3+fKfFr8WGOU8ynLn6ceYq8MfnAaBHUUWoUVb9XMl4LmZFv+z3fPONFDEyNuk0wVED
M+7NzYfCpZOj++6l8gAlkR621zz1YszeFdEZ8Q5K2jKVcK9sBP8aCj3T6/xNk4/3Yen1f1nHfrM4
mCZJo6ZPlUSvQvw8FaeRWaPNB6fKSlAMQbcbu/gUo2eGBxjjBg6Q6gQxHscownSTw2URk2buR71U
p65l9UpjHXWy0B6aAmPCLEiMYivc55M4kRFH8EQ9he9/ueXzLf1xdeCqmSEJ1+bLL/VmD7xFb0sU
ltNEKMzkpBb3HHaNVNDOZFlP+9jARV4nw6Vp5HZwmvLEYvIweBlK5RECQkcA7uSTo1E5hyYE4ScM
ssDy7nyrpCAjtn954G3x6zWznnHZDrGizCTmx+g/5V8SeSWqZM9aVYHvnYICbL0DPeI2C4X25TA7
3MejwnheOtVz4WJjWBJ1ZO7pxHxFJwj9Yf4PvU54m7pWHHxSnmXXK7DcTRhXy6wB3+RBBpOqfzFl
7Z3mYeRJ8EKfzNFDlieGZBNFrYCK0KArLXnx6Da8DW7l492nUSdlfBcE8UMgq2aXRbZ3klPtrXj/
V4ZTas/tBMkEHtwqouMmp+Af12ybo3BFcwxS45tnxs0Oy3qwFF1PryvyslM6qy3+/PH/Olx3aKwZ
vun6umUxz/5p85VlG4MUrpxV4rExKOFue52YXTnNOQOZVR8YPDnrcYIzMeqzQ1vob7BiqoPP4vv/
uRjbgvhsGTrL2c8Lre7CZNJqw1lBvBkXfQ39cMxig88IhtBk9u4lmgcuZg9pecAosmuzBJBJGib7
osT89ed7cxts/fRqsOQzrBUOo379du/+85g1JM5JSkkHy0H1vVGVCV0HIx0iOwwAhnMaYp8WjYY4
3SSwZwWSiJi1zn/LquwRYiPHc9qhBqOTY+S7UKEVun0HHCVSwhftBoJqXeOI9oyBcM2ZVUOB1vFk
LRiQDqtIi09RYBX7W9/XjsXfus7Gb159XPsWgwROqzbzmx9fI3scR35sy17dNC2CVJLLreWJONY9
9iA66LyY+9SIh23kom3XVbhxnfj+z7f5d+smq71DS8ThMMA7/eNl0FwnY2NyiNM2BjoX1osOU3Tp
BGn8qKnHkEySrR9XBl0QGWLP9sq1yulfgGUcsIaYB8MPdJTPM5TE1v1TPDBG7DPpU1GDvshAfJG4
Hf2tBfWbNcjW+R8DezHLdH46VSmPw3GE1ZOtdCxnLcG0jiyrXI2wEHYii9xVnwxwwGPKOpoD+iWc
tDfDr7Kzitxvvt/xeseJewq1HCsqvspT41B0t04BLsLVsr0Rwvoc5K5pxfj651t+O1f99GQ7VKqW
K2zX4eT9k7BoBLjS1QNb1a0HctPPaBN+mtFJjRMjFYY+hBkUGjFphBPcxid+6PsXIhMWt6KJ+LvH
IPd1dPZ4lxyLTBaeMvGEQmjtMRl9c3V50EOnX1majWxpFk15MeKK0KjlxbLOFsGUyz4JfdKvaNeF
jeSoOccZZrYrj7U37UmSGy+GgQ/uzz+8+5vHnteZ3UNw9LSQ8vz4vOWYoEqvsf/3sWcq2bPWR/gv
bsDYAjTdItAkUdmhX2ylmRofwLxDnk4JCMYun2nlgCZAmG/AgKVObuvB26BAzVfc6vCA3zyCNxW8
h2QiH4ox7sEEaz3nk3l6bns84nPLa5PgWFmkU/vBlBeMhqEe09wczhbWTDxEPSZEjnWrYRjfCwfm
VwAhqyjGgpZO+R6LobkaMZY2BRtmY0ZOdWlS7VoGYLywJWHxSIO31KiapU6AJmo4YKLZ4GIKKjwC
JKvSuuij+sh666qzQhyD1uuDDWRDTt9A0gi5wFOu/AqDEYKVk8hb7yUEfk/a9AmTe3aYZB2sb9Iw
iWo+x9h++PPHZPxaG5ie5XOSsrgCVIs/bfLSa8rRKCd3VZI3u9dCOsu5TPcJvZdlZlnjG4cxmhxh
RJ+vG9+N0XbuOChCMytdCOkRyNMixuw++iEQ766r39SAQvz/UBb+0iMXjC5smi5MZlFmokr68YmC
CllFSOp0vJmDwD1FTtnkJ8ZqhLSdaORGOWH+OaAloAdbPHuaeLtpwiqEE3jK8NL/+dbdTpr/fb25
nnk5ZWP3EGn6+vwG/GfjKnRwrKXe6uuowwM38G+so8xdTP5VSALKFE/tKrJJvvNSDqKsbSBUzC58
5HDOyklmbtGrjwipJcyMUezFPHbrwFnvM2j/CvfuooLFvi+BuvhmDle9w1ne2+qBJzXYOjpYIk4T
6i8HbPfnOmf+sRgvWoI9SXcN66dVKwsQRettjsNxbA6K5gp2MuDRtE1VyGRCimSVjGVWLFVDrrbp
9HtJXspdQuaIbLt10Gn+1zHuFD465sEd7SadmRbUd7J07zQ/Z/erZHKAaPNsFDl5uugREavnxbO0
zWFd2vq4yJxxSHZaDdcJ2rz20HvYYX1sB2EWTXtN7/xroXWb24vYuJ23GKeQ6LXJNi86tx07J4dM
O6brQugqHN/K+H5bUNOqkadcA4WcD3qyCCbnEI/V2jUK/1rRWL+6oX0QQZIdRA+oA4oc6DGZd1hq
VHq0aTjJ0h6OzWS9AyzAKgWN6BlJCIdN9WmkUcEPl79HyLeIPw0Yn40uC54bcFkA3iApgdGAoDwT
o4mOkfAn//I+i3lZ/fGh9NAQGTRO0FsQH/LT+1znvDxNCiwtHHFY6x4JsF7OhvnvDk03DC52fLid
4Y0xOjVxdbHCsH3OShSOXc1BqMjlfTnqw9WujVVRheUpI5Yi9QZv65u12mnmPe738j1tFVYSS1Lm
zo9pirXbCGNjW5d4jP8PakzxsyDRnDuWiEgsKj8mHe58VvjP+5bzQllMKPwV/xqGnpRoaUBSdrzO
yOcxJk1cqjZ7IM632Ju0/vzRNvetn/gnn6W3JXCC0Aitxr2bzQN56GZbxMcgTGtjRygE438Vn/+y
RMxL0n8/jfmSUVHe6lVKF+enTVAKLZPsBRQkeSA2fpSmW1xgd0XdUXzb/jPRQv6SxhwcE4xgO9tr
ZzNFv7sNZzAMgEMzaHVNOca5MRhXZQpELC7Ea5Ir5yhytRqT6S4ug3iXNqI4x6JxEHe5xV8O6b90
t24/CDp05FmGjRz0p3vfmjTV6yr1VzdpXeLBlG3j6Ks56S+3Tg2UjNXQm/VVpLlgb8yQQoTVM88D
KgAHkEWlvYSQDEhlQoz357v8i4CMi+OquNW471xkLj+1BBxtaLWwxyR462eQGbNtoUYcS5kkeNWK
+6aqm2s4WOy8XURCtvbkz63vzGpL0KqZv+9g3eMPe4IeHB1vI0BDBdOK9L3iApBonfpNeM4n1zqp
kFP6ZBEaIWuCuQkwObfeLNGkj0eYAKxko6sOUmprtx6LOTHRB5bG+SyrHKLLmIONkH0WHesZ4MXo
fnACbStlSByyNfgcsqnFLBX9RfkyH/N/fRJNQQWCcJ/eKsv7jy9PkaRNUutzWTxazsYhwfTYDSPQ
DkLvYal2TLG0KitOlevl/37JC+dRrwuPgUvO6bQlWrEmEfT2O9hD3uH2q0HGH+YUxIcpqS6xGvrH
Xm9KyOZTf0C+pHN8uo+c4mIxkz3aXdfedU356rbReLh96ybw1nrnS29irEc1r7Oeqn7RoUK6ux1o
QyuF2TxWeC2VYAa+gN02LNRtPgLJ+vbh1pqNI8rCVXz7reEEwRL6j4OJkrVbOvoDo7pk3QkwPW3C
7hNXAzZlEz1phs3ZxZoz051OAxbkJYtqfIn8qFrURC4sLM4XO6+E6FcMXxiIlfB4ku7i5dJ5mlhT
jMoztv+O7c0a1ofel+NRM8bx6KHG/d8LhcB3lFb2RfOtZjsoRtD+NOVLDZrzPu/creDADlB3/iwG
URQoacbhUFpILqAVn4NYtw8VYaYa5tiLJkYwZw3RL+HN6gRr+q5XZbumA9zCEp+gHqfJE2rScecM
+KYZngB/VXX7EBox/t2pvJ+kVpztdHyTCNeeWttXmyENIY0axAtTKwNusN3P0DLHL70By/jfS0ss
7MMmDkw4ZEOzTywMCbjM4qsuq22TGPoDbd0Pcn9gZHtLxIrZU0t5RvVu1JS5LXjQPolebbt9rOAq
AY23X5BVY4IeoxfRlcFKlBkJIi08Kokb47nnHD804cOoLOOcNPjMFInGq7JvINsMj5Glh4QnTOoh
c1eu1R576DSHtq6KcxXL6IQ8mPim1jJfXTwUmdM8uFPLWCkZ7I2MAKL4vuSwUQWwQXx5DhCiYibO
qg2nGoiXAyuXbgT5xnWJo9EYlxARQBieGvGBUMmRwNixCtRO3myUSuBQ4MxEZauvasfIrnov86vs
MW6ngw8lr7E4A0X5a9uRxhIZgCUpL1onHba3JWdW3q2RTRnH25dq0La3l6Mbe7E1dCNcx77a1rXM
zqH73LaWfnJ7RKB1KBJG7YgrKmu4tylD93nSw5ypmBYr0zlGYxVtXHN48fLyffDTow454D7N88ut
I5GQwEBJhYahMsD/zqFFBt12DY7oMxN/BdMiNk5Nx+JNWAFscmNQJx1rD+sx+VqN91IGgLIG5l6b
25Hv9qd6Nx2L9Jm7t2Yf7RMBwd91cg3iOz3l3ilJLWxVsjEMhh8abl8FRhNVqrFD8yMB1A3lwVST
exfWZOiadBrW0i0sxpCQSyawwjh3s/gTpcIO3M9brzOu8I21ZzfFfegUzm7UqpiN1Eo25kQkTWZE
6lhHUO5l1oSbW3Zubmnw3wZSuI1QXLTCnDbR/KvBoc0P7DsirQrUgG0V7tnSunLbzy98OIaIRRpm
vl6igRwGcxRgQVkzEvxH5aE6Z9P5JkWmH+Gcb4V3ydTvdgAlxoGBSgD1lpyv7xmw61WnvGgfCZ05
LCGMMFF5zi+FrMdDRodz7SO0x+NKJ9uwV75fRjvLqXvqdmDMt+WAwembw8KLXgFsoObk9gFELgGw
btM/pXMiUDkhKR2j61Sn1tUczS/u0ACpnFircxOJe5QHK0l06DtgVzIw0kvIwPRM7olIKvCKJWi7
1LsQV44yZqzv1SDz/a0mr2dVQR57/VqZU724FQkdme6HJrODe6XbOp9tzvYC531RtQOp2cm2xGr8
GXjo9xQ2/QctjLcAYKJ1Y2cN/dzSwi6BlkwFXrUrGVhvnLB/QjNE42AKjrcvaUPal9Um9dbyCAbr
SxJMspZk6dQfs62BAHMOBn6k2x466qkQVb6knkTbmXxJw1z/htr8m+UGkDN8v0eG4aEXaWmdmOSP
3lYPeFrFORlnFuNNJqez3G0nAs3NybxDeQ2BZn7/Srd3YWHRh/53jEoeqn2sPCRlU+M8DjqykoIM
mNvi0mSAs10Xp1LtVAxgVU5GFV0/KDyGuSIoWu5ygbUKm8LcENsM0RTuER9L5c4xAClMKkIYXrtk
H47+Im7g2Xo03FZ1k9/hRiO21ETnoUt/PDaCBG2nqNBWapp7qIZx2yHCdGaZi+aTz1xMEly/JiEG
FME3rXy+yXuKSIfjWEXIFm9FG+7c7U3RSTyZM2MmDYb2MfzS2bcvCyZbBn/3Te8wpZq3myKM8A7h
IyhdsGrNtyUgv/dW/qC7rDdCM59utyg1re9JVBvkt8XpeZrIbTId7Xh7fjCU9wyYhvpaOmIdeU+E
Om94qqsHE+fyY2tpy9JY3d4zc5i9IH4n99Qru7gIScGrkmR1+3MaD6AbRLSpEB91RwxcAo55Oc+s
AY3SznSNYeGKUN9ZfjgzIUqe0AhEhKhDJNbBdEpTogUw/x1qGR2IUKZSdXg+nDjgSFAeRAt5OJAj
K3K6ieoOiBYY/hR6pUtxokGb2w+mXGrWHutTW53L+olCdVmiQrCZVZbONXSMdRV+TmSgev1TqP4J
IZ1vC/5EXoZ6QyTYCusUDY1Zw8NQ7Ztzb+bvrFF0RxYekqsS3kmXK53zQT0jx8gisTCve5m1civ5
yeYYXvVRw6WQOk+OgGiNQbrcaMI4yXRkI4oJYCIy6qOp4veE6IuEUmjI5aasPIj5HDWkAK+WGwfA
zOQQx5MwNlViEkuMXutuVM2lVjp5HUEbbzkUk4WWB+V+IIhrm5Xs4Y4LhcAj5/bgYVvp3MuEZYh9
fq9a1GkE5LxZTXqpQIBt4RTmy6Aft3YjZyIUJnLlIYu2eo7RdUKbqQ8mJE64CFJ7unKmvkvnzp4r
x9c8GM2tYlqtEQMnQdyV5KREzfgCzeRkQ07xS8RYXE/sYGXJ8tNIXyEpQWMK8mvWaDaGbati/QXc
1bPWGC9t2m9cUG6JXTF0cpYISbWtHY0KIT/bIJ86IStsUBdVRkReTs4R3jCrWHjH+QzuQ4uvBk2C
IgcGfjUMBXQHte3chZm+LpveeMIhcPYa97vt9KdBL/d877te4Y6rs6UR1/tS1PdYfJ+zRkyrMYru
pK3ufTFCNrYZvUKbRJk7flYTlAMbHM1G1DTB3bA6aD60GKbRUzmezClfR32lPyUtgRHYboG2Fm12
NQdzgH4ASjpobeDXCBQ4jm4ijeKSImeDpOoxLoInkuyfbw8KPhGUf4C3lhHxDyvWLw9qf8C4LwyW
0qvSHUG1RhHfaV6xi/OC8AbQO/Z33x6efOXe1/LD7gISBqoNe+k1iMQV/v4KLdh6Ip7Dg8EXDNqi
sshPYQal0xijQ8aoYRKNuvKxW7FBYnQCFG0QEKXB/E8rU3zS30cZGPbGKqv9jySaPpD8nUm4fBh0
8eyKGNdtjVLIqNZd0O2RqhnnIdKLY6PGXUy+hWwQh4NodN03uyXoUoHRWtuV59xrANW2lYHpro8N
sIZ1AelUGBLMZB29kkK0dmzosp1PzIkOAWq6+s7VKr4TggbJBTq1fYg6jUlt+EVVKTWGsM4+eaFu
V645OWIZ6HdW9W2E6KyP90yHbM061f54FwMX0sT3Fs2az4w43Zp5fpwEbqQ8TR4ck43ea4etaiyU
1mx5XQdAAYoxqD2CsW0i2KapOndEyexG4b3i9LLXNXpvyCzjPrVbzNhzJZUqWKXZtOym4tPHZ+XR
7jL7F/ncBHhUIGjutQypLjLIwIVBmeJI68N11kWrIGaB4FzO67mw/Lc2yfwXaYwbX8vUc4ab4ygr
IqL0LBveRYAedZAjcxm2dK3q2zszbJ7iMmnfEziA60hzXXx1BBARx5kscb2eEOokq66ySaKcxm5D
MXtP2ORDkPktEx/3hVANrgOkbWltO8ywgQ3U3eZllYBFMJzWb5AcVzYFuQkSrw7g+ChnPfiskIwH
hg00UO1xhLgHN21hAICPX2mokYTeCn9NHzKGZ0dMNKayxmNjEmH+xMGzJbScyKKgqleYYgnx5Cay
Q+RbFWn7mKYVAWjwm0DVxrw/3oGIW/jMDcRfF6Ks3ZLaOt23dcsGM6J+1Lh5ueO/REFx8UOiW3s7
/RwH+4qQDjsPkqcWtJXt7oKZjEj6Jc2MDalZC4uQJBqV2NA5ELWf9IKALWLUZG7h9gPmeYK/3Wbj
mU9G+Q458UsYPxsgDB/gVWdLeqEg10Iq3qsXWZ+gexdEI+w+4pzMoij/GgTtRgZZvM2m2rqPAJsC
H9WffZ0QKmU4a8P/msCcX3njMs8k4B5Yak22sDkILGzGq4e+1I/AvmHJ6GCZO0ruaVcW9hPQ5+Dc
haCQAcw3DPahyxCGGNePPDAwSXmQXVq6o7NR9DX3eUuCGnUd/D8vz9dWlJ9Sh4Z4DOrsvg2mnU7a
0zMJJCOhp7q7ab1nMJ9ro2S5KVxYdPhoBXLWto+8k13wdABtNVAxAzHyO3PYOnW9dNOsAu4hEmS0
2T1pYR+ktooNhOloAbdduzeL+oQvMzx2azs+uSC7KQLxU97MOg9x73EuyJ/izlnE7pn+3mSFS6Dv
C6cI0aiRjZEUGx6BVcszqLHGlaT5EuSw0kmnpCyAgnTwIBy4nlrlBH9BtoSqWgzuojKI+8QfBxrJ
m+p1AVcF5Wzeb6Iw46NhW89ABzGsxsxIRFDPU7umgU3KKzlIzQM0zWffTe+hBCCq7WoQ/YbZ7HyM
P2gPRXJEKLNsEF9/Mei3rrmzs9fBg+PH9/P5J3dDcmoQUybUNo2Mxpdc9fVeC+S3xhHoelUCzrqV
3YaBLDE+LNdsQA8QYISWvOrf++G74d1HrO1SfaQwn+Y8AjJhkMRyRg8Q2hIw05xhrSyexoTVNfTA
Cb9kwJW1ZskwJeD1tEP4hRI1UVPhPUg4AyIfzd34SIoZ4H9fLPKmrzZgsIp12DpkyQQ1Ye0wb5Eo
Jy9uYQvkrKwJ51Qn/iLt0ZorEhJguX2d46bINFxUcYXvhLRT/TwF59h3juZsgCqa61DTEjLzXe8U
6SmPzXtbhRhJS1g+6HFIbJ4vy1PmazjS9no1If7jJC0VpHbbvucosAVdWpEMw6l/wHG6AcuH3IdS
Jof/twS9+wmn9EP3egqLVu2U4AjpNQk+iWYh3IrXEap7c4kx4tDTtWqYbmiHfUnKCAckhzDW0Mfu
ez+OZA2GLHv9c4swDgR0/hlnb2ZouZwIBNmNaujuYi18IekI8B3eysMECPe1H+IzQafbrg3UpSJu
+zGBoarzzhO7VC/Y85MDTtGzFzsd5WbJwdnTxWsVtneWdmpEeswnwt48+aVu6Gu2fvgMe0lS3hPp
PLjEA2RHcr66XZgDA3JdZqPhNO2ahg1i9q7oUbYf05XICBGmr78YILRCO4AIh3xOH9dKI05zBehs
GFYlH6UCrgUhLHDMY8Q2xHUg3CLYqsJqL++r2bXA4T5siHHTQ2MjhCTfCC9wjiXAF3m5Nj29fsYX
Msegde6n5vxT8lZ+9wrziaqQyli8wgSGhHS0LIrOJRvnwBRrPDDiKmLGVxm9C66g/+ZGGydbk1MQ
Magz7xyQotreNR5bQj1M41FPv0tyejWMOxxd6EbMJoxjrm1YXUliXQ/llizfuH4bgrvepK3CziWm
nRRbLThAlhi7Z7N4ktkqql6Y9KfaZlRrKKMuKE72Danv0jBbaFRgeW+SYvGP2c8IQ7bq+ptLhFbP
zmNcR+9tpKmY21/RujAsU/bWS9YmSbXusZNv8jiH4SKSRzvrbNkGm5cAFoK34g1061caExYs7uJY
FsyzHgeW3HThcLt9Q7tO5HS4hGP7Pou/bgLZVBYm9G7TZTJ5Sgo5bTp2SAJ7gKwR4fBW2uqcR6W1
NlxioopUNmvYyeTZbBO35fMqqLhycrmkweLY3Me1YWxHx6Nb6FsrEu3Ei9VOn7meUD3bKM4mmZVg
zdEyaMW3lLS2hUiziBqJ3OYw9fecdZiVjtZwVVQqWxIp/BSircVosYTfoTz/rqEV5TiQbO1FD3FM
g5vJbiA+UP6T51u20EVqi6BSOzplmJsPqrftralC6zqpBiMfjOGh6x7rwGK6jPLo7DOVhHjJJYQs
OMtuCIqHwAKDY1lkn6vSOwL8qZbaWJ7NztjrgmNyKo8OxooWV2LeBeuxw2ZSkJXmktCQvikHUiQ2
OYu+j7k2+m4zReh3CgMg40it8FTibQ/SV6a1C654TV94CSfQr0kANPdZfw4yjOJjvumKbi1IHOI/
X/Bu7xKr3BVxADosJQGS4tKqm/geFIAiphuNVIulHkfEXaF2aYyuVp1iDE8POmabiTWh2bodcUT0
D2K0DjEobOgKW6hY69Zm/m09s657hJn02PuQNTH6rk61To8Pgs/aNqNmoxPJs4tLyneVesYB8TS0
yhKscZ9vnMpeBnG15rNf6FNyJvpjDw0TAgZG/GpGBnrrivhimgTsX3LXiR5lWLbFCroqm/ww9PY5
ctVuEI9FEGzDztqOgUbiDmUsrL2OXXu+z8wj1gVh4XbP80d7CrvNqZs/E79cwQZYYgGnFyyxAgdr
Fzl+hkoUzCWAzyZ/JsrRFg+GIAOdhqDup+veNNY5y3wbZBT8+VbUwyowqRIU3nZS1AQ8yZwoc5gj
pGjwEnuntqCUHMC9GzMrbQI9eE/Pdi2i8kSObBFSBbarsa62VWkd2KnWcoiXgD9oWJ/5J8q+RONj
IVC7wjI08mk1gDMM5GMGQCFrOFYyAmXU1DF+7+EruxKCB+GMA6xYE9dg1zGlMPCQZ0SuRycODTQP
cUQb9Bp2QfPFidmjKY5gm/CWNlsvB+08vHB2ZyeytmWcnLLuqrpUwuDN6/ts/tLk7msbHJHRAs3E
1xPWNGq7ObAogs5HoBtd0q+0Ovy8Z+WJNKwcw04G8XSGrWZQpY2wvbNkOQzBQbeTYwMAVcvHRUzk
e+lmmIUp2vmJUjQUaUy6A8BbRa6onUseQncPSHOXz9R1W1uJSQfl+tnkm4lJ0NRLbNS0cAd/6VHW
KfI9Jg5iIRHCpmtuOp6RUL6b0VMCz6cOyTMCe5PlGPyIOiso4Sy2t5bkMB1IVTLqax8UXxUQ6NNe
w/C9yR9sP1pTuROErVaZ8zSDfWK9oIeMxp8wQt0h1jH7YFGKnDueA3fvSCvcDAo0dKSRj6XZp9wE
pQymPyGEuj6HXOR53uozjs+bzhD/aAPfAaZNCrxKrDUGR21duZq/GJ2svVRFh7i1TFk7+V3aTQZT
ht5rLqj87W1FJ20xojbnrxvapePAK6T60vv3xGR4GhtlvmrsTuxlXe8Zr9fnLEFgN0yppApj+1Cu
eXZGKb8xnbojyY8DbDoeA5yNgMhVhhKoqNrdmPPZdr37SKz2hbd+W1ZbkzCDuAZz7OWX3tRPeR0e
PHpnXROdClqUCo8xEx86zn3yFNSzCIv09lVGKshBd9uSt80tr03VPDsDUxjR1EdVWeOlG7s3xBvG
U+8/Qccgvlp/rF/tLr9qSXusJ+viyvYYEB/oh4CXsy0+1y3T3KPWARkN/zEjqj1QL1PhrSFFko7n
L03kyvlgIGZxLmgcTnT7WW8e69ghaYqYQc5l9KiY4FzH6lPGIeKWB01i9EPZpw/3aE04urOkquBA
FbNWPAFBf08vhtpgn8HzHFYoLEt64fi9v+rJlpqV4yikR79T226aCLCVO2xr0bUJgpeqg2ICSbQj
y6shMwwEHDyu9FBZ5RvR883e6iHVu0B9V6KxOUt7433UFR9Zp+mIdmVxdXojv2ZuVVxjK5NrzyIE
6/a9srCwLaACXNoq30Nrsg4N6b8k0cP4Z3x6VG1HrJF0mzt/nKB1alZ91xRMZ2vYVWxt6Sv6EInt
2y8fmqrrdtjjOQp8Egbi7YOyMdY+SPO11swBL3H9JWRgcO0ZLryI4i5VrvPMX5odmzK9K0hOB37V
RFffhV8alc2xKgLrzDOMKHm6kGNfrrD85HddgfArBdcuLZE+eyO8aC15JpNgPE5d3syFs1z3WRtt
GuESkzcZGxur8JsqvGcZ7qLQ2ctQvPe07M8BUVS0dfCvB0NabQtx9OywXgnRQLjNinxjSDwNHoGz
h9DH3sgY1znmXvp98JLxWApXHW+/QmZubDtdu3PuDGKBnJq936oECRR9NaOnIegL0FOd+z9snddy
40q0ZL8IEfDmld6T8uYFIXVL8LYKKABfPws8c6NvTMzDYYhsSkciCaAqd2aude5kDsqpYyNfXjs9
rc828nfNaO9YejWok94EhXV2UMsaaB+wo0ArLZuMEue0ZAkOPeDazDekdreQC/qFnVqs1bK8hEvU
lSckWDbkrrUZK9WuDQkvNxuA6ERSyAfd024Sr+UbAahu32m7mrnZY6e12orSW2pWpwlIXQyjIuuC
hBas9CvGMc9gk/5uGCbUvhWUQFDHJ7a2e4prGgg1SQsWcxb2vQP9ml7Q4V8ULLxKlCqAMQVMFzsU
66ZWcken8S3dOGiqcYyjvzGnd6+75JrkL24B7xnWecicvRV107WGKHCasgCbmDGcSXt20I/faqN4
cDuo625M8EZYbEcb+EVLWwB94XjOF2OHAag2WD12Lj1qDaJJkqJVpRb90mFa0SLHQMhO/Oxtypsb
RlBAvErKH8jf2SVOo2DV1NF4zrtYp/tDy074WNG7XPsVEA1xDOWcI8M7umr8SpCHWDVWckP3QXZw
zeYvPqPwEGnwvf1kQPAbM0ZfIAs7eHyL0grlAT8EnYfxBjy2u07k+KvAi6/7MT9WGqCWwTch7yoD
lQi82uH+1b8bK/FaTh1pt3FZySSh11yREnunXSGqbBwjLS/EGRKLpiSPGm4EuSV7gnDVecO3qWck
ezObNuYeFCcxYrYPsIK3mttqb5HJzl2TO6cFNuu3DIxQ6K6xwb5HQB2qBiLR9JVR4au5r7m/Y4Mo
no1Qf0UrMtdUgVu8z4FxgVS+zXXaIafQTm/eZMpL7fH6MyW4je13FENT7jqv30Ugc6uceinP8Rmo
5Hp9uH/lGilBoykIF3fDSONa6aoY6nyl2SpfljgAc2VBhBwN/0Xpg1juKUqErCO2Dh1PZHrsmjCg
6S4I6i278bPK9yqld/K1hs5aNAFovjVuppVAMnK52KcDoTPZbCaOjI3I0+6hGkCQc3jH8FKc6L1m
FmD7Q/vJ+XDcnI0mUnsvj/egf+sHL3ufoVhWaD17RhlsrLZxz2iTExWh5LxNeXL7PpyhkdW6t4MZ
7NtR9ZxbzQmXUbSoRTARX/TrrRuUR6wo/YH404+nIrXk8kJ6tNE4m/B6+pUWMKC34pWfZa9GK+zj
WHoXr06Kh4IsPH8zm2uXIfwbCjIpmvo1QFI4zo5+IuULX7kYLB6LPCiei7arFmirwTY3WnRQQf1v
6jNPysEUBtW0T7zN1DvJcQAKuCFPWq2j6UqIdJb4XpRhfEY7w0w8xFR9WcyAbORHd9+P9fTaVNFG
FcEyTIyHQo+7C8Amk5YW5mxxGbSviVE/4uMFnzHkq0GKaZcTNV02FjacoWYTktMYzZrBbRBmvPEp
UIZ5mdedSVQceA9vaZjkH5xat13Yo0IG9GHFVcyuYtz5rCTAhICnQovTc/rbG6+65Kge6z7Q2yXZ
dBzl9wf5vzt7wARXKZxd3eZ/xj6+5Az7zBaY2v2b7zfQomnlLqGtYiGLEnnq/5Rt8VpKDlrUoWUT
rkkRvNuV+Kw9qAlF+lxw6g8tsMEd1oK1zUKr94gyTX6+7qzSW9edFtL/T6uH3jdvY+S/DDn1iY5q
8g1XcYnlPahWJramJW0aUClhFcQM7sDGsf5PsDGuqI+8UKIPoT6PfsY8XImI63gdPpmsBisz37Zd
EwFnu9JFPPKtbOulGR+GFD5S0+5ohF/RGs0IJK2WwHvmYF+97Zj9myNBfxIIE6QWwBr0oOTh1OJ5
sgyml4h3MYynBZWGCuBrEK20DvnI8RjxBee6m9RGBLVPbPwPrrBr0Rr6i8WCoxY0iIRV+5CwHm/p
ADdafVtrNOa4Ne3u3pCRAhv+2O68n9JRoRv89H6OyYjqRjuFH1WV2pp9/zKEM1NHtI9LoH4cCHAb
qgdqqRxq8flMa+i8kN7ooPbS01BitoMXTmdqWGuveiWYcBU9LJywKmBcMIi3a0SSlDAFpAQUjqow
Xq20oDR8ig8UiW9Uz8goLy4FHR41kLJnLjkMZbuQqWTSnlwHc0ufVpxsRPnOnMxgNs64D3fXpp7i
aeUQTOZ19nYZ3v9r3XcfA7twwA6/RVnYD4E+rYd+BtnA4vK9NbBpbdNqkf3aQtU0QW/jDMB3wuyd
LU5FKb3BWxAZ7+FMRHT/2MwHXOu9C8QO5+VaWNBCx5qsyM3LnnHzr+L8rFtvOuJGRMGQxyA8FZCs
YGplGm17phMfHIYXbZj8yIr3Rc+118R0i6PU0+iSPYQN8mMycwEi+dkV38kw0UXD8emG8TG9ugn9
C74RujdOBNcg9/OXqOwPqfLJ25QJ23omPwc79WB0NNppnAIX+rE9oThO9KEIk10EXTvQEVxvgXU4
eqOxL+BUBau5adk8Vw5+rLauy73SUo2y6OyGZO31P6WYPpB4liiOfGO8GRlv2og6oc+2y+K40G9F
81gCMi7q75HaCa2waCfnvTf5BwrO+9eZRKYnfzxejBh+aqo/jk5AOcx9JziVNpaLTxEh4iekYkM6
AMmBkIXoaAPrOINzvHEVAL+C3+8xrnO0GY2Fca0l87iRMxVlzbCx0kbbV45Ym9mNjtRVx+ewy4lM
IYxwILn5m8GmUrrrpr0EBiDI6kv41q6HtlJOuNVx6OQU2edgQ5Je925tOgTnYuvZXHSCOMq+Wj5T
fjQ8JkNcnDF9YQCpArnKXCv+ikJ/37t+ALjA7PZTZrAMkt6qqGLt0/C7BdSSbAWiCgc0LobYprse
DZV6z6LX4Tg7kMsYdN7C7M3fqv5RA2EdwchxYNTxQXevTA768bXNvWc7hbvcFpQfNo7+m3HSTa3c
XjRqBV/gA4Pfvol+qRfDzNAtGwhM0vjmA6uNfycm1VWyUAUTOrTePqF6k4tm0QI5C+HSmcFgLBmd
yT22ANyJkfS2shggfbqNeNTC57wUsJgQfc+arJmqpukmgTrGcMv3wk3R6U9ST17gHEKIHWnE6ade
fNuTvdKACucsIJP6FuFCWJCQS/eda5DSp2obySgZPvrR/4kxH8MkacKrmTHCuj8OxhLLM7PrTZM/
aao59/MglKZkChl19SHxzGzTpsNIMN/l4D/gGu2ejd61qJ4bm/+eBt4SoJDghG/UwWnMovFWhCBX
Q5+RRBhQ76hl1kMWDw9z3WWfBPjaKW99cOD7LTot7T8ZcYhlCsOGQsBLG2QMOWA6J6/skxct1zek
eRu/qGTyUhGNjD0M4m6+yaihw+3jQo2zyPsRU9Bpw6UcdOlHzyPQHCTiYHz1xxcP6tXkcwLmv9Zg
F8jHh5aIiMPMxUdh2/qKt2RZ6ifHOxsMimtAf4ZiRpO+YT5Y6n6xbgJYqQz3vVqtnYqVYYWhEHtW
cGqZyGmMiw22IL1EmvB6tnl0bQfwToaNFWPfa1YVGpzzd0522x1zM4nSWI/kphFgGJJFiEJanKDF
3aro17IGCqs+ZwW+89U6wohqMI5WuPQQkmipXXpqWiY/owsoC7Z9NcsyHcOJPN80iQ4x/RqX0bKZ
ODo0QB2U8njfGLVWDbzSMoSWw5OOLUuMNuGa+s5ZMjUuzPYXQnt10L18llti5sjwgrZMG7r2iUog
fvNwQcoQ2fq34ihJm3dZfXUBLDnUX0olDZHiw/QJr14xKG1Gu1hOXGVCSKomY4fawhhr+ovE/e8S
WHjBwuBwEiGc1gkDqtxa7Ntxu/KJS1cdJ/l53shlYuUwmGNHuhIWcRr1jIMFeDm/R4cCjyHdeNCo
QZXyA2WXkXWF2LbnQADXgaI+wJZBiLWbZDU4j3T7LTr7zXHp6dtrHp9T4JtBhK8kevLc5ygDGamj
iDRPvJKLhp9l1C3dZHDRKVyKfD71nDX1kOSM/YnfnLewm0kb5HfWEOLnwemYHXo+20Z3MMhouhgQ
VENbtv5oW5u5j63nj8zSgMmoWFYs5dzsN5QuxXqKYlyUFDK9XvA35k/XBiSX+XhiUKe+XPvTiv7k
7RpMSTK8dJIxq3bx872Fw1Pclwm/Hntrfo4AkOlbWFLbG475hVt/NeXB8fMNlPcFi9EF0ImVyYK6
9b9TvQHWxqtZ/21FTjQFjhT2A834qWcuGePdIX6Bg0Xbjgu4Al5rofFqUtcMX5ew8ELEA7YTepyD
79B99/0ajjxDqNai2mg9WWLj5nziExjv9k9r/GYDIwynWEHCYyVurnV0HxY52zS0lxWd0Oy++5Qh
p6WB5ebNmi8aqM4tAzOHD49VstCIV4EP81ihZjLAq3DoNmQoS5uBSoH7apOVabwrfQJ9ThlcSl2K
FxP4za6jUWfjJaH/EdavTGktzPCPpH5xZjc9myHzx5yC/cTY5ZmUgXoGjL0aIMfggx9ezMm01gUq
w9agOfAtHIzPkI8hoB27ffah5nRO+k3NanTTmrA/tAPDxc7tzq1t7/op1facjC8yDrJHPctsxrXi
qDdD9pg2hf4QBCtMzQ25XmoTmfRj3IzZm6EXeN5WUZ/6iJkwecSwuDejCF9fDhO0saf4sZ5M/aLp
8dagR+TxftOzAnOh/y2iTOhnVyT10XQ1KlCMIXg22olLFRflHxbArDHd8DtXdHZx7LEK1YduZyD8
7JzB9G+xb9a8dVJ9i4hn9C7lVWrXVpVxcErrd5JwG7w7hS52SAsouz7r5JhWJrOTlu6qlyYZqNoa
Q9hM6VV1fFCZ0ufbaGbP/rup9RCbcbyhG7357+H7I/+eYM+tPhR7DMt//8C1HbcLwjiKsGWf1Xwz
DfkuUvV0uD+Uig5Q0v3LoUzQdc3s/f60jjgSmv6fULUVg8xIP1ueo0bORP77MDYl5BRzOt//oZka
/Vwl5XcTh82S5HmB9Y2+KZy871U26FvX9tqN4cTae90BB66tPwlsyaPhoHUFfojoZAC9Klo3/dBc
5awqL/OWDvObuRe1/piggXGYmXrCSVuK5jDG/S+/wofTaN5bee2Hn6IOf6I+Bg7VJfYuv2rjNN2M
UvzanpAfEuwRZgfas0sz+TC5+qu2fbQ7+7sa63A9jKrZDL7Gyzuis5vNQ2GFj8rGWoueBqobXiFK
sKivmYvsCf8aABfyZRYa0L9ccSAXDqA7RnGe0oAKVUo1t1gC1bsZqJVTVgdR4a5I+5rBSy2uuMq9
bQPwFQeE+agHWfOV6jb45JgV4iCsc6aRUDIz41ZG4cisOXCQUuWOFtSfQXT9I+Xz1lKQ/dtFIgVg
13ITRyjqCzH00Y7CLFM9agUxVd3HB1CaziJq3OqgMhPlzAqS+tCTFtnSHb0zNAu8bQ1B0m22edmy
v+KZKXwtIjzxblD0hc0FLQeYe9bF9dZtQVU5HGHHOttdr+2MOrS3shb++X5DZApFwyQtrbDs3uWg
+40WJqgz/nRCKyVKFTqCc26bObtQQsIwZ9mITJeE7ZeVBXRK3cH/j7J0/2aQk/YxrK3TFOScq+8/
K8/5H/WeUTP44XlVPGH7BBq5bUvIXZh8vQ3WMJ+zRjJQUcy0ITt7jShuuIr5sFWdybJXO9pVazx4
ho2Vje2tJ/tbRU5iJQpprJntzFBTPAuG/3doee3MHmqiHUOCk/1v6TIYb6VHm2LyAEQ035DalOtk
oOTZ1+aL/VT+RvO9+0ORfAzkFs3QejRJVD+7af1TMUo+CVVgeSyaYUcwJoFVWJa7PImt5zavKIOW
KcmV+a6b4bFtPUa897sJn8vrGBjHunYIDtVwK2IU1Se/3cStzzVetTQJU0xnOoj/fjIVH0DJKS2q
gvhg+PLoCNFeUyAmBNvVRStxKY7sN6VX4DxMaHguRu8tKiaNYMoi7xGvx07gMxu8Df5Mjf2q7p2t
3pSMFm2aeMs0WY+msh9jAxIuJZhcgAPQSuQ0+3eR2ghDXTd9uRUm47JUXJCin9R3V2QeEZyq3Dp7
Nm2ULKVIQ7Wu7Pd+b8IR5d79X4nkYYzoOz55gSrxOVPisvpf33f/8v7NfLBvdqPK/f2hfzf3n6V5
EOcwMm/+v9/aG0GxjkRdL//9j+9PbM3xWkd5vK1ktPU9+7OCdBZRkBN7a6UJlBmGUdTZAuPhxWNw
r5rrbPG6TsK+tJy7Dvd7ldfN/hZT2zGDgDLm1A9RHLg3uzwl3uQ8VKGR75waWYBSSuvR7XxG882Y
7jrpPJYUj3/2AQ2yDWeyRWvFrGShWj70hpqbJX+mnGaJuAkkNi4Of9gGf9lJioORoyg5kxSkzTNr
UwefwtbGQ9edXZjRiymyXEb6ODQ40ePBbfI/rc2i3tHNrWdOl24OSxtwumjqENomyLoWvgmqhWna
K2MWNRA5FU3uNsYnAJpGDy/V0sM/7syfa3UJhK6BER5Mdb9uieodOg31xRmbaOUg9WzAsbsLN7Le
8VJqmzj2Tnh0/xDYDbdERHzSc/LFDAnWEo2PlgErQyvsVpiwzL1vSHlM4rbemW1zDrO2vQIWF1d9
aqdF1YIIGFsk/mFwroNd1efKbMGQuQDKwLQSFRKY1U1cO3X1LjlFb7yALLRXbycmpx++hY/RytJ4
T11wWLf9iaSBfbJFmS2xVeEqsQcuNom4RG0RsJZIb2nF0dz12PPrChri5EQtix2nOIfAmqoqTDAt
zo4EJdNVLCQrOA9vKxcwDesPCFME9yXMTPZ1QrL4bf0/1oA/xHERvxlrHzBSBTnjDkMAR6uT4JhP
mEbLQcPVUX2PrtYgSmpqHSpR7crc2/c9m4wybzClRk8NzogFV6lfs7SeMfqWm3JgPY9NbFGS/wCw
3u89WmJS2hd3jdMYB9HyA82wP8Wdnl8cUgmN5M2iQJPlsQX505jEXtAX1ufSWHVWCiiNGAmXGX08
CQB/YKVDKuXnu+4QIgPMX0lPsuD/d5+orr5ST6Aup1WsT85at/sXFWBHYqUlNmLCq6P16Vcjgd5x
lm4XNiH9VWqWAU2UCQ6TWjvXI3HJVin7anb2OvAE8iHpvGF0y4eBLfbFEAyO6oc+iIerhTyFHApC
mwqmBYs2s09Im1Fen+bPpehibEFErdI4U2cjm74HqffbqmdcOLgtyUAW0QvYMDPubdjkmpPddK39
qhnm723jF0t0c8rqQJ5NEoSdT4t5E2bdqUC42ONMIypbPpu2wwszMPISObED1WVsaqvuOgXW1haF
Tv+O/t7M10vPii+EzBc08X6GNdevQcN3oHq7OpbsiUFBoFAk19yOn/Q+yHcKJvY+LNPd4DYLg7as
K9QazePvaRkM8OuysbYdMiuuerKjtelG1WMdmpSbdkTXcCnu8rDJru3ACM7iZLXJ9PAW2cTwY42+
dukTemmEmLBwe+MpdbniLxiJ7JJeaJdgSna9sDAbh/I1YTW6GANcBy6XOLCrs/Wzmq8E7dEf2EO0
0LwLp0dRUk2xxr6ssV1VshXHj4ZO3WWjcRynoGAhItKD0RqIs+5A6GkgjtKionvS+3XDQj9jj6+Y
vhtZ98MMvWBSNEWJti4j+lf6SZMEGey/hUrzA9OTTZwBowCIc6w6jFx+biQ0XopkZUZVs5Tshvyw
IwUX0uiI1QoTCVpq0p3K0X0MG8tfZCwQ531qhacsXjo9uZyhpGiWXkBjM+E87hrD3A49VXk4rYJ1
aWT4jdiVRIgzugFzJJgrFxr475igkw2ZDaBqZbTH4HPOParSc3px8ChDHkoEhfZN0L31Sq1pogEV
5j0V1IkMIad1ko97+TX0o34Wo/XIird8y/HQLKpCNJf73dJ49yq/n5soKdyS1jqnUb8YAvkQJ6Nz
zlxMWpP13FfKeVWti/KSVNo2KM0DUzbUOJKZqwQelUlScimC6AMDEdlqf3y30gDt1TC8ldnzjuux
2pjei19PziJu83PjdxzQ5kAvYmsTLEHLkJjkasWHWU8DyY5ZPxURRSSSRot5hotEnwhQ3XHGdaQo
boVTiWUw+K+lYoPNoNVeK6SCIo6XEjmNihh/77AXXJlyQEak55hAD8nL2H3OIg+y/aS+x6h8cWBH
Z3751act43TEWRjRwTJPWoFtG6SQnkV8duLwL0j1amfP0+jcf4LxJFbetO+cblzF2Lrxv4coKpQ0
eeVlSPzuOPTBQxSITad9NZwCT2XtmMuJ1olFSdHfWLoGQdjh6grLvZWWt/ZTAlapjQrSK4SXQRrm
ihPDYIhFKfWLQQqpQi31qGpdAkraExe/qsTIt6qNnwx3+k5iAzNs4LcrfEtpao47juedTMSwx8f2
aLR/6erPqZRBpqBEleyzzR5dzRUvQ2zSHEH+sWrAnI6dD5mM0QUlGhMa32CsBYrF1Wj9N0LycICb
ajgIbXrRgggbLqHjjkj95AQ9WVYapZqCDKZe4p1ugRyoKdub2qddjNaqQ+vQqw+3DLxjnI7PZoto
MNroRUkDC6Wqu1/bLKebBWQupzXQyFp1yApZb+yWGQE9HuGu7zIWFh6AX4h7Z3NMvAeAzWdTC49V
0cz146F3y9LGv9XN8EvtVLhP5nv3xyfCwAV2ibYHQR2kOdZsTsy5RIyU6f+9qeevXNJtPZkSlOK0
UpxUdSok7z2SaRzhiZxv7o/dv3Lpsdmb0JuDYigOItW95aiMcVkE4lkDbr0ezPwrqHP/wWJ7QkF0
fpUajgpLjHsaebqV34MUzwzgA2z8kNWVsaNqHLOnS0kyR7aeupcs1vOjCbG+YrDCl0VIC6bD8BOr
/JwKSSiWoAF55pMjRcSKia5D1da56mwyUCYvcsnp9+BG0WM50MRR9F11bD2UMqFAnsRCE+dKGuJ8
/8pv5mur5KPoW/Kd4EH6xnl/R7UgWesUPQfbQLVSjZO+Ghw1NseTxfD3B2L9gkVA+N2Tu5HDcfK9
8VikkNBGKrVLuCFD3gvstvPjBI6n/56hB6o96Ck7ivkKg8s+u7rGYjIwYqHI5td/D1dBc8sdXxz+
n8epP3GQ9Wi4uH/3OHg5BZ9wzbPOfLNn02bavpF6nMecqGP3h10Cy9uQ+slNHhru0tBgcLHj0w/3
m0CLSWmEuo4Cy3uKUHC/vT+ciZJIQJOhKU5hfPl3U0xZinbHNakIglJf9HSB6AuMS9m+ndTT/Ymh
U/DWiRKuZWucpq7lrDu/8H7eRcei0Vb3h+43qdPQVZPhECPcAi3c9cWu5kIbo5ynAw7ggfb1Wqu3
VQkOwsEKgvPUfinSWjt1LtfjknrPd1dl4XK0pug4olO9y29SusPZChhWRuNzGGrildWn2Bha+G1m
vTpihKmWZWSMb77tDYyBApfGHO5OLuMCkrHeJaRw5FURFxrLERuyss6jjyH1v2cRlsNbxYyn7m6+
CZaKBt0JMz0lT0ZNEMtSIymghupVCGz4ayq57DUKCktw7dt0iowXEqgszFlU2+wQItZV1yxlfRfg
6f4Q+EiWg1uQN+opgIzdaHN/fELn2QYBbUsZ+bEPo5LrjIHNs1e96aStTn7S/u8bKWlKSGIHP0cK
g/H+r8ao/89ToKvBrrZMhvFsltgq8833H9NW5dWWRBwk7shO2h6SR+bfrNAhku1VapWxvjwV5bAl
kYxVPCzj7egV44Oab0L0P5z02aZ37yhh6TwEityI54oH12GeD+Nmr/TyMfDndNHUd4tKwpnOmwCt
HLlt5WSj4N20+z+ReEuaLvxKi+Haq/za0SD9MAEvggotwnXxJty2Oo5VqNOyb2AjhT/+gBCCXuzg
2EgHggbUcnmX+w2bmHbraySW/G7kDZ5v/v1rhasZ4LIiRv4/3/DfV13cr+KQk9i/f6DArb8E+cqj
KOuR00D8OMn80dE8derme6gd7U3mAtmee/dnpTpXbYktCsmlf7MzbEt53z054VCh2BCucA3auoKO
QlBN1NkqJcG4wpnY7OOg29wNRPcbpC9BLnQYoFl7+p659lJ5G+p+5ZWKzhe/qdKzk7B68tK+w2FB
R8IUOCf+6mI9GKbcujnrV7+dbf6oEFrf06fVm/nOtbFwNy1lwSneIRodm1XvMfmZAp+Pt0odhuql
2qh2KhZS4WzKk5QRdtC/Tro5exgpQPNWscrkycw5dDGTeuc+vQ3aDxtLfYtLI18GmfrOpfXZojds
NLqLod6adD8FpXsMsJw4KZ8BObIfBekWlJl/UIIoZIN5yR8kgWDaEc4Rxed5lPsHO+Moq/XyIWVh
hguTBTsD1QPe9QepUSlRuQNHSDvMw7COCLbNhS4zG9ohZ+qgLfk4FAo1w2f/vKBZIDmQ6v2wYmpb
2NBvfXCUhNnQVWv5w5Q/29nJFW45sQ226OvG96pVzJu79HUBHQlR7hQFb5Fy9V3MesKdtyToJ1+Q
GiMaLKxoBQvD5EPjrE0rNB77mHFF12R/ExH1zz4jo9SNW8L8BOb0UZonm2zYsSQSZcb+uKvG78ZL
96EetIe0f2osqzq6JhEwaXgsn/Ns2aVi4+sFZinhb3sBbKqqfaS1INUPRlo8eeyJ17zhasf+TRnO
61wwxs64L9TSr6rfIRaM8ieDIUoj33S2uokfzE5s3VnKfoDMVlPMl1qlfaDmawmFzz/S+Ie4UVIb
oQY7PxoRDoMO4ioXoHn6gInl4HHdV0Nz8ITjb8eOs2akYrktW1Syvnjk5NBso4qru2Z0zktli30X
Nd+U0FSLvKaXK2T1yzxJY7FmZn+k5U5s7InBuwpjW5Y+ZfSrHkyV4ADjDImxjhDaOJJoEFO0CVNO
FLTX5oveCzY0TvCsATNqwQm9YjaxVTZA0SpnaugnuzHHhiWt8Di6br+DxteyjBre8W5kzMItfVMb
ivxhNu7QveoF7WUYo5uxWrEcZO+9GvBBeekW5oBzrnSb4goiICmKxojfcQNOB7OOLrwrXFHaUTwj
Xev0fq49FnBL/EHORcTkYzpactYk59qbbQFnKomzbxyKsUjJ8muSdLEvo2IahTdvIan024SqPEys
zHXa69b1fEVLPdS4soTiLLtujSOxWfK7NDtL5Se2ePmy73VtA/ZpMyS0egnWJqhEmUUnViy4Ijlm
WeJLDR8A4TpUNjQvUzeSpDInm5cVx+wokT69c+GW+k2M2Xebq2rZCfwhJXZVjrVtNuQQP3MyZ+yE
djHUrrPrutEacYzm1ICThpexN3M8RhsaaTStdoA6ZoHalh3rGgv/oJbSG4KQhX9Q5v5Sa+V4EUzE
U2/SOCFAZmH7tZtUiFE2FrgdUcFvtGuXy9aU1baLffbvo/FUu0yW2V6EyI/pzC/GhJ/Rmj3YFrVA
unZ23Gw4BT1bgUSRPsZ5edNgEeLwNYpFZ3DmwepDdxATZ7wbD0Ml/thN8FHJiVbHl8LAHO+QAFm4
dETYwXNck/7LssA/p6V8q0raYbw4Kc6RF32pxHy3RVZtTYIT54mTq8Ee6dFTc1ZJ4FgrW/p8ZZ4H
R9SSYp/q+alxBDVferTlyrgQrIE/oId9kjZ6YQubnO35pmKtTTu5vzQctDTLpNJlQrRo69EhFEWg
ib6cjVnEcg/HsFg72YFuGAb7ZUQ8Q/ETwfrsIPkARNKj4mrTPKBLkJxB5FGcrKyVPXp/nUb/Seme
ZLaXLJ0ge9Ocprr5im6POAZiN70NPo4jadKDhIL/GEQ7Ipj1gZUkO3ufWn0P8/VONMhgotIq3K3T
jWnsH4OOIEQh/ZSM1D2MOtmTeopu8QgprXMFv3kn0CNCoe3j4nvwTjI2mkvkCvLFdAoF6qM3Giym
MJQiyimDtkxBlmLHbquU+MObZ44SW3U0O8owU1WRIOkYYpcNLHMTT4WxK6T/6Uyje6jHXWlUA7vF
eZyPpGs7kMDSuUmoap4zP8MmjyNUYAtT+nHqMc10s78EQsayoceF95Osgq6hOVAAftHplNnpWbVq
XGZ+EXOvRWsLsKGqPgNWH9i6SGspA2LBZdwqIstIz3PnRZKzZA9bBpWgIg4k+oNDbbEQ1rXtgJh6
CRl+2xzxl5oMlVGehiY096ODIaSM4nSlKds8uv2fuLDqc6MLY4n1NFvZXMxWxJfMhR975xhc1kEC
g9wBUI6xxzdr6H32ytfLt9BtsT6P40enBIpMTO61p4iHhFSNb5+aN6/LcCLkyV/8TP3GZunNBSKr
mcSPxVpnd4pIlQ5zPUEMSUxua7rLMT7Gv9I0Jf7ftiJxQio41ujTy3yxSMbkt4hSf1NHwyc7A7Gf
NW9lzGQXt2M8lWsPFdGobSdJPPV90C8jSp1WwkgepKN/2gT8MI/Vzznx8JNS5Rafyp9EH77oy9hq
FUZfahLNVUueHYf1Ph89tY37vmbTjVoB4pR+jWovcjRRA/f5uowNZyumykLzL2EUlPj66oG/KcCz
ythR+9K02Nppieu81br3VDspWZZKoziDouu9rbvTtp9n2xJn06aI/PBqWB7xZgErS47GuBNyeqX6
/2ZgDe4jW64HlXGel3LuoISaXePqQIFm3I+ou5I11Mk+XSUxFeYEmB4aKZ5cpdR+xw6bwgYFXSM3
qArzeL+5ImwpjcrWWBt0vf/T5Nj/I1RsNk/Py15E9tHLBZ19xpreu//D2Jk1Ra5sWfqvlJ133ZJc
cg1tde9DzAMRBENCki8ySDia59H16/uTuFXV97RZdb9gZBJAECG5+957rW85V6m5n242WauyBaZY
VYO2TnT3xa/QAESlRhYYmuaBJstjnxMzUYRviRr664gbmvbctMZVYpw53bk79Ggbm2g2mjz1s44Z
CLaKwrWobkYW1ztnyPBuY5N0x1cvj6tNlhiMn0CHOIx/VrWY3ocgUCu/eZ1iZHF2kkC5KHjdevlL
4VDaEcBar61B4PVPBECfwdxOYfc4MaZjwGZ3a9XMA9nBNFfSq/6MMRmtDLv8KguWAb1FXly/myaT
c+TuzU6Q5UFbj8swtto7rYj7lWmXiOSi0Dma9a4xTJIa7fDKdPEDSeK0bTkJmkkX3vmxexQjiV11
5mLl0jgILh+swElvXqB/lQIQb13TsC3LF3joX7A2tLVVxOPObcReEIfI+kFHvBMaqtIiOviSZdnM
IoYZcY+dQb5EQ8MfwwEMdXGxm4KvyG67y2hqHEJ1nqFMeE+RtO5TtLoi67VzykQF6hGR4hOLd/pp
Df6+KA2OUWH+bvXinVNItI0xqDMay4dzXzCb6aI3OUz9fU2FQcJCsLM0qzl7XXRHlKKBOI4TVR8M
5LkX10GB8k9q2T/T4mRSHKidIxVAb4gYL3oq0R033Z8i7pJNZl3yuuovmobannqB4FMNT98UXTCt
TxtUVDEWBXKru1BujDRzUaPI3zHbA/0xGD4ur51Z0fYxRvswiRIaTZzDEGuPgQeKESmo2ugBUcJa
hfxTK/Ad5jWvSEBJjst24zeYeLzKeKy9UGwZyB+GKvCJzIO5YMbaxXfY3oGgMceao6uiD6JwJwby
HBIdSQMYqCY2qYYygSV+5bjVE3sBHEUA3QzMiyfDtwhqjwnpTgrm+tzyBbUUGlVKUZ2JqgtkLgdr
0xQGZs/GN5gd9gcKRoYHGf1YsgGQIXCobQYl1rrtvZaib3eFNqUQvsxj2GGsQPgDEDf88CMyfu22
mtM9B8xqrWofB+ERkK36vZeRtIEytbtUXoZmHGiYk7fM9+cPjDV/2SKV+yHmSp3pEyzf+lNSIA0P
JxarBExcobkVjwQLz5Q8wXVAfz8ZM7GuJew9zB74ZicpoWx43r50SncvTbx6nfMY9IH+tIDRvgP1
Esnk1gryHcHDcm8PBvo7RdfbCpNPmyC8veMNxyJg4pvOquZisIwT2SePKjVh1s+0fwHSfdNXg7mz
UJUnpr3uSVIDNWpHlyzH+qN6A3IESu/OG+KNHY/avZOyQyalmb4E1e+RJLinAAo8bh3gdcAV4TKZ
nN2xDdirPDPtTaR77kOQ0gjp519pUOfuWwdZnxiaewEvO+3DvTVTju2cIc0ow+y+ToG5Ah25ZwfL
aCvm4Y1UoF/Q+u5JapSngdp8Fp0thEun1YuNiXnl3vaLr7b2ejbf5qkK0px7oWmelkfJcBp36Iv8
c47pt/Y0yskkAXw8lpy7tPh+wb4pV7sulELbFCeDeQSyTa2+LC/6Ei3oiQYBH5yuq1cVGoQlb7zl
Ic3qOTzM7UhR9SI4Ln7pP7DGDsx6gm2emiiYHO1cJ0kEuYCBT1Uy07XL6to2gX2h+TznbOIkmwNr
l6xCWjVrS4MRUUm/WFeirNag1VCfdAjC5xOojTtV8tetWTkpjyFbX2og9UNTWWetjO6DQU6nhsqz
K0kx1cw4vlCtknmGVSK2yEUgDNZJt9Wo6YehdMTRNny8JlEjzykb2p1pyTur1hhHwZ1eFZH/YhTl
dDehVtoTAP1ak/xwiqRN+y+xyOop2/GbUTl4kbfHXkgnjl33bvnMD3F/1HaZPYytsw2E0z/z8OUi
8kG145rjFLd86Fgo8iJeVTNOXTTuY5KDs/foPqymnmKWJPGYCzhsmEo65cbXEMi2WrMyOLM8GJiN
GNTY+hNmEOxmRphtyoziM6MTf55a4+ToqE4nXKfHqfaAPmGbcllNsew8Vp6pv1iTOo64Its57yLS
eGoBEwKFFWG1ENkhFaqd3qICyQS65xbhLgLsUEH8nQNKtbiD6JjMgC1HGbvRwlpfeUGGkZVdJRqz
5D7QkVIH8e9vnqcwv6M2l7zNKPEMpLCqPepoiEhRx0ZiWfEmCFyN7Z1jt9tHbziy7zVTQ7bGPXiZ
/zV2cYAgmtmuihWAUeSM1VjLp0a5zx7c6WvDOREXpzyXmIcYMpebrqNVgjl2pEBUqJ80zB1WBiVG
B6p/Q8W/4UpAvpFpLr1Uvl2acfRRRiTYl3Jn+ChlMi12vt/xMAo9CiF3W+vsE16c5Neg9PWPMUhZ
QhDqrachBCdheX+WBb5gjuT+WSMCIFIGE9K0QeRZGfAeVRj0u4kYBzoyRbYBpOYeXMwiL5x4aJOO
xOGt8tLM0bfGaq/p+bSPyuG5a/STSnKet4lycxzI+omZ3V4oBupDpFfHtuleSyauX6DU1r63SiZy
5f0wIMRySNwLIiq1FfrIORic/8N3IHHf0nt1c0VsGR90U5EqSeoseRuwjVI9unJm5XCtgkd2Euit
/mSyYXrp8fv5a0H6oluPFaMRzpYItLwgOkj4r5uwxSSLRoB3sWk5l4VxehjJ0SW30Liht053sBXq
bT4olpFaQ1FXtwc7n/yHAVhThgdZTp7xzrrBUGAy1X5y5VfXmtoPmvpAgObXCypzStOYa1iIJy8q
nIekl4cwDY6CdN8VZrIKeTd+di+0tmaUIjRiZn9lrn+bd/BjG4DGIpXu3tQE5nNfkxxfy6/Ks3CX
cxnflpfbKfrmsNzueIUZOs6tHMlOXjIf2vqCsTPSCId+f4aXDvVo6bo/Ju/JV124MQa3IUENKJIZ
ozpc0fEiX7PRnP333uYjYCnWuLJvVNchKTzIzhthOduEcPtdInHSlAy2qK3t6qDx5QOyY8AlsKzW
XYmqOZnk3kvxRa4MLf7E8ky+iEc7glJ8Qk5buym9hK6Z9hmq4ucMyPFRzUHmIHLBden6psfchCY/
u+lzeEVu1IQzp4O7+Y7gWxZpbFjmaXDLHakX4kp+hDx7NT620RFybVaSYIfKP5h1q220qOk3E7bo
e68xvvjt0FZ5HXSaPAAX/DGwN5MqjGfADnSTa7N/SIriFAzGq03D9EHrEIUUxvA+DiHpNXQWWuf1
G5JszWerKcq9y9CSW4kh18MDjDxB0NnZATd2bnWLiD3WMjSVGoNJz9Z+QFgvN4NtHdhkPhLE1a+T
oo+NdYMkZ4RUYFjn1bsWCDjJRfhRMClpZxD+hJuVkTpHZ9zP9So0ZcFJroqKuySe1G9X01adEjHy
5I8ADNp93qHx68bAufObEXV1N3PC/OYucQg3tMwARSY8KDi30K7QOFYuvyj+IQqXwVc3Kn0X4R45
FCHDZnLQNmbXjA/L2okviClDHIMWNDWMPBPjWIALt3zekkUUt5s8ktuk99SvMQIIFeZy932tiQ7X
dWZZv4hEcjAdmtBushYfSssMdJIKg5jmDYcxF7+6aIi3MC8IXci6E546DhkBTi59Mq1TaKL/KInn
WpkanaU4ij55oc1X3TIozyp5NiDqlPR8jpqQ3UHXc8z0iQXWniTsEHNiLnzxkOcBngFRFw/9IdcJ
OdYYS2xJBUFp0Fkrc2rpMZgyx4ioawe/p1IuBg1py7xLlxKoVdNwX4yW3m8GEzyI09drRAzj1Xar
c9Pv01G092QcxOsqilzQ1ZyUMvwyy6u1LIU0RPWP1BLxxptXBt/IsCDYsjuRafFlOXG2LWcuBX2V
Hn3rJH4HJrDWYbOwi3nbueqEF6LmHcNr6wrIYz3+2eVlS3CVbR3zYKmxvHd1qu8uMLd53BgHZ1mp
apKuKybWu0rgzXFnpmxfOnCQZUB+gOsd9DonZ6r7UC1JNgTNvS2/1RDS21tGShOejtwLot/uIiqx
TX3u2tIw6iOZ5uQ7K/d30FrPZud2j3bPbRD5ITNexM6cxsfmHm/qDM2or6JXR1Hm9t4aZfKhGkSO
UZ7gTx1KYxt0aXlTOYKjSO/ktev9Nw2m5scIlxgtgz7sDS6G1VCP2Q7gPXCZ+eYZKZkwBuAljatg
HRZD+piUc1weKq1cNvVD0zMBNDL70TUUUM25M0zS1aZ08+CuQ997hUb+oeledywBlNHk7vWProRs
Qi4MUZDTeJdYnqSDxtHb7Nm0Bw6LG+HM1pzQHW/LS8OIEgUWkVP1PIkndqg7JBhZz0HCUSgOLO2Q
ibjAzsCBy6MUOGuyuIQV9NSxae5z8NdAwHiyxInMtoYLZoZNB9dxLWOzOmYGyNM6hmOfzjk1E+5e
fBfQMlOHH5FkKFwsMiuPgYCU0ecp7th5ua8M5x1QpPPUShYFkYfzvBIEu90YLCzQYk5VEdoYJCoL
FV7pMc6G3au83AKygnSMaASbs649rVy3iu7aDLeeMLIXqZrxfVkBGF6V5xHH77aruDOUVfYbvUcA
3QqW/yYe3U2KEQePn51eyyzsOVKzdqVDjXzcJFcVkBJrskCxR3D12KOtsBEpYFBPcR/neXYXtdEE
Y0OhZA2GWzmb+HLcaRvDLfkRnga1aajyrZvgRwqLerzEf7Yspnby5tSqu3pR7qzzRGYHcPsYpNlW
Vx7W4UdLVhcPQYA5FsbVQv+1zvH17HiKxoG+9UpVwzZ0KGuXV7wOrQJrP973JdgeLYa9m3KdU+k0
2Bd6mxj2dDSHLv2ZbVnX5bGo1Sddm2BdGH29n8ZP6MBoGXvSBiSIn9rVvK3voLtiOl9hlMqx8gcN
u4VPnDfqzp9kqen7cYx6PJ1kneowuhAacEENjxOZnY86prNd0Yvx9v1q5f0YImrljjCrDqsMkACE
Qr3FdZAAjj07LL6wxA+0/kfOBNBOSis/wFAIzolrcRSa916dhXbTcHTfLvsx/il+CM5K/dAhZ+XW
o7aUyLLb91CnSRvOx3FdtphcGw3haGljsRy71ai4NNtUPkWVRHelJM/dQEc9r3kAv2v9GrV+f6kr
NOUeLIAlkmCyKK2nsgRsBVRkBeaHyQvFgiWKezpk3qb2MJVqPGJrGkMIXnqmdOn+XVA64X3RDger
1R7AvMZMv3r4JBHiF1xDtFUB3JZaZj3FROhiOqoJxgmzbr0UnH0Y37th19wFTYVMD0HWcSlSi8ZE
vBpET4O6X6713MW1Owwl3J94vKdL6pyXEhUoNVIwm2Ba4uvuudOMDU3imgQLwPyDo7Ehzk6xJayd
aai11VrMCR5emvtiCDft6Dyb3EaPVh/JC2aAx1o3umNvGnf0ast1h+DuNEGAQ7+oNedOBi9VkG9L
qbB455115wr5VjgjV8R8hDIJK8KYbZyhNdTnhvTZBsdZYNGNBDFC5aOH8E778ZQ37k0CU1lbqdLX
2Pl4t3rtDvRidIHtRyMB8T96OYnZReAhjWrDuiKG71GJJtqR8BZLdfIuTKtq890hYAjmgEG7xq3x
EqkMKGKfNtec+e6l9u32NL5xMRZsaZ52H04WZgpzehE92nUUHCB27Q6xWRW02EhvQY1h38WVEKRi
07swFlB4+ecBhSpq8nR+Z2ONYpm/mFyHW1sM7hbbjIUQa9gqsB2yTrVbKizeFtf21tEom9dlaZ/a
9mUksJXISeN+ROi3zgxcpeVEnrWU5mNJFtTW9jn2TLRwTnqg/XYL/XWK9PBDuox88w5QD+qaZ7QB
VYv8xoaFfa9X1Q8Kq/HOyvpq7xPuANWPNpGKgbgYej8cRWOtVIMLW2UQO78PuFoRvWnco6955U6r
KGnsCz1Q0KGqfKv0dLhOdUdSXxMinzd/OMSDXlqVhTeMis5WpPTGuskJbtU5u1u2j8GFlPO9+Cf2
5O/NeTTntk16WT5rOlymPY7Mgx/21k2ri9dOF9HPBg2pMw73iYV808O5WBcA83nSGr/X3ahilHT+
4NcPVPs7HrGTHBhnrW10xl94oDdUHDo4O+cx1MIz1Q8BD6hceuM4TnX0SC0QvxDwS3ip/uJk9iEC
+2a6djutBN3VgCSotUqM8W6QCnnDGIzo19rnxjUgtQzVE4YU5gh4TaFZBMMLLRgszvVwjH2AM8t1
IgJs7O24saskJ0whBQTe+9YqSYLfSyllRfVHlL8tvwntkvGUWyyJQ/cUxpPwWOLG+ILOek9zydiQ
hsfEQGPgkAeQwaw8Gy+0zcbL0kBgsguEg4ttlZUch42++rMyGMUFoo2vKiqXsofCwzUg8DkjrEfW
v6ce6dI2TbR+Z4xT//i9MIf2Wpg4i5eLS4NPmqLYHyoc/Oh7zeBotJweEDVlz1inLQ64A9Wo8iax
5kgSXPLuB7O1VTD41Lap8StsQZ/Lsfy059swQcS0J5nAZKcl0RAGxmosCVflhAWEq2fLDqvjKHHl
ZZV8TQNfe1EuB4uQdxPtQeLdOxxF4ceJ4PcUvwhieD6nliVEb5P80VUJZekUJodlcdQH139VZv5i
F2P6UIa29gBw7KEphuZnXDFmxwIW7AysFj8jd0RIpukROKmBuhER2byHo0u+xICw1FKgzR8KACcK
zcZxKQN1QX5RmpvDRQsVKCevenHxgizbzBTDu7asrtYINCSG4Dvuw7X01wpgXBb77dZLI/RjKi12
smEoRAG5XUIv0raWp2JsnkSw+B90A48Xhru+rM7//aHMSCzQGXSdUYLeo0oR9CnC5I7kMmOf2DmL
swI4C0R04/oMLpeNsVbE3XEarw8ZgZnrjFneF/FdAMtUDW68mQD8h7ATXcbqd3phRQyWw3ofe7xl
+GCGk9Dn+qpBVVt4ERN9elyUT1axdqYYVQSdacKJ5wOd2banPow0SJRkvOWcIbaTnjO2KjEnRHqZ
7HOLHkRRcPj357ZqPMiC9lR3S8n03fceP81GRbcSdtneaG8V93rd8fTGIPqVT5DJtB4dIk1m1huz
fYzr+kJo7nQPrBswb4pvPEIldWKaaT2z7/gbz0Ry3HmSvgpHhqX0saf2EFgTOBZdNQcbmgkNEawi
RWCPh2bA8lGmfXvuJjfczHZOTLUj5OmcvAR0cR81YZLr3qZNyrWW/OjSk7fEF2HlBNoTO1CESguz
DeTZoNemY1kM5fcOr+VIYVu7wSkqjK/lYmpsCHBxz/0n9b5+yPv4d0qJujFpwrEgmK+JT8jX/NKy
s25iUw9/KmBToal+sp4dQlnH6yDR5ZMZTM8pGIIT7bv6CQ2pf1ouvswGa1WV6UsipICujlbP0Dy5
r2NkViiFO6F/2kl6gAmBoXG8zK3C74kEnlk4j0UQHpvaMjZ+z0k4Sqb2Sgz6g2sWydEIeoc93g0u
lgv+BtCtJ8Gm9eT8khUdj4A3zGaVxU12sXwkPZBvLtFQBMflbag1BN9yNO6YoDGXdk1OBzVxsJTK
a6Jb/b0+ZP56iWgrIw5otBCe4UM5exwQ4dpuJW4vKkeHOOGDji+EYMrssZmYU0WF/hDYuf2p2/W1
M0GltDTgNpw711Rq4sYx1DkWBYdcMqzJzEm055Ih/SofEVfATr0kpXurzJ4WY0QLbOmlwjgM85vV
jOFW5f0nEKsZo9kSwxTiiEJGNSC3JpotS/uHoaBqB/6XIDPTxQ8/9eMdfyRpJPPPcPX1YPrbxu/N
H9Qgn0lGFxkJ/ARug8JcjzQ6u14X3C313HdnofpVkOj2WFtkBc02di0T56XpanIAnpufziBnr0/+
J43NDhW66V3UQH7AcpEtp6JlddQs4noHgXZr+b/Eqei4pPbDVDmv49zJt9KgOroJdkkQwDuKgReG
0S4voulcacOBx6ihhC//FJFL9Eym6zMT8S2BR/jaUZTiplQnpHtnDLj5zSY65maw2S+/b3JB8kax
VW38XB9uti4jpEkEGgA211dFRwqPHavoMcrLmy1CTIWZx7vVzKpcvdnodtRuA9UXe9QXBI1n2U+k
8riZFPv8ckfLSl4qk+wwbSKnurM/fT97wHzdsenTBC7tc+n05itJoI9YgGHdDk7PjAQcWJy06Njj
vDpKFX8kbUHaNzyZa+ujcWL3OOI7BW2r0/0gXnATyPZPnY7co4vbkHB40yChhk7U8hYuv0v2RBb4
VBd3oaP3d8tnlo2r7rvjaaPnxi7T3BNdjT5L0P6tcuMZtop/IcUWOqbPyGF5hESCl6RwM9yAyj8i
/w3RFU7RqJ32Wo8eHWh5dA24cfckAKCYmhc0O03eJ3RYS5zURPxC1SRk9yER/umgW5ozPaghRd4c
lqecMQA6DPZJt6Jp9317BjMHv4a/WmZ9sl6WdxRN5Z2pgur8nZyNBNO6i4qv2gndNx0P8a5EKC+I
lAEtlOyGWMSnPhufsmZ8sThSLmVMnqrp2msoy+td0FXUoPpo3oV9MVHG8HkmmJcmrylY5guioI/B
RHP6fUwpvRLephcNt1znfrHb/GcikLLbEXWjFsMmXI6vmHo9jgROv2vTJ1MjnKKaMV7LHZdTDuOL
p02v6oeegcBZWep3hGn7ho3JuWXpFB0by4B7nIzvpZ5eQK0wVzCI0+BSNehw8kHiJL8W3Ujd661E
b4sfk6vfvnd7yxV3JiyZnmL32uRW/WBzpayFS5TG0jS3UrTjAxtllLnnjkMOnRvYHoS32vf/c9jp
knj/L5GyhqFjOxUuLWghHOn8JchTpLapVFBvxRBs3AAveR7iGJgjzJb2Ne0pB5nup1UTUELkISe0
voBoD6ekwDpzaiz5xioLO95stS2Qkpf/xxP8a6I4NB1iAQyGbZZnSkv8JfNWw35MxHHIu6c8tdar
wT+GgB2ogjTkVR290tGUz7i/qhPo8OQ+ol0ewEfUnqsWPoyvyl/Qon6ppiM61gouSGTd7zjbf/89
/q/gC8hPqoIib/7xH/z7d1ECNwEw+Jd//uMZc32R/cf8Pf/1mH/9jn9cot/E+hR/tv/jo/ZfxfU9
+2r++qB/+cn89n8+u817+/4v/9jmLYzPh+6rVo9fTZe2y7Pg75gf+f/7xX/7Wn7Ksyq//v7H76Kj
YuKnBVGR//HPLx0///6HEMRB//v/+fP/+cX5D/j7H0/oQaavOn3PP/+v7/p6b9q//2Hof7M8w7I9
9nvuecciPHz4mr8i/+ZJx5IewdOs8Zi7+Upe1G349z8s52+uLk3TI8hOmJTFhAc3Rbd8Sf6NFoLt
ua4UJLvrtvjjP5/dv7yL//2u/lveZTeIIW3Dn2MZf82INmyGwzpPw7EMgsXsv4SXo/YMKiMSKA1Z
4GTAic5t6ejJic/SrrtO2kdLsYlN1TdOqYu3NLM4qU0+1MOe1pH1HAQFcDpfQAXLSahDHiFWnj1c
HPEYtymiX2jgtTQg9QF7WKH9+nTj8WVyEtrn0ZPqbQqm4ncI+GSb9yZm51b8bMiNPNYl+YExk3Ft
VCjpS4h4KV6KDaU4MhMX16OobbZrV9IcyrqDtMhW6YhSMKSbbGRqOXujJs+lzsZ1XyChzHKmetEo
xp3QRMX5dViXSHtLEkgOkwGh363UoWKDPTdVtu/S6FIFs+VES3BjAnJkPWB8OWjYDQ2R/cj7pj9V
TeyucgWkqXRwP1Y9nrCQeIWzEEm7ZiZDBkGQfQjbgwXqj3vO1/lmnKzH0RdfZeWnW+y7cqusZ2IC
xdrEQM62CDF4tJGWpvFXj2MlS1gqI+sNsi5UDAORIPGsonVPvW3TEzOIwy57Ug8siJZOOwAtI+jq
BCzyo6tKAxXfQDQCe0TtqyMroAZ6sb5vM5C4Uyq8Ne2ZXdU1L2NcvYWBqSg/AOxX0LvwXUDvJdqj
LaOTHurkmwv/OiZxjal8yEkHnKhawSBBpARB7EA0g/Dbm2c1RU9BJUjBS7yL7kBEdiOStohE26C8
JLNAY0MDNGBvPXf40dVutLZKZhU6+AdGvFCWhqR55MZaQ9xYDQUJdgnU3s4uzkGWKepu20V2+WHV
RKIlBmNn/HsgTAmpjskNz0wk1yRpG3q4SQPgYCHKAWZv4Q/fqMiXzAbe8MggorN9rptIbMEb7yRC
hG3ws5ISn7LZHOe9aefWWFxpgT65zfjLzbBpeyidtxx2TyjWoIEqPVjjmG5us6CgTQ1CK2Z4VRHJ
fT9aTNQd/NxN5p1LAiwZ1qgrBcyhsvxoVcKk2yWjiGEruOHeHOj198MrWSvU9b4Mty1c37V0VXXy
GvFkmCXimFJHzm/vjNiiWrNRgQUDATIW9s4oTUCBJgO+61wjq6LuXyNFokSE5GkVWgGq+J+ONT5N
ljTPbeH9SLJ0fJCB8xsuCWirsNsrS8DKyGBitAyVaIfAsJlyiHIdUbzQ7B90LfxVaQ+CmeG2bXQ6
hpl/F+nDk6b6XTOL/lB9Deu0tq9DrvDWtUTN89JB2Pupgx1cg10A9+C4cD47Ta1pkbmHgcbUEAH6
Ms5R1sx6QGSAbVfkF+FYByNLoO6bFvJTWWzRMOz9vFQPWY4xPbRwe0qy7cL6UZs1MQ2debzYBqQ9
32QvRZGluTai7ekN6x1y3bJ66yebxOCmp0UNjDhuvsaszUn/5QSGWaDcGWjzNi3jpG2t8VbW6s7Q
rPzGlcYZrCEGpskL/MywLBSDt2lEZEn+bi7NjW93Asb43jRdUo5zolgM87MsiRuG4EaIXgNCbELX
SwQPa0iLHmw16i6LYlBL1F0aotqmO46O/2Ha6cbrrZaa0P6BwfmaSU0dWmO6Slqsa6tFUKwTk8Co
UdIhIeVkrFAklx1DcJfRmyMGfytZsoKpjQ4tAn+aEVsUo6DdSkhuU2RiDza6VzyPHyHfcgz9mRR5
j2y64rb33L0ts3vmWN4mNNpf9AUKhmGGiQYWJ5BHBoh0fdicvG2qfpR4U5kdmsxbx3wFXOKAnuel
Sk7ZmA5ktxFBHaNT3npqhM82KrDJQFRGO5ZbI8PlY85rwzBTDVtBBnFnfjokCbL+oRZBcOr4Q3ji
CgtXab4VRSEZbhEa7YzFK5DAB+Z6w5oZIJzp8RRlwY5mEn+w59X7yDVuUcSgIywUM2dMGgQ3SmzS
SARqI9yH3leJ6nc/GrJaCWd693ScRylmKJfp0xasLMbcfiQx80CjC4EOc0XyJd1T7jjRfW9rN4cT
EeI3eIVT253sISK4WkQERaQJclBICKHW9nvJ9uin5VnyHx4Xw1bRglvFc9ieY0/MUJhTznPBghDT
1CR7FpG7f0q1c0uGz17lI4lEaawxzOzFxnc46oc+KLI8IuNNc0ijtOGlybreypTAZi2r5V7Hk77O
APqHAYmotJShh1S292ZXvxW8GhX0l4wYn0c/H37VmiPXpQk5MarNFvkm2ovcIwlu8lYeX9u4cXOy
Jj/f+2rvCscg4zpA91iS9Bg37U9XjrMBhPLUZ/9FUf8IRedzvt8Fm8uhbwlYMv1wjxoQXYg+5+ha
z5nbEN2EycTREtRXyrN2cY8Ei6T1Y2RF5DM3BomxhflS+ARt0qgqd4GBOsGe8nTT4EGPi02rzEuf
ARJMK4BXXWYpLBYKQ77B3VwwTBFkYom4bHBCRf1PswZfBk8icV6x0evrMSZEuy4JDKhN96oMzIDj
/Ic1dNcYqeRHbYJkn5IJNdXDLrfQX4WD/pWkoDkTm6A6d8D0k26hPiPUdl2x16Ng408G0m8xvISF
K05K0GOlPfoFS2E4DKR0+pH8M67bB+moQ8+/QXqARuWTQrZoly1nWrcjpghD2vHaY5NaQ6MqNzz0
I44tgHiTdkDAR+q1G5z1dKY/muB/ghE2C2moG/yusC5bzBFa3j0roqCQLGvVjpbr2nK4Xrvx1JaZ
fxGcyFwD/14yBDYtwgzHBuGorDWUQYYEMqwx8oymJxUAduXlooLewhCumXjj601N8pMGwZvnk0GE
DM3Yi5AzEbzRVUxoHGsPk7dmR1Spk2qnzB3qLUXij6Z3unU7RKewER1Fa0Ec0GDTMIuHcJ+lxm2S
F12L5429wqZk9MidyVXLXGI10DIYHp1fF77uTLjCQumzRFkkQirn0E0hk+h5g8xabxuxMsXZcK68
6J3eNuqqOdDIgTaYof5wfRAoE/twWs8h9c67BB+8Gsokm/f/azTqI2B5SDtiHA+uKg9o/arjnJwk
RbTuicARomzOjD/rTRaA3EU7uI7zkfmEVtxVWMh6Gy5daZPMO4385J713rHY6d2sJUJLnyPZA4Ji
RzIophv3IksswecrjlaEZqHGg5yGXaAp10og3cQJkYE2JwXHaaPHOtWf+1776DCgHtsJH6PKUp9c
nzlRuW9u5YT9F9ECLz5WBUiUj1gE3B2uUYFhHEBpH6YPnPFm9BWGvZrhpwqTi5fchZgHjxH96ZVp
Dp9hNN1Sx/hUDgJ+Nbo0uAhJ1HN4zuXwBOsRQmRBNRqkr1Y55a+R1j+Rg20y9Z7v0jTUTnqvgF/b
Gu9n+9uQIFccsPSefCP1BAdlbM6G8SvOFHfduOBECf7uUb2Zq8CbjDsby4ziblgBKKo3CJ7LvWOf
imLAExj8kDO9bLD5LtPug22Um4cyjYxVzVZp+eid8B0ZAkMXpc9W6RMe1bFCjREi/SGy1lwPFv/X
Y0BMbJWcXSvrOLfJoz5TL82Sd1TFzHctuecwmgEMIEQORvQ7Qr6SrGI9P3sG3tPCIAKvlF6xKqmt
76wIm1eQDfbBBtc7oX7YSA9L5sTK+lgxVibBpTtjH0Zh0rv6Fu1qcDGHCYY4uAvt2soMAQw+XUsZ
HJmKbj8iiQsNEL4po+6xRD3dk43sm5M6JLH5W+eg2Dv5T9fWvkiy3MusLlmKincmYtWpbvL7Gcp/
pgV9V4X5h4ObZR/r3q0OmuwwjdU7tnmmYZZs92OnnltJpGzRkdrKbPB/k3dey40D2Zb9oYsOePNK
70RKlNcLQipJ8CYBJNzXzwLUXbrdMzET93leGIRRlUQCyMxz9l67gTR3EJGywyh6oIxGi1OgO2JW
cqd56tuYtAQZlagMfBpHfhmfy1SjxVasTCekVRxorLzoJR5Ii0C9BlHU6yfBgwxIoELl65if03JR
4rlH+uIOeXdngoBmkSRZ0Wi+siNikQgnJA/UXD9FrqRnW2MO5Ou3WjM6x5gy2YqVerOChs2USNde
s8kc7YSFSlVVIXKBFpHQYGy4kj+W8GVc7qeAaqoTIAoecEjw88nGTQVSni65rQp1V3jQbBCx0AKl
Sbgq0/Gx4jIKWtVm4as+hTSqKeEGi6hjcJIsmheGm4EIdZa657TgRYhUHYTYidR/g98Pap52cG61
H5Rf7I1SVqxxCH4KJcz7xNCZEcB0QGfFZY+eMZKdsdUQm1BmXUMXbJcyj79DGspujPIpObVTTkva
42NpWoJjdHyl8QT/DQOWdRF5mOEw1NupcyWZyR2GlyDO0PJGoGtSp6fV3B2cEeIBjz1K6kiBPdr1
Ssm6mZZr4JCnpuGIovmU2U629w0Yh9Rwl5JP3ZISKoJOBS/L7eoUDs5TwZU8G4qAQyG0TTrUlxbX
hT76r8IMxKmR6JVaHhRSYPIeQUFpTXnBmxkCXkKVoSMJU8PnKAOyy8p9U1Y0BgsS7FSXRFMWk2mo
bS0XiHmaxgfb7SYin/uH1qXCSJIiyMy5Esr0UwlaYnQsQfJbBQC94kKvyF5xTe3IyP0YOMwQWkbU
tqrLRV8TgdVNuuOEDwdbO3FvjSVWMDtJkS14TAqF+Gy1Sv7UVRhvCmiV1heS0mWMwhB3AvQCiG5D
v7Us5COGQoAyMyA8iml8lJV5KYSFPSpSX6pMPoC/xpcbwqH2pP2tuDxKvNQWmDPDF8W3llVeqBvy
yg9dGqC9Y5QGWwv2Z/Lz90u8sxZTlZWXQjAsOxXKF8Y4I8VMVThvCX0f7ysHO1fV3d6uJU+8iJVG
2YzxOi/Gz7hOi33qGiZ0a8JDpWm5LPrbvVQfvdb4rF3yFXiw6yO65kpNvsEggK4zGJ5DmS0xNqLn
65A0V93JLTETIoTCEAt+S+k3/oCqo2u8Bz5uStI2oDrNFTWoh/TG1KN+Xfj4PYLecFbaiMLH6XdF
GVy7nv6qBYVImIe8VT4HU3tFV/ogccwSdwHau6Pes6jp41Gx3JRZ82dQs3cPSDDWtxxpC3d2+ZZa
5m2hxdHWxbti6bdFqazKUNnohJ6BZeIXUlSKU943K2miI5uAnAA/8pCUZGtTlvfcl98NLtKFGrXt
SkHdQG70SIrXBA6PKGSq9p8OswPSNdLB+YbbwTg7LDOgoYmNUk1zUwZrwxpJKx39b80f/tRZ/CaI
KnQL+wExCD65SN9j9tszT4SW2UG9q2JmSwoZ3kGADWU81yV/a2IzGkiZXsIhBVzKIziyiX0alDDd
6V2I+nHZpj2L3pzEYjfCMhzh8cTx9QQzN8Tn2X7awZiu0OeABKzfjNroVqkuTj3i0NUQWECyZbKg
TqisY+UkpG2fqIcR+OxxVHtsFfFWme5t0OQ3nkJ+fWw48VJvHH0VQ2moc26a1NatTWL+SfNJo2fI
k6nat22hFjcD2GMGbb3aoPZoU/Mi9M90KB96RU82CbFwdjOYpwFg3ljUFFoCjzwYolEyLV8i/X2o
4QiNhyplVWQEyroLzO0wTIixNGQ4reJ916kpXYQKEJJ4GNOsRlRCAmZGHlpqO28Mu19p1UMSrU2g
uVZwKRsdcmWoOUswysQjCXC1+xA4eC8SltyKcmLapa6iAvFOYKQbmi37PihWPR5kGz4tPvknaVYs
sqCtThKJNkMLRj1qq5CMYpQ0swur1Q+p1x7wl5cHGoTpmrSVo2OJ5tB0prLIx2xdOM1baFbD1olG
g04C379jJCyBdf9jDP1bOWzNsZT3VTahsfuJMmlNbvEktXdJZBjLFmIuwFzswsgDFB3dQRgE3wRj
7oAzHZwkuoZIKbY9TZTUZXlgVkiIGfNXYQId3W0pKelqhTvDv/U1klOdlrKTsIpvg9F6G3+IlKRS
yn6Q9lcqASOrZBLo6qLwTqin+JC8Sza2J5jBr85gJptIcXjmEg5o5w+xaMaDx8PeAe+QxEd6Usk6
THwyNFXjZezJlO76lHjoCv3n0HXfjeK8jbl9DVWXAp+8z6m3rqjraNH4nPkhbHiE+abINqpT4sRq
3Kvni61peN3tVBtaVDREVrrbb7VMbW/oseIgBoABd8Zcgj8hZFQfuWm43UrL1ZZ9OnirvAeE02IE
Lj0lXRlp8JBO3EdK8IQUdOp96LpULZmh+27kr/yoiFlsVnBZQcztGsW8i7rn0CjRfJQpinK7XQJ1
T4slvBYwWVxXWk1CUJOgVFRxFQbE62ImDM9aasenXDhUiWOAKJS1iMnGkVK4xVFO8Eyg6STUk5+x
6EIAh9kIOpZQMlwcQFDgPpZ07B0lW4y6RMqr6vq6nQqEOiavqguiTZagFZHlui5BFJSq5W+8HmNd
gbHW8uvrWIYPmhcddUHobZTjn9Ymp1FcRqsgoS9ttCSVBgSlenG1xcvPVCcon1xf/MlC+3nUOiyE
HbYQ2J1oz7IdrQTYzxTv9cjkZm/NG/JQo8p9ofxDy0BcpZ+jFsaKLgShu24dvtqT2VVvx2ukEdYp
p8mOe2GuglPPmBKDtTeceEwKcvzUzBywtIw9s2dkwFlovCTijhXuTT4ayYNjkZdQMN3pWlDbufPd
91jG9MB9kZp/P9SOgcQZzfcId6zw0ZZXREeVvbpSQF2XUt2MXn3INWA/tk4scXZCNMe314KuzGrr
7FMULZG2kefrfCeQSVTBA812G7Iv0QWiCd4QQeXjSwijXVYBeHPfEBy8lwPY11ZUJJK2r0J6G93L
4k3fuQzHmmhYHZLYmdtfRWPJRVm1sG4nuGMUPaIYYH4mzyzbCcyBSkfFExiCBcNdGaHajmN9GDVB
sAHj8cLEKboxVCrbXYe0LS06KrY8eVrN7VEuLcoULxAIZB2AQnqtYcYhm8JQWJA63EmmKp3p86zp
+d2QqPN1lvcaAWVaGb6gbkOrbBLrWxyMnCjJlgu2c4/KgMxmsqmgmfsUlevcqw4hHzLvSFCnepQE
HuybdnIVx/rSmtj9FNCkma4dxgw/jQUaDiIvfYVEBSOPk63TOU8RugCZB4x9CPNI7XmL+yqittRd
AlEiqNPk09QwZqTtIwYObnkjsCviK6goqQqidBaL46Utn0RadttOD5+gcXJ5O3VyxY/1WOfVR/+t
hs6mKtNgR5hN6RnIMp2Ka0NDZorss9gMPBA1DSUPxshwg/gI3aDX4E2Xz1VjRAeFxSDkoniT2Z3y
PET9MehJUjGDwtzkCtBMoza7G4LQuKOtFoRyl+2cHhVV0iJj1LDAQNaV/Utm2bS6oncCuXadmX6N
NfAGro760kIqHiPxBuNgRekrO5W1tolAR5Sw9LZC85ub9Kyx+lwlom7v/KwDaYY48CYlQMYo+Eji
xHeXidHZ8ANZUgB6E7s2xWPZdpvBEjf1SDc5K74Sb2J6pFxXnYeKdIoZY+VSG+vGI4/Lic+zYV0R
6B/yCpFQHyXrNBQ+ZXrClOo8Q5P/7qi9eSm7iBLQe1/43cZ2tQ9METy6AJZq4EtpGxlymSDUWVZV
r7IkQV0GDAFKc2dSrSm1qYekkeBYE+SC8O3gsxRfTqy4jQrziLgTaswoWuyNDdeb4om4kW1zn4aU
+RwmDsYQYqMNqidg83+SMjdXclIaWVDZFgIw+0LghGaNX55Ln2cuQZ6ktA/3CJmsPbATcuo7nkGR
X4J9zO5Ks704Zf6AjZP4BB88K12H8mDQUL2Yaj5sSl1jCtboj8jDKlSsqyEbNVLj8JDXjMF5SLag
V/qvrUIlXmn9fFm0mVgDGDDJ6Ga59YhYELqOan5G0x1sELTFUy9feS50ZpmhvQIrHUo/2xLx9KBn
g73M+vHZcLA/i+/EKK+hJc7YxOFXMqFZaonz0ZWf8VT4U1oey1FCsnx+dVqbej+wJoKahX7Si/Ra
9tlXa9dwPwr6P9IH7WdqdINofRoRgXPY50HjlQ+QAODPjrJZ0sU+uQ3VEy9onyBDroWT39ivLEB0
dVf57pfUqCqwUB7yayusP8QbMFn3N6rX7z172Dt2smtCuEl5hfovW0cGdMmGRFkmB7WZvRNd8sIl
jaqUD5aQXsM6N+jr11FbvPsuEVxV4Z5JTDI9ZcX9fpbN+KEN4apU43ORa6R0Z913OiKAHuzbfsxv
scPwQPV4/Bp5sneVQEPkz3KZ7kydkPCRtmW0S6xKuSXtkZWlK7eGYjF0uCRyGXk5PjmgNdsyoIGM
SyFs6Xr3pTocAHG9tqWAVdzGoGworlGqvJH8ols1i/c0EPcDolNEf/Ur6LT0ELLEALXgbRQ7xNZJ
b4iVfVRssAGTu9vB2IYOtIM1wDQenIfp8Cmp1MuOVeXmR3RJJiV/fO+KUdoHBCjlyqnx3duKUx/s
2Eb4bJkklgqhUP26D4Pi3dXccSMMMeml1jBhMMcPar0B/cjyk7IcyLek3qqmzYXvy2NBBgzTVZge
saFsgXhETIhwk5CN5yaHaugvKOzvTJW5scpcfA8i+baz29fRBXJsx1BRa7wBJRLqwuDGIAGyHWmp
pJbGkqqIlkXnkNDomsCDrY5GfXA2+3E9AJxYY4Wn02cZ7aZSWXpWWUFGjqmdCkxiVEAdCaqrJv21
ZrZF/QCFJsm0yAS5vO1roeXJqtFwaQQBTW8vbg6x0TyqIeLOhhFdVeDH12hUV37V77LWUZAxQMEg
tQfF1oCw3OR/5+GIsYeh4chksFj08OJWqWos444rHCgHKXjkmi+cWH+UfUHnAHYfE9hg5aFZWghi
aSNXT06B3tJfAC2eqjRdRdfQsXETqDMuk/oMPTipWfGyDYrg7Eme+j2478LN7iNcjovKZo1fVlqw
1mzXX0UWfnESTdZGTo+Utr2z46LYGanCkKf4N76CAU7hQcIsGzNhpm0mcYEzQunBakE0lhRPsIbu
w6h5GBVHriwr/IieRQYYDvlpS7G2r5FbsuZOkw9Tpzk0BZ8ucDu/4m7bjzynfHXyMC7r8oAswv7U
lO+kUF2wFdHATf6J4/CZfkFCD2h8kzVh9I5hSxxhWxRUtHRCdHJaAVqzte7MnjwtieAX5T0ZYV2/
jqJAvNkx00GZIuT32u5zyL4RcX7Zaf+oMaiPZgtrzn8vmV+MCa1GW0DZbGW8YbpZbUHe4qzig661
GERhnjxlREtZY5YdjDr7AqZ3KKSFDU7qGJsUY+Tv4a9RjeLR11vK1zFV2Eg8U5ZhlWsET5WaPyWW
86AkDo+QRLMXft/vHbIfmEPGBD1SeVogVQn2aqwwoGOqhlaaXXK94Ttj+PI140O6zgF00JdnjuY6
aQjFQ4K+0z06hXQdXQmlxZzK/QOfG2yjtWqV5oJVy8pLrJiFkKnuRkul2UrWQFzgVVAodjboTRei
Ba3gjPaDlZhyaYxOvNaQAxIgH+EJTdZm2NMXEYD5c6Vm0QaMbKBdTpbowsyJ5FEFbjtiEfZMm90d
H/pba3CLKrFGd9ajLWrShAe7tUQKCIte/+xo6R8w4BGVM3wrnvgoqNguqonJB3hFu+k6VLKR/MoK
/U34zC3zqeZKyB7NwYWAjzDVXz5k7t9RKLpRSLbYDmVNrY7Gf+lTVNNRpo7wO7Q02jlqQIPO88mJ
T+oFV1W29e34s8vKfpU50R/YRnjstByWnxkvwgmFPb8w70pPdTtxDiyifQo/o7QL/fcYN+GXHtK/
GasyZqFENnsTyTfdwquhx8YpwpOpR9qXNzGmVZ+ECbjl8cpsafkpnZackoauLAprFbNv3qB/p10z
Jvref4uYLJ9EltMy99+ZzSwGskiPQWG9qxD1HeHfh4WJGLLqmZkE5xJoEkwFzKjJU9zoPD8G+Srs
KRCY+hJ5j9LJwKa63T1W/vgOwfCK1c9tE2vjtSuLs58RHmGmQtmkhns1MQUdGqy9i3TgaWw4wYdr
W9CnOvJbJfOl1ShgrgmoSqte0sSUoGWR2gZHr+OHEkoABdnkt3pAdbq1IuRYZjGuIxfJAy6/o64k
z6iK4kOPKXhd2rgpaKLRlx7h7samQ52IQOuVWhGTzrp711rpHXntFDtt47OTNhVT8hM2TRdv6FFT
YO9vIJwR4NDzoBM4biLEkhVwPvJlWA7Zw7PGULTwxyTYESGoR0a/ERpi+8qznidjzKY21Xs4mHTg
mWPtBRzzxmo3sZUPpPUoICCIV10oWoXvNAp272kex5cqe1b6u4J6ceurFRDU4dNXqSOROwA2gLmL
FNmfeFDOOHhu1CqU61YL0zWNmds2j5C8O2QjjfRc5UB5B0YoAevRhZs8fasS5Mxu4W/KVL0TeILI
ElTXGMjbfdFSi+Ea5Y5WO3Pny+A9jirQW/pVgP5ZWEBEKEyDvx1LkyxCzO2EjLXP1tTKRx9O1y/Q
mAX3aG5FiZBb3LI8/cb6C4M5MslATENKVJmi83wIn5F965suH49ZL0k8mLwzOmItYKANQOIT399T
K8BHSkR2gAb6j8xg0dg56RsaOLybY/EIlgzHcnWXCBltpakSSgS5XzaDysJyeB/dJj3F/mSoUIHs
kaolFHmI9Bh2dk3BeIrTpLYxiJ3Tdm+0VBLgzWQ15t54ozOmqnoPXaOkZRr6Eg5pk+3i0tQ3UaM+
SZJA+6qBI4jlZk3MYOzxt+ECJeQAWKiZmXu8G+FNXYyv5pQ8In2nO7QdBP4ix0DTtg/mVEGO8pOC
cAQ2CLy/HotqkAhQcPzvQV3woKvolvmUGRzq0wAuCy2M3likUeC13oBY+igzbLlRhgUuPvQ8eExr
j7Vn01rflq7dKGmDyqhKT6DtWKNZ6rGNzljsS+YgMJo8ka6E1tzVXsv3mw476Tdot6Y2+n9NWbsj
gnL0kQJZDuEHnznNTkN297R30TnZz2HiQlCD58jfVRDksxGO8RB7+WkMCDhUWy72fmqgJtWrIpBb
/Jd0YhIybOpBgY2KoycgtGU9y2UeLSXTv7ib2Elq8Cop4VgdTSVbiT5qNb7P3PQWGfSw8Fy+SyPK
Dk4aINRhhSjpqi9i12HVEwYUhPs7XU2bQ5K/qhBVl7MI9p963H/Tmf5VAv9/pRZGOpyjH/7vml9N
tUzt/6YVXtPALL/+Dz/yIxS27X8YjmN6pqvpqqY5GirwH6Ewxdx/2HSSUQqbhkbDGs3vv5TCjvYP
zbFc00NjbFmq4/Ir/FMpbJj/8HTH9TDWIReeRcT/E6WwZk86+V8dvYW1WzORUTDGqppqstz4dx09
ZQfiLVJM8kmsFrsY0CfZTKPIjqM6ZkeZjum+ptI27/o5Oh/4b29DpqlgNUMSt4PKPSFKp0qrlc4F
7Lq6+9mcj5hhw5LOMVX35PVZxTrZBZkw/UxEhNVpPkAIVd/yvOUcF8fDnmGSKY/SQBrGjTJMZR11
eilD8EfC7kPayGzOB+Z94EpC6AJ4E5Q+0VahSTp9EaGH8P0CZS23x7Uoox6zA+qUaSuTfXM1RpUw
PIKCUGFRvPaET4YXxJk7eswU7irD2VqpbNDFpOqjSUbckVR45074uXOXexe8NohYpj2tjdPM9Gh6
T4d+TnLidB8HgF/mzTApDrJv8SlAdboJZEbcyVjmNOQg+sAQVVFlTdvo6TYKefUnpxkSdxFSr90R
J10uwNizEC4If91p9GxVolJYfUPkp8qHoXzfFS7MNmr7d5QDN46a6mcD7PFd1UH86ONiMx+bzyoN
X2CaxnH0u6/q2mINdNhZ9THPTk99aljnbC2SzOiCs8nviFiuKYfdvKmONiHWhAb9nCyD4ZrC6rud
D2rBe2/Z2WM3VfvpMGzmvUqKlbAarFcvIv+KXECqarZ5ocxI8Hbtie28+fvidOXaM+v45neXNI3+
iPqf2IjUuqTlBH3SHsZYbe/rAaekltzbRdDdd2ESr6q0k1sK2O19nDXxTYzCNWwlJWbHcN8MZpin
+dyspzFXMmyte0t8DnYPgKIzq1M+VvVpfvf7YodRfaJwKoFids1nN53sTvv+4xSWe83RAWBTEnVc
TZ2mSHtoFd/+rELnWKed/UIWnbVStLa6kVmiHF0X2WccIdfyY2PbE0NzHTQrvOIpSrihru20p4PP
SsmCLMTffZrl31dmYJ3mXZ6l28cx69/DkNZk3Wl2e60CsAyZ25TkvKjyooH622mQnU899a7G7OLx
qQii+E/ALVggh2XKRVjIz7vffb/vpqMBTZ2VHeBkLXSy10SYnZHI1RdAsxR0WpJw5n0GKUEXu0tL
oGAO2OiJ4zIbuMKMaU9Sk+g75OHPLul26H1/t/+eEk+ObA1FEJZRhHnzNyowrq2ouJgbIBHtPTkD
8RnN4mU+OF8PDXJXjLwhluzpDMmKcue5MGHnU0BaHsd2LNeyF96lx/i8VEmP+3AkI7WUzqcCR3XR
xepwJ5CETXOm94G2Mb+gFtG/mKw5dQg0gDUOjAfcVCvyuFCYScLVcty55VBql8aQ2YPKRYB3PGh3
82ZSZv0uoK0OfKDAyy6D79kuzUoODkYDDJriz7xnfhkT9CpcZ/DjpwNIRPCw6rZYmgkiiPllrEP9
5928SaALqdJVRuXt7ym/56Vub2zdimD6ZEDEoLr6I+rc4jJtia40Hg1aS/NWKxpnN5Q5lgLRm2v8
/+o6KBXznlJ1enbxl5ljlyK29LqrqjbIpkanvqIWPDZ9Vj8XtUfRutVNJCFucBZ46E5WiwSk92i0
GTGKGnbFu8q0w/uxEcbZ4egwHwXn3y2pOND2jbtk2wD2BeCRBPIYyUeDiBXEsfpw9OC8z/Cs+cXK
anuJ14TiK/PU67wPRMQysobo1hdOci48d2dOV2TF5YpB2jvMW4WSov2e9pXTtWy3ZXbwWwAG0wUd
Ty9/j83nd41TX/7+O/PP/O76ux9sfNJgBp7/vrgRYl8Vkkdel/Lnqy5VbBGnN/YEECjIxNtHEFsR
LwpxjiAxrICcD+Dp7d5bdzwx32a+kaUV3iVSUsIhU2gcv/vmd0Feb6sh0k6/+1ORUt+nK7Bk2vHt
09bazPRCH0kBeC9Exovf7fmd7aY+MUxfrky9S9z67UURKZUOt6dzBK1iLbQKxUrlmluDUuHer0NE
bTzCd4KgloeBos62IDQK01HWPrQUh066h5xqPlolQ3k/lg/zMYPHz606Jmc5/dsJHLZlXXUTaLjp
Xlg+THuRXH+RJpxAwI7JIJ5vu9+X+Vb0/ViHScL0/F+3ZKUjPV38nmantJTR2BySZhLMlOXwwmRL
A72UaDfxEAyPDk4gWH7DS1/F3d5sanMlps3/OM2aTuvTq10mZ23AQLmMATd3cX4VSpS+xcRIGk74
1BIdfxpgsl4bDCq36IIJia2S67yrtZpyDzIE18t0xnwgIGEN4VpBE+vvvv/pP0RURn6WpTGSTeC3
msdSflCvdYnHi+Sjcg9VWL0SkGhcFOYesHQHqIa6gupwGKBiTidPE7cratddhETkbNcN4pXCTuJv
X/TacLSTmmJ8Wd8VRKzjeOc/Ci2c/kt04//7dhFLKgBuLcNlNCJ414R2H1ZjeEvp3cZ7Ffno+qqj
pNH9Vectnpg2e4OIietAtYtbP9MRUw7pmWYSdfS6ZFYU5/7Fm15iEj9IcHgyitKBi5915qEqR6B4
81uiSswD1DVkSDQGd8TcQVpqJ5GvvstKj2HPhYaA2wRgwrw9v5tfYp47mySNS6YVSGuQQ8EFyhE/
7cMO05PR1Ed6Y1gc5reGo9fH+Z02vfvdnPfNP+sS24INYrRqvtoRSzX4c4QI6df0hgZ6+hWo48+b
aQ+KmPy9QzDJL9xJ50aaOsCKOB32lJK4uITpnKJMfUz6nofIfDSum2EPLCP8OYpzwZLhmcgr+HYz
02N+KYco2Bdadve7a37XTYSETKPwFTfOvp8H70jqJxo66bHTAP4DVTcPnr4Xre/v/NxTT/OL+/fd
vDkDedQKkbvONWREtjjbuvE2G4mpY1bnuLCJTqD1Fk/tI99NJOt3xh5abi+D7upnalg/W00+MHON
2uheDftjgv9HvcOsZrXXwAsv0GgIDyqovZO7PLwlQYoZztWuzIibUxtAu8EWMrzhPloFHkAIwgDb
VZ2XfbGNqvCPGpFuH9gkRMxXLog95uJszqxRe8y6VR26ErnMv8Z4AMngAML8bX6c/O7/fdrM+/79
NGnRLpv/xtrqxFbGfbKup7829gyxrSqqv+SOvHsiEDs7Qg0SMK99LlqLSpAci81MYXRyIqejKMWv
7aXmcx/s80DUFNUM/wEfEX08WDtuUZoT9xP5Gr2UN19/n4E3GAl1gOeOeew8BGIU+7FwYZmg7pZD
2WrrOMZxP3YPtSLfmo7amiHxVBmu+vAfJ2iyfktD0yZf3jOXQamuYo+S+qIXI4qTzIXqCSXj593I
vnA+Op1XUBr5mC4Jw9XSUxVSsgHa9HO1uBkIrr+bVuK3e3SBySITk+dcQ8lhB/UdyXA42kv91rMr
muk0cy9EKd2GdpLTEKqs+/mlZblHN1a5nbcaQ0fIW0MwDgvD3xU6dPWoGpvj70/Nc5hpkeiE3T9/
KtGJLRBZbyxSBbjzFaAiXWi3eIRwzgyn6Ygxxp5wnpE4XqlU6wwn4KYRRKv/DE8Q/PxTR6Ue0EsS
HbGqGo/1JLtAEolcp7WZZiWji0hLj47zjdBb5YMfQbHDvI/uEG+IkZb1JUT484c5dLuxBw/CCAmc
a5Ze2W2kI/ABiJVehPIwbyjSJF2qaimhlVTABKPrYb7MULPRLRud/jDfY/NRJcqapW6O8aF2hxDF
kdaGKwU97IocBUAQ8/boELjIuhPlTpL2txVUur3pQsszGjW6j1zaRWVh2J/wI5NST8Fto/2nYR0e
encwF/Y8HwSjGMkcsrtlWPcJ8WbLZkcvyT0ZfWyfXPasDCtKX/M02TOvqz7VpqEpEZoPTVWiGytG
ixT5St7yFWdLIlHyz3DjILH+jB0fe/84jLdIN7R9YSk0TVSzfxhC+xsVV7wzkGOPT3SjiHUUVX0R
E2dlrL1m1w0tDzMvRN85b/uEyTDC3aCRQJYhh/jSZR4ir1ILP0Y/OBeDbj/mdl3vxkqkdF7D8CUy
8k1ahh4zhxI1v9JY96F9zkzNYthkA/oH7REv1qHSsulhJln+jJ24i8sH7RB1rvOeV0aNdy5QD0Hd
tNc+KkNyZOvwI6h9DDzUKq9+YVHFtqJobw5TsR+aAYpGgJrYovKzo9Nznd8p0PfXVLLz5c9m4oqj
ZQeMNpRE0YN2a0Q03hP1gWZf2J26hqrpb3ItDDdoroC7qRjAEsu87zB63+P7+1YpN/MdscvyyeYD
6xLYiQR8ZCXw5UjkbRDX3nqd4QFQC55tJ7nEfUuzMdaoxDvaM1cmylAl60+1DkKP+G2ikaErMYWP
bxgiT3lhW/fz56M67fMIYhKHDZ8Wkq1sY0krW9uqD8IEUqSDCiqdmEG1MUXGVSYReDCWnscpckzU
jQYwvDSeUTB/D2aX7bkViEhxhb+uNO6suAJ0TZhd7687DWBINWP6SJhEwQjEYYn4j7Wa46YXE0r+
UamkstKLFuVpry64krI//3GGNAplFaLnQuvXBsxK4NShq3WuBDSY24jgrH0cWsZtJ4mS00ZL/tG7
O+Yo6yEARbEJG608x17R3LoJnnADGOm81QVqcxtmJCpQE4jAyUzcNBH70U2YyG3qIT5dGx0GAbVv
WZFNZxcYfQmpH+0diXqExsti3VSigPulh/RbprfzSz0JectYegvVI2FeTpvzPsUKVMzBbryv6+G1
0UPWVbltbyyNtJJKxbWVki+yDF0v/uzxJ5Dx+if1VTID+yiCFqIkR+yKLhFF8JrGrhhOUaQ8jDkP
k4XWblwvZZBISAExjcp9i1zWNk3UxA8op8QanEx1trBm75QyUfe+WQsyzAncGId+PTio9QkCLG7m
F7dsYSzx9/bYMiSK0IRmxn/b6U/HK0r6G9smVGzq1FrdSx5iFHMRfi+HtBte5kO6j0snlhGz/IXW
V92LmhHzOZ807w1MUhkcdZnXRb79mfvUwPsRQYX/7+15mYg8/c6SbgP80H0SCgRPO3SVJ3REonT6
J10b1dtELa4VbuknwuEidIpDObFuAS6ajo5pPSsB9zj1KQTNi8wM78TgqmL1syyGx7TU0SzdzqvG
+agT2mLyezAdnI5qFNvQAtGWf8/pn9RlMBwtpdXXSg4YbWzL4Tjvm1/EdPR3E6RqCczn707DuU9S
BdMxE6Sr6sAISoIhuO+oTf28m/f9Hp3f1Touwsxu38XORN92mQtAc2UomBbS/9w770AP5Gw7tYOR
QFDwLc5AeU4arIRTkW1dIxacWrJyr/iAWxaGiW4zi0yu+IIahJcyo0ikXq2NaZhRg4ZELLM8W/MQ
ZFjdYxBo7Q2VAJ7Df8+df1R1Q3U+FyVdvY7sVIJtJnvYn14UX0Fd06PVzRo68TaZDfT0p53z4d8T
f9jsKFRYsPhkhsUTtApwOOSqcVAI0Wvv563f/dgD/nlGZEN96duu2zbesy6/bIuEvmVA9M9C991m
T+hdftVdO7+6RCEYkXGHBJbLpsvTAzbyYtFiDWfAd5t6FUuie39/gGcu4QVDfjPvasQQnzsRHiDQ
BKiqBf0+VXFdhO/Fc1CEqG8GqPYLt9IxQ8n+hAYM4MDE+MJ8y0dt4vn83ZyPJtGItpx15TK3y/6m
9xCnQOGzV6aldDfzS22O+tYycNihuRbXKCTN0guMx3krhQyu/tuWMf1/8zFBvsN8JnEq2FtqDPJJ
wTiaU9OYajqk7uItizyqgSDT55c2GHBc/y/Czms5bmNbwy90UIXYAG45OTNT0g1KpCXknPH050OP
tkemXXa53IUOMyI5mMbqtf6gljgOm+mdhtbOwvW9uW5IqiEP6+fWc9UDd0p9ZxZGPq51fEgPU7Gh
+JHHy45a7R3uIsquzIfgYk3+8ZrVgh7wRbTswTJcdB1QY6jxziZk/cbqC4QHyoRAPe1f9HYsjgLV
ywUJ6/Kr3/CYCjqIo+UonKfUsA9tDvKnarpmAxMpP2tzg8SYOMF2DMeAh3mig6IqYNeRy4+JR8SX
asiKN/7KCFZrYJziVORvYEv87VCCGQrnbpX6+LQbeog/ON3RGZ4qfFJ2QZLiqyzK4lDGkCrYT9Ln
sE37J2FucnKHNS/Cm8yNzfIYzJNCewnbU0tgku1zHVl2TOvSaBQFuzeGM06nAUCvuz9qRTlhpGY9
FpFeLJ3Kx0pq/uwcy8yRYJq7VmO8gA371dXmz/k2O/21K2flYoubAiIwi1VnVj/NFX/RW6Kp3jNv
gEPCt4CqLxV6MEHti2r747ek0GCPdV14NLQufnIYr+aT3208V6P4aV4fzydFvcarrNQDINVoAmPm
gG1Ka6vHVp36ByVs0texIA2iWa9dY3T3RRc/irmHwSVHdm/y7uRLeJCZG9+uiXHm2Ujz4LvOGGzw
/NpLVurjt6oHR1xGMNOwWpxSno5s5R4qcHuOeeqjJwrzHNYwW2cBPDmUxDoOhFR9VoF8RY+rkRMF
2nmwn6VINnUEvtY6YrPCwRZ+ViqXTarPDhRUxwGe4qC7kuv44M3rdIWmo3zF5/GKn99rohHDo2ZY
Jb2PRoinksqR/Rx/uGUjKp4fGlXyMa9Tdmf3Sf4BRqVtua8cBAvnPwD2NpBdKLqDzOcvGk1kq02/
0rZydjLnzE9tWUc5C1bwoMSZAJDrB9cfkdT1cgiDCikcstu336wtoECi0QUt988JpEEoBqL0gg6N
Wh3l4utYPa8esP2tdk5E8CSFa2UjjT6yStlXljeHMQgfy4YX4AMUiF9rpZKtnBCufzCzPDn6ZjTs
2sltIDs49iHklLwYSAi+kYSJV5otUMVGxuitg5Sv1YH/4Ds1yik12ArRzsoNPMjA3qvUFzapUh2E
2WYHlFSz65XsykYuQ9Hm9wk5dlsiZz+Nye5o6M/eyLfPMmQeGSX/WKGUq8rspGM6694dx8ttdjB9
oCe66Vwcxy/FWe2MHVB57oS5UbTx15Xschz7NWa4wR7Wa729jscTkYKFsgXEb9JHUXUqpqY61WUO
AKLT240Nv3wvx+TsrZFjmSD41PtpBDrCa29vcOtC1MmhSUXPuodEiZ/zHFkV3n4aWu0y53ruy9Ei
jkZzZOHCpV2jCNXMVNbmvvCK/qDF0b2XzS/KmuibEZT53qKQ2BUE8D1VjvWQ2s4Xq4NbN6tP11aM
bQG4l6Of4mAFZUXctRy/3rvCeZhLrX4Ik18AO15yy3Co8M0CO0hIuEs/dTlNQ4OtDjpi17Fbtpjs
+R0mjzXkLhOY6KHDg8DGfJE9JElaeDmo6V77oYnTb9LtHEthFlIdWkAlWPpuPuw1cyOvAhVd8sYH
hELeISe1xgFQTsirvgZEN6g4Ycv4RiuQgID8mq5l9OM0RANt3b1d4yYfgkNfo59VhSkoMadP7gPd
de+nIv+oJ7X4iuZBuNJS0e5kt2/ZiR3xxY0RluyVEeUCNsMD6MYSUNd8iRjERJSA/bHX1/5DI5C4
bKZfWY4/e+qcAsHfyb1X/eCaEJFzc09mS/5cKbMjOBn99i5/fV3qTtyWtt6vitlssxlMVB0y86ha
GKzdyUs5mM0zLd/UZdvheH1bONQFC2X/tlAYBS6Kmtj89l6e0B6uBdLUQ0OnGMcz3pXj2S/Js4pO
xbVuHpONOV/xd+5OjvlFjhi+AYJPXvYzu7KgEHZXr9pjWuprJ/SRc+37D9jr9UsZDOU6xaUepnnQ
nx2FO6tNgFiCTcVeuHedbOcEAYWv0iSj7qZ1vGWDjmeMtosUB428kg2qP+7eUzOMpm59fOm8/T/O
3N5iEBqOMLe+vEII7ICNr7FtG1M9YmJC6s60gQjKy8Fs1WOVO2+ZYY6YrrKknht5JRu5Qq6V3Xmt
hzHOdS0qLmD+5UTuofoMz7GM1OzY+MW9VJqU2utyCLO4e9mT43+uwqFA7L3cVwAfmzMewJ5rZE4S
c9otG7Tv5q4siMkJ2NWvgd2k+8kVKl/PHkL+NYNXWtmwm2QG3Jrg+KathQ3vnESKoYpdpHkQDEWE
ipR8WMqJApkyoMcAgJfWPCjXyNXeXNvv/GmVtX3woihK3jy7+UAx867A3mGt6j0lR88lw1OiRB1q
yiGVKftwNtpguxtOqjnizZoLvKWGEbKJHJSKxpZbvgobqic+ddobcpn1QZ8bbOCHAkkqahb2XKqQ
jZyRa0TWULmQl1hwo9Cu7C3FcDaO5f902j766EGbWOlHYeO2OVrWeDJLEnC4Hf2U9nxJp3LIjvA0
VybDP8kxeTUMRbYlmZOQuenJVs8xX1ewEzt42swBoTf3MnpyrppIYMxzqQ6auFJMdaV2qA3epXHy
nOltibwITlSyUSfs5NeAPlwOe2a9gdaF7cyI80Of9xonrzloUapZeNXEYBAvVL3NtRe3sL73Em2h
Nxu/DeJvuiiKpZkn5h6NsgSurwaJDCs+fCbjRwUi9NrCOWopx2STeph7TkGQ725jw2z3hdHC/Qy9
g15zCDwocJlpklIwKvKjpvmAxYR3T0H3Sx0E03F0MFlEW2shbKV7HmJTfQAxeZbxOpacOEkHXreQ
sT7FWJQDjbzeKKLO3/DVRjA76Bea4lvmFuZIsZLp58qP6qNrAj6Zc3ZyCMDC1lFSkvS10W401ePB
XiIYsJrmY5Jrm2++g0XrtUoeDvG5jsa9PFDJIdEPHTbLYXbBpjbHdbnLP+zyVeb1BK7AbDqt8thk
Pp5LMmiAW+XvjVDjMzNCwmYjSNl35w8tHWtxqJrYrdcKR/HFQLaKc6ov9u5MhZFXshlJ62ZwvJi5
NZ/WVHqnrFsf78wBmuh18acl//hetzXCSoEqC0QL8iX1QQtLkLhD+k7vDnap4K1W6013aOdGzmgT
jnuuZ+4EKZUZSM9qOdsTcd4JctcrwpGcwzXWE3xxHcxGSD/ZcyMnrrNzF7X0bF97YvPbOO5GcDXb
WYLQ6U9Wp0YjZizQwe1xOAD65cg4T8iGcjBf+uJ/sxnUAd01IElZJZiuUUddMhmiDT50VA7MZHpN
QauR3tK9B7kEJWg5o8f2QRfGq5xRcutRHXX0iEJ7IY9LHk9vgBsG1mo9ov6InfzzeCZIjUfdV7PY
yB+v8yt1VygI0Mw/8fWHlZfy15CzGbPX31EdIxMtskqjZOybgbbUB42fAdWJDQk2ahGy2/gWNyAT
pj1w2ws3XGOK8GtMTpRDf4r8ssIK83/jbulgKe6j+IO95rQ2h/YjnIMSxPVQaornS9mXV7LBjYnw
JUWUjAO4ryQnFZ31vTTv5Bg4Xm08yde3+6Jwj/FU8wy/+Xu6OfZVKv5f1OuN8Yw78eE3HOkvtO3v
Kq7aLEr7F2imhRCYrjqWqguho+31ScQ1QnWij6ijLRxdTw72pGLUGffFW9yhyqgGvjazwgrUIHsM
hNihjvhtWw+j1/XeesKxBlD8O38p70eOg9Xo6e5HOChoKJUjiH4goWyV4zOIDfJMOrnKylRHpKU4
OuMFMJGzdcqLGBtonFaCIMZcpYtdN14Js5+dpUye10lFQn8oLMAPGCDYRm/+jBV8uCqj+h5ZkFjs
yRsf46TR1ihQa1trwIINnNdwupafe07DuJ5M+YEk+FJ6S12r0X707DWQM9aWo2JHaVrPRZ/r+yHB
xlBPS+pflKm29Zh9n0Z/B+3PegyQLzqSFrIXvZ9z+C7bN+608mEYLr8FF0Xq47ro+2jmzAFLPYj9
2KU/+zy17ke9ralyc5Wpag3Jjat+HrteuSaYdO2HGD0LvXvPbg7VVGyt+ZDtOEKDHe1xjkGZhh+A
rJU+V/7iv3YTF97pbbaYpRxll+O1/iJfO00jAHgHJv4Yl++9cNrvmVm/k0Fqv+Npd72YRzKVZDmo
C/ysCCATTY2OftB2T76J9pM/1RMqFwKM4zhgBTmM7P4Bk/P4v9+nMx76b7cpelukV8E3m5ZA8bj4
+I6SvY82sfZ/MGtjLy0Rtb7eeSVUA6yu1McwdXFZnPAKLEXf7fu8BkrpaiTehkB/SBEHWyiDE3wp
NPWdRGH7oy/bu3x03hFcOmqzs1NqK9lZXkVVvHTt5mhF5G1a/GWXdjvB8Zc1d5TmdEKRooFaPR06
l7fSuu48QgT6QlawRyQiIqtmOdPet3SxDkRnPLklYjN+Gbc/1AYlQD/+j6+vMf/auVTcniWmIW/z
p7A1pLI4Q2tCMz4Bq7NhKvjlU9B9mrOEnA6I0BCkWLX59jW07E3XkP/1q/GiaiZ8PWqEFw6jqXnH
9vi9cFNqfvOYbAKi20sWmTW05EBd3iaGwK52dTdbkLWKnu+RwRzuNS1XL6PBfT8E9YpjIKkLE7OM
EYOshRKJ9JyZnQuOhiuld39dZXWSrv/93rD+toWhN2TagNhtFSU0V5tF0n+7N7oQPUvLyGdfCBx0
HGVAAA3ZhAXmAWSBnSLdWaitgNzR9ZeEH+fzrA+nb5FMzgsQMW9H8hbz2HJQ12OQBkvZlU3tR80C
gPu4AbPiPcixNPcf4e53R2dS8ZzWFWU1hNGGykGIeImFKmXrQ5Ev8vAZQttXkr7dO1Q3uO5Zkj22
vVuiY2gi3es6+YXc3zN688DDq1xsZSwrU+KyK4PZ26xMbt66/Ajh7t//rLpmfb65LG4VUBiGEC6Y
a/vT35XDoJNkENsXUzUi8RHrF3tu/MLSLpB18IrR3Hpzm2jSQAXygfc7ZbDz7HL2JBvOGsVdMIIS
A5DfPAUxCCNgUzZ48FItAKuaa8MpPFyr2u5gJuY79bcGpadF3+nKWffRvGgq293a2WBdOjXbFaY7
o5Bp8qZ5aZtePZEV9Z4i1W9XVRuEM1PfPfm9/VNPG2eBM3j0EAxxuOH/8TAmKvgpyHsb0gT2vXAM
BSRROrz1jvnHqCgelEpMMNqunnaw1b43umle6jGyLvJKUAnFS0JoONca4cFslGEV91X3VdfyVRBN
6Qfpmw4gFa7taIechwC1sqRFacBobO9bECMwgpODcp/5TnnCtg5o6jyRmeFbF9jJk7DUHkN7DZSe
33jfwFccOF2nwHOGr02J61NHlmVr63mNaaaDPlQv4hOacvWmKIR3QtNZrLMMhg+ad8ERO8Nyw4nY
XA2Z67+5okBeBWntnezWbsDvp1eXbp5UNCCxZvSa1b1zf6c07kViSURUehdRKdceNZ0ReiVQDFS+
qegATBxzt8cIplU2FZXhqLnnb9TcN4qhrRQBq8wwB40yRQyJrjUSorNceSCAz59k43QET6HI1b3r
JMWT7SoNQitZi11ukxNEVPEuswEjqTyi905ZrvtU6xF070JEc5KsX9gxySWn9sI/NL7sXqM6X9Bm
TSFgoiI5uvaTpptPMQ4kl/Qp0yYFS1lUP+bdgdBGOUdd9FqEEb3Mu85h5/G15FttyUOs67rdTlic
7mXXmmBDrbRee+ldP/gCN6DELCotLrqShTvRO9M2Jzl0UXq2DyPAwgfJpXyXyoILWOnGTM8C2Sl1
gyhB3KaYwJrxqcLS8iJQTr9HrSmY/TQSLbTvR0Ka+2nqnjBUm6VpvKNMbWV+9EfkxtnOd/uDrPzd
6n2WjcJsa3vm0tBS5eAF47TRC0Q+kUpMdi5Hw5OGEzeCdE72CJsXQLlQTEz1Ev9OYML+x+ibKxvA
1se/bygwkf62oRAkwZk3HEcly2d92lCmUMRtj3HIIu9CfJc0Q7tLAzQT7mpocWfZqFVt7k3F2Jbz
ENt4cCCTgvZZ4eavZVossyprnlDnxcAbuV+qHStlGk2eWNNDxLHlixON1dZI03p17Qp2D+ysyZwW
yxHt5q3SgH6z2/DZUVPlHlCx+6RinGwHSfw0usgy1KG/7we33aZtJ86hEMEKzQa8ZTzvDkQ/QpTY
Mn0FYv9Ho6rJh685aLvk8GUbVAcAnxvkUIqvsG5dH1F/fedDoUCSKCpwdJmUrzx9PfA0nb9xGpAf
pA29M6pw45nMc92qFRWXa5pad0CJA1G4DjZtOHvX2FsysegwVg5K3IPR4X6GuuDl1gwFCahInaWK
BiwDnXhTFaDildDTMX5NxrU7tunDZCD1TsQKpXGwx6UZlHhM/dm47pSeAE4p2qHMWv19DNFdjGwF
wRRhxRCNLT9Yj3EUHmSD9iFAtErhwFuo4ohy5a9Gdi24N4gHzSjTMDXXSmPwpzQCZ+F4PpLGTqk9
F4mH7pFiKUu3pWbj2eY9Zbxi22dtg4yGs/z3G1HX/hZNCtXQTJfQyTR0zdU/RZNd51q9iLJ88SUZ
xuA0FX33ZoL5wNi6faljJUfoqHiTwxie26vKHe+HEEkHGW9nHQ8j2XX0ksdJrBEs+fYxzQfvR+PF
u0ZLkCWazAniQT3e9xM30wR6cYeLg3nRLeERbihilU149capgj0i9ZFiB3duq/l4NXSGKjZBmI1H
ib+RkB0NYMjCGx13LWE8bCcUBiwUIfx4AyoSKfi8jnKkLgpOagRMxjorcAmCC+4fvCwPDtNgpALp
t4ZPUKECERnx11aLxg++adB4e/VnU2OXOPkuN/BT3NUA8RsTgaLIZ2cwUfHOiCFnpUUkO9vkWLCL
3LmjazzCd1pFtWtfrj1fUbexCuUU5zbzsayNaq0p+fcwscTRaLpfzVDF1i6psa41NcT7unbr1xHC
hUS5K7tRu03loVoCCYaHUBioG1eNNETI6KKpuhKBMJ+TIFsZUWe/ZDXCuSLCFAC31OJrAP4XGp8m
TirBNyyNOXK1U2oRBanC+xzqD3bylvp1DAJ2hl6PDmqKZCTyxPqymYplXSnhH0aEfMQwwDKxorrf
dluJHGCvifntX4w51SgabDZF8sJ2kmwwEeIECp58b/g2llv25H+39GfNM9v3pKxPiGdgTSX2MEEQ
6am1eu2wzeyMKjUfihzlUTsf48d40u5tr4oO1tzIK9n4aG4j/hCt8K9mXAdyTMz9mBYoEkDWsx/s
sV5+ykDw7e8WyHtwrm3KQzY3fROXB9mVV65vfyvLuHqzfJw6Ff8H6qV7nZyPOxbqRVEA3FW5rt0R
XfHQtst97bflYXJ5k9ItigIzjbBeAnqbfeytLFhCbKuR7PUZtOFAVLgjlEmvbbyB32cFnFq9s3I1
Q1ugjzZ20hFKXdtOj9udU4lLjEHkTuh6eAksD85M2yHaRA0efVc+bqBW+bZoJlRox/4Pqwiqi+UE
xWsOqBwJzoOAPnJwctwYA4w1zgC59WOsARre/sce8lfzm/ncpdqWMdvyqKbtmu6nk1fYBZofRGAh
HV/5ESh8tv0s84NW5rjMowZJgHkMgToq81IAyNRVkFTjGR5WcCxsw9o4aoX0SW702EaM5QrtTRKj
URtv3QSX4Nw2/mvjY7/4/AQWmopXD+5Ajm7Yf3sCw3FNyXvDNtVrxC0ts3ss7Gncyxje8VodC9Gg
u3QfcoAKNRLlfnVfuJPzNEz3feKKR9kJeYgsUhRVdwJYyFNSV+HOoaK0kLMdD9RHt3+jsMHD3okd
FB400s+uqfuXCTLasQiGsw1d4Zg2oeLdmZ4SYFbytXOmcBvBYnjOgsbDIxofzsBQgschLnl9jBv6
XWG3rwk+8xQh79Q6QAAxTcQLmE37S4sfwgKEyvhgKLm7RlUWDplDYfNFcc3vw8x28T0oq+EOQ5no
0SjRJyUn3RLMOfUjmM73sQSmIHp9pdVknkhSj5TUMMU6120BBNKD3Kvjei2HZKMX2V7x6wqv6xaz
655P/dBmI+4uQBIR8u+oB1r18J5NSGvIWmPa87fyVRw8ZSTXDRimVaQJF9dQWyUl31KGQW0BnSgw
MNAq2/5l6ts3FB0Eat3K0wQV7dXAloUalNbuOcpQKG18tE1x4Q62XZUMqMZR+bi0RbxPCitc/fvd
b0Ab/2veQbgatRuspvjMVPH5aBjW5LUiC11Ov8S3oEyr8CIbF5OKiyswPQqEh8QAGvEXOTbCPmuD
Tr9jk2aro3LgHK+XHvfdFqbvgxxDI9c5pp4GrsgFSrvjEd49wWSMll2tWMfed80Lihww29op+qal
50iJ9b1jNvp+Qk8IVaa5r1Pm2f/7r6z9Pc0wJ1oQzMNWC98r93MKCsZY79sV+s0c2EvMfVSUubAb
cg4eShLXpqhsn0ocXukeN/cK/wJ769td+CXuxGkM+vA0cQ8vM+q7M+idQoBnZO3CJCm10KB24YVO
bUiJrGgRKmwsyzZuqn046pcG6Xi050e3zHHVG8ZVH7nOzu2c6ilGtpojej1t/VjT4P1qYl0nbYgt
/WStkwGKQqrV2b0yhgKAewKsadTT+2A206ynDkX0tl4IrfhWCJC7k2VUj3Wr4CXx51Wfle1ujK0/
0IBUTmWJTEo5FsOra42YpsxQf46Qw6uFO9ySwDbErhTaY07ZYtnrdo8EF+J6eHS41NqGnOPgsvrJ
cVXFCiv2nyy9VnCWrr5lVpkddd1UHnV7qPYE6hydZHdu8qp/1vydUvkghcrS3MkjGw+dS2Fkwx5k
mThmBVjduylX9qGHfJdatHhRZLO04lyX7eJcOfUTCr1dGa8K2+62mkisN6VrXlWBgclQ4hdwqyV/
Ki3rQwggEtmbcuzd74A77uNAj3/miMQXWNzi1hLsTT/AaabmswigQNzloWYcetsw7pWgR/2xYT/L
NHUkyrN4Bs6Iiz7Euqv0A38l0RWfEBdyFglVHUhXBQ1JdLayt200h+7irAYt22FX1kZJjZlyV5/k
lWwcfFbCamgOt/Ea9zVEw0vkb+MBYnadtpdggMemZkW+hfOGd5XGg+ffvzfu37YK29RBX1I+IBMs
cFZnK/ktOwe1wzFHlPMXFX7l2Fnl0Q8p7jBI6YdZBELKPshuMXI0mYWjDIECVhQU02XwkpEADK2b
brC/qBGJxKiwlbXs2oZ+6XQIWVrsdpc4ihP0kZXgHBrWTyJ4/RKq8OoaRXE2tjqZ4s72Uk71nrNS
jN5/axpCeoGF5gOFULEeqxI5a8AP+6IltYuhXXfWjerBtlJjJ3tyHBAulbDUoDI9V+fcCdhYVOGV
fIOR37DkWgy8u8Hy4s6z7f6xn0L9hAjMyTTyZlXqnbUJGzfAjNXzrY1VaF8ClWq3BkfzlFTeB5SX
nmQqX2vsYD4SN4lnBUTtGdqFs2hAM27l5NSZKCk2IzLGh9DNnP3gK/YeBg1ud7JP3g2fNjv7Knvw
xlFeEwZf+xnb40tQkWj7aj3qNW7AHcS2aOrHb3aWfGlVVN3+4574HIbAkWMTNQ0+HwpP1ue0NSmT
Ed0qzDOsCGyQp2FUjGyKh4mEnz+aOHk+dqGyS70qPk/zUK+56UFps1U/gqWYjXHzSSXNnbcBRAs9
SDeJxcG5QR113zhoMxEAPiD6UT3VEGRWoHPDtTp3jSRSj25aPQ7OHu+26pQNWYoVu20EZ3Vu6hxK
QcrpcEMsQjI3MwUpE8e9H5v8S5q09l72VCDy9/VoFotgUqONWfM4t7FVWN0oM5Du3S3ZuldJpQnz
Jr1r0X87tGVvbvSx766w2lKgKSnguF5htZOTPziwjx+ELe4xsld/8Uh8nGR2Xuj0x9BUg6ekz7+B
2S+uPQ3hTeg9cDHkJIkPLNJdTeyMcthVvZs+ywbn+kMG4Kj032otCdZeMQLkKccSkjfiWoHBYWHO
C5AAGc6KlWlQc6lOD04Vo9eEClbalo9oeKx6SWlFTTX4j7hCzBmg3+sZ840hZvNKqhn/kCHyqcy0
HDMAjbkJ8qD519LzBrRh2vpiELot6lzr9jw8F6ZvTj8cLXrPM7d4rVoNSKgGAwjAkjgMFo7EXVMG
L6R6j7CHdpOmFW85Wr04O8Tag1Ir9ToJHGSwzEgsS6V4xJNKe3VqDVGzKH/i5Gw/1yK/02xFfR28
KjzOPtP3iKH7Z4yEzldOrNITBmdjpm77mRNrp6G2rnTtJ4ZSOD8lufI6DVG4m9BzX/aNprxC+jhN
OnKi7hT0hyKKgkcy1cGdk2jT91TlcYWl7ovV59XLUPzIyaZ9QQiBJM3UPGn88ssIuetNNScrb135
IJTdtmq9DSzQADGhP61J768fwO9lYvvzJm7juotQkMWjygHe9fkLGw6ajnazi7KIn7bQKie8MrLi
xaEYe/F8hNIKkb8QyCWPAcAc2UtyYTyX9lJ23Hl1TspqZCN6opCy9a3qnHtds/YthNbkVW4O5jYN
q13vxOOhH4wc2GfYjofE7Ke7moMv1IP+0KqgS2T0ooCyuLc1pEp1HEGACvbLgjCbGnrx3uXpuBhH
njtZhuIKKCz7dGNH2E5s78kubW6sCU8g+cFJP14oVumsbAdse2hq7RvmmkuE+otD7fXop8kzq6uD
J9GtKd4ARrdPsDXtUzk3ZkKxvmwQRw6nJTpg9fNk9+4z2E029QB4QRa7z02HxKo5a1fk1rd//6Q+
12yQgXJUB7kn/rORRvuU2bJs8pxOE3ODuUoef79SwZAazuLvV2L4v/9zuoVo6V+/s2C/SKLxnXUt
YbmG9jmrm/edpoVD8dMcEwvfpCeyI8pH643hQsUp5l41rGjvAfVdw7VIXh17fJYrSOa+UAXxX3t0
ZJHIAndYIAdYV9N4kldGivaw2mU8G7LW3HXChcgYpKiJIhs8xmnzehsHaTD+03htB+bao2SNHh+e
AgG5rZ0zxdozcXu39ia1Wmnsmc+WYk570/KJgOauweHnkmb6YUAs4GAlQO5Sd1T2YiyJvIgcQXjP
Ta2ZA36czVr2rhqxuolq6W2JnJEv/m1aDv7TGlP+Az4w6UCvwN+ivg7dDk05TKKspZb35Vth9m8S
cIFoyKJuJu+d+o+LiJzXPE5hkW8ql4cJijkCsvCEVqzdrGt4nriKacEl8IGF3fXYpOPj2A8oXpE9
jubGI3a91H6mrj0bk0U5dl2dYZp3HGN/Lcdui+UbAik7hF3iH65r5ft1BqFp7DYmWUHeOU9Taj5w
/LuNCX6dINOmL/89l6gnz7L6JRBI7hZJNJ0xUjPOFaCTRVpYMLvS6QV9V+dJV/Ji32V+s4rsrP/e
9q9KovvfhlTT17VBxD0bK7wC29sZmOieAsMDNYd96Kr2rQJVHmu8tLg0LdA9HT7i5t1VAvEdX9Vm
mU9pekLMqT8ZVklgpJn5e+QB/Hb7j1IfkFNtArhllTqSgZ8w96lHFL2oHhGz9edbU8ZTeFbd5W3E
+XNBU1OFMQld8PjhRVg0Dr+9coywv5q8SCXz+ZeJSG35F8g++nqXHm5vLJcl4aTvzTz6PC6XhUZU
rKoB/WLZlT9Jk86uFcC+d1EcegtdU9WD0P36xTDhxgWK+VWzp3ZN7UPZeKVefxUOZhTbMB26jwjT
nkVoWvaZTI53GKo2WiVIf35LPASO5xW64s381sU0xs9pppUvQebYeJ044RbTEu8Zq7hXQSj+3sPn
uCunOnoymzLfxaNtrR1Pzd/cJDkobuu+c55S7xwPSdqQ0uGlUNqjqKLuTQ2KfK2bcbFHksK5D0dk
eCN8Bj+6yVg6pB2+cppCx7arsPlTTecc97i/yBVRvY1KZ3oPWry3Suh/J1V3gpNR4Ntjlp723TZ+
gKvvP+RNgkDpeEHKtJxjiX41RGP0tcxxPZpX2HDrEVEopwdUq6yVrxurSWnykxnGv5qGms2mH9r3
23hNODLAsfzfktYcv5Z252xUx/j9pbeuQIt8a5eXFMWKRZMr4V4WJLKgvxAKjw8FR+1nkeH/M5cv
POG6BzdBOZfAqnszqhYp6KxIN3KW1G5711U6/oJyVn91xiR+zTzq+arRfpeLID0aW4UT6FJ2EyD8
C9RBo72FzDS8UX3Eg7jAesQMgwKzOic/yP6t0SPyWHD5kFK9LYx9oFeyXzh8gDymeY/fGq1RNrE5
nRXI1mdlsNplXhEvYaFpnpuyFfbydVRj46zPA3IRB6ZuFXWWtbD9Or0DbYCij6+OKx6N1VbSa0tF
35kG1E3Ls6OLBsUI/IX6Rfi4X4eFi82DjuxOH8fTpfVrYzND2w4pUmYH9ply4wIBvbetDi6625ov
PlyPuzZVMcUmu1S4pKIhuh3TrqvOGgJOC2Wq7aNa6fYRPXMgl50Z+ws/xv/vt8HbIn1eWURlvEuj
9CjHwUjmODz42CpT931yJ0/0y2pKzb0VqcBb4+HUinY4RdP0M9JiiqRm2a3y0ej3aQsQSsdemJvS
DsBsoUSfxoSWqRHyzDIx1HBsE3oJ4azvqd/KCJGsyt5OGIIuMPBzn0nDl0csNNI75CKd57Ds23vo
T3tcOt1nOZThfmU407M2L+fZe+wweLhcV3cgHaYpcA+y6yloeGtN1G/lWoVK/jpJI74j80tdm2o+
XNBpIRdb1EGOVetjXDn/U+ME3R8+71ZOytdPeHVOeXr9KQa9PKt6M17/YSchseyVhbHSic0Pk9k4
T2F+DMRIPmnuxI3AMDoRxU52daytt42ZsdXOs/00do99+IHVmfMkR6oCpT3Tqby9P4/hnNBvHNJY
6DUaygnvsA8P6yfCW8M/JhPyElYfg0duOvjVbf1a1nr5gwL6BgSE8S0mg7jgiDaxfUXqDgHJaYMf
+vAY8DXDyaab/hAdugK8hhMKxEkQMk91NQOlxqnZ9xlfCYqzxRIF3Pr/+Tqv5caVJYt+ESLgCuaV
3kukvF4QbeG9x9fPQrFv68wZ84JAGYAyJFGVmXvtDy/Pkb6cFcswjjFeLth4KTGyHIp/L99dDEwu
6SSgQc+d8iCbhLQatz6FANHJL14c8mK/K0EQFixBuICLQYGiCUhf87vTUHXiu+8Z/gJR8/Q+4Gq3
NDKAs5ZV1cBi++wKZ54qWRE/2FXg38wKFyhdpO88UNGawX1edmWWvcc20Vr0zHhHhnX6ThRllZhF
8oKUSVx6M6K2er5qGEPMf9ISz8z5KiSMb0TKBEE1w+adm57krJD61Z0l8ohgCRd1LaFfpUkUeA8x
X3rZfy5W3KPgk7uUs8wc4NzYjdr+fmviNf5QwsZT+LgrjvlbduMSoW9KJyFRQNB5V9dlu/LY1EKw
ctPH0U8qbGNn49q8aL7Z0XgZ8zB+6am92XsWO4TWsOpvwDXCKjQ/ezPrNtQVWaQvivK1y/W9vK5t
2VD3SteeYH1lVxAfMzeqrr+VpEUXiqOajwWybpKpLFfkHTvXOkY9Xzp9GyckVTQ4FXkPcjh0Zxtc
LES60jV2GgyK516xkm1c6Qaw8mR49loRnRShztBlRvE57W/gXRfkA6IWz5Lk7IrOuPjtDV/76CHI
2TX3KizNghzBsk+r+jXIwEe6KfnrMR5fcLlIfo06Zg8Vv+XC4wEgiF4Y2IauRqP1MIA+qVkV3iLD
8qjZD+qNmOD1y7Fk7qPOe9m6lAvKrgHn062G/AxvOAYB8OurGILCMh74a5jt4H8ovN3uZ199gf2f
PjmK2d0/58nRbO771zx5v3/d5X+b17OZOgqgHMscf1c8qqlLGUaN1KdGbdpC4PJ9yNXgHHstvIOY
74AHOZxXG4Nc9OWrR54VcfFUtVVwkK1G3qMOSuqUS5xq7m3w6skDft/9mrI7XMbmV5PT5UBQ2tR5
9MlP2XV/WRLRCfuiavmPPnkK6hEsPp8X3u9/fjDZr9Z8nWt5Gu3kwH3uPMUFtreKtJrSA/kL3X+X
v7/5120UUjyLTjP7rd7br/2kd99boA5E11zr2iYjFHA/Gde1gVuAZv6UEyqqFlZ6VzsnvmfiB518
4zIQWfe9yIed7Q7qW21BFXWDRuwm2KnP861VHzC8hznBwXV9IPZXGcaSB99oG4Am3bQmNhg+5Ypq
36z7uD8Hwr7G5XR5vXiQc/91vWzK690nwIBUrRkmMdive/+5Vs6TN/jXvf+8djdXNvBkLXd+FYqr
oGDpGNfNq2w5vRBXFfj/LhhwspR9LujVq+dX9Rp3cX8tm/JgRkFOVDwwt4nJR2pZBPU3B2L+ERZ9
iGNHrq6KztfP8jBqrbvWB1csZFOvPGMWbKh/hmMMemD++/5miH0PHBUpb8QW5dpyK/HNIcBcZ6Q3
h9lBpKyKI5/E5or2qroPVI35QcG6eGKX/VaMOCc7gXtpTHwJWHTcW0WFzXnT1u4lFQ7ZywzYo5wm
D3hTu3DXwvFQ6QoycFr3e8wXeG73SYgJOu3wSoyKZ0+ExVxrlEmwYEW8NsLe/R3H2S62Gv1XbdlH
zY36n3VaP8J/LH8YxfRSDmXyPRXjt5BH7LfWhNgTJb33IUIvxx+U9G/vZwDRh9x6q3ToAF5RiNcK
pMwyqZplCCKVklIemDBOyulEHKd/CY0ANz3X0o6OYvcv/jR6C7g9Avg5o6U2VMsBduVewVDxRRWG
YCvoxns5ylMWQ9WiqHdytM5asaJMUdt2+P0u+nYOBk8tZqB6kVhnSyuxwKy1eK3OzdC1wZdReG+e
4/sEOet+QWIq9T7xg1/YWWVADT+zxAFf2/X2Nhsq7x0zb0pJfffTaBxvDbiCimY3Ul9DEJ78u9zP
IG+oXaec+DC1Uf0s0uyxylz3Mx4AuNd8P528oslvo48Kb55vQt9ZmmUY8utF49LEeGVGg0wbbOCw
E0375EGelRMGJcSFo9W/BthOiq1feQBd/vsVxpCUx1rXD3h9akTm5lF5yHDdqBE1BJhS7ZHFoXsW
ZGb0mSbbAL49wXMNNkNtFYt/dMpJcri3cApEk8aXMl/HWUKOryhY9/7ruy4xpgqDr7q4uEYTb+PA
dHahmk9PhpP9KtiVflcNhSIwhWepYxS7InO0bQCn7MXQ3JtlOu53qoOThQ9N50Z9L/krx+33VhsV
D/LAIgh2Vt36u6nVBn9dT6CgdFbKa5je2q2tLHJ/KnYKsKmfefI5z26/U+CvPccUiG1y2/3ZKm11
koehBwQt2c5IvjCZYp+ylANKPq9M5cjXxK/rQgffx6EYdJzhuMPXwFfTsVJrf48A9pl+9Us/XQpg
cC9JDy3ESR3xkujQgRwvw+i4m6ploGfti2/0DfnuoHhpjRasq+iil8QvcAycPKKaISZGbh5+6KhH
V10WoFNGjAN6XMH0Y0mMtDjYkTr+Of13W2UtsfGHkPAONi/+QqKa/QkRWj5FBYtGQMxfgOavJhrm
amUYTbic8M85tFDdDpZa/jkLshHHhGEe+RqWZ7KvKf1xV3QHu5kEz3vhr9m6DJcMZxd93sUMF7dp
z2i7q4Pq18NlILTEdi4zTgXQYR1iX7AQ1g+/ZSldR83VCD0+cMH8ka9t9QUPrmJVmYX32GRi3Kid
sE9mVnX7yOn5ULuxclJd/PVgT4VXo62z1eAX4oX9DtUsphN+UwLjkcLzYg0LAjw3VjE316eahhjk
Se/rHILbOF16VeGhTEseAjOBnT6n0rqBPCXGGi75duyC93JY3qTkQe05+lX2pBUYFyrY+XDNLyD7
vK7Ddj3kZ4tJqV4RDPumpV3syHEprfPmRaGOdTGHxCIgvAAfP+c93VVuWRnWx5GDA46VgYUdXBQf
pUv9A/vupVN27LmtaPwzMuLSt3aqKF7K2f+4UMf7YmMa7G2+ZsubyYl2BrPd68KcYjRe4OulhvlF
ByBoO8s3f6ix6p9LxdjrWO1sC9YwCdoFsSQQ6T00ipXfgNrXx7qNfqhGWtx0eWg1fFv9UV/LGXIA
OOuTEdjDSXaBgoC5HcCFS6P+/HUYbPc37wV0sKnoznWT+uNCpM2fKWo4NTzg1G5TBKBx7Ta1CPlj
hAT9geJDZTwkfmk8ojI0HkXZz2pvCuZkUw5AYX90lOmJB44+vYpMPEdh6UEvA7SHYeaEPJJQ6yrG
yOHILhMaa5A2GDui17K6JLl6k2M9Dfj3LaugJAfu5PaTb5X6wc8z3GrnUXlolJ++i3j3Tw9CaaUM
dQDmzMcrRezjgPJIp2vqamkBlYu1J3mvbsLHnGwRqcn5XtBC3V1eE8u8XwnUiNxTtY1j3T4ASP2T
l5bJaXmIS8wVF1/tf8xRkl/IesIz+knWt8hbd21RDB96uR2KtvxsQpRYdWpk23Bwys+uOwdhnn2A
rMMpzwZSJR3EVASmrpU2b8AO231M4o2vSa42Cwo0ElV9GcYSvVYpDASG9Ac2RY9drDylkW8dnaIK
VsnM+xlVqvKGFgdtRWkDFs92jkVYHKIl61kIn4x8iJduD8cDqJlYoya1trWqh+9pUCKmCNzHHHus
J7enhmzurm2R7ztcO1aySXomhyTrOuS2GG0yosul/SqQnGEwV8Kim7tZkog1T2CE8yQGj6I3vIfC
zIr9EFa/UVwrD7IraYZ6azYtMstOiS4Tj+v7AdZIvDdi5+mrX2nBSiwcpfFOo/H9a2plwJz+appY
TKISi49fV94HQ6PZY3S6bXL86NuK5CabAe1tyDdWqXqvYQUnrXbUeOGIUn2LUCltzdJy1rJZUrC7
UG0iNlNuqm+OTjUZb/8Xp3b8x7F0P0bDTh4m1SxXFSvOa17U/dFwvPfOCxxk+Y1zxbS2JPUfDkvZ
Z/rjyh1yjPoym69dCkZOaNSNdZSjrpdNOWCp4dYPsNgUpOB0JG2KdrEMlW9rVoyLpi31S1BEJiPo
7i42FSBElJy9nCdHY8AdpBVBkWWunWGbZufnsQjCY9s4+iYIyurJ5g9ADiWJf9bTj2bGTiep8cPQ
9OK1meJmgZLowe1F96lN75L9kvfsqe3I0o9eUYXXzh544M+0mLTJPiFUqU8iAVWKvEJZN13cbaZC
bbfw/7YWiOufRup9dmZuvRRejM5ACTGG9G0MYCGZrpBEUc0eYcTYOyH1jErF28oVVLoHvxUKoc9R
WlovbVV+b4Yuu8ixngW13of6vQVh80U1Rzap83WiA4FsKuO9VZvNRSdO5hlLXMrdDTlodkhBjN37
qIQAf3zVuCqjYlyrpjz7lKKfTeg04dIUIICoo0iybAv7IT/2ZuMvMGMpCPQDdfKw2lv5+Ee85W5X
EokFBC5HS94cCTKTBxuf9dfYW8leKDni4if5ig/dzzI2vWc9LylaKKwGMl+BNWuOC5gfGs4jRAW8
/qwx/+iC+GrNkuKW2sRWH9KfYQ6mfrQzitaLUOzdtlj2rWd9aHWdUzzRJ1vZVNVp2eYifHMDtTyE
Lf89X7PsD9se3igmT25dHEDGLgfEmENtf6RZjO8i2fWz4TblrS+nV2Puh+kmcGSps0NgVNlbSnTS
g/S5JRzhbBQ7mR50K9IXutFUW2GojbVwtJ7OtL4NE+bILgi6YYZ0wktqD35Qv8tWTJCSpKDdPeoN
CC3ZF8ZK8zhgArfp7N5axnNT9plF2iBwu/kjzlFJkrnn0lLjbZebzr7QyVq7uEEsW7ZS35Ep8VlL
rZ+5A/Al8AiTyrm97rv72prf1fNce6qJldfBP+aOWebyvap8t6lBOgZzIT9RcI1Kzrm6vwKguIhx
8CXlG7cgVSqWE2aVq9t/djrFKjLZx5Z4iS5SPp0vY8t7xAFmeIl8Vd2JRgx7VTfEWfg9WsAxLZ5H
qF/UCEfh97Kadq2JFd4C5vwqQNr4OCnu76FCdeV3tbv3tOanTlUGQb06XDt96JwDZeZBUn8uWIpT
RNWmyvBoDBnwpbDwluaMqA/JAZBHbp2VL0HfRo8RrWx3nltd836srmMNMS3HEGfVzH0lZfXs1z3P
CBZB3WFJVofDS5fYMS67Q33AwXR4oYyA0FiSans5WtmDS+TB9HZyNDS7inVXUOzkqAIMYxWUAwza
+VYu6ri145v+vTk7Dq29PG43cjRI9RqOc+is79f2mbLBhrZaW/3YA6ar2N+rk3eI+0Q5yDN5KEbH
O1TzodFHdmBf7a85nuWP61RBnSUnyoEKp0W1VJpvngkA0Sl69dlPDANGkagpU0uTB8Uo8aKO2uJb
VY2rUVG1La5uzqbrajycCIgd9aKOb30S/jb4p34zFVj1jWt0D1g1xiBO3GyJq3z+LUls3hSK+hQQ
1juodRGs8yxWH6oKYEOniPBoYNx+P5RWWe+7vgM6OoTHrirxCqD26c+oPJMjY9PxhS8vVpK4yBdy
KItyKLmhNuDGzlsOsF0c4MwKlbgyrRbLzrHZyyal6Y8QELproeE5TUEmedIB17sBL7q9ZTTWLays
EbFbepAteXAHDPXsTBObAMHQLSnN4jaJ1dcEjVDyJk0t496Hg6t1I5W3MYGcUtxZE5uJnFMbESMj
f/KaOMF49k3sMcWkpa9WTmHDZAIlkqNmaox7t8DJUI7GWuZsRZW7q3Qo2ZeoT1Ez6odkPqRT8ecg
+76a8uz/7HPYle5UondazOd01Mr0NHlJumMRa548bPQgGofluXWsEiNQ1zlXA6kQop7dZWrVYTP4
QLN5p/C5Y5n5QNpErNXAqx4HNJRrMrI+dl1DhOxG064FoazVFFPnBz8b8jbwyY1jQUnSTeBJk+L5
2KtGvPdV5cc0juQx7Mh/IysV4FyIMlczNW/jIOY/QiuzDj0wl+3o29pDVJJJjEK7ffFi/IviqMm+
g//ZQ1xCb9XzLxsz/pVJ6136tHeelM5xnqxMf0SGX1x4gjlPfhoS8LKUdCMH3dDST+g+v8v58pCo
ybbo7PxRtqqWb4emoLi5MW0wLFDbQ3eqH/z5EEPvWSBTFFs5QGySQrl5ytfAV58cKEqcZu9XTNrB
CRsf/mYz3IwalmIOJ2ejTDmOkHqLkwE70gcQbuMtSFt9r5EeXcjJAzThC/KvBzZIZrC2hfezTF1l
N+A38tAOhsoySk0/C9du96lrxhd1DCgzbkK2lUa7gA5m71Q3iq6yz2RvtJwwttzIphxoS7teJ5ar
gj/hMnkY0rHbjqkRE3v8T19uxDxVhxuGVuhjDWx1qe+w7mQgvFDZbv1tCssmMQkrcKmrSMPXQZYb
Bx4YdorVO+I/4dfZyUIuu2xi/mMkU6pdPtTRPoMrgzNP5a+0BuWnn7ZnkG78L0o3XeuugjClpE59
KU9RCDaUVAfWs8va+iQlH5qqvie2A1929qToQ+PekoIPJx3vrSDP2bnlE7wahJEL22qMo6E52Uuj
Ag4nfG7sxdw0yfuvyk5xt3K0hDu4znS13Phjpa6VwRpRDmJtig55uoRidG++sB8Gx0w+Wkow8JSe
cPyam/pUYgfalYhLYu3kRYTEY/LM4AdM5dTzXahWPuTWbjJXQ1D2GMJqfOYUgwpZFeu6nnqb33ZX
7iodpxql0pwdpMaIpZ7xAUfROjSxWbM9zPENjeB47viCiK5yCiteyD/mTI6vi73IjZ++GXo3h2w+
qb+dYeruTR7sFow8BQQgyf/2aezTHGu6yksMqzM2ip7Xq17VjGwZ+9EGZZ/+0IvSvaW27ZH5bIal
nDyUvXZgQ4BzYIvKncSqvgQEp++nuZmT0V4ksciOcrSt0WiUk+KgoKdUopmaT79LjIvZVhEFp9Gl
qWPtEX4+ybuYYiQoHAs175STjQAJIX+6cGzHfMEhQDxYVvxNdptDOe4iHcdx2UQMaVCGE330jVlT
rBK/ENzXPiDLJ1jAxwNFb8AQlWoHWzBbO2Ag934ixl0QDM7a7Fvto6+ms+Ub1lMJq+fcqZC55S2E
H4vFZCvJJeU5dPu/bl3GuxBL91zt/eUUVO0acbSGlXpVNA/soAGaNwk45UhtHmSfPBRmWPGwTWOK
6ioRrHXqHIBm+v2mMEoDQ/mI+jFC8M6GSlTelzrmaZhu7MykSX//t5NY1NnvZmx3leL8a6iZeyqG
MFW7OJhX7Zu/nHl5Vs90eXnWLyFgpvfzr96vSZ2GFCnF82HlURUxIEH4z5Vft6xWX/eQ3Pqvy++T
5nvk8z1EnqJwLNRqPyaKwYdFNK/mqJM21y37F6VaxdBbv7tG5XnSBe9RZEerrM38x6Sws11YdPpe
KGp4CQAlrI3i0AKJORjomhaqPnrPwmjaC8+ql6BSvOfMUdVbkWKEEKbes5yg6CWLlEK9ya7Y5QtF
bZuLnF4h0lmUwSgOlU2OpU06Eh5q+pKNGIIVQ0SGfm7qLRYlfKQJbM5Nz67F2ZP8UVpB6FaPrT0c
5Vg7GulTa6K8bSarX04hIJkieUZvyxdTaG9D5IxXOdPqPPIp4cR3fZZSGYwlc+THyUkOJkiTl5WI
/BUVn1TsRNTlGmNsbSgwjx4FdOBHUHzJxSOOIlsdjw5nkVK1t2oJmmJEy5QUSQKgLgREjW6f06LG
s2j0nbM12hGcJveb7Bfz4NcMeQb+4MM0lXInW14RsmlKEZZWSkK9fakRM80VAOlzU/YZZW0ukS1N
G7R1VD7MA6xKmxVA8mjZK2Z44IHQs9fUcHXAAOdUzAe7L3m+hW2hHZHqLMyyt1fQ3YyT3gXN2VYp
Nhvyyvr0AaQjigl+lglOkgroiptLogx4DVgI1VKiZ8yeoTPNU1q/P0y2075j6NaQiffF0Z733NjW
KcuO9N7CTFScGgbL3mOsOpe/tfFn5SjEzqLkGeqCdww6CvMizYk/eyP6ZYLPvWoiLS7IifBJnOe7
FumDzk2ozwoQSicjkb+sV55Y4itPSAj2oq2th2xuJRAmVlHDrk3OcLjbQTMJn8vmGEzmU/kmzy0n
959tCGvEGjPtIPtihXptU7TVSt6sxCryYUz9I4bJXrXEjuHK5jy/yNctQ8NbkUWYNvLSrtsN+kQq
cHRwZmHBAXfUa15RWpFGbK3g4g4DH8a0PuKo2l1lS80fm9gqCczDS26ThqJslTWCtk+0IH4r+bmo
qVeix4Dv4q1j4Q3mqKFxUtEJbGI78vB6GqJlm+T9Z6iFFwR+1Fkpyi+2/c0vQ41+R7EYj0MfiZWI
ivTRj7zksVCU7QTtgPCTbhIA6MZ46/NLQjtktO+Sg1BHYltUOdqeUr+ybTQe9dx/SB2KJBNRd2ez
pbJNDhZ2vUoqrCHSFiVsZU4B1U0se8aWv3s898mBPHxo4yC6ykZfzXi+HGr7PF12QdrtNplI0lUH
uwzHHhIq0ApbDF//3oP6vG05IXfFFKTnb+10205F4sdD7tGvw/4lz+ZHXqo9sD/uX4I4frfxyuCf
pXUvUx77oDaU5uzO2VPHgdrcNITM5ZXso3U0+F59lJd6Lh+jkODTQV6b29247FrPX6amTYFQFNSn
oqsWRKH9YzQaELvtoCICT05sUQS+2KDtnYXVnvU6q82XGQKE5zCqSlKyqXN1MrPBkbdUH4Te6htD
ITSpOX28qwr4OcgJ9X1r6PZ+BJGNM6FA/1aqFaos0DnoTNoHl5302klL7UplWIMrQRc8U/zQLgkW
Ta/VpKmkbR1QA+T7+NhE3iNiyG6hRv1VU8v0l+VHW4+YQrBQgg+YSLAUvP4KCUnDaCavNxra8V9O
Uj/2wdh+N7vmF6lHfVPhdbJMA1t5jOrOh+faKKusSv2r7IOOoW5RefnLr7420R2kr/V7oyc+HHst
ty56Mtxvcu9zfH1pqSRbi793chLznSCvfZD3lQcW6wGSbvBWnqdqbJqpq3bQ8K9ZxBWgsPko1K7z
s5lB1aGOhF8bI+MaiB5lVmr7624eILtO+Lb4ppilSmnRUByiqXJvrqr8lOPywunvhawN3+q2/o4l
aHALG8e/WV76sycwQUkFQP0l1WhdkourHBuDsuNNjUWYUWE5pXhptfHUqsCedp6bBj5Q6wlNnJwt
7+mrwS503eoyza/gFVZ3yfIJzR0vVc4fDdG4AwxO1UE4ON+UeEe5mtgpbe7tuDRhHePU0zrVUV7B
Wsm5Wvuv15iUKjn6Vvrj67dAMRVTGxR0q6++QiW4VoeBuZM/i7x+GrTNKFQsrOYfqANRdVGRg39d
xNK42DlU7yJKCb2DkzS/7j87gkrIKAmhh7+/itO176mb6kfZhYiuv1IhKhvyhprF/xu3ht+4vLGO
1KNyaRQwpEwBgddrJ4pP0nbPsq5+7ZNA7GooUFgkTdpnEW5qwLB7SFnVvlQV6l2h3DyAmnFPfDxS
HmXUBlXGbwrbtM8+McY16sLpYHSqfZUlQ7IEaC71qc2awrQkEbuC99VW+Mb0VvkEBOY7RI5ICHDp
hINM25pNvvP7rQvvm+/YAoWyP6wJ+lAoNBcQ1c7wYwSZsyfd3AOrbKZ3FVuDYqasGSaWr8jv6ove
9+N50ij+cPRYX4YjwJsBTQv2J9TqnlEaRGy39Whhzs0BkN3Z02rSA6ibEHoKl71t0R8nPIjLhTyV
B1GNPWTPvyP237ZdJ+OSNbC2/JojFNEvUgL3a/LqGPHakK+ge/znkM271K/mWOrTwTGi+7R+3sca
IR/zriwPmpFiSGtHZ8sS3aXJ4v5+4IHZ7DUveP7qkmfhLCHoLf17YcEocgNWHrI/iwriovK0KJWf
sdOUu3vf143vw3JOrvvjphfA3j2lf0HGUXwMvcLC1K4NtNnwpMB9JecI5MuepJq2K4UYLnnapOs6
HapnVCzmwihwnEwpnO14qt7gVBnATqdbERMvR37lIeaFSSmlvUS9id+mlr4jEmq/a56DDVA2vgy+
Fp6RYwGCmPvHjOSmA8/rqBhq+16p9+4Su8FDZvBwbwvFfhd9hejFUdTzWNXWM3GjjewvXJTPeogA
m5qPzThhA2c1arUay9590XjALuxAJN/LDndPxabiyFF2fUKNHuGj8JaXVfVZk4xinWeWz/xjgvWU
ZdGDW5v+znSaaRHiSb4Ka8cClwI/twSPeX8Fq9Wdl9EjySNfAUTNIZGv4Cm7KRPhyUoKZZWovbGt
sgGB/eQiip0PegcEI0v8YafaQ3aTA0RjKYYy20fZZYdtciwd46ecLycQufbXAWjGNR84zHzMOH91
/e7Fr9VpaxieRkKiw4pNdd9LN4PDnY2Udgy8W+6jKLbNa51QDdCbOLm69RMxuXGRFoG1zUI/eyvi
vFkomKicnbrJ3ny15vtZM55bux2vbZ5fZHffNN6hzr1maRhW9tZnqT/jLeKtHB0LYSxK5DEnOapO
6SY33fFpnCwVjFC7b0fLxciebyIfAvqhK42ckqKqucmDUYEH9TwY3LKJv0xzcyjl7G3KT5O5VQDP
2CNOqsnE56QbDYUtjaDAYeGJVgNd6DcvpWckG+K0/sadm4IyzG3aZ/H6PhqF+Y7ADsQ3v2GPJupm
r0PhXFLOXb80yEoOpZEp4AEZRfXpnyg65w8z36oCebNg5R5tXYuErbyeDMBcw40PJhOaMhkf4RQf
ZUtkNnngIL+/8Oyh82w7H5VaTFTfYKhAePRZ3sTn/9mluM/Iy7D5xEZbq689Lpc1QqgCPdVaV8Lh
hhoSCY869m+dwtddz7L3R1AFe9b7rEoI/7HQUmaMWXqm6t35VlGojGik1h/tKXvAVkhZVjVwlaxT
sk3T6pBhKzPapwarqYAHBY6UHsEYMzQeEbDDLB6oIDLKVl0M7mylmNQVYqyxv7TyEIfauUge+JD2
l69u2fSJgmwzgxWwbGaN01/kmTxYwh7Ym7nYqc83guPAF5k89XRIVn0y9KvSVpN9RWJvO6/9DlVs
qadxspONE+jEoNmuLGEg1p9qib7KyVnT18330DKHX9hO/uqdMUP3macrYWW/eYrpOB0GsbcxVbW+
+b7y6veu94Eme1oRzJwOSTLUry3ZRtMUyocW+cPGiC1wiGqlfCRim9Z98uGt0BcLuHdV9dplab1t
kq5ey2bUoQUwyybfymZW+R4o9pbH9DzZzhV9YQKmPN6vjdNvflg6iyluD9gxJme9gvUmz9hAvxWO
GexkV+PVgvx4iu824cfnwv4uo1doArpb1Q4b2Rob1B4kWx5kKy694YJS9Zts6WYpTmEfzSXZhL1y
ocXHSKeyVYbIgtCY9lEyq0jmAJpfmunOHDEtkJO9tPV4Nwh1LUfjCK2UahTi/qoFqMEVJNCAwrmZ
OFlVEFqroN3La0k0UIxoggyVwbcq6JtFgYbuJEcdZ/xBULa8yJ+iUdrHzBhwDaoM89STWVgkTrGd
YMD8rlE+EJW/n2hzD0UKm3znlyUmAlbDewLHlKDUxFHvyUyTQOO0aXg23k9l2x9EtkM7d8Q0lvrP
VT523kHWo+Xe9D9q1OTAoKcrKgJxEIyULe7ePWkHu/8wnYJcHvl60obvlPunr0SGvHVdYSCYDZ5N
BA+5SYqsp8I/QNQPqtmFGxMZ74MfqLdIjcwT9an1LffL5jx19aVVk+Ymu8YGsWORw9iUTZ4a4ZGv
2oPTO/5ZxBMxUnnqNsox4XtkL1t+mLPmGufFhswojEqcaNcMr+6D7wBRyvQ2uyhK8OcM0defMzka
Eiq//P/zeq/fKHkUEqT+n3fy5+v/dc//bd6/+u6vbfG87eIWoz72iwtDd3oq2Vy8Bmb8WuUg7yxf
bdzRvzdKnbGNsZ0DppJwn2psWh0bRVQC739Rqc4pE4P+NBqQrI2pzqkOK4o3o0AMlufpjQJh90m4
zVp21ybVw35e494bOTgnxAmSgaSLNmMUVY/plDyygHW3om/9JVoGTFkpjSCbNrdh9uEgIcftr7aT
oU/ODZyVeww+1CEEfdKY7a6TjtgTnqbIhXz4czNVR1U9e6NSdLmqKrajE8jXYxQV4bsrluFsN5m1
Q3wch5Sm647vOhZB91nBPEv5M6tvrT+zhlk9J+/lKQqfhXkWDl/yYirb4qPIqz8XpYLKMFWf6h3m
H/2mFC8u+MpTxTtPQMZ56W19OMW9XYoDY2mN76Da5OUumP2VLemvnIdPXdHbR9nCwInnFAighk/K
FicWLBLCWjtqlshOBmWnG6tK4mdXKfuFoCb+J9qvBRvQ+ndfOS++VipvYY8jZZs52UOa5NG+dBEC
w9JzH3KThe78UXvXI1Yg6lj/biIbM6o2/jHOCixv0mAn8W/ZyNckxKEtm0bx1gqh7UU5m2ZiJ+vu
BgefbtlEax1TRJnCGp9H07FhBaR34iSb+E7vEhMnYkHkh9JYIsUBTpvhKLxzrlJDbHf1T8vySXpQ
FVxT8886xJqNtOQhtPUfgXCcY2WEwVNhjcWG74dyqRJ6nF1ZCPkTDbGn7aTbLgFlp//IgnzbKWn0
UzUwI2zSqn0iaqVsKfwed4KqQzwLA7SI8xRvhC1HiuKTQGD3X4ydx3LcQBKmnwgRQMFf21uy6Sle
EKQMvPd4+v1QrVFrtLMRe0GgTLcoEqjKyvzNSml6spFRrZ4ijeyWmlkP08TvHB/f+KFxAF3jKzp9
Ki6eP2LgmO81uXHsEE5cVeiifGptvzLsvnh3KrvdqnUCMh044hvZtI2cUKY5HhjzVyawDhWvj5+1
SPCZyHiUStZzKwecdWvJMRGo4mUe6zxdf4T4nB7tSCRI+OAO4ABFATBW5XfBbGMo70bpbvhnVA4U
s7/hbYqZQg7OOPTPltasD/YGIacU2RhqswBB6GyLaBepqnGK5xbbhEFxEDHJqupzwKNue+8Ryx4b
pEzXGO12H1WXLoE5pt/H4BsEMhgb8zZCKjxeaBUCW1E677mxWeFZIncQebntNakc6cKtMAaxHPE2
WY8dyMJ1g/4MrubWf7XTovjm4XaGXh9aE2BBEU2UihNqqOgHjCW2N/0JfDw5dsi2QBd3YasYW1S6
Pq3tNFUaiN8qcQ60jxBK2E+tbWb4SZ6+uBVvm4q3wzEaqvBMKJ2s0RQL31KjfdXdqfkZz1krDl+f
ZS+0pcFh+TJaRrJXLDfY6akhHsoYwI/XRtGnYdiL2rg3mySgFBhre5+HahWPuv8NSRny/xNJX1Nx
KmLS9FH297FARiGepi0RLr/VQOy6Um2fa1Q3z3qOY6Ochlyat8TvMj5aemi/FdHFnv+R6Ny2qnE3
4suVD5X5JL3IsMd6q1DmvfqyDoOXbrxuTNdysNDzZms5gKH02QVEnT0+dKsQaDfz0KdBrcTrvie5
pLhatL62wSq8NwS5e/kRRyuxFUFi+S4ZcBvnSyydw0fpBRrCMX6J1Qnpp+ziQFX2osvV+3SAKLxK
zQgpXWmN6s5SbL9nJLNK2/UjQQYJOy/QNZ7H5UAUKfkGpNO4/D1dzvRmCRTnz3TZdxuYWSNTdP1O
2Sv/+dsXX3+G39/ndZPtcAzgB5Qzbt8l75w1wBXy5CVmNB3e6vsQ/OY+y/MQmRUkqZyQswyArots
yQvKSlWll8+ygSvzc5d41d119iiKpeg6NA7nDzeJF/J+G/paNj0VtebJRa8sKVBfiSehv2E9nawG
fJD2sumgFYf0SPtY8sA+ziQl2R2bjb3/50OUsVE7jwr97f/xoSklFezGPanxCQI55x5vDc2zWhSp
4V50Dztwz62TlVwUs9DbRM1QvSHSo2wTmNNb21OH97LieDQvjp6DeYJiG1QFfN97qAmtF808MOga
kvDAOc00rvAJgOaySG3DP0dA4M7yrnZrsQraWXO/F/3JMe6LIk4+wrB9mNrZ5Pp6RTP+QQ6o8BKX
ZdR1T5EwpnUXCeucNEG2b1JcEAy26bMckFPkZL1U8segdR4A3uITOGnTE36P5bb1M4G4nhdcqE31
pHWa/itEqEgXqf3Ds2K8dHIQZBZ/Ca/17pN6iJ95QYsj5gbNSrr7YBDOtuvGz37j/u4fst7eubxR
nBxxSPxrMTSDjiPd5G1vq+J11ZTt6wLplVjWBmpPHWFWgHLGtjvlcbrpCf6D9a1JzrQnCVQ3G1W3
myXW6uXLUOq/72RfUNNHwqBZmigvoCfqrRu03VAQK8YPLUtgFeNreqcGNo84T9QimBVl/hlQaxUP
qooNt0j7dZ8Kl/RSOH4QOB/aGsWLFsrgQfajakm/1SNW1VbX/lJ4pGCm7yAYQY2jH7uQriPSfwQ7
YPs0D6SgBMM60g+952j1wSU7foBXQzZ6GjcmTqiLoS27pz6Djzr25mtOjqdYpmH7EYUVDmCF1z6F
sOi3ioPY1XV0VhMV+AoIcqxPITSvlTJpIGnIE+0N0O4LHKuGy6C66yy3zCdDacynsYbdbZSOcZRN
kD/ZdjKLetXpgflEwi5bWFNj7R2V4JRzDMzrOGFRq+xyk5RD8CSaIt5PSuldpZqgfuarzGnqdQoP
j4xZj9pl1r0G8woZ6Bq5RzMJNzzUQ3V0PX14wHkBMQo8azZIODyJmOpPkcXGmxCf3Szy7NWGtbNB
da9l0y2s17Br7YcM75P7EF+bhezvBGQIZUr0Q6eifqIFRbuzUtPYJ0b6XS5styW2iCnjp1ZZoc/K
j2V1oXXKTXEskyZaApAaT106h3TqlwyaJ+x5DjaeVisZeNuZHy7DDYbuyVOvjqSuSyd+ylD6W/Xz
3Tj3yVGlb37f/f/Mw0DhQYwwhYqycb9pJmiwME6/l/DgKKmrzn3ShPWxIVZCDHs9KMV4NUaO/MA5
4sQ8LmTEdW0OxKwmMoljNUWvnpqYq0ij8EUq10NGhvwgSrn2q98YsMd164efWcc2yvqtS4S+QgxE
hWY5kP5B0iA9gZxrECDkDqUXeJDznUIWYIUZ3R1SVNVLiKySXBtGVXNXkNjaAwEI/Vp/kEbJsl9F
m+NgFhmBqRHhnsJ/M5i9AQVrpTsYwzMm18GuzXD5cadyev4zoXLjjzxMxv81ofF/tlE33cnnF3fE
eJVhXLaVz+9oeMWxadt8cXviUSVZGV6Og0PDWVg1oGMQwXU/Eg5t+1g12RvjhqQaRb1fMmpsGoSr
BDSyehMTIy4VCz+nSB0siAsNMuJUhFLiJRyLEu++as3yCHsKiXl+Z4GlWWv5e9HHdqUKr0L7Bphx
4sWPEqUnL10PPAfHStieM6RP6NT3I2GWX1OJ1+OsAK5yZvrEtNFd8qxF9+WIcIRihfqmrgs21cAM
FjLbMMOyjcR6NqgdPicOQf3sGyVbbZMs1P9qFUoybSLVyDYcKdHiz97iME3u5pQB5TXWfzcAmSny
qN0gQMSmWgzDImu75iz3WD4EXQPHxORZyxXcSWYzl7qs6uslcscSNHuqbPVA/O4z5zs50EKHXtWd
CupMm/0Gq8A9o1f9OMwtjNbNJ9cSl8mb0jvZ5QUww6ukMdfKGGVL9JLFWgkjHGJHrYd/MLfh+HhH
qYxuSO9YeSsvmaW8VYlb7soKD5qBPXMRS5eO2yHjNiJPGrcBeYdhEoAWJ3ugzs8WjISHvqzweFxX
fUWyMPeTHeJGxk70aflgJoa/5BHKfkSkkOa3q6htPKWK3LqEXuSuA9LRr6USQuOdlBblrjbfRSlq
/uTaq0cn6IttLqryMPZudDdSMlhZk9q8lbrzGjaG91OzObIUo/0lP5QOw4c+VMpapg180df3CD4G
pzj30XWkJbvkoOyfSMX1MgMhRzEZCE5zn5xRkD2Cn95laxmm3C4qQT9bePu9Cjr/GsPYWqmfcM2l
clG4w7vmFgctdqYnow3zexBpCRbi1fhuqZa61uuqW2PkItCJQkv1dnFmV0OiAOs04EPxZ0x235re
PCvocnupJESMciB3o4b43ctW/O0Wppm5H2bgAiNJUW2psVa8zyZM6X1RGF+xNy4chFlwxsK+SQMy
GWDIgWT5n7641dVFa8HUyhtUmZGw018cwxgP0QCxXDoCeHPzn9Fbk2Dq78m3z5aZvXZRHzhLTwN5
4dzdZ556f+upSsPcGgZLujazIm4DXQabnuC+3bZGYN8DBMLL4LkHB7eISawfm7lZKXq3qWOkoNVM
859RDXbOWRQ+16iEP8susuQ7DSjG5TrfHSmmwTzZykFDjObema2i5QdMu9IfEYSVY7d/jsoP5Lkg
HR6SpllUwPURvjR+pSjY+q6WfgwkKMHLobrZUCHb5ig8AARCqrOmisnfPo2eRxdBLUKa5LsgwgCp
0+1a0yjRxuj0s0aJrp8pE8VMo5BdgBn+7XLoav/M6uL4O3Vd8zQBNHssEVD2Sz19NkWUPQuzec/g
f5xlF1pm5qqosC6XgxoGRMC9AeNRabAeM5UcUjLEKw/Jlbc6E9QTjdbcV/xgb87onMCwFY9qTeZR
y8yj7OZrkS2fP2SWwQWpIFyAtMk+ShYIcLFPJHnMgzHzRhDa3MQ16D6ZDVMAID9kngGsxS6NnUyO
yQHZp+ujsXMjBLDrDBWoMZqAk014cM05v7hsoR+Z/bCXTYha0IqhN3o9vrr/TNMCKDJyGjXvVZnA
987AQIBjQ3jehvZT23Ddm8SyFxFR4/cGxs+g5d7PbkQVaAQ05aowXdQAjD6w4/4wmvYCyIzBNogK
/x0eXIsYumlIgan+v+4GnhFFSfwn1ut6EQBCu8jNNEEXfBEZQ7yXTTnA0VrZO0nwWcASvbhVhKB2
G5lIIBPOLTmfOVt9atSljDeN0g2eHA3/t8AL7mVXbJ8T4CSNZpF0FYWFNSTo70XTo2Nn91+qQ6I1
m7rgCUiwvwcxFG9VMu2kO5RLkWvlKu5KysZEIHdmkxl3CALba20g1m2wbLr2RZgoUsTWFEjfTn6S
86DPh8vEwovXRq7spFSItxM56S+yiV1id91/b6NyAy7ChcnrUC0smanRU36esC1/igxFnyW49Hyl
6fYIaYaKJ7IF9aOrDJtpsMFkzi2V4vpxhNhW+BYuqxaePfJ3ebuA+lkbAvbf7fde8Txvpp+KPsuH
BCJ39uGMtlL7pmsWluq7q44AaMGe1CyGOKkee0CBy7zKlJ3M1f3VNBv9RTY1kKtoHCj+DjFtgtKu
006jlWinlnLStmmMD9mS/ckkMFqQtynF8H5SxqPdBMHZU9DiaERerJ2sCs5WZnBaliMoWXhrqtjF
glcCft9cZpLxjDd47TqKoG5wahAvxpCv/V6zP0vnwQPK9bPyx3gBctp+CYHxcRAhqokKT9sPCdIj
HTo/F3hQ5G2JY95jz38d68K+I9U6rDL/F5UsnJ3+3CjKL555EfI0/x5SwNs0V6ouNoXVcdB50qaA
dDoKtA1LiKHvJZE3rfNdI1r9qSS2u9i++SG727hvtl3lxZt6pvvGaVIthlTP72Z89aseNgA14/6t
qLL8oCtwwW3XJukBJtbDFHGVtqF9iBvbePY196TM58+sMzRODdXv/nn+P/2jTsCZWkb5VXsFf7MA
Xz0AarbFDpmXdbzo2NZPejQgIZ312rrxA6pVs6I0CfXpiFMdFfi5OZLn3uH0FFTNSrfCdpnKQ2DX
zAzpPj/IZmlG6FMpymenlQDVPRisCyNTsgNYfdSTKyuUo3Ku74QYoIIq2PwVbHStsRpVo1ze+mTu
BE4NvLR+XA/OLPoeExnPb4R8U1hLCcVscHXXt2QeaPSGUjxODwfZp+mq2FzfuqzNdTy8NZhcFXps
WW0R4c134dwH7BqLZsQuF74VOctUBNWnF3Urv23tHwqWezhsDtRZQ2FsyCnhYRCGKTkRqLeQl/Xy
66rHq/T5RLKQ1H8q9CX5ThVnmLkQQPZ2U1DiXGEIzS9I52XWO0+9QCgLnsaAs7AcLQzMWMgw7yKF
Ehiwv+zdSdBxtzLrh1UaD17ntm9FXVXrfhjrkyg69wSAERljVVlMJojhGrjXm/bnLp+qJ49ix8PQ
69Z94WgXaW+EH6Z1j8zwRYY9HmkF3JL1S5Lnxa6sBcyNmsibZSPamUUx81iaoxN0eJMXTX8/tSmg
xyBzgY4mz+Zo5we2eKS1/sTyevTBgaR7jCEZEN2DmgI2AMZ3njBpEW9iaevrMvvhN3Zw9qVMfTeb
JkjZel38qNAgQtESDftbN3Yv+d08ZnccmRIWfiT4+lGdjpMGekkJxgKBHDwk5vx9g5TEUiAoi9CO
0e8zrEuWOo7iX4jhkoyHtm3a7RNEPzj7UdivVPTjYVQE7r6AY7iNhxTEhn1yQXRsnLDwt/KAFEYD
xECnxt1Bm6K3qVubaFu+ORTtz7kAt3o9Rs0fsgNyvFbbAlVz+qsXt/S0xu9xuDbTkoT5VOD7FRTZ
IvK0GPwpypGZ5asViFNfT+4oYYoX7hzEe4zJ3aR6AnVvfgPNKauPwYBoSSezNI5KhBh06rTvdQW3
D50jqXRdhm4BByhz1dP/anb4c230qP3WB+FSGzX2QCSTCZkrioHXZ7csqrtCLYF2VfCIkhm3o763
86/QT8cf4EzSV/bUYp1mYXqOMjs+KtTjN+5A8jIpomkBMAMAWNA9p4VbnQJjqk6WHyjLzLbEUjZv
AwMVV6L8eSKWIj4wjbmu1ofDiP3KnMYuMzPYUrmDiC4zTPNFuqCoRb5nHepPIMdg+I71nYwrkW1I
FpSqjT2CS22wlO1pzI19yAKyEfFkwdStmlzZRYbZLGPLzciaNOIBn7SfZIrSM/xWb4mIngJZo1E2
VBkaCnCsNlE2rVAQEPeyhf+SfojFRN5MDdjYUxRWF4OdviU+9iuhogrSVYZ3FEqgHB10eoe9bDdG
ZwPDCEt3YXrTC2fycVkPWfGWs0GzWvHiyGYwke/TcUi6i1Irf3MyMrQuGBK38i+N573JXi/zxn2r
jYAUajzPNDD5O8AYG/n36tL2MkWNeC8MYg4jg3iZz2+HyCYQLRShHvTBLNGZrbrPGh556KxI/abf
lV5Aeejt4VKPvXWI0kZfu1UffsMLfGPFBqiRWCWvP4bV2vWwQqwzzEvmXJZIgd5WuYf7F0IWRyeC
9/4KmAz54LB4rvLWvxPzHmSFTb9yHA7CqVtk1IYcc1/UwJ6lvwFQ1R5pf/AT86D8gIg1dGOXc91q
ZQFD22RZRzBoYMXzd1uODyT8wRIZSBRAJBsNd/pEMPOBFdd4hpwIGUvH3pdNo/pMnrSkmyhzoQbq
hqRBtS6p0GYZrv3VRL7Q6oR+p0IMvQsj5+La/i/AXM5jl5o6ksFAPVSqA6x1KWn3tPZOOToCm1hR
zYdcNYwlYj3tm53w4o5u432f8OS8QhAF8TgKhdVPSqUfcDLEO97m1bJ3nPq+ANI3JdaXWSS8+vOm
SiKhWWSRV1534Kx2cAixnC+5OMiLNeFR7ehpdd2F5Yz5O7CTSFdqQfGzSS2iLN/4FbnioNuO/dFZ
eBFSO0gebcWCpF2bORmWqjolM21iCI3hyWvAe9q9mb3lk7u20Kezn9MSvHuOrlcr/HWf2BHmx8gf
AjNP6pMzTCWlntkdFC0vdYwOQx2r+htr1zoRDctfZKfkVDwTJV44+FavjRehleUl/yU75EVy+Y3R
UsnjduFuqqD2yz4F7a+tKMpfOXWSNglWvW4PgM/xFg04369lwn4q5qWkPdZz9nZ2dBCOKR5Rmb3a
3MKuKdcJyhNrmHiz73ytwIfkVxHBr/lwe7R6TX5NIuP3NTr91zDyO+j0eHxysyTe2GzJJ+Tw8yOK
Ic6mQazn0Rz6cNGV/iPocNvYxw46gGoBINDrRxYNDxd4pRn8Df7IIOhKQPyx7el3VLg5dmiGYDkl
p8OD/w0Dnu5csZ/svRp1NR1r27dRcYM1bI9yZ85Nr9DiRZzW5Z0crdMHMsPxa+5F2QXI4Cva98mb
ebEC3m5Zh1OzoLhrLO9Zusz0SDg8D/11SI5Dgb+gKOPfBzEWNQCMg6WvZ8FBTifJINZYuscbOdca
m5ZXiDxLIJL2eI2EbCUAXgldQTpGRXNaSt6VvlKedRTwb13BPNiEWnmGr20VVPhZ1+5kaAppAm6f
kuJ9MceiMKTCvZoZFfIsLAS2bvUX3uTtNaz1FDRNKsvZQm1MFgnn2BUooGKtRF390HSleZmGrcyY
18447QkVIAzPZ5sotf/TnFEKThep19F/JjtACfZ9GqYHxQjcT+IAZwJHiZnhrklEiVB5QuEUGu+d
iTndxlaNR6H09XZQkVSXO7lrFb+bZV/oL3CLn0Y2vDsrb4AnQPaT8VhUGhh4FZTR5h9HjsnW/LP+
mYnNVnrJ0+xbnrcCq1CD1nyXIxp98f3w991t1OfXuihLP2R3vbQtcueOBuCf07Z5SVs13lsZzgIs
CeZjLLoBU2fP+sFUSuezqyP/yTx+Lyo/hZ/noelxA2PoggwKPrP/YDRkUxneDXVp5k7xY/LgHBv4
er25GYhTrXQUnOxVZWMPsXkE1uIfzVqM29oBgdB5Iycrs45f9Rk95Nl59r2HLlZr2lwsBfDTqWX7
VGvGZciC4Rzm1XD250s7jgrM5fJB9ssLhrQxGOZUwbZ1DNbG5IRAuSk6jEYoDjcUd6XU3cXNUN+Q
OHErZQEFsZR+NayPtVaBE4/7/RUnHnf+FSeuQhfCz3cqAMLMX56hxNMFIZLDE/BkeXFihdyPG6e7
FJzCtU9rZsrP5JJimecpRjxekCuMLyq5+bkHlpRPTXMQYPpy8P0iNF/QQJuzqp59clq1wZ6hbDcA
SOynHtALOErT+GFSy+o5Inqqvx1AOMwqx8pRaQzyWkO6RPWteAFwqd/7rf4lu8sh9Hdx4/dr2cwD
i3RoYn8zDedRJ1CHoxamn/VIeDl7oE+wwzGRivA6BgxDss8FNF8bxlmeuMQMum4zU9/dDmUIskxk
MeaISY64kqDWtuVJTa3zxGNdYppiaMfr7RhiD5f6WbWWndeROhDHv5ryMyJKYYjA+LdOXRktXeCt
8wNw+7uHJALGRe5o+qpIJ/AVkyGWdohRWp11b3md2TuM3CpEljmUUcSZcTR67cJBawz1hHIxmY0w
1E6yqQiNU61uZ/k2HSdKlfxEbd3MsL7ym2hDdNsMpTvVBAMvOamKoO/Lb0Ws11uMW4yNnEa58FDY
cDdVJ67Ovln4S84R9aHrmwCr+RlflySedTRBdNczowXcUUhJaStz9fJyzfAX88LTtL8Hbln/zOvA
npl1RKZ7DrXYGMJzrZegX9B13IogKZ8iExQLLo7ZD6VFphiozIelBsOsNtKebYwQUAyAwdyBLH4f
QnVfoYG4iys13ypNPHL+Fx7ijxayX4q5NTklP1WuMz10SEoQiKtvVswhpKa4vzKIltXUKPCrz1+8
yUVLUXFTKMny1h4KC/EYzVsbFAXPf43kipGeFZsfl/6unmVX5RTZDqsiX2twRwn2/vtj8hsM2z3r
va7up8T+/aW3z3phou8GpXyRXS47w1olUNhOGs7gIHA+LNFDCavG6oAQASHXf/WboqgOBRI9LyIJ
r/OzsFJWGu6R1/55flYKEjRzvzp/j5w/9+femKwLmE1bpD3CJ1gKnZd1T+18Dk1cgQUg/MZtM/e5
bs4xxks/5eAYqR3xSgAZXY3P8kNFUTdbEmkRmkPMH6jbLa8aoI2wwgt5xWxb1W6wckU7n+h8Dqpu
6F8CrevXVdFTDdZzGH2Kaq0k7CDzrU1moC+OKpRYxrWnPg55qT3aQ/etnabw5CdCe8z7sDuZYfWK
bYoK0M7LnGVhxsVWzvXOCO30WxhPwWEEJniXqiESTlkevxF4fyvw/fw1AJnxnTL5EQATR768Qqcw
08uN53riGNuiPmmEHejs5eLZCaJykdR9/jOrd07WJL8I2n6yEaSvk4aOApWE/mw4kXbIODZvR9eq
H0khKsiGaN59aZCN7RBdhrBVkG/1VfDE/ZDkOz2bSTUUeS9doE+XqSsKFl3WbBq37k7L6gUOyaDV
5gEOt+rFBRwM/B8kyq3PAaV2V/X6Snbl8zQ5N1eGbx1s6IPslxeUiGvgR2p7nSv7fBEqx6yKMF/B
2I9aENhiR3c2gxWFLzh/fPn4Pv0IleRoEbe/+9mUrf1QyU6OGNQzliGI4IigpxiTre1CK37UHKwW
zegbJBkEmD8RPQqvWCYo+j0DjqmfQddAsf4mNZw7qOl3/lhqYJ45kBSTO57/6vNLs8LCcjLXsjP3
oThixnqs42Hca230BvwivtfxZ7mXd5bhBXd+91oia3+PSH18L++UsPLwzi0uE7Jd3/VJbAucXrCs
hATa1E72K/WL1yL0qldXSXkoABNQ6wqw9C2SXZzm0yluA3w6PN9yDimodtnXWcOEMwc6dIiy7g1j
sC6K71qEAxQSoIXsbl3yzvOAL1RNdidb4LrVHXaZaMuQsd0A3xUorhnpnWXGHkitsKuockKGlZ3O
ZCJ1iufYtE5Nmw1ONbuTsO18ZQmlW1azrvFVvdiwkrWnlcNSLXMkFBXgNMg2RA+YtevnPC5ebZ+E
KCpEn3ZQ2IvYH8R95vvBWVUh/VttrHySFKDUbUXvIk2zraiTYtdFCD11fnLSNcujqjXVm9pUdGMR
Jtgru30F2dFI7rNIwyXNN+NXA5/EPYfV9F6MZXvOMtSe6gaFyazDLiI2SzSL5jt5cRswyZbKO/DP
gGxiM26tOahHSzlZcdV+wQ9sbZI/X8BhsF5ncFKuU/75lrJ0vFXpuTg+xj9z0GhnG5/Ac9NV2Qjb
yvmuWKm1lX12OIizlVMSWxgpbh1p+eKHc5WZmAvKHYrz0IijRb4NoE1FC7fQlnHgO79ElBypiNnf
tal7U+1A+cCekpwaArbv/TTT4XWKZgSvR6wrwYCnVv3U6s60wgqsfogaa1yPnF/vO33SNl1i62cX
btC218PohCdOundQEIQYMuEl1vrxvoBmtM99d2EnCGe580Xe/dPE8/f3gJMqWB+GtraZ8s54xgi9
CJzhRV70o9aEzfXeiy/VFHbPcqACkDmipH62bVTKolK1i/ckQAOpiwZvM5QtcOrGw64qMpx6g//c
UTjRWFPK6ONTMV9U3dHhvBXfZWtC1X8B3RfcgsnHdphBeEfOH8pRWDEpKDc3yB0N2trsHe9YuYgv
sMS2e3STR4HIKj7vJq6l5YQqkM0Z6q1Pgw/0NNFYTFeGaOJfjWb8Am4zvCLd+ytN7H4/BS/kjcfT
LSiTMZoM12UfExLTd481YhA5bGjLWtRVjVKX3xsv2fTGphi9IRss7tIQembYF/Fby2EaUoXWEtYx
Sh7RW7HbVzs5imUdBwbMHs5yNMIejkh1fHZQUXh0B/WodTC0UijGVfNOWooHyVDerjdN825XZLFy
SNRr1yyn4SGLgDalo7e3JT77isM2+hIXphm2LqHbPlr3pBLcaGX4JjaOfW4e0BUCWS+Q/Er0qL4I
0DIrIDwWqiysZVbmBF/FkB39nLP4Ysy2uiAPyeFZ3ZGr42QaIb4M6NLJEcrqjUWg5lZ8bkyxBQBa
P6gE5ct+EubWDVHWIF/NGTfKyOEqrrm90lFubTkcB96wLcD2UW6e9Eeysh32hZqzRjzHXrd4Hj1X
4zCiWzNQ+JxHkQe3LiKOQPTY6lPcPk5JHe5NL2iPGCyF+9oymn/v9NtoH671sC8PJKC7jYsk3UOH
Md/SijscV5320xaJ+NkP6cIfGw51IY6sRalbUHu0r1YTibNPaa98zn2nPrQWSuf538zeVnYmW9pa
Ntu+/FX2VXkhm9k8oDv3Lrvt3nXWNVHibgiEc5oaiop1mbaEQSoJQmkaPU3uvbwb1O61JiV86Oau
2s/No9OnB/z17LMoBwWKXGCsZVNXdPuszRd551cBrlnKuMYU9H+Imt/6zCxT9qod7ySv7NYv727N
kqVrnRrXP6fuf1VkFC6/uUX+F49eeLkyjxgrUdck4Y0faVcL/cXUwbNoCDIfZabh1py8LnvW6+fG
ajALovjMshgkzpbi0j12Vd1GIRy3DhzHuYLmaJDYSmKkEvpp10Bd28Lc7p8GDZtbBqMf8Ea3wWh0
32oYSysgLNPJwHf4XE7JIyYX8aJwhPLhifRgBzztCEdNe6uXqbXE/zT4O4ZZq76D6/C2LtT7rSai
6gO7Hfk5q2jaTWZ36q5TrOYtHFJScnxOjbB/E1VdHww7JCOlx1Sz+HeQb/FXVEzK00itAXdh8UPT
f4ad40NlB6/hpK625ODUvToWrz1QPtheNtQHf9LydTma5BvmZh6Qdbc1NTnI5oRk/gIn1/Qsm7Y1
3edE1VTIyDdnrOMrhQrDJm8N+1DHBYZOwo7pqwd0eKrNoJA7UUX+o1ICFGr+TC1GpNvk1BE7ng+N
ZRu1QfBiTfVj6Ks5HQl62oxxVOgtbPH0P3d1jWGN7JOjHUHLW+6y2w/znZznF554cNVmDz8fTL+b
DVsTIas3gVTmokEG6r6r1fjVKn7qAn+g6y4SeGcnRF9ImqNYMO9PeZi+32xWcJsEWKENv2cUKJCc
Kt7fq9GKHL19vvrPaJegEUwBqN3+I/MvH/VQZP5pNN5l4/ZCWE42LWwcJzayZCarZWxRPkFS0Gz9
RP3iAASGcSmccpeMaXxCmSw+TXLPk7fyEptmvRitoV37JfTea2ZBVcu/8wcykyCyzt4mRf5JmbGr
jnlpaS/HK7Wn6lt3lyTx7i/CKJssOkI1ABUExtuFn8TjOznzaJ31PQmnNCqOZptZGy8quqNeJSow
SyRcCnBodMjebeNq5UNm1mCeIr0itfZA6SK7K5Rw43oGf4qgXNeQSnFvMlGs6AQqW+hCe6BZNBje
ntFvorhx2HQ6ZewXTibIHWtFAf+wZ1VHhICwBlVgFIehGqogUpaeod6FMdlevFK7pzyBrlOZukvg
+p/iqnCNcYsDdAEl3AzthROzmRU4He8SSZZpjQ8oNeMdVIPIhkbizWxxVf1WzrXJyk+QZPeTwzhn
4ZJM78/1WPr7QfUf+j9dt0HZV4yhv1fV8EHOl4NZrInVFICRKHPEwQGsbBpZRRuqQd1gepitfPTu
dxpVqEXu1cpZXuoqEfu6MvAZ/k+XvGtifN0SI1TOyIseqNiXiBbS1ZGsKsqkvKBnQh66E6eoFd6D
E4bKbCue7XKjCpa1WXoPckDphm7l2Gz2shnWA96ApXPMk/BZ1nqFb9i7iDL2lcsSqkixjbBFliNe
z4ux18e7AOnUu1ELR8xB+VMlgymINhlIwEuh7GuMy15v3a2hJB8IZT+GQ1+e5ftoFHG6L8vR5e+P
qOX/Ie28miTFtS38i4jAm9f0rrJ8tXkh2szgvefX3w/RU9Tk9LlnbtwXAhkkAUpS2nvttdbvpXJL
AEfbY+uttmgz5wQQ4EDIMboja1PEu1rDGL4SmVXvfIp5/ywo8H2IKQLDrvaUIV3iMSPEtCiUUFmr
bh8eYrwrz8XQphc1ln+kGBrz+mBg+fhUV257Kns4NUS0LMF7w1YrDWUvkghT1KuiT2oA5Hb9kkL4
n4AdNoBjEGOMZ9zpDdaPIyRHJ2HHKkZvOIKxiiA/QRJkAgrYkaE/Y4LNVrDG5ufYtosLAdR/KLGZ
721ECjZZMClj2h5aV+7Il4qUz9LhJU9xlWeNeZUqUqYTDvwnIN8uapTmaJ5kPyDkJUyfG9uPrjmb
6meruqA6gd6CPKZ/ShImF92RkxeCBNxAGbedD8Pw7B5yxjvwqOGT8BwB+ZO2LaiO7SwVHrgY8uzg
ye50kAgmamoA75tNwwpmn3WV8dIUVbrvC+TI/dBA6KHpjBOW1IkhhWRnEgLe1sS1TnVhjK5e9Hgd
VLjE4ELFJjvdEUFsIU4hRTqLO6rlyeHZ8gcmShs/ADgYDG/g/sIK172G4y3tHuDr0B66Cb4Hi8B6
SMzmhA0bLJeXx2vfCdqTOsGpltLGHQ9KEyfuSrZeRvjHhWFR8vH2rcohaO6mPPH2fpcnChK9TFaY
1LpzCdUPjKsjseuZVFu7xi0+t7nG5gOXe7ItNTm6iAPsCGxaxKliuUh7VP4GyHwK+vZzUtreDnEV
c8+vc/hcZM2dW2XwFcNPI9B/YPu+DHYYnmeCbjYhX/w0RktWwUKqpD4e3podpkekLNFQF7DjwefY
s/stjk75HI1xd8X7jYyGGWFyi0MgGWqBe1E2lUcBNks9/+CywIIcGOCgizygCAqORqe8q+2gWomk
0WTtQVJLc6NNscGAcnnbrtYe2Kd659Q17I0U6sR7E68AiEGx7OQkgI0J8fdDqgwzsBFCeLgKCS+e
oY8wy/uXOtfeIjME5D0U7fdx7Hg9kuwU2zpV2E8CXCku6sr3kxcwk+q5hajzWbcqYHytOikWAVqP
kTAgkNF68W1gYUFd+ff5iJFdmUzXEn8im1zr3JOeWDKEFihfjrFyFlEMajYx9bOLOWWmEuCCVs4E
Jo4498eK2Q1ut4r7YY1ChLuD8BEP/JIuOo+QOTV+KXBxA5wZvuvxJFHddMOzz9/nLmkVNI2yNDuz
XGK5BYeaYa40x3chvs+VXanV6YuBOsIp0fD7doWPzw8l6SfJilaOF/oQQ8uHQvKss29a7S4iYvcp
8APk2XxD+5Y37MSm3SlL14PrJv22TLJ010/u39QbQPvI7vydlZNEPTQ1ZJHis4uTc3x0fGPd84fh
Zu13lDSbjR5q7cWHDA6pd9PDeEsBvHEQb/nhp8at8r3fxu2hzXvvlRiv5wScswo8/jKgEPoYJS3r
6r5ZlbgvH+UpK/VNbD9uvYJGdtQNxlO58yFXVRf0ClbSEOFekV+KrOmgJ4m19pOJHQ0V8HMwHZbI
hyVvLE2EAE1YfYRjOasfSoco49n1HOqWBo/PtPDno/iJ6DJCMCd0VhpKKBz12kZAtyxJ1R+byWzE
Gh26g8FktzDR5oNXD4+VogLczX1gpHZNeEdaePzFAfEUB4Hu9J0k35vS+DNVMOITXxI8FVqprSsV
65iAzhp++ispoJ6iVLI7GK86PznUhZqCMZ/8jV7kqTsE5u+H1LoLNdXN2KB3b6kDi2butNk6xc9y
lTo42O3JU7ecdZW0DhL7r7xINX6oLWttCCO7bxAFWPDidzg0h7xeD46a7GcsiQP9AZINfAmRNDBP
+CKrHRD6JPiqw2Y/75csL3Q2FVT9xp2V6DjbRi84RSWIr648CweoiC4RZ7N71HTluwwVQZzeFzBn
B6iezjhP1T+s3Lj0fV1+0RS2EmFtg7fvWd/FMTAkaPleUDYz92Xf9IcGyoRnw4vh6ccg872PCts8
jfpwr6XOuWtCbw7NEwCpyCB0ubaQX4jNWtDg+Vv+/aqzOIDwcrcIk/4phazoV0Y+VOfI7JAjsP0x
Bi/J6h8vvrQbVUj3zbJV7jqk2re+V5hvdVp+tSKEw+ePklo0zqWGu2uX+km+Uye5D18BqAcRfHfW
p6RpBycisfonCRq0zBj9c23Di2rVqXoqtbC9WGWXEyyeyU+WhXPazfzoa49iNyK1GCsrlb3IFHCU
IphjlMpw6QZQP6zAfyXLqRCGhmADurXaNMKNpzewIUgGQeG5/KWfUj0WepZMiAAFyNUPsvFVyboR
Tvp6OBRd738C7LEbyjj9Nk4hv7pdlOdyHG0IQ/KvIt+vkDZDvG+4NkXPlMwscyUKAv7zWIKdxqLO
f9Z6Ao+DisRyuIlSdjYr2Tb2Y6UFPz2l/qbxRr6kXgq2qmrjVxB4OfDWvnhspT7chZAywgkAGBRX
lHXCqdi39n0TQ4euB431pXEBEwHF8C+B7cgvhgdjwJSfOLWzlZNIOYjkrrMJXJP7UD1ElmxvUfo9
ovChP+qgZzaDXjSHOlEnUPVfySoICSF7Tw5OWR/w0wM6n0D9fCdgWXgo1IlkIe0cc9Nmlg6h2RRH
xyYd5MIaE3x+GOPhs6WClU8Us97O0M8AUqbIk+YQL89je1KIMAo/QoUDgHcKmf/Yb2o/5ltcy9rX
Yew02Bm94AL8EbszfruVnfnlZ3GWus2vM6Jjy88EtHQrcSZKrSgMAB+s8lB2rnXsZG9p/dWdHOFh
k6gXfBAmppPAv3Z4upCiMKvXfizhHQN61/eSdgdKfNI9JBmZNiJbaU8Y4AS9qwJCcD3oEk+iVPWG
J7kIrQfRBoKg80WZY1nYEIpk2w0W4J/pzzax8wwq3Fq/mIVrv7BaPEhEA36x0Q3b67H9y23smv0R
Cqr2RXON4E5cLtzJ0XR5YrndxjKASYrgOxGGh/KQdlAqE7ar6Scgqx0yb5WnaAevx8uSAeFiBkbW
5rZEROgFTYe6pYLMWJhIwLZibwoR0JAYt0u+bDk4tBWfF7TuYj7gYRyf0tA23gZf8e7w4TWrwW6M
N3STzAMwt3YjkjHqYdvONOt9wNL4vraaxxgP7V6NCRvCdQ9/zm3a5ZM2l7MNz9Fq73u8onBodLrB
ZiPplCcgCvJTPQHC8xHJ5ylllFENNArZFZEUhzjp4X/rPTRiYtg/rNZYDVA/fur90Nt1XV3vfXWM
TqAzw/WIZPbOkZRiK+IQa6dTrkSOzZNU/A0Oo/Tq+qw9xSzWDb4eFZtCRiQ752IgeqBJFHwGYfn2
S8EN5ePE681HsYRxJNUGi2spK1wm4TrpJchRELKb/4q1AIlN/vohfwyRSslB+67wIMGGOzHGm9PU
4S+6uMuDqGH/DmoPAsov4egqWzWPrIOoppYr1c/Mo5/qzlrcBt7sVcSn4FGMuc4lHfiZE/J9S+6V
sBsOcpsPZ3g5mOPi9DbNLupNQVnD0BN3VxeNaW26yNVPwI3P+tDo1woGyFjvjeMc3p+iP7omch23
vyDcUv0RJ7xh48uK9Kvpsvtj9Tyuva4I+TEVzM8W8Pfcsv5e3I2JsdV7X18RHFedxQGagXo+E0ml
tqrzOB2WpEzY+XnI1w7yX5d6F6h+e5Gmc5Ehzow4TYjrVfxhLoGAq1gF01+BKPZqk+IPp2hevbRO
QpScXg2AaVonOouD74dER4hTr0vicwS311yy5PHRxEGQOd9FliE3kFZPG2DC0u67rHfuHXQ17iEZ
HfYakSo8CzgTtwhZEZTou8Gede5ZC/P6TKhABWRYquazmzxRIE+lhpNtExv/LUGa3uNgfm/UVrsX
CXGIJksyxFMwzQX+45wl6w2SczJ8q0MZsldIbUDZMaQEy2VKKfN8EpstWVyUu9YcWUPYQ+DvO9v4
NFShg+JaHNwpCe9Sy/Wx2ojTpkuPsl4bR5Hqm5KVcSY3W3wv2FwQahojtTs3tmY0cKHa8CBgzNpM
aggbC8nbnUALiYPJsisvLOy9fNpPCOqhWFm7+oqtofFA3/IpzC1rWydJsglRethUHh+yPomjIwH7
nvl5jCo2nVmbeFdjMnphHUivCPbWe7a6OHinJCKu6RWwkySvitqU96FnoafzXlvUKaY6sonpnN0/
EpjKFg8cRMZ2eLX1Hg/++5nI42u46ZMA796U34aQsm7U2v+poQ50wM4Pe6JmDU9QLFXbHha1oijG
Zyl0h2dLAi4W2kMO3JLk6IbFUZWh4BFJ0+mHZw0uvBRX06O4Spn0afJSSveihkPI4sXP1S+iMBkK
/QKr4SGYxBqttP51UMvIOi15ZsTvrohYqxBSRcDAMMoXZ4oa8Hrn2QsNaZ9aQ3Fyg/osqRPzqhuc
TDTofiq+9iNsHAmResna2UUkHRszSB/CgZ9jQ+jmD+5U1JSHKlhDCGM+RJ3UEpzlensbgQkrG96a
yDmVXR98x4ZRAA6N+qvS6BLLaLVfNylGNvDf8cYqnAGxz5VQGVsObQ3nj9GquMkm+THFcb1DSdw5
QZ3QqOQSeGwROCgnIWyRJn+HW5ZdW3w+yovrheUxTutqTXgRngUzxpaU2K+iMIYG/KVp55reVE4c
w/0AITZyB85OgFi1vEmuHjvXvm7SN93I4pXaddVPPcT6aujMdR/LmZQrzbcxd1hzOLX+7KfJV910
mlOdwLq+SrDVXSU3PJaxZZ26spQBlODkwPIJJ/tgE28ZWMljSgjqUy/ZPOe0yDdqUbpP4uAowc6E
XPBepAq5gjqqKOW1SIqrKsO/wCeQX+OpjRh01CG2TH/a8UKWSPTJNrL9Y6s4xkXXnO5BnQ5mwb+5
i57ANhyH7kEUOE3TnmNdn1Miv7Wz/oEh3LP8085hgtmqshCQHToJLonpAKsrxG/ToY9Gd+PpLHpF
gR95Dub6qU6r1dB4OKN/BCX4lmVG+NmtcKnmoCXunTYsDh3w0KNh2kTOFbh8m8IDnTIw/MnQLCzL
WRq3d4B/Jzv0kju2hnUsG+coMVGITLBUdmpqhgZ6Y/bg5Twp4xvv+IeKoJ02qcfXKvTy56wBHjul
zKZ0nyF+X4myJAjll8a6iCLZAaOA8xIqovFVHFLi6R0znhNj9OhFRbzCQpfuGj/STlCygEDIGryn
dviA+kN14r1BCFOOnbwWp/GY5ceqw771NJGC9LbSwR6eQN034S+H4VkNtfqQh8jtpp0bDqtO8k9d
WnJIlA6OgSC+SpqdATyGZn8L8rk8xZDQr5xgeNLRhNi5hVE9VE5wF9R59orGOsHZuh2wzLfTV29A
bihok27XRiqlihPsAz2Itt5UOY2TU9Y6uB/VpyxnPQBc1p5ArHhC4yK7l1JFui8JFL2X80KamAmS
Dd7XYjtMyTkvw9DhWD9s73PT99WLEWIEQa2nX1mFhMPEJEgOd60jZxiCLLU9133UQhdnwtsktgu1
JdnbcuIlEEGCImYQFk0YiFtdIkamNIhBmqgFblgFRJ5hhBdCglvirakRsFLcWDr6pcz8o2lZ+pMJ
mPpJrdyjN+btJ8lqpZMHfmItkokJXaSZ1O5eJCsEbFgaa+NVJJld46OdAsZHTKkCJUsMpycnf7oB
VIWxLZd3XRhDoNzk2mawOnBKwx4SROuPQi1w/g95/obworlpHLO75kRuH9kZtTvASY9x6Cfb2XwP
8cRDNyJ4IRw8UgA7vsPC8ChM+cS5oufW8qOyHenq4zDrXvU2JJpN8X/4lhGuhDplb5nO2tU60MVN
EL4GUXQU6pd2TJwHjFPVQSRhlcyIgPmSKKl7yBVw/xDLBXdOw7cdD8BFJgrlJUYf4mK3RAwhtSB9
if0gBMMxjA8K5EL3vkt8r9TCqqt3aMX4Xp5ChtpaT0USvGgTq+6QJ+ZGB6h4ClxZv6ZW8tNg4BOZ
3LCfF8k2dqkjlPmPY6cEcG6+F4vIibGqZCw8OYxBrArvPcj2toHTAveeiDUXdOxSsOSJKqKgN+Rf
VwgCjazNVLCDcLN16QgxZ+N+Ym9en2TDdkEdQVE5gkHawNOVnERp6uNLbiPzWXd04hLK9LPILm3V
2XcALbYiKbH3XuVp5921g2Nfe+Rda4NlPz/SnwXjQIdtlJ5gXYa0I6jkgwkd3lNgIJop/kMJCmTJ
ZqEqp0IE6nuDf9+5kn2qPAT03Kav3rLmGsTtfSkTXJQl/iskXf5bCO4Ft6rmnQbWOA+hqxFaNdUI
zK9WH2TfsXrAZoCbjWX9iEkhKtKt1vvBF6uKMI3yL04YIGC5qkuf6y4gzjkgtNrqs4wPI4YoUQVO
0IPUeXtHkULgaq4NNbSi3KMnUR71EtZkwKLjo4EHZt11nfId/dS1HUhEqavDt6bSyremNisCiDrW
Ly1BAXkIdZQ+aO5LgsTlyp3qQoaeSA3icEVRPbqDi6cGJakT5qvJGVS9Ci63yrRYJCgEsPR9Gl1t
4mDXdoOxHzAEodwa28mmQ4JDNvwOwmg7TVcpzEAYEo3wSRyInvcVlD1EwpPwMNhB+9ME8DiX37aR
fWf7BxPRBNjxPV+5REoBcjxBfjyHVlE4C+0wjVdZiXYyBNPKm1lf53hRc/jDFbsDw4CzBiURGKAn
PpIgg6VVNYgREJEoUiqFczJhLbqq+Y8K/4TAy55poQi43sUW3kxReUoZkCfvQkiwTyr7IYIXTLzp
iRNa+sGW5OJ1yONwXXRa91TLiIKgfdKf8QsHF8CisHI6tv5UOFnr7qLvMQov16Tu3as4s60vZe2Z
dzfZNa9qleZ5s4MkUVmPY+nvFbvBxxZGVvICIsMCvImb1e6IOMp9mOYNxXxx6hipHMDi4oOpOdAt
lfWgo8+XRvfqKH3XDTdfKQpUZY4UZdeWkM0rCiwdykIPQ2kihFwUCmrQ/DEQZ1Gi0KJlxbqZih08
Gw+BnCsn10y/ipQ4+KBQ9qpSbvwKS+xysNrgGIIBOi5Z4mxwjF/VkIocarohLXk/Bkw356jWyZoL
RO1fGWoDPKj5OaeWBvFsZupOR6v9aCT/S0/zFaI7OMpwuDTOp6UVMQJIGwz7WPs2CuKNykpqGlYW
hAVy1dONRekA+wLCvs0m0MABL5eLs9B0IUdc7g38EKrICdLzCCZZNryBf3s4ytRFOXX24ZZ0UZP9
xqfWYxmuNhbxhaL1wUx+PbOlh7CMj4qHo6xS3R+JnJV3seoWHw4iz+21ZFc4dQcu+a/SpXKiy8Ud
+xr3EiAK/fc2bpJZCMTXy2CBuikQ7Yq8mgDUHSRwH/sK33sV9QDvOhc04eA6hHpouXQZ3E0/uQIf
iVX5IY6vMACGzYGdcJat3N7057QBAHZdE6O4XuoUXfWrtsgTlW/yRMFN3u/qzd0tTYvusjz/2N1N
W0WWM0LR9jLMm65uLsmd8dVSXO3c5CUytf2PLjayl1Svspdej74qcZfdeaWXvegSFA+S63t7URhZ
ICobt5z8vNQl0rl8DNB2lSrFr9eVGT+GEXtAUZghwrUx296eL4X6yjmMaDCtRWmbWhJypf1RpET3
wOZOVhZY9/PlwQRaDSEVFIVhDXF76Bj4q6aepcxXrsjTP4iUGGoDG7Rs5umjqI/xHQRgX1tzB1al
BHu22upGlAZ5X90BQ/oiLheHkY1CBNXC05yl4D7T4945ifp1A/0aWlrgpafec5AIF0dC069Lm6Be
45cn2Gp+fqYKjU3ttwHLVaom7Dy3VdNjKpmSQ974Z6LJ2vkBKqlmPvXBD9cuq6Ma6jV0GkZ6NINq
BAU21M+QmSFyo0rDz9wjqJio329ykltr3eyD+xDOg5PbQfwWR3L3CvrtWwFW86czxEcsHuWXjojU
jR0V5YSgYTvX8IkOYlv9lCEWbwTt+BNenSfdk/xPFVSxWyWXNFDFpXmnjlqziWvV+0pQ+F5UVVr9
D9YrzouuIt8L8D895YM73EtGKLMv65vv2ggHzNSqjcuJ7U1oPckda27kWKwDrnZIU83MWc1jhPBj
CmaK64nwulPth1b3s6PFPz27mPQSwDWKhKTnHJKc0E0blDNYr3bYF0S1AjTiThKTf7p6kGSsr7Xz
hspKueoSrfsmx81DY/T9nzr0Fj6ErRC+Rmx2wrH6U/aCx06Lq28+QZ0rv86NN8WqiS+zDPnJhvhw
27ajc01L6CSgR1HOjoncloJV+OCPXnknxU698+zcehgDpIzDQDZe6hrrFvjp+IvhDd8T15J+uIO+
j/QR31G6lnHYY2s2oPaSZfOH31Y/WuLNvug+9B9hgRdo7GHy7hpDe4CppN3lNWQGGMohwfFOtsqc
5K0+CL7lDFrvXYl9Goge7M3saI7AqqMXVUHJ3vHhrxP8ywHuuk2AQ/AUDGHy2WgPM6kzce5EWGXq
xiD+5QuE47wwGyOd7UQfOmlbQjbz905qx/7QSae7YJSmy0Un/pg5J9jGks+sLkUnkPfYcydiKHaE
NrzoJCdEfLmTYrqTpZPpTuoMElu1zOw7KOigUxP81NOdiE7QTVw66aY7UUFObEQt/7/eiRiLyudA
dMIOz75b7iSaOpGG2zsRnVj++KuT5U7EOwGv/yCeg2114QrBEf2Ym0V6n06HpOkigkDwT9vIJN3L
VgiHWQE78RFAziena2x9JSoOIcFZRaFtRb2lAZE0ol2nt+pV1MyIYQGH0QO37pr+bIk2RLVaV/+I
mIiHD/Uqw8BT03jt7kPFVgZiBWSx56PAqOYWdUh0dp7aI4wwZYqDGIfL3v2Qp0iwTPnzmHPbG87q
oIEB+1vdPjXVK07pJVsnFGtuLMHPq7pNcxGF86PoE+VTmisTlox2lrpsERH+gat2L4Ywjz0LMWTL
oR1sl4riOpSsLPYdfbO+KZD5mR8yLKqrm4I2chSC+5zrTX4DVfAdNuv5dX0YaGmyTR/z+k7kLaMN
NP3BjBrkPKYbmG/KqQ0onFsDwOn70xH98CnUVmZ3RKpCPQTQ0m/HcQw/dzYxLpZmKxdlSk5hBOHn
QTfUixHWkMFMmQSrR9vesBRiuEgGQ4uFocqftAzbhBzUT6huRJ+TJkkOdlV1c8P8qaMQm9fFnech
OknP4uJSQsgKJEu8FheNlqlvMpZ9c+mgWafcloNnWcvMB1AIn+YBZKZKlEPqzE0TXN0QPGtIxI3r
5ZsyBPM4ubI9F4aOIuM0IK+aLB180Y7ipvTB3iNbYz+PmhQ8dGoKIoq7cbAo7omIK3biAcQ2qz4X
GN9VioL+lc84exGqubZmn1q7QNdmSqq4ujexm6OCOCUhPdo6AM35ijolivBIJon8MmqMneUM+k4k
CxckSR9m5b2cdOpLkxUYhBhpZYbFiW9+gD4CrUngauFclInqm5K21q6hh+qQ/w3UK5QlbKanfF1t
ANBaQYoOPS+t79vvBREWD2aAwLxHhK2opcSFjuA6bGOiluO1LUH1XXMWpTFczWpbsn12a+8KHwvu
W/Eye/gv+AmocyOuksFFkxoPpVuFcJTpJ3H1GBfpsatg9xVJx82StYEj4CK64p486GQ+Rb5S3kEM
o8zDhq2/29qZBg/qNGy5UZ4S3esf3aItEDAuwIRMNzdN01DGdiiewTJNRSkBanrwuW5CbZ6moiVF
NgD6o+EBmTMPFUKvq2poH6apqEX576dpqCA/NmZHcbFeQUsmpqnob4A/ArhtniB4z+BgmTh1LBPn
aSqN/qf5Nb5PU9FTSgTUqopjpiki67+bpqJaZjm8mwAt9/nGmaZWolnPMAMFDw3TVHQZhPhoDK8p
5pm0TFMsGvM0ne9umqb1NE3FiJZpKkqbptk6faG8hN4Iu+77NB2gRmJpyTQV1UYTk+I4TdNat+dp
KoamNVVxkrsmgLxympd1YKw16L1PojSFBuRmmorWxDQtDSvZiyH9fZoSDjfPXsUx9SOsYfU8lUCC
t2vtfZpGcYSPxC3epEj/NU1Fn4g/Qtr+Pk37YqJMYpoixhzCWqedRJfLNBUDCmK8BQbi6BdR+rdp
qqklkXPTvNRa1F5btY3nj15bjk/03T8aoTVPU1HLTyz1UNhg+cV44BD59TUVyZ2Ypn2Zw7Zau/6+
ylPveXDLYYvjFj0iYNdP4pBl+4hIjjlhYJzZBa4LPGyqLyoEWrrqbbN87PJWenJDREJRiUK/5b2J
UYeXCT0Z6D+4SHeCbF8Sf/OhRtmlBC0Yzb24iH8bvoeDM65FUlwltdG5ApF5FVmsoTqQQAEq3e+9
MCkxqyTKnajfR00COSfwHTGsuVpqvMZ6bl5EqiMc4jhK7bASSXFVVDbf28D35hoJiJ2TKhN4t/SC
sg0+VFlNzuKCUenqM8xI3ocqHbqj/LjG5iQuy8swvRRj93XpBusnK++s1o5icBLm1rteDl+Wbuza
lPCkVt5RdNPlBrCpapjvXlSztKhcK3pRHkQSvS/jWjjOcekF0CZ0fUOrEvPL27RVonKhMtyJFkXW
EGigZHM//PX6c0t+MGJ5vTwyK4rHDZzI3U5ckEWh/Bi635dOgGoFWz527jxlXKTmn2ooeKc3LZpZ
5pRVGvsOL8bBatEXbgkPfRIHR4+8TRFW7i5BQXjOAy+By9tXAJFTjShK/fQvrhrSiZ6uVO5FQ1WD
Gu7vrqqmvpb+3/v6z1cNjQcCIL69Spr6Eg3d9CVaMhX4mf7lVY1uYPAMneBQa7L5ANlUeckD+6K6
QS6xJSRksRqTdW6XvGWRmg4NagErRGFQkpqSNZDsh9rqvK2umPZmycO5lx2jGpCdaF3UG53Ru7cs
JCzfmxNn0HXfsVsnKrsx6DoJ+mwtTdbHublpdGVeyTumzrAWeeKgESV2NszgSRYjFl2k0ovqatq9
SIhaoy97K5iMzOOSh+G9J4YdwEA1jUTUM0qpPyh+1q1EPTHqAAjENQP4vVwqLlA8QLeQydzNz6rt
YwdHFUqkoiVR2TSHYDd2qTQPWORpuq+fNKX6/OERG4cI7pwH0d08XjNAR13rT3Nb081LCGZtGpc1
yJKX6aW9V5rOnB+mKLB9LbkjFuUwV5tezZzfWFsjL+y75Tb8WhlWNTQjh+UJONgwt8Sa1fDL//VU
UkWVjmo1/rH0HNq2ez84F5EjDqJ6mPXPZR2iAf0+L9SSuPJWxwG65OkqEo5xx4p3GUzVeNWlcdSL
UtTjpu0TaeNU/ndgrdVxCOP+Xhw0u+3v8Vyfhl6Vzxaa9cE2tlhBun5yXWoMchPBnQCNV5sATJSn
69smG89p6p5ENWLCKciHrjjWQf/9pgetlYq9BEJh9aHNqZEeXTeoPDV9LQoS0Xxbd/EmlZgiH5r2
Rr6kQdhhkxFdzQ2lGKckpVMOH2r2TXcPeNo6iWHOI26JC2Mjlt/NFweJ4d972fZDU1Nw6aWOvP3c
8PRcxFno478edfl1HpvIs91M2quyC3OfeGKD0ca7TjbLtXieos5cMfXkTWIq8kYUzGMJx4nrvc+T
3ViY3dyLqF3VKMBYZYOU6vsLEmeBVL86oR8iXjE9/rlyayMIZDWXD3mhBt0LkprL5X3j5xijESaY
WpyrAlU3T8Qe/EqKkiYx5MOkDTQ3PlfUXRlNB2Qf5pcjKor7sDU53Kq9FM/Nzk8R5CBY+UCR57e2
1I7ZBa96zy7nRysKxKtJvOi7XRvlRDfAbdlJSHCv9RJLuYQsMQeCi510taQjZ/hVcpOX/L1A1MNz
/NfFIl1mpn80iUwQ1/7HppaWl3pL87cjWuos1/2u6dFsfyhS5mxvR7U0/R+bur1k6el3lyx5tavC
9Z/HP//NoJfLbpq/vVjc3TLq393skDLflCA6/pumljpLU79rfn4KS52b6+QhaNe5Nnbgdpk5v6s3
34mXl/k66jV57Rkl64pR1k/iTBxSN/iYFwI7Yq/eeLG9Xcp/d6HIc3VaFGdSYn1zqhCNM9GCpOse
jB//OO8awoZ+tQ/lGOehGSb29mYYosl/Xi2ywQHeYSLO9nP53OLc1sfzud1/9CGaEAfxID6O8+PV
c09ZsRmhXDt8bP2fo5rbuHmuS1Lc2tLjMoDlnjvPNjVig/96mKIOewkybQIC6/H0z16Xdm6uW3oW
VZZelivE2c1lIk9c+y8GLCpDKAVNoY7GxzSvftfcfAtLy+LsQ+ZSsvS55ImzpeDmvn7X3zL8AID+
Hp4BAhH/Nuf/X53PE0Qj1gjxDCvaZYG/RqIP4XpkWNZEEeqgP2z7COUzRmJIKZ9zvD6raOIUiDHb
moYczXVVLTXmuoR0/aNuBJ2yPdU1Rh3qkb/XLYPGea5aWCAFrUFIu6LuvxjD1C4r5P/bGG7aFeMN
KpR6lWLElzsxsk/P4WYMShU7x0Htofqa6jbTeNuJhmF6Dv9xDPl0b3+ve9OueL7/cgy2WbOrVCEj
++9jgJ7ZOcrv4xX39j7emzH8ru77c0CxQX4rJFBb8OgAuSKOJsZ+kCWdQxyKPK5bNYJ/OOmqB1Hi
Vp52dvTmKlJLflHqxMb7UQuxkVk+iAIkGKJD7PjAkadGlyt6tdgN8GPeLfm5ahOPHAA0GIOuhfDa
ae3rgMVjqSLO/MKI8Nzm/n4pGNNEhyCvfo3fuxGFqm9+rqWxhIDnr+FnfVLu8Ti78N2+500DrlF+
T6IWTM17fpeqyibURg/xCIYvCgLIyYnjsDaFeEKiQzh82NypqjEPSdQrWtM8Ehv4YxmlyHey8LFB
aPo836XcW+MOwvl6fuxL5SZgUWj290uOE7vhpgwteR6NeMowdWvY7G1ozv66GXGBD5xzVVgGxIvv
BRA8uYeq05LV/HJFRaP0zwSQ5JelXjT0CP5Vtj0PSRT8NTdEp+JCkb3Mj2WYpZJ/mB9Lvpgf5TQ/
lrxsmh9VA8nmkifOiHr87fwoR6veLEMVc4S4jPnyJd/xEJZU1Q5jm3hLRdDqJ18tX0XjSz1l1D43
sl2elvxlfoi8ZS6/z4+l7s38EAUa9KBifszvV+SJ+dEG7q/5IfJaO7COtqn/WEYj8pM8flTksDgv
U1nMEQibIZd/f5lzX4QmTXNkyfZQkN1kHit8UUEUvM8RkbXkL3NkybMjhHLEHLmp/D5Plnzf0n7N
k/mnMMK599B//F15eqmdXA9uAsB/cLKK45hbwcU1aj3cKCG4AmJ69pndk9c5Vb8Tpz4PMdwEzeCs
tdxjHahF4cUfei3ciNO5aghfFYp55X0/NTn3MZ8uzYnejBQBiR4iOBhRimolmhAVe0sr+918jWZ0
/8PYdS25zTPLJ0IVM8hbSVSWNnrX9g3LkREEc3r60xiul/J+/qvODYoYDIAhRJEIM93wmusAiEG2
zUqkf9NygFAQvzSAhAwIJNzSR8OpVhc4znGsBUJ8lu5ueqJhqGX31NjN272TCTcjc9O7J01vnZp8
QhwsbnO2m25Y3SUpkhXzXVDbI1yu96AtnQdmvslFcR5cjjEJEPeBGLb3MbjplZoE4esArL4SASaL
0lydegNmoO33uQ64NPrtPt5A6yT86BTKfV39nlSnGszg2AQJwD4kYuTKILyCQaXf1FMcbihLBUyY
sYZAVbeFI515L7Uq0VZLcZBoIWgMejAmZ3DHWEpJxa0bjiAfI9rOJXNjdtmaWw98hKs5f9PaxIxz
BZuo2SkKU22+nFVS7zWssfimUkF9kY0f7CblucOOT+1hrOxbu+eSd5tnG5ZB0DE6s8037dDlYjdl
b21UdveASKGCyMtz/W0IYbI5DNp+UuM7m0z14D813Az1zcC9m3zT/myjMhm+Adbp47D1QHmGN4kb
bf9psmWX3erGAFLiRWEuJn8chBJ2a2YBUAb1cNzYzQDVvsn7/O0RmW+VTE7wdFDLlNw8O/8ym6yZ
1Ej/02wdQdBA5QOLDw3CTWMOw3f2faSpdOlvvvpjOuVuBpZML9XTLWOQ5rgx6DirQb+HQ+tdUNb1
CxwkegRSWBmgRO36BaSt5hHIK6BBUqV5FMi920QmsEOQjXPEurlV3yMGA9k0qoAGm2J3jbIZTn7X
jRyz01zXDuG0O+XRlbIlkD5Sz81xyKq6LX4zO3eeQYSXPYPdcjVLlWmdKWfTErvrL13Hs7mQTAs6
/mZaDBauG9NwUpRtu9C8NQ1w/LemwWHszTScnwCYS5lGN/0f0+KcA+pGmRYabNVJVr0gLHXvlcBU
kBmz7oEAYd3DGT1A5EntbWxvsu5BRw+ZC0hX5mUAn1RZ0osQvww+rVmLJNRGEdbf8EvVRxKROoIH
ezBLS6C8qQ5mWeCEBzBKwntItUgyZlTNXSx+L42RuAXcQ1AkKQCe/tjIU8AJBI3rATvwj404o6r2
8AGE+/K7jQY8566xZQOP9Y/ZdCXz8i4cSyBcvhsk80hfhy28ZRaZllYmcBoQKbwYqcW9dmnwUf1g
peAK08qFd4fqikwVcIhbC8uNdouMj02yawCrNptEBZhN22dnFEfKeayPGO7B2SaAfriQjPoC3KK3
AnK8vlsGovHiYeu2COElPTKzbhFR2uCkZRHNVwYOEOKovS6Ww20PUeTMKfbLTZdOy3z48IfwBv7z
azWdJk5wQ35exmG2CzyCE/DT7ihHCVBLQAbNnGBPVpJMlmPrpy0QmOas+h2lwZpjmjpfl6rUOFBr
40rK+YkgiRQOduZ7qR9Ilayih1TU49tDOsveH1KtzQE441l6ee9mN48x1f/7ASUjiwohdWzCA7rY
B7z+8IBYJQBwqB+UEg5k2jsXsLeLiHrmk/ccgcDtRPJZ9P6ELj/W8oQuMmYWN0/ozfAibGt5Queh
nFzM2v5+QmXnGrtwjLGsfP+x6AlNx/HmQSa7zGI4hnEPx473G1qe0LkHVSAmAVboOAJE+fuTPMry
5gldrBemffOUztanhreSAIKdH3oyq5duj2kDjmaXAXp/Sucfa7YQT2jWVm9P6CwC6dWq1OJyv4wN
oFxvn1AyB6Hd4hTE7fMyDiTXAQTw4QmtDcSYT0EJyNL3gaAntDPstyeUCt6f0GVsqPE/T+gyDHkB
mFh4NOsHUqACGQOJE2cD8DVQv4zT9dUq41N55q2+SqXOv4KdxPVbPZMHHCdpLxr4CeDC535F0H7k
F72j2LsBRtYV7oX0HaeTQJ9NrJMBeryntmxfST4Z5aiCFJNLk9jVg2PglqnADA2ghnXTeC2zAWgP
6YRoPi7410H3QAwa2Ml9gO2bq2Bxso6VSXow/uZNaD10toZwnxwwQFTBkwA+h2Pi09QDZzZ0GRaM
Sj8aIjCYafkn7gGlMwEXjk/yAGRUomgUGHnF9jXcieZbQ/jnapQy/lIXoBIwFdKomDrta/RM3cRD
yAETAEQE1wD/qQTAFJmVTECOBXuccomqdBop0hcxgGZopBC66zzHvTOPFFj8QJOLiJQTfKA+jlTT
RMDsVSM1WNrbSCFg422kcD5lAfoJXCv0W6SF8zZSFc5krgADidd0h5ql/265Zt6MFMnVSLWh1TyZ
9vQ2UmRqKZKzw/O3kaqtEdDw6qfgveXrjMWvwLF+Gym6ZYYnagAf4s1ITZ6nffXuyC6vyvlWTG2y
N9tQ+wyvhxW+AuOLXsO1ELH/7T0+z829VcfWYUjDXz3wKwGFgoTkbT+dk1CPzou8waXvcrggkQYV
5Ewdsk9gpzFr3UNoD+rrOa6aom13pEfJBB9w6mbpYW74TzfMw6+6iuEQ7wNpGd64lC9U8zKJEYut
iqmyqZoHu3i7oxaW5rs/d7F0yxATT3cx16fmQUKE821lKNW/6QLDscjrzPZW4CUA3sC77vtgUQ8B
QJpg0587mHvVsl+YzIBlvhDhXZkO7NqAOe6EwxXgReUhnICVzDM4u44WQ3izW9wW6MLBKxD8VT6p
UEI13M5u9nDSBf6+qhukIzNXXF021s4S4M0juUtyAwvqFZvYsLvpMwq8DAAo2KIhTTKQriKZ14hm
ADAXWaUMpyvqt6jFo6t30XHRp0I7TYF05Rrahgo4ADsPuql/zp1cu3dbQM8MBhd7jkkzgkXyMN6B
cjBfZ6qYdALAB15bHSejmgvn9hCkm3Sld+G3BOSvR9IifaAL1f40ILzJpuZS4DadEpdd5aB32PlQ
dZMyPWaOo5/nHoHMhqkMzwL/LW8q+xw9Ap7WHwuoOxEC2qEv4bUNMUn6cFRoqqWx64F5FawQhYRx
9JJgNfc+BVlyh5jJ1axNOsKyf4umM0GggpuhtrB1Cajvvol9yQ4NC8JzWoPCHd6/4HxXCckM+CgC
JUDli2mE/7EsQlfxT2ug8/ij1CFSuQcUN16lS0N0JZLvWCKx46hj+rv5l8bcgeUxuBsJRCh+6H+x
ae6e8nOdHP75AZuaw6IzG7IYRh3iD8T9tHMAa0Z3wBClu+EDUMsArJc2q4bSGrBbYN3JQWJTeSnz
7TEvzgZCCObE/DtLpSTzGoSUwZMH6AzvygGw4m/qUsHcC9XT+bZ0Yvv01mUGn0N4q6nuZyUdPJSr
DOAH/mwg9TMr0OUsTYJU3+Jd82uu9N97ISua5lcjELf+103e9OjkiBt2HZH6/zJ6uetlOOAdmu4Y
c7/81/xF3WVAXGwUAoqLJRYLjOreGPMDuNyBr6pElAReDYS1wgRB9LsMACbBnTTXEyJqMQtT8ljN
GgvM01OE0NyJLhvvDCMDORnzznADHWdRXHsGyMSvIDUY7t7E7NWOgPeGAALtkoK74UJX/ZhplxY+
lvD2SrEm+CNf1ICZb5ymdFpHwPoB4NHfKkFfgliiaH6QnFoz0np805O1BEjn4A433ZIONQ9gLBdL
GKCPmG69m8YwkOBHBRqhhj/0vgAK3pMlDQcBlvAbHnn+RKKgVI7nk4BjhdLg01QeW+ABryg7J5n7
ABDQAUiMqJVGUbq3EgYjVAVKLGZtBkRn31NOsjQHe1QYgDUQFSRzEAzFbxoMbGPaVKMxbV2lMCWV
dZeNfDvXHuCDKeriCtfkbu0M9vAdeCUrpzYAUK6DFUQwc3gyPFnt0jzTD7k5xfekG2EfAlHmIJnk
GU7crPBbE4EuISg2ZoctI9BAFjjcc8xyLe0BX+jGkmBOBOfDqo4acC9SnlnyB9ys7GNoueWF59N3
3o9y7Xim/t1obERZDfkvsCTGK8DPg40QBA5bwEflp8zTzYvJQ3BzFVnzGdFe1wIBs7+iwDkjjtv7
rBm2WujzZzBiDusw6ocjAuiEWCUTQPNWbAjer00wvsDBNB+OPWnMerfX/5VQg5RQRWqCA1xzk3sZ
/LcAl6n3Y/NF61x8GEYvO2aJlT5aoO9eGczWvktbfMKk0HuOw6rcT+2Aw+G2KF+AgXA1B+l9s5M2
WGeRPu4dbg+fRrDEbKQrwzkLNI4A7uS83eWGGD/1Cuh5MMtgW6iscLjjVxbCrKm0wkduG2gZ86kp
s6gRCJA+WbqinA+65BgPNbiY25FjXt5sKDdVVvfoYm64FfVU4HFDtstaC94sQFi3tXY8piYYhOZL
DfHXwCdTUlbgtGu+NEga1OZ4pKIlIdlN8XxJ5fD9E8baZaMB1nPn7PEpPQtLFCO8DmsLSHKpda4a
Rz/0Pe/3XQ2gf5Fg9yxK0+BTCU/6VZGy+GfsAplCgtFl1VTGgXul+U3rQ1vx4wZPWRhrPo68+gtg
Tu0DGCPqPbP7nxqrnYcuyfwYBLOfKo+D+QTspOsircovEkE3AI6V3qXOpwZ7+/GV5LrQK5A+Cb4z
Yrv8YpUaYgim5AXIvZg7ZKGxtpTcm4S5cicWX7sodx/ywBdNMXUb2ej1Ragkj+D9plfDIcrCWuyo
ADssbMVCbFlMbVVfZplSBs0NVlCdIQOETphYxeG7bxxFAlqFzOj2pDjr0CWQSka11d+C0L4SJ5LN
3cBPHbSPrdS3JCRLZssCQBvA81VHbMx73wwUiJc6xsYW6DSSuUqiGdo+CsQT1Q1zZRjV6FITlwNc
1CaDnanqbMfSk9FngGd2wv8arLrk8DhcAy8X6DOq37nyfKmKCy3NgbqoIYxBZakgdsN9b/NqB7z3
+HFy7eYU1PE3vALjR0q0sA/ht+mMm0VmF4EanLAETCBqUUGI42K4c4f3JEq1/BVcYa+YpmOPo4eX
EPDJ9Su2FvQrOJc0Y9VYQbzCii3ae1GlX6mYrjRdiBOQGQ7B2OnGTb0a+6vrwvKEvyhzVZequf3R
1gH5v0hIDHSeaNshcGU91PV0jdeJY2qnMQLrFl0lRfl29S8ZqKMv4TQFuw+6SxY0blMJFyg0+q+m
sqnRVgaQuTazynvnvbKAugSE9zHCLuKuHrIOwB+U9iHYy7IUAGNzPnAlBzopTqHWVulVgLM2oUsK
hlVGwNl4HdpQXpakrsq3rKPhU8sswERRKRWIqsNRFuXNbtJONrMBAKdkXpoAE/St3IvheNbYbzVv
FYDxOdda2mR6XYA9jfpVFcOsve2SFIOw6fBCB5T7gOPWlVOZ+U/Gi3WeSpAReYDRBcZi/E0E+BtX
pRBPUynjrQGgi3OW1+MR++I6nqexu48yFm6MULNfq559nZpi+C2MzdyOMfTP3LaDz0kmtLUQQfOg
9div6ButPHWB5Z48L9e2oueZwsUFPlqq8S+GzO+joWmuk8MzX4ts5ldu1CH4cJQHgE5XB6CPVJey
taItJgXFo2454xqx8SGiqthPa+jHn7kBr2kiNtXgENyPpfkz5dFPWfH0s942g8JEqx9H1TZeivbW
7fJnW9Pt+whokBor7imjuaFzHyb9jzDH1gyJKBm5AJWqLSd/kTVq6zytvRFYuKhFBV7PvIsWDD6J
rCSuEY2/R6x4cZmqLjohFNvcOvZQPmnxCIQ+DjR3Lf7ZKg56QKX+mPD+fylaQNYsdbqgMLeV55VP
ZgsAOj0x/q4zqDqVqiPAw3mxsKY5AYH8V+zqAOk+SMC1fm7ZYJ4TzXQBKMbiz5G0c99CkO5+iNL4
sy2me27o/AEcR8mjnMo7qhSZTAeNBEt8yupFy1ZDlYNYRTWJc5rQCfXXZojTS+EG5orEVm12/uAM
Yj9rTcWTJ/rHAmwSnYVF6zn2EI2eOPDyaW0gQ7aYD2d5J/v7nFvZ3jOKs6ciRcFgxI6ideecrSJn
Sc40w70YegjkeRU/TDJK6hwks6b69Khg40VuFt5dFssBfoBVGPqFioCdVCzsnOdWWa8Niwc+VQko
hFh2oFwO8fnbLO1o4+RsUk8WG5YX9rYNe5ySKkspoU4HPkYH13a+f5AnJihhwYh0IPkobBjeg3X4
2uDbmlZROPdd1Knv9pl2/nAH3GbPJSjsDx/kWFx3IPxyuh0VwJ9mozcqLkANAKsBTi6SvnvrIe2i
ytfaiOMvp8bBSLpyF8eIhJrzMrQxU/Gslzk7Adb8XHgIeKDQbTKyArFalN1j2VjtJrxVj4NK6IoS
IEiYR6GcYv+n7IMKZUmZqi1Zkn1o/l+yDypL87zz9rIEwuXS5mKZ1Xm6PwAFaSWn3kB0BzfAoOkE
CK3Swi3JAMOPAk0Ae3rCyoFkcwEiQ+7aHpTxqEladOWM5lcvcAGBp+SUYPZvb3qdRb4L1tBZhv9Q
cOj65BdpUMd0ZVpb4Kck94smPBrkqk+q+LCo4rDV8O3OFZsBoI/BirdueaoboHm/d0pXXsPXcAJr
rot9dQ/cBzuDJ4vkAHzrEcKdFuAATQ3MmtLWQ2tDOjjnaTIP3RQ1DQIIzUPAHee89J+lTrvu+szc
zi1QY56iu5/tMcu6uYaFu5aMVTi3hGXhmFWnWVuM+D/FdWn4y33TDdKtzjbQIGAwlj7pSo3YaBkY
OrrvqMbKBfj0IHSgO2kLrT62uvt17he/DtDah7u5kH4/rWv1/ZwfEx7Cw1AP1nNjLkucU4MF/NKn
BbA7AIJ1WApG+vTimRc7HeLTnMOkxD7FpW6fqgbBL9ikSQ/YTgY4p0Ib10JErVldqjw1kR1V1lHZ
pXTJ2oiFPtZCuCtNtnutAsUTl+DdDSd5KmNXnmqV2LJKACKoLsfUjouVaLw/AlKd83RJiY6d+K0x
8c+U41T9Y3OzlBqlIs/RnBV4JNK9ncHVSdfMJ84L9qyF32Kral8s144e6rC9MC1oXuAKpc5YgeBG
hS68344SYC5rKk05nrG8cABnD2LXsHKPlS3FY+om4R02yrZp7GWPJOo9UPxZqVGtF5luBNla1Gay
b1Qt0nM1vmGJ3dyR2uBWOBCKpue5WdXaaBj4rhtmtYltbDC85gGP/X4Iv2eYPVwKuwPKEkBx54Rk
lAUEzJpHkXZaRB/U2lIP16Anq/wPBZSlhkHpaO7qin/7n4383RemaTXmeX+bs/SzGPuhPc8qca4e
eB/7AWQ/2/ShiDaFojExrKpZOwgc3LXEK9MyoPFUrSN2VJw6XgoihCzb5VK94v9OgAwT7rGZ+7jI
Sc3AwWOzAvgHcLic4a2acOHNXRYZA9ALmqICUqGsRlWWdlwB2HCsp0o/0vJp75p9uLLCo1aE+U8H
ZEoAjUwSwLeB3FsiuOGA6Wh+DxiaAWTng/mtnzDDZVb+K67rHxyOop+8uHUxzwJCSVB88hCkfKmk
FvsIXB5eZRA9pYklf/FpPDR67HyJJVCVS5NZ+Oi65bG3BNu6hmE88UrUK2q5Ko5NOIjZmgTR8tt0
BBCvMQb9QwNg2W1T4SQCfJUZdrEr3QHxHDi1qJgSEOYo9Mek9RcZAgmBsdgG3bbJNDAtAPZCrAWm
Zzu4Zw4PpCimZsAxEQswUYSMCmKsx7EHnsMjJFNnJ0OoP4F51QPQCKyhJOX2YbTFcKEKes1rxHiV
2jqyw++jJaxnJ2uNx6IG45FwzGdKMqcF6ETJ7ikXCldiRVqzE2WxHik2IHfwdpSF06rceaZrbTTV
GpheUpwVR9PcXIi/OiK3tdNkGiuBfbOnAgGOd22WvbZaGr5aMu2OVlJNa1aZ7KU2wYM2togRK4HA
uvJ4A++vXitB8KDQm61pdMBXGAURiJD/5GchKU0dd2YlXV01uSy2Zl+9zk1QaRGbLDrT5Syl6qEF
TAhg2qJNzXNs9TlHT4ASBTxuNThY9H0F8qd+vyQyLBBrWcOl/V1e9eBa1EFpvRnfZVjxtyc95g9g
PtPvKzvR7wfsy288G8iENkLSt+AUr/dgIrdeO+yeiNINvzmRm/tYO+bYkmqc5wqf6M5twCXJ8e9F
BHxxtk0rfhSZ95PkaYnvStWI/spYAA/s2NNWc4UUcb1mwoN77AXkYJiXis4ePWgAIWTcwNo+SOq9
5xUvmd70Z6GBKK0rBX6u3v7h8sgVaxmxfI398Gof2MwAaEo/3muAIkiBkYRnFJuvvlX3ie/pNrSd
StuCpqm6I2XPlPkhiwcQLZN2hE1KHEjqwN5SbWGKMAEWyr1SDhx+5mPmlmITxxYAn6n36rVNyx70
KSgb8yEBIeEYbhj1ldoJQNOEvLxVBx5uZAJQaO4rC1MFE2t6s91uVFl3Zaa8ZdEzJUWel76Nhak/
1wDq7mYsC7B6IOTQz0dsVuTYLLnQlVDcelo6ALuuDs8f5KTRAVN7LXHq91ZV1Yd//tVAbNOOM14f
KQnsHoFidNlODAz0dNkDnn0uz6vm7YoKKOsA6UZbt0onkS3qkPpN9ZvLuei9OcqaHbCf65LXqxvF
+ZLKJ7txxlOL5RXoDst6Qz3fdI9QQ5y+1p9iDYeGBQsqfVcBY3rTG5O7nvNNyI01tkZCn9dBeS1j
rbzqlQQuRafY1OpoKrez5hA3QBUzdGf3lq/EYwlkmQNV7FxA22x0w90Cfaw+IZa3RKSnZlUrq8Ge
Hm1S3CQI6NqwkjVrks0bIMvOCglBTbmyuy44LdWKzqwPkxNZ+9a26o2lAdy2B661qLT8dw/geQPo
NT/MKAOENLPrpwb4QNgbFP0pMCIsbKvE8QOgmj+XAjidAB7PfkXwUFO1Rcp+NPFYg+/Teo001726
kbTOTHfxScjBy8IR7rNBaHSyikoz3Y9KOBnGdOkbAKerCqULVk0wIIEwT2WpGl0V5uBdQVUC32YN
SMd/yqgJ6eCYlXegdv9QwHCwjUmj/mtpAjAWJdygi2Yrh58ZkPF+C897isMBh9AVqJCyUm/ug6oI
96U+AER8CsABPAKOudKc7pNWAhe3rzT3pxf9nLSm9CdLaLuuE842Zl4OH47GLvxKgBKEI+SbVW7u
4Rve5n7BsWFr5AJ508zNuzYC03JtFb4EzBHoGEbXn0tx/JZcPLDDzFkENQx+1poCOkKuDGsUPwRj
2w5Y1SHuGsFcvZ78Yun0Q0ZN+DkFdtS6ASvBAxBw6q0WR8a5a834iH3odl/jzXcFdWTmN1lTPCdJ
i0Bh2dpfeRDfzU02L5rHsXtgxdUDazz5tcjg9NZOlfME7obaj1pRXoum+BVa2M8MgX8fD7vWdnTf
MfE7AKp3GsGP5HnDBih1CXidBhzqmaDCylQylwiwIcSWAZw+XdMuwpb6xQocY22mqbYvRLePQFv9
wnUw7cmQ29vSdvgX0LdWZtl9A3J5hfdWVeJ7qPOnUkyfCiVPAO+/zkF4e8VUz7hWlgWnGkwWv+GT
9KkGUPtTamNig2VS5TtTX65HA1vHOHesjgz+nBkQo26SwRusKxtkC4d5S+4QqQ2yFqvJrStmzjc1
SG+pyyvQjdmG+FwHjrmVQtMega2L0/o2Yz+0yfJ7zQy+SJAObtwAW4eA5Wov2F5tN8NUsK8MdOA4
x2c/4JaGL1kPTBlsrHU+XmAqHNKsd31WjyCJrH5Si3BlOFu6bb1mZmzhwUvkaYDr712sMOSTwi1+
eHzTUIMWDuMA9t0dWwbSjSni6RM38xEobmLaxIAjeCJZ7j5rI5CFSYLdD9MfwgkPutK3dHwknXw9
BXGKPw2qxDoOr1pA8IEYFlluAEqT1wb84KBBdXAQI8HN0IU7kiVMt+5kiCOg9zYYD6a1yTlw1lUb
XiXrqw321UVDxKFik8gZsEDRbuaF8WVILBy4QZ8qNQbeKm6C12RsNeFJ6Cw8AZY4llh//Z3HCyc8
DSqhKyqWwBzHPE8JS90SznopopZyUFnvOg/bNu/18gTv0RTva2Yk+sop0mkf2YoUsQvx4qe84dbt
W74Bjwqo3ByUL/rgywA8kEoWGWWpABR5b+3QqoSSpe25L6qXITIaRKBwZk27dg9I+QC44Nw5sx7e
ZkYdBi8BXmCAYR6xp6Wyos6MzQDXlT1lXRtnh0FdNhcTmEcv7ZRsLTuuECopzaeojX1diY2yMi9R
5+LMU7VRO5W7n+AGvaEOAe6a+dLrgx21AawwECA1bn+m7KR5hzxs5CMAwOHEnhgrqtTWuXa1ZPPb
LPlvrLH5yZEVWAva/iegg9pT07DhMTNqAzx0w2WceCHWE6A9NviMuL7pJsgPg+1zHTwdpCwC7IDk
MXzrZm2g2DNg49fWnlpmTho/NIr2JEOs2ZpZoCrtgird6NQWmExeE6OXZ66brx4bk0OKvU5sXiMA
d4fH+HdhNUkA5+JMYgqYAHceO5bBEad1O5zT2UdL6iOO1hMAFGIv8iLwdl8DvaPf4ZGynuHpU6+d
BrAslHXs3vWnuGN+rdYeHF7QB3uULXbYoJzn2ngRhvmVci3IdkBIa6zaoIgQlw9GngrU6A9UWHq2
AMPOCMJTVRPnWekmREDanrJaa3uYOSSRT1mWhtpRdwx7NSunhrjz3OGOZ6zdNC63tgN2sx85KKw3
PAWdbBxrySPJeq96HlNHnkmE5Wx8D88oxB0aXbqOuik56F4EAMH3CksjKYAcUzDatP9qYKnwPxup
zQBn4EHfnwwtApq9JcVDYjbBqWin7KF2guwBvlQ4o4lHHDe9y6oMAIrSMss9ySjBWcu0Bq+PvZ3c
EpypwOhAHE6Qtj41QzoJ3Bk2bvJQiEC7oyQV6Rohq9ZlEY19OJwxH94B6VWftahQVqLcVzo8vT4U
TJEZ4eXfF5ulwFV1w9w1V3Ysi93SOgDlEeFkj5+joZyuhf2l0oL2AohbvFolsOCuJUA6d4FnF6s4
rAd7FxQpGFRwBjU4j6BIcO61GBhfICrHy9posdNYYZ87zzLnkZIeUVMOC4J7kdv2Y5t2026QsbkG
JzhqmEF9bzGvuVCpDcSho2ha0N+q1ql+xYoKgI5hdSQVbRTlxbBBWvPeg5NhHtLrwtiRhqWZzr1Z
85WAz+de4DO60lIPp4vlcM4L17vWaoJHSaay0uD3aZZnxw9yixmRD7IpMH8qNdIllUHH2sRs2u3S
xlK1EcNXhwfRYdGnQq+CcwUYTHFo+bcNHiY4Fwvno7wEg/ZqabPgIlthmRjtl9apLhwgjW3gJs6s
vNQI1Iy1hafM3zdIWewGT6ssbGPAvP01BgikuXfrLoQb7gBWxbCMVzIewXDv9pOOL7zOgX5pufqJ
8pQsWaoD9Bm85wowxl1Cx9OOhoU3Mu89bEo66aospP2S2cN4EI0LmDGVzVswUZoZTv54p9svrS7h
D+Xp7ZFK7az7no1wn6RCOCqBhIM3z2WXZ0+9KbekpIXcuwAH762DtC9uOwDixFsHpEwd1HnTHkcj
dl5UB3YNkGjPtH8iEjhqVvqoybOLsI2bxAOK9qbvgAj+oeCD8pKFR0l90gd8fNAQidOyq7KNplwD
546oqARBwwrkGcL/0DIwdWr4AL0b47TZsI9z782qIISblJs+TqMVP6SVFYA7Twd+ICi9HyjptN7b
1rnVrSk7KL02q+ShSWSx0rwkmfVGDO8pbtp7ailqzXGX5TgpDWvsgoxZe2w9HB9VIY4QTDNsryTn
DrZvBxX1CKVA7ZfQFSWWVSJcJrBfP8ipthZKUDdpOLCnFqnC0ixCHCNsfWhs7p0KXJ2Diry1cArk
xOZ+Ktx0N8RW+MrG6lSMsf5d/dWxRz6WwCTQJ+wZl6EfB4n5begPpFCUYB4N89Q5l960siI78I1I
Mz7pUwASLMMD97fdmJ/a1H7LEr8FDhRMQOFlcMtRylQqEzCQDSCeJxFmhdiuUvWpwv+jPjW3tP6v
uospH/qmbB2Oa8Anl4dpbLujy7PuSFeDyi4yKqgL81aFZB/0FpV/NWUw8xxYY3wAjUY6rjCNCC9S
7CI9ruyjyfPsXCASvPye9jK7a2vQnNTwbFknUVBSFhvq9QMchKsHF7yDJKJc5IQgVmG5xOaKy2Ks
v0p51VViOkAdSfoRhwSt0TcbjceY1adPSQfKQfpml/BuPVmG+5WmBySagpT7CU4ZNvO0IOYgWe1T
Zh/mKYDR/6v+rBuKivux1ZsbcPrKrVDs6eU2B9pCoKjpKDE0Nz9GaeObydA72D9EAQhFJkVtmMmj
kQEtlbJUYnIsb7fvJSRzTAvaNxUBMKcdcdoJWs50L3FzLwZgDY+GSHO/zrrxq2dkcAEt/ymvlByo
4x/1TUBZgrwscv3C0hDgYFTVV0x/HvRpHHAuX69ru0iiFbcKOKA55TeXY64/AaLvua1ijrj5vMZh
m/SA115YQF+KXNBImOEu6m3zXsCtA3GkibFhTZpucLrYPeoDiAuwCNb3lK3DynkwrZ2ZpPDwA9Oi
vRvKrAPwGDYUy3bsHjULrtcGdoCANwdZW7jtXQ2qVapOGp1ngxdGR0Dx3IqJndK8a0sQyKFC7yTF
pTS1OwC7f681uMRYRRVjWS265zhGhAxjeLcBzq19xllm8YjNijU8HLrnvvQUqFSKdSdn7arIvPan
k37tNVf8drn5dUwM9hKLwEagTSmucqwjcJCBrL6F08kDnDFLAP9H4psTR/vWQuhO4DnVlsX1sMFc
vTxkk2G+Gqm897jQHgLbFE+djIDRV5ivE8PXLMlcviYtbNrfViqS8t4p+fQAlz/7sXoaw9Fd2SBD
24/znylt3VWBUIi9g793tKZyynP1x4KrR/2w1MEitn6ggg8y3UuynZGn3W8qTS0hwbMss7GF91A4
Dj/DNANZfQn/WPaEk6ofw6ind9gcaC4MRKoWli5sQ7Kwa3aMV+xEuTQo0ztKQPhXqDAjPD5KtpQ2
cABhEsQbOjNWYEucwCLae+e2SYNz7TC9WwHK0TvbKvk/wr6rOXJcafYXMYLevLb3Mi2NZvSC2DEL
0IMOJPjrb7KoHWrnnPPdFwRRKICU1GIDVVmZNfDMW1MDDUc+YJKBxk9dGfgMYduRQ2TnXHY6PoCE
CJ8ImABftKqVF2hgx6Y+XS3NYstBIB6OXnoVvYK4Hm8e66IwbqgzMF9a0SbrJsjDIxi9zRcoMCMs
ZjTRlkYLN/SP/ghJKZoKLdHohhrVRxokE5IWwq2TF0NNS0f9l4BV4kZDvh1ARcQv0iO522mqdkkV
I6A1PYZl6PEUWkhm0ShHEfCDLBD0nB6DPADDWYFcmd8bMXQ3w8WZI0ZlTq6N4NC4o3jOOkM8l/gf
SmUeP5AJMkb2VQwAaXoDjhCFNQb7wQtRApnKIl07uQddL9Pme6SHMN43KXC62BHTZEjmVo8c8Sda
eDalpn+UkVN9sgmgnbYO9m3bedEhH7MVOJ9LiK5Pi7rlqwUY/iMt4IxaXAbtvFKvmh5bGtpCNNEU
m3m+yxFrMQNRHj7m185BqxZiYZO3oTyo1dn9nnr0ZPiqUQcngLwLQukZ/jYAhWwaI1G7eQFeBm/N
mHhQn8MvCBoh8oo/+EWtYtH2j4ab6kc2esOjKnEOGus43Ece5L1XCFSzfez5UKeIB9Fsf3Hyp7GU
41dPvqGS8O3TZouM1QvJm+e5q46mGSAOypTzOjD10a0mwAF1oxJYXhI/X7o0VwC1dGy58x9zS4Qk
HjK8mLcVWJavw4DY8oouCwv/ONrlzU73JYxeMWUcpway3si8ArDnCt2vmYQk59qv7rnd18+zvB8L
242bQg2LumXTudeyYE/UI4k/Q3d/u3nMzgiIqLsDzNKBFiOPLPfV3dfPtCC5l47zsSCNpZU3/fGq
cqU9HDQiPT40OOzhjKLC5IQ/4yuin0Oy1dxAvBlR9dmHHHNEIB/cXqhNHwVQfkc1UbLt6kmcLoza
/afFgAh+xKcOrKe0mO8/ddI2b8sqtRfVeEl0+9khYIZ3kKAwW839uMnxDx4Pej0/HIKY44PSvrWG
tqe7XdahKzaEICTJahNkRNOPQsbUbg9pl2QXemoyeZYToPSrsdd1ENUbt2QIv3S5uoRTI8MQ0hLT
1X+zhWN7iFTaHRdfYEI/z6L5ZOt5JPdN0n37n745yjvXKjWSjYGj2FWEFk5zidnvhVk7I1BGjj2u
hK7LPdREUM4wOWnAs65CTO7kVKHSzrB0eyZbPE+ZhmOgJLAbwOI6T9k872NFWQK2k/DNR3fynh9g
utI5CkKMyGG7+VZ0F1rcR4Z07wb+L+p9GqXLQTYHBUT/iXrLPckZ9fjYhkMlfU03mm9MPhIHq8vE
ZzXbPj3H9IP6jhxRp2K1yOBMvxKJwk3UAnrA/PAq/faxzuS53BAksZdS2FA5/P1zLw8sQyff8rCB
PistNS/bBGaF/68DPXogm+9cedW+LpL+UiE5gYIv01OXbmpUPLp7fNpfxunvblTIs+FDN/mQO/nQ
UJ8gm92ChH63TKbRpUt+ZPPxzXbwVHCe51f4YoPCOxKM0yulKvvhOl9NXVROIQUHddXtHwPzWyYY
8WKchydvet8sk+kd5P3bZRldFvx0k9+r0NxPN2GAM28/GZd1mgqqPjzG8B+3FzpG2BQhpA04tjvw
VwztqWpCO1vRJTVZ4yOlOzWL7ZMjDVN/8eljjqKzT07LzGW1LHSKDbf68dO9aIkuSI5BGuq1zJsK
OjpteI76VNfz5ae+zA0U1c9jLlDNDqjhjjTOUic805UOBrALf5q/DDlIEm6QYizX87BIG0NslnEz
/wlghr7gwKwuEfIOFvgewaQMnZ9VX3loPaMbAC8AX0octMG1m6LJ8ziE3eY5ZKNRZ5q9+NHcqAMu
fl5rnvfve9EUPy0BNLPcAhFnXj6b1qlXBo4oU8dOZX0q2jZHmHga65vyWYSd2phjV0DM0CoAMMeA
D8XPqkiSK/WQ80ZtoTscyZ9MiR0bO6G66OMm00K2WeuVQj4AgXCsQY3DtwK/hvnuXqLTUx25+M38
vjtPm3oT6aFB2OufJ6qb5FZVaT3fvWlL49oYEOoZBp6tDQDndqwvoXT6ewIE5NWUJBnnO9PPMf7A
WYDPT2EZGTu6bAptTg9KE6FEXGwq7gw7ifimW1jysQML3m6wGDQscx9COcmAWqZC9pdmKORbShwF
zLsbflE9SyHOZI6hnYwgCVIHTmjKN1oDLPDGjkbd/1wjdIsOH40i/6Lslazr6kcYd96ax2y8gao/
OutiLLaj1dbfsjTYWbV2fhS17oA09cvntDZBz4zt7V6XNcDRbf8e9sL94aT9cz4O9RdjEOZO24od
EzAzPOkM/FDk0RkAKXpp+I6UkImS3IFddJX1V4jA4wWZ8hMTUbYqmkgi/mV5L3kXG+sBmeRJzNR/
6ZpY7zoVAUpddv4L9hTsWKZ+gnDd5NwGKA1BenF4huJ2i+hjHFy0RK1bqKFT4UfGA11ZKMHZONAg
3RQmD3OQPshTjGzXZXGBrLZ75JX7F9jaGWokpwWi2iqxy/7huVofUZrI7nnhv1qZGv8KixLY/FHH
Dzav41vXyWZNAz2o83ugX8DO/YBk01Qjm6LwHDvicEXGxDecB7qqTKnWZZ6mu8LMbSgsifzRcvro
tLg4KJW+qemHpKVoGuoY9IHnePt9TDNttbGaMpxvukxuMvcXpNyyoxHaf5fZYJyF10KMppPfmGFx
aMRK6ylso2049cgEthGTm8ULdQxXnkXdlY/U8yNocph8ihxN7k6LjDd2mPbRqCR/bUGUtLXaMN4b
wAi8CoCW99AsB0XTNGo1lXeEhBuKc6ZRL5QBSs0F2OGnUbNCgsAvLKTNMZg4Yf1idDuwRMX9Gof9
XWdYUAeabgraineUFoQ4umJeGXkB6twwkQaHHIV5woqGZwSixUWkmXoSZeXc4tAAMMXrnqipmtG6
qpoBKQZTMnmxYrAufpnecPYIwaKV9DZEKf0X8qB1GPcBK47s7+RPJjAh4VgZJhmOvv8s1IHp4xgA
IzDbaCD2cfZBEUSwomlk65pe7Ssh5LqsHdzRMqEyisofZEy0E+9QFYpX/tjjyVgU73zlFp9+AF0F
3barKoCxOxkgrOphZ+rnADHQDegJsUmvNnntGtv5R5JAZK6rvLF288O2QBfFyPyvbV7G5wEs+nOj
CvCerKjfNn9nVmyATYBpf00msDCyXYzk9sqeNIaVWUG0BartF2eKoypUxK/Kiplztwvaf7pTDJac
afSPuea01CdnCsn+n3MX5/85V05Ptdzo031/PySkFqq9yhy+cb1kAE0sQFmdFSFMV4D+tjcjyC1F
+FZfWZ7nXHk7MTRN3bArk8eeBQqaETHqeVUUP1rIcoNwAgOt+lkL5t2oQ+Y4z4dd0iMpRLZlwA70
LR+c7rwsIZCOOjpgvJzvsviihF+ukjIaDssi9WjwCzRHzmTyWNeEwCoW2NEUeKUsfmY/qIdy2EM4
LHksWYqfoeycdltlAaq+gLGZbfQUYZ3vkORJr8v0BoLAYKGIgB6YFlgGuJW+h35oHJefnpVBeyrK
7MtiIn/Et8JV5epqTwN0q4hb5jVo1YY8lgm2i0Ns0QmU5kz3m3/plf6qecFuy/Qgj7pd6yL4aZh1
uW5R6r2FnLgpNya3WLdSGUNOKbV95Ecnq6xM5zJfRoxBYrsDWsisYBsCP9jxGPrDKhne3bJJkAhm
KxqkWcU0la7+sKGivNlxCFnPzh1nDoCfWJOc5+eg/vIw1CVHZQo8JvVbVMVv8zrJN1mbefewV9aG
156/663Bu9tIHl6KREIC0XPv5DHkfOfnPDz7UmU3f3RMc1VrL7tp1Z2FE1SnWmQYmEa1xW0T7570
J0TcQRhAM6aGXKhxSglcKUvLnZU2FpaaJpNjqzVbCyDoNov3vOBYAYcVANq8HmnOPBOIiWyfIbY7
r0GT6ClotQbaXCh26e9kmlecnpquxjQczn2nt4v/Mp1FHcAymbhlTsjvg6H+htaoPmunFHePOfbJ
xYl2RV1qFDxye9Rngbjk3XGZAh4VeFJkMSN348cKBVWlg7AmatpQtQvanA1IBPDKNAdUTJdNG2/M
IjQ3WT4gDdZB/9axcbajbjgE7Y0afHTaW2H4+4Fl5ZkGrSjrbnQ1AJd5KRAnIdd5YRpoWnx/Y8f+
F02n0WVdKHaX2zpgw9oLQxvKnbFzt5XENqkH62AWJ3LNDD/fYYdnAmfu8fZBND7QTEEH9aipS46+
AAWcp0C4Fte1Pw/MUzxIfwa9WZyUaSBAY9WZtUsRq14jN4A+JBeLx7APdpEGKGr2qUxmzj6J3VS7
HPWra9QO8ivykuIadKA7Bqg9dbdpYJgrMmoAIfr5kjyVjJJL5L7jDPcO8Kd9roa6fW7ArnAbUPNo
IRL1TE0ns3IXgtths9j+r0kKxCuPRvlGKRjWIOjBJX6zzpSWQQzWvLhKh+WGhgely/1gq49hIP71
OenEqs1D9RAbef/gtfhGs2yeHshGTT2N9m33tS1sG3Wx6Pkt3qg0AceTM/a63TmxMhTzC/sUhDEC
CcjwggQIV0tDtgjo6203dlCS+S9+1TSt8rN7Z0p7v0ylqyrGVzprfLleBhCytJp5KTIWbmId06Ld
JQCHXeqo8A5B1N+o12eGf9FTQ126Iht1w9H+kQtR7P+bbxKVwTwrA/GEa6YrxgcJBR9kbjxRqIcU
rNPUo8Zu6gKkEoABtszqn8nWhMa9FNgbUI9FeAwjc+YxMqkKOrpDDswATdJRbgK9nghQfg8IYcuQ
l2d8k+ISFcCAogTOkWzU+NgOheu2CgLQRFrY5QdJcJZTkw++fxY5wo6yqcW6y9oPm7J5g7P6bx9y
pGEE2bXYRJb6FYMcfkcDy1rLjMVmViPWIkcaDuwjyM7fhGg6hIMQTpmbKSDzqVuhKKbH16c7xXb9
qVkGyVb/40GDs2lZja7g4aqWn5aZf97qnzXI/setGgAINsUglO29pW59FL7b4ZmEOuUe88HdPPVT
uuy9LFh7NljPxFRLPg99upwn0Fya9alZ/Oel5qHF+mnqp9vOaycJGDrDCMekqeAJ2wsTpaHTJTV2
Izd9W9YnLqeBfBqYL2k4MVIcKfz4qDyUsFg8XP13v3lZpPvMvW8Pr7TMchO6ml36dshWVmkhw1ix
G14vB8OBIFsEsakbmahxY843oEfl28VGVxakU46St/fMSyDiDjjDIZ7KGqlZqhwdBMfWXQeY62Jb
/GI7PoE5xnyUCmQ8vTXWYCrh8i2wwb1SIMIYMk8++Sp8IDNvCn1yDdQ8WAzZSmhh4bTR5eIhhsCW
PfbhEzVikPHJERr4h982e0zzXd9LRKyKMHyCTkj41CZts26bTu+xZ9HJGsrqr4Yhw3NTZOgW1b53
63L2rU0nAlYc9V/k6pRjc0gS6GMK2WHbVGXFOoxAhLepkFG+IGabHBh37tQL7MK9CKQy89NYF9Wa
y8HcWAaQmSv8x7oXGifPPA39XYWwLkoben4b/9207i6UmQLHclj1eyllsTIKZe0C67VzvGSFY2tz
GS0B4V6IKW7K3mQgbCqtl1YykO65eIfx1LJe7Kxxzu3AwMg5jfYqSZ/GfNwVRslf2nAHrgPMScuN
3RnRE/kUQJR+rD9NKVVXbFDnC1Qy+U7r1xLMPe1KVhmo6f162/UhuDWQj1ZXo4ytk2A9Qjb4VlhB
egKSfjpECj1F/fyKURvYOr5EU8P9tj2XPZSf3bEF10ia/RpNbLXq7KdbGsg7J274hJrN5KCKFASO
uTIfoXoPSTTtqO8BNOBpTpeoeJW4o/9SWkaz8wyXn5M+EDeFAi4AzBP+LbNyENFj/SwbHlvTMN5Y
4EabhDMg3MbEPnstitjtXHqvEG/6bvtj9svvjY1fQHfD7ViM+Jer8ocapc4HNgjAL1vLffanpmjd
v/2gQ2CrB0IV9UPjZZTRK/WosdqJQ7TVKHiZPECiljw1YOSn2bSOwOdh6xoIAJKN3IKk3A2D0z8U
Wf3dqeQ3dxiDxw6qCrs2x5nbn7q1LANoO+b+yWjir9SjJsjd/tEFVP+3E5nzzLnHaVWfP02uww5V
FcLfLb5jYl5L1V8Yy/J1wCvQAU07s6gIUMkVueJ/GCvd1zsUw2APN7nTFXnTANlKL8MSFfRy+yC+
l60azxCRzF9GB6yzIaDQWycy8xfE+JJLU8lkRaNkA+INvBbOnTptxmt8AqvmTF0PMi67oQ3VPF03
Q3eyEKmVrHP2SDvWz8aABhHwVVeCZ4xMdZ52QAQi2QQwSf1MtlHiZJ2rMdyRjblp/RyjJNGx+vSB
PPwmVGC2Hr5Tj5pq+tbHN2EyT+LQub3ZVbVrARPrgTDt8qsDopOrDWKxqw9C/xMHdxmZPrnMl3Js
kw3LtLG2pimAkmRbWelg3eZIofYV0o9gx9BPsZWMT7EDCcJEV2q32IK+5ms/7gQAGvBrU1c/eU5a
rKzQRzTLlUcBuOLZrlENXDYeklQ6BgPm1NAVK9z6lnDs2NMRPCb4rLeA90/D+K2KVRJ60b5vsm1R
6uBMzjFrmhtduTw7OYD9nKjHU7eHOGNrBCgFzd8NwwAIvDFMFPtX9ipDOfTPBoFpbkxVNODMzaJh
uLsGIsp+KeoTSOXsWxxU5UZaqfk2hM6TD5TgDuIPCGAbphdeqjaJLuXU0FXsge/VtZBFm33ISM3c
10hBnEvorP85L4hGtaprDyk4/oDkvrilVv2ryoHkp140meiKgfLj5vOh3pQAQG7m0cLIzRX5tMIu
DrGXfY/Ihj9zAZZdFelrw7cQHgVSIkvKZ2Rw0k0pg+oAeHj6mrUKp5DakfjBneTVT0qELgTEdWl0
yHp2bMeyWNOobFN9AWwtW1E3HTv1AGDcA/UGZjjPcYkcr22LNbSQ+r2GHPjJnBoUJjinqo9yAykf
XAbQHY+t2MSpoQe+KsYmgcfJXjfONQRp93lp5Gh+dCMNoobVMkJXNKxQ73bq7PdljMwl5/9M+LNv
4kt66xvDeC3NUT559XeztRC+zkv5VE2WGJFGIHbz2UR2AJwBfAa+E+yJ8olMBUsPuYrtK/XIrgt8
IYFe6EImWt1sgwdZt68I//d7x8hy/HqY/YLNqj6zVGVibXbluz0k0Yn8aWYQqb81cIAn7YeYICSI
4MzIMY/IkaCftvjUNqrjOx057wjHIt6bKdDYGSB5tkQWbGyw8iGd07gb2wesxTMrawMq2/pZp0oD
qmUOz51SiIODF+d5kHYD2F/FUFwE0sG8jrM7kGH5xo+C+h73KGnwdKXvESpZNrlU4jnCsQrgbXzE
UNv3NbKdaor21VBIEdHXMFvbOe++BkNsnCoPbxQyJwK612MaSZANmtmrUfAd+LzCr9p364PTS2dL
i7kV/+EHzvjIDbd+asX49rEoRNlyA8QN5BW79oEPQ/UiDeSdlkexB11tsNNqfj8KuJfar66qPx6F
Zhetg4hlgHLYVZChegesDYgfyx6bgzbEF1AFSFgAfdlG/pReFfxIhypeeyhXf0xA2nqqOlbvSst3
vqBk9ClrG/9HnRZ/GX3KXqqgRE5bhelRF4l41haqgMjDB7FAAjz4u1e1EfhReH/hQGVdzcHMkJ5k
/Lvj/iRPjh3KWgSFXBtQlZsSaPHdR25lW6IMEBhNRGjIJstVO+BrnSyLA40NU6QHyVWOT83s0Ar9
eYUKRWUtMwcj36bQF14DdVdfqEE+CKwHhtxST4WZwhlCAkKS+7rDqWG6pKG8E2pv2zuUCIHdLuqT
o0xi8RUvm4vVFfoZVbP9E6TJtqBArp8cO0UkygWDZN4F4F60e35HEF484LBx8FoPzPSFU7jrsoMU
AjmPfasfnO6vOEWpMigbq1I8VVMTGCF/Yr25twJXXwNz/DABBv7LtGR+Igeym46Zo6ACsSiy0fTQ
lnxLzew3rYZMSr1vTfmzxl8DMmzsCRSx7MntgLS3woEfkENnTzQgFbsl0mEXMgGtAVUV/22Zw8cM
+SyrLx6smj04POY3jlrQO8cLdC/GXG68oGnubCIhja80hP1he49ASIdg7FgBhwj3xAd4zUv8Jxqk
KYieIJQwDuYKr/EH8IQm+4hFwxHf8/GTx2vIBdQgbNTZOygw2u+5WYZrB4mimwVA3nmsTXPboNjr
jRf8ipIl47sVNaCFLa3tVARxiaCVfOFjGl88LD3syEh9lFyC5DRp/8IXRAlVqMmHmgzB1kPuIgaa
5iZf27rOfyCev4nHePwW5Bxq0Y2dnZFUSaEJBw+dj8lXFL8ND/VQe/e2AXzDcJF+cj3HQ0EkwHjl
iGgWl4Z7d7mTP+K0sadBmpAOEysHQp7rUOdq5XEkuVptfqsUKuCcLOyPHYrbviprT2aReRqld9jj
en1nfUt8HG3cyr8jPcvB3oaS4VJx65vPUxCkopj61kBf7vnfq3bR2B+RjgmmVacKmx1ogcN1XaKw
m40uO/thxs7UXWzI+xUoZryQRYC/Evygv93mPthx8WqQUh8QH9shtMQe3Qm/iw2ptXK63D4RnLeQ
oAotkOXd0mhpgkpIo8huRaM1UEmAJLM9YX3J9Hs1AvzSalAetk6tAlV1BcVJQF2wh8XHj99M22/f
UN3i17Hz5gFTDwRMoOYur/EZYAPC6nWgnLdl0lC5/bVpABfeMrN6a2ukyRCf9O7KA8oojtj3cuqR
qfPkcRTSfKBeJXJ/s/iXwE6eTWzpgMQZdvXoObepkuDGEzSBBskQBycZ2R1Am250RY09Sh9hZ8xK
ConC4FBb7joE0eTBG2V5rCHrtUm6WH9VY6tXjuWxa4Zt7GvOczAcRxpfCOLDDSgd5Gm7UCVrEM77
+9D84tsqOwNdnaI2qv5oUFCeXsgGCucBv8jfw1n8RhPIYwgsZMmgJ3DC+UyZWTs3bgi8tFOICi+/
4cMGXlUIrAMNfiSbFnaFb+xPkziA5gCsryXv0ws1nQH2Az6ezTDRIIt3bbRgZsTj0HDx21EUB/Dc
IZwvg3rteqBi75gJPDULQmsztsh9c2WmjwxMKI90he9+lQbJg1TGh6XQDNgnFCCv/3DVjdobEeKl
ZKcJTgU4XTxmYHWdli2LZMB5qDfXRh+EV1YP4RUQ1A1q9IFMn0yGBBhyRQPAwTib0ZX4+xkljHWJ
QLojHpCwj67g6MFH0pg9yX1Zkbpdj1dBgqQs8Kf/3GrxA14nO8sccubA4bnRd+Uq+zUwJyklq/xR
maH9Gv3TQ7U+8AkJKmXxuTMa3YVrutQeSlR3f1qzySuNojUonZ4FUgMXAd70L8KSz6OZpo/hMLRf
fOauO5BK3AdVJq99+Fo2DnSpWFIDxo13ZtOgWDF2wDARWhkERa0MVYO5FeD7FtXlYDZUSAMOfWCD
P0VsplDN42xDhgNkisxHmg5Bu2JrgANiHPEKp3XIsW/CeFMWasrRsO8xAC67cvp4UDPS54cuGX2I
MqD45qGoFD9UCIYzMoVDF50bH9EvyY+GB4g91a34daNWBR/4kbo04EQluLd/23gc9gCUtq7/3rbB
O0SnjYek+1tODFBeI5unfyxzKbXHlPEgur+pAHt2miyYQdXYiYmEMQiLV+BhGr76Ktt2QH+8AlHP
roKBZpzsCEdHG2eA9IoUjv5aqHTbsDIBVAeyG+nImwdquNdBAnGSPvptaqfYQRAjTvrbTqZ6skew
mwrVxBEyrYCml3wDhgf73BajfXahD7FpxwAiEYa0z83UQL4pqXeJDNTW9QFuYQI0mzEAeUfQh36n
npHxSTQW9Dy8w5OQDdns+hFcHOaOMadZh9OsPuTdERAFqOzVrr/ueNSfkzjWX3qBEOUQV99AaJQe
GCsSiNub8hs0Zx7bNoueB67qWxGhzovsKo18bGHH/tznap4eB0F4sJmRbYNhBPlNHbTf8qYrgJHX
9cWuwvpCV9TMLqBFwk9by52hUFhdR2N0kOBbAUtOh2KSIvJ+2HmJaKE9foNiFP4pVV1coMWR3kqe
CrAXN+13p30mT7OM83UPbNKjlUDDqGEi3zU5T978vgT4H2sldvsDeEKNegLcTbM6OtTT3QARQyZ4
2nabuBt3UvObD7WKre77l5QVh6RO4rtppV98zsFhXjnirgppHqGh5qxokGzSyFGb33izRz8MHx40
+NtjWSOpRLnJlP9mW7WxUQh/fLNq+6fpV+6jkafN41CCuIPsiHWjgsY1wyPvs+SbfCGrk7vjUVaD
sUmz9NPkzITsb+m3yVOZD0fIjvi//nVR2lVAljFqzE2e4xcVOXa+dx0UhdGHmD6ndKW9KN8nMbYQ
ywB9lGnGMoAKpm8SiOYnF1zcvsfZL99V33odgK9A4ChZ18zFwVaNp6GPxL4wcU4sqtxfCbzxfviY
JIee/XJk+83xS+MLUFIMnwxMCqZJ4zSJ2dp5Hlnrr2KzrH/8553C6U40ycmicB+ChATKYdwLgJTi
1TnEYe5MV9zqUM+09MnYWkO0c5R8+cP+x1zqGp2szkKhmZda+hJbZRxQkbIPK+ne/KnJAoatiMz2
BnAc5z/siCsg5VojqUtuy4Q2zFKQBRblqrQHa8MiF1uK6VjVCi8AgRCdpOj4FCSOtYHo7sd4Ghn5
kUMgawCH8Qa6vcGOYAujl8hLBiQD4RrI1Bv80MQmGGMn5MMf/npEIVji2HrLM7zOfK95BmVT++wD
7rgVghVbslGTM/1UChldqDemorxOk8ifTPir3lw/esRZ+cA0UF9UjynRc0wv3s77v86rfZwgnUa+
SRPqJggN5YfMRPzQKLTziACU81jl4P+GuiHw9YstLMQ+m4T0yEaNSPAt2jrDMc4dxL7JNi1X9upj
ubRp6nVuogiEUtVGCKWgueAQSYvonLhXsuPbC9lsUP98lC2OXfU8GpW5jQzg7VRV1A+Z1O0W9UCI
iCFxv0F1R/taOSDgsps0+Ko9HDJsG6IMWqW3zhTD3wFi1WXl2ijqNg4VgLdiZSd6r63MemcB6tjw
Bfs99KGbh9K+d5Dql9tMx+UZZRbQlnF9B/s07n33o+hk4l0LmCp0wSo7MA6AN1rg+HN/kEOm3O+t
PcFXITx2SNouOE7E09ASSxiqCUS0j4C1vuZZMeyQFwoeYu1VW6uX4pkNbYmKC/BEBF5Vr1VbB1/M
3tWrDqG/iZ3AgjrFfQCZ1BMyKGvALeo7aPHqu1Vm7bqvU3Ug2+jJ6lLUyXfq0STsWd/HqOwvZBoa
cMnHUbRvk7g4crPtNsyvqjewcI8b0NwYB+rq2vheh7p+QOhdvLW/UE9avWmknFUgBzAa9a+foA/5
BI2g/oyUMDk/YKf7hUw0SPba9oGToMvEEOG+UNEb9Zw0+yLT4qEsQnCxZZlxQjSWgfMT3cW2dGmU
/MxgOPl5brTHOAWHgBnU5Q3/ePm6hTbhlrqQ2C5vQovyRl1HK+h/hPaFA4YarLLMdLeSpf567uNv
HyFi77y3aYe49zhGE1d0BLWiQVwLVNSRw2LvjXYSSpb+WhwNnlmesSrq4G9nMM0znbzyEmLmbh28
ZOBufGQadBTTgUwh33cwRCu3rIqcN3cCN8de9GmSXdh4c3MVn60oQPRI6nc2ZBpkQlF/LFnpfvm3
vfLM/hhWibfYOyjDbSN6LyO7x1FKhfyK4ybyhKzKM33FkImuzKaRp56Nf9rB7w/mymB4bm1LIo2T
hefAdtJnPjrndMJwM27lZ+mguJS60AqMd5HwAI71m/KtyjxQ1sjcvNQTwlv2OYR5GAPbEdZAmnZe
QwkrBxJUSFCQusWbF77QARC0H+MJFbHxhs59YRBka1UEYElDonTyylBytmqV9d6Mdf0iufqLCSv7
AT3ur1YvvBcTm5x9V47ZYURtIxJEzV9tnOb/fwcw2H+VIucHlJJG2IAaCGDsuALgGWIf7C2vkKgq
DO+nG6vHqLXsN3B5FtsuavQFtDUOjldwdaySvXV9e3R7EPwLlJ9u4rIernxqhkJ8NB9dhCWyrG82
yB8kekVG8ibHXkBmh1YQVMVOI2Xn/qwGN0Gt98Bja18hCfM0KmgNZrlGGLD2c++Kb3AwYjrjX86A
HBH29OZlcDvzQlcAh+FtS5f4TItTFmIbN7mQiZo/ujSXfFEasCOPZbk2jq1Pq3diOHDmf0VRexWe
AajN/0LF5cMYFN7d0ry6J9EaGtTenSxMOBB3A1Xtkbqg2gA8FOXs6wYb9DuUhao7jzdgLY3AJdix
9ghdsHqlpCpvgddaZ2cENfzUIxMz0o8r0L5ZYJZyNi6oix6E3TfIjRo7U0PTikzUAM0FFsP/R9d5
bbeta2v4iTgGe7lVL5YsW+43HHGSxQL2Tj79+QhlxdnZ+9xgEBMgZauQwJx/IRmOUEjU+OPSmCVC
dKDnx874KEiTHWTnK6zOYzImGxbXS3t0+8eoQoM6DPKPIcbjYPJ1bedanfdWW4+pM2QfIjTyrYj8
cpvPXUxF/RJTwVwJpl1mq2IzqXH2EZqULICGLX2yREvHy6fHHF/4fRUJeyG7t8aCAqUkUFuteUo6
ps19EMQbOehnM4XRr9TYWgrT/hz12DmVtYNLjBIay1zSZmTwdti0z7yvkArmeVSHnJM8guTgnGaj
odtpcsBsbaDbdo9fSMz7KN20isnmKMsOcZNi5AmtA9z7HJqPvqa1aZ42t9PCFpR8rgzN6mtiL4el
edfXOXKYUj2iGYH5LuPInfAIscs3EHrDmtJHgkkVhZhFwbYRGZBlrWTu/S3ExmhW1AtjHG+L4hIi
WYXTEpZPXl+ZcKgi8O5kZPHMQSQqQ9VvPr5FgkY7T2ll8bXQYiQzgskp1zk0zqUsVKt6PwIntbtf
wVuxW9a9O52iQaHgav9V15YD8hJyQF7iVvC2NUH+supf2QdOK9snUejkefsaU6eR2dBAc1GzNvph
I7uVaHaTSWZCg497lw+qfsuGJmZNBsKpsntV6bKHtAq+y/loHv26bOSSNjRxPLXGpn+BNb8YwbHc
QWCq7lhyVHcZAs6LOccGKfffATkqGxmT875iqeKvx7qHOD+o51Z3p6e244EWUgPYN2zengYjE6hJ
mNp63ss9kVZOD5Hf+As5qoq6uZ8a+3Q7dT7fNR/1TO2uMhKyThuivjsNdphtwlbBR9fsnuc060Nr
1NXF75wfdW06bw6V0zVK+e1umqtTzWSt2aJnzxpomNOthjXHq1gjDZA57sG0xPSmvqnBqD+4EZKa
Wlw/aD3voT1WYu+UJmoFvUsV5e++qPt0Bwl2di6MPjWkdLum7N7jCh2lVnjpHmhJ96RW1lPYOuGn
yqJxodZqfgk1vb4zVUpdChLvn6Px60yk2EgDoHNVZdWdaL18N7j9r6NuPrKU7k31O5g/s0g2S/t0
F5jtJamdhvIOIdl8dbPfAzIWcI1VCnJ++TW5d20Dk0AjwpG3mexFkQJ1pNaBu7bTj0/9IPx7O/QO
ljEhr2aBMvcozD4qtjE8eQp0ENcs0ruyEuPTqOnjCpp7s0UzGEF1LYX7NT+QCtGfU7Acd7c3UyjD
ufOc/g6cPO/tPDrCzlizg20WMlOMuh4aC2SwsyUyZN76r/Rx6TYp0o8CWdDWctCgxGUYIemj3oPn
G4zx2vRRca+4ilhUhTe8KX6trbHCzHeyOyk1/048XZEHcw8wS/Zxb4dLZM3azwSJaoSp/Z+u7z05
YWa9epYKsjOz6rMeBvEhAMO/zVxqg/6ABb0PY+hzaNCFN6vyOoAzWGi+TsEVQepdPWcouf2LlTN3
ZcJSjo5Dp+8qaqbPX93ODLsHXOHiRV6RlzPzRwntzjPU+speiHWM6yf3yl+DEhmORh4cWNOHgy4L
hnPTTXtjgn8noeD/39lfl5Zny7m3WLWPixfI9uEPa+RvofpcP9VF7G4y7AwOoWVU98YkrOWEyPq3
QfGRNe7s21wg+cUx5v0gwRNew6rfpkULQnvudUOqAraFgudrOjcGBXwamuPDSoxus3RA8vZkGQSt
MhkBTsCtQKGgJ+uJWs9JxmQzJPuqEtqdqvTGsveb8NOBqRiWfFC+kyAC57KqzmIrfBmpkmWaG34m
kYd4RGyhgDsp4+k/z4wthD+txNIgPyaLFpL0W4pgwDb0IBdyU7I+7gx8ZT5w3/M3KqZXfLdDClRu
sZDxSKGKD9o73rtZ6r1MpuAHnKxiFZc4rcibp9ZYGp7nosUt3Kc8n/ZxPPWXoBzcJy0V6SJR3PJO
DpYeRRC9da2d7Cpk0jeV7vIBG1p2RaZvwWbB36r8w6umN8KXSR3tDclYAwoeXYRMrXXSTJj5zN16
qNzV0ITO9ja5dUNoU/q+1UWy8oALncIaKzGEv9VhQY6EvgPULqzDfoOaqNEx2xzuZsdB7r7ON60+
NpjBfNR9EmwSU8NWm43Ek5vEL5kJztPTTr5pi3Ng/dt4mAWulAL1LzkQJpCUcoPaC/WskxPjZAR4
H+aXrmUr2ZUDPJ7x+ppHM7VVl3WXfAd+aCyMRncf7DDyHvphBEYEWXE9onUQL6ceuFCcxP7u1teT
Ct8t1TjJ2RrC/JcS6rm8gGxcQ9z5BSLpNtSR3mvvbdCw/hYRuktp6fkBUIR7lprJtyOtwAhvyh3U
RhhAvW/aV3p36ajSl3CQxHgEDlj8OlTb3l45qoZ+9Tzi+UasLOXhbb7ao2YVdfZgW6CunWxjhb2z
rCYAQB2+BE8uuKldZ5f4gc2ItrZDKjLRESPvIgd8Tlfxp+vlvRwsPf2nZc2pNRdQkaFp8b3jWB3u
P+iF7kpYMBTPCKIm3pvsdDv1jtTfbSJewEJZpXrD5rdFzaEIxL1hdN46xhZsoeqFybbA6ZA+LbPH
nIzkXTk3WZXHmL3Oh+aoPhWeDoaDHXDcDPZ94noFCQKcRGzdN48yJhuXPPUxDaODXrj2fQaDOY28
txK/bRBj6ffIn00ecD2/+KkRHU3fHNb5ELTvv2dUuC0usnmGRjH1yNWHuSb8xwx5DbXyswtGnWid
pTk21A7mW0E+fpRReCyaNn0GgDccvuKxFv0RF63mrDBbGz/+RxzG752mV9E99Jj6mFgVTpxKLq6y
mSDgGMLChWkOOezIIOfjtubAGruama1DqVCPiv0Grdn/p1HcS9AYyofOE3ORxY76HPcCYEHqe5cx
ssZNVY4Yphbs54c4K9FfmsJT6qftRsej7CKMuYiO6TlWSfH7pJg9IAfWgIaLd4rIKa6j3fuu9v20
y2ttWtcIf8KWpCQWQ5qm4kLjJvmE8HiIXyE9PhrzhIiSOq6QrtNX4RQbS2jxBthD5Len0esXjtGV
3aIee/uubyieA330hT7F186lVmSqKjJnIm7LFfuY/KChLXuSjc1Nq56XATxDq4dec4DL/XcoVpWt
nCCnTvPZLrPSrAPCLU8yFPd2nduaIuKXX5dmvA6MSuQ8NvLwCGTlH7eMDB72vl9dQpVYp3oMA/AN
jlbc6FuLvUEEgvpewc9zo9VActHdy6h9zsEkdIft0GF89UfQs/NxZ/lK+GcwCQNtP9gjZHTB2ah5
lvfeFNoHRIfOt5NlDFnx6K52pm2UdjnKsZNW3OtWWJ/qPkMF8iuWUDV3h80fITVWxUkfcFFotmkM
WkrMjWkGn2SRohPwxvLJrW1tZSNISq3VX/mxnuP2U0U4CNcAg+vowsv/ahA4g40DjGspB37NFdXB
Mn1xN4ZRCSFKKEj0d88YoCCY29fetZ8b6yH2Hf0KJMS71nbgAOjBaEoOpUqb7ZLa53E8zxTUgR4c
zFPlXBnqSOEvkLZP7ipLkL7p8Mv8yhjIBIKwbP6qCKWDiDrs1mnauzIvxkOn1FfTVigY2k7+DSbY
IYqzB5nAAaBM4R9O6lUUrrIrLEVsx0Y418l6ywYTodghMzd8NNZjOdbdo0uFq2isR9nopl9vkKcf
SePHKZqtfPsmjR+3nB/hYLbnu428cfMUdw647Jbv10oeojzYt8CLkbawAJQuZTACDmdv9BhzNdkn
o0fKfoRcZyaIN5Z9dDTSLshXtu0MGB6OvxrTBKfTN+7+NjqW0whlMQOStcz6Fp0NBDdGF6c4eaT0
PfwtwKEU5uejeVRBhgLxqanRn1GR1i+2Je5kL0gG/ZJ24R1GbfFSTUNn7SU66xanQRQ103BlTLPW
FmxflKJcwZSC0DDjJb6gEl9deFiFWFFW31XmXGSf5ymVS/nK18T0ksGrPrUpfIaZlkAlj2UHjzQA
IbcVelxQPSLZFdq5Qzm0eZdwl4H9noec773EvZjonS6t1Kz3cjBxA3NTpJg8yVGrjE10wJBmk6NV
NZWP8ajcUDRgYfzDGHkIMLEYpfjSmi+tW5xrDHi/1+mQL4yg6h+dUa2hG2N4G0Y/A7zYwP5Db+HG
VpRna254/nZrfgfVUsb6RinOZl0W2kJr4FTh2Jmu8tmgQo6M1ZCsYIe467GsGp7BSvGkYx22mXIl
viPPhXNEOiabSPW1fai1P93WUu8R/3y4fVyF0L56zdzDDuxB72w+yv/o/T4vyVX2X1Ec7GWNZ9Kj
eGkOabOTXa1jhya0MF3InQZ+0wbZlWeJmhDdrUOt8uK7+K0ERmetQRtPizJE5dbKWPcttCwJEMOZ
D2Nytxvbnwp0b2fuY98G+6RD9sHutf4lwWcltVXtw6Z2sW75D/edGLznZDJ2+RzPmjDk8ml1aERU
PRv4nXqBl0PMLoo13pTctIzYTBc1uLdtOhbdsC1ysHXekOVoy87jdhTACujUkZqPXh+HuTEpGx9l
1wS5txoM9OsgmTyzJuvw//SqByTkqodaD14mDa65OUMVfodaO+iO7ML3k15sMiBbh1tTG/8e/WdM
56ePNMbMsJsH0rZVDmJubt1kPPVZTzpGMTUEaebNV1Dr36wSDoLsJaWSIrjJnUdusHpsf4CiAzrI
w/GnNvhYKHTFZxHniN1YSvqQtGGxK9M82IvSSC5q12jLDDL1B9vT7eDamLfrKoCCyYs+BXpoB9mk
v4+q2nIPcVr9GpBdtEX2FmUc9O20+q6cql9N/vtIxtQKRXabmy2pSXzdwErogCLdZOI+LCiVNkX+
VuGJsarTqtjLblh1u6ka7SukVOteS6efgf7phcoZkYj6VXETY1cjI4MWOF0YjGJVk5Xfy24ShU+t
a2sXY8yy5xA8rwyHgZ2est7m69ePNZi1Pt2ONjssOYoyFoAZoLttvvNd2/qmaJT8nAK3UzNj41VN
fnunoCt4dISabu3cUg6RfMM6CAbDg9fni7Iw8CJIQ+O9xcOliMaPqA6QkfkzzAbtv8JTz0v640fY
Wf4fswnL2TCt/rzIv+Gv2YqnYLrgeuLRC8rPcjC8R9Pp7IMyKhRjO3f6Vo0YELmK/t7angHNHisP
bVSzl6jUDnKCqiXmkh1sdoqdXrl3q0BbyIGBGmCptDsjr6vD6GHIoc4N/mRtspBB1m/VQR7lSqPs
QidYhvEAZzSpz9o4BrsIQlW1uMVQrt6Ranitu2K4VxrubKE7hR9FVXJ/7qP0NMCfpyhtPsl453na
CvB+f7CHsX5B2XAt4+bg1hsnMZIdPifFZlTbagxQbjOe/ML8juQ/6/+WdKBJFhBNMYDnPdo/VpUV
z6nbZKcuSf2FjNda7y/TyA2PmAeUb62zkmdXfAsPjkm9JGRf9oacJWpwURedCxh/m6mdzEUYRe5a
sc14rysQwdukWCXCdd7HyBATouJ2p4LuphIvG/u+otx7jeeAWlL1tkAD8F2n6+Jkug80vPrI+/Zs
xNmIgKfOKT6k1lVofrq1OsPa+0nh3lPSHZemaeafSWyzALDG+yR3+jX0pHhKvwcVD+wExOapspPq
NDZRtmpGM3kP7W7ZqX4NkySE7BQCk9lhe8AeLimo2v1uomBC2a0rxMKtg2Aj7NGi+O/Da5pgrMmj
bD4KHWCr8kjGGiDed6YTo3UHVmU19IhtDiLLLtPcQK+0zgJeoezZyZhd2thFoWfM9m6BcUWiRtYG
k7b6Acfk+kHPMaf3G5xqoYhUD7KJxk5fynmyKycXXqkvp9oi9SyrtEMaO2dPdYrHYtrJu6S8N6IR
K9ZAKsh1QbjfGFmJfqEsg6kFUvrtBtkXEzFd9aF3DX9faarY96NaAgLD2kUeNXNs6qryaIIk32vz
kZxXq2q3I1WNYUSvP4JAPyb6YLwKNHEPcZxFfJ3omm4O4RwHo73sNsIATKvHj2APsTGdANQHybOX
RtbTaLXWU9Gl+zoPhosMWT7VAaGb9lEO9hlQI60zlK0czbUmAOwO6ohK6rV23XeQs9VBNgoaVMni
q++X/IjzUhD0TG54fpgPCxIZGBuDldyHirkVQxg3j0kQqgsyENYyq2d83Pw1HWYBjVRRUcsIq4sM
QWvqViEf+DbA8OBq571/pKr+GjrPmTfq2UFu6JqqSvaWZkNpmXd0jltR6O21YiNHJ328lEH66bsz
bDe2sqNcwMiuImaYxLxmsSLgRXJUqzLj2Zm76TxZjsrJKnQHkk7pnp1qemaWBfiT/X/r7hOnTT+n
oGSV1bYdvrHZP9ZUxS9h9o9ENwcDhdUqVeGESThzCyhcEe2wlV0DssbCcPXwfgAcMbMZmsVk2f2p
s9vhJI+Qu+Qx61ZiLbuBLYaTyV+HqAD89UiQwdMxclBQqb0iiposyE5WP0bDXsObyD/STvSrMPNw
oIFdEC5sbxivlpGM1zBA3FfR03Qnu7ESo/A7KBHWKUyR87QpuptE4JxvZ5WZvy7tCs/PRlfY3CfZ
RvjpXicn9WA71kCWwrljS4VMVD+Nz5GTPBjjNN3LMVspXjpR2Gc5FvTKt0EvorMc05M+RCWjKk9y
cHIw0mgrEhdyVOQYKWjYvxzlaNnZ5sKYvOwoRzE3idgAlNOh0NPxuWkNXFPdeAY98hcBxkbyNa+q
vRzllwSVSDGxhplH8YOvVuVRHUp141iWeJBN0ghvpdkkz1T8QG+xKUtLuDeat5RT5IAFOm0bqoG3
+IrlrGj3/KjihVlT+F2SrSC/7w63q9zmKbMCTGSvPdcB15NO1kJpUMMYN3pYGt/I0mgg0xHAHhLD
vmZp8FqYLrjMHK/fMOEmEyBNCHUixb+xtEJ/6cW6jfttbU/tNzXQ+0PRvRZF927oRzfrinecFx9J
rKiPbGwgZeQVHM05rgsTBvwIUQLRcfGagAa0HQ9qUJjFW6BG4KBzBdqF69ivgszvpsFeZDNUrf0a
2XgsZX4DkRLbqBczv8iwTYoPq0D22bLbGjaZYYrnG79OcC383TgUu2/dpseV1eyEtfqK/TUvNQED
K3mGWxEXyUesSuoR5nDsAdPLMJEivaya5ylnV5kl7bhCbCM7GYOenTK3dOLtS+ma6QlSR8DGvGzh
is+ghsDivneuQ/7CClD1bao8y1Bra40HkL5Q6vnKluIddTgce8/IlH5hztNx+91MmYPgS6wOt+e6
rSYMRg2uDQ1IqiDF52R+wAs+/i1MowbNVVYLtTY+AcByHjonSS5stf+RqwJDE926a1r9tqYINW0l
NG5HZLVc8lYQweTZptpYy7JEVbAahPs6BifcBoOX2h5XGuCsrSVqd2fYWvtoGCj34RttfVcq4Gc+
IN3cIXGJyrp3NGp1OOc52FxwxPF3PyVP4ZvfldFpll3RdPdD6sRHzI/hgLhe9OaTb7zNqMnNMqO/
DqQSdirriN2kJsPVrUPB14eLADY+Qp4PKU065lpeyA/N7p6FNQa8cgZIwbCKvqtW6iyHUenPvsvt
3U0z8qpOX76rItzKmU5b4OoUlO1jE7ruLuRZutXDWHsCGP0p/zmDNQClZeelAX22CWeenN563YW0
IRJx879fspoMYt38BtkPzw4YAKemzhH9AcK8Kvqn3q/bVdIjwFC2Sv8662yzXevfhz5Jd/BLxcZL
nf7dFekptqEHYUdfnBwd8pqM4/UGjS0ziRWZeUXmkWkoETVoY/Oj5cdcD0H/UaiUSJH8femApex9
8JnrJh+7jzZMqMX2/nPfeQlVOtDLMg7r+mBRcn4uERIk746pt4yXRXJSTWvc5llBvryclUNvYqCh
8jPwdXP7Z2zGP+QxO5q0VfgqzWKjU4H9elOr06Zt4xg+URrepfNCAoO4JRuz+jnHhve+LePvVqIY
r3aVK1sFQMzambuTGW9YDnqAWPAFeFDYJAZhGv8o1MpcmKo+PHRINOybNqm3U5q3T4Ud/CNnKMI7
IE3ZsHxW67UOyeBYIEQK93qKVjo6Bd88nCUmozgmphecZCPGLLwdfcV6i78TsOAf0+LfJ/yPaZZW
Ptz2nxElrp0TAFNYFGZsn6jYYUdblIith2o9rajP2qd6bopefwqa0t7JeW0zNtMqVFt9afs5v/EI
6D+ZHPVU2MoqtNzsWMw9GfpqFKfErMr0blP/OAsLJewPodrvAsN8/XsAlR71ZLn+Ni74YiUlELXM
TY9ROqVH2QXqaeNw97svj+QcoerWrxExD8uRWzPVJruuuY7eLjBSAkA0N72HGMt/9Q3PCuFAJYsS
lSP0LKa9yvpxbTp6ECwhpWobds7TEsqyoiy6KDH2ahEja7IZuRWf0kK8T/bEo1HRi5Pi08j4Vxfg
fbtRU4Wd2zzFnjJvI2ILS00bYzcLYNAyi/z0vqhLHvWOaiH0ZHXp4o+gRf3vEIQxkiFTev/VZA7g
KVt7/IoU85VQIQXrkrkzYqCfNoMz2Fen5q2ox6z8SQmsJ7/xU/N5X41Ka58Czcrhxln9EUhAcOpz
t1hnyOC+9Hn/zROt/nN0omWl1v5nkZgBfmim/yB4FG6nIDD2Qs1iNNfDdDXhxfVegHKWL6A7E6BP
1XvXowAvKzLxyL+Uxd401WinqEr1YLoj5MAJRn2OpjvVyei+0eC3Z5ZfoLsSDwuKXsPFmaXz5RFl
p1TDXFFx4PktwFIjMsZPdmsnE/vQuAuNHRw4rP7m0xDxQoScJe06EsMEL6sql26ixGf0EhA+tXRU
XLUwg7s1RMlcJxQXez7KHOdADVjcyZBstLnwEQJGXnzF5NFUjq9WMXizeskT7hLGJssM8Nxzo7qs
BRzBarTvEQSTsQCw3z6rs3AhYwF0iwtkyvos0LPwbEWnfjafW7rcGTORnmVPztXmBVRrYhhg6VWy
ZeHpHAI2iUuwNLNhHubWdTprCoHgBiE195XG7veRNZeUCtDWjeUGNRpypA/HuZFHmPwFO2ECJwis
pD/jUgQbUG9PItGWuRP8qCEKHiAZh49h5YYobXzTQs24yEgSZumdi5BMwKJyo2umt5F5aZl5luS9
ASOkjeWPYiFjQxLtUhTCMSkjN00hIB83cuA2Ok/WWKrANJrpf0HfOIewGcLXHq3b1EJetWB7fxyM
UFmq3Jbfx5ylNDoK5sVynPSebC5aPNx63xEgxkQFScJT3AXF1fCrBxlHwUGsx6QwAedEkHR17Hbn
+VNtNJBfeBLL6wpPXyJp7d+hRjvs6saD5cNiask7AMtv7tqR1aE+maXjqrIyZDtmW0c8NpV9oHPR
ZvZ1lE0wNSTAE8/YmfMUB2WUB1z5/piRef1DHBnf7fpYk/75EbIwhnRb6I8FSkDbQSn9/eC4Aepu
EVV6sLbvZhcfnWrsfpJIOqttrb8ZafGP30QfrTKIczfU3C8UxCi1IjSfjDiKFwnU+p8BXrgdN0v2
cBrvzxTBHPDx0PaaLNkBf3dIv3ELT6Ys+mHEqCzgFeSaRs5qNDgaeur8iDzgMGC4Xxrd1tesL9mN
5mV/QrhZX2G5Hr7PU+HBH1Nl1no37fBKAslb+gn1Mctowyt8e/1eUbtNUWrRtk18cx92RrrFdB5R
flGabyZULCx5w2+1Yqnr3LW0fYuF9XPMYqs3puAbN5RiRYbZPJpBpT2yWf+Q8dBqSZqTh6Eop691
tVeeTcU6IAdYf4uHSlkqkTndjXkVPVSVmi8oNVbfTHSL+BZ49sXhxnkXdR2/l3nAMZxjrFvuCjPF
CJm7/17VG2X4HXbCuP0a/Gtl35ZOujPa7OUrDrE5xHKMqsDA7feukTjeGZELF7Nhg3Ws5077u5ET
5FRHwoD/nWbDUaH6/3teFrGKMuoU3W4jfYwb1z97mEBHTZw9yhAJHQ2JyZT6g2s6YhnAeERiUa12
cjiFJ7tVe+xNRFX+BMAr9vlskIFMLx4UIfYjGBegyDLHZFNaMxtUw4ByDjXVUIPyqMH+UPnGSyP4
pqNkuc6UttzrAW+BSMBMzHFyTBOWDX56DNS8uzal+izjyYBxUpFm5cmoE/di1FaGpArfA0Dv6kI3
4+lesbXu3CkoegRFVj33ptIv3bQXFHl1Vu7+gMhqln/4JpJHvodZWltr+Ue3Q+s2/hhhpO8aH3XJ
eo56iO+NcOARvyhL1PHscX07WVN3vhlMz6gFGIcoz9QV7s3ZoRnKZsmPM31y/yHP71/lsV3r+cJh
P4pRWJw9KUIAskwacqZzV+P/vQttUnayWxW6v8xBMLKxMptjH0cVMCQxfcS+flFJEF9JDrRHxXOp
0Jf6+DF65iUMDOVqeJTVqCphjjN7drZIXd+3iJ2Zlhev1a4eDondYz0zqPZiFNmyqxrLc0DHCnvv
K85lyOL2c7LVHxoE7HfFGiGSxl3xWnI/WHpQe54M9HFWfjtoj6U1KauEe9tFKc1oYwlrPEfGVEKA
1407g2ThrnES6tANySfoO4DGfzcJesT/s2tN/mszVsFWzv1rmjQc+DvGHaRaDLAbt5o/PX+dJoaa
AeHkKIUIQ0TLssNWo2pLHVCruYvysmB7ZZrUxj1VP9sWXi56y7KgVRTt3Mh584DsdpP93litv5Pn
y0HZgHYb9nYJtmeeejtpPt0cDMojo9qPm95XlQfsTnOxCN/YCLanyXWaWyO7kFN2OhpXh7/iX109
iHYtdbrXREUApnbhZOc41ezhiVdbcCf2IyBDDdyE0H/0yjo3HAqUM/a999wAI1wfX6Owtg/gBYIz
6zx1pftu9cY2E6szt/nptO1BRarpPY3CZTpgzvPXa4xYQf+P1+gC+9drWIXx52v4LNhXlVrW8jWM
uG7la6CPabzXag0PF2DXSZRoSc0EUaE557Kw3FM7E0SB1MNs68JkKbtKEfd89ZSILH+lwMtwMwd6
TdZoH2ZVH20zN/8JXYxd88T4xBDbWJSYeVyxnoo2wozxtdFzdt+1qWx8G6ynKIC+3DgHuMgtkrJv
V2WrAyidIZ5BVP3ZrUetXVXIR+/KGeIpR2W3q/Vf3b/OtfoOcrAef8tqTMoMA9PduEeoBymt9Ff/
5qIm+26tlLvka7wyuycA9SuhB85R5GZ8+30nuX7thGivWVD+HYe11lyBilnrYvKega44ZB9bfQsj
0XiwfdRdMRxBQGfCPCAf/J9jHF/ZnydvRph0KzEN+tnE8wCZ5CbAiSim9L0e0eNYaGkJRGtufCAG
lzwsX3F/qQ+ksJDbxa7ORNJbLCyzENusCKOVOVPYZJM4MBXa6XHSYLaxyNJXrjmMqMsxQUPiA5iA
DTEEHtRyaPnEJidw9kqD17at1gCUk7pAL6dvUJl31Es7tM5JnutOdrN1S+CPIXId6K0Bo8Jfq8b6
OAE/MeGxkUmUEQWD/+jLcQrWykZWPPIsvAzCdLZmNujrygmVR5jpJQLFIE4MI/8Qgp9Q5/mLRIg8
XHizs0tUOd9Z2UULEz3IV7Mk4w0vzXgIOthEWlBC4PRdY28VpJtir/RP1oTOT7UdJiTnJDFfmkwi
bgIY/HfMrrTqofPHHO2RHimRuSsnA0TId52ch1XY0ur6em9FdgoAYky/GyxfgjgfXsy+9TcGmu97
V02NxzH1/p4xzQRHOcMzbP2xS7QTKZK1bUNKlboYDmL0y6wKx92XTAbmvgVExEcpiIHHsbfrJwFW
iNrNhlxLDkhaDa/ARn4WdaQfZa8dB/WgFuBSpPCRjAnN+okJqXabUc8zikHBrHk+3Q2QbbD8QCCD
mU+7CNTOIp+VoL+oFIrV/RqQbAs5IBkY8gxvbKPFV0weeb/P+F8D3abT7ezsiQSLbqev1Q06gTgs
zVQjZ0gRehojoHnzWgXNx8Bd6jX6nYVfK8hDeQ4af0VV7yNNuchYKwzldJst+03n7BolhV4kr6D1
trJxVb3cWxBEPaU0EL3hH7c0x9mpA+rXaFeDBBeDdRuVb5wzjzqtTg5/AunORlc5RY8UnoJ/uLvf
bnh+yc1a11/zxs4pOdoqmYFo3Gl9V+5RVJzOpgM6dLLH5kUtKNZqUT8cgw7+iYZXe4t+uNYFKyuJ
24Vn5cZex+UDwadUe+nVjl8qxJ3NNE3aS1ajoRQBlNnLUa1qEDqp9OgkR4Mc08U6Hh+GGTuE01Ch
jzuUKVlZlEV7buZGsfTsmFbKVvZqfWrPqu8jRA6lYZPZ6gPALywPKldD+34+lM0w3HcKde1xXv1W
IYXg2+BtXhYCns2hB42zKteyGOpoFejluOK3CDod+Rkk9Pumee7iamcjOP4xhr23QmprIt/t6E+t
FYDQIw63rlypmjexrTKLa+/1z0maWh++SokeHpJ+F+UG8lPK8EPGFeTAlmT2SJUJRb3E1bBo9OkJ
mkv75EBzuOrtuwgDq1mOZclNWynPrW83T6RWrKWeZ/1OTp3cRNsq/8fZeS3HrUNr+olYRTDztrM6
K1jBNyynzZwzn/58RHu7PZo9U1NzgwIWQEqWu0lgrT9EVrliB5Ys8tEZTo3io7zGc/sBF9ToTQC7
UWagQhhnn+OUvMevcOF4V+lPUkg69or8IHv3oRWFb5BX32s2MyStHe1RNl4POd1VTQ5zf2JBYn31
2j455MWLl+Ks0lTuuDXnpG8dFqumS9rXBLzIoa7SYIUhTf+RjXG58NiWrLqw6JflrKKVZ+wJS0tP
NnIYZGF/dUvoWvOkPdrZs2YK6Hh2GO3qwo63KLOia4mIymOhTvsEp9qTHMmmzMvnHqD7IXRUoILz
qq5Rfnq+BhZpHsm44fc1B2XodOZABkXHVrP8PqBPt3F4qKFPPRMSHNnicB6cSqd9C8rBW4MxMau1
MRfj4wHPoKGIHlQFKbYNJO50eNRh7ebLtKpH8mSZc5gKLeTD36XpAXeBCsh7HZzAMudIKvBpSJvh
1pVj2fg9L0jcf5TNPTZVWtqtIHWB9Q/0bW0fLE9pV1pj9Ohd2uKtbeJFb1bdR6Gb1W4qNWUth9rI
Xt7qYct0a99zwg8dd49y4kPbGTbfKTOFvzfHVRXB3troxT7xvfpdRZhjDtcWx4IZDI5yCsO4Eumi
QrbjlI5etJOZ7JHUvBXZ0JbKvp+xUPYjok48s9r8zU6M8IDWdr2UwxDN+E3gu9FWDn0EdRZZHExH
OYxHfT31XvYwKCgtjUGEbPNQVgtt1uAIOyR5KQgl+way0oe3tbVceY/0vtyHrd+unEExjwaU0S3u
NtZGJe3BbgC4/hSOzjkfst89p9+rXpTewnIuLLERrWbj2lr1vzlkAqbXuSKXdJVjL5SQFAHWHN/V
olQut1hulfXSHoCQVpXiXWQzztNW+6XodSgCc1hGWlU1t27pjthDRbjqRWxJFlmgPKCM70F3r+wH
pMbZHlgNVc4I/6ejPmRXE1WUx1RU8WPb+eM5xptBjmRcNtMR6oP/iD5WvXY6bFBwLU4OdtSLHAe0
IDn8NZZdGfRjj094ZD7LEGYCZCooriUHOQsMKy29HwXA85OfTiTitUQfVlOvhauiwxjuNpZTqhb9
dKt6WEAYQxh8zHmcq567MLti/Nm+dopn/cy1zlyw7/Gf2BaUOysAxxrkprm3koazHuyGfmY89D1o
29YIr3Jkl92wjD3V2MmhZiX5jgKaDY2GC0hWVKQNOJ3PiC5V1dutjgbbe2rDL3Dd9DmrOlCVHMdJ
SaM1FKJbinAEgqymXNZiWVKI4HnsHfOCDhKIpFlrCBQIcpbInm/lVdU4nFxMXJ7UCl3DwWGjmeG5
bmvPcIr1ZweK6zLIKwj/8zBwMaxw9cRYyCFwc/1ZzUJ2ClbyJK8SSf8jUsfx2k5u/EwO1WwL5ymC
V/JsFyFFw8Z21nLY6173iCzfQqtFDXbbzo8UZKOHWMFge0JU45EUE6BP9kPfERCDS2O1v5Km+cet
s+ELSj3O2i0t7zCionF0LR5VQRarr66TfGiJ1f2aOndVe4b+jfRau/SzdT5zn9hKqNcYydCFzBiE
XsCRLsVAGjaXeg0KuLAyZZDM2ZHGVZLz/Yr7hLxCYPUIzz/g4GVGpvKEstByaITyWvYz5IM60EIO
Ex/czoCZIK/g0H/jWAeONFLsrZxFTEAswD6NRzkrRAaANu6f6koyKhcpXlmqaK2fVeNFC3Ny6pfE
pajuJAPkYzeogdhT4HUzY/xWw/RUfJRqTLUzz5rb7VxTU3/EVfFL7xz1Hf+LeFlbffKSU45ZObUd
X83OczYoQk3HOqiRD5yZGMDYpqOb1e6GTFR8VTX2SoFWxS8hlcylvNV8z2Iwph8iUHf2aGD5FVN9
CtkqYmUkKjK8Tj6BG/dGKAENBTOQeuPRhWoJUeirNg9kU8rJv5bIaIPZSmMr4+6vNbIrbygKbBHL
WifR3h/a3Iw2ZjU0S2Dn06UTYrzEc0+B28cWz8zXMnafSEJ4wE1XUj2aF98nrLB4wvuz33+Kh7jw
8IeIjl5t7HMDcfCgMpv35s1KPPFuC8c/TOATl5VXkUQOS+AGk1eh+KJ6rwNPArlM98twr8LpIRPK
VVMUmmS8UITXUOb/QjVlJS8vY/JwPtn5dVPr6gqZ9HGdmbmNM+9gPRrQu3Z54nS7OOJsJbQMq3HA
qj95uMU8h0KPU4hbu9ZjwP/abWUnfONxtKI/K/uxIQc9rwQzGiySHGqa3qMkKBvxpyeH7WAkh7BP
f8/eY0WU8QCW40jvSHWRRsEk2TyAe0arwOfpd5DjXKS/e6o6hEukJOrVPXZb4thcIrsqVfiFQNFx
pSmBclBm3cpyVrBsjM6uSOL8O1ayReSbyPTNkXsYwRx27zoweYpY9SoykTZx0Tl7ryj6BCqSmlix
p1c9qb/JsG3kNaWvPMVnvgvZC855IV57EFtASSCtAyOdq3UzKA+gLQfEG6voPS0NdemNjDBX3PLo
RLzVReJBbZ/i2lMxvEy6bedHxvI2V7bmuxUoMR4nzOqu0R7hroOC6ad0iQC0e7sRf7gQr5R22Jco
Xfut/cHn2tjqIgm2ck/7v4RjtQ6wZYiiL5nVhgGi8bEV7j2YYRMlO45kFofNA69k1C//xED7KSc5
qxfeF8PWzZ0cybiQxzL00QP0V6NhKYNuLKJVj8EkAlhlfioGm9yd6PY1m7aTF0eQv+SEHMveNPHq
56iSb8ooJ2Ekgz65y5UTB/AbNk4RGasSS++DPr/Ancw03J0cyyafZ2RPTWoUVpQELZSxrzgNF6nl
7nL9qybUdu+xMzy4EYB4e25k71Psr2HuGzvFGrb/tUzG0sn7MQj8qe3WQxwfOCsKQHX3gnifdo38
cTvMI9kAP99o2ZwRnkMREFdkRyjVyqHjANVCxN9dg7juXiyv+9bkgbod3eYKvFZ5jFrNe0wnV98K
A31qOZQTfWuQ/LP0blObpXdbB6qFfUqCLHuWQFxJ7cc8rN3bjQZF147zbRET5T4wQWOY/762EDBa
d33euQvRO/VTWebNU29T3mVLCR97iqZkCcGkaqonuWASSbIE3dpeFb/3KWq40+sIUG2ZAaB7lbFP
vf7P7Od1HHqf9Lh40MSITUskzNlDcifJiYhzx9Dzynjv+KH1RR3Mv+IpMikcw8Rj4472yZ7Kb5PT
JDs54rRln2SP8z16HWlX7LIw/PopLlcget1t44BqgRpMw1k2FBXHM8RZdgokc2TIUdEIvi2JNHha
DaCb24xcfL/Wcfx0UeQOxk2t+/t+chZO/ewku/kUDgECb1XR/BNYsMdNMJV7QQ35DQPkY6a1+ROV
1+g5TdRd6jf9WxuX0UGJx3apz6sg3DdrDwreVs6mRQ3iVcTOmRqa90rpWd4rwE36bIJOWpR2Nrx1
qVKDuMH1A2eZE5at1j4OPBxHGuvcidA+y55siiaFDtVm9Q4lA2qkFO6ss+apmKWZOOlOfPCQHpwv
BOxnnTNd36K0ObuXEGpK3iJqyq4rMIxFG8fR1zwJ0J1IcCNwQyN+ikt2UEqu9t8dX3mrzaF8KRFe
2HnYFG+6sZjeRC12ckGWsJlgg1JcerLVRwN6+Cpvkx456Gs8+toR8nO40Nswxgix4lEx96JO/d2T
MW+YBvYsPebe6LFllrEy7FEc7s0QoWwztqBNq87fTiBBqVI2HGcQlQeWiyCD7BWTrx5dHNqSXNhf
izxEyAAHmKOVTepTrkZfZTyfunpZAmM7adRkr+UAoFJOZBwbFwo6DRetCeJLCdPvNpHOG8rabnlQ
9HF/GkP/xN772o8ivkgesmzCFtByZZJyi7wyvvBIDTdJmsyy6lZysVRsQOMKq1AHpsDFmxs5gRx1
vjVCZWQ33v+OGab5gIaXfUECkZSzL9odlNLwC4ABHcA5bCBbaUMEzRpzG4Vqv5KzrY5GiWtSTZVD
YHfKcbQqYAHz4mBAzatC3EZOZkO0bXFaXEhuX/aH4CeH2pQPR2tm/vXd0By8al2abAqNckq2vA/y
dAuctj6hR6iuGl0fl20L+XrAK/3FrtpLqsJqtDwnObaI0C1zM4i/lnbhLyibh2SSfSCIjgPbIRXN
lyqN18hyxHhvaFq9aR1oEEXaID0Cl646D36c79KqCfdpYuPBm0EZy+xMOcmmDMbfvbbQu0PQpOt7
6NOyVlRvg6apu09xOTRVPVqRGtXK73Xw1MRJeiMlNgNCo3KozpDx0eOVqAo7OUqMuJyVQ4kgvy+W
cPP7MOvs5eRif1QarnNhHxgs2H+EANiRbpMxqgIuPJV8ac+he9ysi3KTRAjmyYnCQ3upDL+V9shh
QUTV96CtVtZkBx/jNNabsAphWyWJ9pyX2Te5oNWQAGrSMnqqcLXZC1ARax/Z2685wn3zHXoOVhCh
p2rfwbTFPiZ8EOA4NlpaVN+Wsm2aGoqD6kcPrat7XzrIccY8G1WFvxpHMRxVx00eYz4BC3lBiBvE
jT6RGSGqcZHrX3q716CiTH0cXu0o/lX7dXOKofZ9oS6gw3WdokOW9OmXQc2NZao7sMrm2bid/DUb
PcCc/qx0ZA7mgCSfawwg68v2lEXWpkVzem/Jmdt8XcXvQV/BhlRb9PDi9sFI3BifKJrOE6dcw2NL
hvwBGfxuCMl6DEXyomta99DYRbyUs0j5t49JUKzkSJh9/NLUCSJ3b5L4cue48Pv0eOyhwBy6U30j
v/hzT07YtQnceBymzQ2QSFYFeXF3Scm2vwizci8pZYJL1HjOVuexuyAp5l4q0vc2+SYKeNOYVlsZ
lKtzNhdnk0KCg70Ox/YznzXye1ZUX6q5B9bhHs6yGnYOK815pZyXK2Uz38BLq1PCnj6YM2AkBZsl
cAP/EEdO/oYhyHFScadSakr4pYIAyhzubcc6qmmhwphgGHdNho0A5X5kbXlSI3o0PE6KYs0YNPM5
0/gXVYr7KEdJZhgoU+TxbbKeZodoBMVRVfebR99MoSi7+jUK6mwLDj25DUstN8CCDclpENUuTkYs
cmOrfehqx4XDPF8wNzrrliTJw20pBUKTdnkj05XsNdG6cZNoXcwJnMYZxndLzzaNrpovcdbmZydP
pDvO19EHIM1pGgXjTNW/9ACyH+BaWEsxPwSqnDpUp7e/Z3W/yR7y3jn4LgxrvtxQWq3xRKaseLTR
HV1Iwl0N4nJZaPH0nxPhfEXxH1couTBWaSg0AIpZgWm7YUKYKNAIGnjF721zyFY4nI/veHkHy8zR
xdHjpfZaILIvl4koL/eao/29TB0CDf/tynq1uJvwWyB0akIaZH6ajhnbITCF4bL3Y8qGc+w+IXuG
qnvbCgTUp/h9OFEV7tNZKObP5alZuqei7vXyu4PVxS5xs+++76NGj+01pj5wGRaKX2MvVGD0TTkP
BytUfY6goB6od4vLLSbK2NzmUc6nZRLdQRVevbNhG2Hfgpq1WmtwUfCblSMZ74GybfsIHL2M3Scs
H7qPzlbwHu9AT6zQl/LX91ik+O7JJ3fdQ7NwF3KiQT1zQWZq2t7X2e4Q7wdkOO+/jZxMQJqDN7ER
8SjZyBc2SrST08XLT+smiO1F1eln/AGShxZQ99S0FZWsCtBcjNTB2lXr6HwLlk0Ync2wHtaRY6VL
B/q6oM5lhOeAbNCDq4hnOfrrkiRDx8LEPHe+VF5/u5UcD6lyaUpterjdScsxzhprauzkH74UZuzs
HTEpi/sQORmFF6H/T2MMiNf43zDgBoLDA1k9oNvxVnqZ/agliv3Ik1sFz2aXvFomQHVz09rTuDJj
hKLMhE3TMhFsH3wfKv1tPEXmgxpZsO3n1Upfjte+/daaGaIUNdU9XyvMY90rcUkybu5ODrssn/88
ObRRHCxXbj2ZxyhV+U5H4rVoI+sgZ29L5slETspxkOo2gAAE4W4Xy+Ccs0VtIHLNYzvEb6MJyP5+
i9ut72PT8qqHcKr38gfLuD3/FNkb+ybaJSNC68Giqz17CbZIWzVhq25aL+uegyItzkljnoOuBZlS
ZpRH9GJqDzjUdTjZARerrapYyqGFkv4zCbeFDuz/UYaSqNdWvq+cS1RDFz7Y+yNSbP4RaagA9Oh9
zIcrWjmcD1aNT9YpsHuqPXLpbb2cv4/llbk2vhUwUKF0c0sZut1Xjm+3uAXgsZT7REEuCxOnCBSv
+eZoRQB60gmfpvF8K/VqVRSsHVf1N2U1sQsa6naBci8bZ6QJF00S83T6o347zmK4N5VchxTFn0mK
lvkZUieG4ui8LBulzPYicbJ9P06/m//PmFcHXsyeeao3EGe+9FbdH/VG648WGDoBieBBju6NmCfv
Q9kbw4C9cYGJ5v16OeEH/nBbLCeaoH6Nu7TkiK3GUChQ1EyGmLI8xhhIK9DoGG7sm0l87wyPkstk
mvoxN4qjvEAu01Vrb2llO/7SWlWHG601B22IfzddpaiIaAgcKG9dAM+gHoX5UEc4EC3+z8vv90Ce
Ll+Toc/3eYJGiejbN1M0+gG+UbyMQq+Fjaooaztv0AmdZyeDtLoO6vSkIam8rNwErrOohr0NAWlv
zo3sNfaYoClmiTTleBHT3vqa7N8i8jo1dgdcxOcVtzl5uZy6z9/uJpfaZXW+vW2q+aHXTh+i17Tn
ejD0B32ogk2IItLXKvoxhWrwvUQUG5RQYx5gTyvXRuET2XLk+e56/QfcVrEqLA80aau3J+GgO96N
dvFh42qLrhw5YmFN9Zfa6YEUFOUHuY0WO7oWPZZ5WSbag1UX/ouj+/9UWQ6qim11k10tu2OH04Kq
bYJeeSmMxN/jjZVAX2KYQA6csWI/5WiMtPDRbo1tptse2hi4iFmcdc0x3Ol6oloXwT9hb40DsoJs
3rR9hfiIvpTRWzd1srWHXsghGOrujGU0Hg/mMHyUFAyWE2ajwFl9+yUtlR1CSuMHgpAQJtJO28pl
7N1nbQf7FfOTb6Fn/4i8iYxtQu2yHtqvYUaZeRFl5CuS3sZipB8hwYxzI4O3Zr7EMrN4N2jeSYbk
Crn2r2vlrYtxSPeFQm0bKuWeSnL2PFjmu6l41bcxbf2l0C3zHFq4dAxW62B1hSainAW69YbWev3c
m7m5d3N3WuKEKi4kU7tTlswa2vAIP8IJU2ob/b1Dwx/szUSbeQ73oTk81LydVnJIKhmdPTUfLxkQ
hSfPDp5lHA+DaoN4HTigOHpGqxrrFJcyCzAI4wCa312FuvC+5ciV+aX47ml2vWpKlACxu4svwGwA
WMwToVtvAMB2712CJUwUU2EO+RUWIRtJ4Irhd+TM8OA18u4oujq5trquLbKe7Bxl8u8dHoIfCd4t
8xlbT/jPakBUcmJsnxLTD9YVOeN3hR8V5NZ7Qqphr7kaNj8aCGEt5mFthNq0x2havfUG25vTnzSd
7HmdeDCCr3LVX+FPq+ahXBI3KGAs5ML7JfLuk54ZiGM1D36XRYeq80IyQX0EWuffoewhpuyBLPRK
iMCRYtT5gpJsRi3UvHxa6bXywo6duryRHol6NbVJCdOPzyS4Yr608+FDGIaDcWSKTWifVMs2C39F
U8vWdJ7EjYzau5fx8pwdwORavQQmOU/KUP/vesPUf6/HKPaLW48+ufpED6jRBBnSXTQKSKar0v8I
g8w7IxIDglBN0HgeRxu2wqil11sw9n/KJUo34VEolyB+xBL8BC4JmA0pS0ZdfWHyqj/YmA0j/men
1nFoVbEKkeRYymEL79vddK3zXHphve+r99bw60uTKsO1DdThapZOvPQGwIv3WJ9jqtBOKSDgeYmv
lLm34FKFXUmC0J9J4dFyFkpHmnDbuJB4PZD4N2Ek0grRZupJMZnR6FLNDQQnk9l0CCpOCrpsbsrG
yc5Jj8pb64t0/WniPptYFvmaebFw1E1WudlR6rpzohofROa9y9Fd9N3Q45Fvpn2L3w1z/iNe6tNm
DCN3n2R6f0JZZFh7FZp9cojawYBqy6xZLrsBlcS1M0+3/JtHSv6IncuV96vNOlAQ0Rrj8XYPOVPF
Hrp/KPMujKL1FnzmzFfZE0Vp3XrTn9599t77v69r3GkiUSlr03EbcnLyaoSxHvEsjZ6r3k1fUvgI
ANUGtH7cIntpfAfJd0j0azlraAXHQd//VYgJKUYAbElljftsjFr1mql1eUJPq5rWGNbi46Fmp6aJ
ClCnpTAPUWryARkn708Xd62E8oycVed47moIsUT5szd/7P35C5BO00vgxvpejhL42NcUQ4CdFUlv
SFZkil+gXsZmslc5H4a9ebmBWRuAV+SK9YtU4RgEpxUFMQoQVwUY5CHvrQ0CTzd5HL0hORtp28oy
lQ8FIDHGs19NEUVb6unsdfIMH78CYkWQgwN1bZCZuW+Z6xG/u1crxW9gLsUXZkGJ2DYPt0xV60S7
CF/vDX/dAklSfqyeOcGGN3qxkQJV9QTa+tMslPxiIxWr5LWwGTFFmDjs5AX05iErS/YrJhpA47BL
buf4IdKQ9hP5VRki+GY9nkALk1cDGceKblC6dOexZcO881EhfWgH9VXwbMOZqGi3RYNwSDUZ6qNL
aY/TTRP9xO1wgUqe9g1+dbzSzTo+o5+CY2AS4j1rjf17WLd7p/bCnwCN/4lUVDBS13gtNW1+VAXe
ObCbTWFwcJCjhBLnLT42eCerIO/WnyasAp8AJw/f7mvZWWQH7wZjVzQEY/QweK5HUj1483RLMQpw
oMXY75NOwEaYKVDIUOOil+j/2yxS09UDyjr5CgTre11n5bXpB/UlrNRV0Br6W+Cq3aFFlX5+X+hv
lN7SdYVY207O5l6LLtTRGSb9FYmtfl3knb41bL94awAmL+Iyw8ygn8hl6YB+sjD6UvpYIrW2cg2y
tnjTraDZl+SVl6BBrBO8FTxwlbxeQfka9p7SBO/VBImNDV8x6Apgl6FZY2hUfERZ/a5xxn1Miny4
tHmQsxsiDtUY9EiESAL0dkSRDHWT14169iEe3XrBHIu8UD3nI6ooGASq5/9aJ2f93pj+ex0qumBa
SINkU58aixHR9RVPQw8rAgxQK0UEF9kbnKjYKSka0J8nhJueu+kkw5PdodQY5PZrV9n9g7xcROSG
/jWawJRnXU2I54U8z1CYRjzAm30Vb6rYnZo3x8ZrESOZrROl2eIQ1od+Fv5slMy91g5S8GwQio8q
cK+WZej/uC2l2KBMIdmhCWS4lfuSZFOL3FLQnIDdFPtJDPi2GpGzNFVsh3MBUCLE3/VBURL9MqaF
srSE0X34Mc6bs9/UiMI/sGT1qxDlBGArmK4u8gFR0EdIhxvocgdVEa3h37OjkGOjyQwgxj/dMe1P
aWe6OKBBSEEXASAoCpBXyGX5jgpz9hDxo0js9yH/SjX9aPPsLFW5sy7cGZD+3hMMn/LK/ynVX8Ix
dbZGACZEWqm0fJaWdRzFRzlbYLYJ86P/UlTGcJkv4nuTLMFeWrsx0IcrR4AWI3QVqcV5OKXheM3x
Gj+XnX4LDXNIxtOOymPt4/Ml15YqBkeujzHMfA9nvodcKyfZLNzuoTmZX6/1CtAL9IXfl8aA1i/j
9CvJfbh2gR+wlfXqqeVcNxuPDgNV6njEr6DS1aPpFvV6GDJkBzpdHO5NOzvZ6aCly9uMHMtpETy4
bhfd1t7DZZ9ihZ6QCcurPH5y8CqBHJREG/5WZNFc037Ds9o+CEwqn0RYTFcliRdyJC9QWqN7SCa3
u8VqdjDbIOjHpRfacBJww9mZzqQvtCRDOKLOsvY2BnyFAuyA7h5+0BRpAw6wbtf87PHb0uu8+K6T
w1/m1Bghmc/HjLbIN7VjRq+G771mpLJ/epg7m1XrvpF5btZoN5hLH+OmzeQCV1MTy/2IzEpfeEPZ
n6PU7x7T0P4O6s39AN7PY8/X4oOrIJTpFGyBg9r9sGL9HXJWSDUJ+WW5tEfkHnepD+AfJr+5YSFe
I+9AImowzRcbWblDGyWzpwN3KP0C+1URi6vuVPklCuAJyQlNH8ulPfvUekCfnrVYf1RrSr52pgGg
4BW2HymNgiund2/+H2Khn2PCaobZ4r44zMYO7sUQ9f+291sKPAJynTwQ+LtwPRWaWIkMScOpi7uL
mJtaN9uLEaYutGbQpKYSOeZCBgN2S0u9qMrNLcjhATee2Dx2+kBCfOrVE6/R+FU3i5fRj8YL8sTR
KxKbDxEK44/qPKqneFnyp3s2W+ScljKmUb95RkpuKWOOKMtdhrUPzCcs0ucb2mo4XMCLv8gbKujj
AX3A1UZeneuFffAUzPNul3taui9rFFfkpfXoCbxakVY3/fRhmIFaeSd0NuNjkJI4wDJjESaGt0fT
rKuquv7iqqJbC8+IgYyyJB6vlF/KpbD9YVVlTn+qcvjGt54czo2uY3kql8DU/nvWmIcyllU+rqgJ
dsjyWhMEwrYzbbysW9wNEBPId/6k+o+ymUYTAFhZinXhKr9jtmby0ipHlYQPMTkhwmRYlp3Zn6HN
/jDTyT9oSuw8qnMTRmJRGU5wtSvTxmLbQZHAGnZy7raqatqHsQ/bxf2iYnBM/LRrsYog4V5zHfwU
SPjqPZtsWNboHSm1L64CU0gZjjOhbFwRaFhkks+FD61s/JFaX9BNh7Bz2ksBgewlsw1nScEx2cnJ
MlMQHtTZcctZCs/qtUyQ7m+wpFo6ln5VNP5Rcm1YKBjSp2m/lWvRBNQfRl0BgTP/GDOqxAIFlgrL
o5ptsx6aB4Fw36ZLlG9yxPsa4NznrhwXlqajTOuIpddxCrs3thsI1B3+BFGogR+uJbAV5tjnaRl0
rcKdpaHU3xcKpUz2+dj8dW9lXiLXzfEhFd3RSxPtTLWlPmGstggMS5xl6BafJ3nbd6u+tavV54l5
lj/OAmhtepKXuqLjgjmulWqwsZHMWsrhfUKu00R8pBRKaXBee/+pIJzBRgfkxzUBAISy/6UqtXKm
XHiLMvUK0nsQ8Oo5ea6WabSQs34L7S7NzBfVHP8RAWI7Y5FTN4ReRHkgHN2jHPdtXRxHCNB/IjIs
myp8U93cexoRunhBvH940dGkow5I0SXWxxfgcdPSnCZnJyepXNgbI8x8Th1ckCl6c1CqCVWjeQhI
pXjMxvlIwkg2HRs+p8IaJoxh46TJ1ShTsRzMXPla2OZGb8z+l4+5RYY6yVuFmBNqCzXn1BLip2ix
cEHdt3xRU4Rgxs5OlxbidNspLrHOtQrLOo4dmT0Ip2yfBE4uRRDbRzlxb7Dn/p6UVbFNqa25G9BB
47Zx6g+5wseLfIs54E8VVfkO2cX5zre+nG+L4BjFU/xwv18za6/LH4SUPcmCyD5ZqI0tFZsdo+oH
7cXMtebWlOGQLDFsrjefJtLGAmKLbeK2GRy26vKSQSu6BRL0Yvtp9WC7yUzRqHZCY+8VBzXQ9ADh
Pl7/zU+21tQb/vxM2auL8M2A8neL39YaunZ1ymTa34byZzRlhxyBUx9ydG5XAa9bqPD89nIyaPOt
byPhf7+5jPce1iqoI54+xWveDUIz2Vj8+WXkesBTYAVK8ii83ZPu7KiHybKyS5j0v5sJXv4ljP1V
kZqQVua4raGiEEx2sWbbE64U18jnq+0X1bHHTdw41XoYDetFrTDdivs6XcpZLQysE7aPH3ISjenh
qUpLdLlYOpNlX1DgXeUdZfvAHBil6o/c0YuTnOtd9Nv8Bj1bPSuLRYyceYfmZehzdDWVA+KF1HJb
FdHJaey3MiYbuaRGoJOvCqiYwpt8fDyaBtfEACYz+k8ydG8QeuOf2SOyrJA/ayo7u8QOUnt20D2n
qdXBvB2aReJr6l7GXMfreCfXLubjLAmCtnuOi3FVgv25ygviwiDtlFADkJN93a9jYJ9Lo0nF11Gj
6DM037zBNdE8RAjb1GrcUEzrAi+k/RYYsMAmR1NPBgoiFwC1VBfmC/xk+kUxtnwSKN4uHXV8rnjF
HyrRtAfZs/r4d8+Ye/dhqKICnY7lVsZnXOWm0cyfbml6IESMMthyFH2R6+UKeTdhRUaxoCpA6w6V
sZ1mRlWGFvZzCgVgARbD+gmUDc/nzvyu44yNXB4isK5bY/kLTIhCAmsbLa4XMhsSuzFCI3iGyrVo
86OnKuLhAfG032vlff+s/XTfT2tj/UjF5JzmVXecRPC7GbLMbRZlqKLHJKeqvnvPY63e/hW7Lw8R
BD7KdQPA6Iew0Tn1/Xuv+601pfO2okBdv4tRvItH9OA0eHdI2ihoXtWVfkKAunvzO0gqhGMMSFHV
KMDpzQqHU49vTd/07bZzNfuNp+Sv2JtdJ3lbf0EmailXKYPKV3FQiyUS3fabPVLCBL3Azi0ocdIM
FD50VVau4wylcazmsi/hgCyyZlfNWpuHUz/V7Ccwl5FL6jArlh2MKE630FsOg+wicbQxfCr4MuaH
CN4sak9BrrFE/3Abdt5wbvQU4cnaQn3Cq/z3YaNbU/zue+F4DAw4j3WWxu8VIslr0oH2Ts66bIFx
aRVPKZoEj+n8bZ4v0toUgzYQSxpIrLmpys54MKD+yVDkgdDKcAQ/QalQ11WZ+OwUeGjBVu35svvT
IkBQh1pSF5zlhCNno2nkI5+sZbyZIO0oav0/nJ3XjuS4lq6fSIC8uQ1v02eWuSHKtbwo755+PjG6
K3oKew7ODAoQRHJRkRmVksi1fqPtcffVSD5QMRSd4ezMVgrwLEtnsQP8aW/SXFhnux37RxNLj2BG
lwn6Xs+NNwcAmPRzEZE1Ul0qynLd7qExXw01rrra1nO5t/XgKcjclSMALhl6HLyGXBUcvG0cKtEF
r0XnAzyxzWht80tuEwidB1HDs6/mNtnKuA/foDm5V1EPb1HrhW+qK6wF5TrEG+use4sG8KoZclSP
As6TluXaCSpe/JjbPYJ4Ffp16yT3mt2trQJ7K0h2pYwKlIKZBwcxflRzwozCTNvYD30Cl+QwtguV
OXauLl8ISRvXC1c45w5oKDBNzVBnnV20m8bM0WQZMAVfGVaWsEM3sgNgGirYeZrtoiF1rkFDwTFN
3r0mHt+D8RfbX+01LvrxvY58PNGj4MWdjOFdNg4VqMF7VmMOVZ3MqrwnNS1HXDv0fHHkVUzdI50+
w1nTz7GWimdrHsRzba17v4dQujQE+meXtK5fNe/djUq+ZxGOUCR66zz0PoryUQMze+J3ARczPmgN
K/wbJHbBwKqzQLh8wa37GIydY99GrSEK+QP4dgu498d+sm1NwL9sPubj31WJKczJGMOB9fbDzCbW
0lBc+YMu/58G4rKYH3Rj2ASDjxwhZlbN7VS1w8HDShp3AazGJu58XbopcEJIx90eqgf+Xn2PFLSn
WVcke52HUNcglSyGe8OYX4ZMyg9c1dNDgjAOuBh/QrW+ozoDsLrl/bExLA2kf2ygB+QGV9WCYSYv
/lx83MbGun3xygkfOcf1tqoPGt17YwRPf8Amyvyl0KrqquATakyhJm5nOV7UenW94Sv0vEaDCtzB
XUdRSTCObfYztQuMP5fXsBpU/V0rXgZ4C/yXpigZLJjDEFbIoTGgAmI0N2An2/wEULkzAW+9i6Ev
XvIs/VdL0rIWeJEaWyK7LPmWDajSSKA6GKUU9coV0I/+bIdmIetV0BVrWGrpSQ23XuGBDTKTfT4k
MMnSMW+egyXDo5f9dLz9KXhBvsHicnwJ87x8gSV4zRf9yyjonWNY5HIzGY39qfKQbmmg5wJGQvey
dq1z2XjhHiOkATZ03oCYiOSbjRPADt8M64zT1nQxfANWMTuP9zyrk1XblOIX0s1WOdWfZtlSpQFh
96KEJtKP2R3zmyoFCTP/UPuWt1JDKmgcec6STZoPjhsCMOic6FD3Y//Ewm49Cd17KYLQR3YkCLf6
hN+a8Br/1ocHXF+Xxa0B6phkcuW2GxWvDjU0KWEN6X6GJHrSeFgWTY48a05GNROR9ggNuX1Ly8WB
znb0YxHhcBuK0dkLl2q544z1CyK3/RaRHvR54rzDs96JL2Y3WLy08v7Y5FNzmbM237fwOA5TrheC
9KymH9zpueAe9AGqRahBZ22FQLNwttKs4Te0iEmshi6Iz45bnZzcdB9UnDrkKgSN91Xr1M5eNTu3
iXaF5RuruevtsxWyrVZn6qBbNn11BbPsNn7vJZmMOSFb1kMV19Zea6UOwzmnFim8Eva2N1aHSBra
I2s77RFtfO1qUbSqfTc8xn0WnZxy+KiRFj6BXPUe1SE0u+aqw3q+d+lp6D9iwUFGT8yfFp6ntFNn
kQP7lpq8lFZtAL0KOeeQBH128QI9+hFI92diu/mXWBoO0n+R8V7rpcB2yWgWe8VmG/D1PvJnl+xt
LXkGotFdsQCiwJ/J6mvqLu9hmYWrqkKodEApyQpJtOWOHX309WRv6rILHgzMKA62WECtYA4ekLCN
tqalt+9a0FSrfLKCH3XkkJ2y05AHQoXjmH/tjWk/lD30w6QOWNba/kcUyAfE/eRzNpICM/09kP/g
Iyu14LGU6cctJgKcFNp5s1bNHHo62uFFtlNNbwjddQ7b5KSa4Wz8qKo24BHP5X3QeFkq/LcARYIX
c6yOblv7H445uhdXS2FyL1HGbGnrSqRyhylyYG7yKQEohOKzlnT5A7qXxQN8z/x26KjPUcn28fr8
p98dq2zXjwJwjEle305aYKSRHx9NiLCHGtu7Zx1nHIC3vf2jgwfT9eUvdHkkBgNQcGczMHY+apun
gRXdA1C0DnQF5shzieGpr8lfvR8/kgtsPgc4SW7iTjrXqtRSLPgs7GIwc39zO6w0VKwTwZ/M2uhH
4VC351YuKfbCFQXKS1FiEXkvegomCW9Xcnn99D1aiM/VIH8hDc3/ldXl77OGIbNIOmePbt3Wsbvi
7C0HwCQBpXogz+fKyv7uVGd2jjn7Sp3ylr9Kz5/3qnWPu1/G9ckzhZK/XzWqrmckJpe+t++Tb5dW
nx+TeGM72Rj/+hluE+8XN6rw2AmsRFnyfJ8opzxDM42e2qZPVs2sl1/YBekbqA5Q0qbS+OzkcBnQ
jabQXLPRjLLt0IzBCwZUgKvC7ybgkmcZxjjQtc2/r1DDJTmZrqd/NqatunA19VQb64w3epI8prEB
idruzXfTJQmjmqoirJoRiMBjtQhp3Zv3URUcTZ37ZMbd+X8/Py/dAReF9EWDmH/28Lc5Z3JM051q
x7ipYZ/IQwuxoeVU9YYhKIxG18stjwZ25E58cpcQFacixGzy/F4MPOfKLa9sUu3DjB6Ik1bige2s
eJjLzEG/kIKaTvb7ovrUqDpEAiulKbKdrbsE3wfGqUAkJUI0vI/Tl9Y00XMqZ9DjeZe+lIGTviAH
Y6zZSsq96lOHXlIFcqmpNEV7rTq3PLWtP+yFDPrnGq2Sde8K8ys6dyfA7e1fuF7APaurb3YDPcAN
avHctFaxbweNbX8fV9eU18F2JJHwniFsvzLyYfrl+xBimG0n2nc83Fwe2pqNKlzQPIQWOMCSxw+O
xa31RLaDH7G37S9ObF6tPm7/cl2cn2VYfo9tH1ngYNMmIJNyJ9bZ43GLbXlLfzhg50+oRAu0RKuk
eEShLUg4xBVGhQHYm0OdGPLMqr6B2+bDeS1Q0Er9ATn9yLceAe1n26lw/ReXPSffWVp/BKU7rWQv
469lJ7/wgE5/JkV7CIR2nig9n4AMiUtvdsh86fUXkafBGUUJcalAGAgvR4XQHbDM9Jr2C/IOv6w8
s590PQI5VmXJKvbc9oun+T3MOJ+sC4v1T5r+WYXXNYLYXT3u7TCytqoLh+qXHG7aSzBN3UOahjq1
Uq7cI2lONbTVjjx+t1Gt83PV6Im2+ADtIKmnr27gLXiaMP2WAvPCc4L33NjrsDGq8GcWI87UkOp/
pzAlEAFPp4cJYOExBiN5HETZ47GlOVuyE+4T1sTuU7eYuCJYBp6ULnWAkz2tEPLDTWyJyIWYj1IR
DCyv/vafFMTvfVXaG7yCULmWGpUpJ5pP0gXe3/iY4v5xFoIH/rNvCPceb5xxDr6Aoj3HuBL/8kBg
8WrNv3ohUmZZ6sonOE3GAV8E91C4QfQUZ6bLX/YoDzgzz+ucrPQlmtP4orWJbFb39sKPZEUYxDuR
eci0/w5MpUmgn+F4RaG530ND00/aAG8xKGPjLWhz55HFwUXEto62afM56smNg0c1MIeuv1apiVDI
EslLxsDOS/OwkayMYzzVP5vliabVbXDtPflTPd/sPAmuKWMaNlWAZRqE/COr3ZFFyHbAWbKPQMzp
Nq7FtFfNHm3CjemV+RF/rpStG3qTmp8bqChklIrVKSA3NmqmWR4QcnkWRaADUpo8VO+9d9vAsWv2
7Ncw1Z1X+EU5v5jozqqvxVxzn/ddvlGj+hz4T8uEIm29VWV0mC7ltUEtqZHrnl/3RxC8hW6BngIc
qlXRpOIlqVAjggJXQDshFOokKEv4zL9DM7OAWtLYwYutS2s/LKHxEHLnGvHJF3VyVgew/n+fqWam
xck5FzOoxXuMoW/H2DZObJ3oVyGG0P+edgtWnfcZ6qr89StL0modS02ARovgO+vRu9bo1lUdijHE
uNxxi3Bn9roNXlRYV2b9PaxiVJ+fUP+gTlrt75PtIKuuQ/c5GRYTgBnjaasMhqPTeva6XZr4K/M/
Q1Z1o0bNzMj2mBO2WzXaGgarC0gdu0W34AN0bI4fr9fub81qqjcaRlOIxsICSCxMWJCBc3a+7Ix9
q6OAXtvfMm8p1rGuObLpwQ5h6XZs+8ESmYvhjzZePCsd1/qQB1/03AApgMHGoJn9edC65DKizn2w
autBtaLE75pV0drJRbXL5Qzb9xi1XfxBJX4N1D41HUWa6KRavUhYWapTIQdMUcw293YTvser3CZl
sFFD6qCBdLw2uNlutAll8RBZIAy/l041PHtdfDubvM5fBUXXspvhA5Oi1HnAIiyc1x2ey6C/p7M6
9FjtlrsZ0aGz9CTor8A4IK5AjOpTMXoTV7skqQRkHZKXPIz5k1zkK9wsd7d9bjj7aFG5cDv9o4Pe
/ZRhOv/qRSbap3QjXFceDQRaN2pS6btyPXiUoNXoGLzOEPo+CqfvLp5XrvTUoUTSu+b7OPozdBWU
N+5NNarorGq0DAxGnfB77zs9L7e2XUNpFpvMZeFoO9pwLX6fqaZuypbnUCs29wFD90BZ2u4MA7sE
0DW93NMSKlWBDbKJxiIu3QvJQ6Ur1EENZgjdqkHVMmLKdTe+YY3qRmEW2bmFF/imT023NQwfBQ5Q
f294eoijuxiiqVHE1cKnyCxPalAdgM5vPMMbn8sEzZ40jvnDMER6LimaIEnsP1ch6lF2kFtQazrn
IzGnJSFsPcciFu/OfFS9qHOixUsBMjYj58NapG002wnRZGJKVGT6HgZuvZ2Xpp/3iNQ2uB6rUXxq
v2NEO56Tyaov6pBKbCA2EirkxQgXT6c621dLy50zbW+0OGpJMTy19uQ9Kqri0uoMiOOKqdg3uASP
7kYvEML13EHbIPqF4j12TJce8jh/S0OFs1b9omRnhDCvI+XdzVCE6QiueUlt4RCPWfGi0NflzYk6
V/PuB8vKAYzzRh/fbNzYkRYjpVdV+ee4BwqLvJWDP9RZ90AOYsRKqnB2+rVnTvkGoq0DP748ks8O
frGqvJ2Eg/zjBG9A3uZfQ2dYnAHLocBskLxM6mqI5ixNtIG9UwFV4GjK4QOX13zvB134rA7gPoot
dAl7A2YHx2R3CJ197ALSFb9jaqsLTq2ef3bIvT9n0g2fBbouD3WsrdVF7qEj1mBowmeP91CzNN4S
T1Tn+4dWumGv9ClPD6pPxYphWc1TNNqqq2nZLGEW9+HOi8lGZZVdgwlvewj1c4ROvO+dCwoAu9n1
8K3jWbIe68VRZza/9f7k/tLFt0DWAI47QKJaWMlvTTVjvcey/83R0Wuqig5mICpHx2aCl9r4i0Rr
UOES6znBK6QZbyVzZOMCL7rqiaeTfKjevLxL/tLt9msYUDsZ0R7ZKGi4oUGXR9CTSt6CFM9zIIS+
3U8bEljmYzdN6yzRcGUZyyI+eUHCQirUMBvjyQUCnfUzNoLJepLxPkrK8cFeMsON17C/x+5DtZIl
fdz1Y3esFg5gL330Upa+yYjqbfDV4NeDRGpZmxFJgK8kSXhJ5cYPdj688sNKPOUAMk69Ew+7oGuM
D5RKnrLeKh5D5C7Wk8HDjPdAcTESL33vfSh0RVt6x3HQM2BVzriJJsvmL6OgOWLVY2a+2KpR1wdo
UCMPBiw/FltM4+cdGgTipBeYaZSy1F/q5VAmsYTByL4H5edw4y1SQjA/eAq4+tqk/PJizTnyEwkS
OHjLsjRfmmogRN/TlEJc3X7SX0Zzdk9lhp2SiqisdQLd6aXgjb2e+745qG7U26ngmH+pKeoqObf/
boBafbuysVw+cvwnYfb5VUVIvxvPnef+uE8KJXwey0PsL/LgOYdxnp+As/drEoMRN30mnqWR/aiQ
sv86jCjciTLVLm3jRvyc8jtIn/Fr7OO8Zac9OILEy9CeG7+p+BRPHNaWk7udECuPM887j4soOnXb
flEx/33al35zQpZnlYwNMuYq8h5uGca8H0vvbTIBDiQelkbY0oQbQFftJrOHFn0k5WzU1Dguaj15
F+JMzQJl0FVfMoCnhzDLvQldRf4YcfhFxRK91IkVSmhdqTua18CRUEw6XVCpq37mqQc8IOArWKF7
d+iHbxKvi1+8N1dQIOxwFYQkOP0s/Q4oYVzNSAq/UzEKNlbTho8iqjD2EV18cgbHu0iyo7txincV
7+KTvahpjF02XdSZH43eyXdQGfjv/WMrJctkVL5X/mib29IBejohkLR2TdPbdM4wXJvlEHCDTHDU
ODUjBCETEyfLQCZb24/NdxJMzi5wagwzlySGLdEJJV893kZ7afsUhpLh1jTGSOy0tK1Rx85QQK7Y
kU/+8AJF5GNMg/DrHOA7rrvsNEwvzz9wU9rZWhd+DTF3JslMMb3qi0O/hBqnvrXcL+y6gVGy6dyp
CyxlWc+U3rvZTD6O6Fm3URcAff15MKA3Ul98FUHu4DDq27dDP7hHz9HL071LnVnR6FzLVuYHt26/
3gf/mD4n/bwaDBZSfwyo+SDHrYvoSe7/83EqiuqDth8ki2ZyqsZRn3AQo5qAIOvkFs9JleHBolVf
eX4Xz+owl3ly0d3p6d6Vs1S+TlZ6pBQKAgz5BwemNhITyyVUWMT/8VMib3NuUZW9bZzgpLeT9ilK
I3etL+opvh4ar1NqPQU4Ln7FvsTGrgzJrrSawo+qj9HAoj+DZLgNJh3jHW0ePufOL4GsC5j59WhL
/wvagu0WXEJ1rO3Y+Nx1T7Fv+l9KBw/DEF7ADu0B70vRtDvHQEoMsY347MWkjzOEgRbBheRtXNuL
lKU6zNaY8Sbu/LNqopiobzVcauwyQ3GV/0H1RSYs0mZetbQBUW9nwIfnf/WpwLDBkW/ow36dzZG8
uHFNkWs5OHkQtivVViOqE5o4cloo28KyIUYNqIPw7a0VYiV0j1Vn9+tBSTr2Zo5f5jJT9d8+QsWZ
QTuc++bh1kXune2srVlolJv8Ssak//vD1BXA+UV45cQV5hL8p6mrqDjZ9/kmGrJha4wJDKjK/WY5
rfU+SSdXLVULUy247994eljvVJaKY+lWawoq8Tk2RHTu4FedVVMdvCZRyWaGC+n1mwUVcNYH81Pv
V7gbltDWajEWuyjI4T8svDV9cswzVjGfFLDthnH7F9xNt7Nu18lFeU/B3+4Qtz6EsjLW8yGR83jh
4YJR1qSX46VyY31FjRn7yWVE9bmeP15Us5iCrMMDkHaezc4O656/1IA6qGvdm3Ms6tOA0fa7nLKP
Ahj+j6r3kOeNxl+Jqe/TeMKfqeuHdTzxbxW2WNR6qHBqyX4CY4hzJori3BmUUrxE7GYrt58tqVEu
YXP9nM5l8hzz0p9s5+neU5T5vjRq+wpkoA3Xvmd8kjyflOnK2sgDUto+1EGUPc1HS/PrQ635+jFK
2vCBLHq+jWMp33VqEKuywPQutfFt0MQmjqDeca8m2MtgZBS3WvcRjhrPuIw85Tg0/YdbwG/pReNt
1GgaJu5W4KW+U80hnMWaDa2/MiKn4A3v4+Iwz9lZ1zMsYZaz/7FPDTjLDHWGG8dasus5/o9TVZg0
qmQT8t0fkkLPNlCsjL1CN+RNkp3QmUCXaUE8OE4rX3OPCoibnhIDDW9DO7eBzR04xu4J0HP8w01r
Sk0o4312DCNZm7MNAHFCA3MaRygJYHVWpl6/hPz3rKmPDkg0Lz5loiLTlmD6eOhbUNfjcjCaIKY0
VmdInuktppdsa3NyNBfbD6ZnluUzy8Rii0WL/TBUfbWPNc1ch2J2aDYXkiHz66B706vfIbmij557
Vk2BeufeDQU2Bsuo0MQeVesOrQUreUhKA6hEGyBgy6EavOQ4UbRcWX7Lr2MnVbXNcrTu/CgOnlWg
uWjY5lbtHdQUNRCn8lQ2gX1VLZwRKDcgwqBa6MznV8MpQc5l9WlO2uyMcnJN5TEcrsPoT+Atyhg3
0C7esoHzXzLEUZBArcR7OoaIs1mp/OIP7S+N3Mj3vtavpHKnvyjTgO/0nZjcz9ZOQnRbvRlOSBYk
v0ZteJ1KEGlOmiFsFtXap3H535nHaVibpq0dOyyNLzBiH5wefQF1mAcwD3nQb3Svym5dfoP+fwB2
4J8OFdhIC9/Z1keSgX7ycClYD+OSWEjaqwDVnwT2N0TEWDCYLRKCMOIWMNLaG7z5awjJZ1tbcvmu
2+bTMA4QvOh34wbX0Lguj2gbx5+svNyCVeyvXad3Z9Lui0dN+JePKBCWaOU32zLqtYPIHze/F+zF
IPVja3b8YPnYbIYwlp/Zub+UxRD+1Y/+xoSgcZRymvZ9AWnOp4x37tuZeoFjF+vaLVOWLjTNwkbn
p5mjo2qm7Fwx89PDg04W9j23qKnheBrvVbMfDbkt2H28mIEbbVyMl/ZjltsvI18DAIm1asxLzxwk
866cfwo/5bE5CsxdFwQy1TSfdBWZqkYEJbUosrorftu5X6mgZIkE2waO00XAUPXZQZDWG9P3B3RJ
G/yEXeRUYlHw9S23krpjCnC7azd26/3tfpJgE1bkmovj3/eX533OU74DNUXdh35qHtsY5gIPMO5S
3FnwQ/WyJ3U9cy7LJ6/+fr8dK9vRN26fsUArrEdtCjB3KvqjbcDhTDXffFT99eTG+1CHHd8uYbe+
5azs6nltZSLY/jGDzReq1dhRiW0Avfri6XgX+yFsq98HLKVWsxvGj6oOoPrdlN2nh97SkU2d1HhZ
SbEBRik2aljVEMCE4IGuGVgCqhjgIeGjx102aOCRh2LQ1qaDJemCSsFmEi1oWqAsrPciLP7V+j3m
ujNL8O9dnmNWEo0hLAW4fFtLg+ueBl75mIheO+F44K/7bJg+u75Xs//k/b3oJnxCgi/Gp/qziqqX
qPG/Rw1G4X7Sq72abNrseM2fk4i1S9f04lJgVbgBHmquVVMNBJSiwJpkjrjgr05MNdQ7G/caHCIn
tjEqMlant3E7Dg72gH3DckU1r4oz/ADKzN7CeMQIt066XWYn2de2w88ep/EPlFF4iEAh3ar+LJJw
Be3kzW0Mce7MOFjnYsy+hl75U4qsRwkuSB66IiUroPrrkZ1bBn5kNKz+KSmqbJWZ2QUW73DCOHmE
TM9hlj2i7ihAxU4x/d1lV+j6g0jcqgiEZnZyUcrJS5w8i8adQGmgPp/EQfEATK151com3KcCvU3V
HD07fgV1gWUEoY42JSyoQcSowdZjPyhi51m14lhrXvU+y5CuRDNY9eW4KLDMBGOZqc/KbRbeHTLE
eQdR2zdxjwzNBNyQX06rGTUIuXaC/IsM2vbS9RLJlrH4UMzoqYD8E3vpg6JIY8WdP01JI7aZFzjr
TtcQDlBxToeP3BKnWir4Hqf6FPe6iUrnATFFTNEolHnpa4I6wJvoMTZrwV+eG3ABb4iV1LuCSv9W
NUe/0hdOwC/Vuk1o2Wn06as/FMVtdthXf89ucr1myWJLhF+5tl9g0r7MNvwOajmfmxVF9jppvbMZ
owF+ThVkh9SK2QXYEJSEoxUCRMp6BG7xpLqCGStT/rugw5ZC36tmxs/81AT48khv7nd2OTXnufWa
s9NpiMqrNmLCE0zMpVe1MXUBb8X+d3vvg2VkbxLLfDHSSmJyyqFqku5YZ9WLnzqJvv/dVIMqzOwB
oUk/HDbpolPilIE4j4uAiROO/aYKsXv+Y0A1/+irKzygNbbGG1hXzhbr2uhJ69O/z1SflsjoSZ1R
BaQqCEH8/zuOAnZQPcXS9HZBJGAs+k2tr8sk8HbOwlhUB9XnJ9kEG9W0H/VIDs+TriPDzrMsGP1e
tdTeRLWC0ATHzFPvd6TfBP5DFOAmY5amfB0Go955tuVuvLySr1kDYpSChxrTlwDkVIeNozn2TgVg
9FY/6iS2XVjRj/kQv1j4DeypdrivVNjkqhe5+3P2AOlXZv49qOW8LguwnnHaeUcVGzml9wreHd07
L/N+dlmw8pfY0KVyqmKpKaVro5LJyo695pMeVTuvHqzXchbhixjsS9bL9hN1LhP1Mm0GdZw/uaY2
HNOuQ1bJwbo0EtlWtdRBg9773Bwcx0mf7705drSd1cz40jJNHXJnemzjNrvcQzMKqisETbTb1eMl
Vuq4Ds4RIIP71DZPxbrGwHV37/NiYa9wToUY09iPnmVTKRVLkdRRp8FSIVUHbyj6Q6lHjwa1uGZH
pnBsURTs+sk+TVMqdrL0xYsVS3tVIIX7g5TzDYnoVeIrlgnWR15N0TYHcnkoBvugV3596fEWa1ej
1S1iakvWwJn+6WzVUNra8dZYrECFcJJD1+MPa+g4ptf1vGftg0oSvPx1UiTOdY5D+4HKC9ZIywDG
0ZfMkeXHnOKNabDIx8u59Xc49k1f3WGdu1b0rYJPs7Mguh1wIUNmLU95TOXxN9dAGakACHfqZ43c
dZi+Vk4Lf6lx2o2edVP9kUEpRZ6VQujYu9q2rmt7N5uQ/WuyIl/NudhlkFg+LK+aj6o/mQtMMqr5
Y2jdRSsaWFzkTCcgbQbIMSP9auhUfoM6RxkGVyQh23GdLC+/QFjQK0Z35EE3aQ+DpeEDtUyYM9RT
qNOyBWy4zYZI+6H6mxbcnovE0DmPZfEWu9a1KgP/jJod1nNj85V6mPtt+OeEXP6t5/fJ/z2GH6sE
rT/jb1TG1PzHDhcJ7vwKtYzWzv/Vuo8tkWpMPQf+X/NqImvbo5DmAunA26XeDF4ZvLtODLlNs+V3
WUoAnHMeQWm8TI4l/qqn+nXmZ/gqwpwkbFi3V4M98Loehx17kOnSJjOSiqnsksfY2lhymB7zPvv7
gNsaKFu8I29RaiALsN9rmw8foFTA8gwWTOWV546y0rkTJVROLJWrs2N2FqK2y5Aax5s3hzazDE21
2R+aOD3cwu/T79HqampAy2fnFAN+RwV1EVDogV+ynFJNGXdwsJaBdDL8oxX6b6BPc9Cx//Rrlm2Q
zdPgdhF171dNAAkeWiUPqnE/OGjd6DE1xnuXOpMi/DmUrQD0wrXuh4D/byz8YIvGjvZ871efZmUI
IsKIdG4/we1Cy4/XY6O6a3RZrlXfXFcBy+EklAfMcbPb73ePNrThInT0hG1eutc4FdoJhQq2NVYU
vPaTBu2okfMvK7TnX7LwGwzmDf8VrWh9FyS6tcsmNyN17OODybbwrsWjzmBMjFelx6NLdBA74+8I
Nai1zryLJVoQnZLoYb1yu0jhIcqLQSsqP7/niin4Z64S+blffrmyfx9Vs7ok2IeLDfmUwxDzrUge
bF2fV2WTuZQLyZGh042BnFaZT/oSog6ta3+KSO6d7l1pOc6bDoWTrepTE6ZkiKmwIWXvpCSPFluL
nTTGvn3QNd3ZsAnC5dMKBclo8A0rdTq1ZrsfYiTHqQVhZVL1+mEMYzSanL588SXwyEG3y3UW22Kv
QtQAMgJARNH4Vl1RPyKnPHW/hm7o19RnUICywIt0kArIL4qn0G3F0zADF7RnZzqifWJjuB6yB2oR
2MOrcGm3gbR2HYiltQqXix97gt3AKcz97/fL5NSfH9oMCjqliKOwFodNNDw1uK7awn76+yPlEIyX
RMhjmfjmJUf0BdBayjtKnarOFOk4qkaevUqXYTWAks9Qbu4xHgQ+7E/9BnFa9Eg0Mrv3C96n3fti
LzxPZp0f79dQZ/dY1RTkdc75goBePvo+/R5273PJMu2r1Pt5j/UjqENZyirRzav+qiNBf5Q1VZ6l
FZugdDfqFFk//1zwOvxzQLUncaj4Ni85DMbxFnI7bYJqN+DEe7uekev91elsJDHVNMcaIA9nGzvH
mxF0WH9V3eqgYlVfPrYJ3tF4jv0xcG+KCEqnaKWxvV/lXx8W6R7GVmmCgcHyE9xjnBaWwIqaV7zV
Ou+QjDGankFZvtiGUb7knkzWAboJh8Sb0oy9UsXPPetPKsRfoCuWL0j2ZkLeZoBWztnMafEBW8bk
RR2QfncC33xWjQaYwynXor9GgPC38ZY61Lb0B6A/8km3POrCv5Xp7nJ0vUddlCUjunc3uTp1ej/8
q/NfoeNypT8u9x+vcdPNU5+hTsMq++fjlBCe5RZfKI1yr076021QxaWk2yiKLz/W7bqqff/EUM+S
Qy3KZzumoKMn8C2gEHUfMwuZZlnt/NGPwcQuW3Sx/uiPC+fP/ii1+33WSo8vvAUBhDzevqy1z2GT
0Pp9iJAU7VZDLyOQVjwyGZztxQUUXOwgFxHXUk1fBtSFbhNUIFLsaywb2/1ol2+z8ex7MOkDpDff
EpgXqOFr8UlbmkFvzvtsBCkSd2H8Zs8mTMysOatBa+5+1XrcXzBpeSgK2FWq24SztqGyiy3BMscl
Cw6bjvqfGu3nSX+do3UJ8r1ZQz9sUMwCJaQGK9ZlbDNDGAHLpxvdrMPrGj5gsUztpg+N7NrU6HXW
ZtRu7LSm6Yvs6lVmuuN3mLe1Cc6q710bQQ6zSdZW5Q4g4ZvieGtnGgoGiHNBa0YR2aFa8zTZL7cx
O0ndc2nLj9REudn02Ds4aGPVsbGwqtPgrZZR+dDO3cetNaXGiy/Ste4NwVs8I1kvukrixoM4Sf5f
hJ1ZU+RI2qX/Sltfj2y0uqSx+eYiIhR7EBCQkHAjI8lM7fuuXz+PnOqiur6xnhu13CWoTggk9/c9
5zmo7NZ5GEYERcAuGfrJODYT/lcyN6AeIteFFjyIB/im1iP0GGuNDDXay6+VNwddRnlI3jxCKpE3
y2/1dTPVuEtHGNGd2wE9M50Yk0UwmVcLhuU6Zkvwoa2bWol+sguoAbdp7lVvzfaoQ2nZumSDb20/
0DZdpNgnpSkc4F2cISoJ+XMcuApqOfy87Ic+0oKxQbJuE3nQ4Yr2QjNf6mhBcZUHeaFcPH2+Rbk9
nPKDGTgENSbYE8dJ26XqBJMoDlrnkKTZR9Y5A14mc/o+zuq4S4SBFKNEwWBUvl7tatFqF81WmxUp
udq2tSEqbeqiEqR9qfwZLHpUWkE17E03/NSjztQXdya/07W8OuHzeijNcTFai3PBBmjVsT/ZDMQC
nHCwlo8RwjKg5tMbPcIVrXQFflrfR9tJUYqNX9bhYy+zwdt4Uzlzfy+nyJ03N2VLYGrvDP41C+Dp
6lOdfZRat0nGWLxaetDShHURzOTVd5mr7DRhfddqridHCvFmff/Nbsl6Dha44bistaBQpdNKnmZ5
BYtKmX425HUAxmXL1KjTJm3IQkk616RXpGUHy8d+HFcZDi6UPN8GPUrxKNXuz4l/amCwzs/pJ2jW
1NJP7qe15iTNQx5GxY6wFR8l/4wtMC/ibdoqya5Ux1c2xwCfloOFbJ7cmuUUSG18quKuW8a+jzIo
+rygybtTC9hBVtIDjJcl7+gW+pa1U72eDBIIPyenct8HJnVo+O7uSp1jdz3oKvshi8CKcc4V+H7g
E5PhPuzG5DFzgSfyyKZymmjBSY/H7Cl2O8plAN+8VpIW41g9D0H9S14sAve5jcPyjGniDe/Q9Imf
omPs30/TswRPaQuQykQCdxhSPlVyKC9UeqxvfAQ4C64BZpU8FNMWGpACYYJ6ygrpy3Rn4y/HY250
a7zu0+Kln2D6FZW+StLkbSo6sVc7kYpNPqrpeRZ4n5ZbTFX/CWWx3cuRLSiI4rr7b99JXpX/HUUN
32yU6X98Nz2q0/NgGZ/fTd7W5z2whzJPd+XQp9uhjGP4KX732JFvdV+4ylqOxq6CydD6eNDJVz/o
s94/doFtHROlrVdZPy9k88A+jlUXXOXNsY4IrjQC0nbdmMDZwXiqfJUc+Qai8gkwH4kdEsu1DC3f
fvqsecmrf7t5GULtTffVPJcrVOpLUWMpZfylngGicqNRKz7ihanPsvoRkFZJbu60eAcFjcM+a28p
LFkenmnjidRw3yHXLb5eIj0LdBb0PlVtym5uiycpIc71tYsIM/Wdt9YSxnPgqqFX+f4Es0I3j6Zr
uVuVqCj8a76xqgk+/aCPtJJEOrdX3goLZaSQjwJDHQb89b57TrGvrqT9SA5x4ENPWdT5cuj/OTQT
9fr5tUWCaHyMk37dKJG56zKbaDBi6FZjWLr3MhxMHRQEtaGO6RC0q74GSxhf4UqF95Nb/cK3QX8i
VmJqM+je5TCLKh71SbxT8s6EvRl1JLTTzl87sap+ZgMgD/ljaACNfgL4faLE6mI8ueuWtPFhOciz
IDfRnROYZjnfQl0NukNk8WIudSsFMyS6o9SvqgOkOznUgSh9k8MIeMNR/fdh7sIYEBhpVjJSpFLa
ZB1UZXFQSJ2jbAg1qrSw4MurxkLubfa+Zqp8HjuVZ4bTr6Ue+Uu3zIZHI1k8eEJhA+S1m0N0YbSy
hix87NTaPjm0ix5keRWNL29wFabXMiXnHd/5nJI3pIv7eLlLfuHnZ9bAgAZ9QX2bjMleC6eI78K6
JKBpbqHJmGb9Q1Q7AzSfV6suDqc1wuB0Ewo0C47Q1jIfRgbAyDM8xriPZ6AGf7uAFv+3Cm3n8DWP
njTY9HFKEpMN2oitBw2LwIRyyVkQNvuRnIPL13zhluk6tDM4ecsdn4exgazhd3SGkiU1KjQL/7x8
u7IxG89v4h8tsUP0vZU7+Yuz0Bh/jYJZJPchGUBSlSyv/Tn696+b3To5+DzJV7k7pOsGvfKG9zbZ
1l/e8y+LemtND6zMrN1Ym8umM1DdgaJme5Tc2rEmdavvc9w1pnpLqDV57I5KYs4c4hqhruwKFK1X
eVVXBACg2RwQIS5XJ4JWYTDkbC+XL9YEUIpSVbzPm42GVUJT1zsZidgtCYpODTZpnKbfzTKS81+H
rzk9qx9zJGh7efFr3m/qaWXZ2kTXOfTyYDJu9D3Et4402jSbm0c5cpDr+wXrVDkyZqoVrfE5gAgt
OtrXUz+P30D8yTsKq52ukWIeLWiouBiBCopEQz2+HFrd/+Ps/zUXjQCWzLrG1P7/v1ne0lv6d50t
3u7zCyxbHGOyjE1T0fAqsXIBJ10fkCITolCE2c2xM+JQuyn9aaDKsjI6UbRh6KdCytcGCrmOBtMn
ssmWLxKzJc/DjV7JFT3njV79Mkz9TvT5+D0hTGDj2r1/0TNLOSZGSkkxMun8Rz+zNFfZW7T6s2iA
trVBVzy5oKM25M8rD2GK+YRFjKCNbI9bK4wE2UKWs8t8+pgDv+RDpGTFMSnd4ARHXduz5BXnXvPJ
Cu3MVaZ16gMf0/MQueWdXKtlRdHuQbkQaZKcRF49N7HIX+apCjyFJRElKjs56WE2bMmqip+AINar
OhvmX+FbCGrjV8ZLdTWXkbrDOZyth76ar0hDXk0ooC9FrefHnILrmsRz5XmagWCm/Le38mrY5K+o
+LdLQtcTCRKoh3s9eCrDhryPtIkf62TqN7wh81ttdSzhhqJ+6ByQNVUbYxqofBq+aqVdg7HB2ab5
9l2f+MZWC5XoDlVAsdMnvQI4VYidW6TzuUcYtK6INHBzv/xuh4UXUcx5amvNuAvMqsAOw3yZtq5H
2BvqezakrGDra4xd6USd8FUrG8IOcK3mHoIqCJmQgm/yUBbFiy+U4OwmFAQMmITXRTclLAcrC147
ryvoKe+a3NL3g609NPOYX2LKI5fMJrJhFbu5tv7nP/7n//nfH+P/Cn4V90WKvTD/R04LqICt2vzX
PzXTUP/5j/LzwuHnf/3TMoXjmqbK3siCAy9ovnD94/0Gw225/390iV2x6RjidQNr+DDFe5JcsMxm
EpW8HPCxkoFQkwv0NSfPQs21aM5Qt4Ic+q8vsRD/s1r7y73lAmOGRr+0MyjwzaX5e4pUa29DpQk9
w4R/oLHo3gddwI9RX+wdrBKGVVtlI/ARJlUqrEDffHWlFjyLW5HAG0LWvJFDRdTKnTwjOdo4jLH1
hHPPMYiB+deFRre9Gk0ixN7lgtm57oaqoL4J9XpvNoim/MGyHqg36fdlSQJ1TWWnsJKMqJn8UV4L
k1Q8oA7q9nlNxIxTuhlpFbXZeW01PAlR4DkysyFlNR5cMSNCG2pHcTUwKl1D11TPmp6wgsntzyl5
0RxioE5RBI1Rmysij5evCPPXvu6OWGrnJ2S3tHdLO0EJ34DxUi+w2q130+0zpEfwWTOz029zEP6K
8tl6r9OhXeWQbPdqDjgq41/B4qrcjGpe3YRCXKI1to/APKlrLsGLXQO5D+igOMmLkVbhChcxKt/l
KqFLbBPMmg/4Mhxst9hpInQ3cijGQDsMs0Wup4oLi3pQjPyBQsAo+N3lcTzsdVIJlFWwWF4jFDGY
WDX3GWEddos0Ba8W9CW9jCKDmyBPP2dnzc4Ouih/+2Luz3lR9ec2mmBr0UtBcm/56jEt4umxLPIJ
b4wabuSwHXmj5TbaTa7R3ZweQzN5Mx3HoES8glhCcIxJ3iZUF6ta2b79oxhjc6ujujprkV/85SDn
wuzdcRLnyVZimB2d/VNrIOBO1BkPYW26OARm9zmbIsUzsDjt5LCKjAyG8pCf5BD82k7tb5lWJw/y
EFZpepzU4Td/c14x27CJwHRsCSgROzawzqsyvUD6bL+PdQzJCZuUZwDTeR0HMi7rbngU6mFSYiQm
sYpZUIECGNcwvum86cQOpS3rv6W/REaouqIyb2LZU3kUCygK/ZjDVCVlRG1dgcWgdB7rjGbGnLP7
H9tx3tcs2l/n5Nvg5Ml3gmnyY2kIkr+XaSGq3+wRtXs6B8l9qxH33i7zqUJ0vJ7qlIPMsnuZunal
iaY/suMmcN7Q/SOF8t/t7OY31R7zmygSZ1NrE0/lcjIu1BXOWLfpS+IFIGvWvSdsIHuceYRuh94E
RrYMld6FDrNdHIfJBPGWTGqPV8TwawqiR3sei3cn4KJZG9VLYwkc/bbfnYPaLD0XMEPokjBmGzD5
5WFeHM1Q/p8inFzX1tKqaz+EAhmHklDzcIoJ57lQt0RBvA16FpxNv4jjDV4cur5quq0QW1pYi24D
jsmbXlX8hMlqOMihvBCLbq3ltr5u0iVq2NHydjW4anku/Lw6202+7qxmPlqtX56Dzig9ts3RriVA
YQ08tHxBWRiuXPMaiwjOSmAc6mAsv+PUNz01igLoCaa4dqTfrX0ath9D/DH1pfDwf6Qnd4zvB1+o
972uj8+t+GlYBGE6eCVYgynlHdpe8GRTkm9No2QNEmsllBouyIPRIfMQ8Ug+AHB0VR3OPQxtuKBj
Sg9Baze26jRvvVXf+jYdH0ein89CH3wQy8wjuX7FWzV4TQUAZeLpc2MpZ297EdIU1ZzoJufIBAkx
XE/VPkUiQ/s57nZOruX36JeNgzvYH3I0af550vvwoRnC+84a3V9kKGC5cvL3weNhmUzDIz6kfLir
9DyjnoJ0x+6u82BvDGcob3VdJbuAFRUl2LghdgHWfzwXJD6DQCGZyy5+49sP3fT3PLCLseNO/Zbr
bI+RuBaXWq3FUQdIti7JId+aybD3846PyhhXV3nmGljiGmUKNiyimhslQuTAsV2TX2u6qyQhiNFI
YRNUjRFANBH3zqQU5NewApqyH3MmnF+F2fycKjV95vFWeSUViIuqD5AVKtYgQR8ecS1Zx3CmSyvP
WOdbdM3+fZL28S4v/WRPMe7drTFPTkYUPAEoV+6NDnbIMpJTFkEKrDPssxxNSmYtmSyGF7a68uiy
TT7TYX6bKbzdZgrAV8NK35NID97seio2KJ2zU6kF7TdIGvD1k/BtqDNiXaj976FTRkXSPPNTPLtG
V/4gBSpYV5HbXXsy6s7YP4hoz8biR0P8sMbj9yDagPJyFet3ke2eA9cgxnUZxaNZ71Qrbtct8mIP
QI2yj83E/K5kxqZBmfYtrOLqkqokHg2RWb0AUdiUwYx0J9Ee5SGu02eHz/dFjtgWz1vCDqxNVFWP
0zipewRKxTlWu/w8xWb+eRZhBaOIbrfngY3dDhrX2unCYltGJAkEap6etdRPPg9ymPNWpwK2TH5d
NovB2Lh5qfz9grzPyIaeHIteUyjSKtV6SPkDcByr3uFPB5DfUXq5ju70Q6G/dPgc1Q1TVquv0roc
Ny7bA+o5Ai3nDDHIXobSyFzVtjizH2AxtRQVsHv9MZSuZzkcYHj+/eaIlubGJGFgl6JqIYbefA30
wPWGTp1ZhNrGK15HPnC8TxynWiVLoT1F0HNgZ4BUStRJTZ14n6CtfbSXkj3WU3Ko+2V9twwnfKpH
oqWpXldzXK/H+b7MGrEvh5lMX7KiMDL6cAuWdyRhpC9u7+dbv42h52GSvVNEO94hDvQaMIUn1yUE
mD7ecnVkaxvr6UNfJdE+JTOQuPSxfsHC9qQbLe5hfZ6+ETVC1TGuX1K71C6mCls6gsh7de32Ksiw
qXE89v6p/vPgzyabJC24CsPrDEu9ooDWHuI0eBk7O3mFkGd6pg5kSw6XrAf+Wf0zuI81srGWlYm7
PBD6lOQupb/7HIY6gMAUjNMJNWxO8SoqtxZc44uxHOSZqzsrWFTDSY5UZdKHlTylZmJsbQP8Lyy9
bF+F1pNVmiRujItLPweHw2IrmNptGzoLsJblGSmbYvP5WzcxByYJ7rTPz8QydMEdHuUnBtfDH8Ov
q51LaIPaNyZxr233FHd6D4LQzvFTMcw1Mz6WQD9IR2CYjFGDBpKFpjWsAamJh3ppB3VONByaDt1M
MeBrWIKY7lSLDnJj8syIWv9hdmIjWClLsBUQyFBR7nmEF2+A2oN1XiXTo553k1dgJ7qQ4yd2LSkS
CAPCGyyFeDfQ8jr5WNZRw9izvW1Mvdv7nXOwWwh9bEObe1EpYIJYoBUKDwfBssGDPaZc5WHMguDe
H5M1W8fwLolicCEpoLV9U9Is0lJadfDhcR1VWk9TsckWoE28JQPXvia9oXtDoQz3M0Ylz/HtgAp3
SDyhW7T31RxBQmmSaCuH8sBKDbWLpl6/ppQOmBMWzb0igvicLxiU0YEJMjiJ4k2tEZ2H5SDP5MHE
yu21mENZYQfzUWmM6Wiq3URu4b+Gck4evubkLZ9z8XcbN047zy6m3sCmsA9MwB2ycw+H7w23Y+dl
9dAcBsuMv3ewYzr6Nm8Cj8su4fm+swniummZTdZlhHE+iP391OU0GuAgszSl02T3Y7CWc/IgDK26
Nx6AW1fnEm/KFurALunZG5WBGaHkc6iWU2k8svrfCCNTDkPSUnJG3lodRz7cmidPP8eRVeNZXC4h
O9A3vYuT5eQUyUSzm/8ISuX7aDDFc3pzaEs8Y5/HahdAP1J7f92JfHpJDAXvg5LRnrBR6aFv28SF
2r6wG00wUES2ZxZG/xKKfOXjGoaHQuk5SkISw+I+oybK3NfhP8/pw/BtrHsE5qgFeYqGoB18EHWU
JG0WxcVwTJwKXwM94oEAeCh9AKMq/uAhgd+Vk7DPQ6dRaXd9Lw+LYGfFZUsriQPIxj/OdNp5lM1y
tjWuYyq7PnZPqtnH3qg0a2MxjjeTSotQi4cHUTTzCilx81Ep3U7vIvHdDSzN0+MhOClWIQ5gC+dN
lpvdY5+Nzt7WNWjahHQ81lHDHFbw0E5uutaXlyg2xDej4JdQjPZNjlzqHTWIh0cAC/a3ZoTzmuj5
U8Wf8661MDT7bGO9oq+Go60o1q1K0l81Ye3vmWaUq97SGiITovmUVIm5IWQwhXLHDovgFih1KvQR
SoWBx+KZVvMy14UR4ZuzFu8n2Z2GwvpUWj2eVbsgotJ3fFrI4Pu1nEjHDoBWrNpHHcL+ppkavq+Z
Gd6I5uOuyrWNGhdAO1iBjHPqnwlEG9dGVvabrzl5oV+uyjN5QSRQ/qcWc7+c40fhewarin2JpgmB
WRC9J6ltQTsiSaWpe/uuw3u3spYLdCt+9waZ1srYOesI5waexWWNJw9T53BWJEzK07AavdYJiMEm
CGPt4sTepLR8zzog1bO5HORQg5J7VJ0qXk3Wm4Wz7cVJbcqhNrGeckgzcfQsSLN7ORzt8q0A4X4/
EG/z5ADdlNMqsNGTmeuEW6iR/eJM7UT3MN8DuDBo9sCv6YjdfglHBGB9p5YfQ8MHfMx0IhQGr1NQ
QyLFKS/jnDjvha3UKwVx7gGAKnkPQdkeVToSnwegTX+ctRP7qlWMoiudFXMfakbzeYs8q+XVv5z2
ZRt5Bfqtlc8SzY9L4tE1WIau6NjJFoMFk1PV7s3lEDhGtiXViP6vsLF7jyTJwCl/KjPVOrd1aN3C
ERoKeYnhila5eUPbZ94Qd2JdhKV+YE1u3kSp19fAtLbyIv9fzSs4SuPgmGZxLYBcXfO61y9D3K3i
xNz1upZejTDr7zPCKO/5RUA5jSunv5dnwtLCdUQtcPc1xwccbCXLfiBY/3azPtdeBuOdpQKYxY6O
1cGZx/emdNKbUB1x7iiNr4uunN6WeXAq2Q0MrDhHiKzB09mjnC+xsXsZOzggDDj1iFLgoVc25YHC
snWsrfaW2D/mIvIJx3CaBwIB1DsJjKkaOv8AHVw07/BmwEgQceenxiaeiuyJIMuBpvnB7rpyw/Op
fSFPatq0UxwddE20L0YVv5JN5F8nx/FpkL3Km3qdxJrYGVltL1/ThEazM/TR9uTXtKLEYZKa7enz
O5r1nsTh+JGaerF2su5XKMzu+HVAnv/X4TCE9NXi4b/NZfHRULLpgTgvInYCI+OVBZ/CWg5lx15F
y2/6QpnQSk3fpTMaipisrXVVUwTRowlJPbCFlUJS95DH4ldV5S9CON1rwhN17Re1eJyHJPPcwXTv
UKeE7FpakwQARwEk1HRbw5g21BJ0nl1wrEgKi58+h6NQ88WjRugUu3XkPjbh1QtPIlogE/IQBoO2
a4QOg1k0i94l4Q/GzO13Pe2TBYvvPPSDhaOHDskGumf0MiYNol0kq0PoDZTB6J4jvWvr3n3oNKIC
HDPqv8cG3Z7ZVKC5sjwIWSXft5Vz11OT25c1+QUzAQwYMZbTJGR9O0wx0JVwJvHMCOgE6ovZPScn
cRkJE+Z9Bu12LYeG3ii3MGr3FMgubP001usT+Ly4jH+oltUdB9NHrLkcHJ2tgUFkzq6BObKLqL94
s5iidQj/7LltWDCw8ou+p5qGZtWds9exAhsaszp7y9TsV0PlOqmrWxPa1bFaDvLMbgfWDfIUPzyn
8hK8vz3xzWJnj7aSrpw64b0kT13V7kFMEiwGl5Psi7AyToQ/3o0Otdt2BJDAalq3j4GbO0dC0+zj
5xD24r60BKGS1JGklzBupunBHpzy0lT5SY7kPP3S5OR0xZvvLp7hWcTpYbRoSumLIVjeMg99syvo
teIHwQBm9LN48uNvmVLgCXExr1oB5aFOcTyqTuavmHeLGpfOD4ogP4beTd78qcTIr1hi4/R1cAma
fdGU4lUnG3nXlnYKhFBob+w3Kh03ASTO3YS/b9eYk/KK4gsITYQUunmwCAPZGZ3xJluBX629r6Gc
G9X6ZdCc+LP5J6fkHV9tQGGRuMJP/OPre5DnUqzgadT7vsORaU/kebZlvqkNZ34Hjqmv7UTTrmbp
CqL5MuAmvbmVvYD2O52E9CrPMYzyYF46BI32pIQ9jf0/Z+R0D1FwHFAFyZE81B3OVJ5xlus6T6xl
Wq8bhnGrjpX7ZAHy3Rd+nW+CaqT028/NyXfdYSWvEhhbXWuDXtJysSdG81GgXbEVGGpNgYEXgcDD
57UZD0GZCNYTy38lJTZ8nXRBeyhS+B9BbE0eJJYK+RQH8jeqEw38P4bkH+u7wGkucr5CbFqu5H2a
b3wHlzbse7rkyKsFSR9Lg0MeBko4d4WeKTurn7PPzoec+7qF3OxQG+e7v01Dk6U514bd7m8XajMa
t1lCHq68UMVIr6dBrU4EThebmkCtpzkrCCYz4v6lTHxe9eOMEdqNsShr/oeeKwfakGAPGkEwJVQp
IAcVHXlK9itbn7bqtrYt+wePhA6bsEZSJR8DT1dy9S7RYTkbULkO/qC7FxckmyeaKXusgyHbJyDi
L3mDF2TVL3Ac6IfKVhh0YOy2F5AduSwvyDM5NxiADirV3Mv5GbPLugprWOsiaO7koa+mbWNp/Umd
s7v/3GSz7L+32Fxb1YUjHHpshqUbzr+32CD2A7Jm27MGDbRODD1bde2QH6dF45v2dXLryBNWCh7U
rpNg39Kxi/jlj9YXOKg6IKdWDEvbUcaR+G0uhNlDijT5nf+1BmLcm16pz1oj2otR8ZLBiBy8Gcqw
1XMB5DKKE1Knk9RjPZ5tVc1Qc6j0I5TU2ib9Vo0PStmK+6RXNomjd2eMmlTmgdBO9G5ysaHdPq+j
WKXlFAXJzvXtZh/ZA2pU/jBPU9VPO5NH1VWJlMQj8n7a86XP0VJiS5YDbZb881CLvt+1uf9NIU3g
+J9/yM7f+5i2ClERyItlCZa9trtc/0sfM6jjWanBV6yaPuX3/9XEZK+z87PBgIfyZ2OTEgnGr5GU
C6UFOEvBrNBm1ev8gJbQMmRjBeiSeO9tXSbmkRqDsyaQA1jS5DRPAXwOnprddIjs0rz38xogmBI0
P7P32lXCn5qpF+tG10r0IYl7UM3A3wY60O+yqH+qaqvcrIY321YJ9Bd6m9pZHubUUc8GP5pz5ogR
NT30AltYzW3UwMFaA4QQOZSHIrD0VXgHkDI993CmnusQ47w6BK/B7Br7WkM1btRN+Eqt54NYFA1R
YBqx+gEvtNzFzk2HFw8lP4cZuqbXOu/zKBsf1CHzV1HQDD/r9y4Yna0m0mkrhQB0SGDKR/2DHOl6
TQKwAmAQL0Pw6Gtg6v7z79Swbetvfzq2qcFBcXl5ovAzNPtv3ene98NgGiuD2sVdF4b5B8IVuPBu
O177MNZPQdGmHg755q1piEFf7lDD+EMlXT6tHAwWkep7Uec2lyq39zLSQYeGedBN7S0vQuAbnTui
7lyDh9MfIDvHN3tyaVsF9q/IbUn/MMSLLq22ykT4SeiGf2mNA/M2qYYM1haI4XixyCeBYVgbG+JT
t1Zl9CdrTP1FnQQwdtUH/AN5RkG3ErT3rSWisMIxexlJbx42LMRYXo7RRH08n1bAjEPXds/l3NaX
jCLmpadfN5KOBO4gtTCPm+IUJFV1GuiWh55iILsOcXVbwSbSk4ZyAO3OyUnDPejNiz3M2gk5/JM1
G+0ZoJz25IjuhkRLu5umQntiv5+uqyk72XEbbXonmU5fBzPqppP/nvOu/aYVGrWqLiFoLgEErAYT
tFk7ta7U2M1r1Rt3cTGQ3raMBgeqmW0pZAyMLfrv1NQfEhaze51H+t5txbKlt8UKJYv4SSgRvOhN
oDgu23JW8JUaR9RwllOYvhZLuWOB8M/xNeeK7t69yjOAy82mFma2adT4SCHNP4sKLFeEz34VZhmw
jaET3wbR/qzGMbiTIqJ29F+7EuVvA1oAuExIO1rVmxt5vAUbGF5PrPfqDUh83GUAmi5OXocXAQI8
LPXqhChHP2vzvZqinIT6FX2rLWSY0CogeC1DymThtjNsxZNXkSrl6PDabJNlzpYQ6OF55EU5l4W5
FYOIt0hVg+vAfgnTQVFs8yAMrnHhIAGfuqTeadT9V59jeQmaECkyKEZ3JngjsR55puzMuT/C1VUp
0LGMRn+pU+Mk+LCqkNiz19duGBmNTSFwQknJlzx0vJdGwOL3csTCXN/7VTatBDstgCNQRKbud4c/
/RT2vXlLqnw6u0H8XOv4nozCnTeV3j+V5E2hpk2ntdXmyrWgR/OtSnxP8Gl/RwNKXEc2OCetrowH
mpwJK1l/eNegGxJ9h1y7gomDle+sG2+ExsKedlyrXckpscz3RtnxOjGrNcJiEhlNnVDxFIquwhuB
5vMydMBOkSW5kKqnY2TZ01HwjbOVHKvI/FbD1P2Uj1q00cT9Gol1GX3xMS3c0ijiId6WZs3fDMPU
Vp9MDeOZmhwNKH1n+SeYGlZ1yVya23GRWxs5Jw9xT8Y7pJZda+ARozoVwdCy55lsj+WUmJXsCD1I
qvwQIabbSPDvk0PJ7641NC2ImTQPW0V7gY0PFd7WnvraSh+r/NdkZfwxq1Ch2vFnTSxWuJqLZts1
jfLh5+XvdurJp4DEduf7DXg46juexB/U0TidSUn9g2kwK9h691pjV5BHGpz203STI8yp9QOAkxAw
Xz/4W4SAA3AneNbYg3dYB/1jjcOH5tNy+nXIYCutZ7ozW2EREEr+muPpVOPeuxPbJu09SJ5CkXSP
iZVF/FWX4w0DQ+Qt/YRtzMfOSxXFPNelz8sNyzjkysY8L4zQM60pwKtFbHUHO3b2wnB7YkCNQD1N
hMvuGo3X9zICrq6e5Jk8xKEeEeVQ4YrISBPF7Tenx9BRzlllA0yonGwz0+vb0K9JL4VpR7sOfjY0
5iC72G2TXuQFeSbn5DAVtb4CHGryb+PLULP/cR81QGcdNH2FnijXL4Dfg11He51PNft9PLm1iRsh
SnSiOB9B0Qb7UYnvs2BIaLZxoAp23wel4BPtjxtWstP3XsE03GZzeZksN3jO54q1KvNdZlgHQakH
UHhinpuQmlVCYMslYQeCo+ncE8x5yQeSFj7na3CMwyoLQXr5qIjX8mYAQ/k6zNras6aCH88wsOvO
3OGeovFD4Lv4QZYeX67XtylT/YucyuvsV+DYzq4y7dfKZWvM+jXJN+rQdedwCbRDn43kwgjSbYzC
P17xoszXQQ4OXnOzR6mQXUYjqJXHzwVWO31ekwrp/F8jtlyjpzqALpywBzltfoTChS9c52l0qTFG
GL/iIbVfoxHCF7sjor2WoT6B8Bjd+nkwHERjWVwmW5Ooy0stCt3jDzPwmq4yjxq4301oiaPoC/c9
VhCQ1lha7saZilcyDPlaXgBXdcQ+s+mUKj+KbCBF8C+nKMt5rFvZSz/U7tGuXPcoz9RWdaEdcmDx
+MeZvBBnPdagBnhk1fKcalQ3XIPJ0jZ4rTIHDnP80dAwVl13Z08+me1Rg3kVOcsTUvHI2U0K1daY
mGuEPPsaYu5dDVLl81ChtwHQYv0260LcEdhO4JC8mpK8RienOX7dK+Qtw0eqvIV9bOw0TXyEWlRb
R6VjKBQD3s+EThy1WboLtISYF5YB8uUvzwB0jCc1Sp/boC5OdTVmj2VCXoFo9f/L1nktN65s2faL
EAFvXuk9KcqWXhAyVQmX8P7r7wBU51T3jX5BAAlqb5VIIjPXmnPM8DBfdg6JsOmoEseNSyRj9518
hdpINwsAyqOPmms/MZuarEwhiGXGWXXRAc1nqVleZaFXVDhz/ajRE9rmVtJbizKhlaq5F5sSGxnX
jn+sAuuhNXhAT6gvfT6EuUnLpGY+ZEiJ1Pghb8YMpsjl38h81oNORWJQX39+mNXaNtRNWDqjyB+H
rP0keNJ9BVm4RM2nHOZDPJ0NpC26QdRfHZTb+6JxiPtxivw99z+iHoSxHCNcK0gX8esn/YM9tNki
cxL/YyzrP3FOqjJmoHvWju6CNYp4pbP798yZzqgziNf5bL4bx1EBxZy29v/x2nns33+Jjd0BaVm+
h0iwlmaknfPJ95XolnqeL6MUU1PYJK/DFLMxH3w2eD9nSSKNLVWSX5oqlZMxHeZXUPCrjo3rrLMS
uHsRxdoJYFBJ82oIdpYKLWQYsFMBsBYvhFxDnO3L4cvC6pwMo7F1XbU9mGa6awhu+XRMYSxGAiaf
sHuPaOtjjH20tR8sKz+Xoe2+4kTv10nf68fYrvJL6kYZHBTXI2ipy9qFELDlKHTXW/SN3RkNT02L
vXc2sdZ/jUpenr0YHEpc6+VH5gVXGOniuQ0Tjfqabq0NIqTpuUVPQa6wCFPjcTeTYkDjS+rqiB1m
RMR816ppatilVDaN46ooUJJ2GXt4GEPLh8UcslINDJXAqVJ/0Qj6MGXZP5ZZ3+zKmK4E+U3a0Z2W
2x0xY4pSxYf5ah6nyPn35nxW2yG58K29m18xD/378X+vrdUPYXvqwR5qF/8mTRmPzvlxPjjTWQZ4
0F7Op0hrMR7CWQjNWhylpojjqOuCYB0u5zP6CYIOsBCrkb3eckpNil0KQ0PbBhikATRKHoajqK6+
/t0rtVjPbpDZF2JJsugRxC6kzIp7xFZrSir/9DNw+0ljrOnIJxt1whgJmf89zJcsxPABYcJgDlHp
RQjzzwiGSWam+V75aNlKU8Z3NtvsioMohQWqUsT0JIY+SFyRCVclMjy5ZjqMFkHUENnjmoKahjG8
x469z0U4PFsy3zFTNKss14zHgF9hMTPgScNZVMTovDoRu3qo+Qdp0z61bA1DEctmYGOuV23noLrc
ooeYUJKlW1ysxrFtlxh7BrjkBvTQuu5/zuax+bLJAKOVQn74lrrOM8P+Ns3oTxnHwXMs7G5TF7Z2
MNqN5zj9s9PeTDPMX+nmAeppwyf4Krta2spDYbFGcTJabLPxWejBF9tV5WGoOnH+N14Gyue/19cA
+RcoK+k7ltZjUOSIEES5GeNc0hsrinDR6fmbWQBlqydcFt5HY+3Q1qZNAQ5rdDxWlZ061bUd+WTI
vl+IdECpLcNmGfaW/Kq7yVnsBs+1Yn3lQfkaTJ6qxBuwMvDE2lqwJB+Fqup3FHjxti86ZP6uC6Gl
WsI+G97nYXc01G3u4QswIvPsNZAVMjtqDqamYsbiSgjPubhp2Bqs6I1bTo1B6jpCZIXPpCrU1/ky
VRJiOtvA9S8kQcR/irg6hGMefKMyffEbLfxgGU03lTyZNzHJ8CosY8/xWFpLqyK+hyKWvYohbtxc
sJALWVdfFFiDe2zkxtKNw+bVTl02jfowfJm92PYZQV0UQ/6kLYlLeGiePFkprDb4T3cGmbikS9Zw
ZRUiLbPgakwWS5Rv5sIeCHvyGuXMgrI5xI0Kxl8K0BNpANN38imhpD51vQ9DDRH5rYVGsaLg/scy
R2K1p4PXpsk575Jfpiqc7TxUKmS5WsrONHXvnrA6PbSx1i16anrpMlVSqlOVS9/MDP27RbzIESj+
n/nFbt6HZPCS/oyDfqGGavAZTZMeWsgc1d9Y3eiNqfTiwRv1cnzGjF0+paoNXDJlm8FGv15l45QP
JHCdVmA2H3D8OlMByz+mAiBEwDNxS2C2c2UhC7vEjLznIQlLcgod/1PL8i2iANQ+sFyXmZGRBB1V
f4bR/E15bjgrqq5eRGXsRGuHcunalr42sRStW1/ryGbkoFT1JXCz7jwP2V5hbliHkabpyZ2Gnfca
ptHfQ6pDwWSpF6yq2C0XlK7dBfJd9rJ6ExNRCM/uGE6bWd1X7FORxU+Oq1GUDqqE8IuIBnBEp61o
AbjNlyYa6YdC+Z4vUs9YZzKrzhipIBVSNnniEe8v8iTx33LsLp6fpV9awBrTUYRAHAUhg15VaMqP
qg2dled58jTKnC5hjmPP8mL5arNwLvXE6FcCgMQ5nA5QBUHfxfZjOhr+o/C0Jxl3xrkRSnvOMjgm
rnuiMtG/KizPTzaBtCQGluqLiMOlQBJGGExvvv07ixDw0h8v87ugcAc8yD2V4wixMzEuiWHTNtfJ
i1vMN/A/0yZpjjXtknVWK/4xRBt7FCYuIbIRrDMf33oZxmp9z4usvqsKWUJlRw/BWRdenaJXLbSn
2qJtmhIbs5kvDcVSVmnS3gHRYb1A5YatGwt/aHbDOW9D7dkMQoxxKGdblsxLRTrnnuaMxdooStZN
Q12KFFx9Ry1I4zGhWE8hDnpRVelb7afBodKCHCmonb55qVUvkUmMR68WhNvkoX8sBF9tS7XZK9Fb
ejJMPVkpliTSrKlbPmjIRsDUZwvyjJWHCDnUASWDtvaHoHm3gC/rZdd+dlkYMQM7LjbnxqBp5oyL
wvMjzOAyuCqVjE12nN64toKrKNHA5rRLwCRwUNTSB6/ldcYu7tFkD+WlcZTscT5gtmJS92p4reaY
PWLq9A9eBiduvusPRXObkHjAUZQVJG984T1L80Xu2OWe1foXCl2PPbtd73TN6V96DaR/Sy9NDc2V
LPORjWPkHkrERYdB6QkaMbBCGU2bbD23YwdvtdRECZfquta6eIqGzkDrzC3gr+HBRh+2HCIbRYff
ru3RWOkdCegEzAaXIExI55yistuOZAJqTh/zOB1ZebQ9b0O2hHFBShfswhFOy8/+BsNwuVNYwdtb
o42I+SJma10NRb1ogI5iRnPkqZ8O8+X/NVb5OyrGYAhwoK2VGcY4kRcRWIpjZBVPcmIuwlHub15b
ZWsIRa65f/gpeRhjma8MvVTWte+VD6pVNWfUVIdZ7FHJJnhoSmpPkxJk1oTMqhHNUgKqWf+RiLgY
WnzdHK/zD7lO5Oz8nkiWn5+So7FBtlGu6qT8zGt4r5qJV6E1q/yQZjFmZX73x1SDPRr0ATnEaDez
aY9vRIY8FGFUrAwjSE9JZ/2ZW4NzM9Awph7XfJ3FOA9LWRz8ADAz7WnqCha+G3e6nMe8MADH2NMM
JP/R2AWBEdx+xnKyfpjgtvPL6EFVzDKRf8jozi+dUrSftKUQhuv2G7bbCmZECR4ioPpqTUVgRIr/
81DpyFw0xTiNlfqVYGL7rUZfXdjfWcR4h6aMV3nRU87TWDUAilo4JHs5kk7GzGcPwoHgQK3R2sW/
a5kghnE1+zgPaXZcH4swX1mG56wiDRQTD+v0V7/g6+htTWMcodNrVFkCJdCnTHdSRw1RsDngMonR
zghktiesHFDOB3FEF4WFwu7Qfc3Xf0/zeatlklqUs7WNImYhVGf+S5x4AXJ0AokVlxxY9Fy0Du3Y
3M93/Vz5jYVeu8yGn7al6MTVU082x73w7J3oowpHZ+GvY29ZV457529TPhZlMVA8BB5WS698FEML
lzLxD/1JjVz7tSh1irCJJvG80KMfXQAXWpC8zePTOm4Tj6H7LG177xYvdaEanyGyfczfVXItmZIO
nddEbNkG9UWxcHxVafZtw41WtMx8aXstwEzaTdo/K1rzR3CXtuZ5y5Ip7EOFKi0a/E5DF+FCsUly
rQtD24wDth6tC0l4n15rxmRM09ZCI04KXO7pl1RDIb7wDKIkvariOW7YXJfMNTuySh8SN/kKXC/6
9hOVj1+svIYI5tZmjxwpJvxkFyTMKBZUik9o5LQsvOI1rv1qyxpB7iQComehZJcwr9JPKcniEU40
YrTL7JNXJcnKiMEnx2XdbZyAOa0w/FPpVf0DBbqeeoCyQjdB3WQa0tuiupntOXcfcKYP3/Cj+oXW
FfpjWoh+4xZdyoMdO2wdIbHD6nmKHA90dU0i0LIdO3s1D863hWa5p4xoLuZ5o1nPSWdRZKUZvG+0
HYHjrceWWDRzaCIAwoW/pD+oHeaD66uoflVpqQetlzRV5tP5lvPfF82Xotd4B6oGpg4t9NRUSTjv
JaDqshqWZVeUxAbX1DVkhPZ4vl2RjYH2xPIOk4lCb6KgXcUdG82yV55nzc1Qqv1eSS1aemGh/NXh
GH1DcdPf5tOQrTbhAkh4DsqPEnw3leDnM1n/GgeUqNFcpM9ctzkR+QuwZMjZe9JA3Gf4fpZCt43n
REtJbaI2t8x75dtqM38bhjkKJ4MY5tSyg6Pi6fL072BE9Dt4xXcbufImJH4ixdbilSDyHtHKNGiR
Ba1XNV5eQxW4BdyWpJvAaK6YCpCfuY6/mRFAVlbFpzJz/hRq3+w95LYL5rjoOh9GI/wqQIjuwIX8
HdKmM0tz7WWSf7mE4y2DyaKYVaI4trZAiTFf2/rSC7L4VXH6vS6AZA85qTVWJdqHTg/IFYjbdOMS
rzy/wq4mm16sf9kBIsgC2hxTAySFOcf939h82St99RBVZB7Mr4vrXG7opAyHIf0z9zbjWAXdWTFH
m61XnCAUmgiwaMDlzeBttZoqUxp6yIEFfcpeVVsMXxTPxHTQkFssM5dnbw/4YqlZQC0VHAzRlLRM
kZP/Q1M8j+RNsMkIOhLehuas4DnDYA9/ol35TS1P88H771v2f112njJsC916Tqj6nNP/fWjVEuxH
WtaryngqDc8WVA/dA1su+QU173cDKuQNRzP4UbcTzxSM85XXdvEyyxDN2Q4bc1txh4NqBONjnEYB
+qBALgO/Hh/nsTZHcJOMSy9Rir1lOA0S1+zTygls0+O+3Kiq0WznyXYU7Q3HQnF3x665KVW/7Y0K
VW/FRqHzcn/Ry9LfzXM+72t7ne66TiKORsUU7qmG9kh0CV1MQgy9qtD3Ud82K8rM+gERMrpJnqBr
6Sbtdq5/OwmJ5PPlTwHcRnT779Jv//Pi+e78s1ZLpETXGK/KZEvxpsN81rqkOiaRHp8ojr/QnR4f
KgcYRWFNtorWF7+UNEjXaWKdfJg753Tya1ax5vzy8E0sO1XRjzWQzGe1lhC9fO2Qoxze5vb7XJdx
1f5JT13c6UrHKscJm0trk0sQVWX4qbXNxDTTX1T89lsF5QvZfy70RY0cizyzXojXex8ALVydVrNe
xqJf+D6/iExRhT5klWpurBwANo7cv+Wh+RJWWgRE3nqLBjaoVOrKh2o6uIqX7uax+VJPKRC4aVpt
dFqexcrEk7oUZZitZCzICCxHWi48A8TkOgGSMBanMKVFVPh8oCwn70l3RMSR5mV8SuvwmOW1vrNb
6R+Yzv9H5a7Wktcy0bzNv2rcXKH7V8hLx1oF4ITHtDcbFVdnSEPRdbqj1g3BXvfGgMlgKJbCqviV
G8nTSkmTp47W0b42DATh01Ce2N1O6uK3wUpog+e7X/DnGC7gPgAmkaJBrQuBzdFKxuFKPfs+Vynn
q6CXd7a31dXMmks9PRYLkJAbEiGNZT6qzL1N2MubUZPAzJLnInlbtyjEkHM6prFmthq2wZi3r7EH
o0oL1fAyX0bhxmkG++aEAXmbU9pJgbf6RBxOf6iEvnLIkjjNQ2CETfadIkPOFZKvTAzKtSPPAXwc
K/NA74DcURk6+SSLrMx+SEAtOxPkuCYg2GsmTTb9VT9/UrIh5deoqpMas+4qu9xYs1vSt5EKvWqE
6XYeai17NZJmmQ1OSn2gZ7tetOOednW+hx6KdzH0uk3R5f7NwR8I9XlU72anUwLS9ecwFilLbW3c
YeczngdFI9NouozDik6R6KrV/JmQThCffro0eoAgPe+x/uZ16x8Kwno0UbonYplcbLEsbFZ6xlID
0zvAWanuKFOvCqrZRIknj0ke2hsjdrxDWnb12fTQX4VIDV6cYPisq9z/PYZkmpd1/NlbaN1s3dr8
+1hgD3AuSTkCAxb+xzw+D+X4nfhUqO4ySVLCru1B21mYCl/KtCcVVpXqcY7nQZv8HnR9cJ1vZriX
3Cjy73WW6s+N8fMjsUaIgeiwXahW+1I5KaBTF2WpjdL9MB+QWFDE+N+XLOOpP7ne8t+4h3Nn4xl2
uKLblB2xRUaXyqbPZjuh+yu0o10wQd3aLGXPhsimMmiUum1WPqLg6bd5DJ01IdLxUWsK4zJVvUTr
NPYG6QJto0zlgV8hjyG9zV+qmN7vLAYRXHdBs5sv5wNwuWpEo1AmVb3X2jFc65lKPI5eqhen7m17
laBhbjoWRIUS06YPRrHAncyDyKHNUVnoPAo3tRCF4UffOIR7rDI9pgrchePFMoOjOgDBXVq5bJZK
rkpingN8UeEIcMdS0E5RMUMp30ADC41gEteSpOXmKir/zF42BonkDS7s1QDnfz9fpoHYA4SoH4cg
cG9OZj+nFrkBQoVeK43W2BSSqmQzbVGFLkk2aiSKL9MMHDiK2XeA62pvRR0+8UGm6z7L6CeqSrsp
0rjfjmEaYMZO9rpVFU+tl5jnwqv2FAVPlRc0I2v2yoHBJONlZ/PnRLRYHDzbV1B2gt1Ua1RLrsh3
aUw1XRf5szq4+qM1ooXLKP+tChwLH4CJVrmi+a8xlpwdCAsVdEr56U/MP6dODajEDc4nrn4UYnnU
IZNj7mRjsmbTUJ4QqJcn6hnNrqBW2qbjh0UvK81yIph0kmAq10i/YchI3F9V9BLhtl9FtZFfXRBw
EK+Sdu9aUwgDkV5u0N1YZ/HcdzrToKKN6yMt+V6pgBNtqtlReAwL/nTU4iAVWhALjrCX7xliseeY
7+QuaPJma/iq+eLr5doJGvPFa4PwoA6USkPPI9QkE/7iQUrzT2x6grrO+D8PJJR+9BDBiMUL6nMa
AekeI1l8do6ybFUz+QX3CsmcNTSArHLjkTb3u+so5rZ3jB46E5L/f4eEZdHPJVB7Esw9udVEoR7V
Fre6pfj5Y4YCgI2S2u6orI5309drSvV19N0P5iq1RffuZQReGwRK7LDw7lPaPdRaerNbjjUJd3FV
BteSR/yVDV6w1NoKrVPCs24+jG5MhaR3zP5gJWv0j1jh4dZsqzyRv+ICxgo6pVql8e63ofIA7nkz
p8r4lvVzZQLNhE2lNv17nKIToyJ7ISjspErIZ+jZmst8mMepotTn0nmeR4ppLgzw0u/0nue80FV5
TJPEvmeVxadFi97mq/lgK8gZXEWrd6jAtBNvI5ooVqueue+NEN2xWTsPSU/2gOOO1d4qLeehj0Pn
wS3NfRto9rnW0t8lG1getT2xzLp80Btv2P+IRwoV9ApIKcCaGh4NxwKiMZ2ZFpCP+YxF9d8zTYfE
kcZQZURd/Cm6JHqaD0oNfLnBPzlfOYKViF6Q1jpflqbE74CZYdVlqr8CTw7OrkDaqUG5uHtxMO6U
MUp2Y1pq9zLNQcOZTvvN0oJeApGdjVVbyzhSxKrzEUCKXEs2HjPpNXKav2ei96p1JEBOmsy+0lHS
S9Go2QXNJSbLVMMDZ05IFKJ7b0OQDxfLiNxFR5ra+78bBE/+vUENbdyYnt0csuGVwjdiD04SvPLM
Z8q/EQFe6Z5mpr/E4RpvlWh0zwOagm1X0ltqet3jXzB+lp6B8D5P4fGhbqQ34oYPox+COJ0+yXqM
v6OqP4nYQa+rFnJZWegbB7otjw623o10I1rQfY83qEAsp8dSrBK9EKxXdJ9PVIFt5z9UOPiahGtZ
CDJN0wMIZIClEIpe3uZDIqLohoOMVOm/I/Nw2z1myD98Cq1/Yo8+n9P81nAPLWotyJ6F67YkVRkR
DgPW2LGQtzndW1axx/orjjaqU2aXLOgWVa2vyW3TiY5w4kOIF2KXp6ZyMTvbX1lW5TxhMRyBRWfm
Ryf8Q2dPeyMU9boL7njQlZfBj968nu3RoLMaB1+j32MQZOuyjyDHjGIVhQdhptatpqJ7E3lv3kpV
vDVdkbN8CZqL4uPhCjAZiylRvW+s9ICZLVqp3ngZZfKHnvmh8+vgE7Apfpzaqi6CJdql7YnQnW/E
cbh3dfUlM4f+BsIlDh+SAfNXIWuAnohNz1A5zQeWLt/zByj773jXUk5uC4DvNu4GALaRRKVLXyEi
rLvVOoIZsa2kah++DRqff58IojNvbvsKBibODfPAL4EuLRN2+4Mo9MdXg5YDXOHmLYKLsqRnkD2a
9hR1DF1xbQb6K2UUBDdhSbNNPdZTZ8Ea6cy1GTaKumbLM7GpZphVY9FEz+WFzJcaw1TF83h65wwg
jgtWLN6mC+lH9q3+EZDQtNSLSDnGcqTVoNFGr7RXzapN+rc+OzYkkC8OnMqNa/hyo2EXfy0c4QEd
aYqT2hv2PfLlQ8QX9jZUBUiYSZWkoFFbKUXiUirsrQNhy9ASQt964TkXbkuHWKacZvFZy8f3JAjN
c1IJsWWfmi1C36AvFFeMTTfssv0NQ90/yD5cNmosXrEYlxcvbcOFRnTOzVAhMdplJ9kI8fhBxAp+
tTbc4aIrOJlU5TRauYFk19gisdToEFnBUmnT9mr2TJ8gU/0zWRn5q9cICkTjulJdFtVJ7wCCMJ1V
NTj58keEZXt+v/ZdTHO9A07BS4fskjsiWQ62GX0gkXuPqELeS5bFqBBA1XTu6F4jpW6uQa1CzVeb
bO+VFWQZdNHstB9sEZ9DE5fSwoV+gKxhOu2tmHdNeMPO6EC921HtvoWDgfe/7VFn5Vb3Bqcn9233
LUNQfQB9ma+cvRmvijR7IQGrupL2TqfJlGkDaqwvn2jYkQArzey3odwHsj2XZttnV6uOa/hkintX
/AIHslYPbCC15B7ahKcIP8tfDD97cmLCjU2veHfcgKDN2FaR4Qog5USWEOqBjjvRo+bLigjKRNXx
kjrKN7MWz/gkAVE4GTf8Ti4pPY0fJsEyqyBwuouOZGIdkQm096skO1O7iNatQMNAWSQ7F91I1SRK
WxQBqfVIusQ+qdr+ihrKerRtx1klI7kWlNfhuZldfyThnqZZF2IuTnrtSdh1eGXrdoN4Yq4dKGgH
w8yqFRuocluxSn0ylRzHukWnuJku3cyhP+Z6hOSCrzrXCTsmFc3tJknV+uYrGXAxV9wHtND3RHQB
EPDg79h8QwszyB5hHa9zHPUbpCqWudM9wjqaSg0ueQMLRK9Yyxm0/fmmU4VYAi0oLhVT1FIxiuyT
SjndqMD/zYzwpGqB/9KZDjOsqnf8S/0y2Pi6054QdMQ4rfAyoqt6sDHNLPrc1lCfNd2z0ZSr1ASh
XXTuritH92KUlrtNU6pMQ0Avu4m1lzap4LXkkXUQuUGT1Wu+DFmYl6gmD2u0kmxTjBidu0J+dSPy
6UizmwcTmfxhdMt0IyGyrSwbXk7cVf5q5M3he+oVh9rStZOwxmHZTDMu7bBPgm6iO2oQ9zSiO0Bb
P1KDF8VTlqnrn1lB2qiuI5jk+Qh2zSxa3pWKtZ2VuvEh7uJgpcvYeC0bYmxAa4x7HN3Ga1im+EWK
SzEaxW3wqnKbDHG0l0Ea3ulN0j2qavsr9RuWvgCRw26sT5FerGesb1no91x1ngRFDUKTk2844fFH
nUbfXV9s4k7rfim2PABNMV+joSC1yqvgVVBrWCRj+MvG3XBIXNpN8PTTcplETrDtGsjSje3Lk+GX
+i1D3LdJwszdSfQiL7FSbZ1AxB/UfdUVybXp0ZVd+kiD+LVVghiENUB23+mcm4F8fu21oO7my/kA
78Pc2zZt4OaWA1tcBFgzXthS8aejn39tCq3c6VF9bCze/5mwSyOXEJCB7/FM2J3HRPsbqsCaRW31
ko8wLItRKihKzfBNAnVYQOG2j0Cu+cwZGdV3Q+tYVFcYD0vg3xuRO+hCprF+VDEmpGp0bknZurtl
Z9M0No52ElEQFRFNWxB2W9VNs/V8WRt1tpZZz/9yulvU0pooVeZzhkkSpbqfH2al+qB6X6JrbNau
LONk2FMW9MhrMUE2bmZrh+OSn0GmmLYkLbVcV14Vr/VeM685bo29G6fvRdRGzkJr+a6VtQtFommm
nKdufOUf+a1rUcMXTJIXP6rkZ7psnEa3+SgbpC6KYtzGJFVAvfPhX2huMrDnm059o3Kx7SV/PLPu
11GW5evOMrW7KgLtXoctPBD2iBV/zarobw5Shp8zbz5TAuPct9Fy9uQEhZluDD+tV7yJ8X0ew0Aw
0WX7fP9vTKOApg53D+n7/v/Trsa6mq5Ng0WiPzWuq5xCuMg7FmXTpWMVPNXc6TQvPH0ZB8G2bw25
KpvMeFAGxXigHSlXvaLlG1tYbJlrVuwLW47eTkZBfWUd+5NvNoeaVcGYIh4ryo1tQw8wXdqPgxN4
b1VlB2vd1rJ9N12qBg871vYvytCXK0DB1das8uohcAPtqLNccz3Y1iamha2Z/KmKsrryaEMEpVI/
ujBkodK80vCMD76lUwALPXGhoJcuFarPH4ObvTOVm3f+wtrRYXe+msfR4B8yvTWfMVgP+ybrj6NF
bnJrNdadjDCyTOKMucs0Lhj/VB7qAIwzA6eiBg6qkmNRL70xvxvSME8CLszW9vG/LdHGfKt9VB+k
iOtV52ns6yEQUhe3vzuqiyyNTO0RTQfe6hYMYeqzMQM7clQyW/6eTtLKwuxAy7ez83Qe+d+3lK78
ec38Yl8WR4i/PMhQccSN/rtSR4Lc09F5ck3WX2VU2BR/XVJ846pb+00pXoag+J5fS0rZwsjL5gtZ
kJY//Myo87Q6HeYZNXLWsgHyhdaxPYHLaE/zWfXDo9Q0iZsRL/d/DQhRqPt7+n47zdDrneJOC2yd
Po2FzHETqXbwYLZxtOoT/TtKdXmwSXG/tNO+0wjfpe3FFA8Z0cNX/EwohYY8/WVG/k0miJzyMXKJ
M4jkicS25CTIkjm5lrT3ElDnY6vA9qngt1+tVKh7aL3algjw/N7TNUs0ZJfIa+1SKx8yESQHow+S
tVQTJH3IDhJHg47rw1sNU689kI1gM4GFtK4RIkhHGiimqWsNLah0PjWSlawP8rvFg47+j24ViMkt
NDR/G+jBo1XkFiwz3deudUE8Z0foPGmuqn5tNJwR7AYpoalsT5kxCRX3gvDKQ9RcNs5YfCplvAi1
vvw20lBbDNnVLUL53Es+k0or4xeVLjWdFSv6OQs6xtrprpo3/dWo0p5vESDIYWxX0dgN716t2+sE
CcC+yZPytUWcJjSm4KifyGZsMi9114LSaVjDJ3EZYmZ1s00gFPU1bzWdOXUk0Hi66/ivbL/kBfZF
fCKSVoX5VVOGUQZn1VFuvcE6yze0tqZiu+9tk9jBzdUs2gqlkhJsRB3CzFBK+8lytBtCl/A632Jj
QVkmbsg2mW66VPj41Su5ne/abvnLBdlwYKEc3ww/im8jS45Eh8g9X9l+E996L063zJ/MQtMreGoP
pK2CpdQRiCJSBlynRdVDTJbwRfh+GgMM44Ol4dp8BFO0jPDp6b4+nkoqGBfbttoLT/eWf4gzwtrF
LwM7mEaiZb4DUqiWJpvORZo48shjAfmoFpFxYjnNI83obtnaHdQOP20fs4oNMjVIfBb03ubu7XyY
GxauwT4EoOiwSZuP3C8JheiClsyyvHa/c3KDJn5FEaHUCMKgAyiktPhV7GCfIuY9dXzwSLXpD/PV
fKh8SNrFdNDq4BJKw9nDFWHhITx71TWt8x6PFQ3fQL6U1Jb2gd9qfMNDSnwIyxZV2ExaF8Q8R0nJ
+BjGcbdU647o3+kSF0lF4sOgf1mpRx0vSsYjUAiytfjSEq5iV78UTAeYMoFThzS73KgjezalCxem
ytL0V4L2yGLURXtPw7y5tx7oAEHdYlu5anMvpgNZSCxb91DEnmb5rO5GMHRHlm1JE7SAMGFQzyVa
x0n/3hjSPN2rcfEwUdm2JfbK7ehn2q+hvemj7b5HlG1ZOD4A/zDOhNX4KM3osC26Mg4286ASAAAc
FD+i6F68kFIVfhb4qReql6SbXg20ZVdENzcMimer1MydomC8sRrpvmGEXI6jEJ+pTbqRavJ96Vhq
BtVCR+jxK1ZcZ5fpmClgesRbP2nMcd2iqS1M/hK1lBT1kl7ZBPgCD9UUMMFsSQJzZIwv4/8j7LyW
40ayLfpFiIA3r+UtWVQVJVIvCInqhvceX39XZmmaEueOuiMaASRASiJRQOY5e69d+990U1H+avDF
Ng79W6uJ33Qbz1qRE89bt+ACCwdIbJWAOXYpWvkh03OEniernRIX13udb7MW+f7oNP1Nb2v/1Bjl
D3kUd82PtKWqZpL9gAUZbWrsK5uSecGbbSnPcabvB9Qex6EK8xvy8mAz5c68Njw1u5lTFp/Mgsk3
zzHrqgfR3DwkVkJuZzZru0gZ3a1bDtPV73ghWWZrXMBURuuyoU1iJn39LcpB8w+Nuer8xtwW/Aq3
0xBQACMd+6JOwEF6za5+II6z6lxdTVTwD8RPHtKxzR692Z2veLfHdadp5hr5XfYw6fO+cQz9qFIE
PdbxJepKfBKOID4HwaORG+OrDdVaKuGwYCgKVhbyjB2swbjAQziG39IuvShp69yUYFT3AIOctRzP
6bdkpvK1Cr1i0/WdmOvOtMaxjGVJ6l/TbvSvpNWcxkKPH+UQqTzzyhshM1Sm518NmvD7yO9RXEbV
ooj64CY3yBxhh6dXeeDg1EB/roH6qNo9MOXKwCLVa5sg0ScmQcKvhrCfmPQIKphSOvRYWIhhtNBN
Yo3EHMtw2+8dDYIX3QNcLTfycBqG74qTZTyj9fzqGvahjdLqheRVcxclzPBCk68D0w2fVD1VKqTM
SZm6jazwd70GUN5QjIUt4pMp0/l4EMlQzsv5aHaz8xgSUpBSufsbWq5ieNqGUOxkI5mI7ogZyjDq
5mCmXQtDH5aZ4qnpQ02KgUiBsxTVOBdjdZRHCO+jTUOBgVpNyyviabDN10zRv8rMoxBexVOqoCKO
g7R6KJnabaFCRUvZMU9xsdgplAzy2ZtZLV+JDDc3fuY9dCjWSbaOKVi4brPPNaVaeUZY7rV4XdDr
b5ZoBPiUqQRLSNtoQGz5mqV3hIosutlVp59gcuSfopCpZztUl1nNik9W5eXHMHPf5DmXCL1lTZwT
1G7vYW586oSd4W7msLNIYhOV+VItvmpJVD8x8fpekkT2qpm9trJIKz3knjN9sSdmu+DvXqcIeUHh
q/1Gr7PkBTFk3JDRpihVRvVQ7LrmGJ58saFc4W6NtPnck+Kxa52YjE+PstA6qsrXRhu2GL31nXRA
w260z3aYnaXbOTedifuTbK0RkvUlU3V/U6tJQmQ9h7PYIIx5BqGvHVmyhzc/3Nyt81y1zaPBAHmY
AsA32siiX+djVuMT74MkX3i+Xe4UE7Nba4dRs9bnM8gl/XFG+3ehVKasCF/CKZzHw4llNAVQ1epP
HW+0+15RH3FSsq4nuHRRjJ89i5w4nY4A1ScdvgaNxJXKapGWuzvvPCSnNN9E5hBLaWdRxskk+jXK
c4vTcAF+JHmZSAVfuJpVf52H/Hs1dfp3L20uEwLZDVZbkPi8P0oo9FMNvJ5NPzg/9xxfv1Iam7cF
hSbrDCK5OXmFWG56EUjFtieXqBz6z0oVJee2s8a1kdSY0rB/37p8fDIVyONTOOGbBtK5iPXAOpm6
VayIwqs2xkyETu3lyK6JPswdn0RulqJAuUoYUHppiqpBOiSLXmjW+MD5VNkL/0LKXrDS3TZGX94R
zNm23O6qVo1LeToX1+SV2hxIoHhB5rjSOwWbDjyBVdU0KnJ2b/ikV853Oe6oFKeLNnEfrCB+nGxA
QIgjwaP8WQ5tBRSfzBJvPU+dOELYVAfpTw31WJXmNtCZEWFPBN9nGhm6J4KxV2D2G4K8SutQhmm7
rKAlwcmxAuBMIRVpsUlF+ELkWPU2QWLCvOM/Y3IvAT00pdXh//ObNqkd7KE0rN59qFPTCnramK6Y
pH0vLS+l35JpJ69NWYL5Iozb7FktrhBM3U8Pju7umYrS3pjAZHm6Bharw4V3kJv78X+d6wXe8uNV
fWmwqBBfmiGaXAwpv6ZcuLFNH6OLGUkSh4FSWAzZ00IFZ1NF/XRqxKbvUrGxCN6tpnbP8hoPXKJT
vG8c60YthIYfBOPVwOL1NpvKX4HCxy/J7OJLpOa3dC7Hi55hy9RnGoKe7igPclMlI3tqgClCQ77y
XydgpI+5R8Kn+AqqHDclAt+hhqg0V/D3Ul6lBlDbMnH9IyabhRLxKQ3oaWwcxFBIPzv9kx3ZtK5F
ryNuKwg5/+MKyP3WZy2vX9QaFOacvY2YyZdu2nYPaj6DLORmyZEOXYhEiHmOG8dqUsqLHCIPsbwk
Dh9A3hLNTo6pMYIJIseFFV/zl01fNNtQSM6VmHhJ6L4dpi8wdoO1l9l8oWNMJ2xqX4qgCshlIDAq
qqO/6ZBUXxzPRWZfTPoltBpcPGFcYM4DveITp0JaU17wQvKXPROa9ZRrOB+oDD4XHg9EPxLzjI6n
YpBn3anNBpER5WmHUPSfDD1fVRXcpyzkE8g/Fp2Io7YABvQLi76U1naHYwUcQbu3FQQ+1NOvlUO0
uqa59yNNRZcNSXZcy5NJGIH68sLPiERq5ly3Ksz0hzIyXjNNV57nUm3PccWkbdZLJniBn5+GOBqI
T/xRz8hM59Q65oVtXaHN84jwq0Uk0M2GbxpHsizM+54cyy1aH3MIyEGelZtZgTWhY1JGlWuSTRUn
DwDk30J/xhvb4QB0zK7/CQaQtACb8Niz3DSeCvkjBpNa46XKg7iAtULOySJvvpJGOd1aN3sxuPRQ
xlW2MeARLsaxD7Y2Sx6Mfll9mduxvnQ9q+w/Q3h0478QPPBzdMdQTUfTHFcGyPwCVkri0VM85pqL
ZtBsVi4JBj5zjla+nRW470uC7Vqn/HlcF03zpKhvDWvEqgr7zYgJ5FMaEzqdaLn5bcqsLc9l828N
Z7DmZzhUvDRYWjWFp0kBxKbPqGf+/C8wNQHYes+4sT1LdVTPsV0NNJJhWNoHNpTTeJNXEC3Kw8+t
NqqfRquyc4yVLbV27+0vJcJyWHfBsXTz6UGeHSNXWdK9t4nf1ZOFYqYEcf0D7qL55tUgaeWIUnT8
7kL/77SnUiaHKPq2ZKj2yfr9az58n8BGUdoG00uoj9dQJ+T7vSokJQmyPtQ27f3k/UiUjORlvDc6
hFaFjaSceLqSKts6UZDIETsVLI2qjQ64M5yzCbAfXwQvExLtHLq0jA2VhRBoaNGpT2n4CWscvO0P
Z3ueGPev4z3F1e8XTeLrEHd/kl9yH69QlVRQT6gIUPlJWCIqbrwHuNMcEaE0R21OkAnO5u4+5NpC
YALtAkBDjUhpjLahza9FIaLjlimJQygLvCxxUm4AX2IjuNW4vW+QZoMF0PzpJE8NTU4wTRe5mI+5
fMhiY0+77d4MynImPtNgTAAR8IJnGjr+MG6nB7mRJyYt4qxj/cj8qdnJcZ1goX0YZcXCpQa3C+tE
3zAzCF7jCN1AJ8IT2ypdRf5gnJSOmYihWuEOudg6Zem113tEHalugfRSYX5KhMfsAQmiuplu01JF
qCXYT3o2iWjgvyQOau7nedeTAbwosScGoVm/QRS477i1/r6Txnnz9s/Ib9egoXnTk8Te1IZKnUrk
E4wd6hi8txybdwQFT7gNFchvUcYca0O61DdbN1lLRFVIa1fRFlaqGF+6EAE6weTZNpMNpMZMF0pR
oQSxOuNzCKhFa8wvLRXFc4scAe+g5257QpNX0npV+kfLU4xHT0q0SmiUlA8TXkVWMuFNOlUQSvAz
ci+nHYHDVkKSSNVSoXJEFdQSG7kXuIm+qsraX97XgHJQXijPdAHvuDLbDumZJrX2CqyFCSSY/YOf
VsqXOPhLDjsm/dqOWtYmHLiKsPODAkPwFsPXciP+Yme3Qzo/RnWzaKEEHHhoGJ8yHotntR/PwA5C
pEZxzxRKSzwhNTU/udM8fnKvhuEG+RJ4srbJlKxeJYG6hKa7DgvjJTGL6DW3Eaj4dZZdJwh9QA6b
BH4AnLY5TD0gch7J8Tm4+WruhqeYp/AybYkvuXdE3ZTJQNOV5RfDeZtz3XgWrISLVTU3OZq4UXAo
QsdfakUzbWbLM9eZz8pmTCvIB6GqP8vDQYmtNZ8b4zkRZ605+IZ/Ef29WSAFTHs+3q038VzwA3tj
j0yW5KEaOvPBr+Nbk0b5ClF0fxlNu9zORl8f7bGng5aUxTYfg+kSWHG2svXW+AxVE9VMC+esruOa
Fb89U5j3NRoC/9F2x6RiLzSL4NC7tGNGIUCz0CowIPIsS/qZQOPavtjGD8efvswtiA9zpifSAG6h
XdrndyqxO7cQ/npCo+XZsZjSszcV3zOj3o0VFBlZcQTKkyPyJ1iIEtrZi+HEAPvK0PshW258LJt6
73CDUmt9knnSQ0HbBJP3WR6N9Uyf1+PTLa0lM0Cnh8qdLjJNWg5Ba31skR4mECjdfsFStz7LjUJj
fYQ9NdXngqrT0cKq1YkjeRbJEmfl8aRmb75BKT0co/gsNw55WbBJqu/ZVCtHt27isy82mWrQXpXH
hFai+4HtDLh47Vsm0kkYx+tYs6q3vuFmrqsUPd1Milvaq8lRbvDOJWTPkk13H5TH76ffr3H8ExkT
ANgGfLd2Uuz+55XhAJUJy8mrF9DPMvOeNMo4vZVZa14DZARVZmqfkUS5D6ahfZdHuNuMg+bj6XBQ
oFgUMk9+mNz46+tbhaZFu6DzWZ7kCcMqNGxeud1th6hxjpbJOt3N7HE9WdiTuFMsHytsj2nSoGDm
eOHLv0wjfidMMovQTd2w6dchV0EtIWcZv0yEnAT9XOWo7roqS29VDLGhLkErkCRAtDMfkJ+x8pZh
TafAri9+0eB9E8HxckhuZJj8+6E8284UVTxmf9AjzH1dBZcGSUsYKtF1mEz7lpfN5xTVxUMr2gNF
hr+7cOv4IA9jBB9EB3nGRl6LoTrZdXqTruRZRXXs4xATyEgFyIb3oOz//EP5r5kVPxPTVVVBaeQp
Zwv06S8/kyyumknvdXgSTtQihGrReHTtqY4EWTk81b5rHaqcOeqf/1hN/X1Wev9l/PoHf2Cqvv/B
jZYGtrNPzPKWhEm50smY3KIc6WmJpf2ZEsm1sOiHLMsi+FG2Hd57bAVXMiKSHbFC6nIUh3JsmPd4
oAjUEyM57L+V22UOj+LghxaZxTc8X4CAzFcySqJtMwILdtQOu2bvrky6w99Go3ZXMQmRaDDy5spU
4Iscz2EXLj3Smx4igG2PNfK8BbzndqP1Sruy6sm4uN65HDSqHTT4tbOZzXtqp+qT3MSV7x2YgX8n
h0z7OdThG/Egpy1o6xCtMrRzt0kmmjDyK/JmwouI93sJ1sMWIUfjicKaH05jfPW60ibY3opWmTfp
+aGeA2cbFvpzr3Q1/i7vRg9GQ3pBjUcOvW+mwUSAW5YdqzSxKy5WzULbfrhEHhomhDuWnjZeEz4R
NJmbbiF36aogLi5O8jMjR+TngGZwtFcIJAGVUk2E9LAJc3QiaFbpJ+Jkeqya6se/3Ema/XFxoPOJ
djEqqRioPZY6v9/CWmclttNVwxqFe3vUAppbVPcPmseElz7MiPhWbb9qFR3dOkMOI8WTBvlKC72g
NQhgwf0CihIA7UsVDJhbM+pI0hSWiCZr0yhfqbmmyzumk6D7R8vEYkH1uj20k+LSMGYqWqObOg9U
feXRLCarck9uTMNLNlWt0PAR18ajjgR8DLXNJCd2DfIZpM2AvOVh4OXOlpT6z7OvBSh+gMBIjErA
q+FBQe09t7a584mZ8eieyffivSenG/OuGiaUdWEd7UM97Y7pbJoiqvlFCknCVJ2vQXeRB3LjRtk5
LYsJkRlMBUyMmLcSusbhFOlbWmzJwhz1dqsXhjejvwODQKoVUv/CSDbwzsibNaOffAR5ArqXv8np
hizkndvlPu+uLCTVjEcEcERxO5s2VUjESnmyzHOvXfoiKcpBpbOLGuvNw82L5YMN0zzmpGUOGUkd
4SbIQXnx/SvkNeV0TnKrPMih96+NLWM6Vq6xeb/eLl2+3cjMf+16XUpJb/3nW9H8HXZrs0I1PZ3Z
me7h70HV9+FONJ26Dw3HCTdGiBuuU6LXWMtZsM5NqB/nmKL9fu61fFUSX4BjK/suK+VJhoS7BtOC
SNwgGKRR9AdTbFQFxTp3wOip+oMclnt2igbIqJp5+X6pPCE3AxjkMibhzW2sB3coCJ4yg/AoFdde
qBbQoehnyGISlp9rnvksigc+NIGeD89yL/pnL3ft/j4WsP74809Lon9/XdQ7VA5019FVl+AuQ7U/
/LRaLSEiwOrKjS7MK+2qzV5TYcp430iyZsLzbZfk7Wc5Xg70dO/cTUsXGSbRAlhqcZabsYy1pV9m
w+p9zBXKyvfDdMBYNxb5V6dGXVoK6pLeD9WTN5iiw21dg1IxRT+MYDNSXI5ybGh0Yzt0JIPJQypT
PGwqsiVk8+p980tHC7S/RixJ1BwCDSiLaozNeWyV4Wkax78LUhe6hdL9x5uMSrQ6JsGMQVnu/r/H
dnHuDfLQZFgIzC5eBy7BGyw750WtOPWuJoyAEDIBXAJp2uzAa6WsmgV/pa7CePXnX5/78QXuOLqm
e5TqTBeJo/Mxd9iEsyWg6CBiveHJVc0fnhUl93ez6hdEnXUzySbyzW03pzKOSfgTb3Wtmni8WGWy
la9pJ9DHs5Ejw5CXap72w8+xfctryR/LdrHb/ecblfH9G8mvnMU38kGlsZIhWi0DNbjFOq7vOxce
hSacZnIzYgRCWaNYW1SB7X2sUH7ADAaGGgU5hCNa3xLKDSa3/RRh1i57ch7kUDwF+WMwxRt5bqC/
kVaGOh0VJQr2aJGGY+qOz9LcmltN/RTi0vn/hnKukksneZUZ4Uweph+BgHHBtTkHpgpUPOuI/e4K
SrgqcB18K2SNEJ7gT7N6krI0uefLwr8o+aPHxznrW9NywL3yL1NDGq8f3qwuyG6HqaHF/1hFPk6Y
q4JOTp/SU3OUrzyDdnHvGZf3TY08xdGq4PzLUA3de5jUeFvphXkZsbZTYGvcFQD38Kke9KusOOiu
6u5ql5y7QRQg/KgWLXybeVfmAphsybSXcSVZyDvWJdybu7vTjXQhk0zGlH/7kplgv7Ekht22rGmP
17s7qIIXZRtdeJWbYA5/zFCcj/LIULXuYLsw8hL/6f5KlcbXoleGn69YeVwqYFfv4KIhZTXjg9/p
ck+Q9SELzDjF7y95+WpXUX2s3Vatlolp4PmNgE0t7stIvObaPjRG6uVlbd3VTFlhH/toDJ/luGum
P8cd1zniQrgCJIlmzCaKch66yDvmY21j/Y4uc5kFj3JDrVd5aDDXPzqmvsaYWJzkkDwpx0eXOHCc
BCJzNw+I9xYXG6gWMH/xMJIXaj3utUU/ju45nl7kUKlG8xlGxs+HRu/QUZwAbN2fKeLQLkvnpFq6
sguS/ktYadZRbhI0DvXi/bj3bW0L0gTRBJCmwYU5KPnl5pgYOJUEW/GXY2wo3VHD8SdQQ57lEMCl
lDE5VwoaulyJW6Yy1b+8fayPi0HPYC0oHmCWh0yJysTvs8bOD+uAhDQXi2lVXeTdCljpMzFk3uH9
fm6BRtDdBgz4y9jgVgAV0kNrNKxTa8/8ZhtXeurZm+s0n8AwKgteEYSj/vMI4g86FQ0zMfkEIvSW
4MbMSw8NsoFbn//lpAIH49v1tQCkO8S9+0yITfspJ3RdnoMCMzzVxOTKo0g15ku30mbLPNhVGDxM
uRegZRW7vmm2SyRK2XpUCUm7D5r1v6zfvI9Pf358pqZrJq9uXgHs/P7jg+hfh1WDj7gavL2TBfPW
STO0gQJUIZEVEl4hgRakPBso/vJ4nfoizrsmV7jG7bqXl0z2+MmvZ6q9pq09OFqnw0AHlpCl+oMj
NnJcbryMVIZ4Tm2okVz7c4xLcsTU58Y6prYJjkyOyy/NPFr5doSwUn679xPyMId0Q685wMTKd+Od
8fPPqsDQb3X61QvXb16rqHaXHpWAveKH6nVymu/lGPbfVWZ0brV1awxqChHkTmSeWOhjt+9SxYZP
BSET/YobCqcuo/yFUrIYxGW0sbDrkCOwfnNwlD0i+NMfw9LSHh1CT1cpDiwgh12WYBXReH4OUYXP
XRyjKluPswPjO2pFBuPcExwIOQDKKuBMbpLFL+QAHWAivXXsM+ISuQlYryD89Zcz5DekIXVy/ZdZ
we9RKazBbF1DQWWZ5NeZrml9uC98V4UdMbbEjnuEsm54ExRIfKDgi5SMO7Vd7o6J3u9493fLeczX
uMaqVyWYjS21ym4jDwO7PxPANF1biD1nBSdIVcILXI+6t/VgnxwNq6USOrmo6sWhLIx6dWAv5Fnb
pFeehAO/44GgSRZezRqcQHi8H9aidm+KBIehTR/vsEHdcc1HGLc3qXc2uKHCSbVeCKuwVjMqXJr/
6WEkiOo6V+GtpOK8UlsDHYlo9MumPrmxhy4u4qM8ahIVPX5gMeNPA53MtdoZqHMU6iUuWGcV6EYf
WqzuF490zrsosGkNFmDihN8X0UWby4Y57gCoOw3Ouj6zbqgLfOuk7Pb356VpZ/1pbtUNIVZwVktQ
uyiQppfRtKL1MBjBfkyH6YU+LxE76FhbFaRy4uCML+xW+ZdJoa7+vgQSv3/XYfGjuZBH+e07H8o6
rU/mppkyn0JweUHbr211lRpJ6XQaWJckPDWxni8kGh9G6fCEP3EtT6I21W/9AITEmKYnY0ZPcacH
28FIWnSDubAOowBKpJ99al31Jm+SxNGMtecF846yDVkvjZOssRLS1w6LelmpkA8XVRebpzCtDxoU
CeLL5CSmGrc0z6ZjNpB5owXqC+73PRon+w2yaAY5ZkKGFVr1zgswaSfQxTDPY5XNZsd+y6LySAs3
eon4ta7pNwgVLaUC0cK0DxOM98U8pehGs9xf5VFb7bMBo98CBRNde0MEmREg8lBNvOkJaq9emQYq
S2BS5XGcYZb1AMPgQVcvoGDlGkgufcy8NqBPTeVKjuWsLFdWXjpbbFfjmoXpSC3DDcjv9mA+Tmr5
XLdQhFrYFn+14TelLN23TKeZ388qz1z8xtuOXO+D0oMj8mK/XGkK6JlhtM9DYcx/EepykN8fzaOx
LjNucoOypLAw5JLr/Z8h9H9yjcGJzsSPyVWSPiw3uDibR08VOB2XduizWo0HVUlRQVGzP8hJdajp
7eNktGs54a7CrvmEBnYZml2GLi4MCZOows8sNrAppQ5iukDduG1tb+Vhrr+aUIZe0KyN+9KY8nUk
rvLc5GmuuuLazIiFk6zYMb1AjISQ5LVharXs4rw6A5o1rjy2z0aWDdB1EP0BlCUDBGzVay0SmcnJ
+jKp43gApcYrV1xWIghbdHxmL0L9dOmjLFokoV9toX7OOJojc0sqbADmX7Wuc93XT8ytSR9yzCsk
KdBM59wuR6oyFjT4vvoKtjg9hgOkYYCySz6WAUrwSU2XMWIkMgTMx0owOnWt2vCIsp4b1cYTi03g
Yg2BhT7CsxYoGdqveODh0y89e4BgI1i2uTUr27jwghUi6OwW5aXykCTVQ6FF+oM9eA9xGqVPyJjh
XRghk09QD2prT6tqSMaNHDNakr0dyBWKRb7Gn98WvBN+W2HwuBCyBKbnhmaBxLQ/TiP4A5WW0oe6
4qWS79qqsx1AIcbei/zkqE+d+YB4Yhs1Jn1h4Ykc5xE5ejUScN4E9lXV8ADSgL9FVggwea4HIiW6
9kE6JuW1rdssCpKod6ZP0gtUIXVfxjYqY21Q98RAWocUHQwR6FM4Pkd+hLLZY1meWv16QqQRHseq
pQ9PiXHZpwh0xd0vLTuGuK9bqCyUpdRiJcfkWXkiMwp/1anqniDAaOWl2vxNQwBVN9xWwRQ4m7Sc
hx3R1S1GY2Xvm7H6rfU6ezmbbXx2veKzq4P0ZiaxMbJEu0jRssHfjCZlku3vGuZ4cLZI7PGjvASJ
gQVIlJkoiWu/bD6MoS/IMJvaMS2p/KCDnjoJDgoIyCYHy+an26KjSqn04n0nBws7JTIc37PSeuWW
V1iwHk1KJ5atpxcPnyH/ihDmAVWlB4Bj0boiQuC5qSp8PN2QLuwhUrb/k8L0DmUanL5eB5gaFyWw
Yes5+Ac/7rpnRFtW/2nMvKekRW3vKj2UABFzMVLQfTI6nRq/kHGrOL/aStG2qTVry6yZ2618psjN
BIyLfLT2QjneQssT8qzGywLJZNa6taaOPnU7eq3vh81UMhNDebGW0wW5SQj5WuE6V5eznFfIQVtM
JCBU32hKRMsycrPDNGvqCUFTszFKLfwkXBJYqsf+RR/zrwDYvb/M8YcjCPCLKTTXSOyST7IqZ1l1
uWyx5+1kzc6nGoyf1TjJk0Gle+vJC9tt35+lv4Ban70JzVgB8hf3r/TQiYKYVyCR+l1IufXWOU8B
te1rI/jhDRXuxQRF6iDPGeTKoH0H7oNZiKIDd0JHfByYvqm4xYWprGffCymCddzrnVXvvcZ5sLPo
b+Cc3Q2FLmCN3Mv2qjuM+JJwsLqNH/1QyWFXtMH+pg1DtIL2p63vHeI/Pz40W8wm30uIlCaYbpim
ZgtkpaNatni8/NK9mjCK1SFqjaWa9rrzVmisEwenVGCmFt0XIGarmKSAr22E+T6H6bD3HCQ+Q6V+
S0YfrX6rc68Ld/V9U1A6iIZrnFrJ0ipd4SrJjTVkMvTgLKRj8h8h5gRCwx2JzWxCkAZBpvD29aJV
LJNTiDk0SEW33VXoWETZJn35TGvvoLj+9FWO+2M0HBpNK55N3TnUtcXSmbiiRY5H4RJHubN0p4yc
ll5FzTb6f/VWfCiNID7aKEbXekyeu0vG2Z0PJuf1sgcwOfs05a+HueKkZVVOrJ2WX1pNsTaFjaEQ
3luyQZeIBETwdh0v2uVqEJ2VO4BHT7MVBlla0JK6m82vnQ9AYCLQm2RFrFur2B86TPQQ4NoenrJT
meQPhY2biDRLdXs/BqZPapXmfcbnVfAIpKAmP33kaohqrXqRR14ZInkgArZ2jI2KTe8DZZC00fCM
1pGKj1eEhNik2F2m1ntI88J5TB0yLyWfQusF/1Ituae5FkeE/Zqr4l8o9obfxyKVoJOsxfdReeGV
+mWwC6jCCByju7LGRNlCqDK2rV5BaSeN9jVP+rNhNyMOscA5Y8y0FxMFp2NbBVQwU3jdShYWe6m3
b7zSAnUapSv5OQPshXCxcx/7wJ1Wca/o+wamAeuhSt/lSlA/+0l1aQSuvRpVqLNRZfFv833rhXRm
+3HCgbKkhTFvVVFEkBsbbaWd4bNO1bwCLBJ4uwog+Xa0zX5H00p7DkzzQZp/6pLA8arAfReP/1I4
4VXy8UPH3FRzVc1DUORamv7hQ0fG8oirPuMHB91tbQvgkGGWJEvJXblpY5OMKc+wKIWJ3fczqvsF
xulBJ+0Vo6PKAq61PwGFtdejpfrk4uXTBXwMy0JN1TYpshvCDNW43M8dQcnmbPb7KaNqQxAIZD4g
U1jaCa4MXnO6jRSZJv0pZ+K66RRfP4IVbo+6poK+HC3U4IZWPcmptNz8MrN2/Gbh5HbxpA9EkkHT
8Lca8s91EZvtKVPIXRa/qXE0upVCdPMpH/rxUtRAi0n+tm/ePJwzt255bJcg8EUHAQAh2v/MNxcm
DVLSs+KIzjaPJ2U05306+iAOJORBPH1GWMVa216rmg9JojTlGjeUf6sxffe2/myXzgOdT5Nlb0dJ
Hyx8cQBoXhyaPmCTCB5UM8KH9eKS+Iih2wCs77H4DWB45OCUt/jguuxBtdriQkwSqtfEO+h5qB5M
wQqo+yz6krvGY0/q4ls2AK1zJvdmuyiGEyfNmSr59hPUzXmhAwHTFL6/Yc+IetUyfhij2VkaU529
FegDi9jYgIid1iLn4TKSRbP2PZc1QZ0rF7np6FHsOqxTRTKfyhKJrI6NUW6S0vlSW7TBbBAOK+ho
AD8BwvJUb5uz2+jpc9UEGw+Z4UvHfzvd4OUiD6PJ/5GkVn0ZKU499UP9rLp4CGv3sday/pfNmKvf
ndQq9h/Gc7+8AInQDwMpbEwU+aCn5nBxMFXtKFF+96puCYGmOuJspU2ft3ve0p57Z8z+smtghFk7
c24t8HgkRwyrGZ/bqrrKDbCyK+KH9hzMQYfADFSiocVw1BF3LeUVZaVX1zGPROHHemqJiDhPzngN
ep8Xw1B7u2Gca8TQeM/SsJiZ62T1c6gT/ZxPxM2D3GEhrRKZ4SP1ekoJ09hoCKlPWZ+q/NtCj99o
OT8ym4LK4OfTM+UTNPSDupmwOUFlK6pxR2JysdLF3acZSBWAJi6yvlmGTsUbViDt3Mm1N0rJL74x
yNBh5T5sJ7gPz25tUXsEwnc/1MaIxHEKrRvkveqzLd6oXakqK9sIrW2ivHVjEBy1oopP4C/jU6XP
P/faOS8PgTEt539Ovl8W6+kX+nPI1mK7IUlQbu/78iL5NXLP4Fe1tJQ+Xk2BvmOdFl1i3VVuec7s
lAVEDyODw96aembfcUPKOYem05drJ6qxfcuLm4QKZ+HOq/vZamgOM+oPnDDiW82KenZ041tK3R2b
FAEZZOpEmvWaG7V2tTGm7dNaY/1qEXSq9d/crBq2ieGUu6Aa6CoGlUnSiFeetd5BVK9iaRn/lrYD
ed5LAn3lFh0RibnDUntwiABWkWEva7EeMSq9PMWUezQR7Sc3KTqX+17DS+1/jwko4+HDJarSELup
EvcePpolXE/Ez8guzgnwC4BU7nwJMyCKzPj1jRxTu3G+9Eak7SiGs8gRl2DoGCC27vUu89al7nRr
v7Czz6Ly3Yt6VGxa3p452A9YSTyZ1WBsl2PbWge/NQ1oS/XWaxTtaplT+pRYzic9sYtdquT1erD6
MlvJt39L3Q7FPsyIkZjlXZOUJaLP3t44Wtvf5hhCpy2CSVuSyUul6r9Vic46LnOLx/drAZHcV3+s
sZWVVA7f5cNmPC59gPwYjPFMbXXCi9A/BKcw09J1XbjTBs1CufVIk9i1rlleZ5xxiOzpAzj0ARD7
/B9l57UcN7JF2S/KCCQ8XstbkkUnsV8QMi147/H1s5C8I3bz3umOeRACCYBkiawCMs/Ze23vxff7
cp+ZCE/nwpMs6+1nJ6uKJ7Vx5ViuGvCSJzWs67IhEMbpSB0DUfIvc2Xd+6/HtsdsmfKs5elYMD63
2yFM8Nw0S54VXf6Azm54ZZo+7mVRV1s1jEhdZS/T9mooZoqzU4IizBvC8jnWjA15WMeC7gW5hT6p
24b3y8E/3zpB8kdfA1AhVSh+9ks92QqfuVpW1awOyxKH95gHON5nc+0+xEt10h7N6mzmCUJKUabP
vazpLWHNVK5Myh76bhLZ909uTeXbzOLvhWXU+v27NHx2M/KvLeRhbQM09GOdNsWQJpvUH16iMI23
QNHrSxcjGYjhfD8v5o4nw0Vw0Pk8thP7hhSdhOLByxEdE7aWLEqEDzykGsJg7IEJzdjTfnMjIWAE
V/xV7aFpxz+VdWaekKjbbXjyQp8Jcg2+rK1udTJcZ5M5AnxsGA5LWqcWiUvdw1ZWxJDfh0i8tS5q
pI6XtXdRh1ruVeH69xd9fB9MpdePL/r791EJGaEb4d9Mu4uqUlhA3Q4iwQzxTiJxxqxesf6E3ZT2
S+4sBMjzx8are3c3ZNZXDYsQzdXlbKb3v2LbRcCP+Zkweb3VLmpjNEWxmis733lm8f/Zj2a5hzjT
sW1DajpCG1tFiP9luSfxQJMjRq+44fmy8nVXglEfrVMP9Gtn0eV4yXr/Z1HAlOrdkCDPNvSdBzyX
DlImNASRJNp51vOr3TnNt0zmqzEeMbQFCDIXWi3mynGNuQWyfWIbx2Hs4o2+UCh9oxU3X6fZboVa
DRaOoYigZtay/GkU5KA5bbRYzZIrFZL6OLnSf4yoRw51Hf1AkQVaUEr9C1T4YV2J1HvUfPK9A8gm
dwNJboeIfJGz2yTJ2Qwcbz8A56GKe0ptHRd/Neqk7EYOHwrTMK9qE4GPmVcx+MdLbP4Ry9a8Zrm+
ZKzJAu9m+dDX+vxGMLe2FYnmHP4zXE1BOzylIKY2c57UREAa9rqOYnByVUtybuJUZ3VC7aljXuFR
pfbxc3XUCDdlkWu7bvF6EisvbkVf/JG5QXf+ODT9QDRo3NqS+OUEsI5bl845CqxXh49jvNYLy9uZ
kQlUd/kuQPipr5OJvY6n8KuTzO6XPOAGbwPJuQd0Dhi0iNBw6izyZKI9uINuvwjkCvu+bqPD3BfV
i1NlTK56/XuqdcQERr57SwbYXNkgST/U/fktCsjIWK6wahqschD1XevzEJsnYL0plnq6O33xaAqy
RWI1pDuYHcyupp+nKiKTH9Tnf74nf5LQLO9nQ6OnpGEsoSfl6p8UUIPm+8E4NtbaGK35ZIOpvlMb
NHzpitDSEFCD5d9pTm/RRwoaorizarwtJZe1JvvyENfp9MiN2r5F4n3wfmQC+Ja6xAKxTJse349Z
gHJsUe7qAEGh8N351ZczSZ7m7FzUkJka0149uqnRUOyaMhYvVZwXjxKS9ftRPlBXVAtoxpbvEAyT
2DNBaB5k5OWrrpTuMaxc6xYZg3ULM+eQ2oCBMy+3b6xBrIdAfzDgK2Di2IK4ip4p25p7TauMgy5E
/zj0GAap73s/4snbGmbrvNlu5QHGFOPFTWf9WpWUXDAUe3BwCdAwiqi7DhoNEIgG7BrRXhgkevS5
zkAd+b1Bw95dhc7tmhik48dJdVwNO5H++uc/MX/Rz49dlFEej13dtpgkue6n1XLWQlQwkRltXN8k
7kdwB4rQ4t/rgMz2Ouy0s0F/9yxDa9hn4DCIREnlJh+A5qQTngtzwHmN2navmc/LB/BJbQyLxIpa
t8UxruPoCShzc2mm6e3jCq3wR9RgmLjVMV302Yny9noEgs5tb6reXJ+5ZmFy/+z0QH4prT+TNKne
/EQ3DzWal22/XCUd2idy8m+dYeT3OrEuf/nqeaaAXonmBEzSeBAVj7LFKE5FmDDLPBXMlVz5MBcF
3t/lhLTRCGSjm9+cqYXqBztoo050Dq8us5rdHCfGNghyF8Ui7Lwh6MI3t8Qp4GE+vRRO171Ypbad
luM+K40D4C9vayVBiEc0/FqNVXdzT0mhFbehljMN2mHeqmyO0Buru9CuLhR99Kd4qsON2kP/+0U0
rvlSyzZdz15M25WAhpM5lqQE677xpdVdrOZS/shngs/zwGqfbMeuDk5oiD0qGvGU2Oavds7kj7kd
7mqBztz3gRD1iVWdChTDMJNoD5nePO9cf+Sp9XuPzpa2K/Ez3eWa/V9ny+WYlpFrXgnzVNO7vcBi
tLbQxcyXSh9+tobT/jkS74WEePrOWj/HOt9lN2EGCABn1z54QBrP+JbPyBTEjsaddRhNjdmx7rzG
ADu/j6x0VpXI+IRGlXYaOwHGbTD1P1zrp7oggvmEULLdgCUeKDQBJsSv8aWNpu4hhhv8XE0QXmmS
H4gQw1XN5PPaFG1+cMbmregD/ao2xlj9Z08NdU+D6O818UZ9wcd1A8VS2vVy+JZXIaljRjT9S5da
ys9dakPi24OUQGQnel3tc9upjggUDZPI5CFI+fwUOf2T73UkYmpZcCahmIazIzOi3NP2dTTSHx0P
/MfYwLrM8447DGadj17P+6QqLUBr64SSBu4TPgKydqOe26vdRORKhFFNpMiCv638yFhR3RMvkAlW
YlnsiNRd1qDSfR9GZqOvHOntVR1JzBorRR0tg6ojwTQVD4B53oWoSo2a+QjOeC6071pVGJDDvh1b
wArGKlwyHFSug9p0A4VD2VoCzBcnND2++cYAzaIZwTBk3Ysz2cY1CLFxIZnvt7nbC1LSyngjemJI
0sYjaM0irCmfzB+2bba79/WolvmYemxuwu2yHlWLUtX8VSfGmgVaE1CK9npx1BZwODknHXGRentX
t8SF+F5Z7xCuCnOjzogovVquVp7USG2M5StKCv7XYHr/cuwbSzCRERy4A/ObttS2IS1Kc4viwN0D
GsL7QVdBEn6fUvrJxs2tw0TrZV0OxMdsVK4ERF7UxYMfzqd6xEeQw9qoPZZ7gV8vct7DPz8d9E+K
cUzNIGFxL5imgXocLPKnp4PeFgArho7ucpOG62YabG7jbIzStgnTiDv4bctu4d4hgQ4vRekinVeH
1HWO0Vf9iglWvfFCCqAf3+H9zEQ36WQ65WOotV/TKPL+rGW1noJJfKeEi6e7bOrHpjeq/dzWVBWJ
08G3R7Vh1Ar9i5aWL+qL7Jjqog8n2jMptqh3Ym5bD82YZHfqbTqlcKFKHeOiOjmSKXWdYvmoTqq3
qWs5f7k+jad5C/vb2qqT6vqB69VIbTTbeCBfJLtTo//X9SAu03q9XKtei/rhdGZ4LRTUt+qnm0S0
XesAvv5SiFWHfr/2/3X979f+cb3+t9eivj+ZW/957UM8uVcnMx5N9Vr+x7Xq/6m+2+9r1cswisLe
Sbjim9yRD0ls/eeX+fGf/R9f9PuX83G99NN52xVA5dRJ9UMsXtD7iOCkI81u8H9icF69sbmLmyS/
VW5XvtqS9iZHfc/LaeaGz2oUQYSE602SizBi55V/6b6pWgtjOtfKLEg3Tm02RzUM8Ymj7iKgRl0s
2mg7upP2ZJixjpZAvP+AtLfDO6fg8fn+RZkFEyIZk436oh5x9jYLs3kXz8f3WwpO9+SCu3+v7ijq
ZhLOHuTAPhw32UxurJbo5V2pt/LFN+q1ANn6tcrn+dRF6NvUEDCzsfYNVmdqaETtKq3D4jWfpX01
TES/JnzvrwHs6m0VttkBpXL+dYiVHDR8zPiD3vDDPoEsz7/qwPL2ZRo5W/XNkuUlzHZd3rmjLV/m
gbvF8s2av7+EfnkJlGYtFhm+DxlBt5HwmUrIpeSuThK/BH6HLmwRv7aGL/RVVxXBwUN6vHofMwkw
72rTHHbEm5IsgNw7is2kXg8RxkA7mSL4m0vPoVgU8EscCzJTugph096Wi9/ZuMsh9QUj2TbnYhl2
Lk2rOpR//YKWxs6ULPHTsFSpCywXG8snJ4yMdv/P979PFhCsH2CcbMP1NKxCaBSNT2oxtNhulEpW
x2hbvPWwSDqsqn9g5pi/aziGwJy2Bl3TLclq91DGC2jGRrfLKU69ZTMASJrr31lbV5sSCtYFpVBN
zf8PBxPIXpRJsNUWv7QaJte5k95G6QSDWPTv55WKUA0zUQZbGxDitTUJRMiN4TrkGNzVnrYQYkIv
FNtpOfZx4uO6MpI6NftObNWxtk21dYrffC+70LoDgrUiQsQjYtGt8uv7xKMfTcJttbMZkweKbsJg
HRWbD44Oq1cLy4IOdYSCTVQ4fiR/mY26ZmqqUxD1mKkDEbwXHCNqivTKzJcmMep9zvc91E3VPakr
oN4l/zKFwtH093UNUgp3KSdajm2gAf4v+8fAMzVNNWwsg52NN+iB8crVzBISdNE/SyunOZHWyR4b
7/A82sS98hehcFa9VWL2v+tEvhRhh/hhtGJKZ7n+vaIstRjOtZfSS7RN6fUugH65M5s+u9WNi5UP
5/zv0RLpTDs8PdANjc7dPESElPrhWQ0/jv2vobpOy0Y+jER2NM5kXbGaYXcDe8zKUbA+jWRxDh3K
9tIf4tOs0ywLwiQ4pnacEJmlL6oqo7nOdhHuzXAK1mHKbAhKTXWqWbbKrUG9+RSkegOfcjkK6I2j
atdaTsXdaG/hJ3gU4QTU6CTtdzNrrTez9u9iP0meqFC3BPCMoMgdkb6VUC83jeecPelTQx/HQ2yY
jrbJDKwCHm6GBXJwk4UGTKk4hshUQfXF/VW32v5ajkY+bEAkosGO/GJNIczlv7+coiPYA7Gwd23h
PhtEF5zcRhtPg4U4loxHxmrT5ay2myx9Qz/n9KtQkM+pNnObnsEXNsePQ2ovMUNxybTCxvzU2tu5
NKmBEgz2Eg2YpUkTeZpzsAhVMZO3MjQHGQbOH4FHCYvIIPvBCOZhB/vTYOkzrO0It2k6h//ZqCG4
W9QJYsQhKF0yT7Wmvh+9kKj1rvVOUPumc+GG1Z6sLu3s6xjFokx7eY8a6Uwmx3HTTkelsTFIVrlo
/nRr4+OEYOLVQIl2bgcAs2poTWnAjXUhSC5n6ySx1ppDFZUAYUjtXfFCrQUeEZgoqtA/oT54T3YL
PHmMNG2f+/anCwI0ECvXDq0LC8RsPWhj8PqxhxTkawHHz9WSTS8q46c+Jz8BDyRfu6kd114rMTYR
Y7gz0667+r1dHEF+12TW0eYwmUuf+PbNY2KDbiwbcadG/cDCBfaEbu8p1xDxZnbiBJCRDsdCEVvM
RFFU5Psxoz8XCflnu4RthKAKd15BjSYZh3XRZ3KbtiO9Lgd+RLG4cAz0qjtvEbI2oZX+4ThWsC5S
3btWdqPdyGT5oY7POmgQ9D3lJnPN/EjPerrRFJgAlRNHHcp4vqljTGcJBXQxiVhh8LMae4KuK8/d
BUs+QdiP4RWfZJmQUGt1r9yDziq/c4RTRyxJ7N1ka1jHTiu3Ab/1J9SSzwWiQwKuW4TTFMOuRYAb
bkiLe4Scxb2pcWtejfmFRU1/9z7qR8q8iRcs8ejpSeOD06z9UF4jLQzuA3eMnxOvzjd2Ny//mXl4
hgTBctAmdFyaoXUoTA07NhLNJy2syapqA+sL1JI7AM/EC3CfVwIR3q4zwORKHpR8ZIYyfXBwsXXS
p/i8zAXeJwlWVaKBhKJVLXPrtKdUn1k+teylgWAZQ36UtI1WCAjpDcxFLv/lRm99EvSjjjB0Hs3S
Q9GtUcpaJFh/qbkTYoP5oex/ZnMX7tLJfbSYUH5NqyHbBzZJQmqoF8Vbnafug9XVLoky7mNL0fup
tbJXStjTKlkA4k14rTGT/BDWCJ+8S8zzSGzy4JnuEbFYuU0W2nNlavtWD7NXdbwa4m+xRNBI65GJ
UUxNa4tgukNsgDQ0AfR7HaIX9RlO4/iSjG1zp0asLb+5utey2uUNod4a6k2i3i4T75tyRCCGgIDU
iuWKFAbBFo0V+MUgDw6g2H/5c1lZp8Yq+r0n5l/GIvELu8j5Fz0NsplPT1IgZxQ7bMcDrgOm9r+M
lKSj0hyEy19Ms/W1keW3YU7jJ7z6+qkWKL6UfHQ2f7YUtt9QB8pdKVrj0PhxfGSF/d2gpv1Q+wHg
ZV9wS8ui6UFt6KG0u2jU5rUapi5y8LiW6SkEQ7420ZC8Cm7F69KUxWsALXnt8pd838uXY7Jx10gf
MJ1muve9Q/nhiED8KZr8i1NnzZe0KSyKAQQgodcy141prDPM8d8bQZ9Xz0XxaNthvSfgojjBjkov
0kvRdINHdXBuzvklqMMtYBbjzk6h2nnQFna915bQTAmcN3KLelKZ0Cjz6xsT4OIA/XYJWhvLA0II
jB+1rLEQIMVLozHdxm2Y3AcYOwm1QfZXpx3Buk6mXQukULdqcp5HyDMbGBHROge/fK3CSRBwy57a
oPIvL7rEgfH34+pkEPQjtE8tIau2CFcWM9rnzpbioW7tvRqhmfCee7KhxoDK9nI+RcM7i2a4VyOP
YtmKO84EVYmTcxglcKYxMVKgPzitbzzaI0sE6ZsgHMMYJwK9mkQPu6MLWmE3JLP+tTUbeGRcgGd1
XI8hwWGhrVeI2Hzt0UcKtPcLDfRgP2mP6hirnrfQAqmsDmFiHkAo87Bari9bnptpfRAylgdad+kJ
3zNQerNdHh1V+yDCqd/UdVe+ZEkiV0PGMxqi2K2D/wduuXgU40TCW1K123g28a1ii9to+rgkjztk
L5ipeefR5l1reIP3uPC6TYD49qml7PDQzNMOlJb1lKX+N5cq4L1wxEMUJvmS/zA+NJn8NrNM21aI
ebcBy8XrbNm4doboNJtpeOp9fo4Q1LRYjbMG6pPmKDDTkhLo1kfIM+newMXDvJ+ZAtgVUEF59mID
rboIp2OBQ8zR2+iSe+DVSXmtZ9SyfLpONAWPhMeQm7W0ag05/MtH3vxcf8QiJbFI2YRqEiZqM037
+001sdtRNh511+J1QLSAMYSY+CglFd0ajfbOjLvm4eOEDopqhei3u0ME2jzUNYHUVgWiX3eq+tTl
c3DnVvOPapldiaAEGBDoPwj1DU5jVVEYswTytMVxUBnG95AS/A7eGA8S7C4gfTNCjgazH8KtNGkL
RtCotiU6oqgex5WZ1uXZMhrvtVhmncsvzEWedJhh5W6XUGUa6/xi0zYkqG0gLk2tNQnQbq9zGL92
o/XDyTLRHpNWe7LLFMNw3dZrU4/zZ+E13KfMeK9G09w2JyJgUghS/RIZlcN0bkBa2VrqXrt6dJik
Ow6EMC5xgcTs34fqGpTwzlUPpbW15/AZoeQFwWt9tdoYNJPa/di4tX6unVI7aiNwkFViJILUNRsI
UDRcIrseLmqvnEJifzWvImLvbyfylrCz90vI0axRWuH4wdxWeXa0t4X5Q42azMzWdtM5a6tpslWA
9e0tcMl8RdzYngzp5F+n4Ur/rLyfgsxumH575R0ly3430dFYq5aFPVZi5Q5Vd5RZeLaRBv+AI9Tx
OJ3sW0jK3zGQQbdrxyK4S8ciWU9bD4Lki3onoAEn7uZFrZoIPF+Ox5mzY60VPHqV9WVsQpMmaG+8
aL7+PqqWbN3fI3Xu95VFJZ3LOOfpqrPNP2vK6pegM+RzBR90bQxpcxjdSj4PXkMukJZ6G7/lbE7z
AKvvSO/AfP0QTgPUsQ8N6C18Uhgk09587oQ1ndNRQ0VSWtprP4zJwTUGen/LED9ws3VDe9xXXSZf
m9oq1jk22VPLZzZCVrWnAW+Q9Jfv6RIaX4zBtE+9DQ5inIxyRf28O1Ovdu/hAeE29JBOZXMRbDQz
ofQ5otqMrdxeKS9E76EC4HvCmVPWCPz4G8+Pm0tQvmkZJqLVX3fcLm9veAIxLSeyuVRzDVnZjvVt
1wD9JUSjuagTauPyV1jBHqmvwqbcj703Ws2Jji8ENtuqWJK/esCtCLSLlaAjiCLBilY8d9GtFNbP
CZQt7A7jjdsXaY1u/NJBR4Fhj6p6KLj92nDrjOk+rkvtWWlRGNCB056Vko8BeXSY24KE3OfICB7N
LDkPy5JGM5300tHD5I9RiFffjqe9NmnD1llwq4TSEJWbtwtZxgBOP/SC3V6X+zK3tYMmRHN2kTUQ
1xTQw8MgPr36ZXcc7dlHfG+Ua1nCaNeJxNsTCTGc5tJur65mVdvO1IaXoE4gVQA63FguohLPCsMl
0KMszhQp/7pRx/S6R+2jpQ4hP2XlrsnBAbdFS40vwqhCEl8ahNtwCos7/Fg8LgEXrQl7PNtagOGy
Drr55PQ3J8m7Y6Twp6ljPzdd7qxQPZgb5mvxI+mT6U3v74q6IDRnOTIWjncEXE7/cyTSkHSTiUJP
1z5m4OTXeTkuehOCoRJKUhcdp2NS6v2ZpdA3MEnNLkza/pwQk3aGKeuBB1vGtlUUp6Ed9w7IondN
22TVj8jMtCeR5vIsJv3F6Gdx7lKDZUwamXddY5WHJb8ak2Ke3TVj156ihQ1M6XA4GQ5/4MUoVVNC
WT7Oljmaj79HlZOaj7UzuohKuiWYSouYuxRvVtInFz1FsMq6tJq3OXLCS+u58dKbaZ77XjiI/mV+
Aq3ATyMo+m2OMav1RTG/RHbxtSEs9mfUxw8oCJIv8NDpnUYDYgowmkd+qrEO2xT36vv/Q0/TLZBQ
a025dCB30qi2GgbKtW7S/YUWld/JpCru1B5TMbSWEw77ZUXqhDluD3O2CVeCEDfaa4XKELynIdsM
1jpcKhtDNcMuozq6LXxXP5VaWj8m/HUIHtAQZhbmM3bslb4olr2WqYIehl/zunjIkM+tmXzUhBfM
JRZfn9IhBUbbMedVb2k1hf7laRbpcusG2o+8iLWDPfmWs8l4/xzSf6OsfJYPoNZjjqDZlo6MEQ/c
5wYRFtEgDKUdrClm7gPqOTnBktxJB2PXY5I8jtVUI450ylU329mPjysoY8IprO4Dk1RW4Zjjdkyz
cBUNVbQa6xgg8jiOyKTa+VspMegO0KtbzW/3cRi7+3km81Jr2p26ALdJxeofBBuc6ss0SiJsbF/n
N4IqXjreE+I27blIg+QIz6+BV22iMYn16ZnPZ7fS0RiQlBNB685n4924oU5UhtPv33V8Wh8Qz2rW
m14BbGSt2yzCGWsNseF9HuNwxbf0kC5GtaGRxz412otyLDkbOdI66TTW+AoUOmtxtc4AlIOWLYNn
xLXA0yztzbZT3pUVxig1NPh4BcXdP5e0rU8yy+UPhhNUZ11sOg4ru0+aHklWGtipISAWchyYEy16
mboFbTm65bdC0J8vZfwTzw2wzpiaAXhi70ADQNujrRBPCBiilbrEnlKYJo77tcOzt0UKkl08rXCv
fOSKDQ3lSn03YRJjNBdJfEa6nRu/eMLs9c47SzEeTJm3P4MpfSWrD4YZeJJV6JfGl6TI0zVOJ/3Z
F6ScDaPn3grBq5X80lAT+8He8TvvUvqhCXkJ75IW2PJkM6M9xEMLEETEy6xtJMik0qjPU+W/OX6I
24pYv3Xm6OUBR74D1CaYT/OgvY8GRFvzxi0d8W/z6c+1aEkzWDqm7VgW3AHsYH+fTjtVYxKKk1AA
Ue38eEDPlnbkDDemnW+iKUunlSjwBkatOxy93Domht68mVo5bczSN6nteNNZ05o7M/RA+MeTXWKN
ZaXH3+o8Bhk91jS5FlOTogmFgaY2WHx+uIYbHtRIaDXpv2q3liMw0tBiYb1cLJMET66SOdttl2wK
vj0/zPsCSaZP1nrDtHmpTVHytuLH940FgDSQRfQv1Zz3cs1fHHO6rumLZYclCQJrz/wMA2cN3vnI
0WCmG2jwvUL+dJ2IDzx1WiRlFgm4JPs4m7KNKlSWBqmAiGICk5xXqgXOqvFRLM6hEz+UgVOjl3R+
dZlRH+sFCkucjnuIWachq4+b27Rs1LGmKsZVyJ3sjJDJwLedpwQDksV1gI7f39sey0/uwTD3jYAF
I4C1jfTi+bVMml+F9aUkYVqvc+MF/2t7HaT85ZfjcO4he90JYjqOZmN7a2giyWrmCXxgEUrAngHA
9iL6dhvUTBWsqBeb0bWnOz5rf92UFuk9PTGSY5hNd4II+E0UWTOz0+Q1lTJ/qWNL7usxg04Xzz6p
rPXPqqV8HbjJCxwWb1PDpt92qOdyfMK/ZsC/NzM0zUe7miSxq7VcA4gwH/XlWJJXz8kw2xdvMVgP
XTvvcmyBUy/cZ2sQ3Z4lmAcYspkeLZzXK9NN9B8gMQ4Z1IKvUZkTzGF4zXnEmHPfTLLHJb+U1HDw
AMq5ofyWqwrsyVqneHI/wFs5Ch6q+zLqvKeuB73QC9/+ueQB92Ocfl/0sl6Qv2TYCoiJBxkdmO0+
i1r5lOX0XRrDflSHqacHR5v5B3ZOrsKaoq/tmCSHyDb/wB+vH0BeUAnQuvYKGGLtBSPso7qfV8VQ
mkSnsyHMlgTBqehOVivNxyyopqvRZ/fqpII1kwXIh9Zw4n3LzfGIHLNItnRrvX1JvPkqmf3pKoRO
lzCNL/MCDQkdapBRRSJdyUKEpvKAqjMpZLMblsVqLvxrKrz2qcgcD0NhRLXX89IDrY9oTcNPnNSm
tlHRIDxkXMJtPSFkZ1HYzOmpplGV2uVj15vxD9/JXmRq9N+tpP6qt7b7rfS6b5NBya5Iwj/judT/
aCfgAJONbrVvx2BNwTO+j+eZ/2lCplZYx/fDnPQknS+7fow6I52rsxqpa9Vez9oI23rt7RBn69X3
omy+x6UYdnWZt6tEd2rrNMTFlzqedGLhPfdebURPlcVJJ2/1cUztBTH4jE6DmPpxgijiFFfUCUyb
d88M9RxYGYm1cbLPgia465Ta/PdQeX66ubP3URlIUE/pTi209G7pD0NAXk8xjxYzgRIlihN6Ahrl
ykUOToe0HlZTLfyRYutqBXfD1B53XYxxy6vIgXUW6LKDK22uuFXmWUH6qqGn+hErarzytDm8EW4W
3toxutpTFZ9rPkI3J5PafsKQtFbDUU9eIRQPx9Btiu9WWPhIjbUXfZjCa7SEiVTExduO6J+LmdaE
Sy563RfOi60/VcuNd9AQ1NoBWnAJooH7cmKCX83GeE+O63zvUDxaeWF9MZxQhxZqyHscxfIepySN
lbIhQ2g5gSG5PJq+o+1yV5oY+7NuV5im+cUt9GMbtOEPgVNzpZFofsNrMZ/CjioCa7GVytSQ0vse
ZYG49+j8PmsVQP0lakNawj9qDpwBYTMUHq3l0BHntm3C87xUHyZs6Re0XBo+8cIiIhXtQOTsg8rI
nrOEvhaFoZqsOoZQYscHkWcElVJL6MVo7OgkegRhOXt+E9GRvodPCB4bkdZGvZJkcG8aHcOemYzd
fdwQKOoDx6Zl0N2rQxGGriP1NpJIwyNlSuNLXrbdKUpdFmnLEFjGuBkd+db1NFxqem02UYEiPHfL
Ji0DbANqLIMiOqs9tbFirV07UeFh78jFDveivhtEUX8d/PIHDj9Tg+ERhxoA7jqh5pTzFhbo05dB
s2x8qMF7i/r6qupdccek4FVfTP5qxJPvL6PlnFzUAm5pvnVRLfa43pAjJzYEEBlE+1kSBB1P+fTF
j4loIj+8u6iz2PbWjltEL+PoN+AFjFd1OEdxefBBbWzUMHHjgGdLE59MgGenojB6SuFVuALp4L2b
0GiGluvYItS3CQfxjFg4hANOtp+ymXlSL/d6RRD1+zAnkVuHYLA23ax/NEvMIUnn3Y80aNc9T6xd
yHTonp/l3asTpk2/FWHqKbBIsPaS6twEXXUGeEEJ8mOs9rrljDoNdGfTGkF7NkePxVaYP6iNT3jK
w2gJnUdNFdEZWjT08GX9PVX3o4j5zdl10H8v5uyZ3q//nEIVPWhtWuxT4SRfQgBq6gInHsK1nfP+
iAetE08Sq90hd5KvDb2GyyI8feTXl1Kqqk9tONiHoAeYrJpos4B4CZ7fP6shKmtjS/EP+s0c6Lu+
90kIYZaBlKQ7zqroM2PCX8uGV8mqYLoFznOH3zvbdIH9zRJusC+E7hxsK76APayQsU4q6Z1dNdYA
NpeuZ7Cs/7+H1B597voaEgnxz4sJfdG//H22RoKMi9ZCSmfpDn2a2FZWatRMqtBFBP6V+OJoPda9
fpKLL9Nr6GJoPB5oEpkO0j+7XARBK8N05VlxNf6ZumFUpO4EzR8wSXNX+Fsx6Ma92huoDL7vTcue
iFEp/PN/zFhe+N/+Y7QVPSQk+B6wiRGg8fcZO+YXc9J8GKaxycNzDORzYSILIVCOwGQQ27Hvp8Q8
kPUQWywz1F7Rudl9vBwLl2NF0Ja7eZzf3pO+mCnYTwsXZV5bjlY/vS8rRReNr8lQYwCD2Hvu3am9
Z4ZHAEG+C0yIH+Py1BJuS0XdoUnrOUP2Rcf5KtCVaiNWzlxNJmnpXP75V+B+bqzqOmtFun5SIqIx
nc8r+24wpsrxHX8l8bCFm0LG3opiTnOfeTEPUJvVWoai5wlDJF16GRhvflC8GNXU/yqjNw/9Kq2i
Zj44bux8bw2joOxzX2TDdFHwBAVU6CPDOZBLY8bb5tEOpvxJy03rLAhtWEVN0j9Vuts/yQybduUD
ghyH/qk0C337rhRwJiRXvfGFi7YyacpngpTmBwAXr1oBDF1aw1c6ZkwHhP1/GDuz5baxLIv+SkW+
oxoXMzo664HzTGqwZPsF4UHCPF+MX98LkLucVlZkdmQEgiApmUlSF/ecs/faXr/M9Gv4fahz9SFM
VNASffjRtQKxt3QLee10Wg5YCgkjIiZ6OoVascgjZjuEIWTod6F2qvbCiB1xrznVwBLVF5/euuNu
JNUzKRXmo2rzFL1Tnpo6by6l2gUo8j3lSQZquc+0KF8l6fB1cNtkS2ocry3W92pL3OxP47/fgW6F
1vJ1BqiY7T6EPfApTZjbd2HsbRgC/E3dZb0TnPNZGzBNAZRMdGh0XO+m6DSHJDQKxV00dXAzbAQh
qi10oES2vRG9r36kMbJiRQ6/ptNIzyJP5TSqzXiVVgodorGDr7mi3iZL9Ic8Tn/8pN0whQ8RSayd
CNF4okeghOygfZCejA9xEqkLxW/ahyDgABxgm0SSrMvpLIyFWIsR5eN8ajlDeIsJMElJgn6Yf8d/
+pXCIGRddWGYlqmGR2savwZ5557csjjN2ZZvKZfTXbnIMPHzhHKKlFIx6u36Vm4S8kDfOm8m9ud4
5FqOnSfYREZeHzrwznfvnvE3cVjvmTGaoTu4BNEcmpOX0HlPKJSyYKIgQrms6D2NMj22Ntq12STj
xO2wfytRHRuVq9to69kTgypBxejb96wXeGICT5zGvGmvRW4nmzmpLsokIdO5cqcD8nmsO3M1301D
meAMK2GPQ02xM1pV2YRDV38UpEWoUzMy8NtvwgiV4wwHFl6fnKPMOVCG4x3tLDs50x480JrtYR1M
w8y35aIWbbehgmr2dpr122gI8wf+LbmwZVfg6DPkpcCE5w/FyBxZ3BmlnjHn9QTBo4E4BdOBWlzF
aBq625wMGHusF/hN0pdUW0tEUy8aKNpFqQbyAw//9eL35jb+4wWAJoJGkJdjaPQH/2x9o+li+KXQ
ET/phljM0y4tVbvF6m2nMlRbsuB4ndMOZj50nRMdMAbjDtTHi+aXB8uuHizmdbR96tQ6BkWwe1ss
FPVD1ZB9PUdhv90yygA8T8h+YErBhkjWXuZb86NhaD2RXxvRxSA72+j0L4yexdX27dUgcu9F6c2H
zEj8j4mG+Fhv6889jfNrWjUR8h63OEEixlKctJO1y4kxV9jtY+x17s5qbQRburcWkNcOJgP/Ds6I
Uxz4m9jPX7n5UNJ42+ZDmaxzKDSBMtS4a/lUrFC++t3UnLH1z36Yn6kTlnOftyV6ctkByr4mYGmO
Q2mFa4rngbR00tzGjERGO8+vreW3x7l0G/1M2RFXiXQPVWCw1BP8lwh/0CwiaSkSmlAYJIFhWTiN
Vm/nQT82yya36q2hqBHRsL79EjYj/fS2Ar+qh3uvom/JvkRsZUxDiyoTcgkd5QxWwYqpjn8KtUmE
rLDS95LeesFe84AMN942/aBuIAMPH8G6fkwK27uhfaKPaNYPglina2QA0zEd2gxhbDyjTjGPIR80
AGbqCaNn8NMMQbOV4Flu7XToTa1mNfMnkvx0X95lB8TZIfYIkuPaMjUpBKT2YT4tNfnjlL7dNiTo
CSB/mB8gHA8fY8JP1FDqT7UljVMPp2853w9lK1/1Sncb4V2tWswi6jZB085Qwz1VzkC8cWlQ+KZM
yVZlBTPIaJo7xR5VVI9PZVn4z13Ux1fT7ClQHeWpq1t3i7N3CWvLXjXTWxcm7mLU1PgT9Ha0pWwD
dk5rG0+DbeyIoC4/ByUQDTb9xLR15PIM5NPhtrrkidLtqiSND10omlPi1SSaj3lKT8jBfGiSfKtW
idhEQajtrIztws+9fKXbN0cDbuOkfU+EiuhPZuO6Gx8w6Q09LHmZAGwe+cKj5Iis8WPkjy9aq/bf
+k7f5VWjBItXp2xUDEey3EUTvCm1DVzp/z4UYlB30FRv812uGmhgTEKCsA2qzOlQKAXLHM7r+Wy+
H7xWvo2dRi5ar/7alKN/hehhPoGtXXpd0Ty6SR8/WFW9me8e09yFsU+egZOV9UVPw2BhpE65V1pz
IrCySRiEJ9dSNgJKTeU/o4sxyE7tgOBlCdLCkIE00SsrJcLSPN8KK969+Zb/71s/Hx161br4DYL7
yArTBTNrh64ncnxMytF6njVhhMSPLv+mMHDfFwYsnwSdOJiHDRsP03sDW8GQGBnCQMdRtyRTHOYo
caAUD4LmB//TVf4pd/yLb4rqY9Q5dHunW8F0K0/LtV7Z3nZODSMRSI4LfEEkDGZMbsLAi9eq6j02
6FAYeOMqaDLnW2lBP5/tJCJa9o7xKXBHjGWQja/RdEuhoN8RpBdic+9+dHW61gGjIIZyH88YOhLa
tm1IqO18Gk+4BVOMh978TIZZ8ewJzTlYXgG3aDolwt4m0AvxmMIs6FbbMl0MdsrYXwiZfVGgKuBK
7FRwCpMCqTBxegC/ffG14pPlo6NGgoLXvNfsBzk40ToQTny1GhODxHTolEnv2jn7rnC6w3xL8ZMe
WT33Ucp2b7fm++ZHfUVxlxWkHkKWmww/3JRARyQlU3BKfug3wY1dJFPsXohPMrKClUMn7xgWoDp1
HOUntWo+cantzq1NlH0k9HAl4ZDt+ulUpQ7Y4nuM0UmMH//6Wiv+VGwhNGImQuvXFIYGcvpdsYW4
oMObp0lWUn+TFhhr5lBBXVjOrm7cPduA+DTfjx/ztYd3f+gZqT20FCfB0Gt385mOLzTOrZMXkw0W
th8oP9N7K9H3noitJwep7xmbgiRUhz9RxmDOTqiSbEvH9x9MaZ+ZxH73gzT6Xnv9UbVw2vh2BgOh
UPSjCgPmImA5rVL6xodCGwHp+EEybn0TpkoORuFzTjdskSMrP1t6/dw58XD8eTDD5sepXQxi06fx
p/nBtimjRa25G0cEzARM6gzciWa4gw5trcOMYEctRDjZdm57CweBLLGIszN1a3iysyxb408d7MY7
e3a9fWuJ5onzTcVEf3VrL1ujn/QYr/bhk8s+ygxKZUNeXrCZ59c+2qpzKu+CuAfAejeXGyxXLimE
bnpCeO/dl1rzxFKbL4Q62IcZ+GEVMW6+zHfXpPFxqZ7PE7N2oaqkjK9Ucnf1opV0zNS90ebW65uT
IglGdICVrd2rZD1vgEiv3qbVIK3L3YB5leDxVz0e7tO67T5bka6DJtGVR1jS42pA3H9rptDCJpXK
MYSkvR/YrviV1+8UONInHNvG2bTd6mRmHl+k3icAZeoHqW0ZXAq6gnOrKUwCfjCnHpj2bm/buVI0
hyC3Hv3cGv6mjv6Th4hvt42QjoaCbiGkfQ/yj0NKwAKcxlIRck8jWt0rVU4XTcmsR1EL4zyl1Oe1
bT4WoarfK6mDb0sn3a6W/iagrXkXfU9NZF/j1EItELXTFB0bOp6pHSxnMdf8iN624oR4JdsYVu9v
SDn3F6agIRxOy5s+kP1bNH2ykRNn02STvxxyVyoPTU+hkIfj5wwm2aWku439IvIOGcX0omRq+xDq
ubsJW2Hi1EyGM0sNQt7YqDcxf0vrLg9ZVlUTICuBzf4NQ5kTx94juu34AhmvA3CtpVcc6d/0OBKH
dpqyJARaPmAozNZ5YMSbRHmtknb4jGG+3yhSKXY6s/Crl9EHyNvX+YtZx36/scKM6zchFTgQ3n6k
bmTPi2s+/fWqZLyjCGp0PJhDUvub2MCE9V4Cqau6k42hlS5DTfWbfScgzVWNCMvb0OnF1hahWPVd
M55ZufSjQY0ImNLpn0iDeaKysb4rBhDNrk8+zU9N25inugR0NBJqgunGzzQH5RMqKmvdaJV6FFqg
nxU21yvDF8UnofkHIRrre1xkz0HMUz1r4KmpPs0sh7uhHT9QzQfXOtW0D/8+g5Wiz2eIL5q/wSEz
Z33XFjMgRCC1ck2dN0eDsvhrW6zO7Z7scYOxUeVGKuj3CMmMHWVEbCYKuBZXfe2FNyh7Ebjargm6
i67oLK322K6sCItF68fmuEqjRN8xZtAs0iE1WNuMNphvT4fIYR/JvmI7nwHyLUASimEAYJN8YgCF
3+rnfW8352dqbTbucNHsxyk3ruqinaFDwBOybQl5DMlTDd3xRVZEc9IBys/zLTUi3tvs0Lz9fKBS
tBDei2GgW9aPdNgpAIwi3HHhs9bzacD+cWH38XA1fbV4SNJN7T/3rk0/mXithTKJoOZDmhXj0mVx
XVBvpB/ynFTRROvMg4SX9zGRp9iD7dB2SnzytAxRuQq6pqS9tO1s5kpEyiHeputzHrIqWYJ4cugU
T4QHs67u4oaxXIuWaT6rp/m2CYkB2L/c9UUYklvA+JFxRrn04nEkgiUMP3R2s1VKZ3gqmnRB2xGO
jSAFwRKpumcv1+9wTKB3JB447r3ia8Q1FV6D5Vzjyg/3Tdgk67kgrFS6RVsDjdtK1Pa9tVdnqYCS
291B0bmkvY2oBkSm6zyd8KdkhXow/Y2KkFQWKW8yYRRn1CHTkuXdcUH17hiupztp9cFyvk/Ba7g0
ZKPt4yZrcgS/n5WWnK4tMarDao6OfdseVlOorM4l8pAicXUMpVoytsBJ1AyNfgTcXFYIb6afFEPx
9SfSOdTau7FK4BeoNkOEqNOjrQfxJL8OSRQuMJWPS7BU9skQUXJPOMOXmepW9eMCmGQ4PrnYcBZK
oRlQLxZdTNLQDN5qkinFYh4d9gbxnbPKYj5Ylg3ygw7Jm/Li5wNzNh0cofFgRsF+dMyjGTWHLh9c
IKNeajBnhTS/qiuj34K5Ru+GJqLO6pPqV/oXI7I3DR/nl6bxquUkA7krNPpDUcR+FkJ4eO/Hircr
NbJ6foa+lBOuy6ZHt6sM9TLmkTzMjYIwy++aSGqX+SzymJ0qVu7t3h60mnJhOfI1tqL6ijXROAk5
IqrsyjoAGkzksN01ySaLnxGYmidPDgj2k3Qxk8/KNHoN607bz1vzeZOeoTOIwd6e6OrLda3X9rqN
Hftm9rG1MlWVOmVM7Jtnd/YtRpqyw+LQQZf9v/v6RhvOzcAgkjHUW1tYyU+KEqw6hb4W+vtglWkl
t0In/HFrus/PJtlzPap74lipMWZBkCpkvMyVrlvPp44jdhaw1V1d6czG5kig+aBOM4xINkcCLJI9
SpxL2GkQjv5DYTnfN8QjiYmG/yFneaLAg+nV9TI1T1adhvuotTdWIIN+4U1RcZVufC6B5m7nMxsV
yVlndH982ywpiuLvsjCfIOiq/qT43Y9b831ZQ+xK2RlHe3LMzba5+UAXDTJqFQdgehg82tXVm4ff
FRKHt7bdX18+nalh/Ev/bJoLMTqZ2sRcK8U7B4HFUCGMXFEsbYZEK3VSxzjayAA7Rcw3i2XmUzTx
bHR0K2WuFnmTDHwszk2fstIO6bfU6ZUFNuPsFqUFCjIPlaBQq/w4CMtd0LZoF1Yru8cAtA2Iays8
JxYja7qnDV6KVB40WbzQ4+uX0h+MT4A+LlSVxiuEWiYWs3KFX5EqIRxJp9sF9ejd8VVnmOY6Jzzb
yh3+ZO+uyIZ01+GHXM6njiZT9o1qffgRLOGRPN+15fHHaQliRLWKt/t0ZeiOjU8Ip56W+soobeyL
HY4Te0of13LnJUj77n6Up8DO1dfE1Z5aWE+fmA1UYKsJwsBUHm1iugVnd5RPVaToyzwIxSctWBMW
H3xSpFnvna7L2Upxt0L0C/2W4Z4wk/5Q0vBjhmXS+QkirtI40pLxaf6s/+tb/9/+S357+1Trf/0P
59/ygoXND+S703+dw29VXuev8n+mH/v30379oX9tX/LLl/Slfv+kX36GX/3jn159kV9+OVlnyKOG
u+alGu5f6iaR8+/nRU7P/P8++I+X+bc8DsXL7799y5lsTL+N7mT224+H9t9//23qaPzXH3/9j8em
1//7b9vq5eXby/vnv3yp5e+/ae4/kVY6rmtpNu17MmZ++0f3Mj0i3H/qbCaZJpoIzxxbkGeX5ZUM
fv/NEP+0mbLB/EEgCJTX4O+J+dD0kG78kw0XM0HdnjgGzOR++7/X9ctn8/Oz+kfWpLc8zGTNq/k1
M49NrcOLsi0Nq6SOKHGeBP3BL2norUgN3yLptRwWCanpK+xtFVc3MvBcgNWZ7OM1DjIqvoHthNOS
PlEP2WNlkrBJAImLvDxBtKaT8yqsfoUDMFgmGY63oNBWavFsj4P9N6JVMXUA/riaTC+aN5P4Ulrf
0xvx674zS9QaxlfhL1NdL9Yy7a460epL1oiF4b+g7Sb/xTf1le50N9+BB5j34FiNoNn94VP+8W7+
8d2bPqE/vRAgaa7KXMbVNfNdq0JXS+IOTKxGUTyGq9gf2B8hu96MoK+WOAt3dmm9uh0MPwWH7jrL
enVluuPrX7+M99Pp6e2gjEZ1jTKHQcW0Tf/DZ+gFXlf7Xugvk2IoaRgU685TzpVJkJhBrNffbPtR
qr77v0aVSSiPThYdxmkyld69/egUfKhrpb+shQ7lSK6D1jO+KG11JR6FfCKkSEtcXhYQ1jhfNP7w
VVMj7zTWTK8GwftuqbAOu+eAHnJA+pQXaOfOENXCTvDVWtQZay2h/xp3xbAoo/r7xIYraiH2QjHp
Bqejt+Zrtaj68L5Vy2SPcgZBZOE+qU2vHLKyJIE1ip0lorzwQS1paWlMXEKcqIjzL37ibVifmw1x
QiFAG8c+ZfG5wi5+zKt0Ce86HYfHTpK7m+nOunYCD8O1+ySbDkqESG8mvTw9TdwlTit14YVEpgSW
VaOs9M117bWvEFH6g1bfU090t7KT2y6A44f/lXipDO50D+JZDQXKczt4kNNwf1BGE9OHFx+I74BV
3J0jQzPP1dDuvUST+86kq6GQAtzZabdLEr1cdlW9tbxhvKTYUPE0xu42UWGydH234ZIHZpDxiLFo
lD441pW37DPgkIIYng0KDnvVW/5j3OaPibHtHCPYmkb5eay0FNq2+expWKCSOvlctD2szc7CUuRn
GUhqCB6uz5wx8xUIEKVTEptSxntVAwmNrOMoCcYBr+ePK7uOsqvZFzfFScOtzA38cgWMAYfqrVSy
cQ8L7kNvKYTnwZDwcoUu1CDVQ2UCGdFbJPLWhDCPEa0f6mdRDBTSjbNoAm3Y6IU7APJFUhBM89nA
rZw1EUuPQIXUS98W2hFhzNGuhmiL8o0dfe3i5ycDaYOM2N+ZtsmsIvJTummoFNuscLaK73+EEzvw
75uvnpu2h6ngWqCTanddQ8sNKfFqdljOjFqjUz4aoqFF75S47tFBCYXRN+zLYq3QSVn89Z/4exwy
E3nkJ66GE5OGqEmW4a9/44RkEJlQRP7SIPLCSKJ9o2HIMQwPe3G7xZ9mHOmhlJvK/gxqX1moae5d
CEMlOHSawaXdYxc2bC3d8ObRWdKc9aAuKJzURV6p7RHzSbouH9W6blg1FcpWd1R3PrsvJ2NA0Dh/
MxEQ0xrxxyWcdoGKiVy3LItxKqrDX/9/VHUwgo4ezpJqDAxEkLln5d4ewMg3jJKRz7X2SgvNvdK1
C7hup84eIdm5nrfOi/jw12+u8ecXQ/OCranJkJ3/5hn8HxZQbOEJsxTMi6qZkMpgY2frpZPuh8bH
75jq6tKIhYFLikNgOAO4XVWspWKyvfbzTawCZdOmsrk4OFkVnIuI3RityoyJ4SmIGvGt0Ft06SSk
3nyXi0GvMREi5AU8Xz5lEJNAUBlHBNXDuS2t4qHqSuUk04g6aWrg1HE/bhShvto6uomGDNVnEjON
tZIF1jYpPA/9Yg1fKK8AmfMW/vXbg2/nTx8WHxfSHxtqEGid9x8W3+feGREaLyIx1ptIRelqJzUR
S4qK7N8uF9IzSP4s0K9Wjvkt7J34xY3MVe7kHdcFSbaRNO2rV5YDwjbw9yk5IEWZJVcDJfNKRI72
GA72M52dDMSe0t8XTpYS+jA++KOKHt0yd4XE8KbafXZfevyLjimdLYL34YHQhmZYy+EFJLR1pViz
76oko9UUuJv5LPbkF9NNhzPOd0F6kcX6M72rVuiJBUKlaxZELRNE4OyaLlXg7q226hxII6sysB6S
rk9RYA1rmCAR38XK+aIHxV2GtujFr/wlEi8moHZ413fplXRVCyFWl20LzR7oA3TUcyrpcGXlGLvS
agr+1AYDXiGoPLUzraXoleKcqoKDU4drlmZ1o7YUJRHme0ex3QWfSbYJ45pyiCgM4hLHZBFizr/z
4knjizvvq1B2Aca6Gxk23s0vAMGM7oBzpK7OFsO3s8L1kW68wKdslGeNxXFVC+L5DAtSbokCVZbp
Ii+IviBxr9nMTjzRBy5DQaPZzC1F2Rh3SmZYD+4YQfmj64yVdhmXjcmXHCctmURkOSapYt7ncWXd
2zIjC9Qh2tqUTc1MMroHtlY9eN3o7FpnAipNTBDL0YcLQV7rkOnmQtWK6qwZjnOHQImQQl98CMKj
amv10Z6cnNjO6mPY1fbfsLrnmdKvy5HB+Ij9L7wLFcTKu05mYnX1UCoQBiPTfAzKYFfT+T4FsVvs
cr+MQa8atz7OCHksTHJ0yCFaa27tnkdXe+lUo1hTWLQbGZmnqKI2twLYNkAs2AFbZqGTJBRXh8rw
H0bq7Gfdae7zZlDvTDbed2lY36b0u490pLKdCr7F6ryRIZ9MNjawxYXRehi3zdBaw1AY7ucDfION
A9Liaiflsq8LecSC45ySJsNsyTQY0eiSBW38rg89CYphkt2jZK5XWcoUoR4+1fSYMdS3wbZnD7KZ
G1l13i7tGMjGEKnjoivSJUw8Z1+iIDgy1OyObuQ82REXFytx6z2C8fQMSTbdGF3Kl9FJTXpNBEQn
A2g/tHnJ3vc9Y10OTfO5dTTmtKn+5AFF32NQrd7uN5t6F2LrJz/NKg6BbP+uSS3eb46Rsjn6VN64
umELOOy/XmjiFgu1xse+0Gp904VgVKzGOns99oZkTIO1B0sLb4edLWryXW/VADEj7zxjj1/IIOxq
S0A2Ts8BgEThatrDX6+t1H/TV+uXr55uqABVbNtUrf+wuOq0IaBUs7jiml4zs3JOmaIlhyxWNxXb
JPZso+jQHaUesuoYHaThP0sM/Sy/44fSrnd+luuH+QAqQj+AT8tX+NyuMUbfIwEwHl10UClefm9i
B173mRd8sDVW4BBUEmMkPz1bSQJMlgw8B1nEBt9S/IEEi36bpjY7rOvQpMUxRBC4SH2tRNuRMUoD
IBsNekVLz8Ww44bmxsgg3M3NnDLa+x6Adk/LgfLJjoubllarKKiN/Xw2HyrTTzdmwwbOYzVd5j79
tahI1EcvYItOMqC3yt3Y3pQj7q6w7FNSQ6z01Hi2XDFDSu9JF1n5Wt8cBCJQwkVZ1Rore1biEl/L
5LXtkO80AhNooNbdpkepfoeXl3UPse9z1jvfQjvsv4e0cpgv6c+BbvbHIqZNlWi9/myNEqmirNlj
afVdZRLz7nZQSzuAAR8y+ytCjZ2d1WtJPs19GfFdj13X21uNZx0tRYsOYO6+m3jJt0ruiZ0Reug6
ggQCGLjq+wbV1laEbKOttCjXQekbK7UUS/ic/cqLpHklzm8bWroKsCwQx/mWmj+rQVMdi8IKN7lT
Gvgacb01WuPs6B/gKNdrj/GFry1bs8qxTaJS9Sw4uBRPfgZHhkSxPY6Zdu86dbtSE11bKkEYMgwn
ajG2peBKkr62BLAJxOzs9j3toOTaSNyJHR/VQR83HZqmHSRIBOdFh0lzolkk4KyPGDiPRqn2Vy6e
iCn66Eudk87C1759jgvjm+I1ODeLpwCYOqOrqtp70sNZEdE+lVVCAtZ0q8BitBhTVT7jwPV6/8pH
0K0hpfAxyPo5iHrzNLBhQW9cavfYWjd93mMcyEMsZjI7RtAcBgISjjWGhB4SSS/PepoDWMyql9Gx
8eTVDTEyWQEo13DGbNH534IMuxbwshDJkn/Upd9uh6avFp3bG5ec8cE2VFKmVsWYLLkaqw4CLiem
uqMJCAGcjs0D+//syi5ipWckAtdD/tX2cg27xFjdikgNaOnV42p+QLNQ1eabnpnSnaigPCoSHEYQ
FsbaT325q8CKwpLooYJcldx3afpLSIxtLGhUhuEhycKe7j9EGtqp9s6vRrwZiiceQAqGwLdGfS30
1luXzkg8SpqnG0XpPN6AxIF+WmUkTjKs37TYxQA1Y0M3qsG/0kpeSEaHL6OfLEu18x69VlWPo5Yg
KGvIsrZypsYuspyr1C+0k8RlPiHMEDtRFhbLwBT2BVeXue8CHG8x052OTfIl7kGLaZVL+hJCSrQm
KRiGecin2MOBEeiiVnNrlyLwx/Pbt4e2CnzckYPAD2jlIOecfFcEdcvW2U8uPVDMlefxzWTUYbFn
kXfILOMdbtgFS3azU4vSXlY0GqjTs3JT5ETrdJZIXocdFY5DeJtr7IsUYlwf22eqIrQJ+G7CtN6i
Zig/bfjfjU9xpn1oZaof6c3/OCQd3SSiSeqVqibXkObPvY6W9sp08cl32vQLMaPE+eFaXSCUCVY4
1/GlOPzJuQ7cQ9PMH3AQAANBqkpsX2GCcvU0l/6CdE9xbn9W0R2xcR6GjYxlvg9t8zrGIluWfptN
7WwEIDqjY0vz+RcsNpajU5vHIuAqr5lsTOzm0BOKEZR6uHNi+3X+DAqT7oTLZ7wqqtS/a7x0F1O2
9Li11UIh6LMq/XXfaa8O0ePYaPyVUtN4pm956KeDTCY3Y4J+VO2I8QuzwdyWfQD0o7ONSxKn34fE
si+OE0/GLUesCz6FvVE0HVW23d87pPxmetY/de5grkCVl/sOptJHl0tyCH0NFciE6cfa4GT5Q1I3
rAsGVJSIj1kHyruPGdD4jN9arVOfcMpfaIgN19q0Q3bc/U3WJIX7OgqyYiDbqxblB4ZJB9Ls6YLX
5D5hc8svYjqYcY+mpnhWvVZ79sbqTNmzVhQxHtPEABI4EezxO34zIMJ/UfPmanNFxpkKWcmI9MnQ
5i4FZPBTmETlWmlyaw09ojvpsMo0yP93XAvKBVqlZa15gDLclJAmJFO5RbR7DLpgb4cWvaQai0Iu
qgeG++dIib07S68wYtI1Iw2qAGI0HfqkNjejSzZZQETyYJruDbvmORZOsBpLprjpqCApo4zfVkXy
ktUBtoF8XINE11deUiKT7uJnTWEEsbB6PKikE4d72cuPVjh+08MWjy5BmcJt8o1ZqdkyK83gzvML
j21R4RFIBJtrqCOGfVO4tK75/g5NmzjLoSHpt7GKRUj/jngwoJgu+kWR2ckZJNOBXVe3tzObBarw
UuqA8ItnDkxgHCu7zyJ5VavIvmhqm67bfkBwnKC1l8B0927xhP61+Bwq5R1mKrnLJnOrLRUHegd2
4lppjm7fgeKRrrUlGVq/S8iVSOqBpm/FeJssJ7rWZQmRjsu0ZSrHqH+G1ul8iXX5QQvLgvqwpqvF
30ti2vVxaCoCtYHh0q0kOhTT/catKvVEn7FbBLWtXgzPobtVgReGb3obDWBSZumvsiRzNiQHZweZ
CnMpc4xHOf6Em4S9wuC7AAPGhaOpjOpJL76ETqQ/1G0zUadcC0qcy+iUpLEGgctSGDE4p2p0LoHp
ki3G3+XXCRwDLI6lshs7+gkZTZssCj5YnrhJu8V0SoAbVrYw4h0peoy/xGcPfWmcHE8+huHAkkIN
QkajmQ9M5uNxRbzzgQEdDQlDAcNv1oveqruDGnTEtdYDY+OaxIky8m9tZSjX2rjjO6h9pFlTrBKb
/YTnKjdXHxRGZPe2nh0mAdLW0saF3TYZiqJ0pY0qkJssSD9THKK4CNuVNnjWBo5NcXB7/3uij8FR
r/t0VzVUXOo4RNc8cs2FwTpwDoTfP9hOdy5JKVmreZGsqFyio1qZHkaBPNnQIQGz5UiHAGc+IVVz
ol0/UY7T7PuURJOjpy4XRqNGS2br1kIK+HBtZYeHdsz7q1RifRkZtbswa+RLXk+dSq5LcqHN0D9b
n8rRLp7JNuovY2ytHY+5+8z4UGq93dY93k2IGi9WIfJLkrt8Hap7323E8efBrkNvhyDhGjkTqlvQ
SSvU5oMfWNkpNyplie0JiIbIvseix/CdZskpdsrPaTtOklalveiy/WSZdINLQ0n4YiXptsOmc5sP
juIcEJs71GOxdi37z9WgaJdZvhY1wbdeE+PGhtzJ3lHsZGAaB53vFSCP5qKIrF6k/BnfoXFgCOk1
X5W0qndmrbx6U8qul8bfhZEpK6agFZ7Pqto12eSCQvCxcIcifVSrCu6bq7ansrCMRdLjsU5Lh6l+
6BtnRTC2Dnp3vEhTGRY586KzVPC4a9GwdNEFZEDkT6RNRnepqq2i6uVN6UjbIeVi5/s3Ovw5ah+L
oJ4MJVXUEp3ktNnnQFCGK7S+pv5GuaIN4+38wSFOwYgheXTxbVAqXo8WN2d7lPK+FZjGpjez6wLr
YCKeEdLxr1zPooWOXlO6ZvotADgXhWO+7lNs6LlTVTfsxuYxqKzzoLOVQsz80emF/F+izmO5cWSJ
ol+ECBQ8tgC9ESmv1gYhdUvwvlAwX/8OOYsXMcMW28iQQFVW5r3nricp1AGVrrnJjBgghYZubgPq
gGh7xg/Xqc4MGuB6CC0F+3y6qfye9PPBQlgjy/qgN0vyZzh2cbY8JG1EwN5UK/pQvAzurwEu9QIR
qgYFsCBmd73pZNZVIJy53jmmdJ5qels7Q/2T1mI/iL7cZOTjhdkNGcrpl73ETZyvTFHsQn9lSPQn
rQVxQ80oVn0hkgAmfHe9P9yGL5FAYGH1tQ/RyTzdXXwI1vBf7DWvjlAZIqNum+XNXvZzYdzz9pJV
a8dYOTVTABnlox46XqB37rRe5nI7ZEV7bRKn+e8hwfSeScK0WtV5TAGzYd0JAL+LKuW6UNdmcvIk
6GFumZPzlfbYZ/3xDdMHPEkgU5vYoYWAfaBZT2DqD3HegQLw+YKDQ2s9daLqn2ldzLSNX7tWzSuj
IkcnzSojqFEerRCI+mtX0GnIpOes2kkUnE2qYtO3ermZevGc33owi44yvMZfKS0v3bgySc5+NXCt
sju02WSe2jaTaxKn1BuF+KdmcRhcdUvlvJdzDyBg0vPt/eloE8vl2pH9IFXrEbwRv4AbYUeAiRIO
aGb5llFs1kXx5aP17B0SUJscpgh+JyuYG9lt/oOAGHnVHzDUP2W3wBPfdYrLjEE6945p4brHOSl/
3GxA6qO1f8si/e2TiHNKnidH5bvEH1L4r/BIhtNUj2eY+b6DeZ36EJXDgbvaoJDRzYtvkYqa4Wla
c37zV3mamE8jvZDV0lT2C3iQL1DqIHy8KiQQu9jCkYjXIMKa1b2E8mTyz0gyAnPKDNvMbFUbeyn9
Z0JGw3Fpurc2yqYrb+zFFUb3VjJ3OrcTB8L7HzLc8d3MXMWYGN+tuX0uMAO9l1lMxl/mHbJI98gI
JrxynKc8uLuebCJib07Ev6rP9YeRfPYwy0o6Fr5x6hZNXJigJYdMSbm6pzWagkPQkt6UdQ2w1CBb
5m0JHJkv2Z2abFEvXYVgxO58c3sPmkGK3EOCGcowojV9TM05XkPfzj9kPwe+lTzJjHY3ze9k5yN5
/NciZkFcbs+bdMheLKiIZ7VU6abHjxxmpe1elamgC9dVhkOHv69BTAlU1bUXq4ZEh0MmVEkc7V2u
q7PW/mZZdEyczNi45BI9Rre48hoLE8ys3DzcH3rwhjvXS/Zj7UWPS1sdiTg+Jgz1D7zDH0g9+t0y
3XzBSs/mgIjTEFPHFBCv2zKKx36kbDDSI+3C+xCLNksTNB14eGOIWO2RhdMCKVdLRt8ub/o09G/O
zPhmvuxAtxb5sMdUlr0Z3WCGXRebcCeAXhUDauJWc1a+3fXvTRYNp1b3dFA7a/TD9g+p1F4+pD90
k1UAwsN51nBxbqqY0M1YKjYSeQSlL3ZzXj5O2PjcyNMuyrLLpzmmcYkAWOQNZ98BGYFjyUeW/Aaj
DNfro4QosKoGPvGM9gkRMj1KcJDj0YMsQfSG74BSnkhrwPPwUcVEZVveJ0OF5AJLJtv27dKse9hw
oRrc7jBqy7TxWgLl9EI8jeRyvJdosjYL7i7IXTVFDWzPbWfD+3Wizrn0xAQzJyqTXabNr2LpyPhj
LIgpwEzZQQbbOvq2Au6rxTNVjg9jsgJWWtxq7ERJAqSjszlXzcm+PUwIeykFC+tVtO784XHj0eBY
gBZUHCj+I65m2T+7wUTDpwh8M8XjkmjduUir0z1F956O2+r1ry66emvCohy7emOhkj9Le1nT4FNh
0ycCXBahmMj9MnJn5n9oi5obhnd8jDRCeeui2RsZqUdIQ4YHx9WGBxoTy8oereI8YfYOq1hOL7MP
TldZLx3g5yuOjuGlR6FnlNryTh6gva27JlyAevwXk4wfmjMIsZcqmR7SXunHMmFHph77HDXlnmzN
Ldepp//hFRDPfhkkA94TOK0pKvIxuSSNm1wGYCdtBZ6l9SGPM0l/s8buiGZt+M1vDfnE8xD4GWAt
/tHp/Ha1CYmntmCqtm/qqrvEip49r5XPcYvGGBA57led9MHMbfNNJoSx1W1NrnJWgEObmPNHk1qB
kn70kswPKp7qB+DH6hzjuQSH8jeaAe1JfUmvuni8w4HRARVY1Zw9WZmIzlS8NW+T6w5dTGAMTFvG
snIvfey7F2mo7OBxPL5d0B23/4e0yZTpo55jkl08dM7IPLHNv+54qjZ2hk0Z6Tn3w6ccavsVhuAm
aQX+eJfeES/s+s46QiHy0hTIIzP0Pkg1eU3cWww4sgcV0GCTa+D4C2YSHCVFVtj7Zjbos8YeHcmW
7a1GA3Z7Vo/FXySl/eqmaVrPNkmXCX81cLSpo760WpiQtQy0XhNnH0vJO58qR/vv6UsXRG0EQzKl
+2TdbKc5eQYr+gpiy6sL7bEyqmNXdVAAh+GmLLLgw2gA5yNnzE74VLh0BDhf0hXtG/TQUZoWClAA
Z6ssPhKSA3bYuAZOny3Y2rmjoQJmZDgbGFvPaNbqA/6aHS4A2IrJIsMarNV6ZKILHaU214Vpx/vb
q9cQ9EirhJcQ09WXpk35izZW8j1yrUdZZ3Rx7zfK7QEhGltBPDoHapgwn+r6x/BkHJhdXb4aHkaK
xEr+gj4Xu8pY6t00kksvoKWMyeB9eKQmB56m5QcXSSvMyvTBhpf5UImsQ49H9joRGqz+5Ku8J20P
dJXt4Uy+4/R+IyWw4667+POOAuvR4wQIYqyjzhf0snF8sG+U2MggUusW4BtjYTqUPplkHhE8hTtT
L6acjdW7KxgDMkySx/tH2VRlx6FcC1ZzLiDTCCZsCVcyr7XHsYnyM0F5pCS5VLhTp10ai/glDvjt
GXRYd6K9sSkrYb7Jsnvx8IY/OVPqnBlCR0h+0hK0seduS4MK1tB594VInBeTsQuj1eWq27P9QlQ9
RT6x5iQ2xM+8gW9CWfqbiqgN0zyIfRiyVZdbVNiJ+bAU/mHOyW6fY69+MycGMjIuhtsG24dam0fH
WunhgG2Lkk57sVEhbWKvrw51VrF6uRUdC8MsSemoEq4IF6EHdKD8FoiOS3DGE4qMnWK/LL1N5+Bj
9Ue7f9eXD+lzQJaqOJu4NR9bPZbXtINa6ubaox/H30aZJAcnmaMLctu30hqp9jP6YUEzIxXoM/+s
VyKmTEi00PRxzknQYy8+/AwLxyqhgmrcz8QVvPijetcwWKk0g4tEewZUMGnfk+rChhX4o0PF+xBF
qf5SFPj0/KGdjvenAmDUqiOyZ5u61WNipPrZ1gaD7NRk3rJ8humtL3t/KKxoB0vXWfPGkCSMjcoi
7C5N1gVXAxGM1kzB2n0WdMwwnRYxaU90fgYTElbetlu7tjFS+rees9+7weBBTHPiWl3Hsq9ODOAo
kHUPL11GIGvk+bs+s+en0Uh2qGaQOi843RalmMHNYhUpC+xDqsZtkhVpWLSWB6xHt/dqoiGVWURa
831sew6lQY83+Gl0/SbMNd3fFZImFIOddaya9iipUSKwx0aR1afeovwYcxovDGDna09PNDDE/JLH
OTmaY7G2KUXRXXenoptx7uRM9WdLy57awpOnnoXfHJe942baQ5kO+Qmf9keJofOUjwh75/Hz/sRv
x/dlUrtFweW8P2iWRDzW6u2B0dS5JinqD1y9tyivrgNsqkarh0cx0QSd5nWTed5rVCZ9MI+JyeXW
AQN2LEPt8KfKgC2DCS4WzkMx9+kuooapK6d8i0eTeK5miIORGuE8OtpHFemXtDZTvIrLZZ76T9tM
TJiN9m9NU+LESYmcAkJP3kzv15s1LhttGlJQxzccS5F2W0yYzhNyJ8HoyJgOzoSUSWJe3hMyE4Hd
7exnzkLOqlfzSLbKq+/VxZO+6N3z0tke5dfSbvLea5/13NKRwtQuYzeQ7eOoCFcq+ktqcJSJbw8I
nTcxwPttdJMi9E4bb8cpywP7JlHwapqqjksODEaCOVY182v+PtgpKCSZB1EeOOpOysg+THO3HBOz
8mmk+Jh1eOEpZFB0uJBLSTrqD8lCI9pw2Xgyr35fltxfg3Vuj0OaipOUFvHfumvvqqZFHyEDST1B
GdwdIpirOKiK4sFsP1UGw9QZ3M/WcpLnO++lczxK1sHIDzbgw1XZ0ENsvdg53B9smRcr2Ubd6v4v
VMTFWMtwnIwVAh6XGOE6PvW4LFdsPB8tXuOtnAqOeIVvH4b4Vm3nBHl5xYNbIPjhqGgH6Y0LPdSu
cQZpfG9jF77YYWUwz/eUb0PXW66GzNmXzNqysCRAjfN/E1JmNI9pbu4ZCy3fWpVzDnIt51KZoJLj
hRijlkF9wCF9ojVn6U/I6WraKr65cYcfuvbzIbvTpvNm3tpVtR8G6Lbw789Cc7MjxrSr2QuC/Abd
2WmlN/wZ9HPUjykVDsbYtANbCL2H0G8kPFem/supJdrChM+1LSMkw30khmvilbv7BFpNaXYQLh3z
1n02S6VvuxKryMK5+KTFgmXMQCBq1TUroBR6kM+UQXBDoNAYL6Um3C/fcY/RHTPUDCuqs/ZPCZVG
VtyVGBzkQaLTL8jZFDJcSpw1jktms07EaNh7Y0yfv6POJbfZoQG5qTl5HBrV9MwW2pwU4kZuSS4g
yv0m55c55zwMbt6qH8QVFWi60XQZ7QjQfXXvg2S/pZ08t96B1+hHko9nTsIi66PZYef+sLJbMm2N
hJU7gWVTn5swwtbKJl7XD05EzFVWD0E5uwCQ2Do8zt5hEtsrXOHDwSQWiR7SzOA2qvwdXOtkVdKC
fZgt8SJiOUA15lnUGe/4/M1TPBJQS+h7/vHfR7PzIqbOuPoeWsVZyny7xG705I3tViU+bBmzSf4N
OWRxT04HpjLViolNdWXNHkIyFb4JlK22w21GlVSnkRQwpGq8V0MaKWxjw2lgbv4mhJmc/NyE6eMy
emxLk2m+i7zQkkz6/Ix7AtAsDp9crEc6+LSimu+OvI+DHVn1tRWHe3sTQHh9SqTFxLu23yLffMuF
ae96Aw3QLXeQUBZ39J0HNdU6hENWQ6DPzrGw04ObcScOstKB2cDu7nK9eCvslrDYLI3+GGOKUjKd
qYaXfos6Qt9O/Jgb31mWS2UNVZAp8VSNlnEt2i56zZonaiJ73TQJQgwzSx8o6eX2ZukM7k/rGGGT
1D1rK+ZFPLM8/U4VIj1fJAusDIJBYDiqPxHv1kwC5ne7OAuMkrx6MPvWCq0IWMhiCG0/kA69ywa7
ukbsDqu0NZKHPpaXO/xlzFomaI68uu48bQ2ZNqu8NuJ1NxkRRPbIPN0fbKPChYYbbFvN7RcYxAgX
IAwWhxPTVk0ie7djGJBDSiPw/rQlv8AnmiTT1LNM8/IvCOP30dfHMI+htXm3cjxtF/k5NhWFVpfv
Ab2VVzea/jB8jw5lW+NDR6bgLD3BZLfALItGbONQuPt+/zAVSDGKwi23BZKlFYsk7B+C/k7+7SEt
S30ddZpE67FEZ9mcnYwxL3Hae+zUPLs/NB2Vbwcsu5due/VpzxR6nmJ/USOseXdtCXfcejN5iwYG
w7VshfE0FwuoBZezYl35KlgqXXzqgMnaxR8uwoj+OregpAy9x4owusAohuYFKugp0mV7uT8jswAx
hZaRTm95M+F6TuBKY2AkbpkI8dC5baxldg73hyKWH10M6FCNKYI3YwYJ4CboWe2+R4NTDgrD7zSB
yDHSJ2Cb2VMkl+NoYucay1dZKfq19NAvKmXyBlI/2phMMQ+jzhGByJmx47QTtH0zP1f+4j0vDEfh
Z3ByQsbgPTPZM3epnAauq2aXJZ55Eouhnk2I26QDOz+LVGKniHNmulywcuUCO2Inizet0DukhO3w
zZRpX0sSvKqp+A9ClhMhef4/jqyOlvjMSeVV4YkgoVttblAzPl/Mdqs/kU9Dz6OK663MkvhnIBrQ
HCgxPKhRLHe36V3WqGOFcCTDT81dzrP77xdgSFd1rjy411n1lHDG3Gld68Jtr86xkTHC1yr9aZpd
BgGD3bwUbjqC0bCGLdF8Pm1Fd3zCdP2cloY4xck4PiluP2fJz1VbaVDwFTuMYo6lmh+XvB8904io
nHsYnLNCpKfH1mNOBsRu8WgELJLh9zA+QOgZt8psZbA0ZYw1Hmlf3y8Kzbt3At+bnQ3HSQ+9XGLm
t7N2qtBdbhqYaGEcNfiVS4YWG4Zi/yJgeGA4QXAXomiJKQX2g+W+pjWXwZcFhRWgLxlO1u2hjw19
bU7IJ6PO2pSqTvdODVpx1Ohtia6UIljMumNlsDAUW4W98fqofShE9IIOobmYIyud1dFFGZPpo5Oe
OtyvLObz+zLhG54TbrPKMQskMrcPOa51ELVcH2hoD7gJ4eiHw8W6m8s8Ao2jGduq5j2+fxaa5cPW
fm6PtYWTUAqaSaFZT9B1bs8Xn4n4aDFpH3WNdc9q5rdcWrAShX2I1cxIa5b5GQAS5yOFGLqlOigr
Z5s0ng0lkFwRDCChKwIHttho+7uW4X8+xGuFtiYAC/XksyMiBg41uWUIQQsh3+dV8pRDWowxXHgx
k1nJfetHQYlS7ca2hidMaJv7kONmqGd8pd17P9FIIPlCXCdd+y5RV2SlztFO2SfRf0B7C+e5Yp4l
90g4QFofHEVAAFoVGDRkddUz6Q/qA23OoQMlVSQXAbZ7mD8tGrxVQ06bpZFtdfS89eh8gFIFTqv/
eqDs8vzQDP6DXIbdKAred/nDj7hKLevBA2a77BP5UYtPUxpXRoAsOMla0L+cq/jo13+IqMLgRM/E
p9OStCts1mU6HoYspzPxHZ2Xbpc3y0ZgphyKnmM6+iyawl30ZqOmZRI580okYt3Gz/X2lhVxyyJp
Z9L/kJEA/QoV/X8Moc99+93DIMGgQVvACyp/2Pbqr93NB3ePl3jrCZbfMiYHGQ3fdGPtJSvN8K/e
v9H2QOnSJXtd0ldd/MG9sOuLg/D3kR6FeqltkcmF6fjImd0l4cSz/lZf5Wwh7z8PZbXKx5KgjYMn
P3NTklAjw563n216DfsZoMlJRwvgkHsyrFxLrtJBrvzmeTHmVXKjNiNSNRlXS7uBT1FCxVy2ctSo
WIlzo2qYnOHgEpzmgxGb0Igt+hwmksl2QQt4QPWmN/Ua3uVuEe2GjeMWYBzKPD/acMRzEbgEwBdJ
FcroBgJiEoR6s+cQf0wy1j1+dLOOQwLT9oW/kFDRh11ZMqijrRnl2TqzbzFBL6mAJ1lW5Cdm0Z5J
ridIaKXPDO+jhNRWZ2GW0Pl00NqBKkbBpPnOJ5Pqk4ljwlQG+TmKUY3y1u1icQyJVj6hg07mhA7n
lEBL7VOVmj9xVJK9gjlpIkcrCTVz5wwUhLbyXo2phh6UX0vNWHtZis+PO2xky89/cm4WpFDEQGob
IzVu8ZxBZxN3au4HeJUp0kU/vixVfBZt/zXq2Za80ddZZ9ISn+NFboErG0QDRXa+KwuCjVrOlbEi
hXtAcQ7YJ+YVrefsj8OeNi0/qMRedA/u4GA+dcO0Qt/zBYGEyeX0AjPOeODdWC/GdzIGjFH4gVzy
PMaB9HdrlU7W1ZOYymGErm2oINyzQ649sD/UG0C9gmS/fdNp63pGpIosAGf/qq3yDVKWEUtU8eip
6JC4uLMi2nH+raWLSWhODk0tyFJK15nHAU324RzVz5PT7NOxDkr0OiTfAuysgzwmmy8JW7RtDpES
TpEd+ikLlcKR6Nf+AXVhObFiIRInbg+aBQMIOp7LW8wsnfHKsaySJaAC/01viZ+Zb35C4OP9mM5p
Gp8ybTn0ib9zdVrT9vJImPbBdUauepbIiggIJpkEFif7mg3GGndM9Q74TDYAoBFgzW8MjTEHSnvn
NB6hFwf+05yvpnhR/ritWuMqVlQHQRqV4RRHYR8DSLCT37qPkF3Z16l0kdAVvGQDK7V9RmPYBQgd
n+lXxFqx7lJqezHRb5L9JrbdQ2ECUV6QfCTIRrm10AsDBMEl2pKAF/NZqcfe09ghBAYxORTI2dDw
8HNxFRYjGBqcPf7JRS+eo0J8AK7bpoyydK1hjKKO5uz+K0iD8KY/k/1Vd9U3AZR7v+S2NIg2Qjvw
S7zGRpXjCqL1kVvwwogzTJsfmkWo0sQW/Ce2vfd50SwY6Qr+dv03Nz9zlQaGshgHNZeUoBMKLf+I
AnVjGfEn3Y0wNsnnyAEhEeXUb1TW1is5RAy76Ne1rMRctmm1ET6tb+WvXKNbN1X37dOk3amlO41I
JdyhCovaoMvL8KVHg9POZKbdSYDVGaf3wdS8tRt1u8qu1mNvrEyj/B5ZgdB+b/uYHAQTf62lbRK6
OKzFuWg/5oiTGycFq8lICux2PmNqrVmucd2eREYkRKWuJVI7bv9TKuyrmeirzqg32iRWSzXR03LJ
LtJ/Csvd5tlzrKido4R2jREsUR7akX+ENLobTOMtz7ut4yKIni6oEL3W+x11f+tOjE97bwt6cCsU
Wez4XIOhZqqUT6SZ2eJqcRO1otkT+frb8R0j94dbEj/H5fjbTNaaVQjv7pB941auVxh1aCtWxsGM
/adFIFxN0pJ57SoieYmtO4DAt+9oARoE4dWmichPMo3W/gxuwarIeGCwKYSzOPA6dZh/4hKM2/Td
PmZR8eakKeUU65dIt8KUh6gpqURpAJS5H5QJEmmHdVpDu+XW+7ZJ/1qJeVraPkyShzJ2Qi8h2N4r
XnzTXdlDvq/ydpvp2qk2IsbSHU1VmLx1x/pk5s6BxffR9cG1cMSLjXxNZ+uHs+BhFjqxqN6b0rsv
tIJ5zdwi2uiR9nuLZWuabm278caeHcLaspW9TLvCnDa6Za/npHnoPY0uhqcffNmG1fzPNiRRyr8z
QcQeJOG09M95KreptDej216cxH9usnpTo5eUNn3+qFxp3pNojF2EujcoVIlyocM0aARt677qMyZu
8qwcmh4EL7pLxu2bnQwMJCMYKRzdT5MWI+2b1oPPTePDAmEgMD+Pi/gzWpaHt8e6tCk4+MFPqCSi
dVZW+6IGyOg1BmhYZjxbQYbD0DhrlVLQlkzaViJ+SOhQ9trCt0seoT/DNxu3dc54I7uhllNkOEhv
m2+JHpJO2to2SQ9M94a9bBpbGkHUtRsbzphtR7dDXR5iEz/HmRsaxbfD6X3Io1XT+CDbXlNzDCJM
p+QQrdvSfU+oPyvuoI4dpRnebqy1Otb3BIVt4jbZQPLa9H2Hj6FgLK0uDrmEEwqawa13ueY+IhhG
JJ2i5O03NhngwPeOoKICWKKfksyywNCy386K2Gj93djglcrPut2BiKOjldQHqZ4KL33q3YEsA7Q/
MRse3nokVgl+SCXTsz7Ez2ClXMF+PvTSwobj/RQZZYigSxaUfk4XE82GlYFdcpvXeLHT9dA1875H
rrJauvFrVLzLC/Mv5msuurIBl8VT6lWHGbjqqq+A2FEhRbIptjIG06PZ4Gm49XLbpAhNGEnjvQgY
LiZn162P5dI+lFELkwqIrzPVl1xLH4kqJum2MN8AngdD1eZBayC3AskSVSIK8l7GoadzXh75AGXP
PwLgn0tU28HIRC+etL2XTM3abBuOIzClEtLn5rngLJEy9rbc/ubo/nU678Ed9F+0V4RVJQJ4Afmp
OSqzSDeOQiJiqPWPwY9fo6760CfvuYA4LhTCLa6XSWOBktjxV9OMTKu2L1nhDgHQmwlPNlnmyBbD
umlT1PH06WHXxV3+Dy15HL71tL9umq9/wsndcEoPPpXQKhU4daCJo96Z6f92JrB7u2xReXPwTIyE
bKYHctmBGnoaA70e607hbiuMRkz5oX7Ps7ZGIm0FQox4lcpu7aA3NWpzxLNFiF/b8btd9+2WaNyJ
rVoZQGBWesmB8pYFTXjSPnbkL8AhSqaOAsia4uzAKG4yxk0jIgKGhKLQHbsPp3h1lYZKakbVDeqb
ZIuG1IpRN0NNkb86e+9+nGsIBrs5EN1pbsBIpqbZh5LqCwlHztITMYfTmWdl87TGw5kF61Y3tn5V
Us7PvhMmjDpWeQR/uMjfbqNkc9EFOWDLn4ku+BZx/EfBF2tu34MRL1d75KRsj9lPmsQ3K4YatiT6
FViO+ir7JCzIgkS8n1wqXWKnv/S525t6d7kP4lJEds1iC8TIzPDTTwKDqxVSZk4Qo3ibu/lcdg5i
QPjERN1kCaA2glBhNBmVbYaLJr9rtPmR9c+Zjp5MX+FwQUvmXzAxLoJJO1pxeaid8muIx6d2nk81
9O9wplWXxh5rl3aTOgg0O2nnfWhRt+lp1Ad0Ey6tbv82Q/6HZQ4a7rRHuEGJFdlHfC4uPVm17czx
YyLmm56teHEx+/DHs8fAynodJhcJmVGYQSIsSjfN2dU1pBqKpBA8uQj1XPytjPjl1q8LHCGsTcqw
drglPo12E0wIwPcFiqnUNo+emB+N6kWfYBvpabvua7CQEWfdwr8amv5ekNwTdNguQo0Gm5LlwR2w
7uCWLwPBWNRBYzDqwNOI1brMCqu7Gp5a1UAk8O0ixOPHjPWcDVgh044bu6Ff0tLnlVm5t+qI0mB+
16rRDYvJmJi0EvcX1bdKpFhFgoR0ACJBqVc/ao56DuHTb+18N4YggMkmhbkz5T/X2jj03hrGH9Cf
XwswyxuGOp85YmeUAoh6dVNDRJawC7jm91y49GXlQ3bjEfpaGR+Ki+sw1ByKjDsNnnkeH9IaAQgC
ET8orAWPBeIsXeUPtVk9MnxqgxT2Ukxox9T0TqgmBou2RloUmnmVUyhHLAAlffyQMIpubY7DV1b/
6AWMQ3ZgDK63+NMW7x3jE9z186Eu7fY4M7DwTG0MNdGD0oprqN0CI/Lw5jI/WI3cYop1IG/MYkPX
hYO4zbZeQb/MjPa98SnezEhi3o/qbVTMX6VtvzI3xz2k/lKHTOHy3TEL5tTTdiG++m9d/9ETxdWs
L+Ym0uwy0FtvNxbJzDeG9aa1OKq39ZdXOW8S7zLsDrUzZyqLFolQYC3mZbBQa5Uvbtevi8fUxn4H
OBplTgIzq3sh0eaPSoc333pUPTumU37keYw+RCkswHZGOVWVED56BEmEWjKevrqaTU+kb7flkr23
Uhy0lD47fWU844znO1c/ydZw6SOal+b2vzKJOJpKG5yVdhoSJsJ69WU7nN8zM+nXfsaaPIPWo7OF
5DKpr0Nk3/xTF0FDN8840TRW/ohrOYFCOHruqpXFkTiO/YwIQLOnT/KYgtEfzjLxDhHZDLaHqsC1
rraM1yIudqlWvft6WyPZH/diwvEBkCAbvwyJF0bVN8/2ORlu5hLH5raFqL0IDza2DsKkxGxrt8Nn
CrWpMhiGdOqTVXJcl0P+VEUOOkeo8rbPEVZFwIpdgwYZJl7pEqfrG1nQJB7kMetKuiE3uGZ9dKx9
cv47etofe5j3o3psSu0M6G8PzPc5KbXvHE2ZZr8qgwaEKf5GmARGR23ciHF8hPp6muh4th2T2Q5/
AzWEOb2mQn/JvOVkRMsTfqpTgjExmHSuES/jrW4Wuet9k3AMFMVaxkG1aqzd6AI01rjdezb1iWP3
CGdkxEM0zI3ObkxX3UmtJ1wt33lhkzeLwhY7/hiMXbGvCsLzUhSLYZv+dVIm8/EyjKtmkm9ODTfL
rxEUkdcq6uVdJWdZOk8lVSK+C83kWnHLiftgfmorE49+Gv+zBCytOhHYyEZnCxAIy5IAJlYwQAYQ
Q8u0/+DYg6rMNG0KDiKVo2Iv63RAQQXYjRdDL8Vr2g8ft1+pcN+0dqCnRPfMdp4dv94Mg3jDrrWO
7OR7MtUnicbI6sx848KRC8ZRW5EWHqh6PPll8aux73cleYJdNKymiiPG/WeIS6yatXyMEVMWBK1Z
03mEfh8QEQ9NoK6e407bW1JdvFE/SzPbz/HEyaP87igY9Mm8RgbaVynXXUKlkosxps3pLQGa+ZXZ
snfSJKvT8UUr678m7yzeejuKFnpYGMrZtJ6tVF5ME849DCPqEZuUcqcaDlKvmA/UVmgbHHBMfee1
j6kEVGmW+g8DiIPfkcuA9MaLsycnheK4JLSRlt/bTd5TeBX6h9lRIM0K13SVcroqvkcVn0dP/FVZ
SpykbNFPDZwTEQq0/XbiyEXhNK6h0NCwLuWl4XpL2+pbDJRcUfEIJ2YzSJpZYjnV0f8Ie6/luJEt
2vaLEJGJTLjX8pYsevOCoNQSvPf4+jPAHfee3donuh+6glQrxCIKyFy51pxjenQyijMxHNEsO1Kx
DXQ2cfhcaW7CRv9c3qPIzb+8yP/K/fgIUegn0Q7YnziMjGYNqzYDm56Cws5Ut5EhXH4gzqu+DBG/
UruyECeETG4jCyYEH5f2x/dmSecuhjtct0fVB/k66nxKq2HcgZHc8IjvUXSf5hmgR7C05XQjV2Wu
djN9Li0SPniSplBF6c9Gt2sFLxoOd0e2n+NdreWWdryESt1EIZ5cR9dlzEyeZtbm+9zAhKAGghBb
y+LsZt2PSf1b4ibDVWu+myOzMxhi+9pRu8YoGZ1oNa4hRryjXqARmHfvykl/jxamB4k/eN3W/QaT
97RDTjWuqfXOPeJZZnQX0x4vZuzj51XWg1pAfL0YbPQMfD6kRoEOtwkjosfe464pO7RvRg7hpPK5
8iUoYpGAb2VVAZZSuhe/B5eTgGaU5YDNYeFsF0h8HOGtvIpPIR9AZdUdOkSz5OwyTsZmWnKxx8H/
UWuIf/QCImkDBM7h9Y1WZm1nj8mHrmYC5fG5rEHiO2sZ1A1WdCc4JkcOON7WK71hp4ozGFQQHeY1
aJKbFdZfZtBDW0XFtwk+cZHD0dcEuxkWAoIB3cMAt7bJBLgVShTXSX8EmfFQdCxFOV1mJG1Z2Wra
1vdOVPabttH5up6BNnON8eLeZW58GzrITbFV0erSzwlw5n0XDe6uEfOC1uB4NY39S+doczUUsto6
jJjPanFBWIZ9LIrMP3WZcPdB1t+Fc2ntw4rNxJGwByrt70r6fWsvO2Jt4ICUCpr+jAORH7bR3kJI
LERXnJvqc0oWZ0JPfeCV/CQjM45jE52DsYup7AJQmfpzLsSP3tM9Owl/R04HcCnmtmop6nToPLjS
JzFvNvM1fGbc2CPQhgnX09ijLqfZOUJWXGd28CtmwLpyCxzXAX094Y13lscwWzHl8Pi7id18kQ9D
iwuhLSVW5ju/pPvOiJ839wofxlgL0UdrI9P7TOUEoWNvXTk6+7Qb/xUdLhbeYN5HHND3UzosrQQX
lRu5gEUT3isP/UHXcrIqXTQTTO/KRzpXS5D99KvNAYaFzJ4BhvJ8i3TdQ3RcpbK6WJUx8tbi32jd
TlWeH6KkUqsUz8YqJ3CubcbtNA4o6AGFrMwy+g1Fl4Uqf1GTdaLa5iyuqwK48x2ASmPfGtMJgjDC
rWR6DaCurMbk1HcUPnnIoctoykd0pcjacJlV3IgghoaXGicUO0RP2bIAFqir8TaSM2smx8Dk4GVY
Hpebo2iOJ4f02nXIKBVxOCVVnottR1wJbgL/QHgTKvz0bUCwvzIT+WYzP9bwDbwgMjZqAjRTwA5g
PIjKRY+cUnQ3rEyfQ1EzkIxKDOBoH/PSv9AVusogvpSzE6xvhDY27FPJV+tPJ1OEZ1uFu0wwz1dE
5OJp85V7qRbrDz9c9ksXgb6b1S1yV7sN2U5oKom63dnsiCphqazGE2EDRn8f9k2zshKAhSjQGJOc
xsGp0YJh6wkT0n6k/Y6t/odLlAzl4YcXxT/wE6wtTIpRxNgiYjzWTwm/vvjL4Xdb+0F66jrEfvlc
Yq6n1SZMPEYZqkWng2pjYfockH9ABrhVqE6Jm1kvgrPN9/+NSKOlqVatMF4GLROwOmDAngFpRBVp
b2zYWrMYTnYQ4cZCkDkvm1PuBCxL8gXt6A9RmPEmiNTRruMvMtbhNPcfaVofZJVfyKveCqN+RlC2
19SJ/dhcK6U2czK/xUn3putqE3F6xMvK2ZzjNjrm8alOsffmYwwQLj5lNBF5DIZPJwj3Pq4BU9NU
6gZst6DSiQ4ZubczkukifEYrjg1egFnXfsryyCYjboMnVKwakhs4jYRQYeoncx7wUc3AiVwrp2sy
3JpmD2gS5q2THos+eUry7EWbiBON5QIOsNc5VFowCnKW3ugrnSVTYDSdOC3jhzlPH9rWfPX1fHCt
6jbL0lh15qVMBDew2WCMKvBBML23B/5JKdrXyf5p9p23qlvnuSlDBDkp8xbtGVAq1NnnmfOBC/r0
VLumu/R5RHDVyLYaTNd23IgmfYLcF/KrpY/N0J2q1j/TLEK5AIE5pDzAa2NFzqs1fJZzdK/s4mzo
6rnM84sZYOEuu50xzFyMAXqT4/RfWnWfsH04+8W0YmrD204u3SLDjWamje2tESODcopauB7OMk2D
mX2jiuAZb0N8vOkm7Kv7WRNZEcQCJuvB9Sy5weLWQhqhOo58itjxOlP7roxPnVLoFXhLaJGv0nB8
qAKebLu0qMNG/yN2ARbKBzWkbLmzRxIRoIKV+5FrevFxBAUr6Hnaook+ODf3MmIjaYLM0IzZHt25
xn+MC5bpfLxUsDJOlec8YNX5Lavy2rrTT3A0+Lyd57hhPMc4B3VsB6U5RGetpzjCpOJ8Qdh6ifue
5XD5NC1J3mtdJa8A25ipsACsXFY4mtwDLh6nfMad/dl1QXssI5Q4PpQ+wHLzNva3C0F+S5SFv4IR
dGjK+GpRgu+kS0rUFJ5NRUdpbjkjZahUq0vK4x+DqFoBwRs34CjogezcwL8bDeM0OMTtzI58rws8
0CajyfAzIXyRMjhZISjjZo7ckzkwwmPnZmu096aVvdgxusAhvgGV2SCMuL3lRARxdi3xxpUe2gmH
c1iAQ9Fr+/dE6HprtipZxXWV7YJp/kTx/JyRncsg3wRBzAgRJCqfuuTCDKT2pi4I8hJY06DDbeHX
r4Bg0LXh2jsDX09R78K/b2pg1IDQ7SAmHoitCxMY/eF5XBE58BOb6lbT9pJefvCwHBVKIA2Yviry
aFs7j1f9YqFtVXlT0bypEhtNQmi+EDlF2ZIE7zSrvnhg98aoqy1e356m1bFQTnXUsn/r7Dg+jCFx
urZdbVDZnIPBJXG+RaTfEs+pZLzgymknYllfTYnCx52bH7PvvlX6YodMpGWX0vWojCe3SzHaxZQP
5amZpptbQtImD2Rv9IQeQ8iig+w/z/XOm+VvqxxwXFh8atlMWoJRn53OfTPz+6DhFhoKuk+14NlA
6XIqeveakhmR9bkCaYjOJKtYIgwSwCDaMfRV6RWK/m4q8u0MKYmza/PgTNiuLbYhks8QvK+EcvaD
+5IGCQxNF1lFW4ovE0FTlJRUFsHwu+qcjbtglAIxQKDursPQrJ2en2J5QbqSDqHspn1hVaXtVSuA
0i4el1pW7zhPqPvN/qHP7DVwxWJLXOPb2KWPnhmdEWOd55iqK+ySlTRz/K5QuUjZ5RlqKpqMwXUq
TQ6RMS2UzEx/9r3CBo0HgNG2HaDFBAZgttOTM9vO2qvu6jJ8GNwMV2DzWuH1WmOa4r4uyIxHDIHP
t/2EXfNpTNsK+fMKL5U91FwBmN6b1hH4/hz03q+xJBbQ9i5U4ZcgTg5zGxbrOsXPkgKWMg065fiL
/BPIXHZsn7ri+5+R6duUyGdcCdTsdnEln/Z3x8xiHU7ZJ70NQEzD3VSrjvIej000VK++q86o8uwc
l645Sq5CJh+dQCJ6peExJGf4cDDjaGZTcYK3piG4inQAPzE6OdZ0xkcerfsEU0EqDeR5MVSf4C0s
GnfVZ6chHfA7VW8MBO+n2viB5o1TCaok763HmR563iMyq6+hcX6W6IlmT/8VfEQmh2ljou9WCdyn
yoSYN+7tPnmXaE/BMXIfOASCAlD7EbHBIxiPznY6uFt04v4aXpN5yIwippJCtkIiQPwG1D9eRab3
HNglJVW7t0DGr0qT0ZPU3V997r5WtqLgiUxBLWnv0h49aII9o2uaHx5jeoNc6kZXD10//mIgchUA
YgD5EHZYMuIgSsSrqoNljo9xUufsNBwC9OScRUUB2YEbxss2PjJQMziF4RJDs1MhcEmtJF3bxUdO
9T96FXvrhBvc2OchThUXrDz9mopNxiBUc+TEHNJH0q17bVKxx2wbrwAXEucnu+hUM8weOFEdRFA+
2VWqqMvTDEkQfKohYrd2p3hj9mazImyRUyVKct77Y54X1wQr1qNKizvyfxkjA9qBZV+s/NTY0IZt
NjLJ67X/w3NQZsUlQGTApCFFcHEtEw84RUDwmertuyJhVeEuLinCcjymUx3u5uJieeXnWA5YCgXV
+iyLI/1R5rUuNFyPyXDW1OYWtj71fRv8ZXfos33YfCsvu3WVzXkzQFuI956xtOViimso49PkUZCn
i9lALVZ5YzU+co+xWJicYHjuiG5O28++/0+YE8+oppwtWlUwHnJ+VI6+RrZ1V1f8moFhV3uzFz8x
Ti+rTJ9QTUIgAbabj8Rn9XQUAZtRIEp9ElH0aoF9ZKps8mum3G8GeuyVr+w1Z9hDJoZfrPwQNYIH
KT1QQxkzC46LwZwmp8Bgph3Q8cJFE88cvoaZhx8AERrgTpIPMB1YJAqMHysVML1GZ1NSCvvV/Zg3
xm5JHFstzMGdaOzm2sIOXnVIqXYy7vZFRADf2HbJJhshmAXV3ZB5720kww2a8CayvK20ihZmoDtv
auBxKZbBY6PWWR0jA5Hhc+TpZBvnYpNbXHXfEKhwkgqltSs9WuWjj/pgbrYFTTQvh71AsWVA8HDo
J9L1QvVTP6ec+M9sLrvQSp8MCMh7KRbbztwZD43lw66TEd0mrFq6fFY0tM5RJTB952a6TYieoBCz
hwMhoSxOTkEEVKV/JP3Qb12lSw6DSbjVIaNp4ccXBn+FOzxQwHtbFVh/1fmcb/M+wB8Sykcz1NOh
bXgMMKZANe6IU5O6RGGXzpxv3ACiXH2fy5Lp8EB3wae4YzR3Kt3MuGNzL9eTN8FMW852/nSvc8bL
MUOdE/VAubVa8MImIjQni557TQMDGTz5hXUoN0EbOKtM9oxWJagyk7Bcv1uNUHhWTtPmb0gVO1qr
UKL6UCP8I0pT9NO8HcKPEan5KZEAf6m317FTBlvfm+cz+mu6GEm65Kerr1AVcm3p6SNKi2xF32nc
hmLC2jIVZ9vYtEuSe5523MIksG9B9MVwscL0BYccEw6VBHsU8d1ldEFUIE30421bwlAiuoxzRIux
hwFtfbMza16V0lT7Covz0WggvlYMC1/cat71jnlnzGn2m5VpB1dHf8Uj4TYBoRVXP09+RjVximbI
3zZNMroMc2TWs4Tef3+L3IeYvRbCIHCqa0Zu52Na3XRQT+9B5b576qMZf1dASC//IZom1Tt+fQOf
77OWAq04u/GFNLDsCPeVlnJSuNvSaaOzpt2K5CCChu0X1avpZA9B2Mt1zb+1lmVl3H+/oKNPj2EC
fQz77Qp5uP3C6Kjcwseqr4y/adJVFrdCMZ9yeL2XftbWzcSHDGwqeRfx/Gk0s31x4hQ5YSrHNY5f
dfl+mWMnRipb7MjdeiLBZe1AX0FnVs1vzcw5ccid/Nmg3WBXbvfl3TDL1T+bpWC0/BbbrztPgKES
MF2D/2tw5L2Pb+KhG7wjaN3prvbBXuXNOwUZAv0ln92oHf/w/W2izGoPupf1sJv1UUg2GVMBaKdS
b51dbDXEs9mppD1qXcWUVMfCLsdr76fxOm+78pJPA3g27R1RDaFbxd7y0SZnD6ajsxwLmFXHK0sL
91K44D8dtgNahlThgyT0N4aps7Iq1Z/RHlusbvlHU4GuAUjS3clZP3jaMq5BjgmuGMfkKpthgTEG
kpmDK65e4YNHUP576ENBSZJUbMq4LzekayLcDd3gufTHp2pu8q9JIJTvXUxJZl3MdwIa9Ymuac/8
K3TPuCUQvMaaUhFjx5cynJuOs+ohLednadtQCzp2azwMko2rHuOtBZlzV5jIbkZSvA72CDukMGlD
dCql3iOTB1FVcR97cb/3jBjymUuL3Ksy775b+IWMTLCvFiibvNbx9iDEHgvdNujlXBSZ5VhtvgOQ
kQ30W5wDBQPxMYHwH+ifnVFkd8r007vh//8qyBrvSNHxnz9XKp2Puc0S6RRjek4zLN1KpM3bQE8z
kW38l8d0uG/XyArccwISZsuyvsBl6u4w28hLwOCmjwXih+1QtbC5/TkCvhHqvWd3+8muaRaCpZni
cDxy9OFppDHAzo+IbeGNDsB0XmTItjYyJs9C8831EZRGTK85fUbrusnaG6aV8shTLxDDPFd+W9x0
U9JwWjjBQfw8Bo7DTyIFai74ZUqvePgOktEWIbCsDvydBl0ESNqtwSmKJEO6tN5Ir1WT/nLChXRK
F2PUGN3FScP/L0Jg8V2Urv1xnHZOw5lyACETGPEpZqM5W95XFY4AulsrevbpEmokKEyrhnzjd4Q+
4Xm3ZMGabo/+zoO2RL9I5vcQwLdhLbrdSCDWFQ9wtFZyxueWZLBdYUBUNID4MrHtX2GQnnEgTgdH
ZcOrO0KlKic9gTyeh1fLMsjuXhh3U0/cVt3UG5fzwMtUTAthrn3zBmlsK0TNezfxszcElHaikTOK
Ua+VVVurKobNQlIYDhPTO5SeerAWu4uZFvk+6Dl9NF4/kSxudlgSJhgZQ7CN+aNz34A4jCf4jXFv
TBfHZ4pDktuGmVBwMivG60PaHluyvXbfH08y/szUGN7MKLs1hd/cmalBvEFgiyfForEx6qS4hcM1
cJCkgUCr8H3Ac5ooSg9M7oP5Muky3w+GiVR8fPUwPj3lHWOUAG/yYdR0UhyDWEoa+JgGB/++GZN+
5+eGh/7OBd0wpM22Cyx0V52RPZj1cB5RPHMcyZkJ+s5Vsx2N0UsAP+5xQqsEVtn8oi4yXmTE+3Nk
fYyFMPajTl0+Ho4zpFNX5QZM5pKS/P8ZQIXNbWa57rkJF29maT4JBznL3DQHAE94Rzvb3o806Y/K
Q3mIdkxO/oDvF72RB0T6MAXzi4fnfC/s0TnTN+h3dUL9XWLLSF3lrS1yJ2bdRFdb5+9+n6gna0qw
mBk4XX3PzC6VW+YXot3nMtxaPQDe9t584VjYpJfZVuM+MHrvlLvaw4Wet5AYhvFm+SWeCtuG1ccR
GVHkpvYb1pblGFsjyHoYMG8g/5hyJlT5hrhyBKRIgcKRfc3yzK0laDX4TKmR1EzFXVKZT+jrk/23
6anMUetoj57V4vftW6e5D0FxFaZJMw0zU0g82r4nGAOjrVxcpYwy29lBiU+C7ERAKc32oNxb+JmZ
qtq3hey5s2XPxW3pAXgePShDEXsUW+XJtGfrAlfF4XBNgtJ3wprdJfd5ETuHcaIjPneUnzqtj1D4
aiCkNQ0MlMji4NhLN40QOpoHvcVMOym2w8JYMDmMrW1Heqfvb1ExHWt4kw+WVY4XJ6v6ay6K8EID
co3I0w9E+zb1FtGXZbVcNV9csOeku8osUD+4Q7QxWyQwRs7wRk/hgKOYTxinb0/8dtefcUlsgfqE
r0QAtiCVYeZ0kQpezdH4zY3IG11kEkGQDhewXGI30dt78JE8gjea5CtBQcdqEnt/RMFdp07yRDL1
IAqQ3+mS8kkXs7pkdp/vIYFyamjAwIHYh+AJFvFR+mlwZXb91ATcVmYyThd6KsMxpdBBrKjoYyy8
KQ48O9dSrEQDmNdZq2DndWmyblHygmvuslfRWcigh3anaou2kqzHE9ZwY8fE+p5s4/5Mq07tGJf+
/mYsdVVzqGlECStM3lxSHYxxnq5OsemkEeALGcMdi9uFBGKw09XI++OUVHT+C5h55xFesVUG3tMg
2MIyszQfe3u6L4HRsUXRze4KqGTEwwtSRza9wHZZNdwTcQE4r26/zNop7g3VHuaQy9XPPwIBUtB2
8eX3k7KPURfs6+UhDydS4Sq6EAcNMfiWuUeAr+eJOdVdBTeXo6ihSRtOH9OSesgYOFpaPe3wNGmH
59xToJOir7kRzRuCSnSeHQC2zMHpU9goxaLxXGA7RvCStvu+paWgxx2/l7p+s2nwEftsuyjx8yWI
PFni476/ijQfHm0OOy6jl1ZH+VnQDNkgKck+qf/faChdJiZ97aTh8FkVgreeTi1LbZBANli5xpyc
RigeT13eONzpKU1Z9NZtDr2Vxs1dldY128PkwbqB/ByMur3rSte8GzVIb99bjGrkFDyFLOpzVzOB
sMBRtTRpVzaRIo92M+FYyTsQQk3WwRSXGCFiP/siw+KS+V8DnW7SZac7GOs5KT6LOiYKUeIO59iw
+AGcct3lBelvCiWitzGA8C1YEeJU5lnvUb9AAU2Lr/+sp8ui2gbFeMxZkVdVBO/Nwh257RzXfsK9
ASVCRa+ZZVgMJ9RBM8Tb2JMOTpMXx8AP3btOJcWlKFrEJghR6NJWgHUWKYtX/PITz9qruXc3bt8A
UZXEyERZ9Uzq+gjpX1H6QjVAHjwkl+8XqX3M25PLINnO+0vpT7TKGHp+zCUzq7qT6k6WyKNw1XxM
nSU+JmR0awcNb1qXcH3j7w0xJugbYd8tDR2yhdyheQcv+BpNcfyl3XBv18l+UTw9uvAMSM5BFg71
9en7u3lxR45R8fz9HQxqoPHNS1nXw6qum4qjdJ4xpyyZNoZ59dzFOYuxg18spCfz4LQ2Q8LKnD4N
b6mZglReMx1GOyqoBDVd5qLNKs+97s2Xmu6ypnN68UJ7vg5xIq4VkaBr1BTthrZSwjA/TZ6tUNy6
yNW/CPjZcJDF/Png2cb0FXe0V2nr7BDd4MetRp+5bF1zEZaXHEnEeUS4j6WqRh5u1ufvr8BdUiRE
I/Ba/pw4kEJ9fGf3odwziInGvPOTAah/Y9vyT37o+tdctm8A9MRCivKv40Cc5IQ0eQsWLb4HZuAc
56F5npbvXIQAK083/V7IuHkQyfwXbcDi1TKnxSkR2ofYiZK3tARlBOikutNt+ALkksOnAbF9NLTz
7k7JC2U1di5kKZEWxsMkBUODGM1i5mneBvMAH8JaZjT+2Q3T7jEc+h/WImqOdG2hZUzE+fslWb4y
9CIRQjq9VV4Lc3lmVOGYjXWwcqFe6tSINtMsrMM3b9+Iy3iTIXA/pDGxTNNYHX2Im0wOPR6gLLMO
+ETk5fsAIVvmS0lZFfD/59pmm3bSVTuJ+KJ6a3ycwIeIFkdjk4GlElH7QNhwcojdON4LXyI5HIuv
3EIkOkHseHAj621gGLgigV1/jFO6SdoI6olfyFNlqn5DppH1McocQdrQPchJWnc99wEjDbdfGm7d
DjNHQDr5FFxju18LZoH33y+Zy/nfjj1anr3xK3E8YsFIs3+AWldtWlfecwdeKFSnO1EldPdIkPkh
GHSLlAFSkkB//C5N89YB/kDkijHDsjKEeUJHki30fzr92fThdPW/pIlYRPr9LdIB8ZhjC0mig2Xx
6vwRkGYPeZ92SU3N6sv2MJVZf/OW26Ab28depO2j0fkk70buMUjNT/jsB6dJ+2OU58mZcfpDWitx
IXdRMhDjY/u/3xJV3HOAL//Ky5NTefqrHCpvY5EEfdZ14t1nLrNPuMXWccyZ7rdemWAECZLr91ei
8yi+I4tHVFX9yZhjjhd5fPE4+z1SYP6s2VT3UUGYOIQLIIaye/bR1wO/yt3/RK6GUBbXmfGSoKfM
WL2NvCHG2dXnto3US48GbWsyzZOsENc8LtUmHWN388+ZGX8memillXSkptrUUD/EEsr3X2lNQz37
YWwBM4A26B4s3Z08T/6mIWBg+8DR+M8/zfwzHIof5yhB1CD1se2Sd/33H9dhHeYAQQxajp/kJ/z6
leUm7c+iwsIUQb5/nAYv3Ie6/SxbBMiWgnk59du6KoM3phKBeyMH3D+VlVTHSKc/yyRFoxCk3jG2
SNgxvcp6KOcxWSqNfwm2sv/MJ9TKcVzLsaHAmMoR9h8pW0OcDQ6jgX7ttfIycHFOnJxDothuFMWA
d1LyeWcGMaQA77h2Cqpr+TYVRXedmOHNMZtcNup6nUEuwFFQG4TJW3LLqdxH5HKbUmF9+HZVbUoC
jbak6uKC031y1CD5gnCM9k5Y/RYNsxALkfB6aA1znfkGHdSGvaew9UwjgUSyuGrOxlx6xNs1Hoos
ddGm47/aqt6mhb2LMnq/igbNlipy5w3+QMMVn2VXLXVyCcW5xPLKGUFYu6wRPmOT+KqltTPDUFwj
cyp3A6m8m7rArym8lLCEqseYL7HO//PdgjL7f559WshMxF1LKyHkn4GaiQR1JBVGD2XLO8ULrafA
o1XSRbsRlx7OVErUDhbevQkk7iDaifoEa1KWuw1KwHxD56l6dEjT2vtlxawxZTTYV5xJm4qFrxyn
/taCNkcNguAySOe32onnVU6MwKbLGbCAzbVPlLbtlU6b+xzImA4zalIb4DDm6eK+a9v8aNV1tEdZ
6L00TfkErqr7maKfNGmOJXfNHMt3VNARhssq/WEiojNBq/TW0kXwG+M6TbQZ3NA8N33GrHoJyPNw
mm0l3OEbFsB7sw3UirYLx+rGF4+xtOQ9Sd6yrDeh28AaLMQZ8DIkVzMwTu5cGqdeTQFUHNqJw+Ay
+jJc72QbnThmQzTgJsiWARl5XduoUTPRzV79iPeu3swYJJQvJCjzrL1LWxMVTCRRNWBqTYubKZpL
6Ebli+x8+djW9pp2n3vsFXohTBf3zOyiF1UZ1dE0w5QO3ol+zrgnM4f6J1TDAVKI3g4B4wnPECX7
PibAgDXjKVIjUgoRarIH+Ap5UnfPTuyuOEQcDNfNz+DU2vM/32F6CSwq0iko8iWI1jG1rZSW0mbh
E56lv5MC/2v5K5WSHYJzCNKZeIZNLL8PfNsGrhcHDBy73VAfFCBcjIEEHiYgbVctR7Rt3FX+ulOB
c1cY1jWCWRdN2XswIwR35y9QGtOSFRQ52WHEvn6ZWmMDM4c5BMEweSv8+5Fkkkzo7mJEb0r63g2H
veoqjwsmFqs8JK1QR+ZnEwOscE5Qcd4NC5p373o0XyDFMz4Owu0/Xw9rWcP+uB5LSC4RhwLwuiv+
SD8V5PVAH0at6FVAQAPtTSdj6PEoacdYD8Hw7klkKn7YDVhWwdsptIR3SGXPNuzmi8OlPlSyG+ib
929hGkxo7IS+Q8IbbwQBVmAIzV8t/gFIlIAxxo0V8jFbzVQ+9/ZJKPsVQ4eBZZ6dJxLyJd7QypQ7
MGAGqNebP4NVitPyIRY87IbErVaFTvqFSRGqVEK8QpU4j0H0gVHOPvqeF2HJlfFdosPTKHT+O5ad
uzEYef1LiO732v/ndVPKZK0SnsNl+6NI4aAaS99PCiwozORZnxoczEHxWTVLAtZyBLCGzD+mUpxN
1vkrB61T8TUAeE9Qz8Tu2oZaQh/SzV94YH8V8UdMEWuG1ityCnM99Lu8y6EotNJd0TPFE+v43rp0
XHNDALw82QNOmkZMMxfM8hGPYGv2ug+rbtBhF+Q2TT1ZZpI3SCH9GdlLFAXGsTTiKFG3LHMgj7aT
7LHx94CpfDoHTOdUtvciz9z70l2GUPaPIlbdRZrpRmkmgkLY+StHjpuRyPLmKwlbLb9gHGoeuz66
Kzm6r//5/pR/5ntRp7DMm9ITKKsAnCzF4n89rwlCR6GHoFxrEfWXsXeiY53gl24T75xXEfY5HWbM
rkGLAuI9F8E0XLrW+UqLGJZ75NQPMq2jtV8kzBuxS0DuHuwD6uF/zXn8f71TAtKWghVILMXV398p
MwLGHVhFcQmEI/CbkLZUuM68WD77Tvk1MBu5dFXsbOltqC1u3GNNDM29N4snO7e7bTH0Ke2c+BPj
KdOcLmNSXPnqX8q//ymuuZ6uabL+ucoS2l7CKv/revoZVjW/bYp1NINUEhahQAk515ugIUszxAmx
LjN8XP/yKf6ZecynqIVlutSb/CfNP1aZMm91PcHL4GdVe38uQs6lND8goXSa8BwYsnpn9mkJiwUQ
XD5P5lGP1gc0K3CvjWHSu8C0+S9v6n+XPg3TyvMs3pEW5IX//VL0cVHX5gRYI7bbY+dU3TUBmn8M
aA5tJ2JFDqHsxmOZxi3yV30cpu7lX97B/xTHNtuRZ0vLMpXrEun693fQtgJGJv3JdRpjefQgX2Nr
I6p+5EdpJFX7Qlu0PpP+SAOFbTMc3zhvHnqbuBfSxdS/PGzW8jH8fVEjus1VwrUdx5Ou88fD5nYo
Ysw0Ik8l7K6h3Vf7POlifFqp85HWgPGRwhxFHmVX2qDPsAvlGxhY6OWxtq6JMTsnQK5vdtanR84w
klZEEu5sUmVshuVn2Awh8zwPArDVyG7bysi/jf2rtMIh4ayt1JGCD9Ydg1DLf2yt3PjtVlfsAuEr
8W3vszmCr1gSbDiAGTCV4/QyDt17ubQ4v188B+xLZlukXMMzfKzdxtvGc3hL6RzcKWK0VrkYo/dZ
IXk0mm44f7fcv1+MqP2l3cw/DKoJLv/yOf/vQ2dLShr2WY5DnIL+uP2tREU4mxAqBPmQL1mTWzWq
5tVFFHQE6D5vcGD3K7MqvUtB2rk/jdmTuYyV3TCnSfLOGSLUfgXIzZVXt0t+/PP7U//7eNrSdk0X
5pZyHba1v9+HRl5Cspo5ElS4C66uUzzMoun+D2dntuM2smXRLyLAIcggX1OiRM1STk77hXC5bnGe
Z359L8qF7utMwwk06oDIdBlVGoMR5+y9thuOFfzYsWMg0ebBuo7sv+ladRt7CfYemhqJyBI8NJZm
71odexM76/1LESyme7bv9ws0ahS/k1p491/b4jUCmWjoyPeJ7g4eA/trnRncj0boc7DXnF1U0qnL
xBydpSoPbE7sM93DTz7q2odjsGUZukb0u6FxzLPf7wMtjksqfYiIYVa2Z4GIL5ZfOacBknN8nfBl
eX5QkGze+GdoWDtilJqDsfy1UZu/Y+B9w9LCmXZMb5+8Fx83qBZ3OmlZqCUFTv53WaogGKAW4D5f
dUwTTorSOEDT0SEbpNvw7dRdJRTjka/kvHMAWq0rWp5t/lXNYAURXlIew3maj92gGmfUNDlQzEis
assWJ1BG5mkZ29MJk/4mZ6ef5T1Qo3n8Fnf97FpYQGmjRObj2Eisq0CJ1+BAYMdIsr9aJm5/fq6/
ublbpmmwgzJMg8y49+miVS1Ew5QlWkndWhGBR6O61dGl6VK5IPPejF3tPIYVtE90jocxVEKAMm9J
Zqy7qGyOxKwZ52Fs8UZkCF0QsJDOqkX25c8PU//4lkgCxFU2Y5JHy27v169HFiJY4lO5xMdjJGHv
wH68ntrX2WdOlZGnEUyFfmPAot3SOOPgXyRryaL0UCf+E5sjekRFER85E5n0tGDciGnedZBoQRtz
MTmQ0cQVqDcc4lf+/ODv0ea/rul8oTntGKzrnH7Eu7VHiRSCwJsJ8Ttda1CzSMK7bnxuHSmOGJz+
xnAE3gVBY1oTnceJXzvlUUVId4yr88+Pxfj4peNAwHyXu51Quae/fyETkTiaaIE31acMqfRDkTrT
6xCgf3BMcwDyjcVRKdJ9Y2vppQ9seYDb+qr6Dj3WONKPSWWbN6fTgIjI4G+AOcrOyuslbzqcXV1L
gclV3fGeN6fOfIcK3foKw/aY9RzoQtlHb2mnknFnQBFJKnM8Zpn1FYisPHVlDXMWneBGJQdxE6QN
I6L/x9Pnzspn3l4sDOq7vRe+sySt6ixd1br9n3k25YmoYt/jwKxBdxEKPESn3NQAIG5OoQuSRcf+
i2YxVfE7M9oWZchEvy6XJPBosSbZT4o5MZA3vxLnlJ4SWiOrRolASi2/DlEh91FidI+WhrxxVjN5
zGyz9uoUNWTQ6KV0Ya+7HO1DoX2XZF4Mk3oUaMkLxLrik06g/Lg/ZmvM2qbft/Nse379Fk08nBAm
fL7yO8CRc3lJKhm8YaNKj0YGQt/m7rb1TUhZvHXjSi+LNzBM7UmdCzQmTUrCVUieQjvG0ZvTN+iB
zPQULu2ydHLwEIDqNhVsiglBkFhBIo8nOx5E688wEaPuZSgQizUlEWf6ikXWJYUEgL9v6KhjA6K1
Ms255TgR1qYs5blRgnJPeEYANqpTn0SGKxd467gJBpNFt7XzcyBaehygAlTSN5QmMF7xN30lavy5
N3wSY/CpPVRF06CN1OpbJMvSs1HbDV2zuN+aZ0NN5C6BbLbRu8TcTxATZBEaX0vDt7ZW0pHdMmUZ
Z7GQYSSTQTcOk2ZnZgsG1yWyfnZ5AUMwH06Pi2WwXp3I7qE/aPOTppRijZff2v75I/y7pdCCc80W
XjNouotlJ/Ffx4duSghg1FVYu0RUmqVv3fK+/lvNMfTlCG62iXnNZr3cNvGYYAslwkCM+g2SmvFi
M6Dr8nqPZdV/HGHnQ2h2rilBRYfCRq434MC6/0bDcX748+P+zQ5H4g11bByyhi4/7GzBamLG76Ai
GoCPa3wIxlituqkJ3EQtwTLyVng54MqdVpi7MITy0DRMcxpgtCtVsZzD8qtc3sek9//j2wNSjnYi
0avWyTjH7LeKpw5Bk04eQ6+2cusb+MQYZbDn49PeYmY9aIGdXJkBD0vE7Ig9QP9mROnMlKIx97XA
ufLnJ21+aKYu23hVqNxddY589/72f71ZjI6mTERgPh2VcOwBdsMhIhH4oZ+Czm2ICtwxPotPtk/r
xB7C29gLLLq1fGSyo67vETPlkngKqSeCHQ9PnbjUeGUPpDZHnNkOuYNGoWixNa/APUeupRbJaTax
cLb4FKWrJ3W8G0btLxHqDf2joCFCaQUFgLz30GvGjBEIOLw9n+VqV/V9hdJUNttp8slbqFWdHQkE
HSdkR2mpIVFddn9zzFVJKuKb0XvIZNQvCr0kum34txB1dp983u93x3d3T1uHZWkLU2d/bLw7EZl9
A7HGzvOVFUcGdxCSFVQtg5sbNuE1ymkaDrQCgLYP8HeUpHtC9BOTA9/nj3M36w9TUE6eo/TRbdCx
LWmogzmbJFjn6ljSBCJ/YTORu7wRxVAcdD1BKtD38Ytd1/FGtZ350PdASZxKKzT4ZVq4KQKGz/dj
DEZOxx38XIcV7NhrzcfgfW8v15UoPNSS3++/DbHuEHDqV6tMLpkbtap5BDzg31oaRwFUrs++bL/Z
LzmS/qpwLAMorf5ukYgddI7MxCEYNLcKTe5LV7Q4M3TECfdf86L0zCjorpUzsKortukq4HN3VplZ
rkUr3st7cG0pnP1v2JRFreLNLoB/pLtUDtY5MJPhEswHOsaQCZjA08strkM0BXhJareIAaUh8B93
wUxuS6xKJD7GJ09S+3h2Z3Ou20yHTCls8f5M1/uWlZeJgb6jFPM2TNJhZ0XW22QWX/lw/Px+SDE9
RkU/rgWwoENg+ePelxBo8HPPn+ylPw7aLBjQDmYGdqrYAt83JEelqCLWJ84ASrplN1U8aXEYXcSM
Pb4JEVrFRu2JcVIPYVZ9LU3j1LMqvCndePTn7q3rpmNtjYK7siPWZl8R2aoLBA80DhlbTuTnEnje
DP+BKGR/+2ShWj4Qv37LbM1iY8ALaVoce97tUS2C7PBMTnjsO5jdKLPsDWD4x6kaAOOGaXieSE4+
5yQ2/7yYQT2APS2r1QgWCmcC0aYhSAV50Q2j/sIz7fcVojCYRvwaGSZmw9kBFHloAwF8n5jujRXn
8nkGD1sCx3tSU1JuRl+pzpaifa391nxsCZR5qJw6vTg3EynyF3byxcbSdQ0Hy9yum5avO6Jm0lqD
DC+L80wGwXCOinzapsqXKu2LXQDlfZUYjcXequxWZW63IEUV65aQqhtELeH0jNs/WbSsj9tshmhy
eTX5PEjcoL/epEfTqssR2Ri6YJDDIDgWtKmyp/+hXAUYC1cNpVjFuQDKXuOQYllrDveskgZS6Naf
8OR2UuAEVavQm2JQ70szQpnb6GrM11QBJ61ofcRaZP2bixmlVnbMzP5AJlbzMyoT2TBbLYWkwYK9
9OH/LpORD8SA3jpGAQ9Glg1f25hJXSXxpLRDZL+0MWdRLDxfZQSliYy574xa6D8YffpYDWCmyd/A
2I5oKAbJd4ApXq1SZEhbxXAAYvWBQx/YPo3o9uNEtq5ad4ab6DaW6zLMNxwj9ROkb1YFdm9NxFRx
qp5m8LNE3gJz+GSlMH6zUjBI1i3EUwadvvcjFlvJfbQcLIf2YqqcjBiHWqf3ZyMae7eXk35DewSJ
wO0sXHOgYMpuqA5KSciDwtsFqkmbPX/CbTInwJHbgeg0qbm6GEFxki+L59hRj/x/s3VYl82mmPTw
JqGEmPUcXxqdpRBlc/BE0AMUSVTRTSFhRsxQUcGkftbr+thDXHpIJv/YJgvk+x1i0hKGmOFrQHHs
pDfLbv6KM1t+rRb9SJg4cp+V0eL2THZ8zCBbIvXe13bX7KXxMDYdGmujC0nH6aT751XG+nhb4i7u
8OC4K0FNNd8dQOjbwzEid2pVDfE27HF6Na0yPppEKB+UHsYe5L/H+x8FsoQqGlnkG6UNO4soOCml
pZHtnRoXNdAvIzgEYlaiq2aLf0qkVbCPU2uTMMB70JhtP9TcvPZVKSHRxv6pSlrtwZgV59KrWnEa
Meqvwjmbv9NU3ZNYl77qg6J6LYF+D76dfSesd7wZy0Um1jdonyERG8NrooY/0KTmF5M0ACIPGQ2l
/poEL1KRygYtZW6/1KQ47Mk/qN3Q0govH/oaTakdnIqo9R/SRt2mZbGcn7vuG5PQ6AxlbFfGFhK2
4KJowSdHftoMH9Z2R7OkKXglEPVY7z/9fAkH7tGAe5qp7j0cUJzH6nBSTjU8qSDST3bi5McMI4BN
CIkrZmXaybEAqy6iwXxQOczq4tr1A0DnqjK8cV5jEoNKl/fWRiPK72+j0r6zYI/s4jGHzGWARtOu
dRhJXfk0JGtnBjM0qp3xkls4nsLOUf82BrK7gfyvnE6lYWAhctKYAKysxUiQgVTb2q3I3FTHHVD2
lbZtqgzr+TiWjw0vH/1A3E0BHBHyNzxt9hkXJzMRjbmAENVClz8ydl9yY4Zbg8wV/4PEuaH6zdro
nB+Vw24uLmtxG3xmwpVxVAMwfg9dv3wjIohCSQgUZY7UidMosie/L/xTQdYQwtm/rCyxQF6b5qOD
RZHJ8Qzre/IKs1PpvBJBzBgXXk2HvuSULn4OwIHygWxvWrtd7GwL5rSIPs3FNKOvIjsW2GhVeF6w
pXAZ1pHbwHm8MgYaNhkxU/sEhm6GWg5iKRcrVEH/qsyjtaZlRoXF/dXu8rep9bUTht2I4WXTbTNW
8ZVFH/FC3isazULnP1brexOWPotXGwMrj9PFpoS8BVAPHMc5WUeplu+7OYGW2ajVpi8ncztigdiK
TIvOel55fNico7FcoiWifRR8FIw0n/ZRbfbPueJZKr6CEUTmMxOSv2RHz0t0Xtex4xn+99Ko2tuf
l5ffbMAcnX/M5a6roup/t+tVk1qPm97iWJkZJ9LHYYW0qSSGZSQ5tSEMy4y78RWx3TNZskCTJzQ8
SlX9U7DPugmCZtZzA2XLNPOXKDD2iDLKvwC4EMWLhdb0X1sdfvty6hKl+GTHcJ+//boBYx7CMJDm
nOB8LN899tgfF5tA2awyZrAbW+FDU9aLSIadwrqLWbo1thJLUHH/GPfjxKa9CbG15Q56KAsnCTeg
jvzDdU4gCzN/mWJ4RHYfLT8pwaCw8mipp5d6eqryEZZ5L5E5jRMj7Ozxz2+E9putuSNpKbM15/j7
cayG6tbU6MbyToTRdLKNSdv5IUNgvAXhanTsfFfnor7RbFGhgcAhxBy761GsnLNJ23dOIm9GX8Xn
kbnhipiQmVlTEtrsVQheXVhBtfO9S9rHMOznM5rw+dlKOV7ZFnHQ/JcvahwaB7JXjEMCA+qhReSH
hYdfLb/8D1iT/GBlleWGStRt57D4R2LBvtbquVYhLlZljjlqDI7+pGfXeK5Z4RFFIYXFFGBr+l8c
mDezolhfzfF16PLRM6vG3hiKFUOG6Le5GjdepCck+Q2N2wpAOEw1swtxkAamNwlNFDceHKqBFiv0
psoDctO5ut2gBEe4uGtCHQ8i2oMCOSgJUVF/zWfbgG0fKOwctWxtVI72JNdq109P2vJz1ectCpDi
WGZzyl0SGQgBncme6JP8aayAAxB3hZ5MyZYAC+EST9J/yRdDEwOIQ4KO3HVqKECFIjjLFn+HDKLP
hGxNxxTP/iqL8gVQ7tTuTCzfmtaifqDxd53xoG+REY0YITRSkYx5/A4t/qEfTMQBU6iQgTEw0VDC
DkygjF9EA9Tzz5+2j2pViTaBM6BUdY68tv3+qxNVRVrp0KGEXve7IYdPMRpfKpjo6zTJg2qLPXHY
Tk6VeppMJsY3ffqmLairVsc8WYx0gBMQCQ+FCSB6yIfse4L2UUW99COozUOK8PAfxYbcE5egr3BL
sSgemjKYCAEekcWyzq4BC3ReU0QvJgb2r4i7xgdGc+a5i9hdmkl5ldkZvsi8VxkdowRZfgyrdt6L
1Lfguqi0qMyY5K6GprxD/3ULCqrc5plF8LZVjay8qXppqmYmpMd3vhnm4sycTRD3ZIHMfOj39uAb
+wIbV/6gktb0yebN+dDL4mWmqcDUDpHJMkj99UwTgj+LO8kNu+iKF/rF2UaRfeOadL1osuTDUWtJ
QCyK/q1T655J9Tgf75ewCLFkhbdev476tamXa1df++CqahfKIahKuwznSuyb4CK1s6OdA0yX18aC
GcEiFkIkMOGoVQs+YO9srfC7Eirwm4DguGZb1/9gMDz4mYONJ0ws2uuKuPK3v/dVh3Q6L4d1XDHF
WsrSHo3wSbRL6feS5lOSPVP99Bxlz4Hyb831i+8/N+JlrF8q8ZKnr1QhXrLplYrT11rB2wCJ7Euu
vFIQNR6UOusHIpJgGDqQHm5OWGyJsnK+ZRnqRoxtb5ZIww3WnPa5+7Tto6sfzp2SQwaCWdSyuo6u
4l2zTDN1mhAJ2nbNQiC5JxUcLx1EySE7jM7e4EUSB64taOro6GMuI2eqOTbKkXQu80DcYF2emnmp
0TlZ+ZkeOyXss5+f+xyp4cW2MRJdqBmjqHMpnUtVXGu21fN1vNc8X21/qbK6+T5vAzy+W8vP2i1g
LuGmvCbPFhwXqG7Zc9NmYqcnwVHBWwV52ap2QSnDS1AkaOBNbVvoO4WG3F5dYHd7pd9LUud9WIl8
5pcKCSdx9n56oOz0kKDkJiRCHKyKcPFj4B9LdSmDcIr8pOUnUFgTJCsMlemZAqarp+fOOjfbwTg4
yaWyzlN/kcmltC5Df8kJnLQuSXqlovQaD9dCLhUO10xeE3ltsxtljbc6u4lxKfLtWt3Vx1vq3NTx
ZhWPsXNrtV4/OMR1JJ1Bj3WRoLLaEI5ng91PlLgnFslkQZJqsIXoktx0BUVG0NXDFocFeaWPZv5o
3EvLHylfQi57tOWNTxlKP8ykQt5EckuHpdTk38rN689KzasTkTJzlfdr2F6M6Ko0F2GQCHbB8ZhF
l6Q9J9Elas9U0HI6Pnfi1HYnrmV3apKlMOQgoLKGo7hXCpPMOdAepJL6ENWHMDowJM6H/ZDv02Hv
EA0UfyIL/6iSQQ+FakCj+cdR0nnvT8gC2GF1KJB16mHxFBaJ7fatOrgjJo6naerqs984PJ3UfGKC
TgzZovmrh64jeEIQDE9PRUNxcbj/0f1CAJBxEsYhmkyHFHiJXBzqBQl2/XwLHbs5K123qTRE2uEE
GzGFHANApJi+hU29srTE/hLXDDD4ZkabuxFp+XOZgaKfWtvyOPRGP/++ysY6tJp9gPJykwAufhCy
7C/3S45N7xL1Iti2emM9TMXbzE7zXBtVesUAhgcm+WGJKv3SjU29a7JPhA8f98/LkB2NmGWgZjaY
07xb4RsyfxF7FytzNp/jJHYQDM0bseDQooGjqzqBhZnrCv9Tfg7zvuEMT87JRArXmI1PumW+2KaZ
3LC7RSYHXCPpXFF2JqxjuF4jgOILujxSi4tP7k3asq79snvmkSMG11CRMPD4cMS16QQXXTZC+enC
btvONXfJWn9Jsa+4QmDjSLLSupLRAjzZCV5N1OhgOOhtyj5rafT0BP4usdpSx8fVJvW+WpIE/rxP
0T/eQBkB0ZYB8IDLwH4/DIrlPHGiAHbUTiCECwuDixnYgdepcHPg0sjz1NGFY4/sDmoegy4pplWy
sKVhkygkFb6ZVVZvB60T0GZ68haG7Bg7qNP1yf8KuObSFvNn85ePMh1eWhpn6AaZJKCDfqcYYLYU
zE1tZKtYrX28aOADbZNchMZIid+Dt7li8DrszPaQN9DcrGrampVAB5rJ6Zjbilcj4sdy0xGzPHBf
/POL+lHAwsNjYyKQUKOg/jAEmLFDEzAJty3s/PIF+DfRWkMd0zLwB1c0BnJkjn4n3yLSEJPYWe+Z
LMaNznjRnr6pUQfs0aenVwiL8S6oDM8xbbqdo/7JCe9jE5JH6iyqC27bdxHmu29XRurVWMP3DKdl
ia1QIDsNyjyZmDXONFGnD7acs02ttTpyNAKk8FTh4e9hkc76sn4jU1iGT9q6LXt8byGRrLUzyZMm
9GUMY4MQ6XoUCmGmqW6GLOccZARuJ6o5Qd9RHjhk2a+0cBhRa772ZInYWPcTYy5diRyiMMx8I0OO
KJ+8Rb/53BtI/pEbMrAWnAp/feJqVtI5RUe3oo/dH7oitom6bGm8qg9ZZPyIEQtvsCXj7+ld0+fZ
2in4rD8/COs3K4TBosYOCBXRR6FTiozLTrVsAWqEG1UntAZCvdea9ZKaUgZ72J60pDli0jck2w9L
6AYlTfxCFsSPkLjhvyFN7BviR46NCndy4IRLRxjqqd6KvwoyV26I+qrL0jh54IukHsYAudJUZ8MT
WG0U3u2a9bN0S0HbK2ymI27m8uwEHUGKGd72aWmXtGVHpgSU5CTF+RBW+DbgNe9su1WvRmo4z0pV
xg8Gwndc0rH/LCWDl8Zwit393wq1jd3Of4jbHNGW9ElPxBjusTbGXkCeyNofDXmZQ+UYqGX1KrHL
aFmoLgkz9Ogi7RFtzGlQIS1OalZ5CEmcR6uyJuS5JNb9+Q3B8PFxzTaZ1cCEoPMhxfs2NTTarqPh
VII+Q4wyB87JFuj/7j+VortZBtvWpdIeeeCOjEFqbJfq0t3c7nrHGx2Pz0670YkUb5cajK3jbydj
KfZOMFPJa+DYgp2mJG1PQ8UBd0G7TTScyXr7OpaHn6UGB8PYm/dKCLnr96gSqcjfGdpSprYjlGdq
sbl5i7pW8yi/9YLOs32aw4TCb0djOxuEMG2tZiuaLaGNhdySoDgjheEgH3n4Xc3Ri37kPcBHUpR2
VBvufHM3j7s62tsmCNK9Ve1Fte/nPcfDzF4qobpDmB4i0pW6wxAcU+NAIZT9WdV8NMqlivmYzUcJ
nYVcUKgk2YkCTxJDw/vkLbzvB97ddW0Umtx5WdiW+eGvX+y8ictygkKLYrMZLw7wl3Ol7UNUZ1jD
cFTFjFJudMoxrxX2P01vbJIO3HnoR8kR32mxj62UnK6gjZ5i/28RVtmJfmp2uv+kpOl0CHTJjdxP
9lYRfVXw7jxZ5ICtQ9mqj/NkGuuKTBavYkdxK4+4F/MH5Itf8MpV16KQ1XVqnMoLIzrCMh2qaxCI
mzqB8hbOkhhqdxbBbc2POC7nSxsp6hUBRPggnVJ8xciWrss8RS2UcZ6ao3m01/Q+xEPLkwW1BaEw
EZ7M2xcdbO0JH7Y8xbKVIGKEtclqB44DAkR4e+b32MJkqmMxWBukkT/clRsatt4HjuztjUjyfwjU
dq5xVqNYXJrVBZY7rKe5icgcWHTT67knbqlK3jXWy1zZEpXbrKw2kTAJnQZEA7yFJtKNDSZIuGU9
3t3E6Iurlimv7WxlPyK7/IHaF3qY7vOSfLZ1VD8MGfCYMvbmVmPa2BruIsj/UroA0FJElmlE75DB
p26DmPg6T2MRqTwEF020a0kQAgIU7expKX/alXKHid2O91itx2Y/N/vc3zfaHiB7lR/64dDknFrx
Qq7T+DgPB5y+VEnCWXzs9aPdLFUFp1k/UmV16oKlagTr9+orFrOlpnsZC2T+JP2Tfr86PpFJp6w8
A91SnAcN/El5jpUT1ZTnSEOPeB7Kc6mcqPperXKieo5uFsFCbsPfudegnaiJOL/whHhThCcrPBn1
ck3F0b9fmXFQjgZXpi6tmySn++skY3VVOU1xywj+Inx6ip+I+NQfAPHp19ksv5QGHK9DTi+zPHbB
0SmPkh/mo4nI2DnypVfso3MvPTup9xqH5RvfD0u1A+e1pRrrNCZnvl9LOJB1yqxTm5zjAWwlacKn
PDlH1imwwKosdUO6aJsn615KfF7yLoeV1p908zT3p/Fek3kyJLfsU5f+W6M8UlV6IoehlUck0joq
6WKpsDhO/oEa/EOqLeXXB7s+yIhAWmgIe4NDI2fFe2XFfgb6r+wS/MbGzux2BB5FX9CpUPctqDez
5uLy67wSQih3a2MrjC2ypc9uUcuB59cFzlA1bnMS1wN79vcS9VGdezPWO05yllTW2LZ3NDbVY0ws
1b1CuAYEtWHUWjx4S5EwE2RLjf529okF2BbGNhyWwmSt4LOOtgkkNXUpq93U+WaqNgbJt2vL2Ahj
A4nrZzUpyCEyn+GTbUlhl9a2ijwT2U7pEUWcA3c00W95UYgoc6mw/LeQ0FHoyFtzZ4V7fHi5iJ3N
MCtAZPUKNkWu7ahS20G8Ttpd1O4CxwuJ6OXpoMoF+9J6peZN3FFTb/C31ORvU+5sxjbgiRRL+eEW
JBzVqBuz3ZBxAgUvIhh6Q5k8EZ6WscE297O6ZkvN3At5RrPGTMIenGcY1KH96ZmFDd1v3jj2mqbg
tCVRSb7TX1Sa1QuFADpiYOhAryZYJWRpgwUN1hAeKKNaB2g6tXU0MMxcEzsQsJQG8DPdLnMHwNKN
O2Uu/U1KE+7YuIZYyryXZGMm3ERxs3sVRPMCMrsXqVcda4PiSojaCnwml2Q8qjbd1mQb7vbmUiO/
tuQP0LhwB8YbiKcBQ3Nazd0QGR/YOZJuSTQ21hT7dGps/q0+WlNQ3Byx0p1VpTLDAQK90mBH3SuA
6B4sxTxIKdd2sm7Vpep7lQqpgGs/cXMyaBMsbkvNlTvQQOGYTgLF4JJnQxOLmmwXKG3JH0IVtt3m
XhrzjwgBibvoH2yXogNDRfcKbBePPWXci7Rw1IMtxCkXfinJiJQeuz0imNidYtchadZZF0iepnUm
1lBYjAlpzzot1hG5ffE69tkykMO7yiDtLKkuK0D16YQ9eIXN2vdsQiQIMuR9DdZzuhbVGkw4it0Y
1ru2BmAEZFaHCyfXInBJZqHmezGdmRo3f03QnTf0CVxibJm7GZPLgSnlHZx4idzAJEtnKTzui82d
t4y321yqulc+u40JttztTLdpl2pnMkNdKKzavSambTh7I7e111HkguUJjKU00gXH9dAwslq3+brP
MVWsEYVAmbUFysRVrS7XRf81LddcooMg0XjtsF1PiBZdx/1SjbquCFUzlyoU/hUfy7VMXGriDR2W
60Dpbj243f068j7qPBIIjzyqpep70b6KeNNpYtkukCUq5m+C0iJsPdpYmis015Gu1rsSzFvvqho7
KFys7lAu1d1rjl3bWYOURAKdi3Uq1mJak2zetuuaAGj2b7yvvLs+LrOVtqP7gZm4U1dO/0l34C4B
fLeACwfpj2Xiraajpf+6Qy2nMs3A56JS83VcvEINn/CGh09+bbj9MGQeGQchgjNbdTGesD1pNONN
kbcAGYbvs/tKjfnGcLDY2mq6G5DObZM+YJsKSQxpenj5v0uKH2Il5Zsj35LuLev4z7zNwVvVvWnB
m3EvMsDAn94JqF+U9IslXrv5i1G/2mIpX7xKfvZfqHB6cfZpeIunlyZ9SacXILZSPFNNw+DgOQye
4+DZnp8wAZr5k7yXLR/DYal4eDTErUkeTXErDNJxAB2XRUbmcmTZT8mkEJVR+P+JrSh/IffQq9Hv
XZGoII3q2niV4mN+/POt9DcdW4RXjNEdzK+C3te7LpLaN4A1/aXjlcuLKLFy3S9TSt5MkSL1KQYE
zuOkv6qlRaJma2qHqoq/1g4LNCEvxnpgh6RqoCUbUptIlknitwnwy9omoWyXRuhUoJnXuqFtTB/G
eVws6YFFpt66dGYr5iSHzBzV2/2PGn59kDAnSXUNHYYJNrkmCoouaUf20zSO5kPLKTj141cS1s0D
oWH/fYm0db6Euc+V9tDrA/tQEm4xSgT7ulXsZ7sjNzXta9YQqGlrsLKe2ZTZS426+5MPuPzY1mBm
gpuXETyqAcZyv37AR0v3E7We+YBXNve5RaRZyGbaEfhJjc4u03azw/5kKfYtPyuA+uvgdVqKrQvF
vsVPlyv7FkrY6+7M5kXp/925oAKM5IadCyXIxbnvXNi8xMmyf2HfEo7/7lt6f8O+pb3Xz30LW5eC
A3DkdaNnlMumhUpNL6bKXXDfuvjBv5uWxf8GgTXKpw2sQWhNMjzeL4WCANZ3qw55nT0plw4Q2OnP
n1L5sSVh0EtcRIIYpBxsMr++mgnR2i1oyJJMLBAkKS3VY4N09zjZ1x5FIKi7cnqL6hnhruy3AWEs
kJvt+XC/dHXKGCROhlUFn82r7WjAJ4TOrEl18b3VtVUJ9HMt5qLbSkY8DD0xM/J9+DtMFyzW//7R
/c/ruvZXBeBk9/4vCCr8Z9QnwkTiaNM4Ocz9jnwPm8DqQ87bhjd5Qqn/5gBkXmXx+OoE8Y+iMWN3
jif/qRt0EjSimWmDOdj7AMoLI2jr2utIYJJYzV/0XBGHrl/yeOs8f1GRgp7sH1ZDf6yonOQbmcXf
/W7Kfoytf+zpw7/UKAvuxI0yR9OlOLP0nEhH5tvqL1qjVzenyet/TLVSHxKBQiAxYZUjsGvcss3K
5z+/ddCTPm75kJyguVV5BzmCvnvvVJqMCmH25WrQ9JJ2tKBRJvXigimiK9yZEYCzriz2fi5b+Zpk
+3tlI1mqLiZlqmYsf4oq3IObediMSK+Mpfph4zgbO8EQtJXOhkQvkaDQ3Rr11p6WSq1tfK8h9Lp7
KSY7ZI9i0ES89jB4ZuEZ92oGD1Eghsq58IrBGwuvJ397WK7R4LWFFwyeCLwS4WCB6dJLC74qW8Ay
w71Cc6uPW62cYFhCc4KTjs69SS8mD6/eGgBN660zbfV6m1lbc9om1ja6Vx967b3q0LOLpcrQ6wcP
F0g70A/Ak6cXHobicvCmYikaKyn+4mKpmL/Ckwg8pfeMwHN6Tws8sF8j4rfA64Plh8DcUr5YakYK
WG2h0JhA49cFLvZ4m/4PZWe2HDeSZdtfact3VGOG41pXPcQAxEhSIkVReoFJFAXHPI9ffxcgZXWK
Kkvea3YykoNEBSMwuJ+z99qxD+6eSgSBzktNBBnl3tB5g/Q6yV7ijbHQ74gQ2oo2937Vdh1Nd1+T
ttLUSfO+0gE1t8iw1SwhRCDO2nuN+VUOlfZAOoC4t51YQXgzR/fMGEiSGKLsYCEtPcUV8ptEJ7qm
pn/7GULgubEBmciW1LPJmbVbGX5yyRQCCzndlFPfXmjvhFc5czsqC1c+qcPAGyQJpaxard0GGpi7
XoX4APXSvhVIr09V09IXc/vkQyjS5+W/nk7alimSc4vYmLinnB1zp7qgYnvzpFsl0bk0lspMbc6q
/UVbgNdpK4jJCLkQzHIiNmYKjU+hpXzDbNB+ZVJ6N2TKs4yt+X2R8HfNrkzuAK8qb/l0f2/1w1Fw
uR0xn0WSs85A/tIFcohHSUWn8nImdn/orEmeWnRWoACjewv6rConr6rd+WMRRiVdHsAORCn3SMOj
hPwipEWVYRsHVELTYyEbGLwWhKzeCljJy/5qJQrpcq0RvNG++t2iCzrXgLxgst+Hcr/q2f7yvCVv
ZolDBIGa6YDWm0JzO2ZMOxWjqk5gAmG7jPExjuz+PVIu19eKD/QDzXekQCpvcG1+N/gh23YRb+uY
ibitvwZwack4m8mQKDAO8WOksiyudhk9owcQnpUaOSHZUGojt60OcUqSKQDwzI8m/BgpAOplJh0b
S5Z3lxC44swbiK06TLTGPsa2FbH1mt1PbWq+E7VbvmGBYTn321UYwhxXYdUEjqv/1hJuwzxt8tEI
t8McqNU2hK+JcFSZdkKtNHyaHfDNYpFCDKZOy4eHzmDfKW3iltdvFBbKvSgDJ0G0oKf1jn2ae6MC
p1W4uzjPcsitIQ2Gxc5mLA8IyprbLpq/kWNieVXjtGdjoFm+ftRpw1MxNK1vt2Q+FXb8EYnsdOwK
AsfLEmEq7MZzVfTBuTV7ACBBPHg2udO0+lMXtCv9us36Ya5mzUl1PCTTmbgvCncs/LBU1D0zDIsM
pNK6EFicMxpN6IU0IJ7Xr01TXO6wC8ndvGCIx8LGZcEsbC9krd3EIgDMOtmkHUlD3lUgt7dh3ZPE
gbr6bv1apxfuLfZcpfnzCzE9AyQIDoEYoiVHlr1uILjSavyeu452PWRYHuwy2bCkJdVlHvdx7JTv
1IxEZlUlQDEuGu5sXXNT4+g+S0Or7uCWE303EmSeuorXtlp3MIOifdAM0gD7QuCusV6inF5KOoN8
r6NkPAyu6mxwcBq7fOppYVlaD/8Thr5hLAje1g+NtiD7AX68k5JwykXsNCLWscLZvM8Cg/14zJgr
tRHxJwpRfws1krQ7kvI6XYet6bI2sZv4yR4GZzfqNJE7pvpgQ7lNJo760Ig6vMsNRX803S+mZWcf
MnjUYRQYh8Rs5GkAeXVaP6IT//OjMqtcrr599cMT42RAHaq2FMeynId93mARbPW2P8Nf6M4d4Jdz
BpScbJjZ9YkS2cD9iz+neEm83m2n45ywuoIA9xG33TWTMZ7aoDeYJDYBmCFzSk6khKjQlqEfE8Zc
f1VdBp/NJG6mKEakk+XtjWBBsn5WTdm8ExVYKTtVWoZ0mon3xGo1FI1mv5E1Qm4FLkkbTg+OipIC
f9ld6+Jkte2ZQCC7KZhqs30q2H72RjGcwPQNJ3a8Pz/Su3E45S4HMXtXbrj8tu/6tpzfiU57VszG
PCGtnt79+HraYI4v3Mv62fr1iX6TiFpiTMwZHRb73dZNp7sIO8xJ07mPTzZGCO5s71zHAXmuMXQP
jSo4JWFPVOOsziQYpBB6N9Hy1Wj9qiSoJ9VQbK2ObodUBH9C98oUBtLKj4emn71cCUGYFVaDMIsh
HHY1VLWGEoAqomGscmljLjoSBV32zuhDybut+qy5uirboGJQD2478PvoH+fA5IWz9XbBhDunqjqu
n3Tqd+AV1lGdOlM7hOay/B80osfT6VM1yeyDkoceN3LxVGOLq8poOGYKM2t2lHFYuWdMUXG/Wb80
Aw64rA9d9LkaBITmyuzlbqWIDwtcvmEGmC9JXgNBNW5X/nwQy6fCJeGmSszB78a5OrdV8a1biKsc
mfm+IZRyby/unKEWxNFk1W1tQv1mrqP7fVSZSEvI2g4VqNU28utNa5caWhyg6kIa4bFFYLBhDlXe
qURGR2nd37CSfnGAB76vDOLFgVw2l4RMsBOEg3uGFA1gLwczbA6yK24UgLwGG+NM2rnv8g8eZp3c
NZM0t6ubxxGNOW05zlVj2iDNChlcaXQpjRDLY9XN54SgsdNM+h8wkgn9YcwkY/lofUBizap2MmY6
Zc5HoUT5gSBR6yqU2rqauW6c8qL/ILR2PiuWg9GWTdwWn9F8dtYASjEXZIjb+mOZZR8rG/G5bPWE
9mnAFqw0kZOO8mwUTX1S277YmgBudjDkCCFtA3perSA5hXQI1i6FCgoqUnMcKEaFNKuq9l2bkqLe
YekqrRBTB7C5FiA+em8YRnQrnF0xTicjI6wtIIbnpi/74kYxk/DGYeCsbQk572al3Eu6Tl7gNkhN
h748xg7zUNwzzkECk9z0puYSulr/fOjI+dog1wBwb83bUYT1cqeQ7aHIsmdzORdigug3bVHmBxKB
m9vQysiVZmXBBEWi7wjjr85ovuDjMD/1pt2R0jDJxyo6BiXvxiSciaFaOv94ULKgVrZWJrYO58Ax
DMuYWNlySX9O4OHNRX2GVBnMVnqDLryzdqaRc1BsrU2cjF/cSEoiKht5F9JAdyPFOpXWELxHkHHR
GrC6mtJbHqSl8WZcQPTTNI870ZG5LGb1GDgVnHUxDlslMXMPzFS1m5xioocbGNckzo5a1k00N/sX
V2EzZpYx+NxFYYF45L1mhMwdYzM4FSFmJKA7+zHG35N0BKFpZhjdw3xnmLS4HXLZBPfIbr6qSex8
tcIcaHBIdHHvkuu3pJqYohcXHfLnrhqJWxul+rls3eJbU5uktzvyKQ36bh/YOCVTy9jqKDx4gwm+
yDIFU9C/H0oy6M5xaak06mN7b4XG82yb5b05msZRM0jhKggV8XG0inMXKQ4Htf5+1JDDFpGDwhZn
z4H1ZrhJmng6vLFb/n1aSwCp6oBh0Nkv/6a9IIXKFm1HKpNEqnUja/3AS6ruVNiTIioYjHRnA3Lf
lr9LcqqLfQAoT06cKyADbbpWcfyZUNRuW/XufdHon1X84G+sg1f1wK+9W5eFMJw82zDoybyWy82A
UwIH+dmWVTINfiW9sa2cgy1AmM3e7cNoxvI8wOI62Bz1/VnXiYFERONaY3MLBG8/0S7YGj17+RkD
7l7Sy90lKcl5EelBgBxltiu19+HoE5miwqJn0Z9lBfFH0WhypsTfYKDBVjCGDTDJaK+25jfhBmBa
+6WPX8WMMXQdofcA9yO1LzLRMOS4eLcrR9KoL6ctyu/5MOOAoMkQFT5cm9gXNh6vqdF9jAbTXit9
PWIA5sj8Sbops2OLIxDoNtysvd1UH7RgfE7LST0gFTBOZgDTfJhyKLYDkAOMavd/f2Tovy/geYY2
F1zDRlTHGv7XFlihza3grpGxL4MCFzjpZ6i2Ec7AcJczIrCMGhW/UX3s+rzkwjA3N5xzri+NnClR
moZP2ehqG29f2zH6aLi1R2lLx1eBQd5l7vRBMzHJWqFGVj3+MnnTpZW8KdPKeUOcYv82uxU0gjBf
42a3aZGar0aAWp7Cd0+cfFuOmvlA+uZsfI9cK7uPDWKrnDxKrmWk3HXFM8vO5LI+6BrbaOLEtYM9
iP6uar8nY44LqbGu46iRn4QnNKBVX09WenQHfecseUlgfrC+4VdwikjdpUZLVNIMshmk6+ogCnXt
EzFq6gN9ZrYTWI2/Tt2dFFxGtJRMpBm6/H2ckehC5w9lRNp+xwkyeE1favtykvpN1hC/Y6g/2BJG
JVhQD9zdMyeKHiCd+kUx3TdZcmmVvjhJPRofCf7e43pxPmRD8kmxlLuoCfuH1ZPXB9/Jumze6LVo
mvV66ydUTAeOYwK1ROf826xFhGaoEIW41eo93GvHWMpdK4LFzVy4Xiqrvcn0esVTTW9UvCnzZ8Uz
CCJtyURcymHjkBwySP0oGvaz8JPkADMpSw54eSkdiWZ9oNtIYLdssPQcDOcgZrTXBzs+Os4hZLXn
HIL4qDgHSopDlBxjceCGPu5SwarikItDSZyzSpf20KkH1oecYZTTQFg9uM0Br5DSHBzX79KD6/rK
Wrruy8Dv+6XwPXVr9dKn3NnTbQ+1NNW0HhCrKfRaBrmA3/Z9NZEXOqouJNT2gwyT7DI35a7o/Wqt
vPApeNkVP8v2mvXRhpY6e2XSjRsZWUTLCrP5Nh0cIuPeOOWt3+4GKDMhVtjcEuh8a+YrKlZhhJMS
Ti7QyepqqlcDzKG6lFNdEce41TVQF1kMyLBQu6KMSdYq+03TeBmwsprc82tZXytEMOkJUZu8tvW1
r68Tehh5HetFGKPARJdXaV667hIj9sTz210mPk6XSgFJshghAmo6wxybyp+llkB7zkgBqbhfpIDU
lJ1+qAFZptjMN1ZB4MB8Lj0iBNRISV8EgU22VJcdEAQqwaIGbAcIXn7pEHrr5w4X3oMaHdLqIMaD
PR5ma6lBHseSkeRRH4/qWm51cqyjw2N1sqpTKXDHogQ9Jajx1oq7M8XgIkVfcFHacx9e2vBil0vV
4QUiYDlf8rWEuMAbspdlxlJjdtXFpUeXk13b7Fpn1wpRTnYthmueXZNhH5EEM1yj4ZpmpEtcJVo+
giX7q+ivSnp1WR0DC+ZkiMxLw3LkUqTDgzAumsSxcam7S2gujy0p9HycLqU5PO2L4ZyH6WzxSk9n
3FmIRvs/lZDIICn0kIghkUESXoweMgyOKCF/iCEHtl9kp/0phpz/VEL+VQz5byVkM/hG+lMMiRIy
g0e1KiETOqvVv5WQP8SQKCE1ovDKn2JI+z+JIev5hGcZJSSlkEhiLHpIlJCoo+JVD4k0qgp/EUPO
qKbExVormkG8XTVxoTpe9slXvza86rzkEJay1TyuS9ycf3+OrZSiXxYznGIOnUWXPiOC19fgOTDn
WQsTrtxWmUyIEnL0+zxz5UaOpXMmwiW+QX1d7ZtEllx7RhIWdUzL3RLyDvzKvEUKbhAQWRJkZNDL
Iz9thPU0pre5i5AA0kno0SG1OOKK1Gss272dJHlYbRHW2F24Iocu+da4ns2zo4wIKsi4vLp03Msk
QAg3h72nKkCB1L4odnamyMfZcSES4gV9Y13HRO23GwWpAgu/jFBwDDxi+f5fmq0IFOsqbhuCTvrd
j5qYy9i7PNzPbFGeQvYP9T4Y90q9b7DST2ial3ISz12LJvIAy3xiH+AFpseo0FE82lZUABOAaMCc
Xo0f5X7e+bDFqEnzayYAmq+vFbv+2PkpVkLNz11fcLNZq3Z9q/NDNtOuD8oq0f1M99nrLvr5vcjx
u/gADqiw8KX0WdPF0sd+nUq/sr2Zaz9EhNmL2qXQ8mtrVaHHDiBU9ymWY+YB6r7A27tWwHxYQENc
KiOesFmKPQNF5ral0AVj57Q8AtqmiHWlCncPmxr2VB97LUXTkvTZ0itj7wFkAOlzBpsk3dNcb0qA
dvlD4neJP9Z+v1Zb0yHx69ofpqW6yW/WR7wbmuXHtT9bfjb5o+Un0/JB9GeFE+YOgtt8o1pKq/wp
9ufKB+dBASruhUe1grA1b9K8gWl85xWFZ3SeIZeCn1U5eyrW9pIq90G3V4ql4o8kxLYuQrilarKI
2x2B2hAbmmqn9TvG7tRsLwVxnArqfQz4j9jfaU9kGtUH+3GttoYg6YHeGGvPNT3SQBTTk9ZSeGnC
kOmtL3M/Cv2Yg2WtqvPz3Aec0K1V5z7+w4G1ueZPne9q/pj7iubPHAa6b3Y+uaFirUlnaLpxcp9y
11LI6Oaf4AhZK7eR33mlTRKeh+z8Jg69gRVC5sWtR1+phHZp7yN7n3CUdEtFa2EEcsSOR4VxPBIw
tsMT0cNLjf3OVJdKiRe3dzXEybXI94rqfWTslWFP0kTq7rvYo5qY4fVS1eApOpmXnqt7uus5uqe6
3shB4no9xwmHRO13HBscLWSscXnwgeSTPsSVsqh90/Lr6WeVk0+BWhosP+Xw4cCZlpJrKWyrKt8d
fZ1M8cpXmQbG/lT5PcdIjMXc7wQBHB5XWoGxTnh2h9HMywtIjKSeLKVKDz4mpXR75BZhuXfZd3OY
xEsRs4L8m1KapWgVvHHF/k1CiKAdI5zpcJEy2EK8UlbEUzYq9YSLDyTsyQEycillSM66OhKWYO/s
tkou65cjxuM/PkJKOjYb/C7vZ73otqJhRW8N4WPVVMG118mPTEmVfTIXE3prR4wSLMXcSsVBXCLy
+jjyVk+GA2E0nd7HtXmex1DerKlWluxCuhu7HBbTqQklzeWmFRvLVj6JRO/uOjfO7410obnPb43W
fwfICM1Z4NkM9pjssEr89YLt1kGYxopDjrcuIwDyGrdYIxh827I/RMtn65d0WJdQpqjEPEl57vtT
YZ5EthTxtZF+7Jdo4KPTHu10Kcc95N0h1A8MYhIYfdZSDsnD8ugwwS+PpX30DFZiEWnzS4n5ZM+n
WZxoPw/pmerSc9+dVWMpN7xU1cUJL0W1VOdesurSuEul+TUar3F+bSApl144XoPhqthLJelNtFZI
W6u/CZIbkdSScHNHgT026iBhae7sYN0p5TkIz6FcKjVPXX8a+pOTndyMLdexw5MMnzTaGelRtEf2
h7ZLXMZSBeyTain6OMJayubXk0dlXKqwj1p0yuxjxoRirTE9E7rd8wuK09CdNRY3Ha23pUq8wxWt
3Ys5X9TqFAPruWQ5IJ8LJccrFeVXZcmpfWOX8B8EFgKOGeQk7thMrH7DYmtTPgRlSvo8PS5UiL2S
sEjJzFsZDMquL0rjfmyUAnMrdAWWQI82uulZRPNdAJLzfUGEiBESbJ7qZePTOWxBUMLlHCDt70ec
pbddqJ9yy2ke6F+2D43Cpcto2ht7zrliRQiKsZIeCmcuPooq9eLOfGnr6LGw3fABNmNN9sjSKwpa
2ibRS5H1/dccveJkQ+4YsUgtcAZ6u2GlfU3S5miZXNTaQa/uSiB827mvFXw8VbaJlDHfJZZZP3Ca
2qy7h8fCaT8QIMF4TadHTOsTn6OsbOBsRnszW3m5jfLZ+iKC4kYaj6Az3CXRsztVafhOF4PjOzp7
wi43rLspU4ZdrUUfk7x2rngokV7XOHxLBb2FU5wn6A2YGwb1sZb6CfS3TT5gBpRpKjD2ldL+rCu4
hcLJuJ3UXjt3Uh3v1oe4IqiwpNO1F2ZAoEUCerCr87OcJvW+qbSPvD7DaeozBp6RhZa+0S6oJ+5H
e1KhRjRgY21hbjQuXcjp6kVK22UnYwBkEXZRfV9/7yfgvwIM0N36oExhcDK28VDN2y4w5zMNMvNj
aZ9ZAZtPRRuUp8kaBcLOMPrMSOejWmbpTSvHW5CcJZfUQd3rtERIgYciofb1O0HL8V0Y0EELkgog
iQw6ueUuqZP5pA9FfpMFdoGDAytjaRb2E/2rF00x8uexmE6E9oRgmq2rK3BV/P3N4D/skGm9LAxX
FXycjn3w1ytg6/SKnVkNsQnhpL+LWnQywYyxXADwfMpV7Xme4XqVSmxhNFLU+5jFYwoGeU+4hYI/
wvUjIUOAZe8oLUOVSQh6TyPl/L8P7fIpJmmm9jjffSOI7tNCcz5rCabgQiHFuh069x3jkJehFNfQ
+uCmj8H06KSPcfhRrlW1Hw0bYPVSzUB0tp8VT0nxpMafpviToT3146d2rXr8xN0s5SI5NMWN0xf1
fWO5d3//ugE5/22tzzIfySeeZ4CIULd/feGGirhca8J22avKbW3L3pvU2fZ7Sxs+CditZGLDV056
DcbomAJocOiBav2pi+/qUsDjqYkQ18xiD0kZKlmrwQuagLjLSH41RBPelXGob0NEZrdN55DimMN4
rlUYipblXGzdGD9Zg2FD3dE3ZcXrIR204oRHtu9DR/nsgo5hxcHONdazlnBV6yXAJbudbdimCuFJ
idbcmHbLbcooWVcWtXGwgkx7X2fB/dzGxsdOnw6ZkqvPmvgqVAdMsZgnMq55aItqumSp7ZCtrmfH
WCOva0qiD+iJ5Qc3fNdGWcoOixxvPYm39ljnt26HGDonYHXb2x2YCssermo0Zhem7FtTz16I9hwf
miyqfCvh1si8qDiYQgnvNM7DDZRFdGEmFm3wsmejK+fnwiw+9y3ESdr6Las8Saetaxq/XrzFO9mX
205Br7qN05x4N3jwXTl9tqOhwLxAI21E1Y2Qdl2DrA+2psebZEAj+dah8vpIAeOAeQyvDXMJ0ieX
9uJfdoX88K4c3LrbmvZYHaZAeTT74bucgWASat9dUUQUROz5iWsP27JDmPH3T+B3+gEjEdZ6PAUO
Vu51r7alITmTjQbmYWtEAd6E0Dq1ToVxsG0CQBxYDnKLZn5csiytuHIJZ9hFHXtkiEjVbtDDXU+Y
NhoTsRfdp6zF55iiNjFZZg/hM1zMDC7mVL7v5uzw98/8t/YdT5pLksPyDMWV81rlJlFk9hrO/y2L
VKRqNhChKAs2nVAtttjGN9QK01XpMFav/+5/P4//J3wp7n60L5p//Q+fPxflVEehbF99+q+HAjNi
9j/L3/n3n/n1b/zrGj3XRVN8b//2T/kvxc2X7KV5/Yd++cn86z+f3e5L++WXT/Z5G7XTu+4FQuRL
06Xt+iz4PZY/+f/6zf96WX/Kw1S+/POPZxDY7fLTQoCxf/z81hJht7iJ/vuvP/7n95bn/88/jvVL
+iX/9vovvHxp2n/+odj/WJZOKn0PxrBcEheewfCyfktT/8Eim54IbSJmL8aiPs6LupX//MOy/mFA
zkSoZZOSxBSCv9UU3fot7R/8UQ0w0zLjMA3H+uPPp/bLO/i/7+h/EW5+VwDsav75xyvjFB43x0bU
hVKff4Pk19f5EG4WcKw1bUl8s5LfhwifRzmn6DkTLoGlYZ0LF8rDHFU5bqMKCy3StBvVdV/CLGW8
q1mnwcErFipIZUK7b3CnFwY4umyA3/SGP+8VkWp5sg7OPJ1AC35zV39NpBJppuaJnnDxGpPbLJtr
UunTk9oI69yr2dLiSSZ8A+PdIFMCCci3Rl2zVVw3vRuDqvzUt+8COqf4UszP6+/FpVDfOqpa7BSN
rmpo34Ul3fiC/1uk2FlxYgJ3YkEej9LcuURXbNg2oVKvGC6M1tmxDVxgGWaygZlYZx9E3OTHErqV
a6Tq1hijku5D9L3RmetGiCU2RjwoONQHreL5MeQDEbcl9fTF1pXkWNtDd0BvYWwq+0p2V3zURBqe
Ixkw5dfqj2GVY/pq1QLbNFZ9q1bcw6wiQG9a/bObTGiUpfGOpYtxDPkhWeUUNxUS+gQFo1vRbGmm
wb7gigg36VyJ3ZQneB6cCWGuIPzSKq1zPVvwJmmP6jW8rSBCy6WEAiumNLdk3LHcPDCxdx5Rp3xW
xwU771oENZJDVdHl48WSb+zLX12m1zcdiIaNmswyFp7D4oj4y32iHiVY24Q3XesbVsS9O2y6qgh2
FZdvVrY86Iu9pC1UNCx2iaa9ux1yI4A5C7heSDs+BIE6bvKkflJlaJ1bfpVsruRxUOfbCAsK8e9g
fhwngBf5Zr7qrxfrn0/fhhHu0AF1mJT9+vQrIWUCO7naRprRHAug1zeOFUc3tp4TsGLh8SKDZ4qT
djP175qGRqUUSUmD074pstLYYEfdpIlub/ROAeZepC3Wufytm/F/epbs82AQOSrNYvXVFLjXG8Li
ClQVYzXfKVV+DZOKpYU9oLiZ9Og4ql/myNCBEmyjauywk8LJC0qb9T3pq+AtsO+F7YPpDDe4iTJS
vsz28Jer6s9L199fqgQUYZvLFakAkP+sV8/RUWP2gQrzRjFJiJlN98XqssBbB7mtQ9QXCYkAjTkl
lYIQtESpUnoXF8Lkkv36Uk4Ji0mBtTCKU2aO1TvdaDd2zuzy//+ZmtpyUWVtYWKSf90/gfvV5GlU
bPNSbQ9MylU6+6bYcD5eRI4dEP3msy3FAD36XpbZaaI5Ptt9vRkDaR57PLdmU6RsTasI32CV7Xob
7XYfp8Ubc4q1lfO/cwoOT2GbGslzvK4aAM81vPUvZxc7+Ck2xoCrexN+G5ou+5ATSVEjGstTXsLx
qW2yfGfq7Gjitmd2EtD1GCcT4+pynSoqRrp1ITdGIsikw4GV5ei2atXaJHP6Mezc9I2bwErVf/WM
4f6wcuN0WhKWlkP5L8/YQQJtuBoRG8J0vq/hBhjuLQ3WRzrsirBbxKlPvQmvr9VKrnFN8r2YYDmE
eA7BZPZehFlli1wLf6WwX7QZzwqiEe5lKYvwjdF2t6ZebdcjfNCXi3zvdlvZuHjMWowvjVOZ+450
rBviz2kxi/ABhDlAH6PxLbsQm6bUAzbTxOquMXeZzO7SpJs8Zk0/RORuMrD5Bp5mYdYj5Pekie9W
6HTvG5mnGwt+6FnqQB3T7aiQTvHGwfmr4GN9xy30HrAdNXdZkLy6nkL+TGaj6vOtOeWVn9IVPYvI
bJhRcaNXB97UmaOgc81NhEzjkOFJLRNb0NvD5a5aHQxpbXD3ptfUyvTGrOiVLv/Hk3M0Nr4sfUwT
Qfyvb66h1HQ7TLaPRc6QnXtwejTpwm4aDRah1nq9avUXXdU9MTkk4tDMPel20l6nhKiEv3+hXhF6
l+fCaNwULLBxhmm/ZUchbTXDICR4x+0UZwOJK7qd9WQ6KpP7uH7Wdiqa9jGmvTdNN62uya1iqY8o
wpnkLQdIZqXfhykOcDSn2DLNNNrPauVu1KkuPTcgVjEUwzGMatr9hNN5Q6UczLyUb5wynBW/v+nE
wXMHpZfByUND5tfX1QpddMIkim8Rn6JTqGk6iZQAJFM96tJot5GFyi6abcExrgMyADqN8STd2V22
GZeTwGjnpzQM270sunpjDCTfVWpXen1Q6Lt63NoEoJzSqT7nXUefMkzOjUpg7VBmx9KKNqJ09XNf
9PaxdKsSwzzrLrhrpReVyQRcJWyPaOj5Z6Log0VaPXdE8zlE1boGYQ4pHnBjzPeV/aWpg4iTbSKb
eQy/6hMBnloI2djt37vzLG7NdtY8omi/oAB97uFoHXTBwHCS3cWscmaqBaGXUdJGNwQmiV0T4ENO
h6HHgBPrnlJN28hpnStMeKZXnAyAIMpPhZt/ivtC7iuRJQj0ovsKac02zaxug88/cFTixMvBOk9K
F6Hv3vYJdjolERtor9eQC68XKm3JaAf/mTYYtASL5H5doA5TGC3ZVLcOl2pE/dFHOTUmzjrtIwQf
Uu5HAA4hQd4/XiBSlfxa9MWVWLeDruTgYVTzojbYMXt8vxtbz4obYFUQzfAVKKVya/YZoyoMXZYi
WQZmkJbFZGHBr575HeRxxrvlqmNYboNEfsja/CnTBoiHZpL561ss7EJhpYtMVHAPk0X+dX2rhsG+
wgUGz8zqcKJZQtcLs4+VfzVNZWTvHqgIMDAfhXnDv2s7zQ4rw0MT6N05GJE1WwOBYLznWRSgFOGl
xu+IWzyoHlBUqf2mdNveawtaYwpM610xJ/VO5O4G7TO6oBCcvGMRPio0fryUM9TnoV+iGHhX42q6
V0Fw7tI2e4wQ3GFmx45CwO1+YA8P3cIx7rt5vEAJOjZjMHn8sh2Gzg3YVmfv9oD7p7Z39/Db7EPC
KxlatYdZOLoJwqH0koaWy4rUD+ksbIuYVMuqIYi4HCsyIhk4lhnh0tqiNjKMiK35yJvBpHEcCzYk
ZRM+Dd/h0+PP4Mzwh2Xz0qvxRpKsvOuUQvUcyClmhR2A7b3cBsKS3K2m0s/q2CR+jbmDDJbJUfXs
9KZBJpICaJhI9MbSntdVZNxne65txq5sungHrrfdDF6VFfBHlJInM4uvWmM7m/UgD4K6uLdVAYIM
2vlcsppfTu4pWSKeLb8Rw3UOLdi8OjqbKMXbADrQQk7CCWXPrfREYWSIrNhCAurFxphZ/iCmj3rV
q8cE31ydjs4xC9xvfZ9NG7vo6F1JZuSJZI9GOknvdfYT+P8PRclI3mjEey1mRJBgdoq0Swzu2F9f
/dLMyLHDFDRbTLMbow7uRVV8SeYezA3UidJx6p1Ld4LTEYyFqMkicQbrEM4OeqIyNDadwQmf18pO
z7MHo9QetRhEw3r8lXP+4A7AshGlp5u8yDjDc1pnCIyxTpibuYmq0yCKs61p5e0Y7rO4+0ga+nf2
DpdYo6EWji4ECbFvCi6JIrCY6Jchq9BG2qcfr85o917p4owrJi58iak/6qOUtynzoTgjzSK6WU9T
z7DScGvVCbQS2mcbYjyGLSya+UyUQYSUcoziY6TP5j4kgwrZx25d/ELvguqrVummkwXWiKm4JwV5
j0vPIFlN3IQK0aVpk5F50Yl4owccyxJwss+oABBe9nV9+dcr2Rz8X5bOa7tOJYuiX8QY5PAKnKxo
2Zaslxq6lgVFkTN8fU9Qv3Tfbocr6UDVDmvN5R7HqjF+eLXAgOiIp6FgZzsLeMcQrCu+BpGL0HSz
6X5k1kiQy1Y7ZDkhtttD5AYCfFFXI/XbXmbmVcVDV8tYujzASOqPJGxMVeGc9yet3fpZY/o+nRve
+4ARwCHrsvfd7pVxtfZbb9QlxcOgL3Y4BzI4ETFuX5o2tDHZRFaHrWa7cT2ASplpLheH/jb2XC5v
msjhwlbHj5VF5B9hHNg624vM0xJHyDJEysbG7qxgJeluHgMuwSj3IbusGsyU/RWRWbCcW+DXUSNN
bLH0+/uL5FjpObUIrhjs9OS18yY01li74AJfnJucDBkTBikPrYIPsP8xmg8bwjGkuM6AGuInCCY6
5IMZ58qQ2xegrF8LaonNFIiX7rbfv/uNCXQLqo2DuWNhumivc3mVPhMPD4mz1vdhnkIG7vjuxJzB
4fGdKkY7+hK0CFW+P4Zh/hFsVHvQDMgteMwjOqrDrhUlKLF4KZa/GVFzolqy39JZf6qOys9RNhv5
PmDu3hn2DVESqkUNOVWG3nIu6EqlT2elxuImwCoedEalLGye2jUfL6sPCwph/mMmf5vJFNyP84Dh
Be7js/dmm6zw9sLTGCc9NBJs7XUnq6OmG7HXatztohJXKtYOrYU2w5Fs+Pzyfn7qpP2RpLlO0eRm
YZCtbELn0iZNkCFNYAV/pY4yxuW1MVGjuukqDpaFw3M/axMbnd3aE+vGlyfODnbrNhfzEWDoFDn5
SAO0f1RkohHKZ1RH1ZQCb1AT+wZnYjKW9rkIONhB+nf4X+AH2V0BlmJ7hbxi897PProX7AjS4Dt1
Zzuea01E3bp6fybFqht/stYn2avj8SFPBPLmepvcZ3oqY80XGFtQK5kfWqY7L26bf1lFES2pDFWp
j4dyGwzsHfr+RDi8wG2LopKfEMVM0GH81DGiJWWUVRZdqDtmERZmJ+SmwAxJxlpUyvYvOWnlcSBP
BRmWHC8ZrIO8oDda/fVxkTjJ9799HwJUC24J8nJDVQlKwxo3pD4ZJ+X7WEYGFEq6tnjolWR98Fb9
T+V5I35CdbbW2QyLYSZPRXU6zy1ThTpgx7nk1cHmdD45/mWSWUb+Oef1fk/WOXSwUYiXfHYuTdmZ
d7bTHVI/my61yggqYuyed5hdywJnBcF+7/qEaNZU6nWAsnZEYs2b5JYES5vMItN+fXZI9Dxi3wii
Mc9jramA1dRVXKzOegjsqo9MHx+QGNrLxI7nqErph4NZqkfHiKbkxYM8eOGn33Dcub/3K1szPsxg
CiKGu8eV6QIXalPGUyOKaCCciBzRkgCYrdbYX1+FV/tgy+VsZvMcu6nx47sLtboJ6dea4zIK0gen
NuHSgLA1skSerAJclVZu1bPLWz6Wjn7UPPTGdCvNpdKm9jEv0MquSWQxyWIhoNN+YyCv8NR+X5es
6p2jn8yklVqBdv99bjdr+lUFFvB68nfCkl1nFCyLOuwHsR7Y4hRAzmw7TksaCuuynal77++kwZeV
bji8HNZClo2H7xFrkM0HAWs1Yn09IlGRzz27iZKRwV6MuYb/GmiMh8tguDlOTtNglXdzhb1tlEAj
xUi3LKan/Q62tnDEvLBUtF9ODhApE7Piae28i4XF/giiyrXblgiyJ5FDwNu/xDFXd7RXIdFCy+M2
cCXg4mZiZoC42+H6QnyI2Oa4v/tdJoJjkBlVNBs26RGq/zktz7Bd/AffncJZYaXeDpJ9erA/7lWL
+WlYkwM9K5OkKb2bPHI9Usoo4jbah3KV92K7MvoheSStxLvXf+2FjVNJdRVm9akHq84AUj55zBsv
zgB0cmQPz0OPDCspzIqccdRbQ4eKul5/o6pvLmshw9QaUeJqscrs/FjyPES97Sz3tS8VULeyPu4f
QAMppxm9LRZXoSo0Nrq0S2y2kdXn/RGc2obbaiHYTei42sqGQTXD5x5mGn4pN01D5tC8BE5Ohi4f
ymXqUrK0LIuUD+tMWFZ1bzTp33r1DR18J3HaI1ON0JtzxE2r88gU9ucytjc7acSvWch7Y7F/2rN4
1xKP+EymJ2S3VulI9Mto/2iJ2zyb3VBRROptzIhO6FZ97xXtY+9go9ASPrKJQX1oTwGKF7/3Dv1E
1CBaiIaKdajL5NHxfzZNSRBFLU6muzBLJdeHyBgUU+xjosVdz7o19jhIac1wqQ2RML3I0FsgKQWp
qihy6H4Q8Kypj6DUR6ixeqgWERC20thstUs4xK0DQyvT5yqyjD9D7zLoh6cQJ8Fg3LQS2lxWW/A4
zCTEZFLHSVuEis4x2v9IbpCBpdz1JccMSGSUvOhCs0Jfn1/nPuli2zffqpW8m8mywbYkYWBCUutG
oKH6+M+hM1oYLvCivZQdbmBDElWmO/85DWVlIxYXdxbOZnMskRE2eui6+P02p05KeNl1rIckJMED
GZ1nnaj28sjx26vfaWxPsjsTxQxA2XIhDsjkD2uSFCXEWHmGPo82MZGNoB/b7IhBzbwCr0rRTelB
r5J309G/7HnsYNMSvKoq58g7EeBoZuHYGtv9bDncgEKezRLeXwEAmqwC9+byfEULGjm3LepDn2DV
tJO7Aprq3ZK7jO9o02tDqIhgBJYiRNUfSB1cIyOLpl79YHDxlVXVpofuUGox+j1oroxrmqkoSHyY
xa5gRWN8+P6m3hyorOxRu6518CfN8GPkhFdFbYvi32p56lqJ18KyWG1TsFrTcHNLEndMEoQHGvXS
L/vQzro/Sp/ieS61yJ9Z/VqB/OOO+m9sZuSbAuigaGHmf+lLdO7AsEKdNGniLVXARUnP3wO6a1fY
bu2avjYIa3VyeM4rcqYkn/5jw223QHJXDa6UZ/OMjrg/zhZRANsvl+TYnfGmEv/lGXGBh/HJauUc
zRVbckPdBBV6m5WPbg5nsNflv7TRwmrKg2hQdR/OusyAWmAbanLGG0hnc5NUzsJY3sklySl0ZwI3
0imy3CyJfYffe+ILjsfev5X4CfKREaRfn+YkKy9MDGnmk9eJ72XJWABUtk5bi0/Q6Wk07B+rEzn2
sNy3sr7K6Uss3Qkc4/OIR7jYGKi9CfDPEuqW3idggQxD0+8Yf764QfljIdIKSBIpXuuXN2+H9iDm
sHCdFy8QV6eEtzn4fDCNGi4ZOiHlpZ99o7tnhyGRacD+52WB8VvRZ7R68N/k2L8aPLCRN/qvtaGd
9CQ7OPkfx8HmFpQkSeXid2INTK18cRHFWkQ5ueDUSr/cnmO4R3Kh++ZTwKUkiuyZAvNeVsl/2OGn
ExTLa0Paba/XaHMNIFH4MOaYsKLj6qcdyqgSisng80WVzu/ZAJhFgT96tE2zyh9FWn9xdT+qArEJ
8yOXW7grQ9OT/+xhs3jhhGoJK1Bp9ZyuqQgrHZU7BgFq3JFcKtjur63Z/cahemwdvscqt0VcFHCC
pz6HMpgwN5aE9tQOxX1pNh+mU7kHptpuzLXxUpC3HqkWSqVNjcphTlWW2v7vkVg8UXux0qBxuTw5
mfBPfpPeAWP+soNMhWtmvLQZSt3GvcB4Ge+rxf8cSOuIBGHIJ38svxJlAja31BjjVW6j3hxIG4Wg
E6YCOYXUtRe2bdg51vaW2GKJ+rpzMdS2D5NlXsBMuACIqGZqr3YOTmlMmGVv+Vp4cW93eaipN6sh
bNgB307IAIrmjDKBGMPXZQYTZw/wm1fbPcMAj8rZQFdjM1n8arejjABtrgG3igLiCx/4tBnJ0rxS
ohgZSEkHfWEeLvPeKtbqIIVfX4vpmjGJCEWPW9SC1CA6WH22NR960IiqyI0DbtU6TEeMTCKzKEpr
PsC1fnMH4u8o379M88WEwMoBSRCOnkEHb9+rybwG0q2JFm0uOlxn6vMAMuJSLcfenk+lmsajlZDG
SBD4ozI9lLScs4Pnv8kx1Vm2ygOBZVHQGpfOsp6oNxA8tnDPKSSvgZfmsbdY98yZD5ZZ6hQlC5zP
QXVxnbPjrponf+DE7wsfzC3ypMicufDb3ovsjimAZ5Vf9tg/lv6xr5nViC4rI7CapFsKM5bFoJ1z
wlU4o6eX3NNVGPjLxix6KzprvNCDV3djNaNpo4viR1NzvPVtQgPVSG4v54Tsh2MwWNFBCh0Z5vhf
BjQpTDycR8jdCNf6wRz7obZ6IHpK8cTTcivXPNoJND0p2zeTd1UlZnX1epABuueetfoZKshKxkv5
hUMTcXj9sWT1z7aXX1lQOHGWwiEwNVx16DHgpJi6gYbM4CrKnfrQ2v+YbMrnCkhPBNXBc5mVyTOe
8yu0fmZ9rIssjXiizP0o4LFFU2X+0CXBHn7/hbrgvZ8CkkgMGNwEaUWlvUJRCFxOX4E5bBqa5TqX
vwIpsptIH/UAVxBz4hXGbAo3Nn9fe6J2nR63MnHVBGJCUimNYcYLYYBBQe0dOa7g+DDBlmLfUo0K
F1QA4WwANNWd6Zm7Mokz2/ndOa4Vju5IIVU418YPDhTDnC42+/IlgVbl61iBPL5qx2eKDprAReis
/OXftL5peuNfHB0eoiBoCeqMMzka7yile48AjUQv9NcMByaEAkeVIzaqb97ijndFjbGJMca9ZlPW
uKVphxnJRy7nHysPcmGShgO0XzHACYJWyj5ewF9Ha2Krg7DBrpf6evDcvOYHBtpVa8m1mGpO0aWH
uo7Tcrbc59F+dMdzW47/Eef3LzHt56WEUtBU/uuw0kJM9vhRuTdYF31UyQEb1VRYZ3M5gFY347ll
4uTXPgz1wGW5pRNF4YfqsaosQhm0yYj0JU9REpPP41IzR+aPyhArrwSDCE0zFFEdvsTD4uSx85hy
+7M/TjmqhB7gkwSk6Wx8FYmyVZU+dVjj6tc6bT+HUa5HslefCmgwN/LWnr2UHNOpzX+pSfuh6o0c
1thfA9qkUKjkpkoy6VA9f1A2PYrMzA+z37zaqGHB/PX4psbqX+uha/crXT9MEyIOe4HgMFG8aJDj
spHsgyCb3EueemY8tfpHNoj1pG3mTgKOTAfzCIddtmeNquYDFI4wIACLHsYZ5I5YT9Shtz6Smkwk
vOESjgvB0yklZ6h6v0NXTa6eNf1dG/PFBk6xkiQeWQlDgA4NHcpHL/aS7veI5jpJX7KZcAMKsNCX
gIkXpnX8TVWIaNoOrZokUacaAeI2lh7SpBsR0K5YsU1YFCWrKLAiDm7xOOdZEee8CAWy1jSVl7pJ
oiZNk2c3eGIn88vAWHetJEVxDV3UM9cW2r+iem46ZqM6+TVZ47Ynw59wz40tOeS141yrVNpht/1P
tuDaQ+o3z/svsv0MXvrszuoa2G2eXl68PF2f9t/ZVqBt4GmR3Gmuc9RQ2Dx1239AVV3CoLLbczYG
FrEeq/1EEEJybIzuMBNKejEB1P0sJ1DFxJpPUlIqgpxjFIwl7buP1XOOuMC7Rzt5bCCatH42XDmc
p6gaV0wzatOJCCHOHfPCCH7TYVqhgWHBkllCsNpSv6VeGRw5qgaawKQ5ZGDfuH/1JcxIWN67+mHB
Y13U0CoHxwu7EpeWb9U8EnMJd0O9tf18KKhKnoJxKiIjX6bjzrIpLSw8++KbJfLJ1G+e4Eha5rW9
QKAk21oB/lOaLmPVQUrmzPFnriVF1AdOIBuuCLLGw7g1o2oNCAnn//pWOxUfkpCTEyWuooVZx9PU
WBPGOipii3WM4oeYY8CJ+CGmbH3Jj2Hf14eaSyLDWuAL6NtfXEy79mxr/4sZ2JQCP3sMahRMfoGl
D7rPnzHju2Y0R5f2QRvlhKx8cqYPsLf9ar6pcXaO4A/mk59Mh9Fwuam7z6SVJrWTh/R/TqjgUyhQ
PQDYEtFvWIpR3p1NSZCHO6UMnkfxbzUtbgySLw5JTyFeDRyPtjLKu1Qr0ZcS1n3tXL58u9BTzIFL
82S2WhLqxISFy/KjBVlxSgJUeHnf/6J4kyOkcWsyTWQ32SOcA/nbn19pCNiA2XJlkZXdl1X12eY0
/UHevmn+MD1bPc/2Plaq6e1VkvxW0m3v7cW0Yl2a12Q1f9WqDx7qJm1ObpD96xc1x1ou6Ke8wbuu
8ysOh/9vp/A2gchLE3KSbTY0qQiSQ5kOxAYyh1/cxGDwmhLusGnu9qlPKRFMeAJhtm3jX0MkV8SZ
pj9UnUV76Ug4sDYLwG2ibRREPmOXMh47BXuR3iGyG6MASZ/MfBVT/f3YJim9w2QT/jxp2RHdN2L7
4S0bgvZnr7yHPZVj5RKnGJXU03hHz9VSWHEeJN2JIB0mvqRxnE3xFTBah4ET+Ql7bpEc0jZZ7sfG
5ykglfw4un1/TFHx3eUm/X8yLXeU5Om1TsAJbA8zi7n5SZn9m1TGT+H6HfaPZT1L2/9i9I33cAY+
vC3qaou1Qo5moDHL7EiFxD25jUB91N70sZQ36PQ+UTVZl5bKHDEJK/GsJ5pRKm50EXhYM5hS58OQ
xlWHH3FKX3zlwQCy0iE2ILowPmSMsX/X1M1h47MVnBaop1XtZgdgYZjG6o6XEL0fBKWBn94Kg59/
j5NlK79B0QrKfGHqwDSDfPqmIod9vPsWKlaMXmGVBGFjCx9sAnvKGoObIHH92rIp7eXwgyIyOPfb
Rj/g53EFnBXWE0ZYNWd2ZDmdCWFvIj+MVOUQOJxx8Dlwo6FsIYITihZlhaKeH5heasSpc0eA5ctz
KhtgTaFc2PNaervd3uzXERegnKhp2TNirITy/uEQeEo9fbzLHWwznlvazPy2R3zgGtq0VvZGlE5U
cGwF4Cnk9Edf71+7sqrZJpC13Kf6s82uGVyduUR23Tz1qBBvems/2D2rlnUKLn2gkRVXWewLRlm2
4ajcH9tY1Ezb7JIqht0D9J2T7Kyvtvf9kzsPy1n2fCOpyI51W6d3yFX/EAjnPRjBwjzsTa6m+biY
Igu7wZm+xVXMoZqw6qElFdsMWyTSgStb4zFZbAkyAkzJCGGu0pyCIPf8LJYKg6fGJZrR9z850h0f
duBoxukbqOyY2eE++2OjW4eQnci+yhFLCfvZK80ZnAMzXu89ZVV7q8wqvVa+d9c2iKEUqp9+cm2O
8/LqbPpKr7MyKocYASIYuGXKbr28aL5f3GjteTwC/1FsXJQsLQjFqg+ZUwyH0YKev3TuizkxLPUb
UrVclyR0V4OF2n7uD80wl1XUJs0vZvevyVj8DqbRi7/fhDbwTyToNYe2TayoTuurPXgPqWxReTUP
ZfoCMxBKSy5e7dapr8N2hmgJWesWgtvzzBAgaiz71fKTKnQ0wNVG2dfH3hrixYf5zVj1/zPxAOZS
JOuNGlRw2bq2TWFis72s/MKPe+c/k732LXCTsy6K7pKznMyVHdC60XPTfDsnZ8zhQhbevbN0ksgX
8R+Jpjx9m7ChVIgfzIGwWwv2XuqaHwa174NnyIEInHT4/pAYmhonaxqBH7EKKbdtpb1mP41+LO/d
sv20OnmWfv5nqlh92wF5bnJoLtbirMdiJgqizX0v7mwzeQI2++kb112qsKw5IgKEPncgKMMWOhJI
kd4mwVf7lxmNOK+++YzOZPEt5pMSt3BdaGEyMRxI2no+5j3X5CIHAlS3byWx/eqYUMEkuqInw19x
MJvGjNSSueeGYTDolv4t5117Jvn8sDRleygHpMep1C6+xTJ/XGyyaToNLoH/UZXu8/4UoN9ybhl5
jWbl/Jyo5xubcHChiv+ScVIH1V8rZwCsJ5q/BQg86F/lGndYv8IZgZ9u6T97PiF+mmOJlNdGajOk
MAQQYEwClbMEyRtraOarMVTaElrA4H/1o7grLeQijd8fDFNXNzO47mdQL6VAvbcuseNVQKRSGlMo
O//WSX3VbmpFDeoxim7WzinSDDCS5hruFdx+oRV13x7YDl1ygH17UVJ1WovDNcvCoQK7byaIqwsT
uaEPEBJWIVsxn3ND34RXrQSEEyxfySSSPzqv0i5F3Aul/Zjfr4t6aL4MH2bRtLAqgdM4Vr54LmwD
O8vMW0PCbNwNg0NIKwGkQclstiCoAscfX+gqZAycm/I+J+zCHwhHzOvqbe6WgqLajhzPDg61k/4Z
QPdtP98M4oBfj0RWb8d8AY77jD/5Ytf+xE64eN6Pq3WTssCFisteM0JWHwPDD7b6pVNcElYnYH3B
NU5m9rrfI98CepRR2rshpXbV1PpnRaBAQadxgm6FgUfmNTP2yX4sA/MP+ayMOILhDNsYNFkrtbPA
BctsP7lm2iJDraz0kxjTTznoYSsHIqMskmFrXxH4G/zzXe0CNI5ArAn1gm0ielW1i1KkIb9FT4aA
LaCNSWCrT71esIZqOXEne2DHTGVm4+b5LRUn7i4u3VV7jq79SAOji2amMqcpX+bHgUS+hKeMu5kH
aywpQemdM8YRsRDvuSb+7fvJYVva11P7OUsnmiafuYfW3iX1QB6HB6fd4GfwrRqioKgMfJ1uVzJa
N4056kdYCVapTZdKT4gUTLsjcYdjRHeP5nR7S7ljkpNHVnM1vZpLZ6EdM/EDtA3YCXaVdsD2v+zz
inhotIr789UPPRuPERBnT2AEgSnbF2Axb5oC+9eUIIDMpvYw1UCuEpdgn+3Xtyuw+tsBGUT2Z5vR
/rm6lCbH1hPygPpjgqicpw/mdFPZDefeZpuAgF6QSEHHlpKZ0yNIGShzYC0/2rN37ROEudbagpBY
s8f9b0wQQ51KkwdrEExnJEueqgGasOI8ObvdQr42lGiBfmKG80vflGpxapBFQv5ZaDEEYy3KE8m8
KX/Q5uU0rY12RcVBEpj+y0ry4JxU2pM9FGacOIryDlWcPYH42D9od876O29mNQMb2qQGrs9ms0C9
Mi0wZ0F7UZU5HrJp1Cgy0UDyIOxd1l5689koDtPqA7D3FAcgJJnsNigsHQrIBosJlTDG6C54q6ri
ZcBz8VB6yNCabibb2uurqJ8Z6mNO498gyLd3iIFDEtgea6d66IUFfI4f427dWEE9rKnOiAO62g1k
q/OQZzyJtGU1+IkA/qpKopbBX7x/epXV84uFWEOm+6CMNum5vb4sTDeeSr7QwW8BR3aaJEayYZju
KGKntzIyidgFGdG4LNqDGlOgQcZFlwSJ7LVGqTkNQhlUi/XKLqdaP3fx/YTS81DZ8g6f3FZ9+hiG
dHsQx/2nauR5FWrz+OihLlWaH+keCjt/tfWoVQUSC8Nero5dY0wSxhkpxXPH7Xk16/o1G23gK817
iuPfsEcCF7Y3gNc7jenrnANCsCIiqw7eNHht1jLvDb7U0/67AnpFrZn/r5zJcoa4zsIil8IrVO70
Eihb+25xik0YkWmWgbJ3wrqOujcZyhMOUwg2TXDHHCd49LNnRzlV5PU1A9sAZEXHbHR/I5eK2KfA
iyrLIZBue5CKy6pl7mk/zZOM2IWsDrprQYwEvJXiZjcpk8CgfNm705kLjAmjQCc0+SKy8upj0vg2
v4W0Rqxbqr/tJ9d+jyy164DgY0tNTbvlTXkXV29ordI1OOTlB3Nj6zI0E7lLAzN2SyZn00wkIqFh
Ou7HwS7O5fgC5IEZ3XDmQzM6f32gHKM2XJpMEsDUY6MdbEA+dTXZIfNwG5VGN4VlOr3hjx64aEqf
pvk0LzOJpVjZ8OSwCE8LtE9ZQhFSkuwB8spnxSiBv9CkvjqBZZzI50khCiLG5Vm3TtOYPmRW87w/
yTpRCWbFV8UY64dc6+a71Uq0KtS9FvFre/tebGvM4AdzuN/9UPuHYLNsZW59CCrPvKGhEqFO+gdz
Dy1ERagdYHsGYeuT76BZTNo8ARhsTH94zfhAbKp5EB27SF/O7wSFWMddBYsU2/yRCP/g9Q4LBStF
HQdJHBnsQ9174vtszXVNO/S1+bwfL5mn+ggWqxYtPaufNMt550vtPmmrd70bSkB0unVf5FlcbwIX
J68+vU3Va0vsus5g+ocySUEgW+yFSmu6D5aLNTKq3p7JfKuYva1r399UV01zNNgIoTyvA7OtvISy
Fm1is3WbO5y8JWUOfYQZzlAEgwTpPaxbec76WaEcoRwBA/GZVw2CSYc5X2swjEtcQjAwcn8xl3du
+z+VS/DEHpJDMqD8FV35z8lVOFns9liGkeRj/ldt303n17/SrF/APKgyrOh4KB09QsC6j/0Vc7ei
e7tXVsTqcrI+ak6g+7ZiLbxb+Hw0bjf9iZoY4XADwKrMsNGMGTFYrbcG4eSrheBBA0SrPV4ZHL+1
RRp2TvIPfS6735m/1S6quwLpcgzbMk4rmjON1BZtTNp7GZBVURl/E01H2T2w3dlv/JV5Qjj7GP3k
wkBUmzSaVa28n4XX3qy5z0gqGgmZq51n5LY/yb1mhQukINpSRZHrIvDp2/xpVdlfljD5A1lFkEZx
g7NcCU5lUP9qeWOBXFXEX8I8UtDv7B58sPKN7KzTooaJZfzN3IyBETpoKj4Pinbh5/TAOBNdQAQP
kwgQX8HrKJX7VaJG6pIpP3QuwWZrBSdr2uTfmyLz+9CAwHCGM0mavTDe7JyVDeM8NzY9Vl7dkBKk
xnCcfpHZWDqzlyp0YsqStWfHyOOPzEdssrg5nBi2xmMLqBrfAZOdTZe1+bC2wZAPjKkbWUOkaos8
SWPVuBXcd0YjSV8gxhc5MCz7bzGL4FGD0b23LP1AzNKAEK6eC//E3NaNyoH+7LtdrIht+R5EBPLT
aTT7qcrekYDgxU4VcYnlZ5MOHnVbmpMylTBKKYY4WLv+eenXP5qlcVkHTKRMz4ycDa3dE1dWVX68
12Wa2R2tnDWm3BQEgUv4dmUUP/K0J7HM6u1jY+fvwYRjY9XFi206Ud821f1A5MygYPkmQwawFRUo
k/T61BdueyCT4M6aF/+6NstbV1XpPSWJilDqVU36Yl8xS/nENikjpFxFxzZBb0JCfisWMBDrRDye
ybTV4m5qZvqrFk98s6jnBZC1zL3nxXAE8nwQlas5/TA5kB+6gm/CkJf9w9OyZKajRDjD9LE7VVlP
14w0lVhYOmn2qota+8iiWrxm13rosjjADsghxMHK6XpXd4fBHS5D6iRPeD1JCSUEvrk0KNFCP9uS
VC1UBY6XPhqaE1y/daa75h85FcLDcdaDi9MIea1YSmg28kVpfTJ5JJeOK5SOlRULOyvkgEuwHTJU
arMa0DB5PZIicwHfTbYNfGf/KlDXXF3pRhoeyGsDovjOJAxb2+YgvTW/6KLXH/lx1mzmzAYgKwxj
lvb4Okb/XQbQV9KZK5bHLx6U9O8HwhZ8f06uYk3v+w62ttb1yUG6JcTsjBQhBHR4Djbz21ZEtWXb
XR16cZJ4NexuW7ecOh8zQw3ixFx17AwChom6OCRlQY7h9mcCphYXUMMw7ranZh7OUPGdW1N4798D
sk58wgkELaent70c7v3xijyTrMYWXcU6Ye133QYpU8qyVtTJZyCeEAoWl11CWPrJdMvHVd41s3hW
+jKfah26ZW4I0Ds4BDIEQoEp/jNAa/pyIebTc74yX8JQ2rrNeTUf27ryngqtObb6gMciQ0CdBMlj
/9suLVIitiPA6gKUlXpF3d6j3/REmV1zj+CsbVhZ/sZc+45UwnsZFZOTeSwujFC6s+yYKsz1P626
TSUBO6WvikvFmNH2kcV7to08E13asZU9ePE1IKXSCNtyGa4zcuZKm0nDhAXy/by2pPQwhLqfOsEE
NTE/h83o3I7VWzES74ngw4wHkHSrrLJbpcxnzD90EQie9rNI9iLWvcQ+WkENPdy0/VNO9UXZKtAT
hruYe69UB5zA5zxLfnV2g4XLJCx3cwymA8inbh7/BIrQoMKRDUDTJILywYuZyuBWU6JEGhSXqnEf
XaakUHMuhqMhEdrmkHJ22hMbo5fd2itxDm35N2d0+6d9dK0bLik65cWveua5rjZHez0H2gF5ioX2
9HueFCBVYJl0ktAbmCMDc08c9rWGIolxqwD6hjRGyyHWQqTucLVylgQ62bJ5XnOq6kjCNTvDxLGB
h6l+rRp1hIOLm0xylGf7Ebt/u6onvKNQDYAyDUKu7sCoI80Mg8F8ToINX2pWvxstiPiQoJUaUNGD
FvDfWljZQ9nVv1aIurUYzjZf7hWl0Gs6byU9pe+hF0n6aFqfbjGaV1nlf6d8VeiyWFMIaE0u/P39
Iy+8LDu2EwHXjJLLu1InyoRlX6wxjTsMw4dZIJffyzs1GCgijBTqEk5mzEtBcu8k1XWZgvLOxU4a
rcS6YS/02X3UiFVW/VF0P8iXEFdzmwkixHuXBmY45htj1Vvn0W9LSP0U6ngVo8p3tFu6Ca5Uy0Jq
G0ULdJFRjrDtPEoeVUuLMEH82Q+XfjtfGf0SpaYlCKG3hqRSbymIzgf+GxvHz2JaKw51XhY4zulx
t+ObEu4sEKE48YR1rbNvN0aHTjDU2zKIWVaWsZ6TVRpYqDtczWKFTzjb9hogKJAP+z+1o45ml6gI
7tDg0ZW5/4RO/iUYPHUdlvTOE5N9c0mhue11AB1BdavRHpFlSc82VfBfUezelFIIw/fnoYFVuVeg
SB5jwxwW7t9hjRPpVnerXT2YeL0AJaK4CVg1XwJvfWkH0AP/Y+/MeuNGtmz9Vy7uOwsMBhkkX3NS
TkopU4MlvxCWXOY8z/z1/ZE+fU/Z3bcK/d4HOAnJBRuZSTJix95rfUtkRwEJ62RHZbxbZibLFuvp
encZ8OQzTImsdTU033kkO+qhtD/EQXfOHaREAd8qZzhU9A0ljVug+SnscLO0B9yEVaS2YCFYOHUN
tN44b6uYlZrnLAus5GcZiPTh7IY1AYcTOTNNzERx1jPXKH+s6Ws+kEOLB/A9B6QTRjpJNwEp5r3r
1WsGvlEjoChEIaMT2gDroRVw3qzhT2dGSc6OzczV5dobJvtazNJ2wR4Jkic4ZTnbiNdP42kw5V2R
hPV6mqZhA+aqOiN5h15IeQ9yJthLm1ldaE/7pVfQVZZ4wP72yNTfXS3ffOcZTNe6YNXqLjupRhZg
FyCkKTtYm4PZ5idUCeFl4tiGZARF2ZBJ8+D18s+lxtJKENjt4FXrQid3gn5CTKZJ9ri0EQO3D9fW
VIwPPNwrnw7dzxNN2bTg7at6z6jhK4KSgsmNRR8RP/3WYj6HYHtA75qznBhto++CwDr55K/sixxB
kYE0s+PzwMpcfB0q9z/pcxovcZfQKa6ZCU7oaWQHDbHSp5H+e89hnSz40lOwBZi8hFr0uDQoulZr
Hge/eyiGxthMjRZuxaCJtaOZ7cmeKMQX79/othnW+nJVl651QtFIpm7QvC97KQEt3b4Hm7/xRuYO
YdYTgBuESJvoW8WJeXGoopYEQze9EylpkzYb1swKYQmT2+W/2OkPt2I315MaXiUGtLCOtKNDdK9P
NAq2cod28FVGjY9mm65YPpT8AfMQw/X3NayrfSsIX5n3kCz0oTGHenQz/R4Y5jx/qdPq1dVYl9u6
//CFho+uYbX3EZIjqCafsfM1Qo57pTP0YsZf1YKGJKXWThuS56DOvjOSJL9UhxVu6Yem58JAgs8o
tVC8R/kX3P/xeso095wFH2Ro3FU2T82CicurVH/yOfulNLT0onZXretTdNX6cPGU+0zKbn+MG4qz
XEeowFQFKIpLu7iX2OQo0aszvPxvi3OgqLkCM1+kNAJrs/yRjzUb2Xqpnyrd8C8BrXSGqSzBc0XR
lf6twe6NmA0L8Qj8K3BtDnazJr3DLHeMLGhMVT1+rfvpOSSjvlHuV0WxukKs1a1zL3kbnA5gHEEj
FJDtV7LQmoPfBXDQgvqBButx4otYqVT5W23i5GcMkoagpmHi11Vy1xSD4qYhTqyfimCtKwaIhl85
53x+31Yq18CdNkPm3DE1iTg7kSMO9aY/hY2wEQ1H1yCL3IcUMJmeQw5jWmky25BmvWtb5Z3C57Qa
20OhhTwYMbIIMzEYB/fpW2AW+Q63zA/PraD7JjpCKS6R6YCG7vSNcv3sB84Xa0+/2DljGtqAgn6q
sr6/K22Sog3bfpJ6Wh4YvMOAZF8ta7jSie48MpXy72kjABKwq4an32Vopox9PenHWoTWbbnpiKLI
tlyFLykz23Nlwx60XHhlqqjFHOwVcoiDEs7IE4MQVLRZ9B4k9BeShGB4wg8R9vKJU/0oRxVtBJXc
1vTFtK2YzlyJ75kUtcIQf0G4+YkApH7o0OgXvjNC0Czy9dRqIedBTp8BYel+gylHFPWq0FuauD17
8LKu1Qn/dhKNaOznUlqUqHxlNn2bZq/ccjy1FCO+IWfiB/mhpALBL2BGxdFB9WtlunwxE/E1GYsn
kuQaKLQy3NK2cufcN/LcZCIQC5OdWdfJqxgIrrFKhk6l8akHZrRvjAasHI0ScpDaR+bSxrXqDGaU
pHybvf2V9IPjgniICvOUVbRCJlZYFNboGc08qlaik91pmtQxBxK39scsY1HF6q7NURti1O21gUKB
JwEV/vzkYCFjahMxkYKsMAXSf4gm8SmaHiVjbN9P1ciNTObPD1fRtgqYci+VSFYhObZhZeoccAzd
/YxJVo95/J+ICAZR2x6WArQKakia5KK1gNZ2CpkHf6+6xqSFnU1muADBduGYktDMbQokpWV/E41d
nzggXWFBwn/N0pS2WznsUxnQAMQosbcnROUCs/cWk358svqmWYtBEYuepdWZLNpbeDDnuquy0/LI
boWrPACUSHsVebLhXO32Gwqk/A7fitxGmjgph1llTKjGcj5ZQExZUrwUHvbTiM11UwQG2OyOpcmL
bLo98cqz+dwMGRGPpc+J6wyHqYWzYCIlsJ0ZshtZuK66muvWNbxTp6/2mg9WsAiJiEfli9GhoFOf
FGb3oHWFt+kt+9syCpQy+tNG7HmMre5lGQhoPY9hK+rizKq5yRsePB1v90ZqGSIBZRwSO/UuNZyS
lVvDMhbwMn0PJy8evZzn0P8w7TrfT7Lq8IpRsmehoAlpdT/6hLfFNGGlMbnYjRnZ1szHDIhYR3dC
pFMQKrKmAnd3ZZk+ZKZh38kiuy0ueoFNfDlwqtJ7UHTPbhGz/Hk7q2Rx18/TQRkyOE3HRO7wkpxp
zuIpmi3brJToHZiyCjaSfRGnOdVqnx0blNsMrFGvNtGbGyUJsbc4srPmc/lrqTF+8UQPTJTyNo1r
75JJCE2db4idKrvuHv2h/gE0Ilg1DfPnMuNOwWc/BIrjvFm1rz3Oh3WYZE/eyLQWDTMLR+LszEQn
22H2zi0faDCoz5VnluvGtTd6IRHLzkTDeKyfEmmZF9XGxrZvJkXklnfK0fDfE0zFVH0QA6fXzZ3H
TP8eeysXpCysU107Z+B/8X1l9uCYW+ZzqVdbd4E+4Necd2dMbu1VpHdO1h7rkAts5b08MTY8jXOa
fKlpZ0/Sw6lSGnJm2zaPo8VHrzwbnId182q4JZVRyU0TdUxn1AA1MEGmWcmRRxKxwcfPfQ6FNab/
su+YDSCvgPj2cz/KprqDxs4/yd7dMs9vYQww9uqR/mwHb3IfplGspSaZyvPUynjOymNR2UMNRaWB
HXC7gCAc/bqQN4ClqAOCVbpWY2NCoIiijRpQbGaJnyBGXNklRrRERyDPRCs+6DH2rsDFk+F2UbnH
cpGq/AsUTXBVnn7jsv1UfHRDdBSmXhyF1jxXHdG6LpsWnmR5TBzGVeNb5TTjg6NXt6VS9ujbrzvP
xQyo+aAdvd7etWD5tsGEaikOfgBw65CJS1j5OCZ25kgEj/bVNEIgWNiaGHEyvfq//6b1/XdcqZkb
9StQCDWngaEDrh535MJO+QtQCKBFP1Rs8GujxtJRExO3L8pK3qdZn+NzoXpxYYY/0reFzQ7GGzWF
Ht7ZcxJ3/pNx9b+Exee/JyxCXf/LRZsJjr8gFs/t8CfG6bby/0pZXP7ST8yi+sNiNq/AgllEnElL
Qln7SVm0/oAyapku/2MeC4mR//KfkEX9DwFG0LRhj8AApWX+/yCLpvuHSSgWl9We7w2EFP8TyKK1
MOr+fYtB6DR5D5ZUEkqojknyNyDYiJYCvxF8CqOmr4UpsNsYDQaZFLcOs9VTaMRkbudoTmMECanI
PfRbX4aiT/dR5eEmKEK06OQmm9WkrYi0zHYxFnfNq74Eglqii6eU6IwKS1adlOvU9S4eiRkDDT7c
wAj4tSlCnmckH61dX/u42UykvmNKRD9uyXpVe8N7ZdBXLvTvPjf/ugq8y9icqh4hZCntnWOFPzK9
Oql22rM351sRoGwt5XDuTEAizFtCQxicPL0ryHAMzn1J6BeCARnWLzVwtlXXefPIZFhbwFZxiqEl
8x7tNr14HZOuNjcelDm+uzZYrcQ92MxWI2nt06y7HzJ11CY3e2jI+fOtsgNOBg9IoI5pa2bSI60n
L9ty9GW1mAiETcMMfnAGUy3Xbm6Lx8pl+O5AEVxnvp6uutRoOXWg4/NGqhhGIoR329/FwEDQ8XFt
2oRq42oyPxjs0XtB47+PtfyjxWdBjz6WK7fq6zWjjhs1BOyzH0kIw0Gvnt1R/wAG0d+h2D5AqrzK
AdM/mpwePeuudRU6HXh/ay2YRyt1H5OJ5n9P2oEeewB0R+8HNNqVT1jl+GLWPfC6C/RGWmuZ+ZYo
7J5pcKEtSOfdp1FvBj/wnX34vrsKNPhwVc6+Vj7bVkJ+quif60G96ilGSzDhxlqzO3/r03elveCt
+pq0qb5tzrGYvlde9gADDAhCvQpny77hb5W0+QJTa3aWOt8qsfW+u20OYYaGNna3ZzXI71oOcKDV
McEJ3fkSmtW30cXi6trFY+sjwHAKmPDWjKZAK0/EUcUoHwWBeXN0E1VayzwlteDBuFZ79hpjzp+p
yfMltd3v7ZdMTzq873hQB4cWm2PSDKQuWVvUGzTA0b8XFRtRidFosgXmDVyUfOc6gqL4zUirDOvR
9Cocqe2plQX6G4QpjGiglzmMI8JxRIhvQegdcAJhro19OCpFplLkvN2d4Xaz8rS/IwhT4FxuOIzi
KxxmKHhRvYJFtLmpA6jwn1kxXm2j34du+SKjcXaSBbjBfM6UrfWq2vxZ7zxnnUrsL717doaYgVL3
arDNOb2JOLp67gv0eXBo4k+rr9FWdKa/g08UClrkhkc/wDTUfZdRwTMEppJ+dQ2Qi8EoIH8gNfV8
H4ESBU4gui+WxmXSNXNrGuVTjcYP2W13j2S9gSPTnjMcGbGoP1BQhxwbyCnJJGJg3nbkJN9E1T3i
Ek9xSpXvdNrvBknMQnABT7Hzyg5AWBJ/4oZT27aM6pVwmq++iOCAtpvJCr/FBjVePccczSeIzajv
oYce2wbpLPC9ZpW54qPqKI0dukBDbHKeyV4snxLEY9TidwTMtNE3TNbMoQfrM0sChGsuaXgJGI/t
aCueO8ofE5hnZRBBiEXsHgeJcRJ9fWimEAMJUaKqGd/8HruxP8Tn3GSAUpvI14fkWySIXZ2i4EtQ
439N4LWSPdS+x9BD4UQh+VqRQ949Yr/bWRqdrA7hkOpsnaGpxjoyTufRNI7BBLADMzCjIs3i2NGb
s/dpnoBV8T6yoSCU3H+rIT/R4lcbNwFqHQwWz3HC8UoFm2o49JMS/GH6pt2DTzFXziDEqmSuRAPj
R9NDI2SQRAGoyicMqSNxwh5Zg+GhKvyZCXCfNmjcm2E4pF30OFSthlmExlzdK+NSpc1e0GCWzKvQ
WV+hy3EI43rkHAQ2TfFjbIa9W2b2Gm45iTzatA6ZkNW69Y4G44N954z//prPk+2G7kttgbPhAMtW
U0P9XIXS3MXQ97Y0IVAResVe02NiUiqTTpMpyaCvUSAVTIusUnmcS7LovNYIAiy2ijLxELQNUnWl
P2XkZ226sKjXHoEBopJ3muZfGtTKMqWfosXuWtR2faCzu+5c/VFFOFGdks56oHu3JmBBFhNev+FZ
iNZYNUBWadX2wYaY27fQ6pMNhlvctOTwsAJ58BK6OxWXkHhYucCh0Pi3OJp7oTfSwY5x9IV5e2FR
1va0As5m3JI2I8iaCFBjjOW0aSbHX2kyRhndMgQP0euVRUK4POEshu0nKwMoD4aw/iJTGlBSpvBP
dGdP3ZquB4cWqaOMVVjj9orSPnnQEmFtJqqTDVGQJ0t42OV0Y60z52IY16MTKY+tjElxLoht8318
hlfPCR9Dt48IXSnedVd9iQKM8PSL/LvSpwNQuD/YCi46XQcAMM8YnIEPZ4zDh0RwODexzRnuN0a0
TAeC+EG2VfSaJ948D3i0PO/7FDnXhiOVO5GpFc4xgW305pc9aae+16zCdnqxE/SRI8l/5sC5P0bt
APRusIMIs4H8DGsTpUScbYHe6aveam8TzbWdR5IzJ0cIFcODO9h3JavWtqqzH3kCzcVJCFtGNFCT
rYTu3bC9z8jW6CTGhDfb47ecDjzDx8HfRwG4TP+tGJJN1KlXX5O44WR377np1nCbcw43Af1BSl6p
W7+7Xks4tW6320j1NxRB56UU/d+a/R9qdmNmxf7/segvWdj8+f3/nMLMR+D317p9+Ys/63bxB/W1
RTgM1TtCKduFS/kvOrrzh5K6JF0YEuhSOIMC/VfhrvQ/8ONS2QhTKFy6ijdS/6SjU7jPXFhC9wiC
Nagb5P+kcF9YqP+u2ynZLUOZqIxxegE3BMb+KzYTmH6oVAEjIWnzH1YgO4r35mrKeGsIXOONfTae
Cm/y75eXQQe4UlRWeskMTAQBC/mxKHLrlbnNB2ry9h+4nob1O9bTsoCUSr4220ZuKuV8tP3L0TWO
lZNkXo6ksuiag+qguqZSv/Q2vnA0gCbYH8Zfy6/LS27gUi8z7a3sRUuro9IeK+Foa/LtrU1RZunK
qDL5YnDUYjpdFJvBmAomH/H0NXVjSnti4rSuOnPd0udqJAgnSNzs0HQ2UeTDJ0xG/ZCr2joCoNIP
QQro8qceRAKy3ZX4XForDIEIR0xxMkyQZmJ+5JbfPLB89J2hXQy/AzViDP2mMbPg4JsatkAM0q+G
qz2qCp0aJaJQd/aI4Gdo585KBUL0UKTxCbEMHoO4bdaYcWOoNGxETie+YoYMPyLMv6ustOXJ7nnf
rm+9ijkpHA0VK7zZnRB9uJsEyuQr9Qazx6C3AQfptOBKKCy53SNdxecNLAjFttVKVCs/P1uFo8W2
encujdqvcvaGKfU2MqDHrUJ6WoH4/Op2tMGGDvJQGWofmmmwM1btn6YSPyiF2xdH4HlF7HMI4D/t
Ckc8+jYrL5AvFIKlTJ9TbLnPTH47+rbBCJfeklrA2CNH5gNQZef3/i0vs56L4KNJb8a9ACK8V416
Thh3X0sz84EaEwhqEB9PIBxjjRoTZod+/G4JFGpSsJ2Dppgxl/lDyimbsWsonpmaJ0dSnFid519j
5acPK61xH4x5rqeiud9YaT9/a+GAnQM9PdojovyxSPM1qcyYBIZWuys3mS0srmxYBKfYgCoy+/ud
aXqJ6glLi5mVFCgnN3amyzIzWF6yqevBW4b3A3q2uQNkMhtvUP6lrT3cqzaUqzHpQZdNDAm1Ao0M
jKlkZQv72Rz6+pqbI1prDAIri3z7fBqc+8XNSkObqQH124FWFDYyZ+rwQ0ANs2PIS07thd8FaFMU
Rc5b1MQ0vj1aZaNrPwnDfMI6FD+AOhlldR71sj5zeaaj1ktacMxOSooOfugzmx/CGHEhE6JOtCmX
zEBKgHL7GQLjtK/sVWbMDLtrZkbj58gPWtSjU8OQZ851Mq4N/VaZLCWhaXVbWlQcjkKE7rsIXQdJ
fiED6G6rqGquIc7Yq0qj5L6wQLiXjE8Nb4rxfM5hUp1KNsI3btYw1afl2iVknqvwZdJT76zPFzPj
DyIXEYrb1henoPFJcNd9PXdvOavpZzdDKtvaHigXkWpIHMaJ1M163AB8A+mDm/ZbRMJMzxH1WR9Q
/Dt+uQk0ZPZDM2AB1yJqewgUfpIGH3/ZXf6bNt5vQebzWk0jhy0Dc97cxzN+W6uZs45qtHu6KsLr
ziMDnrMfGIz75ibp8BDbIX56w7Be/O6GdFp7LZ3iSxFiWRbXduJMscxsfZN8AQDUxl0UEb0+alPy
Odr+Ez0P68VJvPKONL+DNziwgPN+uLep/f7+g4glqfzXXcdxsdiw+znk8NE3+XVVn0IVtz2M6PVU
MZVO2wgdK4c8zFNzy0KXqM7z6YzEXjzKyCJq0sYUAGnVv59U7l78gLoxgPn34kN8WZlxZGyD2nuM
cTaTOCyptZtGbIlxilYwYyKkDq6zR0flrOtYtECKM3lbfhL4B5lwbppWc9EyGsYLrn1QRLEvdjaC
TECF49esyNaVoYdPNfFDcEKcrwkrsF2J6rq8EGfrnmTJ0C2o0/DeRJVy7bXxM80S441KD4Bx9J4F
oXhnAojQrCi0A8ia6G0Iv1UtOvMG58lDF1P9uUHmvtIv1sBxoR4PkkxfTayja6eamCYUHOPx4pVn
3U4+OpRCj3aGTK42gUaZ4pWx96k1lPUl6QGM6c7o3AN6UJmuMQBnIV0bqdVtIiSdQd/k8Sb3sDY4
nr3v/GHeZuCQ4QkL+m1iMmxAXaPV9168myIwTVOT9AAHWBkdBxhjYZgHLfSMc8M4beeObXqdJLoE
FXYgCGnGr029xdAAgRzROmGXmYZkCFzKlvlXmbXGx4jHcU39a26yvDW2o4BLlDE8e+znnzQWefZ8
P7kvzY6huuP4+zyK6oeyN8FqCabeptLix6BN7aOdOfbOr7LiotdAxv0sh4rgYsJx5brTIU/LpKgf
YBPpWly9gqw6jCrUbtKecHSYzLJWYQpJp5HiOZKBA9fW7/e9U4rnIgGlB1YFLSRSFM2zzUfHMoHO
ZS0dxuifOvUL/f3XB4NKR1oQrQWPuPN7OdaWSivkLFkGHIQFHRdsPWrOeaq66tCGU7+a+lljU9Co
r3LnQLtYg7JWd3u7JkElAqcyL8QIsaT1DiIfII1XvaswNr9EGD4iOJYvYImGB7oFHPXxL2CTJ9Vn
+IpEzGUqz/ywS80nq4uru75Q5L/XOYdb1X60gqfHGZsUjm9wNQx/OvuofJlSqncOzA9W5wT7rPDD
498vFr9FdbLqUQBL0qPnxrfr8NX8ulYMuqIJW/qENCbNPjfq4D2jGzcWvX6eJro3YWOA7BN+eI0E
ivGe5Gx9dNxNW06k0wrO5XpbljupA38LDefQR444xVaCGZQq+6r1cbpSVp99sjMyuM1Rl6dlSXy7
Tjhtbu4HVI33YTx0W68jC9mZHAu2mtTPBjkQgAe8E+xyBtBAFFb5rHGOC00em4BE9L//Jiju+ai/
3B1Kl8Jk5TTo3SNR++2r6DrX6lWEmZgNUpPNqYym7pn4bQyUpd2hF4itS1vl7/SvHVrvNTe8I9u7
yh0fh7D3N0vpm3WklC6/Ori8TqEkstJF8D4TpKC2zjlysGTuDb/GkNAI7VV5s7821/L75VcPn7Np
Gq9qtMi8z+cMkKlwaT0yeMaYGhX4LFIHYUkV7Mgn+ffhwdeDbymaS5uD746ICZIQVWrSYNbMi7Qa
lAxUgmnV7BaToifGP1uhUL+YNiG7Fab/YgIoObR+cAbmSdeaKLKLo90ttU5Tad9l66EQmpflckx9
VBYuYBRoFWVRkrstVIGdW0nvtLxk2jDtOorB1ZS1OOazXgGnzvMvMX5fL3hKU9/8IXVARHRdvxeF
uuY1B2y6Lu94BcpV3o7iPAWYCgYniw9tV0KWxDp/SvVErDLC0W4p2sfS6d3bJI7L0BXnEtLQ2fw9
UPXfoqgFxYCEbeWLACBsaTPf1al560UiNPokwLsGKIS+D8zXZKS0SiBSXtMkwJiM8WKN/yzBTSkf
o9rvnke77p5bLQApkNYPeke+VR0l+0QJiXlH7+4qdMCbcFb0GLitYOJHNFfnX8UwbeNCFw86nYU7
pG478Dfl2Z0DCm3Nvw4NSLdI31rGBGAcXjDr0vIeQVpyiZ2ueMT0G61Gcv7exwDEu48L9qSnAttn
3n9fJDsUGt7553JLMrpt+vfLS1QUn15A71mTIAqcIe0ugjKHEt1pjiID8Dhvio9d673JeHzVrah6
1elEpuQkvluxdukIzCB64KEqm/w5tLgEPTgV1A71p2ZZ/Vvol1fdT9QTaKevAnjM1gpSb9MsN9fy
e1c7D6zFzcpYPh8iSG3LYK1gvzZvWJ0h81U5XKOxBrnCAD6cX5af2As7opZon9euxhDJsaHjx2A4
R3hDmqrzLxZO8JWc8RtWN0NehhIbK7yVrQ90ba8lbvGOH33V+B4ewDKuvlj+XuoYuaPJPhqld3XH
Qn/QNDt+qHLO5IgdV8OyZ7WLKjZGWYF+juyqgUh1jaX+gmoN7kgyF7KjlXE75ROCTx8jhNk08R6l
EcDAvDiUlvGQxma8y91cf/x5ZZiuEH4B2Bgvq2kjF6kQAjY+ImgBf0kzyuIxMJBLT2H4OtrljUZ8
sPYdvX9lGpXwLEWuOoJC709MXOxrGPM4ZaPHMGz+VZWOuoKAREU+i74NgfVS5GgNmzgW5zqSaH4h
wOx0sh22nhXjd2wGlmftRbx73YShOMsQh0b/EA71X7ddxdxUWNSitFQs0lB+3WMQcHT8P4BY14nh
prF6mlqLsc/VbVQ9yUdkSf2gBF4KL2yLjcEJdytkkW5tzi5bhCEcYIgHuZn0DMm0tL8jEqKVV6WX
fEjL+5p/2VZWffOknpCAVBbvlq4OYa231xh2/3JUAeKXARmBAZSE6mtihcGhjnWGI3bS77oJZGZy
VPPiFg0h8G5o/FvLzEncdUf7Hj9Y/E9fyn9pvfClCGp3QR1ik19p/vql1ATWekZF1VgXUKAWndTU
IJYKJ9c8jt7jOK9heGq7A5Gd/Wqx/NRuYByEsoJrUg/HMmrMp4pksjZJwqupOlCXKNaW/853iM29
OVJ14YWPu/g8shvbVv3Yx6V/H6ZNuhLAOVSHW9lOkI3YlXZpNzGUfKa5MnisdN27L6Z8W5LQtYr8
KP0MPfVoRXr6KoUTbCIpL01qFSc1iBSkdzDd1boTH/5+W5b/za5sU5tYiJEMqpTfW1RCxzgp5+9p
UQONgVGwDgK45PAe3hKdxEDlU7u7g3lJR1Gw95JpOvbJ8FgAE3e1jKmLSPMTVnTjJVSVop8sHYA6
waoqkW52nfgxOMAniFrHnx7VpNs3wt+RoxOdEq1VFxNGHCZIHlVGUcE+B+4n0/plcn35opFoSImw
TdJiAmvRdk+4GR22L2hdevE/jBxdqjXCXskvI5iIQJ/fbxpMi1EsbJoiVqfkLm+GnLHnyCaaCC4w
L2gZNkjXtC+dU3zXHVxg3ADjKSEP8ooxlZmSQ+wB1AvL8dXWbQcJIM8DQaKs5t6X4X3QF96hV2mN
LWBo/kkq85uQYfkA5EbNFTgdVlSmvy0FIjFMrsF84kO8vY2GKCQakZeyr//107//zOqQGHQFCq19
4HK6adDgRSApLovssAaBsqs6iBNpBEkxCFkqFs2SwVU9gvd4RL1lPUlcIqqsbssvndMig8B4sV9+
VaOqjrLCHEk7Mz+U0qcGoDlwQp8/zNhq8eAkfb5B2eA8TJSM5yIYLjYpwue0CTWPiSlYH8t575wJ
x+tcJGRBg5UBUtEmoL12G0C4qGMc9QRQ2+1rovWFv4LCXAe4aUn6fallbL+1tprQRofjVWoQyvvG
1bdMpsMdYESOI4O/7n1DHtHsY4ue7VzOYDBYbKtzMzyU7UxPYLsj5cb8tlQ+vpdp1/CwFEWytJGK
yllG2Dv1zezTjxHe90kBpkorMOCdg+F1efGpPcuVZwzXctB1cp5dRAmsz9tatumzQICNL/GOaHXT
3bf44Lk2FXgNHX4vGy2zyNmWG2laojYNhAdNa/DBz40mNPKg9GnO6ZMe63dpwJafTea/hPNpDybA
1zGQLC2kbgB0XVkFNI2lPcgU6k65I8oXrd5ppq5dc+4GJm5l/Vaq8auks7o32oSvJQrC8cjYr7pf
Xvq+8XZDCjWqLmFfrcZABavcYzEVIDVPCOo+ka4C7+UE3q0ziHc7hhGE4iYI7+bJPHdReqDyZERq
QXfcmHYxnFMLCEZqIkmfd4ZQlsHOJ6diU0VtvHcTzK85sXObFKPSCot1fTPSZuv1pIKkua/+odcz
65J+O7OoeVZhWaaNDF/+viCgDVatrbPZLx6LojD2rtlqGwuGxRP5W7y412pwtqZm5/G2o3N7MuKS
VE8GzcdpqOuHZWU35+WEHiEmaLP0Nx06nk3ZONmFXf00teLFGSbn1pXqNe7c8WuR41kIhjo/Jzop
5kWU3HLd2xkNStnEpGQSJjZ28ix3YT6FJ9FZ4+nvtwVjXih+PawpW0g2BaY7lsVZ8tft09OyOK57
4qviqCEEoM4Erz9XOP9Pt89I4inGfg41OOk5kQmZ7vEIeJxNZyXiGGXZyZ9IunZIey0z3bi1vrUR
6WgzQkTItOz9mPLs+1YZP/7+vZvown57767gvXPRTAey9DKV+cvUpdf6QCswdqz7gdmz2Wh4hPpy
2+m7hmbXMRhRXQFsIGwm9rxrltG5aoI+25thQrMRQxJNPDvcx53e7OwGqt1Yl8/LDQB02eImRlML
mAdFwvyTAd/zLnCTwTssTedh7LDsqORm1mN4lVX8qvV2tqnIGPri+ADoi+oxqN3iFU7kKlq+XS3E
gD+ViJy7fkSf6aY/jHpCQTy8jcy3tmzduLRkU5/0+Sdjtkr9/Xe2iCh/vd7c3kJSAQiD6u33GrIz
+1CNBqw52gd+fCTSdjpKU/8SQ/vf6ypSG7wo3nX5yZ/z0qIUrwTsScLVeuuVgXt8sX1c+A4h4Y7o
37Nm8C7prLQeC6zEMOEK0r4S6ynR9J1Z1+pZSVw7lMrNTktHlCqymomS0feyxqNeyMDcGSiRVyyT
1aNQaXVfEI7VS4CCIDZl/E/9iTli7/dvgEADUzm2QTiW+O2Ox8Bh+1bXgUShiEdgDU6k02qo1KVg
St862ymT8W5oLXkP79m8J8AxuXMdziXuELnnMYzelkZdF9jmfZNTCAV93N5ZYXyxvCoCxvmfLzC8
o5M2eq9/fw3n2OtfPwFJyHJuNJm4l1yCBH99ZiOHHkYKGOdfCTlV6LzBEA+vyKfeHSG+yl6nMShl
dquzLr9FhY6ubmgeK/AMt9wk8DZPw3ovzWyrIOafnVpXd5Ztk07ShfGN4ZLaqLEjf8vVtf0YEPW6
TB3Iy4nvIuF9aBAYzq3dQNkxx1NEYt/TUHrfQK+tBkHTOhhkfbYJlsJ2nG56hFTHwFA1gHn9uUb4
puBFG25tv2MxsNZeW1cPadcwvzSL22CwFIbkAiOjmeusmsONH5O+08jMW49MdEjhmJcqdOafNLhw
zcwvduJqILIq/A7CgEA6W+VGdyjeyRB506LZl5emwYlBsvgPws5rR25k27ZfRIAuaF7T28rypdIL
IVf0JujJrz8jWPvefVo6aKEBIrMkNSoNI1asNeeY6ynD2TCnBJH8+wfzR4i34IPxLJ0vFl1LXRe/
VWXxGAGBcIDbC+K8t/Tg7JfUCo/jNPzo65k2p+HUL15k/XCH8etAxNAui41wU7m99RagrFGpzWAG
w1XqUgFPibQOAqXV3ozbv6z7QgV4/uMuIA6B0pfuHcMa4f5+FwSOnKuCXj7RJ9x1Ax/x0nYLZwMR
uXoKUq7cDx1znEZFv6He/Skau93pfTWdl0sbgdHUC/cFIwRn4yqWZ1Dqxp4jZHOb4QKTVqGV67Kp
k/uhJ8lnhCK0EFYSO3T385x+LM88zYC2UUwtO6fZ3Myh8e9cLEEPAzRT7Lkaw+0VbbnhtiDInLLs
WLccCE5DXV/rEbBsapCsUKu3sSrpNWdZYTDR4+ng2C8xvdur7rX4fTTzLxHDf0671PvocZzi/Knb
6IP+eS+aDYW1qeEa+9yws9kO6WQsXs0IrIGZ429x0EzVChw+jBVukIDiQq+oAIvmuewC9GKFN1zJ
gTygedeOSxeK6Fl7ib+aISdYpms/gp0iGuFzGwlp8BelREZbTtZf4p3/r1ckUDNCEfEM/vv9FRVa
GeWDzKGRLnX80Grnusi23Rwx2WcKu4aMDU6COuiYpbO2Tedh+spHTQrnQxQTrVpbxCXU1aydrBEh
myACCNJnC8IPc8lSjEYCfnH2JJZXWHMQsYP5rZnt93+/H/8sblxDd2xbdeYt3ad58s8PJ6pnP4hN
OsRmm7yTs1Chkeq9cwje/U4Xubv2Udn9KIt93w8mAienhregImUqnJmwid3jMJ7NLhavRWjVG3cq
3RtThG5jatUIfSa7WKFf8OqM5C/3p2mr3+2fN6hhcMKzTNglrCS/j1GZLA4hvYRkHeZex+jKTi9L
/8F55auUvWHjO3ejPGhtHu3z0f+mZbF9V/SFQ2RPA7MAR+PD4CZPtGdXMUO4BwLmMkIKVCRjI4pz
TPbBrm/j9rEq7HAfYGdHvW0UpDkZ48ZgHVvzspqHyZ1OBLSAvkwOFrgiTiCBs2cnBBbSElFET6RZ
Lycbq2uH+9E2d6qzMTU5hElZ7/F838xaOleTid51NOGB+nkbXLRkbq6uwaG7pFgUIz74wIhRs3R4
hOmuJlY4Xoq0d7ZFMs9rciPGayHzy4C08C4vnPShIw6ybzTx3KqLnyJBjhM0PvX3Sf3iAHcm0Jk4
2rySNkue8JstzSARwQwfPTPbQHCmK6FHj9Y8ZFD0oNTzts6J3j+N6iIyaF+5RdNkHnCHRyxNt0Rd
CjNYaDxXLw/Ep1UIwrG2K7SgJEYo6m/IEvb1zz4kn88tC1JJXYs+Yy8PQamlV4pWc1sNRQl/AHEm
1iftu0ePKBmQos+tvGhB758COsqfF5SN2kGb8gsygHLTSru+r6oBIrAdl+cEI/9mQj+KGcnKNmZQ
kePSzwec/tkNHPlr6xfdhX6tgCLeFGnyZQKVt4nJTEeHnCEMLJONDKPiXR8nYnoZs+8EXu53WduP
MRl0cTYThmeDQU9r79cy0C1x9PU1eay2UcvD3E0cpqHVOow+yYL1n2a19XpwjF7JeKmxNE8AwXaL
sqUtJoe4a0hlESN38onoM0bSFgd05Q8EdEdn1vzN2Mt0W1GTHAyyId60vn3V0Zjg0nDldqlGaHVN
Gy9IKQV8WLNbkhKsu9BOnHNc95imrPJoxMVJV5u9b8IJkM7dcpD8z2lyNST9bQg9+1H48HrbCpNT
HI9fyKnPLm2TdefEMZ7LjCA3LfFq+vudPBQjwuc666evpRrzhN4MnCCN4zXDqPZoi/Z72jflrcwj
NC2yKDb4A9LD4m3uiiEANbSSRlfsYluPnrQwHh6gPVP6Dg9F2QDma+3y+1ggPm2sKXnWQNWuekf7
2ksreuqsUl7DFFoG78YW85yLH9eLiw0EqZrZQShP7H4fyzPPJQ/R0kfBzDEzzoIu/nn2G9pWUWif
qNu1pyzyOYH405cS0eq/L7xCNV3/uXipNiMnDZf5n2/bvzVloYTSLzSA6KMiG4DjFaDBZie+lAOR
ERGUO2aAJrIQHoXYDDa1RN87OEzZtXb232F07WhLWvdajBBczmQtzwGszeU82gneilI3znbcHVWz
/BJOfXglSmnP4JgjuTpvm9KTIDKAfdrGZNKDmasV4OFo7TukifRW/W51JSxgEOEbZBfO3ZyTeRx5
Wnjk4P/Uh634EuUM2XXRHF3fK19tY91V8fTVro0UysX95+5Y6dm4yxXBM+kZvS+PMvVIwyX472+q
+WfJRn0hsH+rTdlwf+/gMmGmHtZLSraZ/ulmGf0s1tzAVX1cx/4uXd2/REqlRrDuG/AZ99BowKlX
Xj1aJ5Gx/WENLnWYuRU/udodwouJJIv7pbFZSBwccRWat7/85n/uZa7ve4tCkq3sD2dfpaHXs3Dt
UzqYYBo7vbzrg70lC6ZASmXXNdUW4/9kJu7VVDohGlALAJD6v2ja/tD44j1w4afiPUz4HjRhcdQz
bUdVSH8y/6v050/B6VLNGWhbHd1zbP23L3DdAttJGoqgsnftF9+kMmBiYj4sj8yQOWAezzB+av0t
DgYdTGs8n7W0au4aN6CBkqTxGXBFcyfVZbJapC0toLPHRBf9KzqA/BFl5mGq07sEBNUa55u/nmo5
3Us9Y9RmVqdQJ0BDiUQWDiSED4gfZlrcizEvcBXVuNxbA/QKwcIbe8IQEkctRJg2feZXqC+N5Mi1
X6ZgFRqpcQh+tQ6ksaryHggdhLk/zo/QT04a2SFvk09yTel7BeSxvr8L46y/Y1zApCNngVPPlp/3
rpWAHaiR/2UJ/Vcj9U7LTYlJlHmgrI1jTJMK1Ucs3/q6Xg8JSSwdyQZUDAgaKmHLnZaUSD1xba25
b/z7wASV/lnYxuGjxeB5BUmJqDokJeTIZcMF+xSsQwaNTCGIhXG16j1T8cd+ngDopTndzAyrWzIu
9suRz7yTqqJONUNscUHDcPlcF3izh5OnoxP4vIOEgwZr6XWHuY8wz+G0s5vMRj/ofeKsE1XYwg38
0nHq4yUlNORywuNWcVj0N+HITcoY+1GPy+gROMLfFCW/3+4OR3WL/oTOKd+12YP+WbwWSCjGfBjp
zGUdXvhBvjP7I9FmjoM713ytVChDjSnjgPqYxTAU92YFgjVw8JNlHBle3DB4nZLGOzpmT8CPmrnq
temc7eA0gMb4rMSzMH1UzzJBpHxfVO+zrHe20Hj7QM5vbNHhHXRSf8tkLf7L7I4x3W/7BK/RAq7E
+QV9t+Ni7/yHbhp92BRw5+CIKCtnw6FkE4WCPU9AHUjTPv/O3VmsPgVtGvbkYcpP8Coh58y6p8ZD
RP/A6s33mYDYl7hhCAFy6COUT6S4d4G0IC1IFBT6YxW4HWwez320GSxrxEAszd0cbO+TaAgWjDAH
7X2CBz81xVEmAQiXfXAOZjs4z7YYDnZrvIE3ztagBINLbVT6MwnHh96eOu4w09zachho7omz44Y0
TpARL6e5EboHkF0DTGs85vdG0kW7z1yHirvInOfumsPMV5Yu+S7wh629qsR/0ZffFmB6OPDXpJWk
d07rfs/GAXOm49R3okl+tk13mwh+fEyRiG/pZ4qTI8v51sLeHuzswdPmp9xO0uMgo+KZhrO3LzLC
sGcK1JGj/ZPoUK5ZETlfhlc8u7jwb5HPLEdrnPwhsH1y7IgksFZWPMsdmzVUUekqfpFIvlRzSFxf
7X0jY9Pchbhp1v5mxDb7qy+BEWZ18ZWcjZfAfllaZgoQZHQRL1mNJGDZRwz3oPcPDuMnoe7rvJPk
kvJBexk6nUmhqf99L/LUbfO/SxP1lXNQanG4cv8PUWdIWl5Xukh+Bj977kT5LoNghCfXob9j4LPG
1xfzDoY7H3nTRwEzTScA+OxLo6RcAFUBd6G5lX1YnNAjeju3SZtnkYfXwfKPM/Ctt7L2HWiUqfGg
qVlLFnmweKhLN73rfnNAaQKXgQdl2DHT4XQwNlEj3OcgKsmFrqXYSfr/h9ImeEUa9RnI03T+VKaA
KQfK50/Y+KZ1mhv5c0TP9MkoDLKpMDiOBpV1bRofmWQyBMlZe50ZCh6RZrY45hFJ2eN4hcbH0jlH
A6C8JHocah9+XYZ7K9c7vnND+lILku1nL1HN2m6qj6UnrSubmwtFD7jYQrhPtDR46GqGhbphEFIc
p2TS6f0LUMEYW+4or8tSzKU5MVTmYpQO+WV9/5wlWnQ/3i/4xZqiH95XVXOAgcaYBPb0l8H3H00A
PnCOAo6JLM/AK/t7pwuLcBgKW0+hRtftVZpxsw8bPdmmpC88dF3zs3VAYkGR8JczZOPm2tGyZ76q
c1kGe8hLOhLUDna+xW/opObXHKrHHmdifZm14lteSfeeajjFCR0Uf7GW0K/4fTRFFIBjU/LpvqDD
5P9R9gFxgV5iozDzw68x/Le1jKbkoVEXbPXTcdCBhCcmAZnAIZOHmsjwC0q52/I3lh+RGMDkHc3L
KoNCuxotogQLUPlwNTjwc1awjv7g/lieTUZwmeiVktwKDXOea+tO2kQbHcN2sgg+/bIgTLhHtYfJ
Lwmlv4n6Vs0F2y3d7qX5/VsbnPZmvK7Z5na27tXPMQMit6iPoantY63rz243MTtRpIs8pqBJ0nE+
gCzicNdqLv5a92cyuPVHEmArDLRVlvikWo+uIPAzdV4TG3BLT9uev9McTKew9qL0HELK7usBmUdl
zd9oLlr3SH6t+7wBe5gzZj4Wcm4R27eSbx4ji6VFEqLNtc2EmZfRgVzhhMMdPc8rsHz1hgJEciDp
vYeEyNkYAshzwdlMMfuQ3wUh7dvODo51Fh/xzVhvaSqfCzP5wJp4HyIO+FE06X3BcPOzfR0SlJA3
afBo6aW194W+1bIm2i1Sq8ABVBUV3Tkyahy6g4eiHJTaVsOlubcFgK/E76fvVQKOhFb0F0orsVFe
/I4U9uclxMrmsLLNU0EWWROlW5ZZOFAdEeOoSd+Flw4EVrQ3bejSbd3WgJdBQ+FEyfkqApLWnTNB
SsZTpLu/9N5+YOAFcdqLHwmBzPaxD8dxZJx5iCa3OraVSI9SE/ibZLDzu7jZzs7svw0kbK3snrZB
3wtEcm2S3xJCkdf6qMrfRtDbKkmL6zOnvGpJI1aF5nYvZtVYqwZH8Lp1ogeGj1h0G+KoBu7hF+Kx
wotJZOaqU089ilrTEEfDNBIEWGMwnFrH+M/F0jv9WJVUBKpiaBjz0RMmbWh5OqmfBaZiy+bwm6SW
bnBL1DcUq8be7TM4gRrK0b4aOF/GDzq05xXm//ou9Nv6zpvi5vNRAaeFHnrab5c/ddVfqZ2i2LVq
W5W6c00D2/4C/3/c9NDh78LJMg6aP8XnvhXlrtFz+yHWQCsHZpS+AcnGuppU4nU2CNQjBWtVcKLa
w7YJrkF/jMu0eXWT7uJbXfXdgSRAaJTf3foucS5MH/JNm4/ld5wiK8OlfxnChYUjFs1n5AYoWTnh
vhZVgDqr/hno+bZz0vA51KL0sVHQs2Goz3mIimKqfHCGBCNSu+8dEm12QWCBGCYQcYtu8UL0hftc
yyB5diovejRSUT8SXZIcxhpVzfI08GlVGIlvk9XkykOXMegI58fOS42n5ZLUGWhWq7ouz3zMUTtD
c8QmlvKJpMTspIf5SFqtIbd2Ww13SaTRFlQX0mx6oANmd/Ir2z1AT5739Pfkc4+lPkYvUVQQPTaD
VeGyXx7Cn4fRSGWp0uKPUNSPieWdJ9abF72G1id7on6ARdA9KUeYXZV+tlXPpM1n/VyNxSQxzQiu
QQIcN51B6EfYmMuqIa2QUdCulDlNRcUyXi40mMdEZgdmWN98cOWyS+QHI817vZDhewAOca1Uu0E8
HjR01BtSAI27GeXRXTeP852zygc92RktiRa9qttseN2X2sTqzIjOBSGJJLetpqcFtOUMHE+rzq7O
ZebHFz+if1RnzEFq22n3HOinFwtiMgsMMQ8j6pKXuSNWNLF1Am4r90PO7jdb5TP6KqmxaCkzSNjD
G8EtaUIQOKVa9DJxNLUM7d4AfGJQ9qFmS94FBr4EO1YepLducMEFq7RIPfO3pTZvuthn4GOSNGCX
ZEuaKmXSKEd7FarkSb3CRePS/LFUKmXMJ+d7wSPQI1pmr2xnZCh11ikJnWFbjATClmZ96DP9qYq7
H1A4D0lLBqZvOYQIlVW8a1RCplZig28swHTpVsKh3+S2szINgC4E3eZT8c2aFSs6wR8OrgYF8xol
+LXIrHmPb/KbmAxA9PRYj5juMJYCeNkXoraAqszTugTJnHWs05Lm/0j8J51CDi1VWqxxYbz5CRmh
XRPd7HL8pqu8VY0Y0Z5ycZUN1GQqYTTjjhrrjLATN9uTKvdQ8P86x8SSIsrm6y/Ln5AE9JPOIYC0
KqvZTh3d2BZqg29LHysZU07f4mTiX61ZzzZeCkkPTx1BwBrhwMS2o4B6xCPJFqkyVA2VphqoXNWq
JGE1Y41f4d+HJaLbL7rP+RfoKPwRNJYbk8xUg+FUCDeZJnSG7GiEndp/yyV+HNg9b84EhheT5kNC
9Cv34HcBU9O+Qdl/6K1ph+CcqAGspCt9yY6FdcJ2gSUCiZqv8mUn0ra2o8qcrVT6rEUMbUQcbady
aUuVtzpN7mtMZK1Q2bU1G+KmEf21y8N4hcisv9BmU3m3vSXgjBOBa0TZuapRRDUVcB17EBoYZEHU
WXEGmvbkxrN37Gf2x+mX04xkMPW7QCXutlH9YZDrtGZCcQnSJNgELjRKhzixCj7siVTMG3NaMnxb
63VQscC63T3wxrO1qcTflKatHgxnrJ2gzFyUUCaBwb5BG8LlE91IfDHxCC3MVmnC1kAzMO2Tr/AM
ttIvZzxfZA9rETpdsoin4mUgzPKUOYD3O2Em61IlF+OFXg8GWcadSjUOA/+r3xJr6OREjeuPhUf+
cUYQctuRVadbkblmubdUczM+OE67sphlxRhtvBZlgFX+ihn4Qt/EmiVjvg74Q1h+PCNeF3WLvrWB
FYoD69dIXHMZFt+KUd9UHandvjUf5uCe88WBO6w4ZCrxGbUdQSblFyskCzohFFqodGhb5USXHCRb
x0Le/ZjMiv1Xdfz1lmTevkc4oLKmuRc70U17ZvSkCqCUnlQydcgkddeqtOpO5VbXKsE6a8iyLosv
nsq2TlXKdaHyrlOCryOVgB0Shc1H6myCmbDxRuVk597O6ttbT1z6AJWRKQWJ2sYYHx2Vsd0sadsd
ZoYJ+2NJEDcVEN+yjjQS0ySlm19560zW1XPJ77YJ8h5UonfZkO1dW9a9R4dLDYXYb7fOWOjbljjw
CJ0IMB/3JAkKN5fE8AGO8tgPe8iE0y5XueKzShifUnkcOUOth0A/2bL6OifoEsgkN0zSyQ3zKSWs
XHQqtXyuvlS6qvQQVFDz6ucQMTyLJgCgsUsYtfjj1icI3SQQ3Wer2sQWmrlsOMkpk6e+ouUztQlS
dCLAg5zoYzzlLpzCQlFEXWpr8tdDJlu4sCEnhdS7rv6RaDv0hPAaeDdLleFuEeY+jog8MuLdvYSc
d+kPO7uEAm2qDPgg/dLYSGPgXrnksp9tlRZfuuTGpypBnhAS59ATKm/U9V2jUuY1i7x5Bkr1eSCC
PtKZQ9Rui8MSkdSY4PUqU3xlMpQ9VCXHXzWV/AhcksA6jkiEs3s/RzB9V0M6R5lEuykxnkLSiVeo
XT7SMLkUHNliIr/1ArRLV3mbbggOhOW9Do0KGwO2vCb4SdsGM3zMliG0G8zOxsDouM1N+a0UFl3q
eJBre0Qmw8F3kzfIAoFpBaxFuiROiKLNbF5jA52X6LXNOEzJKpzScJ+NmRJPgnmRjPFMwmNzR1KH
xb/msQIwVhtAinLo0ESG3fyo+miJlk4aknqiDg9Yku7Iqn8tOuJs2wCUaFFSU2i4aNIhYE3JLbkb
NUXs6lKYNP6J2m0kjyH8Hk8ZlLzsIQqm+9Sz76khnt1W+RMH8SJYA+H+5GunCU9DgUi+G0LkJv43
g8jitW99McJka2ghqPXgrWp4jUPsvmgAo0uLjYfhOjhiYo9XhnB+kAzqQNYh2022WyHT7mjiIWhl
A5XbD06FI56iEJmbN7q0yUKTZZZlMM5PfKSPTmk94abQL6RxXmLs3ylG0BJrpVETkMmCNjXtA7qi
fTJ8gHs8OfDJrqz34tFpUcfmhKINJnZBR4ruSIITpJP4TbdgFYUJXulqn/dRsXIbmC1xcB5wsRrt
nlLNdBKlyoBPJsH+uEaE2Dk3vkawDFbBSPSv3q9bYmd4rZB18qEBbSwllC+JOUWPf1Ffii2a4hvo
wV0782u39ofrUp3SP5D3jJ8AJ9PervOaL5uYvpv4ILq0Gw+OHTFh0aTBetxbu4ijIH88yWxHG2Y6
sGDt5Ry9SaRCa61xfbx8YkfIjk/zIbIO2OyQZObunu2aioudx2Qstqk20jFf6yZ7d0c4LcNI+zLR
YTwkzXvuUXCIrq02hKXzaVnr0BqYZQ4dy8VsrdIiYqPO640VEHs9+sRLJpOpCv531+4VT5sMeG+i
N5AbiAoMwqNDfHJVE64DBoVVlwdbouz6VVxi5y3L8KNv00cgYNNszuuemfGWNRpks4EwU8+KaTdm
zh3VqHUJ7fDC0VMRcqptTEY4Bkj6cAMHD4clrVNc0iFg+7KESe8L4e8Yk5dYoKBe3peoY521xr45
o4z/mMvwK7dstG1ELVZxXZG2F9JCI0kNCo27R3Ds7uxDEDtIyUxW/LSYpnVhnY34lwV8NAar5nj1
ye8oWcNgtva0zplVoJegDxidBku+CWTBq8ThH0cm8R3d7OMUnGijeOw5evkjYn64cjmGrdz+KWZk
tEKtejb1/ldNiINnElY3MQjug2QbSqBzthRf/JmyxtXHtzkA0aaRaHSsUppgCgEuMG73noGZNQBT
pEnGcVZRbSJphlTOcHkhOK/tlDN6OFTdJnc1Y+MmqG/5J5ZPA7rb6sQKNwCBV3bX17s5n90d8N/7
kK7dbnCJKJ6c6lg0uViNWvkjwMwXNnxHjUyJuRKg3k5uHOZGOJxqqXuitP3oNIOxy6ztIZMYQL+f
26oIbyzB7spxoILD8saTvZ109AUyzdqnVq91PHLEai5PS/WzQLKEFccy1qOHXDjm8+jAnvIG5y/D
RvePuYnv6qbpYmfwbAPr029zE61mEhygUOWOXhDmFclWFqh01CnFaRGAZH2dPnb5FnVatK0a8uXT
pJgO2B55dRgY6tiJT4soS3OdjeYbdyZNuh1rYPmUNS3uNgI1tsHoW0jyRXOqLV44kHkLbR9PZfD/
RhEw5oIsNSDpj89Vqfl30YyXsfTBen96FDuny1fF4BrcG6uykjMwFxO6mBc+iZGMxVav0lOktAJ0
rR/KmbxmLdOTo1a1zn3K5uN1ebWPcHWtsjFvHu4gkujbUWE4ptp+rxcSANbFal93pAqCERN7kG0m
wQDaO0KE8a7rlPpCCDrUwxe36ssrfo3/XNxiusat5fxFYWb83tF0GQQxncZA7njw/n43r0DerulG
gFqr8MpURGzIxHd5raJfDUSX7YFmqAz5+o58kQziumiUEhed/SwF3jctowRzDohj/iINNn6XBqPb
RKvI/QqDFDn57/rNFG2An1HpcvSKu0OHcI2gnOFNuOTS9PpUnkKCxjzukO5kM2z81K8lTYCNSOcM
m6L9/MvQ3/hdn8+v5OFT4hSGOwG20G/fZiZYjhvhvqPBi3aEQZN91xek2hYBLnJ3Hp71ofmhG+4p
zer7kdnH1dJja71kBf375MQ29d+Fx65tqMhZXN224bi2+du4rgfcGE4juempxlhSr8e7ns9h6Mpd
2yo0ST33pzoM78Jeb87Mtu1zaGTOzs8i+8HLoL7oLGYZvA+imvWAIBu/uQK/OyzTFzN3mqNpG19F
Cy4OFVK0JRamuX2OZgDaNYgeUsChwGLwFjVBb724M7XS8jTTjFfPHXJlTAl3rAq4hGdlPwsqb9db
ztt/7BpIQISDfH3hxcueIFzSalHoIPFfeWlIQ9XDgqyTM3YNjV7bNi76yyBrgHqCktKiwts2Q19t
a01BzHOS2Jhiffc7Uuca7Gz7OfPzXSm0guDtTimS82lbSTvaEBXWMN1mRoJGGvbNlJIKo6tL3qUW
4klMuEI+iFx7MCHSRes24H39HFSHpvfksO0qJhT24YS+57asgSR/Wmyh1uIYwCJ5nojlO+hNfF2o
yPT+nsVstWjtDOPZc7pHG/XKHUFPxjOlDwrPKT+DDvE22BSCTaR7+o5M8nSfB8wrg4GAG01vIUJy
FOBMCr5nNsi+lWMtnmLcZG1W27dcXxVdWL8YJXZrDlP+JUnJNSLoJODE1DJRFNrVa6LoVtPF3X0u
yrNHNu2Qae595Psbz4mtcx2R0tJTpRC4/ZmaEpiGdw+uLD6hG+c7x2a7TiE/9qumpQllW0NznUNo
T21YXMgzLC5WPf/nUXQhhvoyWzCWwPSSPOijj7oETjVfxxKxf2zFzC06ceT2wRAbGsXjbrmi3y0f
/RQa0ZDgJ2mLhJxu6JB7kum/Tlghb3Y/aRtS2OwT8BlxkkUkcUBbRzvkmzWPV5RbgkgFQYAvIx0O
dbFJliDDdy2o6p3nFx5Z4R525MbO9to0tCsvFsDvTQ/rO3Tsl7qdQxr2Modeu03VSHhIukcgI/Mj
k92ayQXYiBhN9udNpx5p9vQwSb08LD8ytBYdlTu8jn7yZa5Ke1f5PciiUi+hr5OS57cw0/FmIAiK
mYcI4mlQ1pNxs9JwfRHSPWOKnER7L9VlyL3TJ+wrCGJ69kM6XMlgbB+yTLzG8kmkU0jpKemL+nFl
Yhq1SE2YXEj/OVOxtPLPWMYNqFhcJs22NqVDEJHGkoGJmUtno5/Lh+l+eaYLqr9A6SwiYFLKWMIY
KLhbHrFzOMcy0J+8xrk5ZeA/p8wbN6PoosMsnHdzMafWT1ND/d+7ubvV9Vy76Km0zgMZ8Wc86MFV
sxp7bbql8R3f25Ru+mkgH9dK73N4KY+NVWhUyPZ885quW/UZtrrgyrShOeON96tV2xKg2OdZwVuY
x0fa9nupPGym54CjySdacARF1xtbtkxQkyTsd7MBU9efxXgvzF4HpMZ+hwMxvAX9Vzecp1MskNnS
UKDiW57jsiKie+p+Lm7U3K9Q/1ipIIDTwhFm9+KO/RUeRMYJ0HFrZ9vY+j12y4l49pDuh7b7FE2Q
9+cCl8nax0lwzquzB4KJXj7/DN3i13BRs+bjvHFqcyLJcqDJb8ZEYNo0CtW/q0c7fxin+yXKy+WU
uYsdQUuTaeQ1nYroih4u29TpZGzTXG+vGd1Pu3GN574W2ZMsfk0iZ2FSY452BHAcTxFnG5JZmkb7
ERQcgqfev1Wo3e8wlMpdMEKwStR0rY7H6WJV9i/D62h5c8trwQHBC32bYaofSjerbprHN3d6/O9P
Nc+MrhVLsfxO+8BeOQWUiKQxjsXiAU0bSKR2VO0r3H4Hi+ypNXLqd59P/gtup5WLYv0rM/UI9NNT
KvJ4A0twfCTNL97GRtvtAn1KtnU6V2xmPU6IBga3WeTavrChX2eEhazmbvRwnvdDQFqC333ed8EI
eMWqRnqP6g4sexgbNFp98oWU9KjlVHBiOHPJJYFdUnrYZoKyoGJGyGQPEyWGp9EqL/LxCkFoLPeG
4I0cp+5rgc8SLrWvqGBc3P//yLctm1UGDG8RFuY1yfxwz6i1WAnO9eiu2xrF6xin5oVcliAww8Oo
Jfc59/elVJfUxNJnetUuqQmo9tnJnytfAzKHhB4+HyMYACpOwlyR+cCHytoce8+7nzTnw29BfwUh
gSYMhLstciR9tTxd/qAJ2mcPm84hc+lXExdqpBcPXkwdTdoV/SdhNDkljlhoaRwPI3KI0TRNyLbJ
B+pemsBr1pVhNbfP/Q9jnn743y9KpjIiuwjQo4Mo4Dqy6Ci4NQ/N7pUD1ZbAM+tCglv4Gpf+T68P
reOneKjFxAbqWnsJu8r4rh7oqZXdgoBcqMLD1hA63Utbd+hrRLXvtIm2AHrFgYbEvLLogq61gcSd
rAhnSFU5Xie9Kr9j3kSDqev03pKkrm7lR23/jAYkXW3cG4ek5ubpZ5/zOBX+FvADhGl/fnbtyKaH
lFQqtS2br7j3za3ewgRvOgncQCe4ZFnwoy4ZN2PS0Dhz00PcBdmbScj6Jp2Ed87tzkPzNL0Eptx0
mixODnc5gtH/Ppx8OmJSd798Gh8WD8SQ2wK+cVCwUjdNdxDLatbofkQrkyTZUCNGcUJ2sVo0TYsq
vNGs6WZX32SSG6/Ma+bj1LKjj2c4vs29MCCngGxKtpmwOegapTmwdOv2vClaksz0XgtXZPLSaHSi
HaGP9YXQDf+2sF9SHGG7HqX1NnMmANo6MkjiHjEtaFUdPQF5SFaImPyLs5TiFPLGOcdV7lR+cEbS
t/KqcDhlCokSDSPZgrqkmsTs+ol3+S/opXXfA+9t6lMPTZ1Hv1NnKV+eZk5LpyK1MRPMmQFeG0/g
nswXGO+Z4W6STBSn0Eh/LSZwxMnTpx28NN3xrMfZa9qbxsVwOXvaPvggVcw1k5U+Ojxr/PE2TZDj
XKfHN94Q31c1jJCWp3Htjg++MZPnhouKiPb8izT0D3KrnN3n14O+FadzAambwR8DUsO7g9DwxJjE
Dc4yhak+U6gbcS1OdUVDrPe0a0C+G/LIcvraZhobrm9Q3hKGtnBCyqyBLZhH6efTwSaoJzZtGhdz
WD1NZf/dH2vvzQDnBT1ZOy2X9H/IOq/lxpUsi34RIuDNK70XKYky9YIoSXXhEh4J9/WzAN7pGvPQ
DJKq1pUoIDPPOXuvPT0bovZdVqFxBscVXz2fwOfQgALOBspVLPWtVRTDhxNhcVcjHUEB/wp+y1eu
n8M4j86llqwfNvEWq8IvqgbaLT4bF2WzSaZhZ21U1LJ3IOZ30kpIzA0RsbZ2UD7FZbfPsd4xcUqT
N4Q8S1MHcteAnNiNejtuizyMXn3oXywG9qnCRHkJNC9EVB/eSoI599VQrRHLaefCbrSzwJlznl/G
GX+LTpS/ETNmT1kkM6imBadlg7b1/HL+glLfypniNLjtbuggbhuwur9Huay1VP8a+/5Phdl7huwh
kX1zKZ2e47QvLxzQ4MsXUQxNchIxAnkr12VtG/AS8mpX2Ga+aAZbBf1VG/zkw7guSbdG+AArTbnk
mZ1tOMUxl6wAYWYOTu4x1w/cqI/6iVNBvVZNwmp8JSH80tTMre8AWvfrvIXEn09Y+KA757Jotnmg
dmfOVc02VHpnk2j998hdduZYPC6TRq9+5x6Mde6oexsJjYmGTntUUBnAznwNCyVdpaBqMZxMuKzU
TlcyU3k5Hc7mr1pNPe7sKlU2Eh32Gt9oO53sQWuSOvymRPZPxlD9ovmV/saobGWmVf9S5WT2VhiC
FhMN5uh2o3ZEcwfes04O86v5fadPjBI2EP/E+vvURb8RrOZ/1ai/A9tTD/ZA6B9C/2HhCSc4zg/O
9CyPsRct56cRiYz/5/vP36P06j/KFD81mw1m20GRKP6qJw6ZXRDcQZmAW4BT+VCPwtLf1LZrP6VO
4l41sF/z4L4ZmQooBB27kVPd/OnBSvtsSem1SNO8fI7DmCZ8HX75OXh7IQ3I+6PYqBPgJkgJJpwf
5pccHbtlk+s9bQHfuFS6uFFsKnvTVqpl3BTKEXZJsLa0st2yOxt3PEABFWy+dhQvPXMsyy+xSRhY
DBRsnY0lgUixJGfaJZkrMI3hV+LYe+6d4W6lxQ5LIBR7NmHa/QC+w8S3f9wG4Y7TNO8W4KEgHcpd
b7rEwk0SbVKR7olaekd62zcGi+Fppo9wF5Dn13Hta9pwqeJgvACfHi5m2jC1KL3r9L9M2Fc7MfpD
Dm//TWr1mxl5yhMQd+dcBelvH/EU4237h8i5f6okCe8JqoFNU9rawWg3nuP0d6e9mmZUvGcQ8C5k
mr7y0a5VlKx/ippyYeKIjC7ZJ1aibvwCG4hjlXIJZqMGwNeRwChFt05FgmJiUgoamid2g9arYCN7
2uhUxGFZUDAF9FyTIgWFOQ02O734MMEWb5sJ/SHqGsRZErpEUANWGCFRHIeOoQYDufTVSAlCCLIB
JFzK+D7qrfS76SgggATdG8X6LkJSZkRCUYQbkEKyC+hApeVLAF/xmQ0BPW/ZqVt8GNEvQKQzYWJ+
G5MSdAkPHJNvtXdCqj66vlOeaC2b9wdZRKPPtGe8ZZJ6HD1nwJqePGU7uyuQva804ddXB23YgZ4j
6NMAdzI9Uv/ZJpvqDTlyy15LsIMO3f6T28In58bJWc8bb2HnTDWqjvwHgeKDbmpS/w6Hbud2pfqm
NrQKdI4fy6Ao/gnIaH7KJZ/A/AzkHtkbmNueKLZ5r1CpwhNIj1CkWFnBF/yuFQ/krXB+GMwQvOGV
Oj3qpNnFuXLWSAh7MuI+faU/TyEw1CQXSA6YWLsOieSbuWmgMGcug501Cd7jBgJbxYosAiPcmjo8
FGlp8TapUCZYkzW50VaS6LlTQ/zi1syL31yrIG41snJHY8qDbg6TBfwtSSHxN/3YHlmewzfdodMd
GaAW568WjfrV5VZ2CpjnuNNxnWGcegp6ch8dldle4lEfeWHfbBO+NV2FSCN4kUtEGZ4Z8UUvA26l
VWzn6R7l+wQSyTBybEOjaLdul/AhZ42/Hooh3g6uJXcZBJF7T7dOo+T7gryJfSMb0idVHc49cswN
Wr9xn+edfQgKDm25q2+yAbm8PprFuXB6c92zFb74Xugu6Bx/xElYXNzpehDT9aBM1wPeBFyTES5n
OC2ea1IJThRkPXGUa4OTc4hI+B6Vuoe8zf/H9tLd39PdfMTL9OLYzmjmOkHgV8Y9npYuiLKlTkg8
Jg49PkYEsjzrvoKiOk9eHVeDRBN51RaQN7W2IMEUIpKV78q++V3VXvXqeVLsTNa0LVX+LmQ69iS9
lPOQlhV/Qv5ksfxTKQlZRqkfbM2izjZ9HjIFUWLxk1orN0VbG5np7xrd1Yp0q/Q0ghO6JOAEl5aX
pO//btiqe0b6qDzZQ0ZxX5bU+1Fiv2Sj4b8Envaasl2fZaC05zw3lYXrniCO9O9EOacn2wa9VvqV
+oZZb9Vo8m0madd+2q3sjNkiIRwvQ9g8y9pyX524PUWpI978WmMFqLXnsJQ3a0LViLRvlr4xrEuM
va+tI5eu1+bHlvoW9WyFSjZvFMiAmS6OgYlaWbFi66zZYbOMEhUr8MTVVBVvl1fdtmOmU9Iqos8F
Y7axogErLimc80tjps22nbn6yu2iP3t6EkDnN2zUknkOCDh3uVZHbw2KpDz3JbE0rK2ciCddP3+T
bqtUElBsRifMgkO/me1sbZJ8O3BhLeL6lvFgcGeCb11g9cJeyix4hmimwvhJ3baleUaedKE17X6M
qtdeXuICnR3uoQtN3Hof9Gp54EU4vzvKS5AU9p2GQAybhWSTwDPDM4Ts4m2c7i3BumEXMlonRcC4
dqitd82DBGKWbrsK3B7VeDyeyjZVV1JPtJUwE2+ToXqwmB62IOtH3XjHKoD3OnOUTWxXjMZbflut
Qy4b69EP8ifEjck5QLv6PD9wF6g4a81848uhffYu6Nd8/CH2et4SWrvIbnWlgrk3lVVkspMPvZsM
QLD47l1Zf1cDoKu6spudrjk9DoB2X0PR+q1GWClbA64HJ0OmbJyV5gdmiGRdDdJezy9xXB/6GrKV
NDq8z7PxudeDayr0jcSv/6JZ/xozapWp+uwhytW4ujBiEBl582OF2nIoQ281G7QjO7UOzYxwt7o2
OUNHKhcKJ/Q9kdDxc9Bl4vD4sdCvmNziOYQot4qW4aSmL7gsV25VgEuYSc9UbAmtzenOToc0OdXw
ndUOddYIVYKjKSn0jkzOj6emQgKR0CDm+B3LbRkxPg+iVH/4hVhqJcExhWvubxp9vXBpjBX9FL1S
1uTQVjd8nvIM+GUvJ/r+/ODFmrK2+OGXf99rQGidRUF+lUoLleb6lGQK4nNlRb250tOh2ljsq1Mo
ecPBJi6Paa9XKzrlX0VjhKc56qA16+LA1IHkh2m0l2myW+F0Kbe5i/RmqpaM2EAxEcXlyjDC7FR5
HiXBNGLpjQp6GnljzEF8ThU+zOxR81/NWtHlktBGPAmTsnnUXfSeYZCv5peNNiY7oP8EMIV+tTEk
SZeFIwkRqIrqgFKEdX1os1vRxf4hj/UBbnjQflFVr8dEtz8wT9WbZhqDzanuxO0Mx44L8X881Hp7
TTWm/GOtfovG9P+o8XcX9c81O9RBkgpfsCgfI40TDMBOksJM0C8a1qgNqUrsz30e7WCqhLeafKSZ
IOQiX39pahxgAsEqpAFkPYmiIu6w0e/QTJ0fIODe1HqC2ojhntT8yI/2pp2Y0XU+ZErrwxKOuDZW
1Tx1jILZ/YKjO531HZtk7sfrf58WMHsTqMHnwM3P9TioF5lrkuSi2jsQxcvoACsmhrUAKCg+HLqL
kJOesrLeanllH+qaqm8ucctBRefVKcmJYddLWA0eN/YJ13H9BGCDMdDYmv8wfkAZl8nw1EtyjpLK
/3KziopU1sO6cjRzkexIP9D/lJ774ijqeG/MYpur8s/856s5Hj0TqLmwp47rdF3fvIJVNlwZfYyu
q1Dso+PVzZcGM3tRB7F4h3Gpc6E4yaEjFWIVO4xepqlDQqzBFYvrsa11igN0cGSODtCQ3KZFU+ji
wE6pq2o3P869X5IYGMQo/LYC3f2pzpi4W0kQfo6Yx5ZpaZhHH6btS+NRX9pBfVMLPzylbfCu8Xu8
cVxnqIs/bX6ljsu+z9M3QeIZ1EC4nK74Dl0v/vEFCOshUd4jIx7XJqIBlK5Weakgxtt19DrDpbvS
/IqcfoCujs4pycmWHUs4mq7WEIbru+Q1Dlb7THqxBTV9bN9ilY5mk2VMM4Qh1qj0yqPjgCiZzoHz
flZZ97LRujsZkt9KSuih9CKK2faMfZakjuGHWXrP0l7qLyi66cSXXbatzWxbNUCiTNEwB3O8KcoC
6deS3HKUwtOb85cDzSLcnNYHOYkN/uf/JNfMz3IUOo4rgSuWliJ+kHSmSqEcOp0Nm4piesQERs9l
etfuQncz1vIt0f3ynJkqxqueTcUmsH05v5y/MKh62S9quyzPNendh9wV6/mrf/9J0jHMrXrl3kF2
vA4AUfdKhkg0QwV1nd9zjV6e+TNuQf0QAqOCY4hV4mOdYpSnbhLbz8/S5pPpT0PohMegIHddeaoF
9kBlKJDnIBJBuoUmM2AYfxeQz/d1SBu+6JUf5iuo96LCgV2QBGg97fCoeHp6+vuACbJC0u78zA3H
IFUngDFE9bI7DrmhHzvHNpbWQBTxux4akkR5BHONC8t7Xk2svAYYlaN5V4njbuuoXoqAiyQM45/Z
MJfVsbGPEjDkpgqUdMD/up33ISmt5NQJHZ2tPGONEmvbkOELPbJ9Bpz9VIHLfAoHksphd3UIIlkV
PERC9XsT9u6u1Q+NSdSexaL+2SvmNe+zkV/inTXlEDio/+dE48hjoSYTvl32qvwd5FazS3JfJ4ez
3XeW7iwrKodDncChDD1GFOrQiKVRN9WnGwgoGaq9Gu2J0qWMxc0l8m52feIYxVfVQdl2+vjcaV71
G+0L90KpBeeYvfdqKXzmojP8vUEc0HoWv4xUPwvDZoLxb++XGn4tDeZ8aLccOkf9iBqqrI+xhw1Q
kjl6BHaxiAuje9IGpPOeA2103jvnBrjeubhtjPxbaRXvWNjuUcYM2ObUbKbLX6IuByYmCKgKAoEw
i5jlkxb99qOqvw6J5y1x7R3UqW1aDWSXYvJibCgZCmhQBr+UnF+x7PI/dLf/kbA67qyN8aa0MDrS
/pcEA65LYl4jHTX6IzlitGnyogbg9DPto0MTMg8Ov4vhqfeqvTOz32uVREIBkNEQ3aWbOhnz1tQh
yJJG7XwGViZXLe6PU0Vi+FIbTJJV8+je953cPobdUrTRMTcOMq3st2aAWoGQxyPhST8CwLD2KEqZ
gdMdO7Ky0V1PgVHXOhz76b/m52zQQ0oDO5mgevN7sfXNPtnDpiCFtEaXsuyGFgZqHk7MonJd8W03
QWxZr1O3eY/0B1LJ9DIafFIaY858Rr0ZGkQPuGALhLeTbpGOp/nc6bBrpq+6jgiO5LFLJueG9pID
YvEaL/rwMNDt4x51GyMI/RBhnl1ZcOcS20nuXtelW7NMiz3DSftGks+4yHxs6HZg7oBkaUvRdu46
qlwlWRsu+JVWsdadNN6VyWPtTQ/zs9Y1YkTPenJiiPeGdGO81Y6dXEvLIPWP6KVPMt4zUrOtk0/j
6JxpPrhlkL6kzE1+YlXRj03rRXeVJAhsmdphljk8PNeqow87tjWDo1s8XNtQuTLtUd70avjs08S/
V37MOCKQC93GZefZ3DyiyP4t9CIPN+PfA/Xcc1SyqN/ih7nX7sAwDyhRt8/s/gZeyK3UaMG4t4Mo
GHCgmIZ/87PWLn9Jl8HV3K4bHS242Oqxt5XLTMRhsrKIx3BccCywTkXS7/F2VCs5xXaFwB5CR8tu
jaZq+2aaPdMfBq89Zndp43pBJvCrK4nDqnxt3M5YjdhpoKxqIwSYLMP836s4H82410AkRfkUJXOV
WjVyE7BeBkqZI6IMxvIUZeqRnEc0lRbU1l0Ve6zLRZWcsoaLumj0nd2m/qGmEC8nDt/8tRTJ0qko
60vhV4akHvJHVgQVhRSiloNbE0LQuDLcCgUlIxvnq6v5IPhnOGzkGuPSeczKHLAZuZMGa8VtP+JQ
Y0V0v5RBPOM1gnRuWHsionCS1kQvpHrwxwAbskEe0S+sYhguatkgR4iTIkblG5h7oyQSbEDk1ypp
ePCy5KARRjEsKoXI5EQN/61OHXfsto9L5REfQPICiaRTuTOIvt4YI8n3TVw4S5PZEGNSnTtUMjjH
r7KZZYAB9tXn6ZVBiP318XtJ+hc3O1BvdU+CgRXCYZ7rJJrw/Xauazs7INxKV8NVOE3lDfp6pNtX
zsoEy7T0fc4nDOSjE6ZvYGvT3MQvXpV8yN4Tr64ROUQp20NhEOIeKHtfxq+i47K26m4TNJpxnIfq
bkAbJoC5sC+K5DUT1a8BBNKTJmJaIIWaXxXGhZSOdb3DmJAe7cJG1F4ZNyXTw4/aVijtqRZGwVBx
8hHMMiy/8qJl0TSYXsLyq9Bpn5pUgq/Mj16EFuZ7jzPV1khJh+avkW4tIsLuU6jw41NudsU00C9G
UGH8HCucd/Kji7rnx5dHeGNCcbGBFY6yMEZiSIGHPaL+Gkd5Q67vb0MEzyZUGLvW7R8MVih19oHn
i22pTZymySYI6bwkpqge14rTeG9dTyoJoVpuoyOY1+prrp7MScBj5PNCCtruQYlGluA96nG7s8Jt
ySexGnHaruJEDXZalryJMFIutHuspZKP/lox0SN3LWOmLp7mB0j5Wx0ZlovY6UIf400VdXotXOXq
Zt1woKmDWKQryk8dRPpifghz6aybOfsBI+ZAW+whekCTRSQOZ59FOOlDh9LS9jOzv/OYEPnMJkm3
8elfVG6unU1lyw6QX2pb31s0APczOIvZb2UF+VbxpYnTTD3M0wdLBSLFeDUJ4AHMY402bXusz+6w
TRBmrKOmLMnL7bFx5yiCjChcd4FP1AwD9UcrpkRCtA8r59Ig/vnwnUFA9WlXj5sI7lscmyH+w8J4
D3M6soXiEmZi6cMLbPotierk0QgcRPMoQsVQEOUkN3sdzUsltd47JY1/QoESpSUOzimYE84Mfh+5
6abhmkf1DTkX13Z9rK3CWgUlpwirtpvT/BCq6i+dkQhHckz8LK5Js48MpHeRj5Q7h8AIuIkFMCWM
b5ZPqrE9aCty3xdAWsZlOWGLrKHYMH0T3G2p+eR5KvShyr7Nt5Zfm+yMWfdU+yvHgirnSH+qzKYL
8o8r4+6HqNfpmykdJDh3xEYB8OpxjQWqEi9SA4sAu6exlFNLItBTsasFiu+S5XrRIEQ+jkZh7KIK
qE7Xj6h6qcn2lurUNyVEvTK/1AoMdHP0TxiE2ilqoHhAUl3UVWe/oQ3Y04ynC1wOq5nQUFOHrBXG
gzf6Vzqeaz6bouJ3SlJSZzG9VN6To6UM0WdVorDbZ1l63v94yR9AeYB3ujQXNIk463aCULO8tePj
WJX/zFdojvSKqUZHayyLybCogo4kEheyRH4rK5eZfmc0/j4e1LWYtDozYIGel9yl0TMbAPl4rMNM
rA0afS4OVFcn68PrQ+8KBfqbpsy2C9C1OF7oHONCfum2D31jOjV1AfuXENCZScvLT3ErgmeGqxul
NH4aCw9LbBr/LVxLEvMkIwaaWaUzahaACfmpQetHpYGXKo6gZ5hpSsZgRTBy24rXIqMhSySWte/t
rN2kvibf2z5dM3JMXsM6Ey+AFUBfoX4IafM9pFNxIoPj485IJ9237OAuGC6xOOG0U/97QM3pN5RC
MfZGR4amNhHHKw20XFD0Mb168dL5TfilBJP+uzUm05LbHiLDwhg96m9OxeEs8zzSJB2jB8fKcffv
wyxnmF9mnXlXpog7LSjxPU+IF2K0glcJ2HoblS07vintTaizzToxCIKZpzDq+aKuSVqbwQpY0Lx1
5bJiENVEwJrI9MtQYaru0CA2dBh2scyjTatD3p2WJC9MrWUWxeE6JI4LHwRx2ksGdY659wuCw6N2
pDSYhsqsFcci8fNtDQXxMylfKz/PN3neC4Yt0Yvm5MofA8RBTaW90DITYQVCK3r5U5NK8Y1YYQIZ
IyIwcVoobeBiQzW4ayYZQgjj3S00to0Cf34AeXYXZU221YWp3NvWu8WNqaGdyHIK/NDDB1MHUG6d
zNxSRjwRp4TsuzXhnRKlM66tsM23nh2ar6X/WdSt+gf+40/PH/2iIB3m5FqXywzw131+RhxtRTcD
wfXe0stuEUwjFGmzBlXmcBOp3b44DUuEJZIrl6qCIJIhbdDbH1Xh6buZahXq6Q2Rw7B/6MhKVBbc
8cERcIcFgVAffo0JElO1V8hPKqVzkXZm0QVc6vAD2Q9CdQ9hQ1klefwZtpKoU98tP1ynck8OJqfK
Jmld2gVoSs4jm7npZDqjs+tUcNl2wA1pwu7cIGAvrmSHoLembnBw0y/DQhNwylBpBeQcBW3crGfN
lgKRcDM/CwxHbDqGp8ugHH+1tuzPpSuirR8mMBXikJFoW734BXqzoQZZRDfEOZAOpW8HYYDdzhhU
ANzUbnkaa7dEByLCYmf4jb6tMbkua3aLfeQRUDsvQFHv/JaVDcmR+f5z6plnZ8y/VUL1nmIigxD8
JtwuGaLvxHT8XSNNAt9j5SjCNsXhzTdUhZd/4J/4Jsre/iErYhkmTvgcYZPaMqA/6qgKd6TrlFR4
0VUXVkscrPiZyZStbf4GKWftespYRIDkESqci2GaJOl30ro7fDfJh+9LJDd9lR8KYn8XtWUFTH/y
8KWxxt9S9SM0dwDwkr4H0VyG5kJPMOk8UDsugT5ZXF3hH51bs9XvQkniVW0ozp7heUpQQ2oue0AT
5EvKglE4ApDVaHjWzpbV8EIHepMkqKp0sDenzhLNNSowlqlEqKxRphh3JSI7OA0/MPuQJtsVl7m2
Z4GniOpelOxPN6mJUm360ZyUPq10aCkbyhas4ksg6uRVCJUbc7LQPJY+W+r3uSVeipg0Ix9FxdwS
JzF3iWt/q6ml3Muocd/sZFijEB9+2QESS8Rtyl6RxreCw40JsGpe7cCtVjq5g0cOUeGryQdB8ONV
DfTkPRXRW5HG/efYVDGUhnh8MV1Rr9sh2vitPDitZQIlN35ZKFNoQjfhhRUzvEhfayhg7XybqTkM
V8x8qLjT9jVMEDiAtfnoJaIvlc1upXrjhX3iuexLWgl4mW9p4KIOdpx2Kw0rehGQA6gczjoBJcvB
I+oiyJTPWVb/6BMMRaFiOWyRBss03bhDf6GhmG5QgJNdK13sBHFNbMvYl8vea5yrDdJ4KQboNWWK
yTJF/X82lMq8iWr8mf8W+X/e7xjVYYmLmAAEBDDPaRXoEY9R3EHq07qTYfu/zQYio/Bd46Lq+IpU
Df9xaiFizOyWDh9Xx4pTJ7pWEjha2rvoVQA3G8wKIzS6HzFRy8s4xSVl2jgUehDDazPU35VQY4QT
VXZ4gqjh9sOHRdRX2+bdrm2aeFvoOhEC6M4u0kJ9U6SXso+adWfCMR6mzcJIaZWiyybTJdL1fd/q
v0MBWlwvuT1RBmYf0IhHMPPvmtWYAHcJOe2sJnsLvBEDL+0rnDtZ/qwhX14kQu8PbQ6qzCiy+hT7
6S326+o61GV5cmRarxSEuCulFO468XrrYFB4L/vIhwJN83xbOaazLrwafYNtv2ulW51oltSnXi/E
huk8ucXen9m5Ykz2lRTI2oLLxz9iXPUx+W1J+BPr3DKGaxkbb2hgi5sqyDPTde/bMog99AN0h3Mf
5G9bpNWVTaEqp9Eq6E/2xlZopUY/koaR0oIjxK48zTEESnUnKN49XIwxja5adY07VSuUQNekWoPX
s0zzdNzNLfkgRnQbw6MMKAei6bQo8srcD37fLd3c7jf52LKMTp1NIhrkUndzXDuRuCqhE34CJDK7
hOgbpf73SZKtVS0J3mKlkU8hLkA8gZLqD9EbQcoLjQbSLR6aT8+d2lseks3Aj93T41SO2nUK6XDy
RVSaBsAoq9vYjDE2fZiLl5pTqmcEl2LKcScboThV48hJdXqpkd+0G5lur5w9mKMyg9YqiFLtfR1B
JCHCcgvtv3pljs/wMzXzP4byPLDZLx9+nMdaZEasc7Hhq6dWpOmqAAP9avj5q5MwakBa8stxQw51
CV2askQ00SbFy/zRIIFbI8jbs3bWt5aeHOlR4o3pnXEfjcmq3UouOCWadDSN3LJYoXkml+S15q+z
dhTb3RBSgL8X1P0pIoDd9MLsOlsmKEn8XTJiB06MCG1xnLUIjjLrRWmsvajb/om8Q+vFth2H+bOK
SLoGqtJgXrjmmYnGhu6wyjx/P6TRcOVY76ya1vKwKjUwZ9jvto7jMum38fNXnRxuj9GZjy93FeRV
f24EzS9UD9WWs4e94dw9rGeTBbiYf1/KZpT38ToHvGkC5Vw8Mn8Ip8yXOMiSyVmOVyhFB4GHjb4G
efMn1zZTOJTYqoIioI7kC8t01vUibSqXbhRxGJ06vYitjEWE0e4YGxjiSZN+QKZr2oGXzsQdslD1
jt/bJ8fT1x3UOIIBWB04cOrN+JfhhmerHYwfNt0zuS8r08mN0+yV9EuySKvRvRgVnsMsG4AmwNwb
HIb3xOi6z4pK+VZYrI4y2KePqjpAeeQatsV/MD+YXRjfVPw3COzVdp2lJsInhk9vj2cx8qV5edf0
KlkUQY54UlT2c8KB/8Fsnn8OQczBih7X2Eb87Uqts47M1qp9E5Svea6uO7SqhFzZ44rVLvopxhaX
cdl2B4dobZqeHgtGm3/o0FvXacNgd+5Sc4JcPT4f6ZqESE07jxYHyIbYTQ695m8qrazfRoSge7fq
a47hlr6MOqBosV6ubSvw/1Sl/lyozmtQDOWr6Ykf2jbJbyxRP11fAiXQuk/FTg/sbuZ7PJBey6iR
mXwfxsvQiVeQF8StNUKa2IOHSafp1W2W2xb0J/VrPrL4SS+eWtSAuG3hU2jsWRuyRf7ppjRkL6zM
nVd7sHvi9Kr3I0J+KuxH10wNMsnFHplQK/z2PaAaRx75/DC8uvJaGK5YhPYo3iin+eSyrHqS4BR3
ejwxVsC5KRy8X0rPrw4B4eKLcpLwze8F7R8nJ+Ootpw3tRTmhknfW4DlDEdeabx7Ognyqq7EJ20O
yyqTFBloBLskQra3sqahENTSYfdYW4i1js8zZt+l/t7i3j8Gudsvps36u+s+fRlwsBtG4geWVCgj
6IMC7Uuqt3RqtUR/6R2694noHDIFacJHAMKgs+MxUCfIPZUNwsUJtg5q7MlFq3Jsizpcq3mn/2pj
ZyGlyLdUwyjtJ4K+Y8OP6X2j3RnzNoGdzMgD43lIc3Vp+G2yD6oXfPTG3Q/gFSXMqFdYkJxtFcRU
9dGQnEyX31XLHHkzq44ZklmcR5EpK7/ocC9prhgOj6c+w+I17TpopsALq6j6QY0GvqjMtg2wVTzn
zGqnNVPVB4lt5OLIQr2UjPK3HQEep8cH2DmI+p0Y4WWOTvjhDLLK+lTZhrkupocZx97Br1GNnUcn
Zv9/BPiJrmbrh85xDIdLqiTI5j1Y/39nSQ0TD8LBmORMlqdU9qQLc0hF7M/gTtbPqRFTORWuXAiS
gI6Pnwz068KfJEiz76YOR3C5odqu3Ll5LVTIPeT37bpQOIsA3PbJNEWwS5hlPp7NhRBul5oTcVHf
QjfUjjqHS+jfYH7ntc3LkGiF4TC1LYvDHEzgq+CpggCKVqylqC3KllauDa1rDP0AGPWYLqiYrC8f
IZ/Hbnpvi+4DnB589Sxw1nObb153Wl+vV2XvfI0WVpHWktazkQuxdJOcvc40LlGsqkvVZoKUG5gW
NGRCNS4MEK9j8WykBmA8bUJT+IMSLDPP+FFhix3SIGlWcVpHW2FUNf3DpD4JQoKps4GhRrrmL/nm
yqXGGszZmiqf5sJRye30z/QkI5viz5A0R/akbH7nf39JgVA3/5v5H9P+YuxL7nmu2XwgY2Zfg1DQ
0WQqvkbGWbM8YHk3cqU/4W1BmkUT6pNLCtsvELYnz42dJ3piBTMNR/kkHY/D2F8D/PzMmUzxsbN2
8ydXIdktps34ZE2wWpT69cmAmntHDRgSH9qGZ7xS/rHJ8l8+9fJxfogjncgw9EDEn5r7Niwwb5W+
uccJQy+y4eReIVm4Jw4IqcZmrVdIGTvPL0Eeffg9PM11ZXN8I2Q3+zRjH30W8slBVfy9mGQjODTl
YogBu5ldZ5wKHbFHXJndVkhQON6k+K/T9k3I1HuuuqhapWrt7pxWvsdj0R8SzY1pl6jqM6Q+8uZo
muv9ek5xpQMrDlyQCcy2isQCC/0Fjdq1bMhZmLvJjhODncAzzvUIFBEqtkEamMEFXCwJ/WIYr7dm
Sj/a/zUYLQl6aJaNZUlzY9tWxT8eDrlfg9Jh2SaZ+GEzlbYWMOyloYZazVkBbyo/0V394wt+lk50
z2oFgznsMHlgw4TRjn2sjNJ7P71QWt6e/0HQWfHj2d9/qhayfzLqrF9htyrfMROvZsy31+j2WlS9
gBkkKtp33SrQ6OPiFOggsJjVjawDeuA23I80a1mh/99raRbrlzrV9btMnhTpyZVjNMa1cgaYBeH4
nQ8q60WhqFcnyeuDApFpA9wJoh+D4V2vdmIh6ynCsZJEVGm0pWVxFmo4Tnm6wTqXHHKBkcbvaumU
C4KHhnNUpvH7fzF2ZstxY1mW/ZW0eG5kARdzWUU+AD5PdA4iKb3AKIrCPF+MX98LzuguRWRbRZvJ
3Oic5AQcuPecs/faUUx2ss4oyBGyRhtbHmo3TF8qwisBngGQuX1XUBffu8ApttUAqclwiQTVlgXk
9iCD8KninXMM0/6PT1W6fCAsLzhm7kyVGRnhPU6M9HT7/tQmYuHTGyYj3o7kAXaPZAEDoZHkj4gZ
cX86XCzL7BHqwJPPHaaS7HvSlbF8jg3ht6HJQJk0I8BBrL3Mx2nbpTR9GHGiOxzqZvB7C9cRJKT+
sWzR8Aiz5VIZm81N+nF7kImTXx0dx2CSp9Om6N4+J45D1EfeVEnnByQqg07yR52g8+JQDU81Glxv
UEW8U0b0Je7yoAw6ea9mSDsG51RasGWoJu0uznV7L+hJEgOIlmPoevtbOpOcBhrluRHjSEO319Y5
buyDWsP9R7q2aOTsxEb3Z1lHgqXpGsnB9W9Pse4RwZFPAoyS22zKJJuPY0ZTEPVxyRDDar8qVTdz
GpIVe+D70kmGq5sUTLljOjEgqEgS507UiAJTJglbt+1la4honUTE5RhSDKfbR9HtqcXSIPr8nu65
+aCRI2KE2Va6D22t6hQxPPR6NR+t+uAw7PFrvaS20Zf0VhzT9yl+120ThQPSr1L7OvVXMVvOt8Sc
mbxY9xKg0dlmuo+BBuOPNzRptLl9UomaaDspiHrTqiYFHdF53SSzp7pZsRF6NnqDbMtDbkxYkjOX
at84x1WvrdDvM9Ux9AUstDjFhpFRUesJRGBfU8WxdyWZ935cWSl5RZ0xr3us/LXBLVPmufVQEia+
iZpaP7RBMJ0t0eAWTPT5GbrYmzAU5aM1OEc2jV/I6e+CLuhUFliLcdy/uCXAiSF378bOGvFuLsPs
0IX9Mdp7iV3X0xZm+Whr075aUAiJNJm2MkmZmopqmTH/RSEpiB4vfH5hk7uqD0l7mGwgm7SKJt/q
ZXaIWxuy+pCtUxoVj7rRFtuwAhdOtfZdi1P8CB0NNplP+mGujPb62RmqhOX18wwqApIO9jdC2eTy
lABMd2Vnpb6VIensQvT1EXczRw+07A4LqboDUKpu2lKLVllMrzqwjOIKijWGewPNyUj75i0uzL05
4PfrmGBty6IqttMQjnu0WdZVndrY7zWr/pGAZWwKlGVu5p5gP8E1HONyj3fP2arFZB41+bAY5N+a
SQ1WM5qB46gipprEvG9tpFlqyniOLLi4qzBb2KN8FGF4pxf6+JVVamocdM1L0YywsDngJcRL74Tu
Xa0L/vDlI2kb73kPvn62TosR8Bku/THqIuce0IP5hRZVWOJYwknW0JMLhJ8NRFkWXV9sQs2Kz6km
pr2AywGPdJq2WteX3m0UjT5KPw0IaT7B9IRGbYYxLO9G8nri6OEWBsycjN130K8UM64xHfTh0+1B
RTCL8/Lx9sTGCYeHRzM2Yb1MF3P4cXbZa5swFZNn3AzNtL4ZKaAiXf/qthXUax1FNdEh+lerifWX
ptLKncJcm5WYpzpNeD81XfWY1MEJ1r+NshbpLGsjbKB6HyoTbRnj+21Rhv+rnmp1KrxJmbpPgWHX
L5ZC7MqetXhib1bYaaqDY8EtQF2iP8C6Pqe1a9yN/VzveltmayW0A/82vVdS2zzaCYqU2yETFgkn
RhutXGMkW2EOF5d6fWqmu1tcMk4e/VyO9fH2jMIIQOsNx/S5r7X1xiBMjp+ayBrH0JeWm5tx3eoR
5RLa9zVXxLfbVDJatKOZgvkCaitGyUo3tl3R0Y1dVuUMW6GV5Y8N5LJ2Vol7BMO8CXL30k2Ge5r6
JNlNjtPuC02pV7XoGVXTRarrKnzpLUKEYgNMoV0ozgMRvOub4ynWw03Xy+rcZvFVmUd7lygqqKqg
lStDzAyrIs1iEbDKn59PYbwsA3ciIYrSvQB6RN7a6cgyo87cfm5pSq1/vDW64SQ6PqEo/Wejm+Bh
/pA5pstOV2fQm/zCJGgL1Py+widDXcwfSZuQKNnilKDwOilQwejfLh869H9PwfLAZN3Z6ln73LsB
kws7wTnsGiGUNcK1Wm2g7izSOylaao2sCY+02fBj6bOygs7gZw6xg+NSZuQZIWnllOt0k+hpO9CW
7xozqXeTVLpta5eQcNPiGkuj8Cp7MnYYh75YzjKYVmREhgFsXQ0hcoMZrYgZz05dVhmeLiFKoA5Y
JtTdHKwgGVUNU6+8dV4+xWBTHGXrqB4tLxzC/W0GoElUhTi3EBBpc6mtCyVDTjgY56UEUEq1eo8d
5SG0ZPCmBc8UMmdkPckPU8g3/MHJl8yOwy2DpXj1uaS5MxDxvmWb1VKovnNRXSNcms/83oOch9Lv
a7v5kk0DnAa1sT4MHJM2frqZ+eaqYC3EwyWn5nh76KHNf35EnOMjLcZ5W1InmGcHGPXJLU0a5268
pKYsDpBq6J873iC7W7lrppWxSSPwrhyWn3gOtKtRdgneL8c+Tpb+kojQPBkC5IAxixq90RDc34D7
BCcQmckW9POwoHKgna+V7t3tAaFPsMUsOHj5GPzxudsXJjvDNIsww++i4Rt3HvTrdl0c02IML7di
t7RRsGomJtshXt1mR6NIzfs4w3C8iMPrbHhuI81AR+3SVnQt/Xj7SO3MpwkOS7MmvcI5pmVs+/hq
tReRRR8ShOQH1auPo2RVmPOIexFrUmKiaES5PwB0XazOQWym/u3/1DuQkW0GBoj/fd31jE+KIrbR
FkAt/mztdBPJJFGWfysXVyy1APaaohXHOh9hW0Q5oJE5P+IvIlr49iF3MiZf6gGerX7uYcXQi2lP
N3lY7RQTdZExrklrBYRppxYIxWhamLk25q52XI+UMgZMuAGq8/LQiujY4uU/MmCMiFeSsthgA6I/
2OkKZyojsRnL45TbmwGo5MWOOnmAQ01fve4v0/KpaAGYh9w1V3LWiVxsAIkozamO++nULg99ly0P
ZuvVJHWtR3NqWO0YMBSG+WZoSumVKqttGMNvVInLOZbtzKKjcFHdMrljtXiCHjteRW70R0ZwzHqX
hk6cdoGvNmizUtoZjzBzvHi5i2AIC0/IJN5Cgko2t2f//XlFG8k80GwPiQ5uuMpZyq1JB6RbpQ56
X4YOCn3z95H477Rq7PeeD6KEz+AoN1nKckiHVyny/EGxw/ubMKgJ+pYYYXYyaBNy4kuaVxXpEW3j
9xFQie/QJb+oxQzUhqtd741SeEj8qvXohshwlrMmk8n1iCAh1LDMzTso0wxNl5GoQCXptz1Z9zdq
npKkJkM0H7wvaTjFQEVZk6QX2fqEYkN7KdEIeZVVYfLF/wVnvAYArSEvCDsKDmumG1MzrzsOLmWg
qxWrMdfLszY47UOiMdjk/b+nbbsApzXG/4usrXS51wVxhcqs44YH8UW5FHZ/ZowQPI/UvsRjBiOS
/Xhz04g7U/MQZjRZbgJDayj2Bdj4yh1fYTAGK8i0P0JHqQ/pAtwBuk5LbyqAVznkErqakp8tRTlV
DCgeazt6qzXN+XymqQgyHKzpNMn4YhrF4xlp1/Pt2e2hRyJnzoNxd3tm5xrA4AIIthnD1cqy8b4a
658areskIeCCNggpYTQaVXD2RW+750hBEFaz4//GftivlniIXBl4IFYGOYKieXWAFt0npZ3E1IK+
pZEGDH4JyDC0mQxf2+w2AtqZmLfsyjLe16ZxrO2vg44ZZpUs3HxpDhZ9yYW/ljB/4IbFZC8vUHSp
5v08O+reMNwXrKUZ9jhSANh6Dmfp5K/o1p0D/qt8ozNv9caxD7fWkhXv1HlzneXYXLte/bukO/vf
0IaGI1xAFLZhqOQf/jXQKh41QSODN4uoJ1Kqomrfwik7N+g2r5n9JV5mKjNTgKPoMz8p0tcY7vjR
mRzrXOSB7uWauxtKJ7i/3fQrcN87zHo6EZ18rlMyMPXNpQzIUg9NOqa3j0pjZL6CDvbTkTUSE+nd
HFqIiGZQfch7u9HOMVFhUDQGJdkKpb9+9tGzYFhVhuGh6q6+92XOZHoamfcWZUcPHyFSsjxMSzCf
7aT2AUDWL3riwKKLYyYE7GLJYZTlJAlrN/KnDuYD7dqKHeLiS5MhYyy6bvo1l4CrWhtdf2JcYXan
awoJ4xNflI6B5cGLL9YVGrAWesRXYdUV7OFgekIdsZJDrq/bqFK3ElLMjW74H+/jf4YfJSTvKSyL
9l//xfP3spoappnyL0//9VTm/Puv5Wf+7/f8+Sf+dY7fm7Itf8r/8bu2H+XlLf9o//pNf/rN/O9/
vLrVm3z705M14mk53eM8nh4+2i6Tt1fB37F85//vF//xcfstT1P18ftv72UHFZLfhvu2+O2PL+1/
/P6bZkOU/I9ff/8fX1z+gN9/u3zI6KPJ3oof7b/91MdbK3//zf4nsFVa3ZZq2hohSyq/b/hYvqL/
U7eEaUIfUDGfYvbhYsEQL6PffzP1f5rLV/hBw7QxEIC9bEvURnxJ/adtwqp1CS7UHHCcxm//59X9
6Sz+91n9R9Hl1xJdVstP27/9o/o82ctfh06c9FHLIaFTsJt3dNXl6+9vD3ER8t3a/0Ji3Y5Tit2i
6+GlaSo7CQ18vkLSxbqmzYr50t0VE7SzOYXGYZXIlEprjvbkb2DszT/6vCuJMW0dEIPcfGtkgL4F
IhItp7sNM5LcShimcDkUxyc6L0nb/i7DI6UlPVdkA7mc1HQTGWV21bBOaFpwTnvCSJjG1F5n9s4m
IaJG0dBQKonyYSltfDVUjZt1hiu4BFKcwkw7YIaXJN0DDLMaolwZP27tkNAtlpzmyTJBU1pu43EX
tQ+sxXRjYjPalSFi4Qq4dWIClM7mfv3Le+GPo/3r0dX+H0fX5BzBTHUsHSf3XwK2AcpASHcax5vC
6pph/1wXpQmWsqy1h6rzR+KsaD/Wa0kKHVkIyaswu241tZKxLVKDHWarN8BiZ1ECK7SL8W9en/Xn
2/Ht7LMQqsKCGQhj7K8xnsySy7wZJscb6OTQwD5EJsy9RjOO3Rjie8UP5LixsjPR+QExlzjD2Zxv
ZytkSFmdXGcgG4CbF7PWtjyar0qMTN0IxQl/IrCOTj2lbv06xWG2YsvI+QZpukVY/40tRQ8c37q7
vQPyfmZQMxebTo79dhYsoujuRrvqWHJrIg27KzG4EC4oZ8chmjeKXUOParSd1PEn0FTuLyIhjqLM
aSb1VvaIM07zI4SalTnJ+9kgY0Wt4p9GL1kUTHqnUaKfA9sWd1hNGy9rPTN0yVIORLqKZhi2GEDn
jTnIgAgd3iBFPvd/k+54w/j+5dKzCFYWum1CmhPGcnJ+ufSYNqm9ndaBF8OIq8zgkS1jtrdC7UqF
OYJ6cF38pJa7Q129ITWVONd6esoT+1k3c2PjVnm1bhPg+8iIge0aS8s6pxtHetmLa0Ptb8tY2yC8
iMp5vAy4RS1A1NAWC5tkZJ1RdNooTE56wplURdNX1ix/hDaOmBK9P6DXQWPzSsUy2yBPZeBHS5qs
ajp7K56avRsX5UUuAWuI8kJv6lKEmRk7S2gQ6WqiGcxFjZunCUW9dZvuIxpjYkyEQaNpDr8aXW1t
lVK+h27Rbm8dEqZd4Zl2xjK/BwR42/A1dKa8JUbR7YTYNS3I2hY2/Rq18hfm1+6OnAexDRiaeB0o
fS8o1L+L4eSE/NtNEvaQq1mu6SCdAeP/5zM16EafaZKcCeoBzCKRQXhMSUCmTK5dRJAIISBXo+9f
3LC8qBPVgD4wZrQT58xuCPB3vviU2qbdqMNEDIz8Ltwa2JZVXYKRXio96GaN520RsJBFGyq6PHKa
E29qIauAQ8/3FXcnv3GVhpGP0EBOlfW2dVXlNVPr45CM+pGkH+KCzKDaO2jWtjFVFywh5YntRMEH
7YFhAUTbupGe4mbQyjS5TghCwOgPwo7xisDDMRLhUz7FqtgZmq3TvV+3pCMdKUZRb6SoAybuzEu0
h+YW27xMLxTGr4jAmF6qXQNilGwTw/lJk35A0KFpJIwD7QlyK96UhfYOkY8sXrv/zkgyptcxD57q
lDZjTupMUm6rynhHnM1UtUFWw8YpXLtTeB+Uwjkl6nTM7QDKmDmuOqbM6xRfyDpE57xCQaStkbYR
FDFM7joOFYkgJBt3bQvDirmq4rcCk0rfJTngKgmoFywCf/zGbMKdo8BMmaX+AOP0exgpT5B0xw3K
5BfbsOwN/wOzkgmvQdpGCbZXo0ZxgS23V9l8RWP6NW716GhWgJxb8nvYUALUZ+DqxyH/ZyGa9mAG
4is+48Cv4/EDuRhdaYVsiT5ASJLMq9vLpJ3lnNL86yyCYQt760Ot6Kh2jb3tcJEeRD0j5kCZ7/Xa
q2YvFhbg/j6zCGYztUchoJ4nehgHHffTjP+Vpu2j1Sp3kR7v6BUUj0jaNtmWkXn3tcFEjJOVsECS
Uzw9z45D1S0REEtGBNG+KgR7X7rSZbAlw2OtKk+0zPUtCJxsk/WWvgrjXsV3Y6fAPdT9YGuHGuLm
2gAtSUxrFK9sB8NNGQc/si479eiot05d7lKpnywpa7+K0ldX1S4GFsggdmGplq2f9Hs2PeKxM2FL
ta4N+sQp3uCcXKmrGw/Tpy8nIB/0hpiEBzuxbJWr/onMVBCBUfA6W/27EYh4A2lrLHr0JCMC4arf
Z3iF1rL26GHRmdMZB3cDGApnTo+BW0a7KZDXzi1orxnaGmwlwXjA/I/xT+ZO1b533WfDNjdG5qS7
scjeO4qqdArW9CkSz9QPxfSWxHT/Atd5UtrmQh8n+tyA/2n//ete4rYc/LpcaCo3JvQajmE4GvPi
v+wl0DDEI5uH0I/qLD6ajQOuSZ8PlR3ldIVcd19I96lb2jkyJcqlQcC3TilDFXqZ+66yWFfr8FwH
sXagOLvPCvBojELAqyIKk+QcBYhrFiVZ2gGJ0YJKkNCDIyLTw2+m246XhL3Xij2kdtYTIrkFGhEU
7gZAk6w3D1VNX7LJxYOdrxHfZki78J4T3SvX/bLLk2O9c7lre5EDy0F+dObQbf5mu7VsVv9yiCzd
MkwNQZ9lqLf7+K8rKtm0NuOEyA8i7rgu51uvJKklGve6SIbSN5m2rrpEjDsXGHdk9DsGizNeYOKO
2/iUjN13Kcw3cKQXQRaTD/NBWdm5OP/NC/1zBoOtci55mboD0tO1NMJJ/rygjGSlsMtAxK3eBw1z
81QUypMmliSjkn57B1X7hMoRfkSBLiUfyjXtov/5NSzVxV8OFrtSeynENW7mQiyv8ZeDpWpWKJRu
wDWBHl+OKS4SPOmlO7XHXDOji13eB2n6peibYnv83D3U3GBWZhWmxKSFE1c37uSbIV0R6Bskg9hV
35DMdtvUTVYx7zQ9vMPh3ILxJU0sTUuXAZobeBVtvkOxPNw+4h3fbk3M1zTRVOzcPPRyUA/VOFNS
9CqY4V6vEW2Md+TAKQeBhK42bEyg7Cg94dSSHJHVrQVkVfZdxgE8mG28VlzHwtsRu1if+juLiI2b
/myWFS0vxfm7MFpH/beDqrHbXyISTKHibluKx18PajMw+Y+VhoMxW99zid1nbvLNDE/Os8viQS9o
IPVUI1JXNpIhyiqziJqB6fkCmWnkfYsus87B0wPxAUxU52wfFNhwGgqarTNG92OQ7UYkycQQqL5d
0dFCt+bNzhOYJVuL3S9GRFK5vUxcxgxdmbQfZpjqEE3Ijae5P6zNVZQxdQeXbO+JV75L0Th6Vme+
WY1g04UBCM+FeK9srcOmQGFU9slhGiDe6xn0PpZmP2ghH0gLTIaCVNvaJiN0zhBrotXWM45EXLBx
m+6kChDVwn/Rdn3C5CN6NkLrbszjQ5/rr2Sx+RWRgEIpN8Q/v5ETaJB1W2ycIG4ZxI6owpTmHdON
TiZHTVxgo/kG1ZRniZFSjuDtmTOwJq2A1+hy39ZbRg1CJ+0IMm86QLxBOuo5hsoxr/QeIAjidFU5
Om77s7W63ks6FIkW3uDcrU3MJEyLMa2lcKpx4UnTjFetASZE1H20BW3zOg4uJQR4kQrdtOmQIC7w
JWJtsLOVRXu0bBCcCr1fz0QJUZf2HaSIwgfXBa4S2X6JHDeyAm2XmnOz7tJXOTs/Mq19N0wTz0KN
kKKUw3EECJAoi7e0F6swuAoDYIxYsqszF7OExuC3LL/yIm3fNAQqrXdEYTt8S0hn2G5FaWjyCjh9
xGfGa6tm/bfh2VhnVGfInTDNrBnEYsO378kTzdAi6/eZi6oGl7N70CNlL9LWusbPyqR/68JsYROM
50gfvw0mpPBMyguryAOn4TurUoYe210TBZlc7Wae/Cwr8vWIzhmFZOKN/eKDwpPkuXlZ3RtO9r3E
V7GpRo7jnNNe0wL3LbCZ8xvmFjmRx+6IceTMCSmNvDq7E6Q8RQ2RgFTQCCf1GOfavOuBwwPg2Nst
PhXplNlpnK1H1SGdj5x6CLvzSwrodjZNy6N9GALCafdlVnTrOO9rn5ECTgcxkyuUO2fUSND0m9Zc
sylz3Lk8lB1tWqI5UppPeChzmqynGkvxOc8usKAH1/zowYWyXWGIZfTON0n/wZurWtIN9mY9n/aY
CqiKGG+uwurZpBD0ZJa8SDnqa9Pkyiy4PHB5KvaKN+9Rd2dEjFN7DpVowwoPRbIz+GUDxvRi6LHu
WNdqVp0HnFUVcH6Mg8tQNnTEZaaUW4FP0+sgQ/tX1OsQ4YDPBrFJpCdQYGKMs3pE2NlWx9yycvp6
3KjxcDILWAjYbT1d064CIhtN/DRbpBy1uoEh0PtVbN8NQ6nhDkyeCsglXlFEC1062oE/b3yLMZxX
aas2IRk0TZSAWVGGTKT6qSp0C1w8CLwVZXWPRnadpWa1r5kMkR3fP1VskbLcfh2n4WksVffYOqLm
fU5dWkMlq5kXmUqYrwwnPuBdeYwSdsJZhRZprja6O3wvKlr8ncFtspm/97OjeOoSP9ClBL3l36KJ
iVfThH4zo6dLQtsTBG2tqsIg069kKQnbN5jG4bai1gbq/qopzOedZgkU6srVWGseaHMkvgydPYMl
yDczCTvkxiNtIRx0JWb0vCafVOSxXGmFILnZNseNkkL9C7HlTAJrC5obC4qIfo1E96yrpGurA0BJ
jCidNM8BYT/svXHK0ukLfcCY6N2suF0Vhm57tk1rokmKnXEZNwinMbAmfopCyMePx+C+mUvu3Fzy
bb9Jc/waFPQxuy/nTrF7gIYU7BvXmSp4BcwFOKuEYFn33JLSVTvOb4ZrHlko+LEyooxAvOJxznFE
wA/1zBx1kBpGXDThfOjR4DCpwe2luC128HT2lYbKwTIA8LTu0VGrs4lScSSwyh9a9xFQQO5Fofus
wWVEVtqciFGW5F44TzYZsD1rkCc6bMRxadIBGcP7WQ4c45GCxjbDnTsqZ2uuzA3q5JNJVyjk+K0X
hBjvNYcaxFEg84FQiJP3MBu5zROqtmlCZe3Y6E8Iv9VJ2CrXRIo6vpsBessrNTrgOf5pDfZ8rhVC
EQn9yrfDYXDr8MHRDDTptUJlkC9gAroKjLdQo8lc23ZIGLy+KffowLa6hMHVqq8s9tjnE4LptPGR
tK/HXgNzrs4V9ZMCe9bsRjogQ70OnIiKIJJU8dVjKnqDuoF1NYFnsUutEhU9lSBZ8kJ7MWfoVZid
dqLp3wCLZSSzNDR+CjY8cc2Un6bXBcXYOkiUfCMWyc1AH7RTqnAdyB78QwWPqxDuJu+sJ00nF4bi
2bko3UYPinJVZoi4m5Sm2YBZxJ9Rx6BRLrbuIO710f0yrK2CxWoxzKJ3gFfFdVM2WLoHEifZ15Uz
50rgmsTobB8DqKV+Y8z2fu6zg40YwoKTRCkwt4e+sZxdbbb+5NjTEWmFZ6EJvicr5ocW89/UQ7CP
xn5ktmHMfhJN6w6JuF9E1bdcJQrO0tvroGTJtnPE14ZWSphmlwBpGQN0+nNpOGFgmHG96o1z7h2r
3skyshlqB6/u+9g7H9wAOg9vy4ft/BTw/nadS6NXooUUDmTKObZGBOwFba0Zt36Qv9sZi3AW46dK
xGqYhmY79k1DOEOu+eSqfA8wJfm8AZyVtByD9GO9IJqgXCrg9A0Jz3sf1PLsWCpatObqWmW2VmuQ
41Ve7Gnp6iebLYPfmFuaAx9MpvA7WjJfJEw9EeTMsBIEGbOYjDV33KObkwbN0HA49HhePQJT7tAQ
HBEdQbWg6kwyTbl3Gua04Gd7pb/VYoQbB8mzoz6PXaaf1YZ7nc5sbW1B+k/mWjsiiHSOVjJy7MbT
FKebppByp7djyXixNTgs6vA40t5jySBwuSpjuvLcoAvCnSInbDd4SWEW0UVXNbM65cR8cQ0UmQ+R
CBqYrQ5fCH7qd/U0tZBvJlJTp8e6CZqlGtvPbM43nUW31aF14JMLe9ba/JzQBLiPkBt3SuLeFa3v
dO11nvPvWtTuxNy267jF+N9rOWTW8trp8HHAZJRciQcHeqjvWoy2G3jJ0bRhZ+qGqvDb2rZ9oJto
8iMDYozmLry0Taw14wrqMHnltmTDilbOd0h2KfNMozMXPqNRwA9d4DJXpvJnIpLmYOhb7uuwiO35
BQ8aA3GcdXrl3DFRpsYGB4yihCClaKbPlTl3LjCCY1dz5WgR0vsWhWDShFcCLQDxx8SDItRZiVrr
fcVxn80m2mnxHMDN7dPjCJl6Xp5hKw5OoxLlHiYg9lcjNv/WGONVoVTC36hBA6x2zDmmE3MYcxwe
WEq+a2ihvTKcXTb5VbwrKwQlbdV8Gwc7OZYdXoihbaeDzmiEzXuFZArMQ6yE6sEkqGqqibPEZqk9
uXqr7NBdE9XjrMC4uIRbJiGdKBspKiNz28a1bLqvEfiIc0ruqpm7oCmyjVTGb72I+icrDO/T8T60
9UetVfY0nOJNojgEE9eteTXsdKOz3UhRM/voksatkI5JiLfxFSfzHgdEtYnjNkOEbTypafFDhfXE
zS9704Hx7sJlpEIrJEbTfynD2O9sfXzoihGCQlqa98Xk+mbMjgzWdrFl2EBhM9Z4tTEw7wfMLr54
1Ci84ojeyFhc6sqZwKQJfe+m1biOAMGTMAL21aTZF7d9sg9Ugr5u/rxypMvJOvphJBdAXdYZNsnA
3m5sz3k4bWZpvhC/DvpLde6r0CquDpwTX2TV4fYSzMl8lkVk7Q3aVMxknFVWrW/imbTgLTPqcXmU
KMekSx+8M0rD17rnsJuYhJQILSCbj5r2U3HLL25BICDpx+wBZBKezLSFCZiL7PsNL5W2eePFgWFt
zColUq1pz6zL5GiZerJK5GjdKRFNZLDTTHbaB6OyxKUYQJYbfb4TEWEan78QeXvowcDtGAnRIyjs
fNN1tYuNXzRHC4nAttbre+mIZl9azROOKNXLw9pG+8J9E6SQsr3NDSDMVWDBYRDnK9LOgF5mU7W9
wTumpHxBwmz6pDi9k3/5ZmYfdQu1OyBXxXXTHdjP8BAsEHBwD+DVWdsnLbxreaOdJpVQmRKgMTMa
xTreHlIBF2NS43pDANN4NqXyJassexUV2VO9hOgUKBrPOdW1pyUQIW6amShbWpEtvdRxhLVhLpln
UVe9BFNeHLVxEZaQLg9pafpulkRltmaiXdVIWbMe6bi7agpF1+qugUSvLmGqbckobi6d2hvbISID
uUi419hstVDWRkzHUFCDr0mjlTHKPdu4+knIyWcrfmdAMEKhy9ldPJ5jVW1KZaL1bJRyHUeUbuha
tGOEDDwjZsZzciZmwnoo0ugpBVK/LmIWqcak349k2OyATA8TvV7o4lvulD/VeTpJoYGoE3K8G0BR
Dh0tRMEq31rsLed42LZpeZIQOJ/g3IJMbOOjUlfdEYGXj/E1XpEME++CBJxAE1oTCka4WkWoEPWV
G9pzieHBB2WIdyZJYi+N2+4isubZ1YfsCsewfR5JTe/1HNIR7m8BUrjX1JXsG/sJKF68nwiVqpf5
QGZWsa+bM8uybU40HRxxaiIJZ5rmCUJA3H20PL08iQiSCrlphWr+oRJKH9njiUheso9WNEXd9a3H
LlrJeKBEg+ZY0OSHiKezzFfjLC+Jgds7jVHRuDJqfLAQwXaeCuqXrGvXTk5+kQYvy+5newVSeFel
BpGIhlnRL7bRdpClHXcWwgwBzr974DobGJdHSkb4dQUgS1L8D4V2bukIruDHcuHrZ1hhxDbMvGEq
lcSVcjhQ7BVnytkqNrit4ixaV7IYn4hg+GgsdUGntoSc5g4XkJ5imy3cYd/Z9dk2FZIgDLX1Xcds
cSJzWbuTek6cTGVFdIgWtOvuHLmCerrr2eZKyS5xUF5qw032SZAxnKNrSih6fqdjxbsLuHnRrAo2
1EHGIS9pDPVGP6CWn9rNzORB70l3jC9hMv8coijzLYnFfAiin+ApiDUPxEXLCDDWwgCKno2PyywI
jCaVaSQezqhAooIR5coAT15hZZbypC8u2Xrm95eZq7661AeJCV3Y6GNSB21yemxd0EYTWr7BY78j
sgLaapOHj1PCzW9RNaqGMeHB1agBQ97Vlppf9IheUCqj4pkmdLfCUv/aMKraVxH0DM0F2EOKjrqq
SX/cqXOyqSRazKwh8kIOmADgsua7ogIy4/ZwJod+3NzgEW3lnON0Gp90xNXIBeFn1omzr/ANnloh
Kpaig9EI5Umtdcq2Sf2qToYO3TE9qIDldn2lUnmHwz2aief/zd6ZLDeOZF36hRplmOHYcqY4SKLG
0AYWU8IxT47x6fsDmF2VWb91lfW+NyxSEZUhkoD79XvP+Q4TLGPb8/GymHs/tIicepfsj6Ckr5eR
uoYgWEV7v1PfwjDo16XFHV7qGKM6r2Iv9Ptm17HIkxFWMMse8zfPjtVR1/knvJBpnG4Slsg86hyQ
0ovg8w2SOyT4fuQwZ3xkoX5LeAO+NCyagqAdI8c7RnEBG2iALOphothghd5p2B+O2VCjRiAZBYDT
bqiZP4Ct8rcFpfS8H9f+sM8H6a4VyY+6ah+WK14Bm2NwM5br3HTmjnf3Aam3OyezXBudBy1TrM0r
w2PCWmdevKsH+lwRifcB4sGV6Hpnq2gBKKeL9j16EBSkRblTBfrpRT2q0uqxr0R/quzqp4CgIhP/
aE7sgjpg7sNyEwKrgk5VmxLDN7/WMO1QYJCznXif/fw+XD3Xj9ODPtW3xuU1S1v3BEHpRzv6bxhR
cN5KErf5L5ylkWo0YOfmZ9UfdOAVC/WJE+OkB+Is+40OyYAGkqWvhrb42Xmcoto8kid8nURERnsk
uj0ScmdjE8FYJhOVPiC1NSsNcRqtejaJ8QM7zse2UFy6jCAczPloykhqYtJ0FtDgALCHkPsV5Jtl
3Aj+nvdamzDpyuJkkdUABwgAUZAND+DjmfeUTXkgmBFE4+Sm+yybP7GgP5kWcoKgq/mrEI429HzI
UCH03qBRRONx1rW5f+QFKclObuChNWV9tj2+nTL/LFuQjY0vn7sCgt3oNketwF4bDprYtC29kmoY
O0gpF80ovQv+jm904gK2dgQd66rUk3XRyvDS9wlh7WVL7niF+m+++ibvM3etGmtLWG2t/C03I2uV
F8HVHbmDVNFsc5pOpx7LGZEfvcNJaZznp33/BfC2ONVafo2ynNAZyx3Wlec/hRYRQIPFXDhy/OFG
bZlAYQrGcxZe2JE5304A6Z3cHI6ZPl3iaeiYk6fdQa86e1e4qE0gyGhWcmbaXx+E1Ub7djCAAItx
2ts6Q8uWzkft30gLKE4RtE7dLYwHsALYWuouXHdmFBMjH11UD6rJkzDWMsM7Bko9jDXn4CnKacmk
7gwPFjSCaC5Y2oXGU8G9iug9ktpXNc+0Bzt/j0CmrYyqpngagmSHO9PZqMTBYNTk+a6YZ6JKhy/f
1z6Xl6R373NCktn4i7juxzSrw1WCS2PDAb7F88viEaQKPVDp/7QVVjurRC5amsey036q3EVFoN5G
8DY3Vw/ekChVVz/WyfHVVYTDluCOkvDHnVk5Oxx21XpMY5ouTpw/K6IaVzEeJtIYIKQBRuzkQI6K
J98aOEq0sJBGtKMBP2ra+6JKjkFiiVNZDOZK+tUb5YYbYnAoaMVsneGb1YzFpePfaRKHnp9e7Atd
PGUlNVbf1xZroN3vrDn0YHkIdT3b0Fs0mKHHXDjYc1EIfDYM4i71kZbbKQ6SR8Of2l1tohsiUvLT
6Ge0Ce4Y2m7Oz4n2xaros5VqTYoIRnYkuabOwcdxwoyK+hCtA8UM4TCRYX7ZbQ/1tJkukAdfosA1
D5CN+1XEO/V6OA/0JdeOZTVbHwM3fWDO/x7XCjcG0huzABmGY4Md8iVhneCaacXR6K3x6ugV+aEw
rqbWEPQqjBNyaVKpiuYQ6BxHndJUKzVL/YPOG/aOMq9e6PIvTJG9JrY5JrtKz9asAmt809NnkJjP
deBdyjyrT7py1RORlL/tupHfQMzUW8uq/QPKoJ8kjWCAGeIfpl4cY/QScFQVQS/IJAhkp01V4UFM
3zmTihUhVojKvbUPUeihFD5GT7fe+FDSVwMwrQOB5s2uz6TY0OluPi2LtR3T+0fmTK9jmtgrvBbj
2ehoiIAGOqKiM15f+jIsN8HQHC1gC+t40IiRmOaCOCJVm+7pJVOcJ9v0kGFHXNed2+yH4I+gjrO3
yZx+YVWz6XbTphDQEdfhjIXvgWKaNkE7HdclwlIkNKg1SRHDIPuQ5xVk/xY8Wi58a2P4v0ZfIPSg
EtooAIOX0DbLQ29Ur9WkqBBtl2vH6T+MAnsDtokjKZoE4UYzMUkLCCVS5oW0925dzCwNG5T+TqJK
3FQVy1Xivkwy+iRqItyFAgxTxOe+OfGRIaofSoTgVLqBOCajTA4iYQ8ESnLAhTlA+Wve6jzo9rIQ
EwTMl9qlXnBF3e6rscQuRt4MKxz3msnQdh6XbauI1JgS8eRTpUBxKH/4aB3zMe1GSB7D1hCUvlK9
t2Z0VZNDe9Abtl6f3KIIFEhtE+070Y5bAS30QAYJHwRH138nQtZfVwb7iNsjy1T5DdN0sel6P2Wk
6BM3OBD9Q8/tS0UGU7aGQ5tt0Y7xBvK6RfWTxt/ayJ3HoKSa8TD7BM6PnIsDdoN6jynu/NRm97Uy
fstSrCzLf8mID6qVS5RnvbIGPMyitcDktTlQM+9xmGzgwcoZcPb45cFsp4wQLhy5WEfeRjuqX0xo
mS2aQ1CWidVc2qIt14lb1ghEiQolDDDckr8JFtpDOBW31R9p1aW7TOKkxat1bDGXcYYLrmGttBVg
EBafEG6ymn6WWc+Vo2gwNjK8dhHtHqkbT3XYfBU9jcLSxfHpfcfj9JnLY9UnYi8HlBeqwrleufo1
qVsGF6aHPXT8GcKsXsVZ8QaTOyJIsHv2+zA8pqK7ImzemNQcuyi3xMbHUDQRfa7M+XjSvdd8Jq1D
ydcjyqkH7wWW+SfQVSB3EuqM3kc/NRW+gHTpVlUi8p2KJspsAEm6zXC2tdKVVcAWSmkbDU2crh2d
fZkOMhGkTVFsqHsFpjTWxSLIvWf6t+taWE9axV5ANelRYXBvTaJcQ/gRa2a01CAcekeTTgxvMBB0
bzTx2ohV5RHrVoQniertf/Gk6DnFOCvO398QCT7hpsxXocsIszD2vTMcO25dv7kSMn1pbnsBVl8C
Dcvz4QGyK0DTh+GcajioTI7UUzd+NxPjIyps4FcSp057Vpl51Kc/bNnsEy1+taYE87ver/+XDvg7
BcHA0Tr0GOTRMy5L98W3CsCt8WvMoBB4Ifi7Kb+LQv+/zP6/yOwX+cn/XWb/0v/+9ftvuvzl/3BX
2Jv2P5DQ+LpuGIB9XM9HvnlX2BvGP/AEGrauCwsNvT/bTf5U2Lv+P3TU9/+S1Tv/YCGxDYE4x/D4
H+f/RVZvo8//m7hmllTbwoF0BaHXReTzdx2IMVSFTatCblWo5+eFA+kPaXvOK3HJdVSjMv+ZlRCl
BtNSV35i4IbE4Iz5KkzD/DbNoksEQIYomEOlQj+LGbQ8GoibFi5Y14wBVXZ6W0SzsiFlN4ShtnFD
zTiEChciDdcA3nbeb3KToSlhqOC/yr3tQkuDE8acWkVyFXre3hqZgzf84TsqI5lwIunCzDlIWXUv
/1l05M7v+68KLUwQwtEXq8H8hS2C9L+Ijghr84dBocNpcjpIq4Ie9KFi/MZ8qR2vthTa+zTOZUZq
r5UN6YjSt7mVHsHnGtx91q5dEjfu81hnMAcp//aQfrAYgOMF+jsNX3GC9QWEqLmVhsArB4/zEvT4
520vGzaGXdT7eAoUYiP63WrMRw4xdHbzxrDOOGpA0snhz5exk6FM9T701j3ZyiTAfn5IYG5uZZuU
tKaJ3V4lcXEr/Kp6dXTHPA3sqSsAq9NrTV7ds2ROv7wKuk5/1TJvayZp9ewHkf7aNcU8XayNkze/
lGNgIT0f6N/Mip5kNiP1TAGZKlgTimleNh+pXanDf/5K7P/5lfCNWOTIghZBHmfNl/JfvhI5xMJb
xoJuvTNLMldAEH0MnVvvM85Du6yItQ9HkQeU+SBhZe3GH218ZAAt4bq/acY4nmwr/GfeOynOaz5H
tWF64evmlWaxeV2edfNLq1DahpwRCoVQEwwoGnJbC1GsQuSxF1kq9UHGqaF55XvCDfwYWNaXPpru
ewj2H5vmRZ+sx4X42prpNzk0P6aM65vu7kCXS6k3bPjhpa3+i7TLsv79wkXRhUbfMOdFAtMMK8lf
P6WBcEW4lVa9qQUpYUYH60KZY3dUrjSRK9OmhftAruJCB5E2kb5ogvjDiMKwDjYKRWZD9sBb63s2
DGgPsb4T4y1MHIvNDHUPaIU2YuQvgpaEQ6JBOPXUZC946QkVXPfuQKWgwgdapNu/aBQZF73J2gNK
Avs4ZWq4iGjQNv/52li++7/dri7qRA/ZKY0HRG2L3O0v10bTJENnG8g+MXyP+560Bm6rnAw1klov
qvYB3sPQ2iEZKjYqlh6cjMBbw6p13kOvrJgs0XqIXCA0kwiCYyFTCPJlhy/VKb1rkkQPd1hCXafP
xJkeg5GM9m4kcMgxMYfCC29eervIdwY+EpKWzOHBjnONuLRmoodILNJ/fsPm/7gZXM+05hV7VvHp
7r+LbONS90oSfki6GvpkgxyWqa2VtrtRxBl+3aA69mH5FslRfDXecEw6krYrxuwHP4luKdmi842r
SLCmmcnYCEtSVHMeW14vD5HuRoc+d8UHgeK/czkaFNWN+aDZVbk1yyz5L+9o+Y3//hV6NhujbbqW
ZwpjubD/8hXmtRgGG3PIBls2UDtObIh9iagpSozjlsnkokVbAPg1WNt2Nh5YwR5Bz27+xVddngGZ
/opLTTtVorD3pV0xW9eAoTWR3gLmhm4Sj/LC/djdYE1tTIrTp3qCU2Ugzl/Jxh4vBZXlxamjK4bv
+kBk3c2WtEwW0IYWQHJzu/LzX5Hzfv5nUiKSOAuuBUW7G4sv3yNHWkTKwQdaPFhjiCbLSZigj2DK
c60u3puUUa/KEfpis7qMkROdRU8LP2EW9VFG5mXSrOaXxZnHCIb/spqa7r9rkHXcdHhbLctD20sh
8W8LhVYOcPSlkW2Qkowc55FD60OP4BRUbLduItEf9bwYbtEg8PJ21kfKJnisMoxHtMpQcNtGulUF
VMLEVOkZdgCAh2EgbSzM2hnIpd9DEiHszkjU1LiHJArNfLWd/q3EhHdyI4rsej5l9kgB7ZqpH1rx
J8j/jHhqt2fePKN0HBnBNmsU/cxyRHHCIubT1tjIkkZyJgRy+TliyZBxf2z0AYhdtNJzE18/UN+Z
Ey0RG82QY8BCWxfw/RESqXfU/SY6wG+snvqY/omeqtOSzZT3HC2b4lc8NWAUfdKRhAb/ZnDSn92Y
TsclNg/zDRI8qzuYM5j+X/CGBe/DRVyXu9HO26+CWcymaH2Dg2f4Q2P8/FKh4wEpiBBYJFBA57Yv
tgJNkJyT2p8WQoOFOdtjJ9m4cUkTCnr2toncaaemrtorw0vuzMPMwrJEKG2yVQq/fOnDXLXgsP+h
NejQcIx1qyWEiDh2uY9r563FBnzs/QE6dCx+NQoJJWGk2dWHoZq58pMDbbA14xAbogSkeucjQiPu
LqgR63NJEIPIXhbquGn7iM9DYnXbthsf9ZFhKspA91sSiIImHztFXBB2nsm+2Vu2hQVGle4ThYYr
Em68NmXO1Pp+85Am03NKUgYCXjFtRmKAb1iOPotBZF9w7XJ0iV0DS8u1X+uSJvD889z1ym3njsQx
QbZp9xKt0DrSDYLVwM8+cMYq3207pMihN+SsKkY7q34mVrvOx+ACerIR1h40q2puiTQ3zB1XS1xJ
Vrn++r6tFQZwGgfzQVAF+tc02yYiywpvdUH7aXI2dVdNH46Uzwbt7fU9X2cATEG0LmiZuLdMhoqF
Xe/6BOIWTdm3CXzcnO0Rv0ay8ba2j3Mvscpj5AtQNj4KV9MJ+u/UQIR14V/N0P0+4FDk2J8Q3m7O
m/ny0pyeghCI9zJ2zf/5F9qcoDxHH0kk9+CaN6nal/Od2+bmsU6nrRjH/MsmhprFP4sAWdncsmkt
Ewgi4AGBsL3EBL0eXaTBFLT6o3Cgv93ps5hU00+6GsWmJMHxURFJUyQ97ZAoYNnSG3wtKOJG9BKn
0hs9jO4kfxGoZ+/pp/b00seXO/kDaXnz4I9m9hRppv5nqAyAqZ+Fq8LLwrd1d9ydSnreYbnVwEWA
EtYr+pVzzOrAyX3hpQnJUdz2xWM7M7SmmaZVs2LusIrCkp/ZXrKEEb4WSVv/Bp9EO2Vo0g0rHZRy
NQTX5Vkboc50I2VuzNo4/udt2jGc2e3y123NcPHVYoN2XAPztGP/mxumDVTraah61t7yacvEtc4m
Te49nLkUEvDUAflwGYsi4+nephoG/507GrKI3ZGRSn3qVTyfPJI/fAtD/lhtzanrABCQEFum5csd
iqr3ytokwRSchhkHRTudrKgCRJVjX7Uosa+GE3Tcwxyb5lgao9ezi1XaDyO13aGwI+C5SnNOpZ2/
1aohzzI00/WStTr1H/dfJalmW2PLvGMQ3ktaldqaeGAAaoZfwbBi/cXhqHYmlqbPCTpaP5ndD/qe
T+RP/8oDmO4j1JybqbQvUXLvwoO9GjHBYXYwQ8STNjl3DtO7SYUbc4admPR0sB2Y18a1kCPW/fjZ
TOQpBL67v6dhByrd5D1/30V4+pIR7TwMYbWLfWJaUHCnZIXP66CKdcFlpxVHFQGPIykd5oWGIHyJ
ykZi4e7quEK7kPbrOiKpJhGjeYxE1m71tH0kx6S9J/IGuocRkNZT0zXpr5G96nJfJr0xX5cZ2V0o
NaYvp8uQFdfYJKeysHEjVHhj2k4+h3DlwEMgvmwKbBeFE6pH2zPxw8XxuxkOGXTS4OdC9YUFoGHj
Qp6zBB5DCnlGlTwclu04znKsXUW26Uu+w5iFGySOaV5ry3YPuVvXRxdiZezr0aEy7fhlFMNPycnq
qXEnJNiGOGZtwxiL1UOtUo3G8f0qMkLrc7nPupQjDyL8a8dhf0HJL5fNkrKsTCjg97edJyyTutkz
8kDi8iFNVR0yzw4vYYNiV4sLHaS/iyLnfi/35FNWIUgTQ81Epboev1AO22Rv0gasyJ1YyxxxXcnQ
6zF2S4Q8hnElzIN+Ahq4eM7vIlHQkt8LJ8XcQDwEU+Wojw5JeA9arKdwIlmJOa1XlfbVmR/qyoA6
w8mazkRZoX0zKSjmG2V5cDk87+5/Ct2nOOYxSKea0mQXj2j6AjM2KOlbiWSj+9BiQbe0UPlnnsHh
I6kTDBjGsUM1sWJTZoYXP1P63kzGR2MUFhp3Jb8xGtzJGDBORgVY9+K88InvD+aIL44JMR6PeV0i
/Qfoj7yas5tCL6e1i7bqj9CxgOWwqU0VambSIGfNxt7z2qvn9kyf5rx3oDdoYY4asZU4GlvzhgLH
e0ukg+PEMjZSoezVG089kbBTrx37t45X+HtV/Womz72UhocnXf1IHdF8hRA2GcUCjkMYlUvKZBDA
nmYiEHS75gdChY3W29EhGrNsm3iBdfULbIZmWHD592i4ZYL7ly7BygpG+0JHdbyKIPU3hWq4UAZi
xwM3q74JRMPRn4zkPmyOpsP9VmfjgFh7qpk+GSPC6vzdj3t0XmP5unitM88ttppF/ia6ZGzvZFsa
EPFzEAcbDTkqonjlHar5GFuP0Vs81r+6LOI4bBNkvylT/OXN0BLpIFV/6Gfsjz/A99MG60ZZNmyJ
jM/XzFKKg1OZpMgQ3PEt7bxn8oJubdYdpFeM710yDyojEri09ifbGY2dNtlKV/Q/tA4fROE1P2qd
VabMv4BjE0xY4eXTZVQ/5o6jHTOlQGfnhuADuNNV8r4cnwuj7rZjqZ4NYZff7rcYBuPxyZmrHIIr
vucVg8S4+Vz2jqkhZ6JGb7m+byU9H3vszTgufiGx7vX2ZVlHs4RzRuZZABFh5yxLpdG9T/owHIc4
EGR1c24semldK2SrlMyN+9Bzl28ngp2WBbTVvfBMNCqSBDfkS9LsNYY1oIWOvBBgrL8A4o0OcWm/
xh0sVVY0+z0Mcip1b5+WrOD9vOm03WsxFt9tM/N+jUx/0GowpRj9CdR/kKxaLpnHxqr6G57EJ88u
/E8fQ+9OcijcQyESn2NoXsj6XteZS/53AVrMwo+0MxyveuwKi99iYZ47+mmUaEClPzWPoFQyyl+c
IcOiCo5S81w5rfau6foh72QNKMIhxqUGEDK59TffL4gn8MkETwJrW9umDyuAO8ic+25Z1fn7cYpQ
T9XOjY+V/rz5u204R6KagaI9/ExU2G81BoUfhaSjl7JcwHjQQKq1BBbdP87eS3D/DmZ/y1T5aNjT
K0XXSzPk5YeWNPjgfI4jnpy0S2u0VFYq06q9mChCC9BVx7JxsLCwAIjgJwk4CkeGaXFBA57IsVag
PISnbnfal16cXRGafwZCeLH7Hkwyf/LH2nkgV+/VZ56hGAmuOoQnFsaMiOGxTXcvsnCMofLMT37t
Zu8Mp7f4mPRvwwTGi3QbN8B+GT4tRxUrpNdVtJ9Oj/BiEzUT02LJdH7RodqgoQ9hrH7XtffVGBXa
dGLYnsKJ++5fz3pEz1vf9X5T+g8X0w6NXW1g8pUy+mPJPtZcbs8QTQBDDw0FotVeUC2zys8XiSlU
tEmszn0wjcj4TN68sHGgDSdPzE7Lbeg0wUOeAnR1RuCgXierE8oVzr5LG0yLifoxNNdmLlPMZXIj
1qXmxEzKmelsp5BgpzwXJyPEX5VBAljnbcvJc64hi38WkkYWV8yqAMncd8PwvbBX4UAtXAiZfCzP
sBkjRCqcg+jKHDvJNHZrErJP8ARzomTmHW1eNKtyTABHzoFxfWVMXJU2mTlj3PizWdLdikTWb8KR
v4bCQlUxrxRl4D0rBZZhQ1hcsC17jaByp9lqvkPuW2nX26aC75SIzr7GEzdvnFXoV4K+3PjRuxV5
6lUvpmKP0tA/wAezr3qg/QYoCSkBv78trPHTdmHBVe5HYcKjCaSbPujReGonR1u3hGdkuRAnZB4P
eqimKyHMzYvOjapNNQowB0ylYVWYB4QBCIKHInqunc45kTVvnB3kJdv7aocepAch6SdnInCTczKS
6GcNw00k2c71eDOZh1imaklxpL3tPmSBdsuYKVwStDWbqPTb7+TgrHuVBDdcQ/2qrkS0QsyivQv8
0xs36OwnNzaSfU0cw3qJBOiqhGCFEt6sXdX1zXCDJyTIzainbwUCqyuGiYOdZIpyWIRHWVnZq2Ia
eSi77Eegk/KD00E+9FPlfSbV2sRldh4nfqxqhKeujjIjddz8nSyb5TSUYL06VaSPYJTPnqeUSelS
NJKql3OKpcmh7O6biJL4omjmbZrU4yiXclBhp/AOpVMDYs9s7SHpkscFXlIhfz52/XhaMomXh1Jc
ra5alapXm7ADqxw6mF4NDkg1Ls7DUuMBvVRXF0Imn3LG6tdmfBN4Zxb5HGGwCVJXmw1qdGCQunMW
b+y4P+qh5ze0BJL2yc+uk97QhaBhdikKjHppAAu8g+Sw08fx50SS13liuAvBmWPxverLIKdvmL13
W9UTdKJ6x6dCpq1TlcG5NvoLRe+bG1AHViW5QFX5hpGxexOIG2+t7xwJwt7VyP+uoCKa56AH7TiF
5wq07b6au0kctMNT22k1b4R0ELja1eV+q5eJ0d6C1M1f63Zdeq3xCprBeO2j8klX2oMoau0pSkpy
CRU0SlvDJAM6n9qY1I8DB7PoXBhQ8ILaIW9A99WGyorTVSoA3S8kSUhvJNr5yr6MNfSmec8TrvOm
0JuflldoC4ZzEhYPUVmSlZkTHb2v60pyBegRw3bjc2mIhaR/vjjzuwLr8RhGHkycXk9X9+YTcMIe
ElDxcG9I+dW77aXxS9LMZwvfbW5N70rk8oizXFmR1DkfSTCpzDAk3H7BVbfk9FKGFMT5MPVHzVfT
CyFDlMVTho4p4GVawLFrJyV3Br0AQOVpdgg1ZH3fQmDUu15qknjOsCgAFPA0XZ4ObocmSWbFoXWH
o1b51gdE2PwoseQNA9Lz5Wu2qa32wF3wyZnu3MEBWVumEt2SRqTfnskppHonpuYfEzR8fon8wPOy
YyCzY1+MvrHzEmHPNwNQurp1cmxmcfhguqFDwdlwEgjg5XaN/e46qovXFl4H0nR0ZCrpDtcLMWyq
8NZ6tXgKp+EMVLgBYjV0mFjcvZCBfxMFKk90FcU1gK/PpI+xnCTt7ybnGKeJK/Rgdw7CPA9P4Jye
NXB6IQilhE5rS7VPKlldiyaOtmBP2zflIehxeiv61SLazpuevBeZt+eqsrOnquq+BI7Wk4owBPRz
1A4F0rrpUfDcP4cy5b8NHASQKuWQy2n+oxiCNx2n/LHs/Rdds4Dyk9hRRY1zSVk494OXEEOUmsCP
nOQ3cozxicbdZGysygbymfkXv3G/N2hpvkgKZGVo6FIYNsFbVtmKF4IgLxE68G8KCjMecFgUbJEJ
VtjMuohZVVM7XLBFUnG+ktoPmJSPTaiVr/S30XSFw+MdKJtmLY4Ew+XL9COOd7SjXyg0y02UeNmr
29E+r3ydiravw50QC87NiW/AQvkXRFXxp7ysfPIj3AleuqZTA+CZ8Vj4cU1BChg/vYGlsUbH/4BR
MF83ZkBAQdiZiE65vhQljWf19h8jI1r+i/pjElseVr6M2iqgHUOuwBZV4ghmJeivaLu3XmW30DnY
bTboqmyObMX2Hhex/JX5JQR3UhvzKNgGc9y9K1KS4ahQj5L0atVo3TECqr/ra634LlgQhZq+a2P2
ynDxe0iHT5QpQQPzM4r0/N1D33nMRt7+5DXNmjxC62IOsX1p6866RLln7I28/F7NsVJO4Din5Rly
33QbTjqcmjl5e/mAVaoFu7hTYuv0RoOzADvK8lB44hBE1fTgV/LB6FO8aG5fDJwE97krc/pfrMA4
hUgkscsOaanOsNA0ij8PFAg8GZ7h/KmT8WIJVxFk62HktCzCfKEJvOEI5F5LG/InDfWkM556GgKi
/8zBp81M5NiqDNqBfO2puGVNA4O/ir8txcs4kTNdNRFSV0u+J3R5zxmySdA6uvbJGWzrEkciTahK
SS7qQ56nlNVBHp0nEwjFoBXeTuS1vHhK/vmQGM4pSIvwMUq6Ly12gt9suaumCaan+2QgGDBX9X2/
7btQ/zkAA2CkaaEXbzi71c58k+HoxyE0FSc6XFxCy1Oz55x9iC2wFZYM4h+ep4AWhEjwh6HbKB+2
BLLq9IQCqd3l00gk+kRu+b2jHIZhgg6AOIiRKHue4NqjsTekz3FfyAfd8clBruZ4Wo8OHokWPIz3
MhBakenlIZ6XMH0yzTglGrvuEZq34gEdMAQOMkIfcAUhz5yXD6fe05Um34FzDoYQzfIu4Xv+Aa55
ICRd25YCxad0kvFJ7+Wv+5EkNKx3f7laREZFZiK0cnv682qkBdf1nFDQZT8UhvHu5US1LSuHZ373
CYT+dIEuHpYfJwFUkTGY0yWt0fFPpMXPeZrtbxtbpDS8/lvaQxWt3WI42rAH1pXm4Hebwqtlt/ap
gf9xEDQjj1loGHv059Utrdn90JOGvwztFgmxw5cESPefDZxBCn2bASchS8bzLtEEdVYSFLdZXhoj
SdFQNVe+Q1DrqkslMAFtbDamwf0XwXDtcXYvTJYC8dS9q9hPdKdXepweisrBANo3jyMXzNDTy87N
QGyyTtQ7D0LEBSOjNxeqzEhjslHqDgM0xSuKLLRGxrSBBokrYm7QMPJJL3GrXpg+A0P3ZMFAh9b1
Mj3KOoAe9ymaJYlGddMK61fikAE+9x8a8CDrmsNu3zyHdSe3wgm7+zOVCIeQCoXNNTlQ99tvGXji
m4jk3hzy4V1hmL+qALhzQBOYHqBxyOcG3fIAms5hfOVkGy3yrX1uFslqaQ+AselQmhiYW0bw7NtU
r7ML6ZXsZ50sP8qseovnrzXm+4h6Vx2WPbdUBkqSedcEUlCqOnlxO/GNCqq4UJm1NwllIyxN47Ww
i789GwaxavQ62QSNbl3ge5LhAt86PHV8SsvPNP8hGuZDZd72T0goaXDiNQbymj6CVdRIHn8G3t0e
721MZ/ROCFmLa2RiLR/jKt/mQd5sUyDqhOUG5cELYd8th48lMTPX9J+e3xDwPe9LVd6C/ah78yT1
2NthINC2tm2rYx0y01po/ohA4VQvYywBhsUZSeW1KNaOVWg3x4Xz3ofYwEPplvsFA8xgPb7cuzOl
mZyj+dBnUFpvmopkzuVB98bgkI7oe7V67u0hJ1w0HHZGDI80AjCQU/NGEtUz2G79centzK9mquH5
fukK+8V121MCZ/kmJcJfn39mWcxRNGUbxj/Py488y/AfnCRpIaYyR0CyegvGGnu8usQZVAVWNDdn
ZUeCNYxBdMwc7aQ7RJSQMPA0zAPXxA+mTQg3fRei1n/xR4YTYGPJYgiKK2bq/zNJW2oPLAM1/YTa
OJsN8nOrVfoutDhQgvyj4nV/28nr0EhWUr6JR5Eite4mg27TPLloyHjZxUOerLM2/k0SZUcoUa8d
4UhjL+pCjBpl8a0UuXWi4/LZhDkZDn6LxN7w6+9kf587IPlvYWpVR6JWofzBpJFuRihADeoj9ZMP
ir6NaSbZuspi/eBlJcz8wB92tYl3idkwDgxZXKagezQ5T267XuVH4U7OlmTy5uxk+JPvn3/U1Ije
SXfGPT756Z+7531FzH1tJPSa/KV7Lg0humvOnrRW5q/Ak3a+xVpAnNukC7GytfN9s4o1mwu35EdT
LR4z+GYvoqc/yj2f4V+jqTAKpHFA0uV5hl2tAq933h3XlQenNeTWzKzkxZgEfaTIv5Kn9hmJSDvd
IwN0Yk08BUJga805t8wsA9ioTM/cIfweqUHsFxYVbWr5SENn5WqwGMecYFF6Lp0DiAIXcbseTXt4
DLSRlIg5kbAR5W5mlr1M/5ur81puFNq26BdRRdqEVwmUJed2eKHsbjc5b+LX3wE+9/ap+0IJJLvb
EoK91ppzzFAwWlyryJ9TX3em4rCeuKzcoSUN8lSYeQLNI2kfchLBdwJLxi6GrMr8c3pTw7Y9OE5B
bjRQqTOKq8qzuzY+0ntDUee6471ixkDoyy67Uu+peyWxBC71bpMK6CgJAr6rCLT+aMfTTEhGCp2a
3NUnXZmwc1cEGmmT/Ma7ZP1RRtfPzPGZxHF5tkr3bohSk3loXt5yM+JSTKbeflVJ1kPyrYYLmqpr
rN3cRO5xQLCz7ekNX4Q6Vl7lcpPkkvPOFNVGqy31zXqh/wkAIv4KLox7SSr9Mxh0rmEFp2Sj1cOZ
hKTgAUndzpzzi1KY4ffyYGyl9kq+79O/WDu7ItFu3R3ftfoUY2E9NWXbPkxO+hhZLY4hJrOcF2Wg
Y9ztj3ljiWOu9Yf17Mvr5HsAhbRb99wKhf/aDmP8P+50BX5emZ7WUz8KyoFaaNCOdNPEjvyuwrOH
JsC6Uf1G9vQG7g+hihyeAoQcDK9Lpn6F4iMJuPx86FMU6T/CicDALa+EFr55lfo3VEZMCHVQ++vn
1PVxt6MZEXgpVoCrORTJ/t8jM2lpUaYGpsPq11q9r5s4R8nEwP0u10zLT52o8qM20QEeQtg1Br6Z
MuhfREkSAcgS8xFTyN+CpeBzLoA7MW73hSTdYL2mufjHXMygZhcrJ5hl1Ws21FeaSdqdopjXUOIX
NEcNfb6pOK8CtA/9VTU8Qvvh0rGOHFSCNjBTxFCitNATjfqrLCL7JydmyvTkbojNQ0EXlj5i0lKc
5swn5z7nCqipu7LWpw8uZjYx2++hvrgGhQnfgTBUwt+ZI+dO89QlRNIuFNqe2fNW1yCAWaVyGvSy
OSVGTlqRNkGACZGL0Ngdyxs+UmOXBMQedlqLPKVmEllFiBNiwE9Xe2ptVg5dfopMwzp3MTGPTafv
19XJer5G6VR7skZ44qIChYUVq9fKfbBKdGG1CkunbO2nwlG6g7OclEqblVeH7Jk9xABtN+padrLS
Gur7EIRPVV+/iOUbSH+7vitH7TSoLikN0wBnCGFArrXFvR5U2SYJ9OAwiabcA+yZN6Soj9dK0Rq/
dlpE78OsncWY0las3fbbLWCZtqXb0xvrx8eijfRdgIyFbPSQenBtFpSD/C5jPTuHI2TR9dGs1csj
GR/GyHgz84gg7D4mTWyBi5RQu0ri448h+GWiDHT1JJvhEuJOPJMmRixBh6wMmdl7OZnfsue7oVt/
LIwBmaI4p143uMWvk86ftlhL0EmBxxGMdKP7Y1JDNNNZ3Lp1dafDPLXpAPcQp85BPqkL0MI+UIAW
OO2dDi9AnezdReWfa0lzzY1G7odOfFezbK5tXbZ0jueIQnFpCGcBXNM1qqhwqnprDwV5LEs7ij7T
gmzjAk/qGLKk5d5mzpWyUzDfbwFdvK0tzy7jtmZaYH+XFcPai1ZTfbquQdXN4N4sMS8RVFbGJHjp
KMiVEEjRj326NaDjMdN2E6cGgTBmN1JDBgJf0umtH6eINWTfwN12zo1qxjczpVm4XP61SASnkCEq
yDzmOOXwZ3C6/HkNsmXHxaT0rC9TGHbI+c4Pg6RIW7uAI5cJcs7RhnAK4E5nSrHeZGCcjJDJ2K0K
msGgRQh1WCrdlD9bTeC/D+KPI4NLSn17EU5enusw9+dBzi/zjNo6Hudsm01G+A6aHOGQMeM6dmIg
TvgCzzboy108sxqVGRaoJurDq0q6B8yX5Wtd961zMtW4CrYM54cjXk8/XgVCjFba048oZF0fZXjc
kuBvtXQ7yDtOHxs8QUcIHD2EtYpgmFjCMyN38irzHt5tmO/M0E1fxMApZZtk2SdATjZqH4qD1Jjs
j0tOgxmTz2A2Q3EXQpi66IAMqZJbSO3LI3XZ/DxyG7K+swg+VxuODHIizzET9bPr1NkLyM7zWwGW
zUwbgjZpJm97OkO5rYG7WIpFwMl+YU/16ad+XMJ0bZRKfIoEjQxWBwM4MI2N6SShLxu6Wqv0puyr
61AvjDMl/BthBv0ux4e8mUakd/W4UeZJe0LGMZIJg0rFwAK+niOIPdDLAyYk4ie5W7ulugCLUi7t
t9rGVYMgYBOaBmSOdjwEVtS9ZhbpFD3pFVGcTietdifwjxqKE4xCVCf6U9nd4dpMLuupIdTi73/W
6b0TPeAl/6JwrijjGQ9uDLUh1Cs39vycn+Zz/tAWs/mEMmMxVhkvJFoaTOkYKafGL2zRxRveaigb
1Yj9K67zSzWhhpxMJXkcO9Z+xGXDj192K8fKNlhImiuVOXz9AueWaY7jPtVAzJcMSSBt2C0dj9nB
/Ma3HMfiOikhUObSZEXxKKpo4U3hgGUhMl4LhYKtSyc6nooFX61zH2uRJPgcFXkfM1tF/Fq0Oz0Z
p+3PLl1rxMXJS0cMKBiK5iXTlYFYYJZZYzwpe205o4bl3IriSYMnMuUgX+g24dejtygMgUJrJK9y
Gk5KnpI8ry/heYq2HfCP9oPtvCGsZqmD2/s+jjtU9uQ6wPuYivsibsO9UvHu/KfNzSe93uFYHedb
lVrLn5jjbGAUxL7EFXoWmm37IW/ZJlfA+9lR1JILIbFiLqeKE8naw7DnbEu1BiMQ9fUHFrCYgnCq
fh6tx36eHVhn4tJvvaTTg4dOMj4IU9jgJHgqD62ogwc8tt6IMVXf1GPZvWLjZs5bJuWt6CZafYCr
7hjSheSX4uRCnW17C0vs/WeCq4O3kcu9OK+KhmLUHj0l7JSHUTegkIb9c8w47FmZs8sU/GdRkOl/
OuFmnrHeQYYkIZM0saybEPIpUqf6mYs3UdYoHmE6EvzjlZbpHlLzZVW//XR7GwLv0ekC+eDDzA5W
o81nzUr+pmN8H48dOZl5CyQGZhjsW7gKGyt2KiBmT+u6AQMeRm/ciqMATSQYR5NelXlKZgFmh0Tl
ov7xS1Q4z2bcG/sQMJZfIPR6xGrfE1rY2+i2aYLUw5eGs90jV4FrVGkcK/7QDTl+cqdZ7qscJkhY
ljWTS8cHaqIqVTlxuFD3KEECImNQgjBOHvd4QDZkxlXbzKoeCDxSPEVaiLPLw5TkKFACXH4yL5/M
2aUfHhc1PeX6yZ21dIPWNNxaRRECSIm8wmjB6IDo3KB0/4pSw5NDu1FsGW5aJL1XwRSLln7gK3Fy
gBlAW4MwDKV1dfIVIfTU86ZsKCW4+Uc7XJX0p8G60GiOJgwgOeSvWB4FcG7GwRUtntHCg1/3W5cY
uXYB3bYQuhDE/9Yhe+56Ys+JuYW/VDWJ56oNXk5rpr2OUX0Rpoeha+xwsfe8/2CtO/62tvurZSLc
UPmKX1AFF/nNhFOX6jNbzqRxohEbUrnIPoQ7YMdbLBSaH3TxRShmSyieiZhvbmkCzzCHu/idm6TX
VMVwNiL4oDraGX+IxaczV59mRCMqBKYVpdmfoJ9vcxGr/ohokgvXGbvbJlXhbpmCd6RR7eNkgNhM
AK1c1fC7FeUu6keqVOxd27B4pcbNd4A5Br+r0cB1YFMQYtMHidHMozDHgwIe13SrEX8yakPTUL+N
ufnVB0jVJseCYqJ/M2XK7+n+C2/dKJLxkTEqGSQ29ziPRnQZ1fTOGNXZD8L5i3lhfHMmcQc5ou0p
3MCYzZ5NUPuGZNELTenh1JlECjchjBLTiIgJbD41Od7qkjUGyNPvPqD3g2Xo71DY5KGA+tiOJp08
VXNHv0+HR2y8for5ei8GPdnKhJXaLLgexL34GElzstPU8tWEcZLSvo4hLmcENZ9Gw00lVN0Dosbc
F21Ze63yCqvh0BewoSOzohTU1PtIqhMAD7JO+Q3E9SG7BLUQVThqhRy185iq5ODGOa2Cob9V0ftQ
IE4bAy17XMIHcEXYTOTgZmaq86upB2VbS0A4bj6bFMTOnzCf7duo+ehJ2v3QhuaZ3F/lOSLMsSE3
2dPU/rc77OBMIT9fWIw23bIggwczDemzi6Jhf7RpqR9Rjz4hYLAfEiqxIfG6qoDRLtBocr2qtlPF
5K9LYrEtpdzxsyqcGlP60JU2dZPeSzn/4gyZDoTsUtwYiLiL0AnuOpcI3KHDYI5zb96nvSaPQakY
Pne0zq9V+ymk8KdGjo2DHJXPgD4qF+pk9Amha70mbweGtK2xaUC47Ss7QhORTIwrdb08DhbXnaHz
4r6vOBdt0AeGRb2rL+mfupekdun3QbqfcvWTRuDvwSz39BizC1aO51BliDvWOMC09GEYZeLNAQgL
vVZDD2gS0UFF9DgVquqVaWN4leJuY1HD+Q3HD92unF3dZH9BHLWAfMZTT2DFdoGpc6+xJaTZ9K8W
k/Qr7W4PaCnaOJK/SatYbzCIyP2iShktTobq2XSf+crHfxxAE0gObM3LNLSwoZNDjwT6qfc9BNeI
pZsy6n4b1pgGVdMrI6AlClHbXRDpB1Jw0pMb2dcs4E43mEwVBd8er1H5vOMc0obd/8bOqJ8ZjfOn
Co2c85oWg15cUFue6H4EJCcDwXKa9BbWwT7r0So6lnMqwCwoDUpjqJCgihuAhJY+38qIWQZJ6+R6
IuxZhbF+NBDcipXaj1yGH40VGHsN1YCGbPDQluoNfSDJOQSgo2bT6X+Dsdyi79A3sHhR4mElNQzr
3t442WKL1J+5FxC7LUTvawA7AAarWxJLRu6eB623EQ4FwYcmO+3AUlXf9Tqyi8HsvidSMjZ2FMYe
9EWc9dNrlhAsQsAxQp4uwWsGCBxqJXgF4kuG95LhOq2X0esirb5N9iXOv9QAsKABm9XrrTbdxZMO
PH0O75kUmVC+en3TlPpl5H/KP1L+Tkvt3mnhF8ka95LTufGhSskIQAE27rpgrE5BeOiS4LHTe8fD
axxhsngru2YkIjHZz7ZW3pO+9gqUdFuYVfQiE+O7rIM/IeWMN0JZdWrXPfFN8kqYVHdlpAKvn1x5
cJTxXRWZA2ucyzKcFyInCh+BmjzmQ7rLTDyrbTWJg9rCutLnbq8D7cMgmCGYaqejSML4ai8bM25f
ZjX+kGLq3zNaoZ0a7hvS/h5TNbugE8uPXZa557Jhhgucttw6KJE3emtYj4uexlgqE9GmFP6x/hbZ
4acTxTnwj0Fs00K+ZqkL1IqFtCfcZ5swGatCgFloKpSqF7hYgy9q930q299FEzzoMcU0ViwCsLm9
DzmagnB2hD/S9UmGGpFM22i+LOzhIi33mmldcy6hmHhjmxceYfb3IXL9gzbrfI8oSvrICe5bXZb7
2WHenDaFct/QcvIN1sSbAImQM2TBIbVn8OxY5cIW3BREVGdLo7DahylOUDPg1t2FwiM5fdiHtSBa
SoHEIFEyngBn/HhR07QWnm1ZoR8bLqMtpvCYhPJzNmaRrxCDYLbqtm9Z5LcZ0bdySr8KC5u2XdjX
Wd7jFzL2o07to3JF9WRTv5QiRe8asZjVi+IatzGiVDtykPUH5VU9koJSnxqJa6VXlZ0bEOVqDtnF
MpwlSRoyc9dRibDC26Z2zGljQtzQGP0sd4SbAm6QtXO6U2PEnFboHI2pQ2+WCcCw9B12TaVzszKQ
EahLcmNvpqaP0QMnrlWKm5OwUtc0J/J7W0t8pjZAzdTWvrNoH25mJcZULZFSBTPRIKp+j5OexZBD
ES99EjaLzPSBwEJQ5uaFmnOo6IOn04FJ+UuTGerOTtxkB7fuDfhKc7HimdgaIyCELcxPqbLvY9VO
N6SLohccp30xGFdjrGYItLblDba7I1OBfnWCRUrO4W7mv4eiU1VIJtLhSymO8CCS4foxHu1B1qDh
FkWrwaJW6Olv1yQ6TZlSE7IVQmjs9iWtufqLguMY6p14gYpib0ekWfshf4TQj4ga7t9+xr2Drlw4
e/QzYGSdLVV/yuBGV2+9UJ2NaDTFM4cepnrYL0oHrfdzSzpnli3b1CjMU4Fva9uxACNSBHpl4ri8
UawwUbW9GsxYvEwZWwxmzV+bUi+A52klfjZo4leOvaNA+NSbObawHHVtQthF5cQexRId3NbZu2oO
VTdpd6B8Gc9gTjvaOlNRwyjPUfWkUM2SnJscqwnZOAyXElKz4CQ803Qnf01nQpJaEdzdOveonfpn
5iF/hmiMkFYF2qOzqLPRJHmzDp9Lm2auQPr0afdudohpmkWDpR6G/tWp2+oCJEt4sV0Ae6ZO8Cpa
CsDce9MT8R038PQQ1vJ7CLI7tEfmtjRYsEZz6QdieJe6FZ/cAMkMs22omlJv9i0Nrw3la3hWzAEg
S94V2KWolCtrlH6naNBxdbLLYQWcmkRhtaRlh1otHqjesaGHmXNinnWwAK9c3ZErT19TMo2tCXEz
dfgso7tZTtXOFgmnquXXBPucqwjKb6gS745/It8x2v6IRvnVLfe3wq7U/aR8D8l9G9f21cgSPNpD
Ki9hAJ7fQdyAdR1i9q8qK0itmBriCnqdb/jcsXCrCpqLyLG2TWuNoLByimPMN37TRJBsIebEvZ4d
Qj5yn4g3y2PEPXl2hidP0yW1ncQi6opL3qXxxkl6PJPQpVAslMnVFOJFlrm8o5vflYB+a1s9ttE4
bltufEhAmuq0bjRD7ua5qo9pljM8lKiWgo5SzdaQ3ZiKQS5iMJa7vO+eRBryrc77V4Y92RZaYe45
wqlOsQLYeLs+NDK1OkE944uxPLPuro9yFHZwf5aD/7VfrkepvCvfCYbvn13aG+lJxo76TJOdUC2E
nzUg14do2cvr4o3vYnJbn0syyhtFLc2TQ/D8CyRCckPa0N2vz0JepP879aNPrFL/mAU1ciq921kt
o7WqBiw+yoCvIESbOYSFLvvJS0CuawshTGo1oL10PjplKk8zdsVYOLfCeMYgoL6CTgI2UcKE6SzW
lWELtji1bqWGcLmP8norYvlgYuK99pCO/AaHQxTH2Z2RMzBR+5jYNqcUJyB6ADylNzhNfHTosPtB
PiewqkK8UTRX3xrrjFqdrN1iHPbCkRbfUg3QflfeuVOv3SeZCmkvij6qTv5usvYq7ARBRFx1i0jj
V81y4VITsfaoUM0JlBNt3dUXwylusxJED+umm1QITsE3Ep3JZ1C5AI3zeN+rAN2nQOMvN7QxPtGG
uNVd39+GKgkYU4ieOjF2gWG4yquuWF9ucB+aof7C3Ex7pq2iQKjvQvC9aqL2T8UMG9fq3A0NsXJP
CUyCUTSlJ3wD0aZQAYtPNE6Pc1Eh/B0YG5ljnhwKnfb1jDiZr2V+e5WVPpyqXLlF9Fj2cL3Mq9Zl
7g4AOaWfki+OpUJH9jpdJ7oQR80gGmNDiKl2XZ9og049G8PCkOBl/zY2bPrr+jJlZN6F+hL65XLs
30vWR+uxoMdrlU2d5v97dn1CnRQTHAOiD0mf8/T/fsG6qzUa12tT2//8uuU/9l8/KnMwn2OGqvzf
z/77z6/HCsXAw6PNzW79DSydxoM+1Q9dqMLCa5zQOkXVgsULATOf1n3YANLkAsxTgcFBM+poZgQT
Quzl2PrC9YlRjSO/kuCrmV0DbKR9y1SAXo4dIHlXMW0wnHD+aumQn1epJR6IiFbbfC5GfIpL5ric
wob/n+VxuXEuqr70YCvR19efh7lp6kg1U8J3wLpn+0SZ/F4MHwHLOgan/7vpq6G45oMbHITZXp1u
Nr3BtUmpjKBaAkAPG3+UwkQPWM4BLU7hHMsAe0HTaTddnqoCYT0KsvprqloE00gYuH2AHBHdd+Vo
2a1Mmt+ZEQsviMvkoZlcHdlHW98NukWK+Nhr1zQqnH3TFclF9Gl6rEtbPQ2OhZRe76pjCpQMTDX8
dRMb6zXRDGfXDQQ6FLQOjnLpTFaSS+CI9NNdmpVWoRm457otoOf8NDXKXwmI965ZNnPf4+oCWYWl
hF2Lyf9dzKl8x4CbQMu0fOXK3ngRkgC+UmwCqs3bugtM7NFyRs1LaMFvdBQON9CO7c38v0dD9HuQ
RJ+TrHntszq6xVkL1rdt1ehmNd1blrECiAxs6mjjRoTf5R6/d/C8tMASnX7OyDRJIcxhFw1IK8Ah
2Pd8bW/ZXCHsqUhRGEdsSK0TPMVpeaImcGnyshEuRfeka8Pu37G2NeH99vop0aWLQib5cEwQ2bV7
p4jUfUzF4D4qUXWEBRT4MTY7fBfxhOSczayADGUCq+2tsmHll0P5yEetvFs3kICqO9GB6bMlzMSq
fTd1pI8iRN+lyDp/Zv17Wo+jbZ539P6mfe5k8t2ciaFSU4iUcW+dMRsaUGOxyU6l+5uAHScWtMn7
JN+Vidx1U5y/8A3ehzbSuRrkyD7HmRI5KPZityXydnKDFxjidO3onm20HExwGQA+V4KUUWr1XNll
eBlsE4QiPTzNcJMnBx39HKnVwUhYLGZD7/pRYFcb+NNJscssXeIZVkxCApT4PcO0spsCRUK4Y6MU
DHCpjF/goWZbO5nLB+DK8mANnXEoXGndq/Fcb8ljEGlN+T8V4W9pRAcFkfhb10zFTkG6c+qCzHmI
Gwvz6aiHv22UyCND3V9ofsL9SATEMQKZ8YS4Lvr5HZBmX9Qkzl5Guv3MQob0UPe2/izt6m39RwzX
+aOatXNOQLh7Mbkp56olOAxhGg9TQ492uZsfs2okrtEmZkeLSZw1s754aJWsfIhbmW+cprwDJ02E
rSXaxzrq2kctUHdEy8R36yFahdVZ7YY/657StfBDk16lqIcEpTDZPln0FJ9TrJ++lpAs2Czubo3P
nYVIFm65m5UUP7b4qPR3cAoxyiUggk6pPgZRqD0Fzfg5K0zsC4Kx7i3XUC59CFdfjc3yM++g544U
843aLYm5+GBGvVDpDmrppwvVDhRt/l7h6F+m/vNeId7+LdbGzdwm70zyesgBC7tTd+NHvSWFJKVI
PpCUUx4azWatCMtiEwQi/l22RFdN9p9uSpULg1F4E4rqZZEmDrGQ507Y3RNlPWZ6Sr5d3TuPtGTq
p1gtu1PpkGWy7la1Xj8FpHCCK2K9nxm3PM2CJzMILM81EPnQu3efgkClEl5CPSxN+zJngk0apFAH
+KufjE6NmyKgzuI78ZRKBQHDW3trqpnxGmmfneG6L8unbHQwxFO7fuvG/k8Wh3Qlw/4FSwxj5FwM
xwxv0VQ2uAsQMd7DBNlmNNU9Pp2noZ7L+3qpT8aEcKNu2V2P2WVZ3kdW+VLzDTyhFinv10NWbocH
PnZu88sr/v3ACETHGnMYv8vvWI+jxeeEDrm7dZLp2GZ9Jqyind0wYll/niGpxcKuT/1ekiO4bv5f
tuC6uz5RIYpkLZ+TOjgtm3+vXh+5VYC5UB93616zvnh93b/fsD5j5vbn3MvinKMwVbM4usTgVAI+
gjHx+iQQvkJ+8f26caesPbas0jeWlSqtb9W+0svsftYY29KfMk+hOk4n0+bGC+HYfLD5ig36aNyB
NWNSkwbae9NYBMCpis7XMyy2Zkou0mSY7jZUrO7FcGsWaaMk81fUNkVujsYs1NX0xIB/GThn13Uz
huSL/9vV2rE/w82hGQ7zH938fzZNz8cCKJt9YrSis11p9ZFA0g9QugURi3n5nBtoFxkYrzt2MHHE
xI3RxaK7DG/1OI+HuS2NR3xYxl1gN4gVHP1x3ThdwxvA6tifLXfhNJvTzki49sqA2ELLaZt725iy
azbhcJ7KSn7OVYYxLexeulqpj6O0sQcuxzWIUm3xmc5Aoxqk2sd06MwXm+QclETur8QkKM/NGc40
qQrhviS6HMeVT7Gvv4btdKERYv12U/5pJzeUJweF914FrXXAqOE+uiaC9fUlyy/q4sF9axwm5g0X
aYafdIKntG+uxJzYi2+ifZuy4sZqJPy2w+lOaYb4LbQRC0WEcFxjC5ySrRJc2BsAvqBmvq4vbfjV
cnDDD5fBs4cuaLx1Nrdbbh/Trla5LXXEW1Gfsg4olljukC+rnzuYewihTXF3w3W1kFfdjxAIzyV9
k8mlbfcDfM112hESCcT6ivW18OEP4Kds1pAfdRoZF9z3xJqIqsGxtjwEb1P508gIiN7BWZUuuIvC
UCGOI80ukwxe/HowKq2+8NaHvP/y0u/Xx4Sx117hpMqWRqhnUR95ydQ3t9bN/jQUmV+w1B8p5vU/
Iie+GhoKHh4c+lUUmzj4Cj+tVfrrxfDZRe1MEFCPe5iU91+9zM/0GpVLSZ7Hz2ZedtdjlG37QaOl
EyaJ2yOKsf/7dT8/pouXECfWYZjynjrfoQ2X9iHSHIkod93AGw0vXL7DyzwZ4lAagukCoz4S0N7C
OU72ozTii6LSuXxYnxgGR/PMnCiudbcQ1UvBlX6PX4dmVmNB1Bsbe7oVuO6n0Cm5+AdVtK/8Uu+N
O8t+AZIc3KetptxXca3c5/VILK8yXv8dz8uFgcGbpE6z3DdTcsKN0T7oapQ/OE9oVMDaC2JAUr0x
rnON/tGwS+0LXQ0FSSM/bGExX3cGcUJ4VT84A3C/9RV2VvE9i52XfBrMfRKN98VkCo/YL/HSWxoi
6VZ+Jb2CymIoh/swKo0zTUd76QzKL0hv4IxfdfLIYgRe9Bo0Z68anbst6rg5aA6auwGp5i/uUEyM
cm0xQ5HH4IZCfTAbbLO1QvhGFWvPuCXyXVBHql8uXsLRJJVP4ZPFssazRoxrVG8/qO2fClmVb0U/
if2QIThEr1O84V7D7RW53U1ajX6nVZ2+KUmUf4ioY3a09JgeVOoAG4PTjfKbNXWbNjvJaHBPaUJo
akI4CsEG7lOHxodUAwIPcgubJQZEQdEpp0s+iRtRFMpfRwqm20n9J4zyaqPWsr2kjYOIvoxTP+6S
4d5mkbKjxkEhrOQKDeFckqFkcrtTGFgxoTZYx3Dv5Mw7pQ42jZbP7UYGcUp7w5HPCgy+TQ6Y6DOa
p2scGS7MdneH3CcmYBKJwFDFM7q0Fqq3TaskUpsWiwbonqTKn5W4zM5B0BG0OfXqBwzca9v22rM2
xBbvKWOz9Tjps2eMj6R+B+oALijbO61l3EPEkM/IA0F611lxUq1BPtuzrHZ4O6RvUjnQJCTPgxuV
6ysslPddb86vDh27DQDSfuH4ZUDXtmTOq696W4lrGfYtCgbSpjGVdPvCFftAD+0PrMYz3VS1vXeB
/B+yGoiAZqTKtV2CCVD0bAs1Kb9UpTqTJTz/Sntp7mcpWbmaefeL9cNlfcGYoLDpEDbfiayNrwy2
SNhh0fuVMthCI5cTzjEN3DjtZqfNmTxm5Fwc0B2w+tG794BI+40WpuXZXiDc4fwAnX96SBPbutWq
6/07hPuH88Aq79YXrMeTUEB9V2PqQn5m3djtEk6IYmYrR+Y1ER8rMiu49BckfXfDlEUP3bKBvSHu
Cu3j35GktMKHQg08G6nNbT0OvDs6t3qeeFlsdLtwrvpXDUUryWtWf0GA3r+SYkp3SJrPDKLtJWvn
qVgOS1zYR8NpKm/9ocTNB2QBVXFcf4ih6a+8m9v7obGqF6M1N7FVOh4anAnnQYnFclwKFUAx+EKN
wNyGCWFA6VLVIFf8FjaL0QYj647b6vgxdff1aIlPZPecwgSKnjDOTI+5CP+ux4dINGj41eghTvP4
UiNzIo+SH6gbZYsa2njD+kX2SaI1B8Xt61+cRCfhNOJTsUlxEK1hnNKIRQ2loHgBkZTjxIrDq4xc
86V3IR7pfVlfBfzfFzoLf7Um136erPoFL1n6zYQxzu5MfcfQPd7LZRcd17Olxe2SQR3vYIkASHOj
0XdbeQhL6CeW2uEfnw6KMpFX3zUfgw3tq9IkwtYyonDXst8ZjI/Ff24nZOBC2Yny5CsfjI+o7Bhx
SVrGOhbS5bLrSW36MgPZbhpjVmGxJUTdgJ5n+n+d86g40/ENKc7OXUjhj52Enl6DWCuN7C3JsNep
lfpBZx4GDxhCuYqLOOAcPcy26I99T3ffrF1MVMp5FHN0Wvd6ow491UgGL0C/fgs1Nio3gq3hTom/
ENRO/Vw4jwuGR09ZU+jkI2empmz7SgMvA4ibOy31NJryW+A+V0Xk8tVMyouTj2/5BHKxQqEvA5OJ
Ujo+wWP17W76Yiks9IkJkx7csH1WmzogYjEzBt8VBmQcoixFWX84VjLvepo921ixLw2XyFctDR/C
SEl20USXfGFbfAirxzyCaQxKfXEq0vzUW6Hl2XqivECuOMdDpn/qHZZYazCNowjCqyDEmGFQ/mjH
6BJbM9obWVzss1Z/tovxEWLj1pTRi5WMV1PJz8gOLvHUPiuRQppx8DVb6l9cnfj41fkczOoXxoyr
3aaEEyP/yizeekdL28MyzRYIec6NrsJmicujosKimQLzMHQV0rwegUau8pHLErmWkySMswc6E/y5
4DfyQ10y5hwSRksqfNRN6xjERIyNNyE+xU5KEkypoKAslRsQEdefcHcw+CsgNyxxLlQITZciC2mx
fevuBDXjf9g7s93IkSzb/kqj3lkwGidj49Z98HmW5JpCeiEUIYnzPPPr76Iru6u7LtBf0EiAKXko
M1zuTjM75+y9NjbaJdFYR2V5aiE0WjGgJ9VKaW6wNAZSQFNOgrCHjK2o8JogCSGBk/2NQCFRHXLb
WmEJtBm/AsRvU5LD9Txc1m0TLRWYgRWh4l+V249niuU/qQdnqLG6bQ9Hp2D7W4aBKdah1T9F0Aaf
44kE4SvJEGhbNbYMRwBfGJo8Q4+iui3tvVemePLsOzQNIn4ZWITJFs3DtK0k3c5kNfoYb5zIAIkW
G085mkdyXnGCecFkLaQSjPmMKdqXIDgWwUeb295BHzn0AMfX11b5p89abeEbYb/Mxwx1S/rceMpG
8cZdAdp5TVzmhdR6APYZeHyj608UTWopcuINBmPYu3OYCf1ToAzXIDMQUflWxICW2lzvCY2WfXQ1
XJwHwhv3Q+Y3q8JnjgSWa8Ve03bk91pCnETQdycUrzAyEP+hhjkMbvOkJFmvViCnLQ3wxxhY19Y3
yOQmdE8uHdf+5rBF8rjdfaXzr4xSfWUEMUk11TIYGBXagfurLqNv09J2IohecJ3GnDeZtBWhtmHa
aSO7K9U6SR4d3WOMJrInJcpgF5TYziSs/8Ip0FsU6UaV0atRxr/p6yA17iLaY+s49C/M/6hW/8B6
PtbIwDI9lmtTDMQ4T/2p61fEWq5NA9wt7pgMoyXIAlIfXtjrGkJP7Gypaf1eFN4emvAiCLRt04Rf
YupRjHT9s+gnbUGXcVyDZhUb15EV0acDMS1DupxiZ8nMOdyoovaWWdxcmNysBi14dIkXYwBonF3N
Z8rckLLlALps5P049grKF3KMwkYpSAD7Ukatv4D/fTFpm5vdMsvJaaTRy4IkcPaRQBeavxtKlWWS
Ns8hUQP+EA8oDxJyRGmysdAfp7YoFtLX5VKO/h8tLh7mX3JMwg/bOwO7PAX5uNCnnsiIUGa7vB3f
dWmOW3yIp6KNSKFQEbFNWYZBUAJONa1QwgAjijNF7UZ8VE/6bRWi/Ksz8rDmAHKPmHb6wh7p8S2r
1UGo/rXqp0+vJTe1JlCxxZJnE06vdOGROgo1A5x2u6hNblKHT3c86R8srCgBpRnsNX/Ith1psDJJ
qlXSwBwIMfifHfPSW6Q17Iyc5zEG7lOT9ycbQzjaw+yxuSQmIEGS2VZSEVA+fxZKg2ZQbEOF61iD
Kfrm48IeENTOQG2LQWqdwNzy6/RDOYiJh8aEN5Ul2EaC9KNAQPUUGs3FUvLVy8eH2inOpO0xAyrJ
ex0yh5cYbSmKfm4qM94Ves74vwtezJ6Vhd5+tNBChyii8nPQ3FMfCARQyavtyl3XENWWkSeuo6UO
PLwJxZx6jYcfM7C3KIw3A6ggwEHgYSnheovJROhi2N1yKu0vbSqDpRYyPsIpvIx771g2ybDCcPam
IZKQTbwP4hHkVnuysUEPHf+rolcrjCt7moanZErvJsbFDfNds2nvR7qChLRWS7orq9Am5LvwNUxs
MEEDjNuJfxqc/ByQl2qbTXflnoOs6AqA2eknpMtoywfIR12yJBDtMUKogbhWkDjW2TwUZP7KtI2D
M5HeBxQKz7o3bKYMzlsRJpu6BMKqAyWoXQ/LYi1QsFWfqDDoh7roLse62IZ9e+lT68VpqbNRBHOT
EhBgzLKHxvvguH1U9hYxJG/MFYLWMqjGgycnIuYRLZOQBWUZvWcbDgktOXIws+ipbU3kRjm1iqmV
v3tJZgbP9imouqMXQX9xCV4VlFvAdvz4vpzHQkX/5aTaudLKD326+qV5Z2GEsMJ+l4Zyq1n+fVV9
TLI+gxz7sor0TnTBR4KKN+lc0khioMf+FyJ4F7dGyf1tei8aLTLEzHueWo+0t4KsSyiYztoLHMLf
Is0PSdUaAehoBnLkeqTW5n1AI9LhbBnJGAR6h5LD9RE6G16SLiYD/XrSV+FmSj1ePsIkaP8gQbKG
DKM4nY5QDOQ41e16qmL2m1bIRc0uSEq9uRWiWODp/wJbAZrFFuMicSMTVAFAXa1662KO9q5WfBdm
siJpclgKJaqlK7Z5WSK8oK+0LlI6IPTU9uBZVwVnsl3tME1KWOVNpf2uJ/IJWzc7xamPVpq2TxJ1
q4xe8BHiGwf5Lh2XJqSlO8LuyGTKWvfVM9OXoK7q77gviZ7L2/cfY2nrjPeMagI8xUSJDpW35C3c
8VpoG54b2cMKsQ3hvdyds4PMTNNiZWPxxfFKmdlBM/KVYn40u1WynqI8nDM2NVM5z/78FcGf4nDz
sqSa8R7qcmvbpvE9Zc1OIoD64Iy1COqcYaPw0NeO2lGLBvutl+iF6MCOvJvJl5x9S0aJlTNL+exp
vfqdhUYFz4+WuWIcQdDSeSyk2Nc13Arih+5vl97vllK//oWQICb1rrG98VCMk7YiJ6fe6ShWXnxV
7Cv4yR95R6gUI5raT1bBaDm/h+/Ij9I/nuYyRgbL916Y3q9RV8YqMmysZDNNq/PT64/5U4YkJKQx
XOk47XJ+K3hpNzfBj30YdkN2crXsJZr68T2yrHPdmQCiqm6sTpaedVtzoFls2tNwBi+Zb+oqV3xs
tPReAxV8TmfWZyqGNQqX8ZdijV4kOBLAkPaRu8pA/G3tygFbXdM91vXW/ixMijy3e1Glw2EGJNQ/
L1X3MBmgY+zEyY+ZDTeuG98Cpk3zbB8jXTEI3sox7plrjVgkFFJOTcuOrSaZHd5oEEUD1mekZd14
1iZs6/Et4/CpEn368BvgrR2TyVXRTv5DwxgbE02rnQG9fbhzMUu2t/GK7YnNA0AZttDwLi2q+EQh
JTc1yXQ3Y62Zfg54F7Waeg/w6HhiJGw/DS0BcFMJkT/va+sJQVK9cbKO3DgdYX3khCZP16keLIny
yiITblRkMi7By9n3hgWSBrh4veFcB1enzp1z1QxPpJakz5U1/er9bLwfSPt6DOp2Hxpj/YITAkqm
ojHbhwRHelVxNKyesF08K41vA7WcMWyJcM9WRm+gUeBXm4TJB6q0fRtl15hf5nT7oQo96QJf1Cqf
mTNmquShEN1GOMWlmmlCHCcEwnhizcYxQoLK57S0HOe+DiLx0JpAqpedgezwlhUylOiIOtNlGgFo
YEIZQ260yHaiikfcIngGjXzO/hMI9gDZv9cZxt4f2xzoIYKjAtw88/PowsHa0naAqtdX/dmqmpda
5OKQWTX5Jgov940z6/XyHYtte6+7RQUdFuyEfQbFKU7gN5k+RS1/rUWVGY7mFU6zhYGhEsvea4Lf
U61vHQablne9ccXqIDQeMfZxmOfGp7HEJIB+nCHrlR+RfBaaPEOKmYxFJZg/et/5RH+n4imbuTZ9
+uI6RuZL1jb9b8b5L1pn/sKbV13BLZBKOgP2f+6uLC4GSEdK7Jqy6B8k7auo7loi3dM5U33+DMS+
ibxSQ3KTJUNz5zH8v5nRXO8rM4rk6cdP2X3Rv0AHQO1ezqC0tmR184n1ShpbO/v2rE5MWwW5ldgY
oaLr7cIYONi3uvOVwIQXvdY/jrUtASsXDW2xML/kSOY4nTSHbnSKtylwbbSWSYkRVQO6ejPeprGr
nU3f+kAs55GvSPPZbr5lPiokFFaBiELE67bXTk7pWKfW8TLcUWnJu7LriQl4+nkh/D41cTpl1mOa
cJpg5hlutXRajg2+0RsfHSX+m5M0w71JAMf6B55VIa+GV5gyHBkdgItRz4qFDdU/FPCMGGyMj5PO
cNSgOj5GCr6H0xmv5Baku2Zy16IfRoA6kC+8ktGHtD/SwmQONyf+lNVEuy2fIIh2sNS8qHgYmz7g
XW9/ZbY9XJFDBAuOLuOLQQBLXcxwTjsbNxgK0icgQcYB694F+pR6Goqwh8Cr4r2NCmrthT6B2IWA
dzRTMW7k2y7HEtO2sFybEFNPa3faLhhz/fSzO4wYEr08Mxd1bDTrshngbdd0NxeOzMyTuH052A5p
vk5JJMp8s0KwpMv1rpdat5Wus8z8wd9lfhsdNW0H4MW9L4jBWOK1STdZ8meKS0WRGdnD1m/5DExA
MuFE2x9FTXi8a1XyUiv0Oj3EzXXZ9/aL1lrXLofVGvAJa5uwuSqWTdyyF7dzZ3MdOoDbSwk5r8V7
zxYs9DBhSJxXj/0sbVPozLXAVIc2r/XdyKl02WIyv5Ql+T/mDHX205TMv8KLUKTCsJyTGVf84mLp
zLFKzRTaO6kT69n3UwFEtYeUJPJmkxo7gRMpX3ZqjNc5TN0f066CB2YMZfCg1aMNJkLRcickkrxE
yBECoiPtMGZpcM2kMJ1fk45yrw5+9/Qjl0p1WKyScc9Q3X/pxIDkO1kWk6e9glwzcaNisqarBDUW
CstToXMYDNIOhXUQs+mzvfg0XpbgsOmv37ZWm9nXdvbvX1BXIPH/hZPiOVL6VsHHPFiDPWwK5ho7
QIZM8Me2fYK7qK+1KCo2PpPPGN8/eGk/RIBU6SSzc9OQFGoa+br1B/zdqiZiSvOsl06ykEB/wA5w
22SVbz4Ze8XnaHcjev/zAs7G2orI/rgFKWeGESwpW8IN+ABonQQJpYv/maQv9X9NvNEdRsKONEw1
/6P/az6MyycvHqWjkQbqFodRo+Uy4rW42dcFts8jA+9Ptgg0+cOo4ckoJ6wIOo26QNaghaJq5wo6
MalLcAwCFh1qPPoaWDtwBXqv+iCQeCvMp3bONrtdDIv+VCVtbR9VUfg4wuU91eP49s+fELk3LDq9
8g89MR1sv90p7lx5chxuktozi/fBE/7ClsV1RF9wcU1vPaWxuGgZuR9NMkHbt75ufCfiTc1d5RXT
GlBf+aY76Uulj9hQDSO7kzWpQsP8uPKcbDWBKz6UWn0wolmCfE3DJKHpIcoLy8VGdXq3scUgGeNg
3XI8uk+FhL8+X2Jz0PACtpswbrp5JrbyrfBY5B0Ifm7tDYqc4tDHs3SU6deyJH/5w9W6dY5W4FMN
0yeE3+rZcgvoLlYbHu1IZBcdo89KQEp5i6W/B7nnfaZ9+2oNQf/ih1Af4snpsWQlGy+x5H3B6KvF
jnDAvBNefOFj8RnKS6tCsO/jOjX9/Avz+nsLlLAxbXcHnBat88wwCwhraX0OYl1N9Og42ukX/g/L
tHIsKWLakf9NMTfjYzoi5+p5W89Npz+K4RW9VSO69MNjoV4rH9i4a0MBgGXFL+GlH60imtpsH7Mw
TYBOifho4jz6udwes90Aoz2mzAsz5euPVN2oIlRIOn8z8RrSTsKXtEds65t2eO5cLz06NOG59Ui/
6IKEk0PrN5+D8dSQEZqhkf3sB6oH11Iv7SDsVVHLhH51HVBMRvqWQIL2YYLpsaT6p2+fYUJtAU93
3Ug93Q1gUNzJeiXiHJW1N/6O3YgIgqRNHzTTh5kzKXvn6iHhzvlwjFtNY1pAEPBgiu5pks5LFNvt
78Ghei611H4Yw1IchlZDl0f833yArVYY+/k4x5Z+Cj16yOSbXuIJ8tGQG/rOGroQixN7FcQI62rk
RrO0p5x4drvU6HD4RDm0Dv2zOmmBsNKJAlmxojzv7vANyV1Rf/Vwc49YcYNjMV80yBm8MvOXwjT4
8vbnsOSDo+H237c15X8zLJ/G4usff/tDPERTjdcvH7753/7tK2NvHfef//ib1Ame/B8yLIuP8P//
+Z8IS/PvhoQr4CqJfEyRxEeq1E+Epaarv+u0xnjQYqHWpa7/Z4alafzdcRxklLY5/0s4ZE3VedsE
PBfn7+yYgiwqAlKEYbHs/9//82f4d/8rv/+JUan/5ft/y9r0Pg+zpv7H30yp/nv+nWWzS5BNzPhc
l9JRQs5//l9ixIpR1GGcdN9wQLuNLgOPnhH9rNs2kbkfbe/3j6G1GZsse5YjHXSzAn7fWKucaf26
0IbpAnMPSuoUpn/qudAe2zTbt5Y+YP0KYE4LccfkI9q4bW+w4T1yajQOpTh3WKhpLTGUaCnLz1YX
ls+6TnweGO9XzCKULYwyVrHNYIMFVhDzSg5B1WdvScetWeecYxoWy2rmB5m6Rb5RZMXbDggqqnMM
G13JpNcf4KQh/NbXk/lnmONigD7qd35+uWGpuiZ9iUkCP9zQPaTE4mJMkLjLiMiLpMyut5L0RiC7
lapKwDxufLg8Dqx0pD24TKN09XOsIryG42n75nhW/NDFxnT+SYHJfe/zRgW68ayCsP8jWqenbeEi
Agu7BmEZgRwMitp14yKtw1fXrLpawJ/IgU8FEa16hB/G8vbf05v59AL0vbenXETxsQ6qYac1SuF2
RvnQFk18wYqTr32NLWLSxksQ+XLnjjRIw7F1/0L+RYWJZtdxtENK0AumI74q5gtTAw/OU91wQq/o
80wabMey1sQaYtx4sdEXXm44a9HY1nHwYTvdapayvY8bm7YAFDKAkOjH08nYtn0mruATf86KArnN
/Q1/N4ZtA7e1bHY3XlqKmY/EN/c+iRp9W9/Iu6buMymecbG3SxNhV2Lqdkj6ByzKIVjb2HxVqKu3
eT1qa6meIhbmk1TS3IaF9asP30wE6YSK/ml0Ktefp2m4YISVydhC2PlJmKO7YeASrjkoBYA7Snt7
g2HI0PbwiZAJ79PfWdtaqJa3d9FwM3X318nXTakFZ/xSU2Hss8sZD1DP0XmO5+3cstV2/8RuFpFF
1+r2SqFrzgkz0giioaxajRT1155QFzvfaPixfRonxSYzNf33IOP9LfMmGMxzHMEw90wcXOwwwDhn
zGY4XxzTXfyFVjQhRg5hhMYQ9N9KurA6yYrV760SlV1gflbzsbcZ8N6W0bNd9gFToNpY4Ydb3BJX
zGxb5FSNonKC4w/p0NEzZPpz28oCDb5WsEKZjH1CGA1PzLLS2R/V/hV+pmUtvm+3ephyYiZQhGNS
MeK3Hpcs9TojHa1Tf7IU2PrPd2ak71Q/kWir59jyPBvOZk7x4IT6c2xVGUypEjZtTeTF2u+IjGF8
RLq1NYnHvkcBZTo/37jzwx2VEIkmLbsvx3SCGJ/03HpqdQaiuayDe5bq4k219vvQZPmDCpNvNdAY
R9uZ40FTMUVAzMHr9quqxH+p59ST2wWkNpqZ8VE3cBpkUWY/eEn76UaEVFDcZjt37j0xEiHSbaXF
mrEzcELd53VkrieavyutcpGUTTk8i/knyY3HeAfQYCXjMr90mNlsknFHx2m+VPYd+FAQQKwGl6Ds
+vexRxJbU+Rew4zyxE4G49TrxStvUbLFcuqthF3kv2n1WVn3OwlyLLAlPeDcdiewFJzatMb5DCJZ
rrEA50t9DkZrE+/TTnVmmTPayjHLo9RM9xKWen4cE2GtU9fqX2m1XLw+uLdDPT//QCz9/nvEsrzo
Mccfc4zF606fnDtLuWqNgm4FcIDwoCygoVmADPp5NZvODU81+8PSQX+1R44CwSEA4dhXF161CTED
TX0ar4+g7sg/hnFW0Y5aeckE2zWr7MfcS34NM6K3CkbtPMJOO9ttME9MCpVyKrd34CMQFTKY7wBc
/ILETkZdGLk7hq/13VTM0cuZOBaNXx2SuPm+wZEqS7He3YriPuMMaA7jDu9iiiA5yJ4AoVmLKr5L
oehsR/wFGxOh6KuLCmWpG6LeSctc6QikT7cLB/nZ3/maiVVr2hdGXD3jeMuLDjm2YhYQAL5EGkRz
xko1sKYiX2V+bLfDOS480t9jfL83jEzfMkWEIiqXWHNtot2LZyttugODW+i5DRKA27P3GwGxoRlN
COpxCAXI6Mu9M0wPmWIapKiyVzfOc+MSCdGZmNLmD58iogMNPYtr/Ttu21e/pIYxXbDCt/CBbKpq
busgXLqmjxxRa65GL46UewYrI0vjIoYc9R4l2RkPiPndElPv2n/oi3fLQYa0f2tn3BQVSrHYdJq1
oQaNLmphPBeq4hdSYgnMorpvDCIYLVWMv+iXP3lkeyw6ZoTnoJ9VuTpRpfA1n0w68Icb6tUy4nGv
6f7bUDwQktVeaBDVd0OXEHjp2QzFPIdXIB/ARJtQfpgWM/WfL1B4YAQZI3i+xngZgvBDL6bylzC7
Y0EcGRqjITrEhaMTK2IgYBrQWvhTOT4yd7wQa0PpiWa5+hTyIIJcbAKZym0dW9YFM+ChHte9YwSv
lsqjY+oFwxIcpWKZq7uTSgAzOr1LXNyUZfQyiHAa2k6e/F79ycMi/fhvX8C7Rsk5O2l/0Mtjs5KV
123cAKsXKNH6LpgvHR+Rky59uI8jiZcBM4DICFqENRFQnkH2H4FNMZgffQhSv9wBTEgHKODKoNne
hkkf7Y0Kj2/mMHrh4BpwgBuAfMRV+Wa5/E0ajA9heISXhpHxrCcYATDk7Eetkls5Nzlvl/mhaFTl
XisAqVcZ2lTf/qXa/L6A3BIYYfdE9lP3VCn7zmB6efEo2ZdV4hQH5HxHhzyQR9wjOGBTkg/hyoYH
JyiZ36EQvh+hBXVz74s+3Af3losPbsoBgMhM33E+dTnzmGJntk2xjjlSbGr61Msu9cwfhrUbdiY9
teLJlwTs3Na7oPKBv8T+9rYy4/1hz95PNfawgGQ4TcTtchrl9AC+GeFYB3sNkXngkggWNjXJFnQ8
vDZjUmYIeZo8lBGerNeDn9c7Dk2geidjug+F9j5hMF10mmd/gh9aCoP+qNEP6TkGmHpGv0AaH0qD
V6VHb53JDWH1BibnuVkRkbgATMo62mmMni8tvsq5sRqi0NnqPWWjtEvzVTfQK2RePyPNrXVuV2qN
5wbUkqr1a4GtC65qfG+EfrcN2zFYDSO05brkwHGLMJn6Vj8HWsyQorg4hMK/EPwLWqolJ86ovOZK
NnOM6UDGHyDo9kWAXbx26g/c9BvDN9HD9TNqlWgbPAj6Z8fDORKYh97DL+AxGj102UjO+ZDWDyFR
oFsYXt26z48GZlRSGUkDDQOURR4YF76xbo92M4uT7cRpGd9EA+DRtHXMpZ6R9OIXlXUqHYUUpfOJ
/cjgUDEd7c4Ds7JDnNcQG6iuN6Ua3hIkMPMMnQDqzM9Pt62CYbp9Qh1vI0fVODm1DQa+iIhrrFkZ
gbEloFXMvMspI0cmJWSUHv0Mb3NLB5YVMGVzZjI4DPQXXW8RBJ3i7AFa1J4bq+eXr6fowWFHWCVD
mz+3DVsGDsj22ARCQsAzrUMw2Yfbofl2GbHeLJyxakD8dOukgRbW9tCiEBKLjdVk5gXxXLH56VDn
TNU2AJZONOkAkvDF0NJ3tS3tsTKNFy+I7D36sfqONETyVkHOYEDPGg4dUUyTGz2l3kSfU918x2Sw
P9nsbQuTIeUiSgf7rAimRsD+H1/Nb2w/KWRl8+P//Al9OJqVUvvKIAwmMBEG5dlQEDHZFqtekNPI
YjmL1om204NpaRgIKm/7k5TwYt2IF83JDOZfBfClRTsWoIF0oiL0vgT1EUKDDvK/kMclDq53zhmL
WCvHPzVe15+DtgV2fQXP7VmLUMTfqlDw1t8/Q9bA4KTg1O7mlulGLdM9STFuhZ3IexPbZ2NL7XR7
K1GWqHU/64BY9/uwCU63S9PJ4FTNl//yWGMXO3Ssv4KC1GSTj+Kh16q9Y5dQrec6MjTtU1fr8SkZ
XQAIA2+oLcGH3S7KjwIGISRkJyXdpv/kld/OImHqE7wXsYmtWACXozn4h6j3DCy2sNyxQ5nn27cB
N9gaTOlCSFduXcgXO3ps/lPouX+yIHT2Nn/rJqyC91ynyq2KZj4EoXud2fOvrkmZ7Zf6b6FqOu+9
91EQ7HzXuQp2RZA469bLuscxiaY7C2Y3x1CmDfqTlowp+VDZ5ufgOH/nxPlG1SB5MeKgV2zb5r4l
DuJUpeOpYrRVrpNcrkesoYxIiiNGAgxyXbXLuyF/iD1gZR7hW8tWGvUlHqz1z8lr7iRkoK9uD926
CSlIlS2ZKXQeffrNRkt6sO+n793QvPPG9SetCatHz4C8Q9x7wwC5rZhE2dWjatol8GtKmDjMr4gx
kGbX5PgMbuwuFYa5hwZ/IR1//elGQG51sUoHoug6m//IHvp6WzJzvwYR4oqRIygdRAYrdEfxt9aT
DXDL0LY4TY54IL2NQH/xlhrG3tPkfyQgWHHuM7NPEobRc56gmHDCkOG1FI20/niEhy/c2Gmesyxj
bde+I9cdfxGJvG0lqDryI4c9utcXJp449W4RdsRNA+HrmKqD8sl+mVp+MYUExGc4TLNHB9kqJ2gU
rwb2CZy8tzN3UNo+2pRZJOWRfT2RyHQYpfY14rXdCqvLNvDSKZqxLAPtiu6irlHw5BlAZBMgjRr6
62aecvw19atxRhzKHi94a5TtpgkQkPtwZ2Otu9OIQIxTKJmpFq+K8YqG8cOW0UM4AaZCn4Wx3/GI
5EyypdJxXOWPta8/Czmirpn9Vta34w8rPG6vgRmRRBs9F5b321dybYAAoWtfnujXJsswpdw366uP
MbKW8RIJCc44VayUiNm9qyuDcsi6PV71Yh1p8YU8eqwXnQjWZrsOivJQN2BAquhZ19FyoSGxd+lE
7H03sTipZ5FbV1XBpZkjLDyvQoEayiNGhpPnoN+p+pYUHsAROQ1eoptJwhBuXVFDR1tNx7uS8coc
XSyJTZd7b2Rlrexs+qaSABTmNsGSucRvD27XilRLkOihC2qop5ptDIJ+Gqacht+F56T8o4dpehaV
YkVAFaD1xskWE7P06NQGAoVScYFmBi9S1bMkU249faoXRWxgvxnkgzE4l9AmvSFIiOYpiFNJaUdl
ILA1UjAY4UQ1cic7Wik7RL7YlBc7QiFpK2XuZDmCh2kLG4K0fqWtwqfDs18B3FLz63Wzd7Jee6zN
+D2cAmJDxllAA85Igkz3nNmjrDR/RxhbmZKy4OI8v+s08VFbab93C3szu6/2IA3YJfKoJQ5JI+/J
38J0DE4uG8qppN2GIKvY99yA8D7rFWMfTBUdZpQ/iZZjd4fggjRxbyJsuxj2U10plClS4iQS2fNg
18Qtug9YAN3POr9L0JyiULfvsplPbWHmO2lQz0wJEk5DUpNkNFIqv1niCEL+YwwPSQQvJ2qGFUUr
DnxzpalJXhXwjkXWITpHAb83LapLDoHpylD9oXMJyfBy1yJxBEFT2KmHJKQHrzIcuciYNlY4XfOY
PmXqedGqrPYWDL2V1BKSowf56qap9RSrydqY8AIXpWuiCif8a1GOWLxBKLphcfBLm5SmwtDX7oBK
DT9jQNxLxjHEyB4A8n9TY3wjOA/XE+nJ4DDHaKHMHl8Pa5DetxtXK4tj4PvHEj1aQfwS4ZMliApT
ByFUUImM+QWBwAEnwBoFIjVt4W05DocPUO3qzM32QrQpSjfw6wEtkEUfG4qiEyNZVSBhbnKRn0f9
JDrejzItJjg9vCJTqy88Mql2CaOsSlo81A5ozF2ISWM05vvOY3yonG/DR6DO9CbaMhcy13IIfhUK
pcOzhy24wiV9VSMpSRYHkh5daB7T7oho9DnGS9tX/rqooP+xlMO4rNYQUbN17dDqk8LY1bp5TPrm
6DbaKhGEqRkep3zWhRl0qj8Oobby3LB+zGT4ngdBsndr5IoOf/ZaVf7OreMDskJ5brviTvhAwhz5
KeD5a2V6GZEtEEWpJQtQu9cOMO+m1crsMPmVv0y1GmBqr9NCdmhlGWl3cJz+4jfJKTY8i/g4hT4c
VorrB1u8NxyDVPeHLQoKdS/vrKF+VH2oH7OoWJugJMifeQ8bVD68JvrySizYQWCJeJ/H2AnWsMUQ
VAQe1Wi7qtF2Dp3of9GxJ7tdZW+acErGpgsdBNTG0EUMhKw0OVTiQzODQz3JSw5L202aZy8Ov+fX
AHNq/DrK8bsUJOCWAebTMWkAPmvfRqqic2b00aKgsXXufPlgUXrQB8GQFq71JHMvBYvyKY6zFc3O
ZE83dm/kJRpZ15TbyejZ1BvlX837EfnkJgxnl2RDrpcLbBSQWwT4WGlbKJ6QG/W8YEQ2WsthulO1
dA9DUD9WRTFtAvclICW3mqgTUiyysA6e4jb9jDDVGWgTFpnkY4AxGyU0ZHxu2GxLc+AGOGRrqkOO
i7lAXi9fsd+9Vg2QLieDG2LA1ami9HtqTbWscrrSTVlRD0ogeW0Mm8UpIRDWo/LoQyfaIe+LHZJR
1EX9+J3b/hwIT+iPk90nhnaJQPRsh6GPjoSgCA6uh5A1SyNoYDWVE367UigovMW7UQFH0rv0Ckee
Zq4nFcsK1Wk/28LzcvyFlXWBXoAoGHcK94OLOTcNqvs0icbthFyl6+27VmjtQbf2snLYJ1sdlXhN
2FUDb56AnPiTfn3NnmfEm2JSHJkMu7gPsw4/ZfE7ndBNzhax2r2DUox2XEt0JtqdT4wNCRdEuYAO
mEiycGEKTwKJu1250DFzVDNhPLdFMEfrfbdw8W7fdc4T6pFkbSTymf/da5Zk1Z5oEY72A9DUQgiQ
sIDBzthmm6VseubTFhJ0cGS/WVI+yhGwm2/kKzUigNNYUJaN6r4ms/zqIZxKI0fE1UTAj4G+yVrm
7+XknjyKNum48R3qNXQvWZxsSIPqgFw25IYyakjRDdJ0eWfKlsOIN7/QzNvLICQKtbCte4y7w3IM
5ZvNJkZvp575mDhxtFS9RjmBT2XxXM4AYVE0Xwa9sU3llVvDrNq7vMhMnLLJ1/8j7DyWI2W6rntF
RAAJCUyL8kYq2ZY0IaRuCW8SD1f/LUrP4P1H/6Sipe6WykBmnnP2XlvNdHHK4E0fDMC6ffoiDVUe
K0zFvpAKuFdduH7AfCuVeXBUCz6qqyyWCSAxiAnR0PcEFNtzCi663QYStZyD33ktTMD7iia5ML+l
bfztTCh0I60cGLrxS4BSvK1nUqHSQGda079HZcUpNySixxxqlLLts1LjvZdDFFNBNiHjTD9Ymv65
TmisOpk+NuVYb9CaV7C/i9Ahy2fqsJHG3fzShHh6KvkAyZeCJ9fouMq2XAV9GG8xwJH4XrYDlFoX
U6DtjqieO/Jkxq6KcSWgJfbK/jGOvpNqTeXg7qMFCBdje5sD972P6BxUIw0/luWMQxxherMK1gEp
e4e51vRDwdbft322o0a7h2/kIYMyt24ddTu6CnDiCmz6XjUhB5NtcLWcZkcUabNj2LX20FH5caCn
L4PAeZ10x6Kyi31kNAzQIGUBXUt8DKv+JIX1YckcZ08o/iZOWvkV0pMYwzKyKmZHCQnSzBRXBqht
XFPqQ3Lw9GcDNBDsJ6CYtj6sSIPXttU4WtvU0HdWh2kiQg+WdDS9LYIk2ry4nxhW+XnfangBym7D
nJd+kfDOSwWBXy5aNYGrHebuO0U1uy6jklipzj5HExuv7EFCk7h6lpXCxpQdyD6A8kqKQiKDL5HQ
wMzCNn8gAPyIUE2sKhMSV0gKu2xoyzA9qS6BzXwnrob3eSaxvjQqIiGsJedZhZ9O4rCUzCUXaJOd
e0OsAJxCPESdvslqhw4e6RnHKrHArtTe+1gS8MSnefZq5Xush0zMbCRjuTrKEQZQU2Kc0FPvQPRA
6gMFgTSSbXu9vEeUq+4sR19rQSa4tUkYyLpyGxbJPzdpFKz1alulk0uroEZ1rWHwm+wp8ku2jkBz
/5rhIoAsaLFlHHmcQHUQxtoHLXLpZeLe9ZNmSUerPZP/Z2MWs0EE1o7XraqBJgQE9bflrJQ3UYW2
vK0oE9W1cEP8wUuQ4UyQIy/d8CWfJTgwb+PhnESpjztJGdbBoaZGxO3uw/QrkvC+mB4EcDTgccco
zyxGWBoGTU4Hvc7NlbyLGf8xiAkAYtmGoDZv5VJTgsHEkGeZWGhw/R3NCDP64hjz7VpLeRKwOhFA
MSGUf2pd/JAJDD3VuvbEm3JUT+4i6P5dTH+iqnJGLeRXSls9JYuhQc8ArNXVH40DEhaHxFqjk9R+
IuJROCr0rIVuFK1Nu/kHSrDZxHkQH/Xa2ghPn87MkWnajIF5GkU/ngdT61basjEuurrbQzGFwyn0
wv0MA+tQavmf27fHJLUOhPe+xL0nrqKe2i0eRWqQgrnv7Xulu5PVkoIS2RwYNL21T7GH/RdpIaFY
iXNh1s95BW/r7asKoRQ4aWJWbyE5t4c57d6hCkIhCM1qh4uaC7iz9MdcWs1RqqL6/dIxx/kqGHGV
8XCdM8xIEi3shv4FHSw9QMnrOv2SfyRXxL4yUC9ips85NRWnTII6qLPzCuL+qLHiWKh/GC+g1Zzn
AQ1lpLvhKV8mPH01pud5yZ7AHU/5Zc0YwuzE4Eu4YwBFYA5HDZL5rFrNcyl+A1Drsg9OVRVufn+c
16IqIGOg3kz4bv4sNOgQ8mFvRBa6Bje/WimuMU8Tpg/5N7wYYY/xFGPOKg6+82UCDcqpuFrW/GGC
4wbeDy2Q+R+e5UBV77S7NYoeMVxEAwEbECAa6/gRiWV/UoME5bXkqNDefJB1Lc7OEqjizi3rlQPQ
+vJf4kr3Xi0qaG+O1KMZfC/yDAmp575aBOWhtpeJNLbs6cHWQRz+Xk/TwQb0sAuj2+CnmznaiWY/
TmZ45VC9iQwkvLhxvJMECNJX1Gu3h4igm7AkInrpEYXEFB91AdkbQOsb8rf8a7AiH16K9YKHalON
brBoOFbxWFiH37YpEnG2qwal3CKFgwruXFwN4qsKq70aK+dkztis3NS2nmCbPfRDHOx7ravP02DV
Zy+0fDjgBIENsYKSxjV5+xFmFupbo6cGCrkg7wZAIHx6LlLznjOd7dWQWgPbPulun+OzszFgB5xZ
gq3pKeNYgg8/3R5SrPrViu5Vtv4NwUY3QkuHFvUZOyphnEaKNc9AykDXhQF6mSYFilKCQYsWVPik
TAB+FF8L2Tc4TbDEEYJ1/0SsgXOjPdEWZnaGCijuiAC2SBPd4alhEY/skVKimeI13BdvffuJtweN
tue6CmoOWsrIAoaGZOB6pJFwySSnEexmbtoXqwXOWcpcbMLKxSzjGvVTEmOA+/3prUflajfGdoEY
PYUBzNat7sAG5OQxEnzkBafb8/X0IN78asohwsAsXN53fXnfGxBuAu20VZ1K5ImAyrvoaabvKB19
PN7iNyl02LqyYDtMhbqvmoR0MadYWtMpr9uswP+D3cIh+qQK41h5g7oPPKNfJej9t7DPkO82fZ4C
Nhn+wua1N5MuuVvDxjsRNA7Q3VX9Ebr837Crqz1mkvJuzJd2sZokakCsER0w8aAtMPJk5H3/vvRs
ySuKqPtPlS7fbndD2toQ6Jmm+6HXGSeRWgarJX+qIhhxsNtDHC5OdEmtv7ffYlFRY5E+FIshBpsL
rhgnwpTZ14+/q2WLwziHasCTHf57CE3S+koD6flEgFCephxVwpYgyi4sL01No/r3TwTJHzsHkt7y
Gdwul9sHUaKZ8BElA7rWU+o4RWOuSE3mJJLOlIc5ivSPGGHjche2tj2zHxuteV9H+Y8EXA8WnYde
cYiSbtIyMRMPmu3h6pNpd2I6RnfbFH/cwSLLXHTWJW+sb1O3xx0Tghgie+4w0AMEwnk9Wlm4nn2U
59rulmJY1MXZFVr21DeQdSuYGegeHKjdGO2wQ2u728VBN4+O+jGhfOmyRt5nLY3AlokO7xH5TK0u
90YFG6ZI8h0rVfFZOC5h0Qi3VihT8tWUTekWaRv2pkW+f2vcchxFa86M5rbsUtClx9+/cOvxO9Wi
fGfnWMCzNrOfJgvyh1da14aNBrLWQ9/P1R5RnMe9mRKVVObduTIkIDmVgD3JFzY1F+TKc3LJqY3L
95YU1psxOagt3Fck5mSwYt7zG1vz2xYTpwbY6yUNh8ebL60CwPy7yPWBehsMizJM6OPhV/z+u5k0
lgqPhDaNfm+Z1qkuAeV4NmqzGonavyTA5hS0+wG2wdbQjfKgl1TYbR+FHLY6sCo3V8FoVyR8W5I8
p4OCkXHRJjxrnoon0lmwB920UFWPtaqv1brHEcZ7yjDnJiKoHD3wh5TlmWnkdyhG7c/vLe+OuEyS
5N8QltOHLgvmbgFlyu+UxzPx7t1UTVgyGXQLcU2j/qzzgYISBmPbLhlhZG//05xqazt69njLLFu+
CgeO5klvI71h8PYShPU2kh6mOH0e1007gg2BQgR5ywXJZ6x7qzdfBunc33ZLZCzb23+r8mTc6SON
wWlRsNx2zGH5k8rpxKYaJnhQv/HawrX04UlnM7ti9/umD4KT3m2JuN0wUBenlathVsx0kjBvq9zt
YQ4ngg06tg0Z92SjKb3azUZkvIyALMK0IivCLh/DkU6cORfMxiy/M1rwUq3HL1+WoNnLNWpOsoeM
Zkh3BNctJlQOZlNDE7xNoWfyJn5ZxJIoHWmVkSX2oaut+nVwol1MyMvN0WPWyVXaIft4g2I6qI0n
2pe/LzkK5bA3u+nzdy2DPHxgsyxWv0tB1hHibTGKtQLhBwSzv5cx1sKpG/5SNm+F1Y0vN1URymiA
0i1TtL91jKrATWka8Yn0E9HtuXcYGswEQwnJJczaV3vJfsph7B7sekJ62FMFuF7fsA2T34w+BQ1n
q3GA95p8YsnppyMA4SV1SIufYzHsWgpnYr4Is2ucc9cW5BVl9ZNmGsjVJp23K8bEtG2tItoN8yVh
U0o04IKtqI+akVBy46TbsfizANvDUxqGanvzhBGjzMDU8Q5GLly/A9R0bC1QrORiSEoD4sFDYaOi
tGETpQO0ozIP5q2rdB0k+oFOe/l1Gyd1Q0BMfKhtRthNzA4DCFG006q9S8DXUy2Sr0ar1VNKGAVh
GWI7LKHB9lB9prEUZzj1TwSKMyPW+/ohneCSIwest7nWvuFiH/YFvWsmU2/50I4crdp0XyxfZhH+
M7ovl9tzSKV8S/EEnQpXvt8G3RYAr4voJ+brZfxZWhYRsh3EvjQJPm+TOskZfd3jUV4J+kighAYH
wQ9Nhlg56q5wg3rNrIJ5Q2jYdz1Sg7q5d+mZr0jspmNd2v9p6PDGNbSyzL2WT19U4gINWtcehBhY
J+vx4vZzj4pQ97YzIDM+n+5LauG812z6XbWC5leJBWdxC10NQnA/tyNB7GbAv5Ih9VuFrYV6Dji0
d/e7WII664fsmY4EXbTllFoSbcP0nuEetqtoOyzGqOCLZ20coQWA+12ChZPEQuXEpGcHECe6eEmO
UM8Kxo1Gssm9LK2/kDbCP/RMrEM9uBp7v3fsNCkOWDlfB8t9NOYu+afl4UsF0/M1BwqxdVxSLnWD
CBxhens9KbBT3+5Dy2zrqz79CYYkfrOZExmLJhD5v7Yi5uvwa97UBmt7G3uzmnhrZzFjDwMQIOr8
u9vg7/YQL+8jP/5YBzEs+DK7yraLj1YbsObH00s05/MnfBaKRhA2qwmRw5bmY/Eou+G5mfXq3aiy
uybhYO8OdOONRTwIoouZOfAXIB4xRNKZ+WXUkgUg4hn7n2x813Gqaz2830oNxM/dtTAt/eqGc766
WWBTQxF6qOl/h5vUzstL2Eyhe0EO51xMGC0X5XCQlJ3p+Diy+uPodNmmG++LmlpYBAzYOSmTfJUv
ukjMojB0DFiTuY+b+CcMBaoGzTWvoHJRJOD9qMuWyQjSm0DPzVXkRK+NZWDBDGmh1F73IJZxlcOM
vqm1Du1l/82YXdPVYu2uKEUCW9/AnxShk13t8BGfFI1ZZjuBO1wN2c1PmHNsvNEr0Tbr0tGc+yZj
aUVEsx1o2G3ypqSXQfslictm18DXBIyV+QNQkKPOtBypZxavIdSQDBF4n2xrBAx48pTnmbuXjES1
6oJ9xaP+OkzeYNLPSuHG6ytbjm+cP/Rt6nqgA9l9QoegSxhc5KS5NauhLPeA3YiWjK4Q0HAWAwej
tho/sS0H68gyv5uu/lFl5+FIC874F9caSjs/CtAVMTn4kjPZHr3j7PHM0qON3PeO4+thjNOTCfQW
8jE9XJbyfSH6TRQ6dCRb4PFt1TWrWaLzYHC2joP4SWXRkdPz/eSYxx4toj7HIw29zyaPSQTw8p2R
uc0u0DMEyXSeV0YKYYOjGeK/bytQLgp5TN/Kq/qN2vDavl2D4JDQMK6tRz7MQO1vW/gwh9iL/RCt
nKUuDcYZczzwWb0r28BN29fJwa2GQ9fb2mOlAblv4j+5nWhnuzL2XtGG90iftaTGFTsx6Ay6z3yk
1Q4XEbuBGupDjdqeVre7LNN0Qar5O8xqcKhmLla0q/bMXup1TSj6GrDldkp145A5yk9y8QRUbBGB
FVkTHDTR/K37JNwndRavAkyGVPcpXuAhRzJDAVgh3RqIXUHtyakAmwK4MYLM0RFlW6TW3NcS8zJ3
wTSACu11e2chMOnp15z6DhSyAtypkmjpDzR+wNW90t3pVNeGtUlIM/ChBkJzU4JuI7LmhPcdJDHp
NMDlrz2uSz4azBCQAyHp8BZFqoSro84TuERZLAjyTttQFaFZiuaPVuaXcTBwTSNFIl5gJzj4jo66
TvqOPtYEr6ZqGTSGGVpMjynGHTVHtM9zRTSr9UIciufnDb+rdGuUymAqiemSl7eq5wJK0u4D0Urg
N5gSVl5tr3VNuociiI6Db7hEC9nVQliy8gfK9I1VmMgF0yXx3KMlPZCQMqSoZiTa9zm2X+MJC0+w
qBUYs7ZN8y8L5ZlBRYDyHMe53qrhGGf51Ws9IobDN6Ji0Fs7/Q+K6Ae8XZMfhot5VWMtYGPjFJR8
Ad99O829fE/4m8iNy5UgLmdjFvF06poHy94AnJ32VV1sE2Hvpl6iIg6YGw3dSz/raq0jxTBwlVFa
pjMdS29adZb9PXBiwhCTPdqOHe4Gx1T+kHd/Wtt66RLFXbZsG6Am/DEESo3K1M8UtVsHGkiJzqbB
JJA92/KTcKA17R2mLcawMkSj/GgI5a4vPwcyA9KMzi5BnwYR7Zm1Ktxpwx2Q7gNjWvP5V2C66QTT
xAAItAtDIgULY9fWtXacSvt7nkF5l8yVWXTmqGZGP08TFUYsiDri4uuK7NmjNwhIMn3tuJA2ahH3
2dkSbGq9WhXLE158gHcF+RiJtUDKkaG2KbBgG8aNEyGkr3V7ffsKOfa9UkzYzbJBJ4XnXlkmPXe7
23PUOBRT86nrzPqKOeAwTWx3tSon8Tw3zxK0tVq8eXSm8SK2ZulPszyMWDWBCPvp1xC2lwARw8mQ
7cUb4Ev1enF8wGkaXxljP1VRwJlKwcTqy3plzcGXTpRkYpCiNg117yNr6GBT0ZysXessYL8yfAf3
NEjzFZjIupvJBcHNxWyg69k177Um/WA0zcWeg3CqtXHr5dkHwleWzgbmQTJ1T/Fc16vU9K5WbXxX
dZhuPS++cn2nGwcoahSh9kOqdST+KOkKqrv3YcR6Guc/XDuT39b0GRMcWXbXjeu5yI7cr9fSyOV2
SQ/Pmn7DgIMgtyojaWkGU18BEwM1TGCD2vFN6zzXBOCyH8iD22lnMpERLFDe+C5wblIe2b3KQNsw
8HvnZeXrLGCSU3rF04RNHBEcoEryIDZ5YpLwyzVzksUrEk1no3JuS5MsdvyO87pIWmdTRKeen9N0
CDg1qJJ9+jgCNvNh0Nv7xiy2VaDTr7YcPA0B0632LkE9u5IIY1cKEycP9r7KyaGkUpR+wrq5UlG1
FMUtjfc6e0GJkHAUCh8z9iX2SAKaS5YI4rz8UhFxqIxZ8x2a6s6IQMKjXYcIrMOCjg6l0dY5GEqf
QeaDE2afY69/iqEGPWWdbRVqax3J8cHxtGML0pZQhY3m6jRTocXQ3kHuGquyJTW1JWGpjFHGTe9M
BqE2qXzX9OzCbrytRtWfandgSvrT2sxCR4PRf9K7KNHdyA/G9EiR2fhpPP9zqjC9b0rcw6zXKwMH
6qn1Yhx0YAnM8Dm1FXF5BMHo5r7V7Z9miAaSksExlnOOFsx8amDkLoK2fU5ZmQh0JERF1qsKiBg6
I7EWNZMOt6TeEenoO/h+T9XMUci6koNRbNqEqWtQRlwvLZaGQCNbWJFO63ZgXE2azys0ooBZOro0
xjUieQ6bj74tmvpQWGNxaIb+rxUG+c6yNlZuboWZfKeuGWOsQlrN2n/n8BYVbk8KiQfDRUNgW8TF
4MNQOVAGaByezHLdPk6R8QzQ9g84GnetcwevLfQKxEHyL6BmksX9XIhmOEDuQHhiPjHvMdZEcHGA
08qVHDrkQCWUsSl/w/P/L6/huDqIwzoNwRbtJJwEVCl40hM0F38yY/EUL1qvXDDTMRx3l3fBsa1S
Z6vFBPMywTMACo99fmzRZbTwrNdMNbkZPZo9YT3Ha9M0Pksblzpk482EyKuGBOjao3PIO8TIHkD3
BUi4QkTdiOmAtjnaTuoiR3vP54yApArOaIVnzrDGdW5c5lhxT6xYAS6OkgUF6EsqBYt0cy4TG2pH
KQd0dlwmUhnBVlv03cVrQ2Cln6R/wtq6dwPIj3TR91LYL9pEuwlX3EfvVetGi94N135wIqH5lV0R
Yhet+wxinTLinn2Yp+E62B5dLd5nHiK7OUSyzfEpIgOdhb2mC/TiCQ9zwDg8SnBniIF4cSCyBMc1
KjQjz8UjY5R00h7Iw2OcHDyQKBqlPWw8BRNUGMQmN+NLI5vw6kpx3zVY4u3odSHHZcJ0fT120fUw
9d9ORFgmTfmvM88DCAP6rvx1rGAjF30GFWvWLpjhXFYkm9iUMT7p4XxuTHOb67jpVYKn3CwZDgKN
BM2NzKxMyW96zzzrnrAycjdMPfZzZIEAc9QHqx1TUW3IjnWqfzC56NYlCOIkVHRDJtI8yggQTaFe
coyw5Ie056xjRaOza63RG0reTZoyLg5y+GbnkRk1WIx3oVcuURQz8ysb0R2SexalqN3UXiNXsSk3
VdlcAhd9htSGTzOPSDiRBvg7l4Q7pI4CP8sBQ+O9CLXpmE79w6AzXUVfzVGU9gagZ5aiHGjbRjGF
19W1gq60slOjQAndM7oIZ98YlXmJU2rHyXB0qKQW5v18ONdMfNmU5ihJ1xDt/mkun3eR2c02DWk6
p408kkCWbFAIjmujcUoCKctPyyZHL0cXgYZfPI569DcIrHqlA83bxxpImKE8VBaSuhkOO0RWxTPR
BLO5vvzwDAjiiA1sX1f2jiULz62Fy9DKtb1rhjXIsYop/6KLnrW7gpJmTyBaopl/xmrk0h7gxDUe
TKFOkO8MZ24TxwFzU28fBUt6sfoTpImxcXry10KLM/XS42FydxWTe7IMgrBiTdy7Y5VsZT8hQnV+
RpDFoK5YrUA5xn6Es2uVRAbINOTOhQ6RLfVKXKh2Muy9h0ZBDS/5n2UiuEHIWM3GlJEGqiYgt+VW
Me4MI25/i4LNG4le0JaHgXMSnFScYIf4Xww6YNMZkGIbXYJlzq3t5E2s2Tkye2QzyAGTYSdRLgCc
IXl7hlQ4M9TAIDauW1Y+1eF8tBB8xK1ih844iAD+pT2HaOhAvQZqkJFxA2RqNc7HQYdv7pkdSyK7
Q86CExXDX8NLlkXnmLSFscpnJuU4Qc8uJj9JLdAbDpFqBnnJwtGI/LZCfI3ezzh6m2HkTnVBchPN
8qILc1xPbfxskx8REOlHi3GfNXgoC86QRXhQnXcaBztBrDIPW43pv0AJEQ/BfSjz1ViHHzMVc1fl
FxXxD0iGwuiiUC4Fb2wEgD2rmmaDVh0NImBGGfTXqSWSGi0dwh62QK7nHa2rbF2aYB7q144axy00
yJJpEKyzoke8iiyZoHmD1YiRB2PfJTmmH76SjmG/OU9yJSpSwxcBfVCIlt8GchUfMcHhyWbUrho1
5mo2Qv0oW07WbQOIC4rdvJcG51nn06A8W2FKl6euO8IAZrFP5FvtGbQeFdZsVApMZ1Zi8ioCP7DC
UzmEm6RgJQzj7ACpHgK2234Ubfvi5M7S3xvqbS/6t6Bq35xYtitsKTNWP7JStc/eBBAELhJria8m
5oLJZLKC97i+K3qT26LvEIRYtrsNBFpqqC8IJ39MDg6rMiMzdVmLT+OCrK6rp2gpzluM6MoM56sh
xuw86BrZZiS2dYhYfx+q0TwhOEJWkZsmMNvPoMHbSfUIbm6wl+ymYNPD99yns7zi9fgKhXT9LKzv
a+DhsGszuYnYAdJ63PU1fTvDJZtjvtBujQ52G6ZrI7Nw6MIf8ieAhxfONJsC1j67ZA8gcg1ATazL
Ig3IIA62hHvnKy2iwZiNPcfP2uWI0KDpqpuGbmdDIAhaAbjC06ox+z3jn7/9cpauteoNag7MaafE
qApKlFVK+KZdtMxriOVW9DyZd/pkMkBXDiDatabGAbCZL73LKFdQldolFLmAbExPPCWT9dAkxYsz
uRB1ICU4qWlvifR6IT+GdlOrT2vLJr6koiwxWtnhvoi+BRyVDS2x4Q61wgOjqoxuqkef1BEXBi8T
jYCZX1F0z00QbrKwaO4Lb/xK+8zZuSWZyqXq/zIXJcK42HYdnDwwCfQQjBKFT5wfQhxLK8Od1SGK
/xlatG6jWN/leUn+W7FP2Rk2ZYOuRkD6vZBcTSqwQTcqe4h7BGC6pVC6189Nq9x7T4zsQlQ0Xt1v
cHY+GgzQERVscwa66QShCTju0hJANN6aRBIEIdcmdwW2/xilQYzk0bCol6vndKyZt2ay46Oyvj1n
BHcsx/A+Q0XJEQ5Ap5Vm3505N7sySeZDb4Pvaa0zERJPdTXGa1UZz1G7LdrhQUvuGJYrDqrq0Uuz
l6S5Em+YX6uOz5SrZKMZRfpma7SWLIfTdY4Tw5tiv4hC8MtxpjZlwNrC1m0wPS/HFXzhP9pEEIed
Z3wG2J6Y8BB5GxP1FUd2uI0m+WNHT2180bX82zLJuEUqtmoi16avV7/MIflu3KVswYkkoRR7F6dt
gtkb9w1LNjsK0lAyPbedMdTHRN+1CTHnU2t0KI2KTzFDnzEmr7tUZrmDIkOHxQGEEczdA3VKrOSM
poAfUxgc/wK7+JkzHNxJ7J7NvnwDfYEANdRQCfKPZ5qhXmftvbbENTeExmtF4Upgvb2AhMpDnQcf
mpi5QVN6lwW98+CpHwrzOAhG38JXpFrtxyiCUaxYL73uMQgWqjcM5I2RKLVlR8Cd9B1LkKkGRmyN
5wTUAyqPhdyrx2tPcC1YrUN2nCp5javs1RE2WVte8ZF1ERBIgd8zDeMO3HzIgtWf9I7qgfY87Plu
jxq+IDCesWvAKG4iUgUpIBKmMo1ArYv031yHiEAHnLtmx/3ARLR+xAca+tS0+3ksppe8HPHf6eOP
jDVyBV2rJw3OJYwzLCHnRZRwYzJ4EIJnY2+k3ufIbI6jCR1VnbRicouw+pq1fp8dg7J3HvoRxEGG
Cijp6EB247dWGcdooLrStaZbh857PHZ/G/FRMvrtY7I0c9r8bKK7ofLeW4908OhlMNzpOLb4znPv
fmRjXMWNhXDhNYHvKFtjPzJ8M9i/nHm6mwvxmUExaWcFAp8hlyvELh/x2JWjdwVPc2EUupJIfomN
pVSe6Q5MOarEFgopDSHEkF9j8WQ0ZnBFe7g0fJF6gGxax7Fun4CxHBhiR/eV6Z4C2/rhelTPUdm2
O1tQeyVivjBWLb2BCET7s7bT16T2gViPG1GIbD8k2Sbj2WBq6Ip9NbQOAiGzprNK71CvqSl5a18p
3gys1vVKKXTAVoMwLrU4uzBdvrYmXiECio6yKOZDN5J4a2P3cytADeCsG2enOv15HrNH1mCFU0dG
W0+E+okx48+IYNR0kAvUjMA1k7U2IoBlNTSa3CQipnouwnNnoQXOg2VDnwHWo8ZXnGWNrqzoq7do
58LoaPWQvMtoZ0oTdjc7X6lm26+gCq49G+B9BBRV51B7aC3OMJmnE7IwbprAdF7wAgSIKNdRgNO6
4y8C7tpFDHpn4p7bhtdI87yDWRFuOWVlsoWReEgAuuJjWdFq+moaqmCXedaqDsS+ID54Y+cOF0Vv
bpWF3a8mLt6eiMm1sUIQjpLt9TCZ9o4kl4Q50ES7ho9TU9kfJJs7yhdtFSfoWq0lFDHUhpJRUrTW
PRqBnmh3ukaPUZvgnxfeJYs4S3TZiz7xuvv5SSUga+etho3OF/n4Yk6E0WFIx8o/e/dDREehBzPp
I97FkNP9QcW/KJfVR8zoA++nYx1sqZ6U9gyb4U0D5QwaAieIzTpYpk+ZIqJMUyE9Ew+zMC5HeAAz
OSiFerAC7bMAIglRxr0zRW4g65izdaHS1sfZhplduez7SuwAN372vFea06CCzq5REWwMFd25bYFC
N5g/nEM1uPdVVsNLzbiZ3TKkqSWt3SCyxtdMNyEFuNgpDlK+0/afXdjO7L0DlhpBXsQgopcwnT4G
RMZco3ynpRRrNPen/a5zavtReG/MQd9xSeeCs38xyw80whvXowUBz/TfvkjvtJB3BXHeSo/VP+lB
fbHL6hkz7SvTIFoXtGy5KEefYmYXNJNF3ebyyVXIJW72UIcmFIBf63BzjLINaXTDujHak2nzCtdx
pg0YJOk+GuTRaJ3mFMIZPP4iiTT24LyM0g1c0BZnxsQE7vZQM43wsLXt2RKozodJnpTdaa+0zy+s
8skDsjgqAxTjaEl07MIxgvGFsiAizz5O+BBuqFfbTtguxvRO2MJm0xj0TS8DwYVG/7QcOF6EkZUe
2p4Ee3PRa9y+tBgI0RdJtacwsVedCfxTb7T8YpT6eGpyK906thmyZnMp1ei9D0wkufVQleeisj7K
WXTr2DT6CzPgcJcE2PJms3mcW9Zy8h9oIbmBubZxhNN5cdBbBlayDJm2Rd1ND2MTfyGri6/EsMHm
LnLnDI6Qib3ra4DDji5Ih/vf0bFVJXcBZ6hTLNhWkoXt3JntXSOKbep4xmNk4TZZ1q1fSDTpGXKX
kvu70+oJZ+Myfg7j/hUsEzLvOboXETYV1qNqw1oGDyaEw1zYW/B2Z7VQR0urstYiTpjDxwnIjznn
S5H+0NvLn29n0xIWHhCrCF65sns4nUWylvlsIQikbSTzv2bAOEAPGfN5xUV1rn1Y3iSu7vpwAyRF
RyPJ09W02MuLQK3Z/3DbL3/SyvnsjA3N3jx+x7E6HBk5IRhO5/vADUCiIvBay+HHlrl9tlGhHqIO
iLgaQ+fiOLBB6UH0a1OhaZ1dom9BNkNZ/oWucJ7V11IwDDIiL75XiwGrT6hsib4uyRDkpqgXSnem
cx60Ene6zuGxXybtNMvtPukuv8zcRW7aGVzKToX49fdna1ST9BLPsWF+dCAAr57ek7EctQadXV7A
/0Df/mOr/S9Lzfx/gZu/JDXIibYtLd00HAk07n9Jaqq0YFAI79vwLFbISR5LEOuWVtgnWMXy0M/Z
ewKsqzIj8Zwg2dnYyKmAi4QcS35VNze1UY4XHuvheE5cxmdOIwg+ISf8gTt9NUFKWRNIh99h2LiS
xJ64s/PD/+eFAJ6rftlxC+1ueSHS9Uwhbc+QuuPeyKL/g4RzZc/mXM5o5ZQESFDrOzNXj1GrbSqQ
dRtaWOqwyPX/j7szWW4cW9L0q8juqnpBFebBrLvMQhRFaqCkEBVD5oYGSQwAJAiAGAgCZW3Wr9Hr
XvWid/0G903qSeo7oJhXoJRSRABloZsbZlBSHh46/Pjx4fffpci9tVa5ewkN2LeNjttc+pC+4BAS
ZAJ4CHXc4+kaJx+GAq41Q7nq+Ywt8tzeG2ynpra/ZcPUVF2yJBuOeTjz9ljsCtqZXW/lh0d6IKC3
2lJbDherZThMA/L5NWFokimnVtlT6ShfuKdhJS/GMImTJ61i6LcL0jXDyIASHVTu9Mw1yXeEujxJ
zfkZU7HLr0D+QENayrkt0Nf1Sxx7x8bUXR0vren0jKtvfUnXAFlR2SIVZJITgFsiOfaryji2zMXE
kyqF6U3Ggg4EkCjanNqLZEM1JGg3U/FS/8vI1N9VSC7g3tFIOsEfNiYVzSDeLNoMyynkViGOcyUo
4qmo0hVhmRqTayrwC5ppfQ3zgn/1vKuV2Uu+CBvEJJFokqW9c2YJgNc0GJVM7dcmU5Fqlwuv2Iw2
G3zZOAYPZmouJ1H5TFa7d16TWa8NJbuOcIMWqpq8cWbsZ2fGMi0VZdNU/qNBd9g8M3iMHlmvHpwi
XPF+tDrN4sqdlJmRjP24vKLR4kjxesZyqPSYNacmhDixRJGtJpCDJkKfuBbjSBZaSt8JXMWFYG3K
9BAsECXB0/ptbjD+ZhMLMgcpu1nlweKUAVA0xpAPvVn58qI/NxUmp1oJV4MmF4O1Td53ldJet9p4
kzSpJkZpLsaJr4NsrYhfBURzuaFZGY5NxkLYoX5hGPDF08p+VZvr0mQciFHJwTkDI2GT1mF+1TXN
HZRTm4yvlS7PAWWMFoFkfraYajhKrAC1Xa7pC/ICxjCC84JDmHgHBnvxXl+pF5CbUhGg7W2SGP5q
VK2tL5ul/bHGodYvwIs/Qr8GakebmoPpEldzWnr5p6gH1l01pM2nLJGvpyuVsH2zBLWhKeRkyumC
BumQYseCbooLd14xDorplr9TzTmOQ1u/twRKb53DQWYwbP14bfS4EuhMp2kisMeVH97hUi9Gjz+L
XGP8ukEynhkkWzBh6rZl4Urr8FY0taTnGQREMiQ19Kba8KxKxkUZGOlJTyfLu9Y8CdpxQDuuKZFm
KFKb8V2LfKKWGKMSDVOPgLhB0biO6b61APyZvnzMXJBP69zPPua90ruq9K+moUNPPicp5059vK+E
sGcuf5TSbAlxTi/4FhfBNzuuxiAzmSGaE8puEioicVX0TuO5mg5iD4x1TcZSpSA5C1kdzn2Gxxdu
UF5ZtBL5iRVN6pcoz6EMAf10q8T4LOVmY4EilfS+CnXZIBO2YKMm8gWztZanhS7PfDiof2MaHQjt
KPviQvAHB8NSJ4EoBZ+B45Z9mDy14euC15R9s2pj/m1JZzA0VxqybwpeVcucWe+r4Mi0oDpPjDiG
/5gppSNTHUjL4ve5tKjg0vOk/jyMjItpPIVCI0ydhLnDl4kEomsOwA4AV0TZBqwFOU7THae6ee0u
5pub+ZzhK9qSuFZLaPYUrIEYV/OMybi/1eDr+mWak1T3ZffOKhW6hgwIoz/BBHRCAV7qS2m+YYxS
ReSSLxPQSJ58UWhFdSET5eIHk4+Bg9RVGQjxumxkVdimp9ckYCNUUeeiZJ6EpkhSUziwOVaB7a0W
TCNaa8OaoHIlenpA3VV9P2byfChBpRzpOYlpjdF7zmKt3buR9/ta1xmxACkAvfQZHFXLyj5WM9Bu
HPXNMEmk/HyTrc2zKmEqS5wBGZcz7WNhMJAwSlbuhbdSl+TQBR42tyLqIr/VPzE5p+f6Ej6h+m3p
z5OrXjRlrN0iPy4W0JunWlxc+BtZPrN0Xx6qpZ6K24dMukxbrGUYNk322WnueeF9Whg3WmxeYnOr
85oLZi2ZWKa5DY/eqqhG9lSM6+3BpbeIIPBP8zPKCPGdr5Gq8MiDfKaXNTrypeoKpPz0Qlvbt9tO
hh6os5y2AagEZEBQNm3l0KiFzK8oSFKeSeEqnEiGfOflJjMk4F3xy82Qkk/5lWR7OFBT2RhRpTkO
UpPamScVyiDgF8z6EONspBKKvE06h6BjRcthAC8VhZ2edbm1sX4EHm9lyqsrG6yfaKwqwPT0yxWE
GTW7Wn2AizRPz3F5BfHG5ppMc9qvghx2ZvF2vextrim1f1St5UWN1VQFYFM6jmB5G6thbCNBjUYj
386uINcsj2lKjD7burydDEMvKJGZkfYGdeCQrox+GfTKW2aHH6/nGySq9KgcY6i/zElLHoMsmw7h
O0T587mUDqmgVP0qLSoGTG2uDLXQvsGa1JexUm/4VbK0bwHg4tUpolk62q4ZtiUcrye+YAr9Yjxd
LXzSLJ437JWuNIJtiZjSi0c1rZpFU6xBXol8ttnXQ0n9hAFLFzhWWyc8llf9KQWmyZL5fOBw9OS8
yjfTC9UsvuiGSwURnjMmlgkJ5pkxI0sgQ82bnilLOf3UC6XsjFkP1FtN93SeTsuBvIhUGFOK5UkE
XpcSif+V9j4POjMlPyaPvhwrhUWRSIuWYz+fksyvKPrYpe2dpmKiVhBay0EPJ/wzwbV9DK3W8UZa
FON1ABu3u7KNjxTXgYxhNnAVlAtrVRxttbVaT6tjHZD0ca0ogQ4FK/0w9CaEcG8tYpn0/lqW+sIT
VuGou/Ir2AsWwao4kcXb+mcWxc1Rb+XDY0pvkbuCgZyIohrkmc1x2Gh3kmYMSMlE7tFG1geUV11g
ORu5PF8ZPdpJLa84K+fkPvTM0G4TNbnE1EAVmzNo13a/1RM1pB6hO5OajvyaibcHywOQDWo9RnVN
u/DiJhbNfgB8H2Aghc1evHPj3H/j+pA1YQKbJlIzuZs1yTbxVQ19z72r3I28NFcyUcB8sYBrcBUc
z/m0zxuIPI+mJnzukNbQ4Jyb7pEJVSS1dGaETpXVR4Wp1BtFnn/Ky6sMEr+rWJqPwsqDhIQiLaln
l9mWiwicRgb3AmTQkJBQ0AUcqcPOSsWi8gZmICnnGRN1VpVEe6BprmGR8RnAV1KsmCupfr3WzfxT
HEVHqWDkC2Sm12QFRksFHTQPb2NKszfmRt7a08zbZNfbaCGxe33XL+iYllTtLF8xAYEJsyd01iZn
cpGtsyPDnzO36jcz87xx/VLzcOoZXhIGWSJrRi8Dg/O8MI+/lOTUT5YmFkgz3fjLIjNuDZt2ME+T
vAkjsBlP6BueYJ8D4CaahNhXfKyrPdpPBFK+filc3cQFWqjbn7nyZgFUHuidDn/dGVWb4FhaqfY4
BbIKSsdanJGFYDKlaCawgxRkVbKGh0en5jqvKFBl9JmX4dq87PlMwltDH0Y99uM2PcFk6fGy52w0
vRzp0sIC0a9Mr5IlQ9kCawU3Pci1fiTLDJuGohKeg7kgPAV0aoYTPy8k6JfUaFjgbePLUtBIRckb
XU3OcNa1G0hKjgGmKZ8U1XQvE0ar24tk2/kJdO6rtdmIyddwo0kMr/GhkrtcC7ynX8qwnoaFnY8s
BrYdc50ZH8FTU9vTV8NczLUbKiTv1yDcwdhdAgjvjV73ChSY2Z9ovKlIhkJN0tCEY8AgHGnPXnqF
XJbaYgqyiA6QQNFH5gLUQVTdeBzHGKrWUUxumOwmLbIb61TWovkoc68ZCEJ11PvsgZyew6dWyuG5
WeTq7TQIL23XGmytiAzeSk5hZ9jQYgpNAfR4MT5nTg731MjCk9e/jN3khufLcGoNHe9GtQ0dYYkv
+8T4V1RVSSOlzKT3e0BGwZ580WIKY3UbiBJz2bqCDMxXVxVMFfmQqZQ0tIigSYpXgBrT4kym5EuH
ARG2u7TBJFBthK0m1PzTCnJbIIbll7UJdwIzUuNINR7oVqD6PF8xA178pbHOehT4ejFEivlJIE8T
GEhWCsyG62pQdxuUTGs1cxwRX8CdfF++UFcBkLC6rdEE7Xie6PJQl+z5RerDwBtPQXEpjL2BPN7z
b8momINss9AurM0kKCnmzEM0p5fpjNeWi7GcB4CUVsE3ujbp5yqWETQDKzowOOpY1bI6A0UTXfaK
4Zop0LQ3w10hi3Gc9oJJzmADiDezQVjoysDTSItn0wdvMaUwHBfrUc/WT6sV87w2cwaj2VDR9UFz
h2fFMuzXpnv+ydWnxWhjUVmtSdJXgXQP7Zp9TvOQP7Z9eD6nNMolChnzeeLqo/ptDH/aG4ptNSN1
kx4pVZWZMkWBWAUHpQpH4Yku6J4BN76RPUSCG7OsRAe8UssmVgXTNOblKJbc3vVcsENNLeYo02Z9
owEz7s/XDIytWbR7JVlcwboWmhtg4DmNGhuVyZ10fS7GqgeZdpFnwxX5wJN5iCNKk8K0H8yTNZh4
rTyCs2N9XeYCpEpVSsY1P+UmhF5nylioaAGmsFYJwGP/aMNLwsAdrkv6FhRLY1QSQD0dG6cUUjHg
gFVnis20ZSg9Qc2YELpKpgFQQlGYRawbF4CpQ0J99TiMN+kw2CzTj/MKMuVFtYLnuG6YNhhBS2kZ
/tIVpNB+AdHOfJoyReDjtCyZSapKR3WuBqw+06eV5W1B98tZj3krGGX+5RaGdmzkeXTD1MXbOLxQ
jNSC3smF+cWtzrNp1beYMXgRyN+8VM8JCuYk40F52VPHD5Lb18+8ykCKhgHjOVsSIY0JsbKsW9Ze
VAPVmhnoUfCwUT4XqrneOnkE3/Exd+p65AdecrWs8LnyhffZVLwRlI/l7/IaXoVsfr1VicKnt2Se
rYk8StJSmoEc1urqt9WUNMGSsXJ0b5vxb0Ajr23zI9PVAgf8zX1lWItJL1gvzuKNrg7gyOi7GKk7
1y02/YWK00hkF/fXTDqrVHdcv1jigoV0/HUp4Js+E4MFNb6sAiyW4cwzxXF4ou6k/HxCY/KXRbIE
NScTd8zXSuXoAWzsU/f3MJSqk+U8+FImPBuawbQTU6EDFp7oeARakqmsIa6LpIIK86mFO6twCBXf
WLXS5Dfd43YKAg1SUi/+GjM7ioqsX17XLxZIUKZiVxBzTb8ybIumQP4hpURvmeF+FW+q3U+JFVJa
pr8UYbIAVwPNFd2Tq37tkPjCPzG03i3FuegSqpIlFboK0Bb5wpPKdYecKIZhCx7kEDglaB/ItLx5
DmIRVuHIKZcATOiBTBhzZx9pooyTrf2v+UZf0PgR3xerML8y1d4NxfrFRbiZfl1XjAUJeL5jjbmP
wyDjZqdpND2qs1M+g6TO04X6oCoVJCcGjdugKcnFz6MR7bfal9VUhSmPAUn9JElguZ/m+qe1p0H8
N4cVnQ7TkWJ8IeHwkIh+9FjNYu6QkM5qP4FTCXTh2VqlOYRDbsf9Ok+2zlRtWB97rcyUUSBSdhT+
t3+k0w9+5uaiKWweXmflIz0y4yUALsHbOZI3gEc2xXS2yZajNKAjNUmg26ArOj1XxQuBS3pOB45e
iOFHpqWMtvGtMo3M4TI0yk++sTyeztcn2z4/N1kUN3VPZ7XRr+yNejn1F+F4nbjTMVNEyEMGFKm3
ayw25pW0nCdw4n+Jwbp/AS8zBi7YOwFgGg9g0fDuYLyI7ZQkc7kCEeWGOGD5rUK+9tPS82itz61R
rNGrbKvh+jqOjBISt0A7iw0jP1W0gjoL0W8kVcEwzD2330vM2zAqo4+qGmQnEfX50TJSJssy6n3U
MxOw0SobixoV7L8L+6ynSlRuNkx5jkwgiVWVZwOoSLVjvYSfFZaf4DhLchPstx+dMVgGh9AwXTg2
aeDt6T1pHIcr6TP0FMVIX5vBvRECIa8rY1PpPodcE47ERTZarqqRourleFqV00u3gP9T0111GKZa
daZJvaPKXUf3GWaLxoTys4Z/fJnCbTYC7jIM3ZLmo5WtfgngMh+s0hV1TQMKhJKoQt58KctpAsMi
/oe67s2hJCQDtVKTb6GCOHoh5CCuylzRkLGseXLnVvNLaHCzi1SXsuGCnt2Tae4Wo1SfZ6N1KYH7
WaWnDIXcjAsfbppMDm5UGP6g5zJvEs0sjmvC1rm+LM+2UxE0S8IwWMU4nEo37ty3H9mOmYPbp500
uo2m8E0uimDgFnb1OSWzTzoaXkOZgImOlimjK11BQDiR1lr2sTaCf5lxT49f5NjJnEE9q+ljPksY
35TiUf0xBEn8tp5+dEs3sBjo9KN/tJum9PJCj1Oibt8YIKWR0W4MkKq3VG/ltRUChx3nD8ym0uxD
ieBFt1XdoDiHtf3bQRCF7uOvVfkQF92miEKB0WT+C7c6n/dEQn8mg9e/3laYr//Na19gVotcVBVt
AqFWEtDlQ8lWZehBTI2LGVRxQwKydIjfQk+0qCfJqmZyob8vCShtdUCXDqks2zqzv8jE4pDzkJ/o
gHZoGLJI1Jkmk7wQAwJ6XxIQ5YNWOsApMFUq0xavkqzC8d2QgKwfEqPAPqnb5JsUjXD1fQlAZE/b
CcA4NPheskpkDoyvTsc+UQHlELC2ausS5QiTdO37MwNqaxVQDk1y0Yaq6eCBLerGDRVQ9EOcAeyk
iRUAv/DuVEBurQLmIUeczh0yM9AjWzZm5YkKyNohaVgqpcwUtGXQKFur845uAvnxoWyHFv5xrf7I
ZagekpTS4YZU0IXnIlAOwa1wWZKy4jxI0rtTgrpW2M4Q6IccdBPUi25IugZHe0MLFO0Q26CTcFc1
kaux3p8WCL1tJQKdx4yNMyhMybAjPDsI9qEm7KBBMhabKSl4TO/rNgA901IEmi4OuwKBNm1G2EJx
wT61BcahxqMX00UtPKNaQu9LBALp0U4JjEMqLMC+ZFnRNcsS+fgnErAPVeALhqQq0OZgMkRW831J
wCS/1k4C1qFhqfiDmrD2Aq7XkAAXIjSl+EQynAayYdvvzius/dhWItBMDL6ucCvSeK0oisFTfqIE
MpYAG2HtIif53YngMVj5+RvR0A512QZCZGD1qTmKr/hEAopxiI2wLDwGXVYMxke9t2OgPJrnnxeB
Zhxakkz4WwcGsrVnCy38QklUsWRNlDHeYXxot70NVIvbgNw9ozsUiWGbGq7mUyVQD20OiabBVWVS
73p/EbKoL7YyBLrKSG0iX1XXTXHfSU1D0KsFhGYIbDMXhipto5H35BwLBGwrGYgY2TQYcFwnSZ6d
A+5LAmgbVk+ihMep43zeexKBqLW0EgGeoSKcX9xDkSjiuDcOgk4MzUWoUdyBBBv3+d1pgdI6V2Qo
XPsWXiGpENIAL3iG4OUlUgmKITGd/v0dBBooWmqBRkaQywBAhlQrwd6F0COI1AXsHHCDZmq0Dby/
S1HgcdudBGw+A6nJBOlA+4DxNp3DnoLbQIBsSASJmmid+AEZfIfJ+CMLL1qlH+r8uz9LX8rA/9kf
7FLPz3//mHYWuWUyPni9jT8VCfntp29T0OL9v91HeUif1s0Meo2wNnlPfvnfcT2evG38bfrsjx+/
fL2tx896+qOByHvvvmpjY7vf7H448meJk9x7Zf2L8vFbXTpLkv59J3QenL89+aaiWv+PTf6PvzV2
+URXXlt1mMxmYeCED7ul6vQ8D77twuPZxr+PduuIVWXhibddduL4YXZwjZyS2QHbPhhD3DPDsdkt
XauAuOrbftKn0M9mDweTzMlm6W65enXhSrVdvc8CiRMcfFjOEv++8VgVU7I46n/6CWzmDzPw2qPt
O4l/dzdzGqKhbESiWOA43lj/JQX+wzN4fgCbtaEf//3jdmr5gqT/C57fD99czwn9NGs+kA6O2odq
ltw5/ry5MH7Mnz7i79SgD8lyFvoN5eQebrvqkRPCjfcwS73dWvVT70AQ49IJl07SWLaLDdMq0JSt
2oEFOErycOY/3avoKWkr3L6zvIsems9MALHbrjtJ/IMLJ1w0lEF4JG0XxlSEzUU7UNwRxfCDc/Ey
+XCz26PQshqC23bLp+FDFM7SppBlWd590Iv1/+8y2ay8v2oHx+LMiZvqKysdPLjzMnHB6+2dDIqR
7cXAhMnM4/kls4ZmyGoHIp5E+ctrd3Ckz53KWXjPRdLBub5wIu79rebWiixKnW0VeezcO9GzIyKK
hK1X5uxFwZ4u6x2IeOwED/666ZCR7u1gx07gMGG0qXCia7+tKC5nsRPslqkfndnBo7t2Eud+Fhyc
psJ5b6qGyHC03fU1UySeKbLdwdm+JviDlMTHgO52WV//UgdaN/FD14kxG42V5Q6049YDPb0XJYGr
2X3Oz1v8W2cOgea+pCnidbG0XzTtPsjlDpbNk4VwC5/tuQuL9Km6m70gDpEHbavRn/0ZTbXL3UK1
0nVh6k6zPMnjx4P4dHU6DqQO9n2eh07q+clLnwC4rwP/YBInThaUL9kSVTa68GvG/sNDMDsYOGn2
VEKiHfC1Y4+F+C63aeL5iwhH5AURkdo1wYftPvXnDyoXj1M6B+d54gf/8b/+d7oQ7278B7dhbAjd
yZ11kH249ZdR0ruYpVlzfZLU5Cjbf53JDF9+ke+e+b8eM8unJMzxDz7m4YPTSNxQIDIVkQxsewSP
o8VDdPCvB7fOgujPXzYuW8HqoOsdPKlzhxGn/mK33frKFZlf2td2P/t5Nbh2eoHfu/d8pweZ5269
J5/RwbOfECC/sHIHtuTCiTNvzxvZiubN++bX5YPI24OL2KVI+yJ5LJ7fCwld8qwhOvosP9tM5kb3
5MTe+JtGKvUXJXw/fNvPDJrPA+7Hr/ydhvJDmJFezvYSjgIIstO33cn4wXX3HGfwRS1XHORJFDdM
nwyy7dll8WPb3MaVL6Vc65rBnn37sbU/5KlI6DYDCJHKbSmIbbz6wp5VGZB/u8eGkJ29Jwd6yAIm
Bl4akAyty3VV/E/t/vaC/nWmYasT32Ma8n+qWs+H4I5UceN6fPaon3yj7z79D1GSNFZ90+xvITiv
lRlqxW/uVcCa/1RnvnOzR7MAIt+mu/7s+P+4DI6iFMHWlaPRLGE2F2MamvlHRe9k806Sczq2Uqhj
jWd24Cc2nwcuRZ3GExQY+rayPp6JtHnDYxJYzLbLniaz/ZhZgHraLjuA2m7vcAjcZNtl+9VMuHW7
hcQzEyCBtsue+M/KqwJr1XpZJ4lmO+99t5zYs0B8tl48ccL7xuUrelXarjr077ggcUB2S4ntdpFS
GtLpF6azsrFuBxnuIey8Tthctgs5UHJvSleA/dpKl4lR9Ac21LeGlLddd5STU0saQqgxum3XPSV7
uZdQk+UOjvFp5gTN3YoOk7a7PZslewoGYLCDZclZjJ1y1izRd3EDXTi03ze1oYsy4IWfefm+ayI/
98vzf7hb33nfT4JoTc55b8sdyPjCx65ns5BMit+Us9aBeb+AtJ+KK4SyO20QVk3uImE5hlcDmTTW
1Tswa+ModPaQOXoHR4QEWdbcbBe5yctZ5s2S5zUOAQtte6gJBwunaSu6uJqvo2eGTSDt2u72mqJo
7u4lbwRJU9uFbyJuuebBq1vS2q4rTvQ+fITEQPsNkx/DaiZ+2MhS0gDawdKMfm0YiRp52loSa4eA
LnnY7U+YCEXp4LKbFLOH5uVRg4Vb77fwMzBF+2pct2W0XfvTIkHEDeeSXMNOMrv0U/7D98cjXO+c
EuBD1Awbn2fNfnz5zzhX9+hdH9KI3Wbrxyi6Z9rKBIvMBTVzk6ZCdxHVTICG7Z1tswNpU3aeHUTf
OIaN0yKLhqL28tjm6UAnzADaNHcv2zBItv+E8yiFWXO3Th2I0B8Nl8buR3+miL8u1yWSv3/FTJcL
ALbhN3Rgxj8I9Elj0Tcf7NuJrqMoSymoN5aVu1iXS7Jxiroo/jPLmDqev1NnoeFd1Of7ntO4xbqw
3DezOL8L/HthT3D2DvoCO/R044Lhva2JrRc9+Jfjm/5/2y0mZNIJlBt4fhI1EehaB3rRjygBN1Ff
egc+wx/I87q8FB7sxP9ULKIJqrXEnXh28HmWPDTuekGt13bl47lPxJU1lNvowK8cuGWc7bYntKML
+BcjepwswsQFB8Mcx6dhPowO1AQu02wPKNnFDT+A7zRiMNZTeXSBAbjlhA8BKTdXFq34bdVi6Nw1
D6HVga4Nwew3ZPC2i/D2TfJcEWjLaC+A/t//fzY7eACdcgoBYhMFJ3dxU53PwrIhjBfKvPkPe+4X
/t2+C0DPcntxAJ6JMq9xk+DidbCuf7cnBcEt1VZ7xzR3uU5630yPy11cJGQYGcDYMMNyJ2ELkKii
YYWhA+5CEsHeoh2c4zFX6f1+1qsD6zt2AIQBPWuaM0hiO5ADQ7Wwk7S37dYSdxKkDru3fxajvG2A
Ln287t0y9apdmPZ61T1BdFFC25pLZhmmqZM3dv0cAPHj5ucGn77ZVwlV++5Tfl7Ej7iNZxgeRdCw
tTUWoPdme6lAGAA7WFf0VToHFzP6W3arCfWAU2n3to1Els/wMWKaXGth5A/NLITSxV13GzWDEEUw
KLbe6t//T3RwGy3//n9rBMJ18vf/F977TZwTs2vbf9BtDkC7eRSVLprWbp2QSX/7C3eg0Z/cZ6ew
i3oVYfACfMfBiZM2HAG4INoLmb5sf8+PhXaq/boD0gwgGRuXIMwM7Rf+/ZnfrXRRo/ndX945d0XT
YhgdCGJrQyfPzncXxR/4n8EhF36jNUdX37RHvy4BWMM0/4IZwBcxqfrbLfy/7klsoZd/wUeRuOKG
awa8r3ZofGdx/4hewD04Qhd1gqPEqZoHuItLWiDMG7asi6CxHwXRftKji+6jwX3ugOrc3Q111upN
G/Z2gHCSzMJ7T2Ss9tIfXZjeEydYiNriS/A1swNfYpjDA9DMU3TSXUikRwNZQzXkLuB2opfTzfeQ
CFYHDsr1LMmfagb8X7u3P+/Gf0ry/c1CvNp+3c/ENBVULo0HB3HZWyv/umtgi+7/C14DL7UyvA3c
+HUP4qWmhbaP5em3EYeFdqOnPxpwT7bndBrOosRtRlNdNG/f5Ol+8NdFz+AtwVQTZQvX1vs+nu1L
5k8f+n+ZHtDs4FeNi0XpIHzqR/Ro06PapJfqJEINDiZOsN73PMQEhrYpkiHlshmJosY18Lw/Lf/h
MgOcMA+i32m3xTrt+XaU8bavdImA6wu8sfKrFF7f6TZf48Y0m2Rlwdj8uoifKuzOSr1iuzok7vqD
W+yfwvZ+SPK7hpLJb0n2bVWgv9LHOaqTe0dOckfmYrdonUbdvfl57wtkS+4HzdPRBcGF2C3HuXk6
Oqg0iHLvkeOhxo2luyAgunTWDhWBF5r+u+AJ6jPS7g9Ggcbeu8B29/d0r4u62XG0JGnYNPZdpPd2
674MFemCewcSyn1uyy4Q09sgtseN8gBDZN5Ms3dROho5+IC7M729T9Td258/4mcclr3HCHdx+3Uf
xQFyWiSX98uKXUCLBI41FRWkbLfbWihdoImu6fHKIuHMNPP4YkT96/fh21Z7kh2c+1mW1mb7crb2
G8e9ExKXLW3pRX7fdPaZQ9B++7ekJfwH56He/m105+wVrrpoJxKu/1Y+fXQzSl9K3SjPe/5/3Evj
WXz2aT6E5FVkiAQecGsdnhFGdQG6OKJ276ceH0kYtqOPaT79Ls7Fp8mrn9CBCjNk09lD/DDzq71u
9fGY4YjbLVQ7MV1ABSZO0/diwPDuM37ecG4P2YDsBeWzve7rLnAI2/XxlNDKYLYsdzsWUoFRe/e2
xRcQ3MZjhw9oNnWIWRUdZO44W1vjv9up2Dgj8t4Ogn5dTLGliPqnCChwc0Vry1PhCtr6trdTv4z3
qAS6IEkaQlUJt3Xix7sd1ld1F9fpKd3jjUW7AHmcpokza9RqofHffcrPnzj2utqtUgtAzFpo+8TO
omQPkdJJV8x5XuBv7rZX7/btcvXb3s/FDK6RJnAWZpndx/y8aK8In3ar1JvtAhHwkQG+SWNVuwMt
mDj5g3/wIXH20RxiEkZbbZiUgL93ywhBMJNq9/bnpfvY7ib2fDBY+rjcs6bf0kXE8GWWZkTvYYMZ
hMFp7bf/2wwKyd0ytVC6IBwZis7bg9HMd72sIQ1GIHVhNEFV3b3k+UIuhzXqImT9cJcfjPO0oS+P
q3egNP9+M5gMbj4Pjv/ngXi0sGYcPNNOU9EljcHRYmwuWEUGprz5uH/SO3jpf2tOAxF/cR/MnOTf
/hMAAP//</cx:binary>
              </cx:geoCache>
            </cx:geography>
          </cx:layoutPr>
          <cx:valueColors>
            <cx:minColor>
              <a:srgbClr val="DFEDEC"/>
            </cx:minColor>
            <cx:maxColor>
              <a:srgbClr val="005BC0"/>
            </cx:maxColor>
          </cx:valueColors>
        </cx:series>
      </cx:plotAreaRegion>
    </cx:plotArea>
    <cx:legend pos="t" align="ctr" overlay="0">
      <cx:spPr>
        <a:noFill/>
        <a:ln>
          <a:solidFill>
            <a:srgbClr val="0070C0"/>
          </a:solidFill>
        </a:ln>
        <a:effectLst>
          <a:innerShdw blurRad="63500" dist="50800" dir="8100000">
            <a:schemeClr val="tx1">
              <a:alpha val="50000"/>
            </a:schemeClr>
          </a:innerShdw>
        </a:effectLst>
      </cx:spPr>
      <cx:txPr>
        <a:bodyPr spcFirstLastPara="1" vertOverflow="ellipsis" horzOverflow="overflow" wrap="square" lIns="0" tIns="0" rIns="0" bIns="0" anchor="ctr" anchorCtr="1"/>
        <a:lstStyle/>
        <a:p>
          <a:pPr algn="ctr" rtl="0">
            <a:defRPr/>
          </a:pPr>
          <a:endParaRPr lang="en-US" sz="900" b="0" i="0" u="none" strike="noStrike" baseline="0">
            <a:solidFill>
              <a:prstClr val="white">
                <a:lumMod val="95000"/>
              </a:prstClr>
            </a:solidFill>
            <a:latin typeface="Century Gothic" panose="020B0502020202020204"/>
          </a:endParaRPr>
        </a:p>
      </cx:txPr>
    </cx:legend>
  </cx:chart>
  <cx:spPr>
    <a:noFill/>
  </cx:spPr>
</cx:chartSpace>
</file>

<file path=ppt/charts/colors1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495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31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3175">
        <a:solidFill>
          <a:schemeClr val="dk1">
            <a:lumMod val="50000"/>
            <a:lumOff val="50000"/>
          </a:schemeClr>
        </a:solidFill>
      </a:ln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/>
  </cs:seriesAxis>
  <cs:seriesLine>
    <cs:lnRef idx="0"/>
    <cs:fillRef idx="0"/>
    <cs:effectRef idx="0"/>
    <cs:fontRef idx="minor">
      <a:schemeClr val="tx1"/>
    </cs:fontRef>
    <cs:spPr>
      <a:ln w="9525" cap="flat">
        <a:solidFill>
          <a:srgbClr val="D9D9D9"/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/>
  </cs:valueAxis>
  <cs:wall>
    <cs:lnRef idx="0"/>
    <cs:fillRef idx="0"/>
    <cs:effectRef idx="0"/>
    <cs:fontRef idx="minor">
      <a:schemeClr val="tx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0B6A0A-7420-42C4-8562-8F581B353C7F}" type="doc">
      <dgm:prSet loTypeId="urn:microsoft.com/office/officeart/2005/8/layout/defaul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65425509-1A57-4D51-9339-CD53D4A74561}">
      <dgm:prSet/>
      <dgm:spPr/>
      <dgm:t>
        <a:bodyPr/>
        <a:lstStyle/>
        <a:p>
          <a:r>
            <a:rPr lang="en-US"/>
            <a:t>Analytical thinking</a:t>
          </a:r>
        </a:p>
      </dgm:t>
    </dgm:pt>
    <dgm:pt modelId="{A1A82347-B263-42AE-823D-8F4C1144B9F4}" type="parTrans" cxnId="{00C4F026-F39C-443A-877A-79AEB8D48C01}">
      <dgm:prSet/>
      <dgm:spPr/>
      <dgm:t>
        <a:bodyPr/>
        <a:lstStyle/>
        <a:p>
          <a:endParaRPr lang="en-US"/>
        </a:p>
      </dgm:t>
    </dgm:pt>
    <dgm:pt modelId="{016CFA18-52B5-488E-BA16-2920B57694CD}" type="sibTrans" cxnId="{00C4F026-F39C-443A-877A-79AEB8D48C01}">
      <dgm:prSet/>
      <dgm:spPr/>
      <dgm:t>
        <a:bodyPr/>
        <a:lstStyle/>
        <a:p>
          <a:endParaRPr lang="en-US"/>
        </a:p>
      </dgm:t>
    </dgm:pt>
    <dgm:pt modelId="{F22631DD-9931-461D-BBFC-48827AD1B7C5}">
      <dgm:prSet/>
      <dgm:spPr/>
      <dgm:t>
        <a:bodyPr/>
        <a:lstStyle/>
        <a:p>
          <a:r>
            <a:rPr lang="en-US"/>
            <a:t>Problem solving</a:t>
          </a:r>
        </a:p>
      </dgm:t>
    </dgm:pt>
    <dgm:pt modelId="{2504B325-C2AB-4F7D-A491-08CF95152737}" type="parTrans" cxnId="{330F40B5-16B0-4767-8EC2-2DE7E27EB1F1}">
      <dgm:prSet/>
      <dgm:spPr/>
      <dgm:t>
        <a:bodyPr/>
        <a:lstStyle/>
        <a:p>
          <a:endParaRPr lang="en-US"/>
        </a:p>
      </dgm:t>
    </dgm:pt>
    <dgm:pt modelId="{646659F9-6BE1-4505-8395-93670BB99017}" type="sibTrans" cxnId="{330F40B5-16B0-4767-8EC2-2DE7E27EB1F1}">
      <dgm:prSet/>
      <dgm:spPr/>
      <dgm:t>
        <a:bodyPr/>
        <a:lstStyle/>
        <a:p>
          <a:endParaRPr lang="en-US"/>
        </a:p>
      </dgm:t>
    </dgm:pt>
    <dgm:pt modelId="{EA1CA31A-CF77-4A7D-B7A6-D16D359FAFF0}">
      <dgm:prSet/>
      <dgm:spPr/>
      <dgm:t>
        <a:bodyPr/>
        <a:lstStyle/>
        <a:p>
          <a:r>
            <a:rPr lang="en-US"/>
            <a:t>Mathematical</a:t>
          </a:r>
        </a:p>
      </dgm:t>
    </dgm:pt>
    <dgm:pt modelId="{678E687C-82C0-416D-AAD0-DB5A25B5FEB5}" type="parTrans" cxnId="{13268AF5-A3C3-48EF-AB82-C4C1E17814DF}">
      <dgm:prSet/>
      <dgm:spPr/>
      <dgm:t>
        <a:bodyPr/>
        <a:lstStyle/>
        <a:p>
          <a:endParaRPr lang="en-US"/>
        </a:p>
      </dgm:t>
    </dgm:pt>
    <dgm:pt modelId="{74009B7F-5D2F-47F3-AC16-5BCF3F7B9696}" type="sibTrans" cxnId="{13268AF5-A3C3-48EF-AB82-C4C1E17814DF}">
      <dgm:prSet/>
      <dgm:spPr/>
      <dgm:t>
        <a:bodyPr/>
        <a:lstStyle/>
        <a:p>
          <a:endParaRPr lang="en-US"/>
        </a:p>
      </dgm:t>
    </dgm:pt>
    <dgm:pt modelId="{2661A16B-BDE4-4FBF-9238-9748BE5BADE4}">
      <dgm:prSet/>
      <dgm:spPr/>
      <dgm:t>
        <a:bodyPr/>
        <a:lstStyle/>
        <a:p>
          <a:r>
            <a:rPr lang="en-US"/>
            <a:t>Software</a:t>
          </a:r>
        </a:p>
      </dgm:t>
    </dgm:pt>
    <dgm:pt modelId="{F74BC648-60ED-454E-8983-A26CDCC498F8}" type="parTrans" cxnId="{895B3C48-8FE4-4101-9D51-E5F862F77396}">
      <dgm:prSet/>
      <dgm:spPr/>
      <dgm:t>
        <a:bodyPr/>
        <a:lstStyle/>
        <a:p>
          <a:endParaRPr lang="en-US"/>
        </a:p>
      </dgm:t>
    </dgm:pt>
    <dgm:pt modelId="{B64E5B39-1F75-4736-A4B5-249B758EE164}" type="sibTrans" cxnId="{895B3C48-8FE4-4101-9D51-E5F862F77396}">
      <dgm:prSet/>
      <dgm:spPr/>
      <dgm:t>
        <a:bodyPr/>
        <a:lstStyle/>
        <a:p>
          <a:endParaRPr lang="en-US"/>
        </a:p>
      </dgm:t>
    </dgm:pt>
    <dgm:pt modelId="{4889A423-2C6D-4806-BA48-246E8CE83564}">
      <dgm:prSet/>
      <dgm:spPr/>
      <dgm:t>
        <a:bodyPr/>
        <a:lstStyle/>
        <a:p>
          <a:r>
            <a:rPr lang="en-US"/>
            <a:t>Communication</a:t>
          </a:r>
        </a:p>
      </dgm:t>
    </dgm:pt>
    <dgm:pt modelId="{D802A941-BF0B-49CE-8CAA-9EBC47FBA414}" type="parTrans" cxnId="{4904AB62-293C-4876-A2FB-3718E7F359E7}">
      <dgm:prSet/>
      <dgm:spPr/>
      <dgm:t>
        <a:bodyPr/>
        <a:lstStyle/>
        <a:p>
          <a:endParaRPr lang="en-US"/>
        </a:p>
      </dgm:t>
    </dgm:pt>
    <dgm:pt modelId="{974447EC-4269-4F40-B470-0CC5A13EC1DF}" type="sibTrans" cxnId="{4904AB62-293C-4876-A2FB-3718E7F359E7}">
      <dgm:prSet/>
      <dgm:spPr/>
      <dgm:t>
        <a:bodyPr/>
        <a:lstStyle/>
        <a:p>
          <a:endParaRPr lang="en-US"/>
        </a:p>
      </dgm:t>
    </dgm:pt>
    <dgm:pt modelId="{AA63A77B-93DC-47CF-AAE8-1F3B0445332C}">
      <dgm:prSet/>
      <dgm:spPr/>
      <dgm:t>
        <a:bodyPr/>
        <a:lstStyle/>
        <a:p>
          <a:r>
            <a:rPr lang="en-US"/>
            <a:t>Date interpolation </a:t>
          </a:r>
        </a:p>
      </dgm:t>
    </dgm:pt>
    <dgm:pt modelId="{3C60C7EA-E7B2-40FD-9E27-19ED7714A212}" type="parTrans" cxnId="{45DE659A-772B-468F-A251-7F48CBC8830C}">
      <dgm:prSet/>
      <dgm:spPr/>
      <dgm:t>
        <a:bodyPr/>
        <a:lstStyle/>
        <a:p>
          <a:endParaRPr lang="en-US"/>
        </a:p>
      </dgm:t>
    </dgm:pt>
    <dgm:pt modelId="{EA720DA1-7EF7-4E5E-BD86-A8FB3212C8E3}" type="sibTrans" cxnId="{45DE659A-772B-468F-A251-7F48CBC8830C}">
      <dgm:prSet/>
      <dgm:spPr/>
      <dgm:t>
        <a:bodyPr/>
        <a:lstStyle/>
        <a:p>
          <a:endParaRPr lang="en-US"/>
        </a:p>
      </dgm:t>
    </dgm:pt>
    <dgm:pt modelId="{2ACB75B0-08C2-4F30-A2AD-8BD5134E3EC0}" type="pres">
      <dgm:prSet presAssocID="{800B6A0A-7420-42C4-8562-8F581B353C7F}" presName="diagram" presStyleCnt="0">
        <dgm:presLayoutVars>
          <dgm:dir/>
          <dgm:resizeHandles val="exact"/>
        </dgm:presLayoutVars>
      </dgm:prSet>
      <dgm:spPr/>
    </dgm:pt>
    <dgm:pt modelId="{4B6F1D0B-4A17-422A-B370-EFF1DA102D01}" type="pres">
      <dgm:prSet presAssocID="{65425509-1A57-4D51-9339-CD53D4A74561}" presName="node" presStyleLbl="node1" presStyleIdx="0" presStyleCnt="6">
        <dgm:presLayoutVars>
          <dgm:bulletEnabled val="1"/>
        </dgm:presLayoutVars>
      </dgm:prSet>
      <dgm:spPr/>
    </dgm:pt>
    <dgm:pt modelId="{9C8FBCD2-E3E4-4FF2-87CA-A9DFCBAC4F81}" type="pres">
      <dgm:prSet presAssocID="{016CFA18-52B5-488E-BA16-2920B57694CD}" presName="sibTrans" presStyleCnt="0"/>
      <dgm:spPr/>
    </dgm:pt>
    <dgm:pt modelId="{F8DA363A-2B18-472F-BE17-E99AFD14BE2C}" type="pres">
      <dgm:prSet presAssocID="{F22631DD-9931-461D-BBFC-48827AD1B7C5}" presName="node" presStyleLbl="node1" presStyleIdx="1" presStyleCnt="6">
        <dgm:presLayoutVars>
          <dgm:bulletEnabled val="1"/>
        </dgm:presLayoutVars>
      </dgm:prSet>
      <dgm:spPr/>
    </dgm:pt>
    <dgm:pt modelId="{23E4C8A9-0DC4-4F24-BBF1-A8C991129DF8}" type="pres">
      <dgm:prSet presAssocID="{646659F9-6BE1-4505-8395-93670BB99017}" presName="sibTrans" presStyleCnt="0"/>
      <dgm:spPr/>
    </dgm:pt>
    <dgm:pt modelId="{3AD66074-486D-4F74-A973-FD8C95D08B47}" type="pres">
      <dgm:prSet presAssocID="{EA1CA31A-CF77-4A7D-B7A6-D16D359FAFF0}" presName="node" presStyleLbl="node1" presStyleIdx="2" presStyleCnt="6">
        <dgm:presLayoutVars>
          <dgm:bulletEnabled val="1"/>
        </dgm:presLayoutVars>
      </dgm:prSet>
      <dgm:spPr/>
    </dgm:pt>
    <dgm:pt modelId="{52D665DD-8990-4384-9C70-7F643F7FAD46}" type="pres">
      <dgm:prSet presAssocID="{74009B7F-5D2F-47F3-AC16-5BCF3F7B9696}" presName="sibTrans" presStyleCnt="0"/>
      <dgm:spPr/>
    </dgm:pt>
    <dgm:pt modelId="{33EB2EE8-4324-4725-B969-A650970A68A8}" type="pres">
      <dgm:prSet presAssocID="{2661A16B-BDE4-4FBF-9238-9748BE5BADE4}" presName="node" presStyleLbl="node1" presStyleIdx="3" presStyleCnt="6">
        <dgm:presLayoutVars>
          <dgm:bulletEnabled val="1"/>
        </dgm:presLayoutVars>
      </dgm:prSet>
      <dgm:spPr/>
    </dgm:pt>
    <dgm:pt modelId="{771C96AE-E9D4-4E41-BD22-12608D5D4681}" type="pres">
      <dgm:prSet presAssocID="{B64E5B39-1F75-4736-A4B5-249B758EE164}" presName="sibTrans" presStyleCnt="0"/>
      <dgm:spPr/>
    </dgm:pt>
    <dgm:pt modelId="{E294655E-2F85-4620-9DA9-7A05A7A563E1}" type="pres">
      <dgm:prSet presAssocID="{4889A423-2C6D-4806-BA48-246E8CE83564}" presName="node" presStyleLbl="node1" presStyleIdx="4" presStyleCnt="6">
        <dgm:presLayoutVars>
          <dgm:bulletEnabled val="1"/>
        </dgm:presLayoutVars>
      </dgm:prSet>
      <dgm:spPr/>
    </dgm:pt>
    <dgm:pt modelId="{3AACA077-24DD-40CE-A713-7C6761EF2922}" type="pres">
      <dgm:prSet presAssocID="{974447EC-4269-4F40-B470-0CC5A13EC1DF}" presName="sibTrans" presStyleCnt="0"/>
      <dgm:spPr/>
    </dgm:pt>
    <dgm:pt modelId="{AD695DCB-1204-4C44-9218-E04C5D1F6808}" type="pres">
      <dgm:prSet presAssocID="{AA63A77B-93DC-47CF-AAE8-1F3B0445332C}" presName="node" presStyleLbl="node1" presStyleIdx="5" presStyleCnt="6">
        <dgm:presLayoutVars>
          <dgm:bulletEnabled val="1"/>
        </dgm:presLayoutVars>
      </dgm:prSet>
      <dgm:spPr/>
    </dgm:pt>
  </dgm:ptLst>
  <dgm:cxnLst>
    <dgm:cxn modelId="{0C112F0A-F797-4E62-A1A4-B5808926D9CF}" type="presOf" srcId="{F22631DD-9931-461D-BBFC-48827AD1B7C5}" destId="{F8DA363A-2B18-472F-BE17-E99AFD14BE2C}" srcOrd="0" destOrd="0" presId="urn:microsoft.com/office/officeart/2005/8/layout/default"/>
    <dgm:cxn modelId="{00C4F026-F39C-443A-877A-79AEB8D48C01}" srcId="{800B6A0A-7420-42C4-8562-8F581B353C7F}" destId="{65425509-1A57-4D51-9339-CD53D4A74561}" srcOrd="0" destOrd="0" parTransId="{A1A82347-B263-42AE-823D-8F4C1144B9F4}" sibTransId="{016CFA18-52B5-488E-BA16-2920B57694CD}"/>
    <dgm:cxn modelId="{C7526731-B30B-4E8F-BAFE-0F1B72E174CF}" type="presOf" srcId="{65425509-1A57-4D51-9339-CD53D4A74561}" destId="{4B6F1D0B-4A17-422A-B370-EFF1DA102D01}" srcOrd="0" destOrd="0" presId="urn:microsoft.com/office/officeart/2005/8/layout/default"/>
    <dgm:cxn modelId="{4904AB62-293C-4876-A2FB-3718E7F359E7}" srcId="{800B6A0A-7420-42C4-8562-8F581B353C7F}" destId="{4889A423-2C6D-4806-BA48-246E8CE83564}" srcOrd="4" destOrd="0" parTransId="{D802A941-BF0B-49CE-8CAA-9EBC47FBA414}" sibTransId="{974447EC-4269-4F40-B470-0CC5A13EC1DF}"/>
    <dgm:cxn modelId="{895B3C48-8FE4-4101-9D51-E5F862F77396}" srcId="{800B6A0A-7420-42C4-8562-8F581B353C7F}" destId="{2661A16B-BDE4-4FBF-9238-9748BE5BADE4}" srcOrd="3" destOrd="0" parTransId="{F74BC648-60ED-454E-8983-A26CDCC498F8}" sibTransId="{B64E5B39-1F75-4736-A4B5-249B758EE164}"/>
    <dgm:cxn modelId="{ED4E7C96-BF3B-4FC9-88EE-F714422C4DD8}" type="presOf" srcId="{AA63A77B-93DC-47CF-AAE8-1F3B0445332C}" destId="{AD695DCB-1204-4C44-9218-E04C5D1F6808}" srcOrd="0" destOrd="0" presId="urn:microsoft.com/office/officeart/2005/8/layout/default"/>
    <dgm:cxn modelId="{45DE659A-772B-468F-A251-7F48CBC8830C}" srcId="{800B6A0A-7420-42C4-8562-8F581B353C7F}" destId="{AA63A77B-93DC-47CF-AAE8-1F3B0445332C}" srcOrd="5" destOrd="0" parTransId="{3C60C7EA-E7B2-40FD-9E27-19ED7714A212}" sibTransId="{EA720DA1-7EF7-4E5E-BD86-A8FB3212C8E3}"/>
    <dgm:cxn modelId="{330F40B5-16B0-4767-8EC2-2DE7E27EB1F1}" srcId="{800B6A0A-7420-42C4-8562-8F581B353C7F}" destId="{F22631DD-9931-461D-BBFC-48827AD1B7C5}" srcOrd="1" destOrd="0" parTransId="{2504B325-C2AB-4F7D-A491-08CF95152737}" sibTransId="{646659F9-6BE1-4505-8395-93670BB99017}"/>
    <dgm:cxn modelId="{DFEE37D8-1E5F-4002-B428-67D6442915A6}" type="presOf" srcId="{800B6A0A-7420-42C4-8562-8F581B353C7F}" destId="{2ACB75B0-08C2-4F30-A2AD-8BD5134E3EC0}" srcOrd="0" destOrd="0" presId="urn:microsoft.com/office/officeart/2005/8/layout/default"/>
    <dgm:cxn modelId="{C88F61DD-664C-4FCC-9E0D-D3101514B649}" type="presOf" srcId="{EA1CA31A-CF77-4A7D-B7A6-D16D359FAFF0}" destId="{3AD66074-486D-4F74-A973-FD8C95D08B47}" srcOrd="0" destOrd="0" presId="urn:microsoft.com/office/officeart/2005/8/layout/default"/>
    <dgm:cxn modelId="{B15FB8E8-8F5C-4AF8-8EAA-99E3E5C0AF2F}" type="presOf" srcId="{4889A423-2C6D-4806-BA48-246E8CE83564}" destId="{E294655E-2F85-4620-9DA9-7A05A7A563E1}" srcOrd="0" destOrd="0" presId="urn:microsoft.com/office/officeart/2005/8/layout/default"/>
    <dgm:cxn modelId="{CD5D3EEF-5079-4B70-ADDF-D569A4BBEA14}" type="presOf" srcId="{2661A16B-BDE4-4FBF-9238-9748BE5BADE4}" destId="{33EB2EE8-4324-4725-B969-A650970A68A8}" srcOrd="0" destOrd="0" presId="urn:microsoft.com/office/officeart/2005/8/layout/default"/>
    <dgm:cxn modelId="{13268AF5-A3C3-48EF-AB82-C4C1E17814DF}" srcId="{800B6A0A-7420-42C4-8562-8F581B353C7F}" destId="{EA1CA31A-CF77-4A7D-B7A6-D16D359FAFF0}" srcOrd="2" destOrd="0" parTransId="{678E687C-82C0-416D-AAD0-DB5A25B5FEB5}" sibTransId="{74009B7F-5D2F-47F3-AC16-5BCF3F7B9696}"/>
    <dgm:cxn modelId="{D22F7E95-3CA4-4A60-9978-9FD6D3E3DBE0}" type="presParOf" srcId="{2ACB75B0-08C2-4F30-A2AD-8BD5134E3EC0}" destId="{4B6F1D0B-4A17-422A-B370-EFF1DA102D01}" srcOrd="0" destOrd="0" presId="urn:microsoft.com/office/officeart/2005/8/layout/default"/>
    <dgm:cxn modelId="{7B7C0BCC-1C2E-4F1B-8FA2-37E468877EDC}" type="presParOf" srcId="{2ACB75B0-08C2-4F30-A2AD-8BD5134E3EC0}" destId="{9C8FBCD2-E3E4-4FF2-87CA-A9DFCBAC4F81}" srcOrd="1" destOrd="0" presId="urn:microsoft.com/office/officeart/2005/8/layout/default"/>
    <dgm:cxn modelId="{4BDA8499-A064-4BD9-854C-6A050EA925BF}" type="presParOf" srcId="{2ACB75B0-08C2-4F30-A2AD-8BD5134E3EC0}" destId="{F8DA363A-2B18-472F-BE17-E99AFD14BE2C}" srcOrd="2" destOrd="0" presId="urn:microsoft.com/office/officeart/2005/8/layout/default"/>
    <dgm:cxn modelId="{785C4896-1226-478A-8981-EC6201FD5713}" type="presParOf" srcId="{2ACB75B0-08C2-4F30-A2AD-8BD5134E3EC0}" destId="{23E4C8A9-0DC4-4F24-BBF1-A8C991129DF8}" srcOrd="3" destOrd="0" presId="urn:microsoft.com/office/officeart/2005/8/layout/default"/>
    <dgm:cxn modelId="{35F003B0-968E-49E8-A6A9-5A79315C200F}" type="presParOf" srcId="{2ACB75B0-08C2-4F30-A2AD-8BD5134E3EC0}" destId="{3AD66074-486D-4F74-A973-FD8C95D08B47}" srcOrd="4" destOrd="0" presId="urn:microsoft.com/office/officeart/2005/8/layout/default"/>
    <dgm:cxn modelId="{A7EE4A8F-BBDB-42D0-9335-5CC2537412C9}" type="presParOf" srcId="{2ACB75B0-08C2-4F30-A2AD-8BD5134E3EC0}" destId="{52D665DD-8990-4384-9C70-7F643F7FAD46}" srcOrd="5" destOrd="0" presId="urn:microsoft.com/office/officeart/2005/8/layout/default"/>
    <dgm:cxn modelId="{0437F33E-CF80-40A9-9297-AB7C9D1DA822}" type="presParOf" srcId="{2ACB75B0-08C2-4F30-A2AD-8BD5134E3EC0}" destId="{33EB2EE8-4324-4725-B969-A650970A68A8}" srcOrd="6" destOrd="0" presId="urn:microsoft.com/office/officeart/2005/8/layout/default"/>
    <dgm:cxn modelId="{44C6596F-D5F2-4929-82E2-46D8E1FED536}" type="presParOf" srcId="{2ACB75B0-08C2-4F30-A2AD-8BD5134E3EC0}" destId="{771C96AE-E9D4-4E41-BD22-12608D5D4681}" srcOrd="7" destOrd="0" presId="urn:microsoft.com/office/officeart/2005/8/layout/default"/>
    <dgm:cxn modelId="{6755006E-6A25-4A1B-B075-508B74C4FCC0}" type="presParOf" srcId="{2ACB75B0-08C2-4F30-A2AD-8BD5134E3EC0}" destId="{E294655E-2F85-4620-9DA9-7A05A7A563E1}" srcOrd="8" destOrd="0" presId="urn:microsoft.com/office/officeart/2005/8/layout/default"/>
    <dgm:cxn modelId="{4497B9A9-DAFA-4051-A99A-1927C3C9C1A9}" type="presParOf" srcId="{2ACB75B0-08C2-4F30-A2AD-8BD5134E3EC0}" destId="{3AACA077-24DD-40CE-A713-7C6761EF2922}" srcOrd="9" destOrd="0" presId="urn:microsoft.com/office/officeart/2005/8/layout/default"/>
    <dgm:cxn modelId="{1154B04F-26CB-4681-8CAC-67B5BF5FAF82}" type="presParOf" srcId="{2ACB75B0-08C2-4F30-A2AD-8BD5134E3EC0}" destId="{AD695DCB-1204-4C44-9218-E04C5D1F680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6F1D0B-4A17-422A-B370-EFF1DA102D01}">
      <dsp:nvSpPr>
        <dsp:cNvPr id="0" name=""/>
        <dsp:cNvSpPr/>
      </dsp:nvSpPr>
      <dsp:spPr>
        <a:xfrm>
          <a:off x="199240" y="1955"/>
          <a:ext cx="2783576" cy="167014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Analytical thinking</a:t>
          </a:r>
        </a:p>
      </dsp:txBody>
      <dsp:txXfrm>
        <a:off x="199240" y="1955"/>
        <a:ext cx="2783576" cy="1670145"/>
      </dsp:txXfrm>
    </dsp:sp>
    <dsp:sp modelId="{F8DA363A-2B18-472F-BE17-E99AFD14BE2C}">
      <dsp:nvSpPr>
        <dsp:cNvPr id="0" name=""/>
        <dsp:cNvSpPr/>
      </dsp:nvSpPr>
      <dsp:spPr>
        <a:xfrm>
          <a:off x="3261174" y="1955"/>
          <a:ext cx="2783576" cy="167014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Problem solving</a:t>
          </a:r>
        </a:p>
      </dsp:txBody>
      <dsp:txXfrm>
        <a:off x="3261174" y="1955"/>
        <a:ext cx="2783576" cy="1670145"/>
      </dsp:txXfrm>
    </dsp:sp>
    <dsp:sp modelId="{3AD66074-486D-4F74-A973-FD8C95D08B47}">
      <dsp:nvSpPr>
        <dsp:cNvPr id="0" name=""/>
        <dsp:cNvSpPr/>
      </dsp:nvSpPr>
      <dsp:spPr>
        <a:xfrm>
          <a:off x="199240" y="1950459"/>
          <a:ext cx="2783576" cy="167014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Mathematical</a:t>
          </a:r>
        </a:p>
      </dsp:txBody>
      <dsp:txXfrm>
        <a:off x="199240" y="1950459"/>
        <a:ext cx="2783576" cy="1670145"/>
      </dsp:txXfrm>
    </dsp:sp>
    <dsp:sp modelId="{33EB2EE8-4324-4725-B969-A650970A68A8}">
      <dsp:nvSpPr>
        <dsp:cNvPr id="0" name=""/>
        <dsp:cNvSpPr/>
      </dsp:nvSpPr>
      <dsp:spPr>
        <a:xfrm>
          <a:off x="3261174" y="1950459"/>
          <a:ext cx="2783576" cy="167014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Software</a:t>
          </a:r>
        </a:p>
      </dsp:txBody>
      <dsp:txXfrm>
        <a:off x="3261174" y="1950459"/>
        <a:ext cx="2783576" cy="1670145"/>
      </dsp:txXfrm>
    </dsp:sp>
    <dsp:sp modelId="{E294655E-2F85-4620-9DA9-7A05A7A563E1}">
      <dsp:nvSpPr>
        <dsp:cNvPr id="0" name=""/>
        <dsp:cNvSpPr/>
      </dsp:nvSpPr>
      <dsp:spPr>
        <a:xfrm>
          <a:off x="199240" y="3898963"/>
          <a:ext cx="2783576" cy="167014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Communication</a:t>
          </a:r>
        </a:p>
      </dsp:txBody>
      <dsp:txXfrm>
        <a:off x="199240" y="3898963"/>
        <a:ext cx="2783576" cy="1670145"/>
      </dsp:txXfrm>
    </dsp:sp>
    <dsp:sp modelId="{AD695DCB-1204-4C44-9218-E04C5D1F6808}">
      <dsp:nvSpPr>
        <dsp:cNvPr id="0" name=""/>
        <dsp:cNvSpPr/>
      </dsp:nvSpPr>
      <dsp:spPr>
        <a:xfrm>
          <a:off x="3261174" y="3898963"/>
          <a:ext cx="2783576" cy="167014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Date interpolation </a:t>
          </a:r>
        </a:p>
      </dsp:txBody>
      <dsp:txXfrm>
        <a:off x="3261174" y="3898963"/>
        <a:ext cx="2783576" cy="16701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568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104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096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30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9511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7844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11633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758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12/5/2021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014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15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1400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02237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4012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7224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1728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9941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373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7694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microsoft.com/office/2014/relationships/chartEx" Target="../charts/chartEx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4AD04EDB-70FA-4634-AF53-18110AE73BB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</a:blip>
          <a:srcRect t="14112" b="98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8A14F2-83FE-BE4F-8CCD-C3F2729CBC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1732383"/>
          </a:xfrm>
        </p:spPr>
        <p:txBody>
          <a:bodyPr>
            <a:normAutofit/>
          </a:bodyPr>
          <a:lstStyle/>
          <a:p>
            <a:r>
              <a:rPr lang="en-GB"/>
              <a:t>Academic and employability skills 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A4B0DE-543A-8E42-BC28-7347A70B33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2491273"/>
            <a:ext cx="8676222" cy="3299927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800"/>
              <a:t>Balint Radu Robert</a:t>
            </a:r>
          </a:p>
          <a:p>
            <a:pPr>
              <a:lnSpc>
                <a:spcPct val="90000"/>
              </a:lnSpc>
            </a:pPr>
            <a:r>
              <a:rPr lang="en-GB" sz="1800"/>
              <a:t>Student id:2115162</a:t>
            </a:r>
          </a:p>
          <a:p>
            <a:pPr>
              <a:lnSpc>
                <a:spcPct val="90000"/>
              </a:lnSpc>
            </a:pPr>
            <a:r>
              <a:rPr lang="en-GB" sz="1800"/>
              <a:t>University of Wales Trinity Saint David </a:t>
            </a:r>
          </a:p>
          <a:p>
            <a:pPr>
              <a:lnSpc>
                <a:spcPct val="90000"/>
              </a:lnSpc>
            </a:pPr>
            <a:r>
              <a:rPr lang="en-GB" sz="1800"/>
              <a:t>Bmsw4001 </a:t>
            </a:r>
          </a:p>
          <a:p>
            <a:pPr>
              <a:lnSpc>
                <a:spcPct val="90000"/>
              </a:lnSpc>
            </a:pPr>
            <a:r>
              <a:rPr lang="en-GB" sz="1800"/>
              <a:t>Lecturer : </a:t>
            </a:r>
            <a:r>
              <a:rPr lang="en-GB" sz="1800" err="1"/>
              <a:t>Soban</a:t>
            </a:r>
            <a:r>
              <a:rPr lang="en-GB" sz="1800"/>
              <a:t> </a:t>
            </a:r>
            <a:r>
              <a:rPr lang="en-GB" sz="1800" err="1"/>
              <a:t>Sadic</a:t>
            </a:r>
            <a:r>
              <a:rPr lang="en-GB" sz="1800"/>
              <a:t> </a:t>
            </a:r>
          </a:p>
          <a:p>
            <a:pPr>
              <a:lnSpc>
                <a:spcPct val="90000"/>
              </a:lnSpc>
            </a:pPr>
            <a:r>
              <a:rPr lang="en-GB" sz="1800"/>
              <a:t>Date:12.12.2021</a:t>
            </a:r>
          </a:p>
          <a:p>
            <a:pPr>
              <a:lnSpc>
                <a:spcPct val="90000"/>
              </a:lnSpc>
            </a:pPr>
            <a:endParaRPr lang="en-GB" sz="800"/>
          </a:p>
          <a:p>
            <a:pPr>
              <a:lnSpc>
                <a:spcPct val="90000"/>
              </a:lnSpc>
            </a:pPr>
            <a:endParaRPr lang="en-GB" sz="800"/>
          </a:p>
          <a:p>
            <a:pPr>
              <a:lnSpc>
                <a:spcPct val="90000"/>
              </a:lnSpc>
            </a:pPr>
            <a:r>
              <a:rPr lang="en-GB" sz="3600" b="1"/>
              <a:t>Mechanical engineer </a:t>
            </a:r>
            <a:endParaRPr lang="en-US" sz="3600" b="1"/>
          </a:p>
        </p:txBody>
      </p:sp>
    </p:spTree>
    <p:extLst>
      <p:ext uri="{BB962C8B-B14F-4D97-AF65-F5344CB8AC3E}">
        <p14:creationId xmlns:p14="http://schemas.microsoft.com/office/powerpoint/2010/main" val="1439390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F8EE7-E14C-0F4D-9627-75D894D18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1" y="609600"/>
            <a:ext cx="6573685" cy="1905000"/>
          </a:xfrm>
        </p:spPr>
        <p:txBody>
          <a:bodyPr>
            <a:normAutofit/>
          </a:bodyPr>
          <a:lstStyle/>
          <a:p>
            <a:r>
              <a:rPr lang="en-GB"/>
              <a:t>Introduction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3BC02-0334-604A-98EC-203C766CB3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192" y="2666999"/>
            <a:ext cx="6573684" cy="3216276"/>
          </a:xfrm>
        </p:spPr>
        <p:txBody>
          <a:bodyPr anchor="t">
            <a:normAutofit/>
          </a:bodyPr>
          <a:lstStyle/>
          <a:p>
            <a:r>
              <a:rPr lang="en-GB" dirty="0"/>
              <a:t>Academic skills are a know-how to  Manage academic Writing , time management, problem solving, organisation ,  analysis , critical thinking</a:t>
            </a:r>
          </a:p>
          <a:p>
            <a:r>
              <a:rPr lang="en-GB" dirty="0"/>
              <a:t>Employability skills are the crucial skills ,qualities and personal value that make you able to be employed</a:t>
            </a:r>
          </a:p>
          <a:p>
            <a:r>
              <a:rPr lang="en-GB" dirty="0"/>
              <a:t>Employability skills which  are required form an employer are different throughout engineering sectors</a:t>
            </a: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618F5DB2-3A8F-3947-BB4A-FDB3ACAD55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0839" y="1245169"/>
            <a:ext cx="3976788" cy="4047621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19857854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Machine gears">
            <a:extLst>
              <a:ext uri="{FF2B5EF4-FFF2-40B4-BE49-F238E27FC236}">
                <a16:creationId xmlns:a16="http://schemas.microsoft.com/office/drawing/2014/main" id="{9CAD2444-FE4B-4772-AB29-C4D4910F68A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15000"/>
          </a:blip>
          <a:srcRect t="6995" b="8735"/>
          <a:stretch/>
        </p:blipFill>
        <p:spPr>
          <a:xfrm>
            <a:off x="69443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593176-31DD-2F49-A046-5492FA5DF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>
            <a:normAutofit/>
          </a:bodyPr>
          <a:lstStyle/>
          <a:p>
            <a:r>
              <a:rPr lang="en-GB"/>
              <a:t> career of a mechanical engineer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768A5-D61C-C949-92A5-D162ECE1A8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9905998" cy="3124201"/>
          </a:xfrm>
        </p:spPr>
        <p:txBody>
          <a:bodyPr>
            <a:normAutofit/>
          </a:bodyPr>
          <a:lstStyle/>
          <a:p>
            <a:r>
              <a:rPr lang="en-GB" dirty="0"/>
              <a:t>Mechanical engineering is in high demand all over the world </a:t>
            </a:r>
          </a:p>
          <a:p>
            <a:r>
              <a:rPr lang="en-GB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Mechanical engineer are </a:t>
            </a:r>
            <a:r>
              <a:rPr lang="en-GB" dirty="0"/>
              <a:t>working within power-producing machines, buildings, transportation and computer technology (tbs staff,2021)</a:t>
            </a:r>
          </a:p>
          <a:p>
            <a:r>
              <a:rPr lang="en-GB" dirty="0"/>
              <a:t>The core link between all these skills is mathematics</a:t>
            </a:r>
          </a:p>
          <a:p>
            <a:r>
              <a:rPr lang="en-GB" dirty="0"/>
              <a:t>The average base salary of a mechanical engineering is: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03201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cx4="http://schemas.microsoft.com/office/drawing/2016/5/10/chartex" Requires="cx4">
          <p:graphicFrame>
            <p:nvGraphicFramePr>
              <p:cNvPr id="4" name="Chart 3">
                <a:extLst>
                  <a:ext uri="{FF2B5EF4-FFF2-40B4-BE49-F238E27FC236}">
                    <a16:creationId xmlns:a16="http://schemas.microsoft.com/office/drawing/2014/main" id="{74DF24A3-5FE2-4A20-A1EE-BE7FF6E44CCD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4150566355"/>
                  </p:ext>
                </p:extLst>
              </p:nvPr>
            </p:nvGraphicFramePr>
            <p:xfrm>
              <a:off x="121298" y="0"/>
              <a:ext cx="11978338" cy="6755363"/>
            </p:xfrm>
            <a:graphic>
              <a:graphicData uri="http://schemas.microsoft.com/office/drawing/2014/chartex">
                <cx:chart xmlns:cx="http://schemas.microsoft.com/office/drawing/2014/chartex" xmlns:r="http://schemas.openxmlformats.org/officeDocument/2006/relationships" r:id="rId2"/>
              </a:graphicData>
            </a:graphic>
          </p:graphicFrame>
        </mc:Choice>
        <mc:Fallback>
          <p:pic>
            <p:nvPicPr>
              <p:cNvPr id="4" name="Chart 3">
                <a:extLst>
                  <a:ext uri="{FF2B5EF4-FFF2-40B4-BE49-F238E27FC236}">
                    <a16:creationId xmlns:a16="http://schemas.microsoft.com/office/drawing/2014/main" id="{74DF24A3-5FE2-4A20-A1EE-BE7FF6E44CC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1298" y="0"/>
                <a:ext cx="11978338" cy="6755363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377399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570078E-811A-499F-845C-21DE192AF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9869" y="643466"/>
            <a:ext cx="3143875" cy="5571065"/>
          </a:xfrm>
        </p:spPr>
        <p:txBody>
          <a:bodyPr anchor="ctr">
            <a:normAutofit/>
          </a:bodyPr>
          <a:lstStyle/>
          <a:p>
            <a:r>
              <a:rPr lang="en-GB" sz="3600"/>
              <a:t>Required skills and  </a:t>
            </a:r>
            <a:r>
              <a:rPr lang="en-GB" sz="3600" err="1"/>
              <a:t>abilitys</a:t>
            </a:r>
            <a:endParaRPr lang="en-US" sz="3600"/>
          </a:p>
        </p:txBody>
      </p:sp>
      <p:sp>
        <p:nvSpPr>
          <p:cNvPr id="20" name="Rectangle 9">
            <a:extLst>
              <a:ext uri="{FF2B5EF4-FFF2-40B4-BE49-F238E27FC236}">
                <a16:creationId xmlns:a16="http://schemas.microsoft.com/office/drawing/2014/main" id="{D0672142-94D6-400E-B188-309B101D8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32169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1">
            <a:extLst>
              <a:ext uri="{FF2B5EF4-FFF2-40B4-BE49-F238E27FC236}">
                <a16:creationId xmlns:a16="http://schemas.microsoft.com/office/drawing/2014/main" id="{C127259A-B804-4AD2-9BC6-66F7BB218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908066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cxnSp>
        <p:nvCxnSpPr>
          <p:cNvPr id="22" name="Straight Connector 13">
            <a:extLst>
              <a:ext uri="{FF2B5EF4-FFF2-40B4-BE49-F238E27FC236}">
                <a16:creationId xmlns:a16="http://schemas.microsoft.com/office/drawing/2014/main" id="{39B4E8A7-8505-4752-9B81-C739116C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4150420" y="3429000"/>
            <a:ext cx="6858000" cy="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AE8C9921-8D6B-4AEF-95F9-8C095D4D4E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8660169"/>
              </p:ext>
            </p:extLst>
          </p:nvPr>
        </p:nvGraphicFramePr>
        <p:xfrm>
          <a:off x="643467" y="643467"/>
          <a:ext cx="6243992" cy="55710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766064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5690F3EE-0CD1-4520-B020-4E1DF3141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7" name="Freeform: Shape 36">
            <a:extLst>
              <a:ext uri="{FF2B5EF4-FFF2-40B4-BE49-F238E27FC236}">
                <a16:creationId xmlns:a16="http://schemas.microsoft.com/office/drawing/2014/main" id="{9EFDE1E9-7FE0-45CA-9DE2-237F77319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2270840"/>
          </a:xfrm>
          <a:custGeom>
            <a:avLst/>
            <a:gdLst>
              <a:gd name="connsiteX0" fmla="*/ 0 w 12192000"/>
              <a:gd name="connsiteY0" fmla="*/ 0 h 2270840"/>
              <a:gd name="connsiteX1" fmla="*/ 12192000 w 12192000"/>
              <a:gd name="connsiteY1" fmla="*/ 0 h 2270840"/>
              <a:gd name="connsiteX2" fmla="*/ 12192000 w 12192000"/>
              <a:gd name="connsiteY2" fmla="*/ 519831 h 2270840"/>
              <a:gd name="connsiteX3" fmla="*/ 12192000 w 12192000"/>
              <a:gd name="connsiteY3" fmla="*/ 744794 h 2270840"/>
              <a:gd name="connsiteX4" fmla="*/ 12192000 w 12192000"/>
              <a:gd name="connsiteY4" fmla="*/ 1754022 h 2270840"/>
              <a:gd name="connsiteX5" fmla="*/ 11957522 w 12192000"/>
              <a:gd name="connsiteY5" fmla="*/ 1797924 h 2270840"/>
              <a:gd name="connsiteX6" fmla="*/ 11679973 w 12192000"/>
              <a:gd name="connsiteY6" fmla="*/ 1847668 h 2270840"/>
              <a:gd name="connsiteX7" fmla="*/ 11401197 w 12192000"/>
              <a:gd name="connsiteY7" fmla="*/ 1896361 h 2270840"/>
              <a:gd name="connsiteX8" fmla="*/ 11121192 w 12192000"/>
              <a:gd name="connsiteY8" fmla="*/ 1938047 h 2270840"/>
              <a:gd name="connsiteX9" fmla="*/ 10842416 w 12192000"/>
              <a:gd name="connsiteY9" fmla="*/ 1980084 h 2270840"/>
              <a:gd name="connsiteX10" fmla="*/ 10562411 w 12192000"/>
              <a:gd name="connsiteY10" fmla="*/ 2019319 h 2270840"/>
              <a:gd name="connsiteX11" fmla="*/ 10286091 w 12192000"/>
              <a:gd name="connsiteY11" fmla="*/ 2052948 h 2270840"/>
              <a:gd name="connsiteX12" fmla="*/ 10006086 w 12192000"/>
              <a:gd name="connsiteY12" fmla="*/ 2084826 h 2270840"/>
              <a:gd name="connsiteX13" fmla="*/ 9727310 w 12192000"/>
              <a:gd name="connsiteY13" fmla="*/ 2113902 h 2270840"/>
              <a:gd name="connsiteX14" fmla="*/ 9453445 w 12192000"/>
              <a:gd name="connsiteY14" fmla="*/ 2139124 h 2270840"/>
              <a:gd name="connsiteX15" fmla="*/ 9175897 w 12192000"/>
              <a:gd name="connsiteY15" fmla="*/ 2164346 h 2270840"/>
              <a:gd name="connsiteX16" fmla="*/ 8902033 w 12192000"/>
              <a:gd name="connsiteY16" fmla="*/ 2185365 h 2270840"/>
              <a:gd name="connsiteX17" fmla="*/ 8628169 w 12192000"/>
              <a:gd name="connsiteY17" fmla="*/ 2201829 h 2270840"/>
              <a:gd name="connsiteX18" fmla="*/ 8355533 w 12192000"/>
              <a:gd name="connsiteY18" fmla="*/ 2218995 h 2270840"/>
              <a:gd name="connsiteX19" fmla="*/ 8085353 w 12192000"/>
              <a:gd name="connsiteY19" fmla="*/ 2233357 h 2270840"/>
              <a:gd name="connsiteX20" fmla="*/ 7817629 w 12192000"/>
              <a:gd name="connsiteY20" fmla="*/ 2243516 h 2270840"/>
              <a:gd name="connsiteX21" fmla="*/ 7549905 w 12192000"/>
              <a:gd name="connsiteY21" fmla="*/ 2252274 h 2270840"/>
              <a:gd name="connsiteX22" fmla="*/ 7284638 w 12192000"/>
              <a:gd name="connsiteY22" fmla="*/ 2260681 h 2270840"/>
              <a:gd name="connsiteX23" fmla="*/ 7023055 w 12192000"/>
              <a:gd name="connsiteY23" fmla="*/ 2264535 h 2270840"/>
              <a:gd name="connsiteX24" fmla="*/ 6761472 w 12192000"/>
              <a:gd name="connsiteY24" fmla="*/ 2268738 h 2270840"/>
              <a:gd name="connsiteX25" fmla="*/ 6503573 w 12192000"/>
              <a:gd name="connsiteY25" fmla="*/ 2270840 h 2270840"/>
              <a:gd name="connsiteX26" fmla="*/ 6248130 w 12192000"/>
              <a:gd name="connsiteY26" fmla="*/ 2268738 h 2270840"/>
              <a:gd name="connsiteX27" fmla="*/ 5995144 w 12192000"/>
              <a:gd name="connsiteY27" fmla="*/ 2268738 h 2270840"/>
              <a:gd name="connsiteX28" fmla="*/ 5744613 w 12192000"/>
              <a:gd name="connsiteY28" fmla="*/ 2264535 h 2270840"/>
              <a:gd name="connsiteX29" fmla="*/ 5498995 w 12192000"/>
              <a:gd name="connsiteY29" fmla="*/ 2258229 h 2270840"/>
              <a:gd name="connsiteX30" fmla="*/ 5255834 w 12192000"/>
              <a:gd name="connsiteY30" fmla="*/ 2252274 h 2270840"/>
              <a:gd name="connsiteX31" fmla="*/ 5017584 w 12192000"/>
              <a:gd name="connsiteY31" fmla="*/ 2245618 h 2270840"/>
              <a:gd name="connsiteX32" fmla="*/ 4780562 w 12192000"/>
              <a:gd name="connsiteY32" fmla="*/ 2235459 h 2270840"/>
              <a:gd name="connsiteX33" fmla="*/ 4547227 w 12192000"/>
              <a:gd name="connsiteY33" fmla="*/ 2224599 h 2270840"/>
              <a:gd name="connsiteX34" fmla="*/ 4318800 w 12192000"/>
              <a:gd name="connsiteY34" fmla="*/ 2214791 h 2270840"/>
              <a:gd name="connsiteX35" fmla="*/ 3873004 w 12192000"/>
              <a:gd name="connsiteY35" fmla="*/ 2187116 h 2270840"/>
              <a:gd name="connsiteX36" fmla="*/ 3445628 w 12192000"/>
              <a:gd name="connsiteY36" fmla="*/ 2157691 h 2270840"/>
              <a:gd name="connsiteX37" fmla="*/ 3035446 w 12192000"/>
              <a:gd name="connsiteY37" fmla="*/ 2126863 h 2270840"/>
              <a:gd name="connsiteX38" fmla="*/ 2647370 w 12192000"/>
              <a:gd name="connsiteY38" fmla="*/ 2092884 h 2270840"/>
              <a:gd name="connsiteX39" fmla="*/ 2276487 w 12192000"/>
              <a:gd name="connsiteY39" fmla="*/ 2057502 h 2270840"/>
              <a:gd name="connsiteX40" fmla="*/ 1932621 w 12192000"/>
              <a:gd name="connsiteY40" fmla="*/ 2019319 h 2270840"/>
              <a:gd name="connsiteX41" fmla="*/ 1609634 w 12192000"/>
              <a:gd name="connsiteY41" fmla="*/ 1981836 h 2270840"/>
              <a:gd name="connsiteX42" fmla="*/ 1312435 w 12192000"/>
              <a:gd name="connsiteY42" fmla="*/ 1944353 h 2270840"/>
              <a:gd name="connsiteX43" fmla="*/ 1039799 w 12192000"/>
              <a:gd name="connsiteY43" fmla="*/ 1908972 h 2270840"/>
              <a:gd name="connsiteX44" fmla="*/ 797865 w 12192000"/>
              <a:gd name="connsiteY44" fmla="*/ 1875342 h 2270840"/>
              <a:gd name="connsiteX45" fmla="*/ 579265 w 12192000"/>
              <a:gd name="connsiteY45" fmla="*/ 1843464 h 2270840"/>
              <a:gd name="connsiteX46" fmla="*/ 395052 w 12192000"/>
              <a:gd name="connsiteY46" fmla="*/ 1816841 h 2270840"/>
              <a:gd name="connsiteX47" fmla="*/ 240312 w 12192000"/>
              <a:gd name="connsiteY47" fmla="*/ 1791618 h 2270840"/>
              <a:gd name="connsiteX48" fmla="*/ 27853 w 12192000"/>
              <a:gd name="connsiteY48" fmla="*/ 1755537 h 2270840"/>
              <a:gd name="connsiteX49" fmla="*/ 0 w 12192000"/>
              <a:gd name="connsiteY49" fmla="*/ 1750824 h 2270840"/>
              <a:gd name="connsiteX50" fmla="*/ 0 w 12192000"/>
              <a:gd name="connsiteY50" fmla="*/ 744794 h 2270840"/>
              <a:gd name="connsiteX51" fmla="*/ 0 w 12192000"/>
              <a:gd name="connsiteY51" fmla="*/ 519831 h 22708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270840">
                <a:moveTo>
                  <a:pt x="0" y="0"/>
                </a:moveTo>
                <a:lnTo>
                  <a:pt x="12192000" y="0"/>
                </a:lnTo>
                <a:lnTo>
                  <a:pt x="12192000" y="519831"/>
                </a:lnTo>
                <a:lnTo>
                  <a:pt x="12192000" y="744794"/>
                </a:lnTo>
                <a:lnTo>
                  <a:pt x="12192000" y="1754022"/>
                </a:lnTo>
                <a:lnTo>
                  <a:pt x="11957522" y="1797924"/>
                </a:lnTo>
                <a:lnTo>
                  <a:pt x="11679973" y="1847668"/>
                </a:lnTo>
                <a:lnTo>
                  <a:pt x="11401197" y="1896361"/>
                </a:lnTo>
                <a:lnTo>
                  <a:pt x="11121192" y="1938047"/>
                </a:lnTo>
                <a:lnTo>
                  <a:pt x="10842416" y="1980084"/>
                </a:lnTo>
                <a:lnTo>
                  <a:pt x="10562411" y="2019319"/>
                </a:lnTo>
                <a:lnTo>
                  <a:pt x="10286091" y="2052948"/>
                </a:lnTo>
                <a:lnTo>
                  <a:pt x="10006086" y="2084826"/>
                </a:lnTo>
                <a:lnTo>
                  <a:pt x="9727310" y="2113902"/>
                </a:lnTo>
                <a:lnTo>
                  <a:pt x="9453445" y="2139124"/>
                </a:lnTo>
                <a:lnTo>
                  <a:pt x="9175897" y="2164346"/>
                </a:lnTo>
                <a:lnTo>
                  <a:pt x="8902033" y="2185365"/>
                </a:lnTo>
                <a:lnTo>
                  <a:pt x="8628169" y="2201829"/>
                </a:lnTo>
                <a:lnTo>
                  <a:pt x="8355533" y="2218995"/>
                </a:lnTo>
                <a:lnTo>
                  <a:pt x="8085353" y="2233357"/>
                </a:lnTo>
                <a:lnTo>
                  <a:pt x="7817629" y="2243516"/>
                </a:lnTo>
                <a:lnTo>
                  <a:pt x="7549905" y="2252274"/>
                </a:lnTo>
                <a:lnTo>
                  <a:pt x="7284638" y="2260681"/>
                </a:lnTo>
                <a:lnTo>
                  <a:pt x="7023055" y="2264535"/>
                </a:lnTo>
                <a:lnTo>
                  <a:pt x="6761472" y="2268738"/>
                </a:lnTo>
                <a:lnTo>
                  <a:pt x="6503573" y="2270840"/>
                </a:lnTo>
                <a:lnTo>
                  <a:pt x="6248130" y="2268738"/>
                </a:lnTo>
                <a:lnTo>
                  <a:pt x="5995144" y="2268738"/>
                </a:lnTo>
                <a:lnTo>
                  <a:pt x="5744613" y="2264535"/>
                </a:lnTo>
                <a:lnTo>
                  <a:pt x="5498995" y="2258229"/>
                </a:lnTo>
                <a:lnTo>
                  <a:pt x="5255834" y="2252274"/>
                </a:lnTo>
                <a:lnTo>
                  <a:pt x="5017584" y="2245618"/>
                </a:lnTo>
                <a:lnTo>
                  <a:pt x="4780562" y="2235459"/>
                </a:lnTo>
                <a:lnTo>
                  <a:pt x="4547227" y="2224599"/>
                </a:lnTo>
                <a:lnTo>
                  <a:pt x="4318800" y="2214791"/>
                </a:lnTo>
                <a:lnTo>
                  <a:pt x="3873004" y="2187116"/>
                </a:lnTo>
                <a:lnTo>
                  <a:pt x="3445628" y="2157691"/>
                </a:lnTo>
                <a:lnTo>
                  <a:pt x="3035446" y="2126863"/>
                </a:lnTo>
                <a:lnTo>
                  <a:pt x="2647370" y="2092884"/>
                </a:lnTo>
                <a:lnTo>
                  <a:pt x="2276487" y="2057502"/>
                </a:lnTo>
                <a:lnTo>
                  <a:pt x="1932621" y="2019319"/>
                </a:lnTo>
                <a:lnTo>
                  <a:pt x="1609634" y="1981836"/>
                </a:lnTo>
                <a:lnTo>
                  <a:pt x="1312435" y="1944353"/>
                </a:lnTo>
                <a:lnTo>
                  <a:pt x="1039799" y="1908972"/>
                </a:lnTo>
                <a:lnTo>
                  <a:pt x="797865" y="1875342"/>
                </a:lnTo>
                <a:lnTo>
                  <a:pt x="579265" y="1843464"/>
                </a:lnTo>
                <a:lnTo>
                  <a:pt x="395052" y="1816841"/>
                </a:lnTo>
                <a:lnTo>
                  <a:pt x="240312" y="1791618"/>
                </a:lnTo>
                <a:lnTo>
                  <a:pt x="27853" y="1755537"/>
                </a:lnTo>
                <a:lnTo>
                  <a:pt x="0" y="1750824"/>
                </a:lnTo>
                <a:lnTo>
                  <a:pt x="0" y="744794"/>
                </a:lnTo>
                <a:lnTo>
                  <a:pt x="0" y="519831"/>
                </a:lnTo>
                <a:close/>
              </a:path>
            </a:pathLst>
          </a:cu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outerShdw blurRad="50800" dist="3810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17BE64-722C-DE4B-B845-CBC222773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210105"/>
            <a:ext cx="9905998" cy="1173480"/>
          </a:xfrm>
        </p:spPr>
        <p:txBody>
          <a:bodyPr>
            <a:normAutofit/>
          </a:bodyPr>
          <a:lstStyle/>
          <a:p>
            <a:pPr algn="ctr"/>
            <a:r>
              <a:rPr lang="en-US" dirty="0" err="1"/>
              <a:t>Swoat</a:t>
            </a:r>
            <a:r>
              <a:rPr lang="en-US" dirty="0"/>
              <a:t> analysis</a:t>
            </a: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A5846FCD-F29A-DB48-AEF4-B58457F78D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2261" y="1114850"/>
            <a:ext cx="4040155" cy="2683277"/>
          </a:xfrm>
          <a:solidFill>
            <a:srgbClr val="C00000"/>
          </a:solidFill>
        </p:spPr>
        <p:txBody>
          <a:bodyPr tIns="0" bIns="720000">
            <a:noAutofit/>
          </a:bodyPr>
          <a:lstStyle/>
          <a:p>
            <a:pPr marL="0" indent="0" algn="ctr">
              <a:buNone/>
            </a:pPr>
            <a:r>
              <a:rPr lang="en-US" sz="2800" b="1" dirty="0"/>
              <a:t>Weakness</a:t>
            </a:r>
          </a:p>
          <a:p>
            <a:r>
              <a:rPr lang="en-US" sz="1600" b="1" dirty="0"/>
              <a:t>Software knowledge</a:t>
            </a:r>
          </a:p>
          <a:p>
            <a:r>
              <a:rPr lang="en-US" sz="1600" b="1" dirty="0"/>
              <a:t>mathematics</a:t>
            </a:r>
          </a:p>
          <a:p>
            <a:pPr marL="0" indent="0">
              <a:buNone/>
            </a:pPr>
            <a:endParaRPr lang="en-US" sz="1600" b="1" dirty="0"/>
          </a:p>
          <a:p>
            <a:pPr marL="0" indent="0" algn="ctr">
              <a:buNone/>
            </a:pPr>
            <a:endParaRPr lang="en-US" b="1" dirty="0"/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14A6E59E-2B76-40E7-8612-BA1D181B7B7A}"/>
              </a:ext>
            </a:extLst>
          </p:cNvPr>
          <p:cNvSpPr txBox="1">
            <a:spLocks/>
          </p:cNvSpPr>
          <p:nvPr/>
        </p:nvSpPr>
        <p:spPr>
          <a:xfrm>
            <a:off x="1375524" y="1115773"/>
            <a:ext cx="4040155" cy="2683278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/>
              <a:buNone/>
            </a:pPr>
            <a:r>
              <a:rPr lang="en-US" sz="2800" b="1" dirty="0"/>
              <a:t>strength</a:t>
            </a:r>
          </a:p>
          <a:p>
            <a:pPr algn="just"/>
            <a:r>
              <a:rPr lang="en-US" sz="1600" b="1" dirty="0"/>
              <a:t>Communication</a:t>
            </a:r>
          </a:p>
          <a:p>
            <a:pPr algn="just"/>
            <a:r>
              <a:rPr lang="en-US" sz="1600" b="1" dirty="0"/>
              <a:t>analysis</a:t>
            </a:r>
          </a:p>
          <a:p>
            <a:pPr algn="just"/>
            <a:r>
              <a:rPr lang="en-US" sz="1600" b="1" dirty="0"/>
              <a:t>Self management</a:t>
            </a:r>
          </a:p>
          <a:p>
            <a:r>
              <a:rPr lang="en-US" sz="1600" b="1" dirty="0"/>
              <a:t>Team-work</a:t>
            </a:r>
          </a:p>
          <a:p>
            <a:pPr marL="0" indent="0">
              <a:buFont typeface="Arial"/>
              <a:buNone/>
            </a:pPr>
            <a:endParaRPr lang="en-US" b="1" dirty="0"/>
          </a:p>
          <a:p>
            <a:pPr marL="0" indent="0" algn="ctr">
              <a:buFont typeface="Arial"/>
              <a:buNone/>
            </a:pPr>
            <a:endParaRPr lang="en-US" b="1" dirty="0"/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57791BA0-5178-4EB0-A07B-F81CA85FF391}"/>
              </a:ext>
            </a:extLst>
          </p:cNvPr>
          <p:cNvSpPr txBox="1">
            <a:spLocks/>
          </p:cNvSpPr>
          <p:nvPr/>
        </p:nvSpPr>
        <p:spPr>
          <a:xfrm>
            <a:off x="6212261" y="3815992"/>
            <a:ext cx="4040155" cy="2928817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vert="horz" lIns="91440" tIns="45720" rIns="91440" bIns="43200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/>
              <a:buNone/>
            </a:pPr>
            <a:r>
              <a:rPr lang="en-US" sz="2800" b="1" dirty="0"/>
              <a:t>opportunity</a:t>
            </a:r>
          </a:p>
          <a:p>
            <a:pPr algn="just"/>
            <a:r>
              <a:rPr lang="en-US" sz="1600" b="1" dirty="0"/>
              <a:t>development</a:t>
            </a:r>
          </a:p>
          <a:p>
            <a:pPr algn="just"/>
            <a:r>
              <a:rPr lang="en-US" b="1" dirty="0"/>
              <a:t> </a:t>
            </a:r>
            <a:r>
              <a:rPr lang="en-US" sz="1600" b="1" dirty="0"/>
              <a:t>wide range of industries</a:t>
            </a:r>
          </a:p>
          <a:p>
            <a:pPr marL="0" indent="0">
              <a:buFont typeface="Arial"/>
              <a:buNone/>
            </a:pPr>
            <a:endParaRPr lang="en-US" b="1" dirty="0"/>
          </a:p>
          <a:p>
            <a:pPr marL="0" indent="0">
              <a:buFont typeface="Arial"/>
              <a:buNone/>
            </a:pPr>
            <a:endParaRPr lang="en-US" b="1" dirty="0"/>
          </a:p>
          <a:p>
            <a:pPr marL="0" indent="0" algn="ctr">
              <a:buFont typeface="Arial"/>
              <a:buNone/>
            </a:pPr>
            <a:endParaRPr lang="en-US" b="1" dirty="0"/>
          </a:p>
        </p:txBody>
      </p:sp>
      <p:sp>
        <p:nvSpPr>
          <p:cNvPr id="39" name="Content Placeholder 2">
            <a:extLst>
              <a:ext uri="{FF2B5EF4-FFF2-40B4-BE49-F238E27FC236}">
                <a16:creationId xmlns:a16="http://schemas.microsoft.com/office/drawing/2014/main" id="{6E49D4B8-1997-41FD-8090-8BFF4E8913E8}"/>
              </a:ext>
            </a:extLst>
          </p:cNvPr>
          <p:cNvSpPr txBox="1">
            <a:spLocks/>
          </p:cNvSpPr>
          <p:nvPr/>
        </p:nvSpPr>
        <p:spPr>
          <a:xfrm>
            <a:off x="1375523" y="3798127"/>
            <a:ext cx="4040155" cy="2800901"/>
          </a:xfrm>
          <a:prstGeom prst="rect">
            <a:avLst/>
          </a:prstGeom>
          <a:solidFill>
            <a:srgbClr val="C00000"/>
          </a:solidFill>
        </p:spPr>
        <p:txBody>
          <a:bodyPr vert="horz" lIns="91440" tIns="0" rIns="91440" bIns="32400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/>
              <a:buNone/>
            </a:pPr>
            <a:r>
              <a:rPr lang="en-US" sz="2800" b="1" dirty="0"/>
              <a:t>threat</a:t>
            </a:r>
          </a:p>
          <a:p>
            <a:pPr algn="just"/>
            <a:r>
              <a:rPr lang="en-US" sz="1600" b="1" dirty="0"/>
              <a:t>development</a:t>
            </a:r>
          </a:p>
          <a:p>
            <a:pPr algn="just"/>
            <a:r>
              <a:rPr lang="en-US" sz="1600" b="1" dirty="0"/>
              <a:t>Computer science</a:t>
            </a:r>
          </a:p>
          <a:p>
            <a:endParaRPr lang="en-US" b="1" dirty="0"/>
          </a:p>
          <a:p>
            <a:pPr marL="0" indent="0">
              <a:buFont typeface="Arial"/>
              <a:buNone/>
            </a:pPr>
            <a:endParaRPr lang="en-US" b="1" dirty="0"/>
          </a:p>
          <a:p>
            <a:pPr marL="0" indent="0" algn="ctr">
              <a:buFont typeface="Arial"/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8712099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036E1-4E48-0747-B77D-172E059328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Time management tools </a:t>
            </a:r>
            <a:endParaRPr lang="en-US" sz="5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B0426-9C93-7145-B3D9-9FB616B530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Learn to delegate (stop micromanaging)</a:t>
            </a:r>
          </a:p>
          <a:p>
            <a:r>
              <a:rPr lang="en-US" dirty="0"/>
              <a:t>Gantt charts </a:t>
            </a:r>
          </a:p>
          <a:p>
            <a:r>
              <a:rPr lang="en-US" dirty="0"/>
              <a:t>Personal excel time-table</a:t>
            </a:r>
          </a:p>
          <a:p>
            <a:r>
              <a:rPr lang="en-US" dirty="0"/>
              <a:t>Calendar notes</a:t>
            </a:r>
          </a:p>
          <a:p>
            <a:r>
              <a:rPr lang="en-US" dirty="0"/>
              <a:t>Use of planner</a:t>
            </a:r>
          </a:p>
        </p:txBody>
      </p:sp>
    </p:spTree>
    <p:extLst>
      <p:ext uri="{BB962C8B-B14F-4D97-AF65-F5344CB8AC3E}">
        <p14:creationId xmlns:p14="http://schemas.microsoft.com/office/powerpoint/2010/main" val="39253338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20089-04B5-534C-809F-7EA563CF7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468582"/>
          </a:xfrm>
        </p:spPr>
        <p:txBody>
          <a:bodyPr>
            <a:normAutofit/>
          </a:bodyPr>
          <a:lstStyle/>
          <a:p>
            <a:r>
              <a:rPr lang="en-GB" sz="4800" dirty="0"/>
              <a:t>Personal development plan</a:t>
            </a:r>
            <a:endParaRPr lang="en-US" sz="4800" dirty="0"/>
          </a:p>
        </p:txBody>
      </p:sp>
      <p:graphicFrame>
        <p:nvGraphicFramePr>
          <p:cNvPr id="20" name="Table 4">
            <a:extLst>
              <a:ext uri="{FF2B5EF4-FFF2-40B4-BE49-F238E27FC236}">
                <a16:creationId xmlns:a16="http://schemas.microsoft.com/office/drawing/2014/main" id="{E861ACBD-E129-4BE9-ACC5-63FAA0D230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4357634"/>
              </p:ext>
            </p:extLst>
          </p:nvPr>
        </p:nvGraphicFramePr>
        <p:xfrm>
          <a:off x="1141413" y="2078182"/>
          <a:ext cx="9820871" cy="3564527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76463">
                  <a:extLst>
                    <a:ext uri="{9D8B030D-6E8A-4147-A177-3AD203B41FA5}">
                      <a16:colId xmlns:a16="http://schemas.microsoft.com/office/drawing/2014/main" val="2444477308"/>
                    </a:ext>
                  </a:extLst>
                </a:gridCol>
                <a:gridCol w="1786620">
                  <a:extLst>
                    <a:ext uri="{9D8B030D-6E8A-4147-A177-3AD203B41FA5}">
                      <a16:colId xmlns:a16="http://schemas.microsoft.com/office/drawing/2014/main" val="2888901991"/>
                    </a:ext>
                  </a:extLst>
                </a:gridCol>
                <a:gridCol w="2663448">
                  <a:extLst>
                    <a:ext uri="{9D8B030D-6E8A-4147-A177-3AD203B41FA5}">
                      <a16:colId xmlns:a16="http://schemas.microsoft.com/office/drawing/2014/main" val="2293722987"/>
                    </a:ext>
                  </a:extLst>
                </a:gridCol>
                <a:gridCol w="2048918">
                  <a:extLst>
                    <a:ext uri="{9D8B030D-6E8A-4147-A177-3AD203B41FA5}">
                      <a16:colId xmlns:a16="http://schemas.microsoft.com/office/drawing/2014/main" val="843404148"/>
                    </a:ext>
                  </a:extLst>
                </a:gridCol>
                <a:gridCol w="1445422">
                  <a:extLst>
                    <a:ext uri="{9D8B030D-6E8A-4147-A177-3AD203B41FA5}">
                      <a16:colId xmlns:a16="http://schemas.microsoft.com/office/drawing/2014/main" val="2415508012"/>
                    </a:ext>
                  </a:extLst>
                </a:gridCol>
              </a:tblGrid>
              <a:tr h="1362722">
                <a:tc>
                  <a:txBody>
                    <a:bodyPr/>
                    <a:lstStyle/>
                    <a:p>
                      <a:r>
                        <a:rPr lang="en-GB" sz="1700"/>
                        <a:t>What are my big goals?</a:t>
                      </a:r>
                    </a:p>
                  </a:txBody>
                  <a:tcPr marL="98900" marR="98900" marT="49450" marB="4945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What obstacle might get in my way?</a:t>
                      </a:r>
                    </a:p>
                  </a:txBody>
                  <a:tcPr marL="98900" marR="98900" marT="49450" marB="49450"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How can I improve my chances of meeting my goals?</a:t>
                      </a:r>
                    </a:p>
                  </a:txBody>
                  <a:tcPr marL="98900" marR="98900" marT="49450" marB="49450"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Where I can get   support?</a:t>
                      </a:r>
                    </a:p>
                  </a:txBody>
                  <a:tcPr marL="98900" marR="98900" marT="49450" marB="4945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How much time I need?</a:t>
                      </a:r>
                    </a:p>
                  </a:txBody>
                  <a:tcPr marL="98900" marR="98900" marT="49450" marB="49450"/>
                </a:tc>
                <a:extLst>
                  <a:ext uri="{0D108BD9-81ED-4DB2-BD59-A6C34878D82A}">
                    <a16:rowId xmlns:a16="http://schemas.microsoft.com/office/drawing/2014/main" val="3268900616"/>
                  </a:ext>
                </a:extLst>
              </a:tr>
              <a:tr h="944665">
                <a:tc>
                  <a:txBody>
                    <a:bodyPr/>
                    <a:lstStyle/>
                    <a:p>
                      <a:r>
                        <a:rPr lang="en-GB" sz="1900"/>
                        <a:t>Software knowledge</a:t>
                      </a:r>
                    </a:p>
                  </a:txBody>
                  <a:tcPr marL="98900" marR="98900" marT="49450" marB="4945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Leak of resoursce</a:t>
                      </a:r>
                    </a:p>
                  </a:txBody>
                  <a:tcPr marL="98900" marR="98900" marT="49450" marB="4945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Practice, repeat</a:t>
                      </a:r>
                    </a:p>
                  </a:txBody>
                  <a:tcPr marL="98900" marR="98900" marT="49450" marB="49450"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University , online</a:t>
                      </a:r>
                    </a:p>
                  </a:txBody>
                  <a:tcPr marL="98900" marR="98900" marT="49450" marB="4945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3-8 months</a:t>
                      </a:r>
                    </a:p>
                  </a:txBody>
                  <a:tcPr marL="98900" marR="98900" marT="49450" marB="49450"/>
                </a:tc>
                <a:extLst>
                  <a:ext uri="{0D108BD9-81ED-4DB2-BD59-A6C34878D82A}">
                    <a16:rowId xmlns:a16="http://schemas.microsoft.com/office/drawing/2014/main" val="2630458700"/>
                  </a:ext>
                </a:extLst>
              </a:tr>
              <a:tr h="1030307">
                <a:tc>
                  <a:txBody>
                    <a:bodyPr/>
                    <a:lstStyle/>
                    <a:p>
                      <a:r>
                        <a:rPr lang="en-GB" sz="1900"/>
                        <a:t>mathematics</a:t>
                      </a:r>
                    </a:p>
                  </a:txBody>
                  <a:tcPr marL="98900" marR="98900" marT="49450" marB="49450"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Difficult  concept to understand</a:t>
                      </a:r>
                    </a:p>
                  </a:txBody>
                  <a:tcPr marL="98900" marR="98900" marT="49450" marB="4945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Exercise,lessons online , practice math evreyday</a:t>
                      </a:r>
                    </a:p>
                  </a:txBody>
                  <a:tcPr marL="98900" marR="98900" marT="49450" marB="4945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University, online . Frends .books</a:t>
                      </a:r>
                    </a:p>
                    <a:p>
                      <a:endParaRPr lang="en-GB" sz="1900"/>
                    </a:p>
                  </a:txBody>
                  <a:tcPr marL="98900" marR="98900" marT="49450" marB="49450"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6-12 months</a:t>
                      </a:r>
                    </a:p>
                  </a:txBody>
                  <a:tcPr marL="98900" marR="98900" marT="49450" marB="49450"/>
                </a:tc>
                <a:extLst>
                  <a:ext uri="{0D108BD9-81ED-4DB2-BD59-A6C34878D82A}">
                    <a16:rowId xmlns:a16="http://schemas.microsoft.com/office/drawing/2014/main" val="35967123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64450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FF853-0A13-9B45-B7D2-3BCC8474E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/>
              <a:t>Conclusion </a:t>
            </a:r>
            <a:endParaRPr lang="en-US" sz="5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BFE9F-8088-E541-8358-B7A9B8E72E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Mechanical engineering can be a difficult but rewarding career</a:t>
            </a:r>
          </a:p>
          <a:p>
            <a:r>
              <a:rPr lang="en-US" dirty="0"/>
              <a:t>Mathematics is the base of all mechanical engineering achievements </a:t>
            </a:r>
          </a:p>
          <a:p>
            <a:r>
              <a:rPr lang="en-US" dirty="0"/>
              <a:t>High detailed time tracking procedures are required to succeed </a:t>
            </a:r>
          </a:p>
          <a:p>
            <a:r>
              <a:rPr lang="en-US" dirty="0"/>
              <a:t>Multi-skill is required to be achieved as a successful engineer </a:t>
            </a:r>
          </a:p>
          <a:p>
            <a:r>
              <a:rPr lang="en-US" dirty="0"/>
              <a:t>The salary is relatively high compared to other job sectors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9812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52962-4F90-5046-956F-6CA6E7B78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4179" y="714375"/>
            <a:ext cx="3332955" cy="5076826"/>
          </a:xfrm>
        </p:spPr>
        <p:txBody>
          <a:bodyPr anchor="ctr">
            <a:normAutofit/>
          </a:bodyPr>
          <a:lstStyle/>
          <a:p>
            <a:r>
              <a:rPr lang="en-GB" sz="4000"/>
              <a:t>References </a:t>
            </a:r>
            <a:endParaRPr lang="en-US" sz="4000"/>
          </a:p>
        </p:txBody>
      </p:sp>
      <p:sp>
        <p:nvSpPr>
          <p:cNvPr id="23" name="Rectangle 7">
            <a:extLst>
              <a:ext uri="{FF2B5EF4-FFF2-40B4-BE49-F238E27FC236}">
                <a16:creationId xmlns:a16="http://schemas.microsoft.com/office/drawing/2014/main" id="{375136A9-49F9-4DA0-A741-F065B0FA0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3356" y="0"/>
            <a:ext cx="7558643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9">
            <a:extLst>
              <a:ext uri="{FF2B5EF4-FFF2-40B4-BE49-F238E27FC236}">
                <a16:creationId xmlns:a16="http://schemas.microsoft.com/office/drawing/2014/main" id="{B912F6C7-0423-4B6F-AECE-710C84891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446539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cxnSp>
        <p:nvCxnSpPr>
          <p:cNvPr id="25" name="Straight Connector 11">
            <a:extLst>
              <a:ext uri="{FF2B5EF4-FFF2-40B4-BE49-F238E27FC236}">
                <a16:creationId xmlns:a16="http://schemas.microsoft.com/office/drawing/2014/main" id="{A7208205-03EE-4EC8-9C34-59270C1880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42336" y="0"/>
            <a:ext cx="0" cy="685800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04FECDAA-ED98-6F4A-BBB3-BF058B677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3046" y="714375"/>
            <a:ext cx="6253751" cy="6023776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900" dirty="0">
                <a:solidFill>
                  <a:schemeClr val="tx1"/>
                </a:solidFill>
              </a:rPr>
              <a:t>TBS staff, "the best of schools," 2021. [Online]. Available: https://thebestschools.org/careers/career-guide/mechanical-engineering/. [Accessed 29 11 2021].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9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school of business skills, "synergy school of business skills," synergy , 2018. [Online]. Available: https://www.synergysbs.com/pro/people_skills.php. [Accessed 03 12 2021].</a:t>
            </a:r>
            <a:endParaRPr lang="en-GB" sz="1900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9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job jumpstart, "job jumpstart," </a:t>
            </a:r>
            <a:r>
              <a:rPr lang="en-US" sz="19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australian</a:t>
            </a:r>
            <a:r>
              <a:rPr lang="en-US" sz="19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9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goverment</a:t>
            </a:r>
            <a:r>
              <a:rPr lang="en-US" sz="19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 10 2021. [Online]. Available: https://www.jobjumpstart.gov.au/article/what-are-employability-skills. [Accessed 03 12 2021].</a:t>
            </a:r>
            <a:endParaRPr lang="en-GB" sz="1900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9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salary explorer, "salary explorer," salary explorer, 2021. [Online]. Available: http://www.salaryexplorer.com/privacy.php. [Accessed 03 12 2021].</a:t>
            </a:r>
            <a:endParaRPr lang="en-GB" sz="1900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900" dirty="0" err="1">
                <a:solidFill>
                  <a:schemeClr val="tx1"/>
                </a:solidFill>
              </a:rPr>
              <a:t>Udroiu</a:t>
            </a:r>
            <a:r>
              <a:rPr lang="en-GB" sz="1900" dirty="0">
                <a:solidFill>
                  <a:schemeClr val="tx1"/>
                </a:solidFill>
              </a:rPr>
              <a:t>, A., 2021. mechanical engineer career [Interview] (03 12 2021).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900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900" dirty="0">
              <a:solidFill>
                <a:schemeClr val="tx1"/>
              </a:solidFill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7A0557AF-56C2-4837-991C-B1E1410498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Udroiu, A., 2021. 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mechanical engineer career 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[Interview] (03 12 2021).</a:t>
            </a:r>
            <a:endParaRPr kumimoji="0" lang="en-GB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48215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5" ma:contentTypeDescription="Create a new document." ma:contentTypeScope="" ma:versionID="ae11f75e2e7e3018a284488f0708c116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84e00053e2030996da9cd6dc1ad047f7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541621B-F24B-472E-B00F-1FDA7ED11227}">
  <ds:schemaRefs>
    <ds:schemaRef ds:uri="http://purl.org/dc/terms/"/>
    <ds:schemaRef ds:uri="http://www.w3.org/XML/1998/namespace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95817cb9-f0eb-4f4d-892c-47ab9f8957c0"/>
    <ds:schemaRef ds:uri="9823f8e4-81f3-4a59-a026-c1a9717271fd"/>
    <ds:schemaRef ds:uri="http://schemas.microsoft.com/office/2006/metadata/properties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38292454-BF50-4A3C-9808-ACBA6B589D65}">
  <ds:schemaRefs>
    <ds:schemaRef ds:uri="95817cb9-f0eb-4f4d-892c-47ab9f8957c0"/>
    <ds:schemaRef ds:uri="9823f8e4-81f3-4a59-a026-c1a9717271f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EFE541A-6BD1-4A09-B322-CB55EFCA281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506</Words>
  <Application>Microsoft Office PowerPoint</Application>
  <PresentationFormat>Widescreen</PresentationFormat>
  <Paragraphs>81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Century Gothic</vt:lpstr>
      <vt:lpstr>Mesh</vt:lpstr>
      <vt:lpstr>Academic and employability skills </vt:lpstr>
      <vt:lpstr>Introduction </vt:lpstr>
      <vt:lpstr> career of a mechanical engineer</vt:lpstr>
      <vt:lpstr>PowerPoint Presentation</vt:lpstr>
      <vt:lpstr>Required skills and  abilitys</vt:lpstr>
      <vt:lpstr>Swoat analysis</vt:lpstr>
      <vt:lpstr>Time management tools </vt:lpstr>
      <vt:lpstr>Personal development plan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 </dc:title>
  <dc:creator>radubalintuk@gmail.com</dc:creator>
  <cp:lastModifiedBy>Radu-Robert</cp:lastModifiedBy>
  <cp:revision>1</cp:revision>
  <dcterms:created xsi:type="dcterms:W3CDTF">2021-11-28T09:11:51Z</dcterms:created>
  <dcterms:modified xsi:type="dcterms:W3CDTF">2021-12-07T19:44:07Z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