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ena Sinziana Spulber (2013429)" initials="ESS(" lastIdx="1" clrIdx="0">
    <p:extLst>
      <p:ext uri="{19B8F6BF-5375-455C-9EA6-DF929625EA0E}">
        <p15:presenceInfo xmlns:p15="http://schemas.microsoft.com/office/powerpoint/2012/main" userId="Elena Sinziana Spulber (201342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A48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89F5F2-247C-4F74-BFA5-139387DF0FB1}" v="24" dt="2020-12-04T17:51:31.3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17" autoAdjust="0"/>
    <p:restoredTop sz="94660"/>
  </p:normalViewPr>
  <p:slideViewPr>
    <p:cSldViewPr snapToGrid="0">
      <p:cViewPr varScale="1">
        <p:scale>
          <a:sx n="62" d="100"/>
          <a:sy n="62" d="100"/>
        </p:scale>
        <p:origin x="9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Sinziana Spulber (2013429)" userId="686a8144-8887-49af-9b66-635fee97813e" providerId="ADAL" clId="{5D89F5F2-247C-4F74-BFA5-139387DF0FB1}"/>
    <pc:docChg chg="undo custSel addSld modSld">
      <pc:chgData name="Elena Sinziana Spulber (2013429)" userId="686a8144-8887-49af-9b66-635fee97813e" providerId="ADAL" clId="{5D89F5F2-247C-4F74-BFA5-139387DF0FB1}" dt="2020-12-04T19:00:53.388" v="1775" actId="14100"/>
      <pc:docMkLst>
        <pc:docMk/>
      </pc:docMkLst>
      <pc:sldChg chg="modSp mod">
        <pc:chgData name="Elena Sinziana Spulber (2013429)" userId="686a8144-8887-49af-9b66-635fee97813e" providerId="ADAL" clId="{5D89F5F2-247C-4F74-BFA5-139387DF0FB1}" dt="2020-12-04T18:52:32.681" v="1739" actId="20577"/>
        <pc:sldMkLst>
          <pc:docMk/>
          <pc:sldMk cId="3126903255" sldId="258"/>
        </pc:sldMkLst>
        <pc:spChg chg="mod">
          <ac:chgData name="Elena Sinziana Spulber (2013429)" userId="686a8144-8887-49af-9b66-635fee97813e" providerId="ADAL" clId="{5D89F5F2-247C-4F74-BFA5-139387DF0FB1}" dt="2020-12-04T18:52:32.681" v="1739" actId="20577"/>
          <ac:spMkLst>
            <pc:docMk/>
            <pc:sldMk cId="3126903255" sldId="258"/>
            <ac:spMk id="9" creationId="{FA3B9D11-6AA6-4F3F-8BB5-EC7E951E7666}"/>
          </ac:spMkLst>
        </pc:spChg>
      </pc:sldChg>
      <pc:sldChg chg="addSp delSp modSp mod">
        <pc:chgData name="Elena Sinziana Spulber (2013429)" userId="686a8144-8887-49af-9b66-635fee97813e" providerId="ADAL" clId="{5D89F5F2-247C-4F74-BFA5-139387DF0FB1}" dt="2020-12-04T18:42:29.524" v="1483" actId="20577"/>
        <pc:sldMkLst>
          <pc:docMk/>
          <pc:sldMk cId="1224182375" sldId="259"/>
        </pc:sldMkLst>
        <pc:spChg chg="mod">
          <ac:chgData name="Elena Sinziana Spulber (2013429)" userId="686a8144-8887-49af-9b66-635fee97813e" providerId="ADAL" clId="{5D89F5F2-247C-4F74-BFA5-139387DF0FB1}" dt="2020-12-04T18:42:29.524" v="1483" actId="20577"/>
          <ac:spMkLst>
            <pc:docMk/>
            <pc:sldMk cId="1224182375" sldId="259"/>
            <ac:spMk id="4" creationId="{E175018F-A70B-4960-B2B8-5866A0F7F182}"/>
          </ac:spMkLst>
        </pc:spChg>
        <pc:spChg chg="add del mod">
          <ac:chgData name="Elena Sinziana Spulber (2013429)" userId="686a8144-8887-49af-9b66-635fee97813e" providerId="ADAL" clId="{5D89F5F2-247C-4F74-BFA5-139387DF0FB1}" dt="2020-12-04T18:32:10.835" v="1110" actId="20577"/>
          <ac:spMkLst>
            <pc:docMk/>
            <pc:sldMk cId="1224182375" sldId="259"/>
            <ac:spMk id="8" creationId="{D2FE970C-7C52-4EC4-9C33-00AC55CA8D37}"/>
          </ac:spMkLst>
        </pc:spChg>
        <pc:graphicFrameChg chg="add del">
          <ac:chgData name="Elena Sinziana Spulber (2013429)" userId="686a8144-8887-49af-9b66-635fee97813e" providerId="ADAL" clId="{5D89F5F2-247C-4F74-BFA5-139387DF0FB1}" dt="2020-12-04T16:38:01.491" v="123"/>
          <ac:graphicFrameMkLst>
            <pc:docMk/>
            <pc:sldMk cId="1224182375" sldId="259"/>
            <ac:graphicFrameMk id="2" creationId="{35C8655C-E41C-4685-AFF2-594E7D7AB88B}"/>
          </ac:graphicFrameMkLst>
        </pc:graphicFrameChg>
      </pc:sldChg>
      <pc:sldChg chg="addSp delSp modSp mod">
        <pc:chgData name="Elena Sinziana Spulber (2013429)" userId="686a8144-8887-49af-9b66-635fee97813e" providerId="ADAL" clId="{5D89F5F2-247C-4F74-BFA5-139387DF0FB1}" dt="2020-12-04T18:54:13.341" v="1747" actId="20577"/>
        <pc:sldMkLst>
          <pc:docMk/>
          <pc:sldMk cId="2002193208" sldId="261"/>
        </pc:sldMkLst>
        <pc:spChg chg="del mod">
          <ac:chgData name="Elena Sinziana Spulber (2013429)" userId="686a8144-8887-49af-9b66-635fee97813e" providerId="ADAL" clId="{5D89F5F2-247C-4F74-BFA5-139387DF0FB1}" dt="2020-12-04T16:33:35.037" v="95" actId="21"/>
          <ac:spMkLst>
            <pc:docMk/>
            <pc:sldMk cId="2002193208" sldId="261"/>
            <ac:spMk id="4" creationId="{843FFC93-8287-4334-AA20-B58DB0C6791B}"/>
          </ac:spMkLst>
        </pc:spChg>
        <pc:graphicFrameChg chg="add mod modGraphic">
          <ac:chgData name="Elena Sinziana Spulber (2013429)" userId="686a8144-8887-49af-9b66-635fee97813e" providerId="ADAL" clId="{5D89F5F2-247C-4F74-BFA5-139387DF0FB1}" dt="2020-12-04T18:54:13.341" v="1747" actId="20577"/>
          <ac:graphicFrameMkLst>
            <pc:docMk/>
            <pc:sldMk cId="2002193208" sldId="261"/>
            <ac:graphicFrameMk id="23" creationId="{21E69844-83F3-45E0-A6B7-D90D4B8DEC63}"/>
          </ac:graphicFrameMkLst>
        </pc:graphicFrameChg>
        <pc:cxnChg chg="del mod">
          <ac:chgData name="Elena Sinziana Spulber (2013429)" userId="686a8144-8887-49af-9b66-635fee97813e" providerId="ADAL" clId="{5D89F5F2-247C-4F74-BFA5-139387DF0FB1}" dt="2020-12-04T16:34:19.005" v="102" actId="21"/>
          <ac:cxnSpMkLst>
            <pc:docMk/>
            <pc:sldMk cId="2002193208" sldId="261"/>
            <ac:cxnSpMk id="15" creationId="{F32F7315-9D74-4373-BCD7-18B0483470C9}"/>
          </ac:cxnSpMkLst>
        </pc:cxnChg>
        <pc:cxnChg chg="del">
          <ac:chgData name="Elena Sinziana Spulber (2013429)" userId="686a8144-8887-49af-9b66-635fee97813e" providerId="ADAL" clId="{5D89F5F2-247C-4F74-BFA5-139387DF0FB1}" dt="2020-12-04T16:34:27.257" v="103" actId="21"/>
          <ac:cxnSpMkLst>
            <pc:docMk/>
            <pc:sldMk cId="2002193208" sldId="261"/>
            <ac:cxnSpMk id="18" creationId="{1629A230-E1C1-40A9-8B9E-567808327029}"/>
          </ac:cxnSpMkLst>
        </pc:cxnChg>
        <pc:cxnChg chg="del mod">
          <ac:chgData name="Elena Sinziana Spulber (2013429)" userId="686a8144-8887-49af-9b66-635fee97813e" providerId="ADAL" clId="{5D89F5F2-247C-4F74-BFA5-139387DF0FB1}" dt="2020-12-04T16:34:10.206" v="99" actId="21"/>
          <ac:cxnSpMkLst>
            <pc:docMk/>
            <pc:sldMk cId="2002193208" sldId="261"/>
            <ac:cxnSpMk id="27" creationId="{CCBFFB6E-C2C4-4BAB-BED0-953C64F94B3E}"/>
          </ac:cxnSpMkLst>
        </pc:cxnChg>
        <pc:cxnChg chg="del mod">
          <ac:chgData name="Elena Sinziana Spulber (2013429)" userId="686a8144-8887-49af-9b66-635fee97813e" providerId="ADAL" clId="{5D89F5F2-247C-4F74-BFA5-139387DF0FB1}" dt="2020-12-04T16:34:15.241" v="101" actId="21"/>
          <ac:cxnSpMkLst>
            <pc:docMk/>
            <pc:sldMk cId="2002193208" sldId="261"/>
            <ac:cxnSpMk id="29" creationId="{F8800078-1620-4B55-A6B9-AEE1DD43A5D1}"/>
          </ac:cxnSpMkLst>
        </pc:cxnChg>
      </pc:sldChg>
      <pc:sldChg chg="addSp delSp modSp new mod">
        <pc:chgData name="Elena Sinziana Spulber (2013429)" userId="686a8144-8887-49af-9b66-635fee97813e" providerId="ADAL" clId="{5D89F5F2-247C-4F74-BFA5-139387DF0FB1}" dt="2020-12-04T17:47:09.183" v="963" actId="20577"/>
        <pc:sldMkLst>
          <pc:docMk/>
          <pc:sldMk cId="4136178346" sldId="262"/>
        </pc:sldMkLst>
        <pc:spChg chg="add del mod">
          <ac:chgData name="Elena Sinziana Spulber (2013429)" userId="686a8144-8887-49af-9b66-635fee97813e" providerId="ADAL" clId="{5D89F5F2-247C-4F74-BFA5-139387DF0FB1}" dt="2020-12-04T17:34:30.016" v="548" actId="11529"/>
          <ac:spMkLst>
            <pc:docMk/>
            <pc:sldMk cId="4136178346" sldId="262"/>
            <ac:spMk id="4" creationId="{048DB0DF-D4EB-4175-8E89-75044F2A672E}"/>
          </ac:spMkLst>
        </pc:spChg>
        <pc:graphicFrameChg chg="add del mod modGraphic">
          <ac:chgData name="Elena Sinziana Spulber (2013429)" userId="686a8144-8887-49af-9b66-635fee97813e" providerId="ADAL" clId="{5D89F5F2-247C-4F74-BFA5-139387DF0FB1}" dt="2020-12-04T17:34:32.225" v="556" actId="3680"/>
          <ac:graphicFrameMkLst>
            <pc:docMk/>
            <pc:sldMk cId="4136178346" sldId="262"/>
            <ac:graphicFrameMk id="2" creationId="{32BD174F-2C10-4AF5-A372-E909310A50F4}"/>
          </ac:graphicFrameMkLst>
        </pc:graphicFrameChg>
        <pc:graphicFrameChg chg="add del mod modGraphic">
          <ac:chgData name="Elena Sinziana Spulber (2013429)" userId="686a8144-8887-49af-9b66-635fee97813e" providerId="ADAL" clId="{5D89F5F2-247C-4F74-BFA5-139387DF0FB1}" dt="2020-12-04T17:34:31.958" v="555"/>
          <ac:graphicFrameMkLst>
            <pc:docMk/>
            <pc:sldMk cId="4136178346" sldId="262"/>
            <ac:graphicFrameMk id="3" creationId="{FF6F5AA6-956B-4F4B-A98E-DC92ECE7E210}"/>
          </ac:graphicFrameMkLst>
        </pc:graphicFrameChg>
        <pc:graphicFrameChg chg="add mod modGraphic">
          <ac:chgData name="Elena Sinziana Spulber (2013429)" userId="686a8144-8887-49af-9b66-635fee97813e" providerId="ADAL" clId="{5D89F5F2-247C-4F74-BFA5-139387DF0FB1}" dt="2020-12-04T17:47:09.183" v="963" actId="20577"/>
          <ac:graphicFrameMkLst>
            <pc:docMk/>
            <pc:sldMk cId="4136178346" sldId="262"/>
            <ac:graphicFrameMk id="5" creationId="{904AA6F1-7AF2-41D9-840B-74D7D4DB17CB}"/>
          </ac:graphicFrameMkLst>
        </pc:graphicFrameChg>
      </pc:sldChg>
      <pc:sldChg chg="addSp delSp modSp new mod">
        <pc:chgData name="Elena Sinziana Spulber (2013429)" userId="686a8144-8887-49af-9b66-635fee97813e" providerId="ADAL" clId="{5D89F5F2-247C-4F74-BFA5-139387DF0FB1}" dt="2020-12-04T19:00:53.388" v="1775" actId="14100"/>
        <pc:sldMkLst>
          <pc:docMk/>
          <pc:sldMk cId="2756053588" sldId="263"/>
        </pc:sldMkLst>
        <pc:spChg chg="add del mod">
          <ac:chgData name="Elena Sinziana Spulber (2013429)" userId="686a8144-8887-49af-9b66-635fee97813e" providerId="ADAL" clId="{5D89F5F2-247C-4F74-BFA5-139387DF0FB1}" dt="2020-12-04T17:48:48.739" v="970" actId="21"/>
          <ac:spMkLst>
            <pc:docMk/>
            <pc:sldMk cId="2756053588" sldId="263"/>
            <ac:spMk id="3" creationId="{5273694F-B79B-4FE9-B7C2-17E8695592E4}"/>
          </ac:spMkLst>
        </pc:spChg>
        <pc:spChg chg="add del mod">
          <ac:chgData name="Elena Sinziana Spulber (2013429)" userId="686a8144-8887-49af-9b66-635fee97813e" providerId="ADAL" clId="{5D89F5F2-247C-4F74-BFA5-139387DF0FB1}" dt="2020-12-04T17:49:28.370" v="979" actId="478"/>
          <ac:spMkLst>
            <pc:docMk/>
            <pc:sldMk cId="2756053588" sldId="263"/>
            <ac:spMk id="4" creationId="{38815E55-18AB-421F-A216-34A4B216037F}"/>
          </ac:spMkLst>
        </pc:spChg>
        <pc:spChg chg="add del mod">
          <ac:chgData name="Elena Sinziana Spulber (2013429)" userId="686a8144-8887-49af-9b66-635fee97813e" providerId="ADAL" clId="{5D89F5F2-247C-4F74-BFA5-139387DF0FB1}" dt="2020-12-04T17:51:07.538" v="997"/>
          <ac:spMkLst>
            <pc:docMk/>
            <pc:sldMk cId="2756053588" sldId="263"/>
            <ac:spMk id="5" creationId="{DE5946AA-B6D7-45A7-98EB-58523D89665B}"/>
          </ac:spMkLst>
        </pc:spChg>
        <pc:spChg chg="add mod">
          <ac:chgData name="Elena Sinziana Spulber (2013429)" userId="686a8144-8887-49af-9b66-635fee97813e" providerId="ADAL" clId="{5D89F5F2-247C-4F74-BFA5-139387DF0FB1}" dt="2020-12-04T19:00:53.388" v="1775" actId="14100"/>
          <ac:spMkLst>
            <pc:docMk/>
            <pc:sldMk cId="2756053588" sldId="263"/>
            <ac:spMk id="6" creationId="{E96491F0-2C94-483D-A924-5EEA717EAE7B}"/>
          </ac:spMkLst>
        </pc:spChg>
        <pc:spChg chg="add del mod">
          <ac:chgData name="Elena Sinziana Spulber (2013429)" userId="686a8144-8887-49af-9b66-635fee97813e" providerId="ADAL" clId="{5D89F5F2-247C-4F74-BFA5-139387DF0FB1}" dt="2020-12-04T17:54:55.396" v="1017" actId="21"/>
          <ac:spMkLst>
            <pc:docMk/>
            <pc:sldMk cId="2756053588" sldId="263"/>
            <ac:spMk id="7" creationId="{277E49A5-ED69-4CB0-B75C-F4CA0D3E4E58}"/>
          </ac:spMkLst>
        </pc:spChg>
        <pc:spChg chg="add mod">
          <ac:chgData name="Elena Sinziana Spulber (2013429)" userId="686a8144-8887-49af-9b66-635fee97813e" providerId="ADAL" clId="{5D89F5F2-247C-4F74-BFA5-139387DF0FB1}" dt="2020-12-04T18:59:56.550" v="1769" actId="1076"/>
          <ac:spMkLst>
            <pc:docMk/>
            <pc:sldMk cId="2756053588" sldId="263"/>
            <ac:spMk id="8" creationId="{E4EE8953-63D5-4DA1-A296-ED7D37DAD8A5}"/>
          </ac:spMkLst>
        </pc:spChg>
        <pc:spChg chg="add mod">
          <ac:chgData name="Elena Sinziana Spulber (2013429)" userId="686a8144-8887-49af-9b66-635fee97813e" providerId="ADAL" clId="{5D89F5F2-247C-4F74-BFA5-139387DF0FB1}" dt="2020-12-04T19:00:14.182" v="1773" actId="1076"/>
          <ac:spMkLst>
            <pc:docMk/>
            <pc:sldMk cId="2756053588" sldId="263"/>
            <ac:spMk id="9" creationId="{21FBBA46-CF26-42AA-A8E6-098A42818141}"/>
          </ac:spMkLst>
        </pc:spChg>
        <pc:spChg chg="add del">
          <ac:chgData name="Elena Sinziana Spulber (2013429)" userId="686a8144-8887-49af-9b66-635fee97813e" providerId="ADAL" clId="{5D89F5F2-247C-4F74-BFA5-139387DF0FB1}" dt="2020-12-04T17:56:44.689" v="1025" actId="21"/>
          <ac:spMkLst>
            <pc:docMk/>
            <pc:sldMk cId="2756053588" sldId="263"/>
            <ac:spMk id="11" creationId="{0C60F0E2-209D-4AE4-A63A-62470F3F9E0D}"/>
          </ac:spMkLst>
        </pc:spChg>
        <pc:spChg chg="add mod">
          <ac:chgData name="Elena Sinziana Spulber (2013429)" userId="686a8144-8887-49af-9b66-635fee97813e" providerId="ADAL" clId="{5D89F5F2-247C-4F74-BFA5-139387DF0FB1}" dt="2020-12-04T19:00:00.750" v="1770" actId="1076"/>
          <ac:spMkLst>
            <pc:docMk/>
            <pc:sldMk cId="2756053588" sldId="263"/>
            <ac:spMk id="13" creationId="{6C082278-E0DC-458B-B1A7-A4B830F6E4FB}"/>
          </ac:spMkLst>
        </pc:spChg>
        <pc:spChg chg="add mod">
          <ac:chgData name="Elena Sinziana Spulber (2013429)" userId="686a8144-8887-49af-9b66-635fee97813e" providerId="ADAL" clId="{5D89F5F2-247C-4F74-BFA5-139387DF0FB1}" dt="2020-12-04T19:00:05.060" v="1771" actId="1076"/>
          <ac:spMkLst>
            <pc:docMk/>
            <pc:sldMk cId="2756053588" sldId="263"/>
            <ac:spMk id="15" creationId="{6E08E20B-29BD-4A31-AB62-00AEDBA2AD6D}"/>
          </ac:spMkLst>
        </pc:spChg>
      </pc:sldChg>
      <pc:sldChg chg="addSp modSp new mod">
        <pc:chgData name="Elena Sinziana Spulber (2013429)" userId="686a8144-8887-49af-9b66-635fee97813e" providerId="ADAL" clId="{5D89F5F2-247C-4F74-BFA5-139387DF0FB1}" dt="2020-12-04T18:59:18.570" v="1767" actId="1076"/>
        <pc:sldMkLst>
          <pc:docMk/>
          <pc:sldMk cId="190760955" sldId="264"/>
        </pc:sldMkLst>
        <pc:spChg chg="add mod">
          <ac:chgData name="Elena Sinziana Spulber (2013429)" userId="686a8144-8887-49af-9b66-635fee97813e" providerId="ADAL" clId="{5D89F5F2-247C-4F74-BFA5-139387DF0FB1}" dt="2020-12-04T18:56:22.811" v="1755" actId="403"/>
          <ac:spMkLst>
            <pc:docMk/>
            <pc:sldMk cId="190760955" sldId="264"/>
            <ac:spMk id="3" creationId="{EF4B949A-A837-4C48-83CD-8E4E6586166C}"/>
          </ac:spMkLst>
        </pc:spChg>
        <pc:spChg chg="add mod">
          <ac:chgData name="Elena Sinziana Spulber (2013429)" userId="686a8144-8887-49af-9b66-635fee97813e" providerId="ADAL" clId="{5D89F5F2-247C-4F74-BFA5-139387DF0FB1}" dt="2020-12-04T18:59:18.570" v="1767" actId="1076"/>
          <ac:spMkLst>
            <pc:docMk/>
            <pc:sldMk cId="190760955" sldId="264"/>
            <ac:spMk id="5" creationId="{F7481FB9-8B3D-4B0B-84A4-535F8D7B1BA0}"/>
          </ac:spMkLst>
        </pc:spChg>
      </pc:sldChg>
      <pc:sldChg chg="addSp modSp new mod">
        <pc:chgData name="Elena Sinziana Spulber (2013429)" userId="686a8144-8887-49af-9b66-635fee97813e" providerId="ADAL" clId="{5D89F5F2-247C-4F74-BFA5-139387DF0FB1}" dt="2020-12-04T18:25:37.228" v="1093" actId="115"/>
        <pc:sldMkLst>
          <pc:docMk/>
          <pc:sldMk cId="703418379" sldId="265"/>
        </pc:sldMkLst>
        <pc:spChg chg="add mod">
          <ac:chgData name="Elena Sinziana Spulber (2013429)" userId="686a8144-8887-49af-9b66-635fee97813e" providerId="ADAL" clId="{5D89F5F2-247C-4F74-BFA5-139387DF0FB1}" dt="2020-12-04T18:25:37.228" v="1093" actId="115"/>
          <ac:spMkLst>
            <pc:docMk/>
            <pc:sldMk cId="703418379" sldId="265"/>
            <ac:spMk id="3" creationId="{9D5FDE0A-B9A8-4911-9641-5341569099F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3D96A-A1DB-485D-A346-91D7983B7BAC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6AB4D5-1D31-41E6-8497-40EC7D477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17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6AB4D5-1D31-41E6-8497-40EC7D477C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10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7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940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74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60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351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45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87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94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00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547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58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9530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973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990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01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0638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78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9C1C75-3328-4801-BE71-8E3FE00622AA}" type="datetimeFigureOut">
              <a:rPr lang="en-GB" smtClean="0"/>
              <a:t>04/12/2020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0E510-C668-4FE3-874D-C4E942751E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664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lias.com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6274A3EA-98C9-4EE0-9C92-F20AD65C0663}"/>
              </a:ext>
            </a:extLst>
          </p:cNvPr>
          <p:cNvSpPr/>
          <p:nvPr/>
        </p:nvSpPr>
        <p:spPr>
          <a:xfrm>
            <a:off x="1880172" y="200346"/>
            <a:ext cx="8702210" cy="6457308"/>
          </a:xfrm>
          <a:custGeom>
            <a:avLst/>
            <a:gdLst>
              <a:gd name="connsiteX0" fmla="*/ 4617811 w 8702210"/>
              <a:gd name="connsiteY0" fmla="*/ 1298038 h 6457308"/>
              <a:gd name="connsiteX1" fmla="*/ 5958596 w 8702210"/>
              <a:gd name="connsiteY1" fmla="*/ 0 h 6457308"/>
              <a:gd name="connsiteX2" fmla="*/ 5851833 w 8702210"/>
              <a:gd name="connsiteY2" fmla="*/ 1727030 h 6457308"/>
              <a:gd name="connsiteX3" fmla="*/ 7254661 w 8702210"/>
              <a:gd name="connsiteY3" fmla="*/ 948267 h 6457308"/>
              <a:gd name="connsiteX4" fmla="*/ 6599175 w 8702210"/>
              <a:gd name="connsiteY4" fmla="*/ 1952737 h 6457308"/>
              <a:gd name="connsiteX5" fmla="*/ 8702210 w 8702210"/>
              <a:gd name="connsiteY5" fmla="*/ 1986519 h 6457308"/>
              <a:gd name="connsiteX6" fmla="*/ 6842918 w 8702210"/>
              <a:gd name="connsiteY6" fmla="*/ 2810722 h 6457308"/>
              <a:gd name="connsiteX7" fmla="*/ 7360619 w 8702210"/>
              <a:gd name="connsiteY7" fmla="*/ 3375139 h 6457308"/>
              <a:gd name="connsiteX8" fmla="*/ 6599175 w 8702210"/>
              <a:gd name="connsiteY8" fmla="*/ 3680067 h 6457308"/>
              <a:gd name="connsiteX9" fmla="*/ 7605167 w 8702210"/>
              <a:gd name="connsiteY9" fmla="*/ 4673177 h 6457308"/>
              <a:gd name="connsiteX10" fmla="*/ 5898164 w 8702210"/>
              <a:gd name="connsiteY10" fmla="*/ 4289924 h 6457308"/>
              <a:gd name="connsiteX11" fmla="*/ 6019834 w 8702210"/>
              <a:gd name="connsiteY11" fmla="*/ 5192751 h 6457308"/>
              <a:gd name="connsiteX12" fmla="*/ 4907079 w 8702210"/>
              <a:gd name="connsiteY12" fmla="*/ 4763759 h 6457308"/>
              <a:gd name="connsiteX13" fmla="*/ 4678243 w 8702210"/>
              <a:gd name="connsiteY13" fmla="*/ 5632805 h 6457308"/>
              <a:gd name="connsiteX14" fmla="*/ 3977232 w 8702210"/>
              <a:gd name="connsiteY14" fmla="*/ 5192751 h 6457308"/>
              <a:gd name="connsiteX15" fmla="*/ 3505056 w 8702210"/>
              <a:gd name="connsiteY15" fmla="*/ 5892891 h 6457308"/>
              <a:gd name="connsiteX16" fmla="*/ 3032478 w 8702210"/>
              <a:gd name="connsiteY16" fmla="*/ 5418458 h 6457308"/>
              <a:gd name="connsiteX17" fmla="*/ 1980961 w 8702210"/>
              <a:gd name="connsiteY17" fmla="*/ 6457308 h 6457308"/>
              <a:gd name="connsiteX18" fmla="*/ 1935838 w 8702210"/>
              <a:gd name="connsiteY18" fmla="*/ 5452837 h 6457308"/>
              <a:gd name="connsiteX19" fmla="*/ 517700 w 8702210"/>
              <a:gd name="connsiteY19" fmla="*/ 5328773 h 6457308"/>
              <a:gd name="connsiteX20" fmla="*/ 1341590 w 8702210"/>
              <a:gd name="connsiteY20" fmla="*/ 4594852 h 6457308"/>
              <a:gd name="connsiteX21" fmla="*/ 0 w 8702210"/>
              <a:gd name="connsiteY21" fmla="*/ 3849571 h 6457308"/>
              <a:gd name="connsiteX22" fmla="*/ 1585333 w 8702210"/>
              <a:gd name="connsiteY22" fmla="*/ 3465421 h 6457308"/>
              <a:gd name="connsiteX23" fmla="*/ 472175 w 8702210"/>
              <a:gd name="connsiteY23" fmla="*/ 2472311 h 6457308"/>
              <a:gd name="connsiteX24" fmla="*/ 2164271 w 8702210"/>
              <a:gd name="connsiteY24" fmla="*/ 2336887 h 6457308"/>
              <a:gd name="connsiteX25" fmla="*/ 1813766 w 8702210"/>
              <a:gd name="connsiteY25" fmla="*/ 1083691 h 6457308"/>
              <a:gd name="connsiteX26" fmla="*/ 3444624 w 8702210"/>
              <a:gd name="connsiteY26" fmla="*/ 1907895 h 6457308"/>
              <a:gd name="connsiteX27" fmla="*/ 3916800 w 8702210"/>
              <a:gd name="connsiteY27" fmla="*/ 564117 h 6457308"/>
              <a:gd name="connsiteX28" fmla="*/ 4617811 w 8702210"/>
              <a:gd name="connsiteY28" fmla="*/ 1298038 h 6457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702210" h="6457308" fill="none" extrusionOk="0">
                <a:moveTo>
                  <a:pt x="4617811" y="1298038"/>
                </a:moveTo>
                <a:cubicBezTo>
                  <a:pt x="5073613" y="731259"/>
                  <a:pt x="5624558" y="355622"/>
                  <a:pt x="5958596" y="0"/>
                </a:cubicBezTo>
                <a:cubicBezTo>
                  <a:pt x="6024884" y="593837"/>
                  <a:pt x="5930478" y="1158673"/>
                  <a:pt x="5851833" y="1727030"/>
                </a:cubicBezTo>
                <a:cubicBezTo>
                  <a:pt x="6414334" y="1483138"/>
                  <a:pt x="7112538" y="1167386"/>
                  <a:pt x="7254661" y="948267"/>
                </a:cubicBezTo>
                <a:cubicBezTo>
                  <a:pt x="7037390" y="1267193"/>
                  <a:pt x="6775541" y="1702894"/>
                  <a:pt x="6599175" y="1952737"/>
                </a:cubicBezTo>
                <a:cubicBezTo>
                  <a:pt x="7144466" y="1872812"/>
                  <a:pt x="8327960" y="1952505"/>
                  <a:pt x="8702210" y="1986519"/>
                </a:cubicBezTo>
                <a:cubicBezTo>
                  <a:pt x="8070997" y="2282409"/>
                  <a:pt x="7420158" y="2675530"/>
                  <a:pt x="6842918" y="2810722"/>
                </a:cubicBezTo>
                <a:cubicBezTo>
                  <a:pt x="6852894" y="2905837"/>
                  <a:pt x="7268387" y="3230546"/>
                  <a:pt x="7360619" y="3375139"/>
                </a:cubicBezTo>
                <a:cubicBezTo>
                  <a:pt x="7027823" y="3579117"/>
                  <a:pt x="6674397" y="3615170"/>
                  <a:pt x="6599175" y="3680067"/>
                </a:cubicBezTo>
                <a:cubicBezTo>
                  <a:pt x="6838148" y="3839089"/>
                  <a:pt x="7369578" y="4261985"/>
                  <a:pt x="7605167" y="4673177"/>
                </a:cubicBezTo>
                <a:cubicBezTo>
                  <a:pt x="7273457" y="4736999"/>
                  <a:pt x="6658075" y="4357723"/>
                  <a:pt x="5898164" y="4289924"/>
                </a:cubicBezTo>
                <a:cubicBezTo>
                  <a:pt x="5947274" y="4592355"/>
                  <a:pt x="5983174" y="4929615"/>
                  <a:pt x="6019834" y="5192751"/>
                </a:cubicBezTo>
                <a:cubicBezTo>
                  <a:pt x="5875266" y="5111538"/>
                  <a:pt x="5399463" y="5010993"/>
                  <a:pt x="4907079" y="4763759"/>
                </a:cubicBezTo>
                <a:cubicBezTo>
                  <a:pt x="4770085" y="5177408"/>
                  <a:pt x="4741649" y="5463727"/>
                  <a:pt x="4678243" y="5632805"/>
                </a:cubicBezTo>
                <a:cubicBezTo>
                  <a:pt x="4380899" y="5482117"/>
                  <a:pt x="4161977" y="5250448"/>
                  <a:pt x="3977232" y="5192751"/>
                </a:cubicBezTo>
                <a:cubicBezTo>
                  <a:pt x="3923312" y="5276692"/>
                  <a:pt x="3590874" y="5631954"/>
                  <a:pt x="3505056" y="5892891"/>
                </a:cubicBezTo>
                <a:cubicBezTo>
                  <a:pt x="3402255" y="5858653"/>
                  <a:pt x="3269025" y="5605327"/>
                  <a:pt x="3032478" y="5418458"/>
                </a:cubicBezTo>
                <a:cubicBezTo>
                  <a:pt x="2825975" y="5776026"/>
                  <a:pt x="2195205" y="6073917"/>
                  <a:pt x="1980961" y="6457308"/>
                </a:cubicBezTo>
                <a:cubicBezTo>
                  <a:pt x="1910251" y="6127803"/>
                  <a:pt x="1949152" y="5813959"/>
                  <a:pt x="1935838" y="5452837"/>
                </a:cubicBezTo>
                <a:cubicBezTo>
                  <a:pt x="1540054" y="5475323"/>
                  <a:pt x="708500" y="5419516"/>
                  <a:pt x="517700" y="5328773"/>
                </a:cubicBezTo>
                <a:cubicBezTo>
                  <a:pt x="792441" y="5182664"/>
                  <a:pt x="1118691" y="4887937"/>
                  <a:pt x="1341590" y="4594852"/>
                </a:cubicBezTo>
                <a:cubicBezTo>
                  <a:pt x="1022757" y="4545935"/>
                  <a:pt x="302419" y="4159862"/>
                  <a:pt x="0" y="3849571"/>
                </a:cubicBezTo>
                <a:cubicBezTo>
                  <a:pt x="404076" y="3696334"/>
                  <a:pt x="1125010" y="3495661"/>
                  <a:pt x="1585333" y="3465421"/>
                </a:cubicBezTo>
                <a:cubicBezTo>
                  <a:pt x="1104343" y="3045784"/>
                  <a:pt x="808314" y="2598352"/>
                  <a:pt x="472175" y="2472311"/>
                </a:cubicBezTo>
                <a:cubicBezTo>
                  <a:pt x="910602" y="2419405"/>
                  <a:pt x="1346015" y="2375141"/>
                  <a:pt x="2164271" y="2336887"/>
                </a:cubicBezTo>
                <a:cubicBezTo>
                  <a:pt x="2068138" y="2203871"/>
                  <a:pt x="1961844" y="1646847"/>
                  <a:pt x="1813766" y="1083691"/>
                </a:cubicBezTo>
                <a:cubicBezTo>
                  <a:pt x="2175899" y="1442153"/>
                  <a:pt x="3087837" y="1668767"/>
                  <a:pt x="3444624" y="1907895"/>
                </a:cubicBezTo>
                <a:cubicBezTo>
                  <a:pt x="3614859" y="1621777"/>
                  <a:pt x="3688429" y="947645"/>
                  <a:pt x="3916800" y="564117"/>
                </a:cubicBezTo>
                <a:cubicBezTo>
                  <a:pt x="3927172" y="705108"/>
                  <a:pt x="4493896" y="1274530"/>
                  <a:pt x="4617811" y="1298038"/>
                </a:cubicBezTo>
                <a:close/>
              </a:path>
              <a:path w="8702210" h="6457308" stroke="0" extrusionOk="0">
                <a:moveTo>
                  <a:pt x="4617811" y="1298038"/>
                </a:moveTo>
                <a:cubicBezTo>
                  <a:pt x="5181732" y="642094"/>
                  <a:pt x="5458399" y="256097"/>
                  <a:pt x="5958596" y="0"/>
                </a:cubicBezTo>
                <a:cubicBezTo>
                  <a:pt x="5961647" y="534435"/>
                  <a:pt x="5863297" y="1118558"/>
                  <a:pt x="5851833" y="1727030"/>
                </a:cubicBezTo>
                <a:cubicBezTo>
                  <a:pt x="6394046" y="1304752"/>
                  <a:pt x="6649661" y="1173018"/>
                  <a:pt x="7254661" y="948267"/>
                </a:cubicBezTo>
                <a:cubicBezTo>
                  <a:pt x="7139131" y="1156160"/>
                  <a:pt x="6713265" y="1752190"/>
                  <a:pt x="6599175" y="1952737"/>
                </a:cubicBezTo>
                <a:cubicBezTo>
                  <a:pt x="7619775" y="1822233"/>
                  <a:pt x="8169941" y="1809278"/>
                  <a:pt x="8702210" y="1986519"/>
                </a:cubicBezTo>
                <a:cubicBezTo>
                  <a:pt x="7800077" y="2422664"/>
                  <a:pt x="7045038" y="2716878"/>
                  <a:pt x="6842918" y="2810722"/>
                </a:cubicBezTo>
                <a:cubicBezTo>
                  <a:pt x="7031090" y="2926140"/>
                  <a:pt x="7208513" y="3219060"/>
                  <a:pt x="7360619" y="3375139"/>
                </a:cubicBezTo>
                <a:cubicBezTo>
                  <a:pt x="7050830" y="3453648"/>
                  <a:pt x="6937079" y="3509554"/>
                  <a:pt x="6599175" y="3680067"/>
                </a:cubicBezTo>
                <a:cubicBezTo>
                  <a:pt x="6995572" y="4124193"/>
                  <a:pt x="7486205" y="4383767"/>
                  <a:pt x="7605167" y="4673177"/>
                </a:cubicBezTo>
                <a:cubicBezTo>
                  <a:pt x="7064010" y="4697463"/>
                  <a:pt x="6446139" y="4519727"/>
                  <a:pt x="5898164" y="4289924"/>
                </a:cubicBezTo>
                <a:cubicBezTo>
                  <a:pt x="5952187" y="4609271"/>
                  <a:pt x="5988561" y="4900767"/>
                  <a:pt x="6019834" y="5192751"/>
                </a:cubicBezTo>
                <a:cubicBezTo>
                  <a:pt x="5454592" y="5063285"/>
                  <a:pt x="5112720" y="4875413"/>
                  <a:pt x="4907079" y="4763759"/>
                </a:cubicBezTo>
                <a:cubicBezTo>
                  <a:pt x="4833145" y="5132077"/>
                  <a:pt x="4719171" y="5507948"/>
                  <a:pt x="4678243" y="5632805"/>
                </a:cubicBezTo>
                <a:cubicBezTo>
                  <a:pt x="4402227" y="5538204"/>
                  <a:pt x="4230239" y="5368490"/>
                  <a:pt x="3977232" y="5192751"/>
                </a:cubicBezTo>
                <a:cubicBezTo>
                  <a:pt x="3842397" y="5479376"/>
                  <a:pt x="3577939" y="5774363"/>
                  <a:pt x="3505056" y="5892891"/>
                </a:cubicBezTo>
                <a:cubicBezTo>
                  <a:pt x="3353338" y="5763232"/>
                  <a:pt x="3135830" y="5452532"/>
                  <a:pt x="3032478" y="5418458"/>
                </a:cubicBezTo>
                <a:cubicBezTo>
                  <a:pt x="2758589" y="5862725"/>
                  <a:pt x="2399657" y="6177549"/>
                  <a:pt x="1980961" y="6457308"/>
                </a:cubicBezTo>
                <a:cubicBezTo>
                  <a:pt x="1959728" y="6135607"/>
                  <a:pt x="1936739" y="5842936"/>
                  <a:pt x="1935838" y="5452837"/>
                </a:cubicBezTo>
                <a:cubicBezTo>
                  <a:pt x="1408073" y="5517721"/>
                  <a:pt x="866015" y="5308619"/>
                  <a:pt x="517700" y="5328773"/>
                </a:cubicBezTo>
                <a:cubicBezTo>
                  <a:pt x="806570" y="5064848"/>
                  <a:pt x="1226246" y="4705204"/>
                  <a:pt x="1341590" y="4594852"/>
                </a:cubicBezTo>
                <a:cubicBezTo>
                  <a:pt x="947828" y="4298538"/>
                  <a:pt x="502513" y="4082595"/>
                  <a:pt x="0" y="3849571"/>
                </a:cubicBezTo>
                <a:cubicBezTo>
                  <a:pt x="522780" y="3633784"/>
                  <a:pt x="1185821" y="3584565"/>
                  <a:pt x="1585333" y="3465421"/>
                </a:cubicBezTo>
                <a:cubicBezTo>
                  <a:pt x="1426342" y="3409321"/>
                  <a:pt x="657989" y="2615899"/>
                  <a:pt x="472175" y="2472311"/>
                </a:cubicBezTo>
                <a:cubicBezTo>
                  <a:pt x="647331" y="2419389"/>
                  <a:pt x="1765574" y="2496373"/>
                  <a:pt x="2164271" y="2336887"/>
                </a:cubicBezTo>
                <a:cubicBezTo>
                  <a:pt x="2113286" y="2060747"/>
                  <a:pt x="1939486" y="1431394"/>
                  <a:pt x="1813766" y="1083691"/>
                </a:cubicBezTo>
                <a:cubicBezTo>
                  <a:pt x="2070369" y="1048094"/>
                  <a:pt x="3058550" y="1889168"/>
                  <a:pt x="3444624" y="1907895"/>
                </a:cubicBezTo>
                <a:cubicBezTo>
                  <a:pt x="3627745" y="1413455"/>
                  <a:pt x="3896309" y="1004509"/>
                  <a:pt x="3916800" y="564117"/>
                </a:cubicBezTo>
                <a:cubicBezTo>
                  <a:pt x="4268751" y="895533"/>
                  <a:pt x="4467686" y="1194043"/>
                  <a:pt x="4617811" y="1298038"/>
                </a:cubicBezTo>
                <a:close/>
              </a:path>
            </a:pathLst>
          </a:custGeom>
          <a:ln w="19050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 sd="3758005416">
                  <a:prstGeom prst="irregularSeal2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BMSW4001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and Employability 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>
              <a:lnSpc>
                <a:spcPct val="107000"/>
              </a:lnSpc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US" sz="2000" dirty="0">
                <a:solidFill>
                  <a:srgbClr val="FF0000"/>
                </a:solidFill>
                <a:highlight>
                  <a:srgbClr val="C0C0C0"/>
                </a:highlight>
                <a:latin typeface="Calibri" panose="020F0502020204030204" pitchFamily="34" charset="0"/>
                <a:cs typeface="Times New Roman" panose="02020603050405020304" pitchFamily="18" charset="0"/>
              </a:rPr>
              <a:t>              </a:t>
            </a: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Skills 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 : Anita Nan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Elena  Sinziana Spulber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85800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2013429</a:t>
            </a:r>
            <a:endParaRPr lang="en-GB" sz="20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271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C11A323D-0447-41C2-A4FB-221506D19D25}"/>
              </a:ext>
            </a:extLst>
          </p:cNvPr>
          <p:cNvSpPr/>
          <p:nvPr/>
        </p:nvSpPr>
        <p:spPr>
          <a:xfrm>
            <a:off x="1530849" y="851471"/>
            <a:ext cx="7870005" cy="5155058"/>
          </a:xfrm>
          <a:prstGeom prst="horizontalScroll">
            <a:avLst/>
          </a:prstGeom>
          <a:ln w="28575">
            <a:solidFill>
              <a:schemeClr val="accent2">
                <a:lumMod val="40000"/>
                <a:lumOff val="6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:</a:t>
            </a:r>
            <a:endParaRPr lang="en-GB" sz="28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solidFill>
                  <a:srgbClr val="FF0000"/>
                </a:solidFill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~ My academic and employability skills and my intended career which is Children`s Nurse</a:t>
            </a:r>
            <a:endParaRPr lang="en-GB" sz="2800" dirty="0">
              <a:solidFill>
                <a:srgbClr val="FF0000"/>
              </a:solidFill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40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bbon: Tilted Up 1">
            <a:extLst>
              <a:ext uri="{FF2B5EF4-FFF2-40B4-BE49-F238E27FC236}">
                <a16:creationId xmlns:a16="http://schemas.microsoft.com/office/drawing/2014/main" id="{9F3B6094-5FF9-4C09-9F07-2B0B9898DDCF}"/>
              </a:ext>
            </a:extLst>
          </p:cNvPr>
          <p:cNvSpPr/>
          <p:nvPr/>
        </p:nvSpPr>
        <p:spPr>
          <a:xfrm>
            <a:off x="2392166" y="686964"/>
            <a:ext cx="6996701" cy="1684962"/>
          </a:xfrm>
          <a:prstGeom prst="ribbon2">
            <a:avLst>
              <a:gd name="adj1" fmla="val 17479"/>
              <a:gd name="adj2" fmla="val 50000"/>
            </a:avLst>
          </a:prstGeom>
          <a:ln w="19050"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own Skills, employment and intended career 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( Children`s  nurse)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3B9D11-6AA6-4F3F-8BB5-EC7E951E7666}"/>
              </a:ext>
            </a:extLst>
          </p:cNvPr>
          <p:cNvSpPr txBox="1"/>
          <p:nvPr/>
        </p:nvSpPr>
        <p:spPr>
          <a:xfrm>
            <a:off x="3010328" y="2962690"/>
            <a:ext cx="7194478" cy="3810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own skills</a:t>
            </a: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2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I’m a friendly person 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can communicate whit families and new people   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give the support needed by the family and care </a:t>
            </a:r>
            <a:r>
              <a:rPr lang="en-US" sz="2000" dirty="0" err="1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</a:t>
            </a: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working whit .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 for career</a:t>
            </a: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2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eed computer knowledge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written and spoken English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Being able to do the  job </a:t>
            </a:r>
            <a:endParaRPr lang="en-GB" sz="20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 your time whit the family ,work and study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903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lowchart: Connector 2">
            <a:extLst>
              <a:ext uri="{FF2B5EF4-FFF2-40B4-BE49-F238E27FC236}">
                <a16:creationId xmlns:a16="http://schemas.microsoft.com/office/drawing/2014/main" id="{2BB1FEED-04D9-4B9C-89FF-B7B9D7C2329A}"/>
              </a:ext>
            </a:extLst>
          </p:cNvPr>
          <p:cNvSpPr/>
          <p:nvPr/>
        </p:nvSpPr>
        <p:spPr>
          <a:xfrm>
            <a:off x="4071991" y="1846778"/>
            <a:ext cx="4048018" cy="2671281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 w="28575"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 for intended career ( Children’s Nurse)</a:t>
            </a:r>
            <a:endParaRPr lang="en-GB" sz="200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E175018F-A70B-4960-B2B8-5866A0F7F182}"/>
              </a:ext>
            </a:extLst>
          </p:cNvPr>
          <p:cNvSpPr/>
          <p:nvPr/>
        </p:nvSpPr>
        <p:spPr>
          <a:xfrm>
            <a:off x="7787812" y="102742"/>
            <a:ext cx="4048018" cy="2352782"/>
          </a:xfrm>
          <a:prstGeom prst="cloudCallou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very good </a:t>
            </a:r>
            <a:r>
              <a:rPr lang="en-US" dirty="0" err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comunication</a:t>
            </a:r>
            <a:r>
              <a:rPr lang="en-US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be able to work whit the people you work whit </a:t>
            </a:r>
            <a:endParaRPr lang="en-GB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Stability and clear mind </a:t>
            </a:r>
            <a:endParaRPr lang="en-GB" sz="18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ardrop 7">
            <a:extLst>
              <a:ext uri="{FF2B5EF4-FFF2-40B4-BE49-F238E27FC236}">
                <a16:creationId xmlns:a16="http://schemas.microsoft.com/office/drawing/2014/main" id="{D2FE970C-7C52-4EC4-9C33-00AC55CA8D37}"/>
              </a:ext>
            </a:extLst>
          </p:cNvPr>
          <p:cNvSpPr/>
          <p:nvPr/>
        </p:nvSpPr>
        <p:spPr>
          <a:xfrm>
            <a:off x="184936" y="3429001"/>
            <a:ext cx="3174714" cy="2827962"/>
          </a:xfrm>
          <a:prstGeom prst="teardrop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Organization skills, to manage your time and work effectively</a:t>
            </a:r>
            <a:endParaRPr lang="en-US" sz="2000" dirty="0">
              <a:solidFill>
                <a:srgbClr val="FF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new things </a:t>
            </a:r>
            <a:endParaRPr lang="en-GB" sz="20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182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D4C3C0-FF28-474F-BD6F-D4CCD62B21D4}"/>
              </a:ext>
            </a:extLst>
          </p:cNvPr>
          <p:cNvSpPr txBox="1"/>
          <p:nvPr/>
        </p:nvSpPr>
        <p:spPr>
          <a:xfrm>
            <a:off x="1806968" y="523984"/>
            <a:ext cx="4220538" cy="65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36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</a:t>
            </a:r>
            <a:endParaRPr lang="en-GB" sz="360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3" name="Table 23">
            <a:extLst>
              <a:ext uri="{FF2B5EF4-FFF2-40B4-BE49-F238E27FC236}">
                <a16:creationId xmlns:a16="http://schemas.microsoft.com/office/drawing/2014/main" id="{21E69844-83F3-45E0-A6B7-D90D4B8DE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259879"/>
              </p:ext>
            </p:extLst>
          </p:nvPr>
        </p:nvGraphicFramePr>
        <p:xfrm>
          <a:off x="785973" y="1312180"/>
          <a:ext cx="10483065" cy="547671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12377">
                  <a:extLst>
                    <a:ext uri="{9D8B030D-6E8A-4147-A177-3AD203B41FA5}">
                      <a16:colId xmlns:a16="http://schemas.microsoft.com/office/drawing/2014/main" val="1104063184"/>
                    </a:ext>
                  </a:extLst>
                </a:gridCol>
                <a:gridCol w="2541142">
                  <a:extLst>
                    <a:ext uri="{9D8B030D-6E8A-4147-A177-3AD203B41FA5}">
                      <a16:colId xmlns:a16="http://schemas.microsoft.com/office/drawing/2014/main" val="2125049188"/>
                    </a:ext>
                  </a:extLst>
                </a:gridCol>
                <a:gridCol w="2614773">
                  <a:extLst>
                    <a:ext uri="{9D8B030D-6E8A-4147-A177-3AD203B41FA5}">
                      <a16:colId xmlns:a16="http://schemas.microsoft.com/office/drawing/2014/main" val="916235247"/>
                    </a:ext>
                  </a:extLst>
                </a:gridCol>
                <a:gridCol w="2614773">
                  <a:extLst>
                    <a:ext uri="{9D8B030D-6E8A-4147-A177-3AD203B41FA5}">
                      <a16:colId xmlns:a16="http://schemas.microsoft.com/office/drawing/2014/main" val="1759669277"/>
                    </a:ext>
                  </a:extLst>
                </a:gridCol>
              </a:tblGrid>
              <a:tr h="1453358">
                <a:tc>
                  <a:txBody>
                    <a:bodyPr/>
                    <a:lstStyle/>
                    <a:p>
                      <a:r>
                        <a:rPr lang="en-US" b="0" i="1" dirty="0"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US" b="0" i="1" dirty="0">
                        <a:highlight>
                          <a:srgbClr val="FFFF00"/>
                        </a:highlight>
                      </a:endParaRPr>
                    </a:p>
                    <a:p>
                      <a:pPr algn="ctr"/>
                      <a:r>
                        <a:rPr lang="en-US" b="0" i="1" dirty="0">
                          <a:highlight>
                            <a:srgbClr val="000000"/>
                          </a:highlight>
                        </a:rPr>
                        <a:t>STRENGTHS</a:t>
                      </a:r>
                      <a:endParaRPr lang="en-GB" b="0" i="1" dirty="0">
                        <a:highlight>
                          <a:srgbClr val="000000"/>
                        </a:highlight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highlight>
                          <a:srgbClr val="000000"/>
                        </a:highlight>
                      </a:endParaRPr>
                    </a:p>
                    <a:p>
                      <a:endParaRPr lang="en-GB" dirty="0">
                        <a:highlight>
                          <a:srgbClr val="000000"/>
                        </a:highlight>
                      </a:endParaRPr>
                    </a:p>
                    <a:p>
                      <a:pPr algn="ctr"/>
                      <a:r>
                        <a:rPr lang="en-GB" dirty="0">
                          <a:highlight>
                            <a:srgbClr val="000000"/>
                          </a:highlight>
                        </a:rPr>
                        <a:t>WEAKNESSES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highlight>
                          <a:srgbClr val="000000"/>
                        </a:highlight>
                      </a:endParaRPr>
                    </a:p>
                    <a:p>
                      <a:endParaRPr lang="en-GB" dirty="0">
                        <a:highlight>
                          <a:srgbClr val="000000"/>
                        </a:highlight>
                      </a:endParaRPr>
                    </a:p>
                    <a:p>
                      <a:pPr algn="ctr"/>
                      <a:r>
                        <a:rPr lang="en-GB" dirty="0">
                          <a:highlight>
                            <a:srgbClr val="000000"/>
                          </a:highlight>
                        </a:rPr>
                        <a:t>OPPORTUNITIES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highlight>
                          <a:srgbClr val="000000"/>
                        </a:highlight>
                      </a:endParaRPr>
                    </a:p>
                    <a:p>
                      <a:endParaRPr lang="en-GB" dirty="0">
                        <a:highlight>
                          <a:srgbClr val="000000"/>
                        </a:highlight>
                      </a:endParaRPr>
                    </a:p>
                    <a:p>
                      <a:pPr algn="ctr"/>
                      <a:r>
                        <a:rPr lang="en-GB" dirty="0">
                          <a:highlight>
                            <a:srgbClr val="000000"/>
                          </a:highlight>
                        </a:rPr>
                        <a:t>THREATS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843963844"/>
                  </a:ext>
                </a:extLst>
              </a:tr>
              <a:tr h="596211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lvl="1" algn="ctr"/>
                      <a:r>
                        <a:rPr lang="en-US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Being Honest ,</a:t>
                      </a:r>
                      <a:endParaRPr lang="en-GB" sz="1800" i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1" algn="ctr"/>
                      <a:r>
                        <a:rPr lang="en-US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Caring </a:t>
                      </a:r>
                    </a:p>
                    <a:p>
                      <a:pPr lvl="1" algn="ctr"/>
                      <a:endParaRPr lang="en-GB" sz="1800" i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1" algn="ctr"/>
                      <a:r>
                        <a:rPr lang="en-US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Accepting personal responsibility </a:t>
                      </a:r>
                      <a:endParaRPr lang="en-GB" sz="1800" i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Understanding to work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Financial Instability</a:t>
                      </a:r>
                    </a:p>
                    <a:p>
                      <a:r>
                        <a:rPr lang="en-GB" dirty="0"/>
                        <a:t>  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Building more opportunities for advancement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GB" dirty="0"/>
                        <a:t>Customer service</a:t>
                      </a:r>
                    </a:p>
                    <a:p>
                      <a:r>
                        <a:rPr lang="en-GB" dirty="0"/>
                        <a:t>  </a:t>
                      </a:r>
                    </a:p>
                    <a:p>
                      <a:r>
                        <a:rPr lang="en-GB" dirty="0"/>
                        <a:t>Tax increases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Talent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74372961"/>
                  </a:ext>
                </a:extLst>
              </a:tr>
              <a:tr h="1658504">
                <a:tc>
                  <a:txBody>
                    <a:bodyPr/>
                    <a:lstStyle/>
                    <a:p>
                      <a:pPr algn="ctr"/>
                      <a:r>
                        <a:rPr lang="en-US" sz="18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Scared to work whit different type of patience </a:t>
                      </a:r>
                    </a:p>
                    <a:p>
                      <a:pPr algn="ctr"/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US" sz="18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 management 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Service industry (business not to good)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New learning ways to resolve problem </a:t>
                      </a:r>
                    </a:p>
                    <a:p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Recognize and take advantage of people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Client dissatisfaction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0671806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2193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04AA6F1-7AF2-41D9-840B-74D7D4DB17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914560"/>
              </p:ext>
            </p:extLst>
          </p:nvPr>
        </p:nvGraphicFramePr>
        <p:xfrm>
          <a:off x="400692" y="380145"/>
          <a:ext cx="10736495" cy="61542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256962">
                  <a:extLst>
                    <a:ext uri="{9D8B030D-6E8A-4147-A177-3AD203B41FA5}">
                      <a16:colId xmlns:a16="http://schemas.microsoft.com/office/drawing/2014/main" val="3631818115"/>
                    </a:ext>
                  </a:extLst>
                </a:gridCol>
                <a:gridCol w="4479533">
                  <a:extLst>
                    <a:ext uri="{9D8B030D-6E8A-4147-A177-3AD203B41FA5}">
                      <a16:colId xmlns:a16="http://schemas.microsoft.com/office/drawing/2014/main" val="820062225"/>
                    </a:ext>
                  </a:extLst>
                </a:gridCol>
              </a:tblGrid>
              <a:tr h="615422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 GOAL IS TO BECOME A CHILDREN’S NURSE </a:t>
                      </a:r>
                      <a:endParaRPr lang="en-GB" sz="1800" b="1" i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US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Step 1 :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Volunteering in Children’s Clinics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Step 2 :</a:t>
                      </a:r>
                    </a:p>
                    <a:p>
                      <a:r>
                        <a:rPr lang="en-GB" dirty="0"/>
                        <a:t>    Obtain the degree in Health and Social Care level 4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Step 3 :</a:t>
                      </a:r>
                    </a:p>
                    <a:p>
                      <a:r>
                        <a:rPr lang="en-GB" dirty="0"/>
                        <a:t>        To obtain the degree required for my future career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Step 4 :</a:t>
                      </a:r>
                    </a:p>
                    <a:p>
                      <a:r>
                        <a:rPr lang="en-GB" dirty="0"/>
                        <a:t>         Finally obtaining the job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GB" dirty="0"/>
                        <a:t>       PLAN OF ACHIEVING   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 </a:t>
                      </a:r>
                    </a:p>
                    <a:p>
                      <a:r>
                        <a:rPr lang="en-GB" dirty="0"/>
                        <a:t>2021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2022~2021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2023~2024</a:t>
                      </a:r>
                    </a:p>
                    <a:p>
                      <a:r>
                        <a:rPr lang="en-GB" dirty="0"/>
                        <a:t>   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2024~2025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2923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6178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E96491F0-2C94-483D-A924-5EEA717EAE7B}"/>
              </a:ext>
            </a:extLst>
          </p:cNvPr>
          <p:cNvSpPr/>
          <p:nvPr/>
        </p:nvSpPr>
        <p:spPr>
          <a:xfrm>
            <a:off x="3020409" y="897562"/>
            <a:ext cx="5435221" cy="1024467"/>
          </a:xfrm>
          <a:prstGeom prst="wedgeRect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E4EE8953-63D5-4DA1-A296-ED7D37DAD8A5}"/>
              </a:ext>
            </a:extLst>
          </p:cNvPr>
          <p:cNvSpPr/>
          <p:nvPr/>
        </p:nvSpPr>
        <p:spPr>
          <a:xfrm>
            <a:off x="603401" y="2180310"/>
            <a:ext cx="567267" cy="4461933"/>
          </a:xfrm>
          <a:prstGeom prst="lef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21FBBA46-CF26-42AA-A8E6-098A42818141}"/>
              </a:ext>
            </a:extLst>
          </p:cNvPr>
          <p:cNvSpPr/>
          <p:nvPr/>
        </p:nvSpPr>
        <p:spPr>
          <a:xfrm>
            <a:off x="9786074" y="2256510"/>
            <a:ext cx="990600" cy="4385733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082278-E0DC-458B-B1A7-A4B830F6E4FB}"/>
              </a:ext>
            </a:extLst>
          </p:cNvPr>
          <p:cNvSpPr txBox="1"/>
          <p:nvPr/>
        </p:nvSpPr>
        <p:spPr>
          <a:xfrm>
            <a:off x="2050977" y="2764207"/>
            <a:ext cx="6637866" cy="20279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Children’s Nursing offers </a:t>
            </a:r>
            <a:r>
              <a:rPr lang="en-US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carrer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opportunities ,great job and satisfaction 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is a very challenging </a:t>
            </a:r>
            <a:r>
              <a:rPr lang="en-GB" sz="2000" b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carrer</a:t>
            </a:r>
            <a:r>
              <a:rPr lang="en-GB" sz="20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also can be interesting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E08E20B-29BD-4A31-AB62-00AEDBA2AD6D}"/>
              </a:ext>
            </a:extLst>
          </p:cNvPr>
          <p:cNvSpPr txBox="1"/>
          <p:nvPr/>
        </p:nvSpPr>
        <p:spPr>
          <a:xfrm>
            <a:off x="1910626" y="5093760"/>
            <a:ext cx="6637865" cy="1065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conclusion  as I mentioned in the other slides , I’ll need to improve my own skills  and knowledges to determinate my weaknesses to improve them in the strengths way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053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4B949A-A837-4C48-83CD-8E4E6586166C}"/>
              </a:ext>
            </a:extLst>
          </p:cNvPr>
          <p:cNvSpPr txBox="1"/>
          <p:nvPr/>
        </p:nvSpPr>
        <p:spPr>
          <a:xfrm>
            <a:off x="4462791" y="1592073"/>
            <a:ext cx="6096000" cy="7803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5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481FB9-8B3D-4B0B-84A4-535F8D7B1BA0}"/>
              </a:ext>
            </a:extLst>
          </p:cNvPr>
          <p:cNvSpPr txBox="1"/>
          <p:nvPr/>
        </p:nvSpPr>
        <p:spPr>
          <a:xfrm>
            <a:off x="2380180" y="2717762"/>
            <a:ext cx="6096000" cy="3535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400" b="1" i="1" dirty="0">
              <a:solidFill>
                <a:srgbClr val="22222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</a:t>
            </a:r>
            <a:r>
              <a:rPr lang="en-US" sz="2400" b="1" i="1" u="sng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characteristicts</a:t>
            </a: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skills required Health Careers  </a:t>
            </a:r>
            <a:endParaRPr lang="en-GB" sz="2400" b="1" i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Children’s nurse job profile (Prospects.ac.uk)</a:t>
            </a:r>
            <a:endParaRPr lang="en-GB" sz="2400" b="1" i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Step Into the Studential.com  </a:t>
            </a:r>
            <a:endParaRPr lang="en-GB" sz="2400" b="1" i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 </a:t>
            </a:r>
            <a:r>
              <a:rPr lang="en-US" sz="2400" b="1" i="1" u="sng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marketingtutor</a:t>
            </a:r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endParaRPr lang="en-GB" sz="2400" b="1" i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4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Google on </a:t>
            </a:r>
            <a:r>
              <a:rPr lang="en-GB" sz="2400" b="1" i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Nurse.com by </a:t>
            </a:r>
            <a:r>
              <a:rPr lang="en-GB" sz="2400" b="1" i="1" u="sng" strike="noStrike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Relias</a:t>
            </a:r>
            <a:endParaRPr lang="en-GB" sz="3200" b="1" i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60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5FDE0A-B9A8-4911-9641-5341569099F4}"/>
              </a:ext>
            </a:extLst>
          </p:cNvPr>
          <p:cNvSpPr txBox="1"/>
          <p:nvPr/>
        </p:nvSpPr>
        <p:spPr>
          <a:xfrm>
            <a:off x="3048000" y="3429000"/>
            <a:ext cx="6096000" cy="1248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b="1" i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 and this is all my presentation for you !</a:t>
            </a:r>
            <a:endParaRPr lang="en-GB" sz="44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418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2982</TotalTime>
  <Words>380</Words>
  <Application>Microsoft Office PowerPoint</Application>
  <PresentationFormat>Widescreen</PresentationFormat>
  <Paragraphs>114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Symbol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Elena Sinziana Spulber (2013429)</dc:creator>
  <cp:lastModifiedBy>Elena Sinziana Spulber (2013429)</cp:lastModifiedBy>
  <cp:revision>2</cp:revision>
  <dcterms:created xsi:type="dcterms:W3CDTF">2020-11-22T01:20:53Z</dcterms:created>
  <dcterms:modified xsi:type="dcterms:W3CDTF">2020-12-04T19:01:01Z</dcterms:modified>
</cp:coreProperties>
</file>