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15"/>
  </p:notesMasterIdLst>
  <p:handoutMasterIdLst>
    <p:handoutMasterId r:id="rId16"/>
  </p:handoutMasterIdLst>
  <p:sldIdLst>
    <p:sldId id="256" r:id="rId2"/>
    <p:sldId id="268" r:id="rId3"/>
    <p:sldId id="271" r:id="rId4"/>
    <p:sldId id="291" r:id="rId5"/>
    <p:sldId id="294" r:id="rId6"/>
    <p:sldId id="290" r:id="rId7"/>
    <p:sldId id="292" r:id="rId8"/>
    <p:sldId id="293" r:id="rId9"/>
    <p:sldId id="284" r:id="rId10"/>
    <p:sldId id="266" r:id="rId11"/>
    <p:sldId id="295" r:id="rId12"/>
    <p:sldId id="296" r:id="rId13"/>
    <p:sldId id="29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135"/>
    <a:srgbClr val="BDA07D"/>
    <a:srgbClr val="F5F9F9"/>
    <a:srgbClr val="627272"/>
    <a:srgbClr val="93A5A8"/>
    <a:srgbClr val="3E709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1422C1-D07A-64F8-C910-345DADF30F20}" v="27" dt="2024-05-03T16:32:35.883"/>
    <p1510:client id="{6E43B789-2A70-435C-4019-181AC2D7AB0A}" v="633" dt="2024-05-03T16:26:29.650"/>
  </p1510:revLst>
</p1510:revInfo>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an Donovan (2204938)" userId="S::2204938@student.uwtsd.ac.uk::0e593bd2-b5f5-4862-a83f-41447120f4c9" providerId="AD" clId="Web-{6E43B789-2A70-435C-4019-181AC2D7AB0A}"/>
    <pc:docChg chg="addSld modSld">
      <pc:chgData name="Sean Donovan (2204938)" userId="S::2204938@student.uwtsd.ac.uk::0e593bd2-b5f5-4862-a83f-41447120f4c9" providerId="AD" clId="Web-{6E43B789-2A70-435C-4019-181AC2D7AB0A}" dt="2024-05-03T16:26:27.713" v="1210" actId="1076"/>
      <pc:docMkLst>
        <pc:docMk/>
      </pc:docMkLst>
      <pc:sldChg chg="addSp modSp modMedia addAnim modNotes">
        <pc:chgData name="Sean Donovan (2204938)" userId="S::2204938@student.uwtsd.ac.uk::0e593bd2-b5f5-4862-a83f-41447120f4c9" providerId="AD" clId="Web-{6E43B789-2A70-435C-4019-181AC2D7AB0A}" dt="2024-05-03T15:50:45.635" v="594" actId="1076"/>
        <pc:sldMkLst>
          <pc:docMk/>
          <pc:sldMk cId="3764395250" sldId="266"/>
        </pc:sldMkLst>
        <pc:picChg chg="add mod">
          <ac:chgData name="Sean Donovan (2204938)" userId="S::2204938@student.uwtsd.ac.uk::0e593bd2-b5f5-4862-a83f-41447120f4c9" providerId="AD" clId="Web-{6E43B789-2A70-435C-4019-181AC2D7AB0A}" dt="2024-05-03T15:50:45.635" v="594" actId="1076"/>
          <ac:picMkLst>
            <pc:docMk/>
            <pc:sldMk cId="3764395250" sldId="266"/>
            <ac:picMk id="3" creationId="{C9313BAF-0E89-8867-F00C-511CE013C75F}"/>
          </ac:picMkLst>
        </pc:picChg>
      </pc:sldChg>
      <pc:sldChg chg="delSp modSp new mod modClrScheme chgLayout">
        <pc:chgData name="Sean Donovan (2204938)" userId="S::2204938@student.uwtsd.ac.uk::0e593bd2-b5f5-4862-a83f-41447120f4c9" providerId="AD" clId="Web-{6E43B789-2A70-435C-4019-181AC2D7AB0A}" dt="2024-05-03T16:26:27.713" v="1210" actId="1076"/>
        <pc:sldMkLst>
          <pc:docMk/>
          <pc:sldMk cId="834135575" sldId="296"/>
        </pc:sldMkLst>
        <pc:spChg chg="mod ord">
          <ac:chgData name="Sean Donovan (2204938)" userId="S::2204938@student.uwtsd.ac.uk::0e593bd2-b5f5-4862-a83f-41447120f4c9" providerId="AD" clId="Web-{6E43B789-2A70-435C-4019-181AC2D7AB0A}" dt="2024-05-03T16:26:27.713" v="1210" actId="1076"/>
          <ac:spMkLst>
            <pc:docMk/>
            <pc:sldMk cId="834135575" sldId="296"/>
            <ac:spMk id="2" creationId="{2F398C9E-052D-F109-C691-0D0B1D27A025}"/>
          </ac:spMkLst>
        </pc:spChg>
        <pc:spChg chg="mod ord">
          <ac:chgData name="Sean Donovan (2204938)" userId="S::2204938@student.uwtsd.ac.uk::0e593bd2-b5f5-4862-a83f-41447120f4c9" providerId="AD" clId="Web-{6E43B789-2A70-435C-4019-181AC2D7AB0A}" dt="2024-05-03T16:25:57.384" v="1204" actId="20577"/>
          <ac:spMkLst>
            <pc:docMk/>
            <pc:sldMk cId="834135575" sldId="296"/>
            <ac:spMk id="3" creationId="{D9FD2660-A628-21DA-339B-C6176016C535}"/>
          </ac:spMkLst>
        </pc:spChg>
        <pc:spChg chg="del mod ord">
          <ac:chgData name="Sean Donovan (2204938)" userId="S::2204938@student.uwtsd.ac.uk::0e593bd2-b5f5-4862-a83f-41447120f4c9" providerId="AD" clId="Web-{6E43B789-2A70-435C-4019-181AC2D7AB0A}" dt="2024-05-03T16:09:41.105" v="730"/>
          <ac:spMkLst>
            <pc:docMk/>
            <pc:sldMk cId="834135575" sldId="296"/>
            <ac:spMk id="4" creationId="{EE750475-2296-4907-EA8C-6B8D2EDF9E11}"/>
          </ac:spMkLst>
        </pc:spChg>
        <pc:spChg chg="del">
          <ac:chgData name="Sean Donovan (2204938)" userId="S::2204938@student.uwtsd.ac.uk::0e593bd2-b5f5-4862-a83f-41447120f4c9" providerId="AD" clId="Web-{6E43B789-2A70-435C-4019-181AC2D7AB0A}" dt="2024-05-03T15:58:22.898" v="596"/>
          <ac:spMkLst>
            <pc:docMk/>
            <pc:sldMk cId="834135575" sldId="296"/>
            <ac:spMk id="5" creationId="{083FF75A-24A7-B8E8-7E79-9F6DB2CC81EB}"/>
          </ac:spMkLst>
        </pc:spChg>
      </pc:sldChg>
      <pc:sldChg chg="delSp modSp new">
        <pc:chgData name="Sean Donovan (2204938)" userId="S::2204938@student.uwtsd.ac.uk::0e593bd2-b5f5-4862-a83f-41447120f4c9" providerId="AD" clId="Web-{6E43B789-2A70-435C-4019-181AC2D7AB0A}" dt="2024-05-03T16:26:17.806" v="1209" actId="20577"/>
        <pc:sldMkLst>
          <pc:docMk/>
          <pc:sldMk cId="3885358939" sldId="297"/>
        </pc:sldMkLst>
        <pc:spChg chg="mod">
          <ac:chgData name="Sean Donovan (2204938)" userId="S::2204938@student.uwtsd.ac.uk::0e593bd2-b5f5-4862-a83f-41447120f4c9" providerId="AD" clId="Web-{6E43B789-2A70-435C-4019-181AC2D7AB0A}" dt="2024-05-03T16:15:56.351" v="958" actId="20577"/>
          <ac:spMkLst>
            <pc:docMk/>
            <pc:sldMk cId="3885358939" sldId="297"/>
            <ac:spMk id="2" creationId="{C74E8B91-58F5-B134-BF62-ADCFD51060F7}"/>
          </ac:spMkLst>
        </pc:spChg>
        <pc:spChg chg="del">
          <ac:chgData name="Sean Donovan (2204938)" userId="S::2204938@student.uwtsd.ac.uk::0e593bd2-b5f5-4862-a83f-41447120f4c9" providerId="AD" clId="Web-{6E43B789-2A70-435C-4019-181AC2D7AB0A}" dt="2024-05-03T16:15:57.976" v="959"/>
          <ac:spMkLst>
            <pc:docMk/>
            <pc:sldMk cId="3885358939" sldId="297"/>
            <ac:spMk id="3" creationId="{984D3A06-A579-5866-5A4A-C0D328157285}"/>
          </ac:spMkLst>
        </pc:spChg>
        <pc:spChg chg="mod">
          <ac:chgData name="Sean Donovan (2204938)" userId="S::2204938@student.uwtsd.ac.uk::0e593bd2-b5f5-4862-a83f-41447120f4c9" providerId="AD" clId="Web-{6E43B789-2A70-435C-4019-181AC2D7AB0A}" dt="2024-05-03T16:26:17.806" v="1209" actId="20577"/>
          <ac:spMkLst>
            <pc:docMk/>
            <pc:sldMk cId="3885358939" sldId="297"/>
            <ac:spMk id="4" creationId="{48B3BC54-656C-3D25-22AB-440FAFA78797}"/>
          </ac:spMkLst>
        </pc:spChg>
      </pc:sldChg>
    </pc:docChg>
  </pc:docChgLst>
  <pc:docChgLst>
    <pc:chgData name="Sean Donovan (2204938)" userId="S::2204938@student.uwtsd.ac.uk::0e593bd2-b5f5-4862-a83f-41447120f4c9" providerId="AD" clId="Web-{56F7C14E-2281-1F67-8171-21EDF4CD5607}"/>
    <pc:docChg chg="addSld delSld modSld">
      <pc:chgData name="Sean Donovan (2204938)" userId="S::2204938@student.uwtsd.ac.uk::0e593bd2-b5f5-4862-a83f-41447120f4c9" providerId="AD" clId="Web-{56F7C14E-2281-1F67-8171-21EDF4CD5607}" dt="2024-04-23T13:15:40.663" v="1135" actId="20577"/>
      <pc:docMkLst>
        <pc:docMk/>
      </pc:docMkLst>
      <pc:sldChg chg="modSp">
        <pc:chgData name="Sean Donovan (2204938)" userId="S::2204938@student.uwtsd.ac.uk::0e593bd2-b5f5-4862-a83f-41447120f4c9" providerId="AD" clId="Web-{56F7C14E-2281-1F67-8171-21EDF4CD5607}" dt="2024-04-23T11:56:02.497" v="36" actId="1076"/>
        <pc:sldMkLst>
          <pc:docMk/>
          <pc:sldMk cId="972569183" sldId="256"/>
        </pc:sldMkLst>
        <pc:spChg chg="mod">
          <ac:chgData name="Sean Donovan (2204938)" userId="S::2204938@student.uwtsd.ac.uk::0e593bd2-b5f5-4862-a83f-41447120f4c9" providerId="AD" clId="Web-{56F7C14E-2281-1F67-8171-21EDF4CD5607}" dt="2024-04-23T11:56:02.497" v="36" actId="1076"/>
          <ac:spMkLst>
            <pc:docMk/>
            <pc:sldMk cId="972569183" sldId="256"/>
            <ac:spMk id="4" creationId="{A3D64C50-A740-468A-8AB6-F949358D80A6}"/>
          </ac:spMkLst>
        </pc:spChg>
        <pc:spChg chg="mod">
          <ac:chgData name="Sean Donovan (2204938)" userId="S::2204938@student.uwtsd.ac.uk::0e593bd2-b5f5-4862-a83f-41447120f4c9" providerId="AD" clId="Web-{56F7C14E-2281-1F67-8171-21EDF4CD5607}" dt="2024-04-23T11:55:57.278" v="35" actId="20577"/>
          <ac:spMkLst>
            <pc:docMk/>
            <pc:sldMk cId="972569183" sldId="256"/>
            <ac:spMk id="5" creationId="{28F94A06-38B8-4C8F-ABF0-FB763704D01F}"/>
          </ac:spMkLst>
        </pc:spChg>
      </pc:sldChg>
      <pc:sldChg chg="del">
        <pc:chgData name="Sean Donovan (2204938)" userId="S::2204938@student.uwtsd.ac.uk::0e593bd2-b5f5-4862-a83f-41447120f4c9" providerId="AD" clId="Web-{56F7C14E-2281-1F67-8171-21EDF4CD5607}" dt="2024-04-23T13:03:52.917" v="434"/>
        <pc:sldMkLst>
          <pc:docMk/>
          <pc:sldMk cId="1080013265" sldId="264"/>
        </pc:sldMkLst>
      </pc:sldChg>
      <pc:sldChg chg="addSp delSp modSp mod modClrScheme chgLayout">
        <pc:chgData name="Sean Donovan (2204938)" userId="S::2204938@student.uwtsd.ac.uk::0e593bd2-b5f5-4862-a83f-41447120f4c9" providerId="AD" clId="Web-{56F7C14E-2281-1F67-8171-21EDF4CD5607}" dt="2024-04-23T13:15:40.663" v="1135" actId="20577"/>
        <pc:sldMkLst>
          <pc:docMk/>
          <pc:sldMk cId="3764395250" sldId="266"/>
        </pc:sldMkLst>
        <pc:spChg chg="add del mod">
          <ac:chgData name="Sean Donovan (2204938)" userId="S::2204938@student.uwtsd.ac.uk::0e593bd2-b5f5-4862-a83f-41447120f4c9" providerId="AD" clId="Web-{56F7C14E-2281-1F67-8171-21EDF4CD5607}" dt="2024-04-23T13:11:24.726" v="1023"/>
          <ac:spMkLst>
            <pc:docMk/>
            <pc:sldMk cId="3764395250" sldId="266"/>
            <ac:spMk id="3" creationId="{E1F7CBA0-88F7-26A9-4B94-3A368C486B10}"/>
          </ac:spMkLst>
        </pc:spChg>
        <pc:spChg chg="mod ord">
          <ac:chgData name="Sean Donovan (2204938)" userId="S::2204938@student.uwtsd.ac.uk::0e593bd2-b5f5-4862-a83f-41447120f4c9" providerId="AD" clId="Web-{56F7C14E-2281-1F67-8171-21EDF4CD5607}" dt="2024-04-23T13:12:08.260" v="1026"/>
          <ac:spMkLst>
            <pc:docMk/>
            <pc:sldMk cId="3764395250" sldId="266"/>
            <ac:spMk id="5" creationId="{01AFBEB7-A9AF-468F-820B-D9077A7D0BA1}"/>
          </ac:spMkLst>
        </pc:spChg>
        <pc:spChg chg="add del mod">
          <ac:chgData name="Sean Donovan (2204938)" userId="S::2204938@student.uwtsd.ac.uk::0e593bd2-b5f5-4862-a83f-41447120f4c9" providerId="AD" clId="Web-{56F7C14E-2281-1F67-8171-21EDF4CD5607}" dt="2024-04-23T13:11:33.289" v="1025"/>
          <ac:spMkLst>
            <pc:docMk/>
            <pc:sldMk cId="3764395250" sldId="266"/>
            <ac:spMk id="6" creationId="{E9BBC274-82ED-CC8C-C471-8D6BA24C9222}"/>
          </ac:spMkLst>
        </pc:spChg>
        <pc:spChg chg="add mod ord">
          <ac:chgData name="Sean Donovan (2204938)" userId="S::2204938@student.uwtsd.ac.uk::0e593bd2-b5f5-4862-a83f-41447120f4c9" providerId="AD" clId="Web-{56F7C14E-2281-1F67-8171-21EDF4CD5607}" dt="2024-04-23T13:12:08.260" v="1026"/>
          <ac:spMkLst>
            <pc:docMk/>
            <pc:sldMk cId="3764395250" sldId="266"/>
            <ac:spMk id="7" creationId="{CC95B45E-1F98-29D9-3636-4FF607877B00}"/>
          </ac:spMkLst>
        </pc:spChg>
        <pc:spChg chg="add mod ord">
          <ac:chgData name="Sean Donovan (2204938)" userId="S::2204938@student.uwtsd.ac.uk::0e593bd2-b5f5-4862-a83f-41447120f4c9" providerId="AD" clId="Web-{56F7C14E-2281-1F67-8171-21EDF4CD5607}" dt="2024-04-23T13:12:08.260" v="1026"/>
          <ac:spMkLst>
            <pc:docMk/>
            <pc:sldMk cId="3764395250" sldId="266"/>
            <ac:spMk id="8" creationId="{2B210D72-A813-B47F-B967-6F6888F98310}"/>
          </ac:spMkLst>
        </pc:spChg>
        <pc:spChg chg="mod ord">
          <ac:chgData name="Sean Donovan (2204938)" userId="S::2204938@student.uwtsd.ac.uk::0e593bd2-b5f5-4862-a83f-41447120f4c9" providerId="AD" clId="Web-{56F7C14E-2281-1F67-8171-21EDF4CD5607}" dt="2024-04-23T13:12:08.260" v="1026"/>
          <ac:spMkLst>
            <pc:docMk/>
            <pc:sldMk cId="3764395250" sldId="266"/>
            <ac:spMk id="21" creationId="{432416A3-39EF-4CBE-943D-C79C22FDDC46}"/>
          </ac:spMkLst>
        </pc:spChg>
        <pc:spChg chg="del">
          <ac:chgData name="Sean Donovan (2204938)" userId="S::2204938@student.uwtsd.ac.uk::0e593bd2-b5f5-4862-a83f-41447120f4c9" providerId="AD" clId="Web-{56F7C14E-2281-1F67-8171-21EDF4CD5607}" dt="2024-04-23T13:11:28.335" v="1024"/>
          <ac:spMkLst>
            <pc:docMk/>
            <pc:sldMk cId="3764395250" sldId="266"/>
            <ac:spMk id="23" creationId="{0E769AD8-E32B-4302-A770-0424AC0A2A3A}"/>
          </ac:spMkLst>
        </pc:spChg>
        <pc:spChg chg="mod ord">
          <ac:chgData name="Sean Donovan (2204938)" userId="S::2204938@student.uwtsd.ac.uk::0e593bd2-b5f5-4862-a83f-41447120f4c9" providerId="AD" clId="Web-{56F7C14E-2281-1F67-8171-21EDF4CD5607}" dt="2024-04-23T13:15:40.663" v="1135" actId="20577"/>
          <ac:spMkLst>
            <pc:docMk/>
            <pc:sldMk cId="3764395250" sldId="266"/>
            <ac:spMk id="24" creationId="{B127C79B-F024-434C-825D-15CEE80923F4}"/>
          </ac:spMkLst>
        </pc:spChg>
        <pc:spChg chg="del mod">
          <ac:chgData name="Sean Donovan (2204938)" userId="S::2204938@student.uwtsd.ac.uk::0e593bd2-b5f5-4862-a83f-41447120f4c9" providerId="AD" clId="Web-{56F7C14E-2281-1F67-8171-21EDF4CD5607}" dt="2024-04-23T13:11:20.319" v="1022"/>
          <ac:spMkLst>
            <pc:docMk/>
            <pc:sldMk cId="3764395250" sldId="266"/>
            <ac:spMk id="25" creationId="{1F231637-753A-4454-98CA-FD968C0D940C}"/>
          </ac:spMkLst>
        </pc:spChg>
        <pc:picChg chg="mod ord">
          <ac:chgData name="Sean Donovan (2204938)" userId="S::2204938@student.uwtsd.ac.uk::0e593bd2-b5f5-4862-a83f-41447120f4c9" providerId="AD" clId="Web-{56F7C14E-2281-1F67-8171-21EDF4CD5607}" dt="2024-04-23T13:12:08.260" v="1026"/>
          <ac:picMkLst>
            <pc:docMk/>
            <pc:sldMk cId="3764395250" sldId="266"/>
            <ac:picMk id="46" creationId="{07696DB9-B6E4-3DC5-536D-21255BF1C787}"/>
          </ac:picMkLst>
        </pc:picChg>
      </pc:sldChg>
      <pc:sldChg chg="modSp">
        <pc:chgData name="Sean Donovan (2204938)" userId="S::2204938@student.uwtsd.ac.uk::0e593bd2-b5f5-4862-a83f-41447120f4c9" providerId="AD" clId="Web-{56F7C14E-2281-1F67-8171-21EDF4CD5607}" dt="2024-04-23T11:56:15.826" v="38" actId="20577"/>
        <pc:sldMkLst>
          <pc:docMk/>
          <pc:sldMk cId="1321790359" sldId="268"/>
        </pc:sldMkLst>
        <pc:spChg chg="mod">
          <ac:chgData name="Sean Donovan (2204938)" userId="S::2204938@student.uwtsd.ac.uk::0e593bd2-b5f5-4862-a83f-41447120f4c9" providerId="AD" clId="Web-{56F7C14E-2281-1F67-8171-21EDF4CD5607}" dt="2024-04-23T11:56:15.826" v="38" actId="20577"/>
          <ac:spMkLst>
            <pc:docMk/>
            <pc:sldMk cId="1321790359" sldId="268"/>
            <ac:spMk id="6" creationId="{3F856148-3910-0BC3-79A0-D0A794C6D523}"/>
          </ac:spMkLst>
        </pc:spChg>
      </pc:sldChg>
      <pc:sldChg chg="addSp modSp">
        <pc:chgData name="Sean Donovan (2204938)" userId="S::2204938@student.uwtsd.ac.uk::0e593bd2-b5f5-4862-a83f-41447120f4c9" providerId="AD" clId="Web-{56F7C14E-2281-1F67-8171-21EDF4CD5607}" dt="2024-04-23T12:31:53.618" v="361" actId="1076"/>
        <pc:sldMkLst>
          <pc:docMk/>
          <pc:sldMk cId="1683355459" sldId="271"/>
        </pc:sldMkLst>
        <pc:spChg chg="add mod">
          <ac:chgData name="Sean Donovan (2204938)" userId="S::2204938@student.uwtsd.ac.uk::0e593bd2-b5f5-4862-a83f-41447120f4c9" providerId="AD" clId="Web-{56F7C14E-2281-1F67-8171-21EDF4CD5607}" dt="2024-04-23T12:31:41.212" v="360"/>
          <ac:spMkLst>
            <pc:docMk/>
            <pc:sldMk cId="1683355459" sldId="271"/>
            <ac:spMk id="4" creationId="{F22C869D-8BC8-6B9C-E027-B8EEADD311C8}"/>
          </ac:spMkLst>
        </pc:spChg>
        <pc:spChg chg="mod">
          <ac:chgData name="Sean Donovan (2204938)" userId="S::2204938@student.uwtsd.ac.uk::0e593bd2-b5f5-4862-a83f-41447120f4c9" providerId="AD" clId="Web-{56F7C14E-2281-1F67-8171-21EDF4CD5607}" dt="2024-04-23T12:12:39.546" v="73" actId="20577"/>
          <ac:spMkLst>
            <pc:docMk/>
            <pc:sldMk cId="1683355459" sldId="271"/>
            <ac:spMk id="11" creationId="{BE2DDC6E-D6E2-48CA-B1EF-8C51295473D4}"/>
          </ac:spMkLst>
        </pc:spChg>
        <pc:spChg chg="mod">
          <ac:chgData name="Sean Donovan (2204938)" userId="S::2204938@student.uwtsd.ac.uk::0e593bd2-b5f5-4862-a83f-41447120f4c9" providerId="AD" clId="Web-{56F7C14E-2281-1F67-8171-21EDF4CD5607}" dt="2024-04-23T12:15:01.459" v="122" actId="1076"/>
          <ac:spMkLst>
            <pc:docMk/>
            <pc:sldMk cId="1683355459" sldId="271"/>
            <ac:spMk id="12" creationId="{302ECB06-815A-4232-9EEF-1CE3EAD4C0F2}"/>
          </ac:spMkLst>
        </pc:spChg>
        <pc:spChg chg="mod">
          <ac:chgData name="Sean Donovan (2204938)" userId="S::2204938@student.uwtsd.ac.uk::0e593bd2-b5f5-4862-a83f-41447120f4c9" providerId="AD" clId="Web-{56F7C14E-2281-1F67-8171-21EDF4CD5607}" dt="2024-04-23T12:19:22.660" v="168" actId="20577"/>
          <ac:spMkLst>
            <pc:docMk/>
            <pc:sldMk cId="1683355459" sldId="271"/>
            <ac:spMk id="31" creationId="{D6A052F4-BE1D-4BBE-A5E4-53A6742C7093}"/>
          </ac:spMkLst>
        </pc:spChg>
        <pc:spChg chg="mod">
          <ac:chgData name="Sean Donovan (2204938)" userId="S::2204938@student.uwtsd.ac.uk::0e593bd2-b5f5-4862-a83f-41447120f4c9" providerId="AD" clId="Web-{56F7C14E-2281-1F67-8171-21EDF4CD5607}" dt="2024-04-23T12:30:12.785" v="324" actId="1076"/>
          <ac:spMkLst>
            <pc:docMk/>
            <pc:sldMk cId="1683355459" sldId="271"/>
            <ac:spMk id="33" creationId="{E4CB779B-590A-4742-8EDD-C90A8A6EAAB2}"/>
          </ac:spMkLst>
        </pc:spChg>
        <pc:spChg chg="mod">
          <ac:chgData name="Sean Donovan (2204938)" userId="S::2204938@student.uwtsd.ac.uk::0e593bd2-b5f5-4862-a83f-41447120f4c9" providerId="AD" clId="Web-{56F7C14E-2281-1F67-8171-21EDF4CD5607}" dt="2024-04-23T12:28:16.514" v="279" actId="1076"/>
          <ac:spMkLst>
            <pc:docMk/>
            <pc:sldMk cId="1683355459" sldId="271"/>
            <ac:spMk id="35" creationId="{E06F30E7-03A1-4D44-9BA2-623641E2224B}"/>
          </ac:spMkLst>
        </pc:spChg>
        <pc:spChg chg="mod">
          <ac:chgData name="Sean Donovan (2204938)" userId="S::2204938@student.uwtsd.ac.uk::0e593bd2-b5f5-4862-a83f-41447120f4c9" providerId="AD" clId="Web-{56F7C14E-2281-1F67-8171-21EDF4CD5607}" dt="2024-04-23T12:23:32.828" v="247" actId="1076"/>
          <ac:spMkLst>
            <pc:docMk/>
            <pc:sldMk cId="1683355459" sldId="271"/>
            <ac:spMk id="37" creationId="{66CE0DB3-8A0B-4B77-9619-D0B01BF4275A}"/>
          </ac:spMkLst>
        </pc:spChg>
        <pc:spChg chg="mod">
          <ac:chgData name="Sean Donovan (2204938)" userId="S::2204938@student.uwtsd.ac.uk::0e593bd2-b5f5-4862-a83f-41447120f4c9" providerId="AD" clId="Web-{56F7C14E-2281-1F67-8171-21EDF4CD5607}" dt="2024-04-23T12:20:02.505" v="186" actId="20577"/>
          <ac:spMkLst>
            <pc:docMk/>
            <pc:sldMk cId="1683355459" sldId="271"/>
            <ac:spMk id="49" creationId="{743F630F-37B8-4375-B8FE-CBB4D55AB118}"/>
          </ac:spMkLst>
        </pc:spChg>
        <pc:spChg chg="mod">
          <ac:chgData name="Sean Donovan (2204938)" userId="S::2204938@student.uwtsd.ac.uk::0e593bd2-b5f5-4862-a83f-41447120f4c9" providerId="AD" clId="Web-{56F7C14E-2281-1F67-8171-21EDF4CD5607}" dt="2024-04-23T12:31:53.618" v="361" actId="1076"/>
          <ac:spMkLst>
            <pc:docMk/>
            <pc:sldMk cId="1683355459" sldId="271"/>
            <ac:spMk id="50" creationId="{35686093-13FE-4C01-A6E7-60867A827E7B}"/>
          </ac:spMkLst>
        </pc:spChg>
        <pc:spChg chg="mod">
          <ac:chgData name="Sean Donovan (2204938)" userId="S::2204938@student.uwtsd.ac.uk::0e593bd2-b5f5-4862-a83f-41447120f4c9" providerId="AD" clId="Web-{56F7C14E-2281-1F67-8171-21EDF4CD5607}" dt="2024-04-23T12:28:29.249" v="281" actId="1076"/>
          <ac:spMkLst>
            <pc:docMk/>
            <pc:sldMk cId="1683355459" sldId="271"/>
            <ac:spMk id="51" creationId="{C48F1B39-48E7-4559-9D08-B8E2C5824A28}"/>
          </ac:spMkLst>
        </pc:spChg>
        <pc:spChg chg="mod">
          <ac:chgData name="Sean Donovan (2204938)" userId="S::2204938@student.uwtsd.ac.uk::0e593bd2-b5f5-4862-a83f-41447120f4c9" providerId="AD" clId="Web-{56F7C14E-2281-1F67-8171-21EDF4CD5607}" dt="2024-04-23T12:21:52.526" v="207" actId="20577"/>
          <ac:spMkLst>
            <pc:docMk/>
            <pc:sldMk cId="1683355459" sldId="271"/>
            <ac:spMk id="52" creationId="{8321A23A-96BE-4EB4-ACB2-2C2A31CF5832}"/>
          </ac:spMkLst>
        </pc:spChg>
        <pc:picChg chg="add mod">
          <ac:chgData name="Sean Donovan (2204938)" userId="S::2204938@student.uwtsd.ac.uk::0e593bd2-b5f5-4862-a83f-41447120f4c9" providerId="AD" clId="Web-{56F7C14E-2281-1F67-8171-21EDF4CD5607}" dt="2024-04-23T12:31:10.101" v="339" actId="1076"/>
          <ac:picMkLst>
            <pc:docMk/>
            <pc:sldMk cId="1683355459" sldId="271"/>
            <ac:picMk id="2" creationId="{406AEF64-834B-631F-59D2-5DCC640D9BEE}"/>
          </ac:picMkLst>
        </pc:picChg>
        <pc:picChg chg="add mod">
          <ac:chgData name="Sean Donovan (2204938)" userId="S::2204938@student.uwtsd.ac.uk::0e593bd2-b5f5-4862-a83f-41447120f4c9" providerId="AD" clId="Web-{56F7C14E-2281-1F67-8171-21EDF4CD5607}" dt="2024-04-23T12:30:43.584" v="335" actId="1076"/>
          <ac:picMkLst>
            <pc:docMk/>
            <pc:sldMk cId="1683355459" sldId="271"/>
            <ac:picMk id="3" creationId="{25B54662-1827-3ED5-B85A-E578CB75A838}"/>
          </ac:picMkLst>
        </pc:picChg>
      </pc:sldChg>
      <pc:sldChg chg="delSp modSp">
        <pc:chgData name="Sean Donovan (2204938)" userId="S::2204938@student.uwtsd.ac.uk::0e593bd2-b5f5-4862-a83f-41447120f4c9" providerId="AD" clId="Web-{56F7C14E-2281-1F67-8171-21EDF4CD5607}" dt="2024-04-23T13:10:41.708" v="1010"/>
        <pc:sldMkLst>
          <pc:docMk/>
          <pc:sldMk cId="3380294988" sldId="284"/>
        </pc:sldMkLst>
        <pc:spChg chg="mod">
          <ac:chgData name="Sean Donovan (2204938)" userId="S::2204938@student.uwtsd.ac.uk::0e593bd2-b5f5-4862-a83f-41447120f4c9" providerId="AD" clId="Web-{56F7C14E-2281-1F67-8171-21EDF4CD5607}" dt="2024-04-23T13:04:06.027" v="436" actId="20577"/>
          <ac:spMkLst>
            <pc:docMk/>
            <pc:sldMk cId="3380294988" sldId="284"/>
            <ac:spMk id="3" creationId="{952366D5-AAE6-7236-CF94-85F244EECC6A}"/>
          </ac:spMkLst>
        </pc:spChg>
        <pc:spChg chg="del mod">
          <ac:chgData name="Sean Donovan (2204938)" userId="S::2204938@student.uwtsd.ac.uk::0e593bd2-b5f5-4862-a83f-41447120f4c9" providerId="AD" clId="Web-{56F7C14E-2281-1F67-8171-21EDF4CD5607}" dt="2024-04-23T13:04:24.184" v="439"/>
          <ac:spMkLst>
            <pc:docMk/>
            <pc:sldMk cId="3380294988" sldId="284"/>
            <ac:spMk id="4" creationId="{DEF91E39-C715-3586-C319-0B1DC229C77B}"/>
          </ac:spMkLst>
        </pc:spChg>
        <pc:graphicFrameChg chg="mod modGraphic">
          <ac:chgData name="Sean Donovan (2204938)" userId="S::2204938@student.uwtsd.ac.uk::0e593bd2-b5f5-4862-a83f-41447120f4c9" providerId="AD" clId="Web-{56F7C14E-2281-1F67-8171-21EDF4CD5607}" dt="2024-04-23T13:10:41.708" v="1010"/>
          <ac:graphicFrameMkLst>
            <pc:docMk/>
            <pc:sldMk cId="3380294988" sldId="284"/>
            <ac:graphicFrameMk id="5" creationId="{C0101828-C914-2C83-476C-429059EDE1AD}"/>
          </ac:graphicFrameMkLst>
        </pc:graphicFrameChg>
      </pc:sldChg>
      <pc:sldChg chg="del">
        <pc:chgData name="Sean Donovan (2204938)" userId="S::2204938@student.uwtsd.ac.uk::0e593bd2-b5f5-4862-a83f-41447120f4c9" providerId="AD" clId="Web-{56F7C14E-2281-1F67-8171-21EDF4CD5607}" dt="2024-04-23T13:03:59.230" v="435"/>
        <pc:sldMkLst>
          <pc:docMk/>
          <pc:sldMk cId="1072002752" sldId="288"/>
        </pc:sldMkLst>
      </pc:sldChg>
      <pc:sldChg chg="del">
        <pc:chgData name="Sean Donovan (2204938)" userId="S::2204938@student.uwtsd.ac.uk::0e593bd2-b5f5-4862-a83f-41447120f4c9" providerId="AD" clId="Web-{56F7C14E-2281-1F67-8171-21EDF4CD5607}" dt="2024-04-23T13:11:01.255" v="1011"/>
        <pc:sldMkLst>
          <pc:docMk/>
          <pc:sldMk cId="1701118972" sldId="289"/>
        </pc:sldMkLst>
      </pc:sldChg>
      <pc:sldChg chg="modSp add replId">
        <pc:chgData name="Sean Donovan (2204938)" userId="S::2204938@student.uwtsd.ac.uk::0e593bd2-b5f5-4862-a83f-41447120f4c9" providerId="AD" clId="Web-{56F7C14E-2281-1F67-8171-21EDF4CD5607}" dt="2024-04-23T13:03:43.885" v="433" actId="20577"/>
        <pc:sldMkLst>
          <pc:docMk/>
          <pc:sldMk cId="1138046838" sldId="290"/>
        </pc:sldMkLst>
        <pc:spChg chg="mod">
          <ac:chgData name="Sean Donovan (2204938)" userId="S::2204938@student.uwtsd.ac.uk::0e593bd2-b5f5-4862-a83f-41447120f4c9" providerId="AD" clId="Web-{56F7C14E-2281-1F67-8171-21EDF4CD5607}" dt="2024-04-23T13:03:29.884" v="429" actId="14100"/>
          <ac:spMkLst>
            <pc:docMk/>
            <pc:sldMk cId="1138046838" sldId="290"/>
            <ac:spMk id="11" creationId="{BE2DDC6E-D6E2-48CA-B1EF-8C51295473D4}"/>
          </ac:spMkLst>
        </pc:spChg>
        <pc:spChg chg="mod">
          <ac:chgData name="Sean Donovan (2204938)" userId="S::2204938@student.uwtsd.ac.uk::0e593bd2-b5f5-4862-a83f-41447120f4c9" providerId="AD" clId="Web-{56F7C14E-2281-1F67-8171-21EDF4CD5607}" dt="2024-04-23T13:03:07.304" v="416" actId="1076"/>
          <ac:spMkLst>
            <pc:docMk/>
            <pc:sldMk cId="1138046838" sldId="290"/>
            <ac:spMk id="12" creationId="{302ECB06-815A-4232-9EEF-1CE3EAD4C0F2}"/>
          </ac:spMkLst>
        </pc:spChg>
        <pc:spChg chg="mod">
          <ac:chgData name="Sean Donovan (2204938)" userId="S::2204938@student.uwtsd.ac.uk::0e593bd2-b5f5-4862-a83f-41447120f4c9" providerId="AD" clId="Web-{56F7C14E-2281-1F67-8171-21EDF4CD5607}" dt="2024-04-23T13:03:39.650" v="431" actId="20577"/>
          <ac:spMkLst>
            <pc:docMk/>
            <pc:sldMk cId="1138046838" sldId="290"/>
            <ac:spMk id="31" creationId="{D6A052F4-BE1D-4BBE-A5E4-53A6742C7093}"/>
          </ac:spMkLst>
        </pc:spChg>
        <pc:spChg chg="mod">
          <ac:chgData name="Sean Donovan (2204938)" userId="S::2204938@student.uwtsd.ac.uk::0e593bd2-b5f5-4862-a83f-41447120f4c9" providerId="AD" clId="Web-{56F7C14E-2281-1F67-8171-21EDF4CD5607}" dt="2024-04-23T13:03:43.885" v="433" actId="20577"/>
          <ac:spMkLst>
            <pc:docMk/>
            <pc:sldMk cId="1138046838" sldId="290"/>
            <ac:spMk id="33" creationId="{E4CB779B-590A-4742-8EDD-C90A8A6EAAB2}"/>
          </ac:spMkLst>
        </pc:spChg>
        <pc:spChg chg="mod">
          <ac:chgData name="Sean Donovan (2204938)" userId="S::2204938@student.uwtsd.ac.uk::0e593bd2-b5f5-4862-a83f-41447120f4c9" providerId="AD" clId="Web-{56F7C14E-2281-1F67-8171-21EDF4CD5607}" dt="2024-04-23T13:03:34.884" v="430" actId="20577"/>
          <ac:spMkLst>
            <pc:docMk/>
            <pc:sldMk cId="1138046838" sldId="290"/>
            <ac:spMk id="35" creationId="{E06F30E7-03A1-4D44-9BA2-623641E2224B}"/>
          </ac:spMkLst>
        </pc:spChg>
        <pc:spChg chg="mod">
          <ac:chgData name="Sean Donovan (2204938)" userId="S::2204938@student.uwtsd.ac.uk::0e593bd2-b5f5-4862-a83f-41447120f4c9" providerId="AD" clId="Web-{56F7C14E-2281-1F67-8171-21EDF4CD5607}" dt="2024-04-23T13:03:41.635" v="432" actId="20577"/>
          <ac:spMkLst>
            <pc:docMk/>
            <pc:sldMk cId="1138046838" sldId="290"/>
            <ac:spMk id="37" creationId="{66CE0DB3-8A0B-4B77-9619-D0B01BF4275A}"/>
          </ac:spMkLst>
        </pc:spChg>
      </pc:sldChg>
    </pc:docChg>
  </pc:docChgLst>
  <pc:docChgLst>
    <pc:chgData name="Sean Donovan (2204938)" userId="S::2204938@student.uwtsd.ac.uk::0e593bd2-b5f5-4862-a83f-41447120f4c9" providerId="AD" clId="Web-{E6517502-372E-0476-D74A-51B3F407AB4C}"/>
    <pc:docChg chg="modSld">
      <pc:chgData name="Sean Donovan (2204938)" userId="S::2204938@student.uwtsd.ac.uk::0e593bd2-b5f5-4862-a83f-41447120f4c9" providerId="AD" clId="Web-{E6517502-372E-0476-D74A-51B3F407AB4C}" dt="2024-04-25T07:09:24.782" v="8"/>
      <pc:docMkLst>
        <pc:docMk/>
      </pc:docMkLst>
      <pc:sldChg chg="addSp delSp modSp">
        <pc:chgData name="Sean Donovan (2204938)" userId="S::2204938@student.uwtsd.ac.uk::0e593bd2-b5f5-4862-a83f-41447120f4c9" providerId="AD" clId="Web-{E6517502-372E-0476-D74A-51B3F407AB4C}" dt="2024-04-25T07:09:24.782" v="8"/>
        <pc:sldMkLst>
          <pc:docMk/>
          <pc:sldMk cId="1138046838" sldId="290"/>
        </pc:sldMkLst>
        <pc:spChg chg="add del mod">
          <ac:chgData name="Sean Donovan (2204938)" userId="S::2204938@student.uwtsd.ac.uk::0e593bd2-b5f5-4862-a83f-41447120f4c9" providerId="AD" clId="Web-{E6517502-372E-0476-D74A-51B3F407AB4C}" dt="2024-04-25T07:09:00.672" v="1"/>
          <ac:spMkLst>
            <pc:docMk/>
            <pc:sldMk cId="1138046838" sldId="290"/>
            <ac:spMk id="3" creationId="{DA0264A9-38A0-EC40-A5E1-9BB48732A790}"/>
          </ac:spMkLst>
        </pc:spChg>
        <pc:spChg chg="add del mod">
          <ac:chgData name="Sean Donovan (2204938)" userId="S::2204938@student.uwtsd.ac.uk::0e593bd2-b5f5-4862-a83f-41447120f4c9" providerId="AD" clId="Web-{E6517502-372E-0476-D74A-51B3F407AB4C}" dt="2024-04-25T07:09:17.970" v="6"/>
          <ac:spMkLst>
            <pc:docMk/>
            <pc:sldMk cId="1138046838" sldId="290"/>
            <ac:spMk id="5" creationId="{999EB67F-0B4E-01FD-91CD-E4B1CD38BAD5}"/>
          </ac:spMkLst>
        </pc:spChg>
        <pc:spChg chg="mod">
          <ac:chgData name="Sean Donovan (2204938)" userId="S::2204938@student.uwtsd.ac.uk::0e593bd2-b5f5-4862-a83f-41447120f4c9" providerId="AD" clId="Web-{E6517502-372E-0476-D74A-51B3F407AB4C}" dt="2024-04-25T07:09:21.907" v="7" actId="1076"/>
          <ac:spMkLst>
            <pc:docMk/>
            <pc:sldMk cId="1138046838" sldId="290"/>
            <ac:spMk id="8" creationId="{DA69AC72-B0A6-187E-7533-56CF8FB67E51}"/>
          </ac:spMkLst>
        </pc:spChg>
        <pc:spChg chg="del">
          <ac:chgData name="Sean Donovan (2204938)" userId="S::2204938@student.uwtsd.ac.uk::0e593bd2-b5f5-4862-a83f-41447120f4c9" providerId="AD" clId="Web-{E6517502-372E-0476-D74A-51B3F407AB4C}" dt="2024-04-25T07:09:13.235" v="4"/>
          <ac:spMkLst>
            <pc:docMk/>
            <pc:sldMk cId="1138046838" sldId="290"/>
            <ac:spMk id="12" creationId="{302ECB06-815A-4232-9EEF-1CE3EAD4C0F2}"/>
          </ac:spMkLst>
        </pc:spChg>
        <pc:spChg chg="del">
          <ac:chgData name="Sean Donovan (2204938)" userId="S::2204938@student.uwtsd.ac.uk::0e593bd2-b5f5-4862-a83f-41447120f4c9" providerId="AD" clId="Web-{E6517502-372E-0476-D74A-51B3F407AB4C}" dt="2024-04-25T07:08:56.438" v="0"/>
          <ac:spMkLst>
            <pc:docMk/>
            <pc:sldMk cId="1138046838" sldId="290"/>
            <ac:spMk id="49" creationId="{743F630F-37B8-4375-B8FE-CBB4D55AB118}"/>
          </ac:spMkLst>
        </pc:spChg>
        <pc:spChg chg="mod">
          <ac:chgData name="Sean Donovan (2204938)" userId="S::2204938@student.uwtsd.ac.uk::0e593bd2-b5f5-4862-a83f-41447120f4c9" providerId="AD" clId="Web-{E6517502-372E-0476-D74A-51B3F407AB4C}" dt="2024-04-25T07:09:12.423" v="3" actId="20577"/>
          <ac:spMkLst>
            <pc:docMk/>
            <pc:sldMk cId="1138046838" sldId="290"/>
            <ac:spMk id="62" creationId="{9FBD5362-629D-8E22-B4CD-567A9E5D05A3}"/>
          </ac:spMkLst>
        </pc:spChg>
        <pc:spChg chg="del">
          <ac:chgData name="Sean Donovan (2204938)" userId="S::2204938@student.uwtsd.ac.uk::0e593bd2-b5f5-4862-a83f-41447120f4c9" providerId="AD" clId="Web-{E6517502-372E-0476-D74A-51B3F407AB4C}" dt="2024-04-25T07:09:15.626" v="5"/>
          <ac:spMkLst>
            <pc:docMk/>
            <pc:sldMk cId="1138046838" sldId="290"/>
            <ac:spMk id="66" creationId="{4F2B0B86-BF27-229C-20C3-34368F36C69A}"/>
          </ac:spMkLst>
        </pc:spChg>
        <pc:spChg chg="del">
          <ac:chgData name="Sean Donovan (2204938)" userId="S::2204938@student.uwtsd.ac.uk::0e593bd2-b5f5-4862-a83f-41447120f4c9" providerId="AD" clId="Web-{E6517502-372E-0476-D74A-51B3F407AB4C}" dt="2024-04-25T07:09:24.782" v="8"/>
          <ac:spMkLst>
            <pc:docMk/>
            <pc:sldMk cId="1138046838" sldId="290"/>
            <ac:spMk id="68" creationId="{F2490FE6-9DF3-6CB4-2D37-7678B15C5338}"/>
          </ac:spMkLst>
        </pc:spChg>
      </pc:sldChg>
    </pc:docChg>
  </pc:docChgLst>
  <pc:docChgLst>
    <pc:chgData name="Sean Donovan (2204938)" userId="S::2204938@student.uwtsd.ac.uk::0e593bd2-b5f5-4862-a83f-41447120f4c9" providerId="AD" clId="Web-{641422C1-D07A-64F8-C910-345DADF30F20}"/>
    <pc:docChg chg="modSld">
      <pc:chgData name="Sean Donovan (2204938)" userId="S::2204938@student.uwtsd.ac.uk::0e593bd2-b5f5-4862-a83f-41447120f4c9" providerId="AD" clId="Web-{641422C1-D07A-64F8-C910-345DADF30F20}" dt="2024-05-03T16:32:35.883" v="18" actId="20577"/>
      <pc:docMkLst>
        <pc:docMk/>
      </pc:docMkLst>
      <pc:sldChg chg="addSp delSp modSp mod setBg">
        <pc:chgData name="Sean Donovan (2204938)" userId="S::2204938@student.uwtsd.ac.uk::0e593bd2-b5f5-4862-a83f-41447120f4c9" providerId="AD" clId="Web-{641422C1-D07A-64F8-C910-345DADF30F20}" dt="2024-05-03T16:32:02.117" v="15" actId="20577"/>
        <pc:sldMkLst>
          <pc:docMk/>
          <pc:sldMk cId="834135575" sldId="296"/>
        </pc:sldMkLst>
        <pc:spChg chg="mod">
          <ac:chgData name="Sean Donovan (2204938)" userId="S::2204938@student.uwtsd.ac.uk::0e593bd2-b5f5-4862-a83f-41447120f4c9" providerId="AD" clId="Web-{641422C1-D07A-64F8-C910-345DADF30F20}" dt="2024-05-03T16:31:23.834" v="2"/>
          <ac:spMkLst>
            <pc:docMk/>
            <pc:sldMk cId="834135575" sldId="296"/>
            <ac:spMk id="2" creationId="{2F398C9E-052D-F109-C691-0D0B1D27A025}"/>
          </ac:spMkLst>
        </pc:spChg>
        <pc:spChg chg="mod">
          <ac:chgData name="Sean Donovan (2204938)" userId="S::2204938@student.uwtsd.ac.uk::0e593bd2-b5f5-4862-a83f-41447120f4c9" providerId="AD" clId="Web-{641422C1-D07A-64F8-C910-345DADF30F20}" dt="2024-05-03T16:32:02.117" v="15" actId="20577"/>
          <ac:spMkLst>
            <pc:docMk/>
            <pc:sldMk cId="834135575" sldId="296"/>
            <ac:spMk id="3" creationId="{D9FD2660-A628-21DA-339B-C6176016C535}"/>
          </ac:spMkLst>
        </pc:spChg>
        <pc:spChg chg="add del">
          <ac:chgData name="Sean Donovan (2204938)" userId="S::2204938@student.uwtsd.ac.uk::0e593bd2-b5f5-4862-a83f-41447120f4c9" providerId="AD" clId="Web-{641422C1-D07A-64F8-C910-345DADF30F20}" dt="2024-05-03T16:31:23.819" v="1"/>
          <ac:spMkLst>
            <pc:docMk/>
            <pc:sldMk cId="834135575" sldId="296"/>
            <ac:spMk id="8" creationId="{70DFC902-7D23-471A-B557-B6B6917D7A0D}"/>
          </ac:spMkLst>
        </pc:spChg>
        <pc:spChg chg="add del">
          <ac:chgData name="Sean Donovan (2204938)" userId="S::2204938@student.uwtsd.ac.uk::0e593bd2-b5f5-4862-a83f-41447120f4c9" providerId="AD" clId="Web-{641422C1-D07A-64F8-C910-345DADF30F20}" dt="2024-05-03T16:31:23.819" v="1"/>
          <ac:spMkLst>
            <pc:docMk/>
            <pc:sldMk cId="834135575" sldId="296"/>
            <ac:spMk id="10" creationId="{A55D5633-D557-4DCA-982C-FF36EB7A1C00}"/>
          </ac:spMkLst>
        </pc:spChg>
        <pc:spChg chg="add del">
          <ac:chgData name="Sean Donovan (2204938)" userId="S::2204938@student.uwtsd.ac.uk::0e593bd2-b5f5-4862-a83f-41447120f4c9" providerId="AD" clId="Web-{641422C1-D07A-64F8-C910-345DADF30F20}" dt="2024-05-03T16:31:23.819" v="1"/>
          <ac:spMkLst>
            <pc:docMk/>
            <pc:sldMk cId="834135575" sldId="296"/>
            <ac:spMk id="12" creationId="{450D3AD2-FA80-415F-A9CE-54D884561CD7}"/>
          </ac:spMkLst>
        </pc:spChg>
        <pc:spChg chg="add">
          <ac:chgData name="Sean Donovan (2204938)" userId="S::2204938@student.uwtsd.ac.uk::0e593bd2-b5f5-4862-a83f-41447120f4c9" providerId="AD" clId="Web-{641422C1-D07A-64F8-C910-345DADF30F20}" dt="2024-05-03T16:31:23.834" v="2"/>
          <ac:spMkLst>
            <pc:docMk/>
            <pc:sldMk cId="834135575" sldId="296"/>
            <ac:spMk id="14" creationId="{907EF6B7-1338-4443-8C46-6A318D952DFD}"/>
          </ac:spMkLst>
        </pc:spChg>
        <pc:spChg chg="add">
          <ac:chgData name="Sean Donovan (2204938)" userId="S::2204938@student.uwtsd.ac.uk::0e593bd2-b5f5-4862-a83f-41447120f4c9" providerId="AD" clId="Web-{641422C1-D07A-64F8-C910-345DADF30F20}" dt="2024-05-03T16:31:23.834" v="2"/>
          <ac:spMkLst>
            <pc:docMk/>
            <pc:sldMk cId="834135575" sldId="296"/>
            <ac:spMk id="15" creationId="{DAAE4CDD-124C-4DCF-9584-B6033B545DD5}"/>
          </ac:spMkLst>
        </pc:spChg>
        <pc:spChg chg="add">
          <ac:chgData name="Sean Donovan (2204938)" userId="S::2204938@student.uwtsd.ac.uk::0e593bd2-b5f5-4862-a83f-41447120f4c9" providerId="AD" clId="Web-{641422C1-D07A-64F8-C910-345DADF30F20}" dt="2024-05-03T16:31:23.834" v="2"/>
          <ac:spMkLst>
            <pc:docMk/>
            <pc:sldMk cId="834135575" sldId="296"/>
            <ac:spMk id="16" creationId="{081E4A58-353D-44AE-B2FC-2A74E2E400F7}"/>
          </ac:spMkLst>
        </pc:spChg>
      </pc:sldChg>
      <pc:sldChg chg="addSp modSp mod setBg">
        <pc:chgData name="Sean Donovan (2204938)" userId="S::2204938@student.uwtsd.ac.uk::0e593bd2-b5f5-4862-a83f-41447120f4c9" providerId="AD" clId="Web-{641422C1-D07A-64F8-C910-345DADF30F20}" dt="2024-05-03T16:32:35.883" v="18" actId="20577"/>
        <pc:sldMkLst>
          <pc:docMk/>
          <pc:sldMk cId="3885358939" sldId="297"/>
        </pc:sldMkLst>
        <pc:spChg chg="mod">
          <ac:chgData name="Sean Donovan (2204938)" userId="S::2204938@student.uwtsd.ac.uk::0e593bd2-b5f5-4862-a83f-41447120f4c9" providerId="AD" clId="Web-{641422C1-D07A-64F8-C910-345DADF30F20}" dt="2024-05-03T16:32:20.226" v="16"/>
          <ac:spMkLst>
            <pc:docMk/>
            <pc:sldMk cId="3885358939" sldId="297"/>
            <ac:spMk id="2" creationId="{C74E8B91-58F5-B134-BF62-ADCFD51060F7}"/>
          </ac:spMkLst>
        </pc:spChg>
        <pc:spChg chg="mod">
          <ac:chgData name="Sean Donovan (2204938)" userId="S::2204938@student.uwtsd.ac.uk::0e593bd2-b5f5-4862-a83f-41447120f4c9" providerId="AD" clId="Web-{641422C1-D07A-64F8-C910-345DADF30F20}" dt="2024-05-03T16:32:35.883" v="18" actId="20577"/>
          <ac:spMkLst>
            <pc:docMk/>
            <pc:sldMk cId="3885358939" sldId="297"/>
            <ac:spMk id="4" creationId="{48B3BC54-656C-3D25-22AB-440FAFA78797}"/>
          </ac:spMkLst>
        </pc:spChg>
        <pc:spChg chg="add">
          <ac:chgData name="Sean Donovan (2204938)" userId="S::2204938@student.uwtsd.ac.uk::0e593bd2-b5f5-4862-a83f-41447120f4c9" providerId="AD" clId="Web-{641422C1-D07A-64F8-C910-345DADF30F20}" dt="2024-05-03T16:32:20.226" v="16"/>
          <ac:spMkLst>
            <pc:docMk/>
            <pc:sldMk cId="3885358939" sldId="297"/>
            <ac:spMk id="9" creationId="{907EF6B7-1338-4443-8C46-6A318D952DFD}"/>
          </ac:spMkLst>
        </pc:spChg>
        <pc:spChg chg="add">
          <ac:chgData name="Sean Donovan (2204938)" userId="S::2204938@student.uwtsd.ac.uk::0e593bd2-b5f5-4862-a83f-41447120f4c9" providerId="AD" clId="Web-{641422C1-D07A-64F8-C910-345DADF30F20}" dt="2024-05-03T16:32:20.226" v="16"/>
          <ac:spMkLst>
            <pc:docMk/>
            <pc:sldMk cId="3885358939" sldId="297"/>
            <ac:spMk id="11" creationId="{DAAE4CDD-124C-4DCF-9584-B6033B545DD5}"/>
          </ac:spMkLst>
        </pc:spChg>
        <pc:spChg chg="add">
          <ac:chgData name="Sean Donovan (2204938)" userId="S::2204938@student.uwtsd.ac.uk::0e593bd2-b5f5-4862-a83f-41447120f4c9" providerId="AD" clId="Web-{641422C1-D07A-64F8-C910-345DADF30F20}" dt="2024-05-03T16:32:20.226" v="16"/>
          <ac:spMkLst>
            <pc:docMk/>
            <pc:sldMk cId="3885358939" sldId="297"/>
            <ac:spMk id="13" creationId="{081E4A58-353D-44AE-B2FC-2A74E2E400F7}"/>
          </ac:spMkLst>
        </pc:spChg>
      </pc:sldChg>
    </pc:docChg>
  </pc:docChgLst>
  <pc:docChgLst>
    <pc:chgData name="Sean Donovan (2204938)" userId="S::2204938@student.uwtsd.ac.uk::0e593bd2-b5f5-4862-a83f-41447120f4c9" providerId="AD" clId="Web-{566B88DA-87BE-D788-291B-5EC30F069A33}"/>
    <pc:docChg chg="addSld modSld">
      <pc:chgData name="Sean Donovan (2204938)" userId="S::2204938@student.uwtsd.ac.uk::0e593bd2-b5f5-4862-a83f-41447120f4c9" providerId="AD" clId="Web-{566B88DA-87BE-D788-291B-5EC30F069A33}" dt="2024-04-25T07:08:05.898" v="175"/>
      <pc:docMkLst>
        <pc:docMk/>
      </pc:docMkLst>
      <pc:sldChg chg="addSp delSp modSp">
        <pc:chgData name="Sean Donovan (2204938)" userId="S::2204938@student.uwtsd.ac.uk::0e593bd2-b5f5-4862-a83f-41447120f4c9" providerId="AD" clId="Web-{566B88DA-87BE-D788-291B-5EC30F069A33}" dt="2024-04-25T07:08:05.898" v="175"/>
        <pc:sldMkLst>
          <pc:docMk/>
          <pc:sldMk cId="972569183" sldId="256"/>
        </pc:sldMkLst>
        <pc:spChg chg="add mod">
          <ac:chgData name="Sean Donovan (2204938)" userId="S::2204938@student.uwtsd.ac.uk::0e593bd2-b5f5-4862-a83f-41447120f4c9" providerId="AD" clId="Web-{566B88DA-87BE-D788-291B-5EC30F069A33}" dt="2024-04-25T07:08:05.898" v="175"/>
          <ac:spMkLst>
            <pc:docMk/>
            <pc:sldMk cId="972569183" sldId="256"/>
            <ac:spMk id="3" creationId="{74C1FC8D-B88F-2C81-8FB7-BCA84BA9B016}"/>
          </ac:spMkLst>
        </pc:spChg>
        <pc:picChg chg="del">
          <ac:chgData name="Sean Donovan (2204938)" userId="S::2204938@student.uwtsd.ac.uk::0e593bd2-b5f5-4862-a83f-41447120f4c9" providerId="AD" clId="Web-{566B88DA-87BE-D788-291B-5EC30F069A33}" dt="2024-04-25T07:08:05.898" v="175"/>
          <ac:picMkLst>
            <pc:docMk/>
            <pc:sldMk cId="972569183" sldId="256"/>
            <ac:picMk id="6" creationId="{03C29D19-2732-6417-E1C3-8F45563C28F6}"/>
          </ac:picMkLst>
        </pc:picChg>
      </pc:sldChg>
      <pc:sldChg chg="addSp delSp modSp mod setBg">
        <pc:chgData name="Sean Donovan (2204938)" userId="S::2204938@student.uwtsd.ac.uk::0e593bd2-b5f5-4862-a83f-41447120f4c9" providerId="AD" clId="Web-{566B88DA-87BE-D788-291B-5EC30F069A33}" dt="2024-04-25T06:36:39.780" v="32"/>
        <pc:sldMkLst>
          <pc:docMk/>
          <pc:sldMk cId="1321790359" sldId="268"/>
        </pc:sldMkLst>
        <pc:spChg chg="add del mod">
          <ac:chgData name="Sean Donovan (2204938)" userId="S::2204938@student.uwtsd.ac.uk::0e593bd2-b5f5-4862-a83f-41447120f4c9" providerId="AD" clId="Web-{566B88DA-87BE-D788-291B-5EC30F069A33}" dt="2024-04-25T06:36:22.779" v="31"/>
          <ac:spMkLst>
            <pc:docMk/>
            <pc:sldMk cId="1321790359" sldId="268"/>
            <ac:spMk id="3" creationId="{1986C7C5-4AF1-1F61-94B6-BD65E622E1D5}"/>
          </ac:spMkLst>
        </pc:spChg>
        <pc:spChg chg="add del mod">
          <ac:chgData name="Sean Donovan (2204938)" userId="S::2204938@student.uwtsd.ac.uk::0e593bd2-b5f5-4862-a83f-41447120f4c9" providerId="AD" clId="Web-{566B88DA-87BE-D788-291B-5EC30F069A33}" dt="2024-04-25T06:36:39.780" v="32"/>
          <ac:spMkLst>
            <pc:docMk/>
            <pc:sldMk cId="1321790359" sldId="268"/>
            <ac:spMk id="5" creationId="{3F946358-6BEE-8B8E-675A-21733E737226}"/>
          </ac:spMkLst>
        </pc:spChg>
        <pc:spChg chg="mod">
          <ac:chgData name="Sean Donovan (2204938)" userId="S::2204938@student.uwtsd.ac.uk::0e593bd2-b5f5-4862-a83f-41447120f4c9" providerId="AD" clId="Web-{566B88DA-87BE-D788-291B-5EC30F069A33}" dt="2024-04-25T06:36:39.780" v="32"/>
          <ac:spMkLst>
            <pc:docMk/>
            <pc:sldMk cId="1321790359" sldId="268"/>
            <ac:spMk id="6" creationId="{3F856148-3910-0BC3-79A0-D0A794C6D523}"/>
          </ac:spMkLst>
        </pc:spChg>
        <pc:spChg chg="mod">
          <ac:chgData name="Sean Donovan (2204938)" userId="S::2204938@student.uwtsd.ac.uk::0e593bd2-b5f5-4862-a83f-41447120f4c9" providerId="AD" clId="Web-{566B88DA-87BE-D788-291B-5EC30F069A33}" dt="2024-04-25T06:36:39.780" v="32"/>
          <ac:spMkLst>
            <pc:docMk/>
            <pc:sldMk cId="1321790359" sldId="268"/>
            <ac:spMk id="8" creationId="{36E72FF0-3C0E-499A-8DA6-324675513B3E}"/>
          </ac:spMkLst>
        </pc:spChg>
        <pc:spChg chg="add">
          <ac:chgData name="Sean Donovan (2204938)" userId="S::2204938@student.uwtsd.ac.uk::0e593bd2-b5f5-4862-a83f-41447120f4c9" providerId="AD" clId="Web-{566B88DA-87BE-D788-291B-5EC30F069A33}" dt="2024-04-25T06:36:39.780" v="32"/>
          <ac:spMkLst>
            <pc:docMk/>
            <pc:sldMk cId="1321790359" sldId="268"/>
            <ac:spMk id="10" creationId="{D4974D33-8DC5-464E-8C6D-BE58F0669C17}"/>
          </ac:spMkLst>
        </pc:spChg>
        <pc:spChg chg="add">
          <ac:chgData name="Sean Donovan (2204938)" userId="S::2204938@student.uwtsd.ac.uk::0e593bd2-b5f5-4862-a83f-41447120f4c9" providerId="AD" clId="Web-{566B88DA-87BE-D788-291B-5EC30F069A33}" dt="2024-04-25T06:36:39.780" v="32"/>
          <ac:spMkLst>
            <pc:docMk/>
            <pc:sldMk cId="1321790359" sldId="268"/>
            <ac:spMk id="13" creationId="{F13C74B1-5B17-4795-BED0-7140497B445A}"/>
          </ac:spMkLst>
        </pc:spChg>
        <pc:picChg chg="add mod ord">
          <ac:chgData name="Sean Donovan (2204938)" userId="S::2204938@student.uwtsd.ac.uk::0e593bd2-b5f5-4862-a83f-41447120f4c9" providerId="AD" clId="Web-{566B88DA-87BE-D788-291B-5EC30F069A33}" dt="2024-04-25T06:36:39.780" v="32"/>
          <ac:picMkLst>
            <pc:docMk/>
            <pc:sldMk cId="1321790359" sldId="268"/>
            <ac:picMk id="7" creationId="{2CBF488A-8D3B-CF52-4624-32E239155A1F}"/>
          </ac:picMkLst>
        </pc:picChg>
        <pc:picChg chg="del mod">
          <ac:chgData name="Sean Donovan (2204938)" userId="S::2204938@student.uwtsd.ac.uk::0e593bd2-b5f5-4862-a83f-41447120f4c9" providerId="AD" clId="Web-{566B88DA-87BE-D788-291B-5EC30F069A33}" dt="2024-04-25T06:35:40.604" v="29"/>
          <ac:picMkLst>
            <pc:docMk/>
            <pc:sldMk cId="1321790359" sldId="268"/>
            <ac:picMk id="11" creationId="{EDFB0792-7AC7-432E-83DE-660EEF107218}"/>
          </ac:picMkLst>
        </pc:picChg>
        <pc:picChg chg="del">
          <ac:chgData name="Sean Donovan (2204938)" userId="S::2204938@student.uwtsd.ac.uk::0e593bd2-b5f5-4862-a83f-41447120f4c9" providerId="AD" clId="Web-{566B88DA-87BE-D788-291B-5EC30F069A33}" dt="2024-04-25T06:35:42.385" v="30"/>
          <ac:picMkLst>
            <pc:docMk/>
            <pc:sldMk cId="1321790359" sldId="268"/>
            <ac:picMk id="15" creationId="{74151A1F-A25A-2910-C449-ABB2502B4FA6}"/>
          </ac:picMkLst>
        </pc:picChg>
      </pc:sldChg>
      <pc:sldChg chg="addSp delSp modSp">
        <pc:chgData name="Sean Donovan (2204938)" userId="S::2204938@student.uwtsd.ac.uk::0e593bd2-b5f5-4862-a83f-41447120f4c9" providerId="AD" clId="Web-{566B88DA-87BE-D788-291B-5EC30F069A33}" dt="2024-04-25T06:51:15.717" v="83"/>
        <pc:sldMkLst>
          <pc:docMk/>
          <pc:sldMk cId="1683355459" sldId="271"/>
        </pc:sldMkLst>
        <pc:spChg chg="add del mod">
          <ac:chgData name="Sean Donovan (2204938)" userId="S::2204938@student.uwtsd.ac.uk::0e593bd2-b5f5-4862-a83f-41447120f4c9" providerId="AD" clId="Web-{566B88DA-87BE-D788-291B-5EC30F069A33}" dt="2024-04-25T06:50:23.291" v="74"/>
          <ac:spMkLst>
            <pc:docMk/>
            <pc:sldMk cId="1683355459" sldId="271"/>
            <ac:spMk id="6" creationId="{2F76705E-68E0-0DF1-82ED-4CC97C72F689}"/>
          </ac:spMkLst>
        </pc:spChg>
        <pc:spChg chg="add del mod">
          <ac:chgData name="Sean Donovan (2204938)" userId="S::2204938@student.uwtsd.ac.uk::0e593bd2-b5f5-4862-a83f-41447120f4c9" providerId="AD" clId="Web-{566B88DA-87BE-D788-291B-5EC30F069A33}" dt="2024-04-25T06:51:15.717" v="83"/>
          <ac:spMkLst>
            <pc:docMk/>
            <pc:sldMk cId="1683355459" sldId="271"/>
            <ac:spMk id="8" creationId="{455BE966-57F9-D360-18FB-30C93C192144}"/>
          </ac:spMkLst>
        </pc:spChg>
        <pc:spChg chg="del">
          <ac:chgData name="Sean Donovan (2204938)" userId="S::2204938@student.uwtsd.ac.uk::0e593bd2-b5f5-4862-a83f-41447120f4c9" providerId="AD" clId="Web-{566B88DA-87BE-D788-291B-5EC30F069A33}" dt="2024-04-25T06:50:25.588" v="75"/>
          <ac:spMkLst>
            <pc:docMk/>
            <pc:sldMk cId="1683355459" sldId="271"/>
            <ac:spMk id="31" creationId="{D6A052F4-BE1D-4BBE-A5E4-53A6742C7093}"/>
          </ac:spMkLst>
        </pc:spChg>
        <pc:spChg chg="mod">
          <ac:chgData name="Sean Donovan (2204938)" userId="S::2204938@student.uwtsd.ac.uk::0e593bd2-b5f5-4862-a83f-41447120f4c9" providerId="AD" clId="Web-{566B88DA-87BE-D788-291B-5EC30F069A33}" dt="2024-04-25T06:37:07.969" v="33" actId="1076"/>
          <ac:spMkLst>
            <pc:docMk/>
            <pc:sldMk cId="1683355459" sldId="271"/>
            <ac:spMk id="33" creationId="{E4CB779B-590A-4742-8EDD-C90A8A6EAAB2}"/>
          </ac:spMkLst>
        </pc:spChg>
        <pc:spChg chg="del mod">
          <ac:chgData name="Sean Donovan (2204938)" userId="S::2204938@student.uwtsd.ac.uk::0e593bd2-b5f5-4862-a83f-41447120f4c9" providerId="AD" clId="Web-{566B88DA-87BE-D788-291B-5EC30F069A33}" dt="2024-04-25T06:50:19.525" v="73"/>
          <ac:spMkLst>
            <pc:docMk/>
            <pc:sldMk cId="1683355459" sldId="271"/>
            <ac:spMk id="49" creationId="{743F630F-37B8-4375-B8FE-CBB4D55AB118}"/>
          </ac:spMkLst>
        </pc:spChg>
        <pc:spChg chg="mod">
          <ac:chgData name="Sean Donovan (2204938)" userId="S::2204938@student.uwtsd.ac.uk::0e593bd2-b5f5-4862-a83f-41447120f4c9" providerId="AD" clId="Web-{566B88DA-87BE-D788-291B-5EC30F069A33}" dt="2024-04-25T06:51:15.092" v="82" actId="20577"/>
          <ac:spMkLst>
            <pc:docMk/>
            <pc:sldMk cId="1683355459" sldId="271"/>
            <ac:spMk id="50" creationId="{35686093-13FE-4C01-A6E7-60867A827E7B}"/>
          </ac:spMkLst>
        </pc:spChg>
      </pc:sldChg>
      <pc:sldChg chg="addSp delSp modSp mod modClrScheme chgLayout">
        <pc:chgData name="Sean Donovan (2204938)" userId="S::2204938@student.uwtsd.ac.uk::0e593bd2-b5f5-4862-a83f-41447120f4c9" providerId="AD" clId="Web-{566B88DA-87BE-D788-291B-5EC30F069A33}" dt="2024-04-25T07:07:48.444" v="174"/>
        <pc:sldMkLst>
          <pc:docMk/>
          <pc:sldMk cId="1138046838" sldId="290"/>
        </pc:sldMkLst>
        <pc:spChg chg="add del mod">
          <ac:chgData name="Sean Donovan (2204938)" userId="S::2204938@student.uwtsd.ac.uk::0e593bd2-b5f5-4862-a83f-41447120f4c9" providerId="AD" clId="Web-{566B88DA-87BE-D788-291B-5EC30F069A33}" dt="2024-04-25T06:37:28.283" v="36"/>
          <ac:spMkLst>
            <pc:docMk/>
            <pc:sldMk cId="1138046838" sldId="290"/>
            <ac:spMk id="4" creationId="{4A739B11-54FA-0663-1D6D-FA0DA5CC41BA}"/>
          </ac:spMkLst>
        </pc:spChg>
        <pc:spChg chg="add del mod">
          <ac:chgData name="Sean Donovan (2204938)" userId="S::2204938@student.uwtsd.ac.uk::0e593bd2-b5f5-4862-a83f-41447120f4c9" providerId="AD" clId="Web-{566B88DA-87BE-D788-291B-5EC30F069A33}" dt="2024-04-25T06:37:42.081" v="41"/>
          <ac:spMkLst>
            <pc:docMk/>
            <pc:sldMk cId="1138046838" sldId="290"/>
            <ac:spMk id="6" creationId="{88FED633-68CB-9614-1EF7-7161F70E6662}"/>
          </ac:spMkLst>
        </pc:spChg>
        <pc:spChg chg="add mod">
          <ac:chgData name="Sean Donovan (2204938)" userId="S::2204938@student.uwtsd.ac.uk::0e593bd2-b5f5-4862-a83f-41447120f4c9" providerId="AD" clId="Web-{566B88DA-87BE-D788-291B-5EC30F069A33}" dt="2024-04-25T07:07:48.444" v="174"/>
          <ac:spMkLst>
            <pc:docMk/>
            <pc:sldMk cId="1138046838" sldId="290"/>
            <ac:spMk id="8" creationId="{DA69AC72-B0A6-187E-7533-56CF8FB67E51}"/>
          </ac:spMkLst>
        </pc:spChg>
        <pc:spChg chg="mod">
          <ac:chgData name="Sean Donovan (2204938)" userId="S::2204938@student.uwtsd.ac.uk::0e593bd2-b5f5-4862-a83f-41447120f4c9" providerId="AD" clId="Web-{566B88DA-87BE-D788-291B-5EC30F069A33}" dt="2024-04-25T07:07:48.444" v="174"/>
          <ac:spMkLst>
            <pc:docMk/>
            <pc:sldMk cId="1138046838" sldId="290"/>
            <ac:spMk id="11" creationId="{BE2DDC6E-D6E2-48CA-B1EF-8C51295473D4}"/>
          </ac:spMkLst>
        </pc:spChg>
        <pc:spChg chg="mod ord">
          <ac:chgData name="Sean Donovan (2204938)" userId="S::2204938@student.uwtsd.ac.uk::0e593bd2-b5f5-4862-a83f-41447120f4c9" providerId="AD" clId="Web-{566B88DA-87BE-D788-291B-5EC30F069A33}" dt="2024-04-25T07:07:48.444" v="174"/>
          <ac:spMkLst>
            <pc:docMk/>
            <pc:sldMk cId="1138046838" sldId="290"/>
            <ac:spMk id="12" creationId="{302ECB06-815A-4232-9EEF-1CE3EAD4C0F2}"/>
          </ac:spMkLst>
        </pc:spChg>
        <pc:spChg chg="del">
          <ac:chgData name="Sean Donovan (2204938)" userId="S::2204938@student.uwtsd.ac.uk::0e593bd2-b5f5-4862-a83f-41447120f4c9" providerId="AD" clId="Web-{566B88DA-87BE-D788-291B-5EC30F069A33}" dt="2024-04-25T06:37:47.675" v="42"/>
          <ac:spMkLst>
            <pc:docMk/>
            <pc:sldMk cId="1138046838" sldId="290"/>
            <ac:spMk id="31" creationId="{D6A052F4-BE1D-4BBE-A5E4-53A6742C7093}"/>
          </ac:spMkLst>
        </pc:spChg>
        <pc:spChg chg="del">
          <ac:chgData name="Sean Donovan (2204938)" userId="S::2204938@student.uwtsd.ac.uk::0e593bd2-b5f5-4862-a83f-41447120f4c9" providerId="AD" clId="Web-{566B88DA-87BE-D788-291B-5EC30F069A33}" dt="2024-04-25T06:37:32.127" v="37"/>
          <ac:spMkLst>
            <pc:docMk/>
            <pc:sldMk cId="1138046838" sldId="290"/>
            <ac:spMk id="33" creationId="{E4CB779B-590A-4742-8EDD-C90A8A6EAAB2}"/>
          </ac:spMkLst>
        </pc:spChg>
        <pc:spChg chg="mod ord">
          <ac:chgData name="Sean Donovan (2204938)" userId="S::2204938@student.uwtsd.ac.uk::0e593bd2-b5f5-4862-a83f-41447120f4c9" providerId="AD" clId="Web-{566B88DA-87BE-D788-291B-5EC30F069A33}" dt="2024-04-25T07:07:48.444" v="174"/>
          <ac:spMkLst>
            <pc:docMk/>
            <pc:sldMk cId="1138046838" sldId="290"/>
            <ac:spMk id="35" creationId="{E06F30E7-03A1-4D44-9BA2-623641E2224B}"/>
          </ac:spMkLst>
        </pc:spChg>
        <pc:spChg chg="del mod">
          <ac:chgData name="Sean Donovan (2204938)" userId="S::2204938@student.uwtsd.ac.uk::0e593bd2-b5f5-4862-a83f-41447120f4c9" providerId="AD" clId="Web-{566B88DA-87BE-D788-291B-5EC30F069A33}" dt="2024-04-25T06:37:39.206" v="40"/>
          <ac:spMkLst>
            <pc:docMk/>
            <pc:sldMk cId="1138046838" sldId="290"/>
            <ac:spMk id="37" creationId="{66CE0DB3-8A0B-4B77-9619-D0B01BF4275A}"/>
          </ac:spMkLst>
        </pc:spChg>
        <pc:spChg chg="mod">
          <ac:chgData name="Sean Donovan (2204938)" userId="S::2204938@student.uwtsd.ac.uk::0e593bd2-b5f5-4862-a83f-41447120f4c9" providerId="AD" clId="Web-{566B88DA-87BE-D788-291B-5EC30F069A33}" dt="2024-04-25T07:07:48.444" v="174"/>
          <ac:spMkLst>
            <pc:docMk/>
            <pc:sldMk cId="1138046838" sldId="290"/>
            <ac:spMk id="49" creationId="{743F630F-37B8-4375-B8FE-CBB4D55AB118}"/>
          </ac:spMkLst>
        </pc:spChg>
        <pc:spChg chg="del mod">
          <ac:chgData name="Sean Donovan (2204938)" userId="S::2204938@student.uwtsd.ac.uk::0e593bd2-b5f5-4862-a83f-41447120f4c9" providerId="AD" clId="Web-{566B88DA-87BE-D788-291B-5EC30F069A33}" dt="2024-04-25T06:37:26.252" v="35"/>
          <ac:spMkLst>
            <pc:docMk/>
            <pc:sldMk cId="1138046838" sldId="290"/>
            <ac:spMk id="50" creationId="{35686093-13FE-4C01-A6E7-60867A827E7B}"/>
          </ac:spMkLst>
        </pc:spChg>
        <pc:spChg chg="mod">
          <ac:chgData name="Sean Donovan (2204938)" userId="S::2204938@student.uwtsd.ac.uk::0e593bd2-b5f5-4862-a83f-41447120f4c9" providerId="AD" clId="Web-{566B88DA-87BE-D788-291B-5EC30F069A33}" dt="2024-04-25T07:07:48.444" v="174"/>
          <ac:spMkLst>
            <pc:docMk/>
            <pc:sldMk cId="1138046838" sldId="290"/>
            <ac:spMk id="51" creationId="{C48F1B39-48E7-4559-9D08-B8E2C5824A28}"/>
          </ac:spMkLst>
        </pc:spChg>
        <pc:spChg chg="del">
          <ac:chgData name="Sean Donovan (2204938)" userId="S::2204938@student.uwtsd.ac.uk::0e593bd2-b5f5-4862-a83f-41447120f4c9" providerId="AD" clId="Web-{566B88DA-87BE-D788-291B-5EC30F069A33}" dt="2024-04-25T06:37:35.502" v="38"/>
          <ac:spMkLst>
            <pc:docMk/>
            <pc:sldMk cId="1138046838" sldId="290"/>
            <ac:spMk id="52" creationId="{8321A23A-96BE-4EB4-ACB2-2C2A31CF5832}"/>
          </ac:spMkLst>
        </pc:spChg>
        <pc:spChg chg="mod">
          <ac:chgData name="Sean Donovan (2204938)" userId="S::2204938@student.uwtsd.ac.uk::0e593bd2-b5f5-4862-a83f-41447120f4c9" providerId="AD" clId="Web-{566B88DA-87BE-D788-291B-5EC30F069A33}" dt="2024-04-25T07:07:48.444" v="174"/>
          <ac:spMkLst>
            <pc:docMk/>
            <pc:sldMk cId="1138046838" sldId="290"/>
            <ac:spMk id="57" creationId="{00326D99-DAD3-4FED-A95F-BFF05E5EF0AC}"/>
          </ac:spMkLst>
        </pc:spChg>
        <pc:spChg chg="add mod">
          <ac:chgData name="Sean Donovan (2204938)" userId="S::2204938@student.uwtsd.ac.uk::0e593bd2-b5f5-4862-a83f-41447120f4c9" providerId="AD" clId="Web-{566B88DA-87BE-D788-291B-5EC30F069A33}" dt="2024-04-25T07:07:48.444" v="174"/>
          <ac:spMkLst>
            <pc:docMk/>
            <pc:sldMk cId="1138046838" sldId="290"/>
            <ac:spMk id="62" creationId="{9FBD5362-629D-8E22-B4CD-567A9E5D05A3}"/>
          </ac:spMkLst>
        </pc:spChg>
        <pc:spChg chg="add mod">
          <ac:chgData name="Sean Donovan (2204938)" userId="S::2204938@student.uwtsd.ac.uk::0e593bd2-b5f5-4862-a83f-41447120f4c9" providerId="AD" clId="Web-{566B88DA-87BE-D788-291B-5EC30F069A33}" dt="2024-04-25T07:07:48.444" v="174"/>
          <ac:spMkLst>
            <pc:docMk/>
            <pc:sldMk cId="1138046838" sldId="290"/>
            <ac:spMk id="64" creationId="{7C695509-92AD-50F6-21E4-9539F3AC74E5}"/>
          </ac:spMkLst>
        </pc:spChg>
        <pc:spChg chg="add mod">
          <ac:chgData name="Sean Donovan (2204938)" userId="S::2204938@student.uwtsd.ac.uk::0e593bd2-b5f5-4862-a83f-41447120f4c9" providerId="AD" clId="Web-{566B88DA-87BE-D788-291B-5EC30F069A33}" dt="2024-04-25T07:07:48.444" v="174"/>
          <ac:spMkLst>
            <pc:docMk/>
            <pc:sldMk cId="1138046838" sldId="290"/>
            <ac:spMk id="66" creationId="{4F2B0B86-BF27-229C-20C3-34368F36C69A}"/>
          </ac:spMkLst>
        </pc:spChg>
        <pc:spChg chg="add mod">
          <ac:chgData name="Sean Donovan (2204938)" userId="S::2204938@student.uwtsd.ac.uk::0e593bd2-b5f5-4862-a83f-41447120f4c9" providerId="AD" clId="Web-{566B88DA-87BE-D788-291B-5EC30F069A33}" dt="2024-04-25T07:07:48.444" v="174"/>
          <ac:spMkLst>
            <pc:docMk/>
            <pc:sldMk cId="1138046838" sldId="290"/>
            <ac:spMk id="68" creationId="{F2490FE6-9DF3-6CB4-2D37-7678B15C5338}"/>
          </ac:spMkLst>
        </pc:spChg>
        <pc:picChg chg="del mod">
          <ac:chgData name="Sean Donovan (2204938)" userId="S::2204938@student.uwtsd.ac.uk::0e593bd2-b5f5-4862-a83f-41447120f4c9" providerId="AD" clId="Web-{566B88DA-87BE-D788-291B-5EC30F069A33}" dt="2024-04-25T07:07:24.348" v="172"/>
          <ac:picMkLst>
            <pc:docMk/>
            <pc:sldMk cId="1138046838" sldId="290"/>
            <ac:picMk id="2" creationId="{406AEF64-834B-631F-59D2-5DCC640D9BEE}"/>
          </ac:picMkLst>
        </pc:picChg>
      </pc:sldChg>
      <pc:sldChg chg="addSp delSp modSp new mod setBg modClrScheme chgLayout">
        <pc:chgData name="Sean Donovan (2204938)" userId="S::2204938@student.uwtsd.ac.uk::0e593bd2-b5f5-4862-a83f-41447120f4c9" providerId="AD" clId="Web-{566B88DA-87BE-D788-291B-5EC30F069A33}" dt="2024-04-25T06:57:57.636" v="113"/>
        <pc:sldMkLst>
          <pc:docMk/>
          <pc:sldMk cId="3974626622" sldId="291"/>
        </pc:sldMkLst>
        <pc:spChg chg="add del mod ord">
          <ac:chgData name="Sean Donovan (2204938)" userId="S::2204938@student.uwtsd.ac.uk::0e593bd2-b5f5-4862-a83f-41447120f4c9" providerId="AD" clId="Web-{566B88DA-87BE-D788-291B-5EC30F069A33}" dt="2024-04-25T06:57:57.636" v="113"/>
          <ac:spMkLst>
            <pc:docMk/>
            <pc:sldMk cId="3974626622" sldId="291"/>
            <ac:spMk id="2" creationId="{51396F05-7B02-E14B-108E-DF9531D85EEB}"/>
          </ac:spMkLst>
        </pc:spChg>
        <pc:spChg chg="del mod ord">
          <ac:chgData name="Sean Donovan (2204938)" userId="S::2204938@student.uwtsd.ac.uk::0e593bd2-b5f5-4862-a83f-41447120f4c9" providerId="AD" clId="Web-{566B88DA-87BE-D788-291B-5EC30F069A33}" dt="2024-04-25T06:56:20.801" v="100"/>
          <ac:spMkLst>
            <pc:docMk/>
            <pc:sldMk cId="3974626622" sldId="291"/>
            <ac:spMk id="3" creationId="{E8B8AB0D-137C-7083-176B-1133E763EC46}"/>
          </ac:spMkLst>
        </pc:spChg>
        <pc:spChg chg="del mod ord">
          <ac:chgData name="Sean Donovan (2204938)" userId="S::2204938@student.uwtsd.ac.uk::0e593bd2-b5f5-4862-a83f-41447120f4c9" providerId="AD" clId="Web-{566B88DA-87BE-D788-291B-5EC30F069A33}" dt="2024-04-25T06:56:15.929" v="98"/>
          <ac:spMkLst>
            <pc:docMk/>
            <pc:sldMk cId="3974626622" sldId="291"/>
            <ac:spMk id="4" creationId="{6C36BDFB-A6D8-7B9D-FF8F-F159DB5614E2}"/>
          </ac:spMkLst>
        </pc:spChg>
        <pc:spChg chg="del">
          <ac:chgData name="Sean Donovan (2204938)" userId="S::2204938@student.uwtsd.ac.uk::0e593bd2-b5f5-4862-a83f-41447120f4c9" providerId="AD" clId="Web-{566B88DA-87BE-D788-291B-5EC30F069A33}" dt="2024-04-25T06:56:12.097" v="97"/>
          <ac:spMkLst>
            <pc:docMk/>
            <pc:sldMk cId="3974626622" sldId="291"/>
            <ac:spMk id="5" creationId="{4D00CC36-9F0E-28AB-C7BA-0174D8572977}"/>
          </ac:spMkLst>
        </pc:spChg>
        <pc:spChg chg="del">
          <ac:chgData name="Sean Donovan (2204938)" userId="S::2204938@student.uwtsd.ac.uk::0e593bd2-b5f5-4862-a83f-41447120f4c9" providerId="AD" clId="Web-{566B88DA-87BE-D788-291B-5EC30F069A33}" dt="2024-04-25T06:56:12.097" v="97"/>
          <ac:spMkLst>
            <pc:docMk/>
            <pc:sldMk cId="3974626622" sldId="291"/>
            <ac:spMk id="6" creationId="{42BB4338-3A51-A1F7-1E49-4C6B7D9D283F}"/>
          </ac:spMkLst>
        </pc:spChg>
        <pc:spChg chg="del">
          <ac:chgData name="Sean Donovan (2204938)" userId="S::2204938@student.uwtsd.ac.uk::0e593bd2-b5f5-4862-a83f-41447120f4c9" providerId="AD" clId="Web-{566B88DA-87BE-D788-291B-5EC30F069A33}" dt="2024-04-25T06:56:12.097" v="97"/>
          <ac:spMkLst>
            <pc:docMk/>
            <pc:sldMk cId="3974626622" sldId="291"/>
            <ac:spMk id="7" creationId="{1565FA2E-CA1A-1801-68CC-F539B93EBC01}"/>
          </ac:spMkLst>
        </pc:spChg>
        <pc:spChg chg="del">
          <ac:chgData name="Sean Donovan (2204938)" userId="S::2204938@student.uwtsd.ac.uk::0e593bd2-b5f5-4862-a83f-41447120f4c9" providerId="AD" clId="Web-{566B88DA-87BE-D788-291B-5EC30F069A33}" dt="2024-04-25T06:56:12.097" v="97"/>
          <ac:spMkLst>
            <pc:docMk/>
            <pc:sldMk cId="3974626622" sldId="291"/>
            <ac:spMk id="8" creationId="{AAAC6E53-6D3E-719D-4882-340A8B197A67}"/>
          </ac:spMkLst>
        </pc:spChg>
        <pc:spChg chg="del">
          <ac:chgData name="Sean Donovan (2204938)" userId="S::2204938@student.uwtsd.ac.uk::0e593bd2-b5f5-4862-a83f-41447120f4c9" providerId="AD" clId="Web-{566B88DA-87BE-D788-291B-5EC30F069A33}" dt="2024-04-25T06:56:12.097" v="97"/>
          <ac:spMkLst>
            <pc:docMk/>
            <pc:sldMk cId="3974626622" sldId="291"/>
            <ac:spMk id="9" creationId="{902A0C7C-3E2B-EFF9-6168-680B739B00FE}"/>
          </ac:spMkLst>
        </pc:spChg>
        <pc:spChg chg="del">
          <ac:chgData name="Sean Donovan (2204938)" userId="S::2204938@student.uwtsd.ac.uk::0e593bd2-b5f5-4862-a83f-41447120f4c9" providerId="AD" clId="Web-{566B88DA-87BE-D788-291B-5EC30F069A33}" dt="2024-04-25T06:56:12.097" v="97"/>
          <ac:spMkLst>
            <pc:docMk/>
            <pc:sldMk cId="3974626622" sldId="291"/>
            <ac:spMk id="10" creationId="{3E4627F8-7A7E-BCD6-BD26-A6E69507765B}"/>
          </ac:spMkLst>
        </pc:spChg>
        <pc:spChg chg="del">
          <ac:chgData name="Sean Donovan (2204938)" userId="S::2204938@student.uwtsd.ac.uk::0e593bd2-b5f5-4862-a83f-41447120f4c9" providerId="AD" clId="Web-{566B88DA-87BE-D788-291B-5EC30F069A33}" dt="2024-04-25T06:56:12.097" v="97"/>
          <ac:spMkLst>
            <pc:docMk/>
            <pc:sldMk cId="3974626622" sldId="291"/>
            <ac:spMk id="11" creationId="{D80170CA-8535-9F5D-7FA4-2991A0D745B7}"/>
          </ac:spMkLst>
        </pc:spChg>
        <pc:spChg chg="del">
          <ac:chgData name="Sean Donovan (2204938)" userId="S::2204938@student.uwtsd.ac.uk::0e593bd2-b5f5-4862-a83f-41447120f4c9" providerId="AD" clId="Web-{566B88DA-87BE-D788-291B-5EC30F069A33}" dt="2024-04-25T06:56:12.097" v="97"/>
          <ac:spMkLst>
            <pc:docMk/>
            <pc:sldMk cId="3974626622" sldId="291"/>
            <ac:spMk id="12" creationId="{AA822A38-6C46-D12D-A706-4CD55CCF27FF}"/>
          </ac:spMkLst>
        </pc:spChg>
        <pc:spChg chg="add">
          <ac:chgData name="Sean Donovan (2204938)" userId="S::2204938@student.uwtsd.ac.uk::0e593bd2-b5f5-4862-a83f-41447120f4c9" providerId="AD" clId="Web-{566B88DA-87BE-D788-291B-5EC30F069A33}" dt="2024-04-25T06:57:57.636" v="113"/>
          <ac:spMkLst>
            <pc:docMk/>
            <pc:sldMk cId="3974626622" sldId="291"/>
            <ac:spMk id="15" creationId="{A254D376-7060-4491-9779-FC35E62F3F6F}"/>
          </ac:spMkLst>
        </pc:spChg>
        <pc:spChg chg="add del">
          <ac:chgData name="Sean Donovan (2204938)" userId="S::2204938@student.uwtsd.ac.uk::0e593bd2-b5f5-4862-a83f-41447120f4c9" providerId="AD" clId="Web-{566B88DA-87BE-D788-291B-5EC30F069A33}" dt="2024-04-25T06:56:59.554" v="106"/>
          <ac:spMkLst>
            <pc:docMk/>
            <pc:sldMk cId="3974626622" sldId="291"/>
            <ac:spMk id="18" creationId="{A4AC5506-6312-4701-8D3C-40187889A947}"/>
          </ac:spMkLst>
        </pc:spChg>
        <pc:spChg chg="add del">
          <ac:chgData name="Sean Donovan (2204938)" userId="S::2204938@student.uwtsd.ac.uk::0e593bd2-b5f5-4862-a83f-41447120f4c9" providerId="AD" clId="Web-{566B88DA-87BE-D788-291B-5EC30F069A33}" dt="2024-04-25T06:57:10.133" v="108"/>
          <ac:spMkLst>
            <pc:docMk/>
            <pc:sldMk cId="3974626622" sldId="291"/>
            <ac:spMk id="20" creationId="{A254D376-7060-4491-9779-FC35E62F3F6F}"/>
          </ac:spMkLst>
        </pc:spChg>
        <pc:spChg chg="add del">
          <ac:chgData name="Sean Donovan (2204938)" userId="S::2204938@student.uwtsd.ac.uk::0e593bd2-b5f5-4862-a83f-41447120f4c9" providerId="AD" clId="Web-{566B88DA-87BE-D788-291B-5EC30F069A33}" dt="2024-04-25T06:57:35.166" v="112"/>
          <ac:spMkLst>
            <pc:docMk/>
            <pc:sldMk cId="3974626622" sldId="291"/>
            <ac:spMk id="23" creationId="{F8446B12-7391-4711-8B31-112A0B896C76}"/>
          </ac:spMkLst>
        </pc:spChg>
        <pc:grpChg chg="add del">
          <ac:chgData name="Sean Donovan (2204938)" userId="S::2204938@student.uwtsd.ac.uk::0e593bd2-b5f5-4862-a83f-41447120f4c9" providerId="AD" clId="Web-{566B88DA-87BE-D788-291B-5EC30F069A33}" dt="2024-04-25T06:57:35.166" v="112"/>
          <ac:grpSpMkLst>
            <pc:docMk/>
            <pc:sldMk cId="3974626622" sldId="291"/>
            <ac:grpSpMk id="24" creationId="{AC0B7807-0C83-4963-821A-69B172722E49}"/>
          </ac:grpSpMkLst>
        </pc:grpChg>
        <pc:picChg chg="add mod">
          <ac:chgData name="Sean Donovan (2204938)" userId="S::2204938@student.uwtsd.ac.uk::0e593bd2-b5f5-4862-a83f-41447120f4c9" providerId="AD" clId="Web-{566B88DA-87BE-D788-291B-5EC30F069A33}" dt="2024-04-25T06:57:57.636" v="113"/>
          <ac:picMkLst>
            <pc:docMk/>
            <pc:sldMk cId="3974626622" sldId="291"/>
            <ac:picMk id="13" creationId="{E99237F7-2ED9-F783-023A-5066FCDA9360}"/>
          </ac:picMkLst>
        </pc:picChg>
      </pc:sldChg>
      <pc:sldChg chg="addSp delSp modSp new mod setBg modClrScheme chgLayout">
        <pc:chgData name="Sean Donovan (2204938)" userId="S::2204938@student.uwtsd.ac.uk::0e593bd2-b5f5-4862-a83f-41447120f4c9" providerId="AD" clId="Web-{566B88DA-87BE-D788-291B-5EC30F069A33}" dt="2024-04-25T07:03:12.596" v="149" actId="20577"/>
        <pc:sldMkLst>
          <pc:docMk/>
          <pc:sldMk cId="3483960269" sldId="292"/>
        </pc:sldMkLst>
        <pc:spChg chg="mod ord">
          <ac:chgData name="Sean Donovan (2204938)" userId="S::2204938@student.uwtsd.ac.uk::0e593bd2-b5f5-4862-a83f-41447120f4c9" providerId="AD" clId="Web-{566B88DA-87BE-D788-291B-5EC30F069A33}" dt="2024-04-25T07:03:12.596" v="149" actId="20577"/>
          <ac:spMkLst>
            <pc:docMk/>
            <pc:sldMk cId="3483960269" sldId="292"/>
            <ac:spMk id="2" creationId="{78812455-7878-CE85-E35F-3AD116056BD6}"/>
          </ac:spMkLst>
        </pc:spChg>
        <pc:spChg chg="del mod ord">
          <ac:chgData name="Sean Donovan (2204938)" userId="S::2204938@student.uwtsd.ac.uk::0e593bd2-b5f5-4862-a83f-41447120f4c9" providerId="AD" clId="Web-{566B88DA-87BE-D788-291B-5EC30F069A33}" dt="2024-04-25T07:02:43.281" v="141"/>
          <ac:spMkLst>
            <pc:docMk/>
            <pc:sldMk cId="3483960269" sldId="292"/>
            <ac:spMk id="3" creationId="{E4127287-BC9E-1492-E5DB-1B4A62902594}"/>
          </ac:spMkLst>
        </pc:spChg>
        <pc:spChg chg="del mod ord">
          <ac:chgData name="Sean Donovan (2204938)" userId="S::2204938@student.uwtsd.ac.uk::0e593bd2-b5f5-4862-a83f-41447120f4c9" providerId="AD" clId="Web-{566B88DA-87BE-D788-291B-5EC30F069A33}" dt="2024-04-25T07:02:45.672" v="142"/>
          <ac:spMkLst>
            <pc:docMk/>
            <pc:sldMk cId="3483960269" sldId="292"/>
            <ac:spMk id="4" creationId="{F7A54FD5-877B-F157-D74B-0CDBC62287A8}"/>
          </ac:spMkLst>
        </pc:spChg>
        <pc:spChg chg="del">
          <ac:chgData name="Sean Donovan (2204938)" userId="S::2204938@student.uwtsd.ac.uk::0e593bd2-b5f5-4862-a83f-41447120f4c9" providerId="AD" clId="Web-{566B88DA-87BE-D788-291B-5EC30F069A33}" dt="2024-04-25T07:02:39.391" v="140"/>
          <ac:spMkLst>
            <pc:docMk/>
            <pc:sldMk cId="3483960269" sldId="292"/>
            <ac:spMk id="5" creationId="{D9FFB34F-AAD2-C278-D3F9-E02899D3B7D0}"/>
          </ac:spMkLst>
        </pc:spChg>
        <pc:spChg chg="del">
          <ac:chgData name="Sean Donovan (2204938)" userId="S::2204938@student.uwtsd.ac.uk::0e593bd2-b5f5-4862-a83f-41447120f4c9" providerId="AD" clId="Web-{566B88DA-87BE-D788-291B-5EC30F069A33}" dt="2024-04-25T07:02:39.391" v="140"/>
          <ac:spMkLst>
            <pc:docMk/>
            <pc:sldMk cId="3483960269" sldId="292"/>
            <ac:spMk id="6" creationId="{731921B5-FC86-B4C5-4C4E-0BE31C35B0DE}"/>
          </ac:spMkLst>
        </pc:spChg>
        <pc:spChg chg="del">
          <ac:chgData name="Sean Donovan (2204938)" userId="S::2204938@student.uwtsd.ac.uk::0e593bd2-b5f5-4862-a83f-41447120f4c9" providerId="AD" clId="Web-{566B88DA-87BE-D788-291B-5EC30F069A33}" dt="2024-04-25T07:02:39.391" v="140"/>
          <ac:spMkLst>
            <pc:docMk/>
            <pc:sldMk cId="3483960269" sldId="292"/>
            <ac:spMk id="7" creationId="{EDAEC77F-343F-806E-9925-BAA0FE9B9D11}"/>
          </ac:spMkLst>
        </pc:spChg>
        <pc:spChg chg="del">
          <ac:chgData name="Sean Donovan (2204938)" userId="S::2204938@student.uwtsd.ac.uk::0e593bd2-b5f5-4862-a83f-41447120f4c9" providerId="AD" clId="Web-{566B88DA-87BE-D788-291B-5EC30F069A33}" dt="2024-04-25T07:02:39.391" v="140"/>
          <ac:spMkLst>
            <pc:docMk/>
            <pc:sldMk cId="3483960269" sldId="292"/>
            <ac:spMk id="8" creationId="{A1347947-972F-6FD8-291B-A95827E3321A}"/>
          </ac:spMkLst>
        </pc:spChg>
        <pc:spChg chg="del">
          <ac:chgData name="Sean Donovan (2204938)" userId="S::2204938@student.uwtsd.ac.uk::0e593bd2-b5f5-4862-a83f-41447120f4c9" providerId="AD" clId="Web-{566B88DA-87BE-D788-291B-5EC30F069A33}" dt="2024-04-25T07:02:39.391" v="140"/>
          <ac:spMkLst>
            <pc:docMk/>
            <pc:sldMk cId="3483960269" sldId="292"/>
            <ac:spMk id="9" creationId="{F52FC828-894B-05D4-3185-BE8D864682B1}"/>
          </ac:spMkLst>
        </pc:spChg>
        <pc:spChg chg="del">
          <ac:chgData name="Sean Donovan (2204938)" userId="S::2204938@student.uwtsd.ac.uk::0e593bd2-b5f5-4862-a83f-41447120f4c9" providerId="AD" clId="Web-{566B88DA-87BE-D788-291B-5EC30F069A33}" dt="2024-04-25T07:02:39.391" v="140"/>
          <ac:spMkLst>
            <pc:docMk/>
            <pc:sldMk cId="3483960269" sldId="292"/>
            <ac:spMk id="10" creationId="{C3C01BD5-AFB2-67B6-CA45-F83FA154D652}"/>
          </ac:spMkLst>
        </pc:spChg>
        <pc:spChg chg="del">
          <ac:chgData name="Sean Donovan (2204938)" userId="S::2204938@student.uwtsd.ac.uk::0e593bd2-b5f5-4862-a83f-41447120f4c9" providerId="AD" clId="Web-{566B88DA-87BE-D788-291B-5EC30F069A33}" dt="2024-04-25T07:02:39.391" v="140"/>
          <ac:spMkLst>
            <pc:docMk/>
            <pc:sldMk cId="3483960269" sldId="292"/>
            <ac:spMk id="11" creationId="{09FA2C42-09EE-A6C8-3CB1-A2D9CD372A86}"/>
          </ac:spMkLst>
        </pc:spChg>
        <pc:spChg chg="del">
          <ac:chgData name="Sean Donovan (2204938)" userId="S::2204938@student.uwtsd.ac.uk::0e593bd2-b5f5-4862-a83f-41447120f4c9" providerId="AD" clId="Web-{566B88DA-87BE-D788-291B-5EC30F069A33}" dt="2024-04-25T07:02:39.391" v="140"/>
          <ac:spMkLst>
            <pc:docMk/>
            <pc:sldMk cId="3483960269" sldId="292"/>
            <ac:spMk id="12" creationId="{D65A5447-47C3-7FAC-DB8B-4A6AD01C105C}"/>
          </ac:spMkLst>
        </pc:spChg>
        <pc:spChg chg="add">
          <ac:chgData name="Sean Donovan (2204938)" userId="S::2204938@student.uwtsd.ac.uk::0e593bd2-b5f5-4862-a83f-41447120f4c9" providerId="AD" clId="Web-{566B88DA-87BE-D788-291B-5EC30F069A33}" dt="2024-04-25T07:03:07.893" v="147"/>
          <ac:spMkLst>
            <pc:docMk/>
            <pc:sldMk cId="3483960269" sldId="292"/>
            <ac:spMk id="18" creationId="{7B1AB9FE-36F5-4FD1-9850-DB5C5AD4828F}"/>
          </ac:spMkLst>
        </pc:spChg>
        <pc:spChg chg="add">
          <ac:chgData name="Sean Donovan (2204938)" userId="S::2204938@student.uwtsd.ac.uk::0e593bd2-b5f5-4862-a83f-41447120f4c9" providerId="AD" clId="Web-{566B88DA-87BE-D788-291B-5EC30F069A33}" dt="2024-04-25T07:03:07.893" v="147"/>
          <ac:spMkLst>
            <pc:docMk/>
            <pc:sldMk cId="3483960269" sldId="292"/>
            <ac:spMk id="20" creationId="{F489C2E0-4895-4B72-85EA-7EE9FAFFDC7E}"/>
          </ac:spMkLst>
        </pc:spChg>
        <pc:picChg chg="add mod">
          <ac:chgData name="Sean Donovan (2204938)" userId="S::2204938@student.uwtsd.ac.uk::0e593bd2-b5f5-4862-a83f-41447120f4c9" providerId="AD" clId="Web-{566B88DA-87BE-D788-291B-5EC30F069A33}" dt="2024-04-25T07:03:07.893" v="147"/>
          <ac:picMkLst>
            <pc:docMk/>
            <pc:sldMk cId="3483960269" sldId="292"/>
            <ac:picMk id="13" creationId="{79AD9752-3923-96AA-9FB3-4E79C3C3787A}"/>
          </ac:picMkLst>
        </pc:picChg>
      </pc:sldChg>
      <pc:sldChg chg="addSp delSp modSp add replId">
        <pc:chgData name="Sean Donovan (2204938)" userId="S::2204938@student.uwtsd.ac.uk::0e593bd2-b5f5-4862-a83f-41447120f4c9" providerId="AD" clId="Web-{566B88DA-87BE-D788-291B-5EC30F069A33}" dt="2024-04-25T07:05:02.823" v="163"/>
        <pc:sldMkLst>
          <pc:docMk/>
          <pc:sldMk cId="2242594540" sldId="293"/>
        </pc:sldMkLst>
        <pc:spChg chg="mod ord">
          <ac:chgData name="Sean Donovan (2204938)" userId="S::2204938@student.uwtsd.ac.uk::0e593bd2-b5f5-4862-a83f-41447120f4c9" providerId="AD" clId="Web-{566B88DA-87BE-D788-291B-5EC30F069A33}" dt="2024-04-25T07:05:02.823" v="163"/>
          <ac:spMkLst>
            <pc:docMk/>
            <pc:sldMk cId="2242594540" sldId="293"/>
            <ac:spMk id="2" creationId="{78812455-7878-CE85-E35F-3AD116056BD6}"/>
          </ac:spMkLst>
        </pc:spChg>
        <pc:spChg chg="add del">
          <ac:chgData name="Sean Donovan (2204938)" userId="S::2204938@student.uwtsd.ac.uk::0e593bd2-b5f5-4862-a83f-41447120f4c9" providerId="AD" clId="Web-{566B88DA-87BE-D788-291B-5EC30F069A33}" dt="2024-04-25T07:05:02.823" v="163"/>
          <ac:spMkLst>
            <pc:docMk/>
            <pc:sldMk cId="2242594540" sldId="293"/>
            <ac:spMk id="18" creationId="{7B1AB9FE-36F5-4FD1-9850-DB5C5AD4828F}"/>
          </ac:spMkLst>
        </pc:spChg>
        <pc:spChg chg="add del">
          <ac:chgData name="Sean Donovan (2204938)" userId="S::2204938@student.uwtsd.ac.uk::0e593bd2-b5f5-4862-a83f-41447120f4c9" providerId="AD" clId="Web-{566B88DA-87BE-D788-291B-5EC30F069A33}" dt="2024-04-25T07:05:02.823" v="163"/>
          <ac:spMkLst>
            <pc:docMk/>
            <pc:sldMk cId="2242594540" sldId="293"/>
            <ac:spMk id="20" creationId="{F489C2E0-4895-4B72-85EA-7EE9FAFFDC7E}"/>
          </ac:spMkLst>
        </pc:spChg>
        <pc:spChg chg="add">
          <ac:chgData name="Sean Donovan (2204938)" userId="S::2204938@student.uwtsd.ac.uk::0e593bd2-b5f5-4862-a83f-41447120f4c9" providerId="AD" clId="Web-{566B88DA-87BE-D788-291B-5EC30F069A33}" dt="2024-04-25T07:05:02.823" v="163"/>
          <ac:spMkLst>
            <pc:docMk/>
            <pc:sldMk cId="2242594540" sldId="293"/>
            <ac:spMk id="22" creationId="{522A94E1-AEBD-4286-BFF8-0711E4CD3E3B}"/>
          </ac:spMkLst>
        </pc:spChg>
        <pc:spChg chg="add del">
          <ac:chgData name="Sean Donovan (2204938)" userId="S::2204938@student.uwtsd.ac.uk::0e593bd2-b5f5-4862-a83f-41447120f4c9" providerId="AD" clId="Web-{566B88DA-87BE-D788-291B-5EC30F069A33}" dt="2024-04-25T07:04:32.320" v="156"/>
          <ac:spMkLst>
            <pc:docMk/>
            <pc:sldMk cId="2242594540" sldId="293"/>
            <ac:spMk id="25" creationId="{37C89E4B-3C9F-44B9-8B86-D9E3D112D8EC}"/>
          </ac:spMkLst>
        </pc:spChg>
        <pc:spChg chg="add del">
          <ac:chgData name="Sean Donovan (2204938)" userId="S::2204938@student.uwtsd.ac.uk::0e593bd2-b5f5-4862-a83f-41447120f4c9" providerId="AD" clId="Web-{566B88DA-87BE-D788-291B-5EC30F069A33}" dt="2024-04-25T07:04:55.385" v="162"/>
          <ac:spMkLst>
            <pc:docMk/>
            <pc:sldMk cId="2242594540" sldId="293"/>
            <ac:spMk id="31" creationId="{4D4677D2-D5AC-4CF9-9EED-2B89D0A1C212}"/>
          </ac:spMkLst>
        </pc:spChg>
        <pc:spChg chg="add del">
          <ac:chgData name="Sean Donovan (2204938)" userId="S::2204938@student.uwtsd.ac.uk::0e593bd2-b5f5-4862-a83f-41447120f4c9" providerId="AD" clId="Web-{566B88DA-87BE-D788-291B-5EC30F069A33}" dt="2024-04-25T07:04:55.385" v="162"/>
          <ac:spMkLst>
            <pc:docMk/>
            <pc:sldMk cId="2242594540" sldId="293"/>
            <ac:spMk id="32" creationId="{C6D54F7E-825A-4BBA-815F-35CCA8B97786}"/>
          </ac:spMkLst>
        </pc:spChg>
        <pc:picChg chg="add mod">
          <ac:chgData name="Sean Donovan (2204938)" userId="S::2204938@student.uwtsd.ac.uk::0e593bd2-b5f5-4862-a83f-41447120f4c9" providerId="AD" clId="Web-{566B88DA-87BE-D788-291B-5EC30F069A33}" dt="2024-04-25T07:05:02.823" v="163"/>
          <ac:picMkLst>
            <pc:docMk/>
            <pc:sldMk cId="2242594540" sldId="293"/>
            <ac:picMk id="3" creationId="{6596A705-9358-B1BE-2494-D9FABF022FD4}"/>
          </ac:picMkLst>
        </pc:picChg>
        <pc:picChg chg="del">
          <ac:chgData name="Sean Donovan (2204938)" userId="S::2204938@student.uwtsd.ac.uk::0e593bd2-b5f5-4862-a83f-41447120f4c9" providerId="AD" clId="Web-{566B88DA-87BE-D788-291B-5EC30F069A33}" dt="2024-04-25T07:04:07.459" v="152"/>
          <ac:picMkLst>
            <pc:docMk/>
            <pc:sldMk cId="2242594540" sldId="293"/>
            <ac:picMk id="13" creationId="{79AD9752-3923-96AA-9FB3-4E79C3C3787A}"/>
          </ac:picMkLst>
        </pc:picChg>
        <pc:cxnChg chg="add del">
          <ac:chgData name="Sean Donovan (2204938)" userId="S::2204938@student.uwtsd.ac.uk::0e593bd2-b5f5-4862-a83f-41447120f4c9" providerId="AD" clId="Web-{566B88DA-87BE-D788-291B-5EC30F069A33}" dt="2024-04-25T07:04:32.320" v="156"/>
          <ac:cxnSpMkLst>
            <pc:docMk/>
            <pc:sldMk cId="2242594540" sldId="293"/>
            <ac:cxnSpMk id="27" creationId="{AA2EAA10-076F-46BD-8F0F-B9A2FB77A85C}"/>
          </ac:cxnSpMkLst>
        </pc:cxnChg>
        <pc:cxnChg chg="add del">
          <ac:chgData name="Sean Donovan (2204938)" userId="S::2204938@student.uwtsd.ac.uk::0e593bd2-b5f5-4862-a83f-41447120f4c9" providerId="AD" clId="Web-{566B88DA-87BE-D788-291B-5EC30F069A33}" dt="2024-04-25T07:04:32.320" v="156"/>
          <ac:cxnSpMkLst>
            <pc:docMk/>
            <pc:sldMk cId="2242594540" sldId="293"/>
            <ac:cxnSpMk id="29" creationId="{D891E407-403B-4764-86C9-33A56D3BCAA3}"/>
          </ac:cxnSpMkLst>
        </pc:cxnChg>
      </pc:sldChg>
      <pc:sldChg chg="addSp delSp modSp add replId">
        <pc:chgData name="Sean Donovan (2204938)" userId="S::2204938@student.uwtsd.ac.uk::0e593bd2-b5f5-4862-a83f-41447120f4c9" providerId="AD" clId="Web-{566B88DA-87BE-D788-291B-5EC30F069A33}" dt="2024-04-25T07:06:24.235" v="168"/>
        <pc:sldMkLst>
          <pc:docMk/>
          <pc:sldMk cId="2098905911" sldId="294"/>
        </pc:sldMkLst>
        <pc:spChg chg="mod ord">
          <ac:chgData name="Sean Donovan (2204938)" userId="S::2204938@student.uwtsd.ac.uk::0e593bd2-b5f5-4862-a83f-41447120f4c9" providerId="AD" clId="Web-{566B88DA-87BE-D788-291B-5EC30F069A33}" dt="2024-04-25T07:06:24.235" v="168"/>
          <ac:spMkLst>
            <pc:docMk/>
            <pc:sldMk cId="2098905911" sldId="294"/>
            <ac:spMk id="2" creationId="{51396F05-7B02-E14B-108E-DF9531D85EEB}"/>
          </ac:spMkLst>
        </pc:spChg>
        <pc:spChg chg="del">
          <ac:chgData name="Sean Donovan (2204938)" userId="S::2204938@student.uwtsd.ac.uk::0e593bd2-b5f5-4862-a83f-41447120f4c9" providerId="AD" clId="Web-{566B88DA-87BE-D788-291B-5EC30F069A33}" dt="2024-04-25T07:06:24.235" v="168"/>
          <ac:spMkLst>
            <pc:docMk/>
            <pc:sldMk cId="2098905911" sldId="294"/>
            <ac:spMk id="15" creationId="{A254D376-7060-4491-9779-FC35E62F3F6F}"/>
          </ac:spMkLst>
        </pc:spChg>
        <pc:spChg chg="add">
          <ac:chgData name="Sean Donovan (2204938)" userId="S::2204938@student.uwtsd.ac.uk::0e593bd2-b5f5-4862-a83f-41447120f4c9" providerId="AD" clId="Web-{566B88DA-87BE-D788-291B-5EC30F069A33}" dt="2024-04-25T07:06:24.235" v="168"/>
          <ac:spMkLst>
            <pc:docMk/>
            <pc:sldMk cId="2098905911" sldId="294"/>
            <ac:spMk id="20" creationId="{522A94E1-AEBD-4286-BFF8-0711E4CD3E3B}"/>
          </ac:spMkLst>
        </pc:spChg>
        <pc:picChg chg="add mod">
          <ac:chgData name="Sean Donovan (2204938)" userId="S::2204938@student.uwtsd.ac.uk::0e593bd2-b5f5-4862-a83f-41447120f4c9" providerId="AD" clId="Web-{566B88DA-87BE-D788-291B-5EC30F069A33}" dt="2024-04-25T07:06:24.235" v="168"/>
          <ac:picMkLst>
            <pc:docMk/>
            <pc:sldMk cId="2098905911" sldId="294"/>
            <ac:picMk id="3" creationId="{47669435-F2CC-6D40-3336-08D248224D82}"/>
          </ac:picMkLst>
        </pc:picChg>
        <pc:picChg chg="del">
          <ac:chgData name="Sean Donovan (2204938)" userId="S::2204938@student.uwtsd.ac.uk::0e593bd2-b5f5-4862-a83f-41447120f4c9" providerId="AD" clId="Web-{566B88DA-87BE-D788-291B-5EC30F069A33}" dt="2024-04-25T07:06:05.905" v="165"/>
          <ac:picMkLst>
            <pc:docMk/>
            <pc:sldMk cId="2098905911" sldId="294"/>
            <ac:picMk id="13" creationId="{E99237F7-2ED9-F783-023A-5066FCDA9360}"/>
          </ac:picMkLst>
        </pc:picChg>
      </pc:sldChg>
    </pc:docChg>
  </pc:docChgLst>
  <pc:docChgLst>
    <pc:chgData name="Sean Donovan (2204938)" userId="S::2204938@student.uwtsd.ac.uk::0e593bd2-b5f5-4862-a83f-41447120f4c9" providerId="AD" clId="Web-{B5B4C6D2-E0C0-AAAA-E0F6-DEEC60F572ED}"/>
    <pc:docChg chg="modSld">
      <pc:chgData name="Sean Donovan (2204938)" userId="S::2204938@student.uwtsd.ac.uk::0e593bd2-b5f5-4862-a83f-41447120f4c9" providerId="AD" clId="Web-{B5B4C6D2-E0C0-AAAA-E0F6-DEEC60F572ED}" dt="2024-05-01T09:53:33.482" v="13" actId="1076"/>
      <pc:docMkLst>
        <pc:docMk/>
      </pc:docMkLst>
      <pc:sldChg chg="addSp modSp modMedia addAnim">
        <pc:chgData name="Sean Donovan (2204938)" userId="S::2204938@student.uwtsd.ac.uk::0e593bd2-b5f5-4862-a83f-41447120f4c9" providerId="AD" clId="Web-{B5B4C6D2-E0C0-AAAA-E0F6-DEEC60F572ED}" dt="2024-05-01T09:35:16.905" v="2" actId="1076"/>
        <pc:sldMkLst>
          <pc:docMk/>
          <pc:sldMk cId="1683355459" sldId="271"/>
        </pc:sldMkLst>
        <pc:picChg chg="add mod">
          <ac:chgData name="Sean Donovan (2204938)" userId="S::2204938@student.uwtsd.ac.uk::0e593bd2-b5f5-4862-a83f-41447120f4c9" providerId="AD" clId="Web-{B5B4C6D2-E0C0-AAAA-E0F6-DEEC60F572ED}" dt="2024-05-01T09:35:16.905" v="2" actId="1076"/>
          <ac:picMkLst>
            <pc:docMk/>
            <pc:sldMk cId="1683355459" sldId="271"/>
            <ac:picMk id="5" creationId="{F32EB763-741D-8DFA-5E37-862AF0E353A6}"/>
          </ac:picMkLst>
        </pc:picChg>
      </pc:sldChg>
      <pc:sldChg chg="addSp modSp modMedia addAnim">
        <pc:chgData name="Sean Donovan (2204938)" userId="S::2204938@student.uwtsd.ac.uk::0e593bd2-b5f5-4862-a83f-41447120f4c9" providerId="AD" clId="Web-{B5B4C6D2-E0C0-AAAA-E0F6-DEEC60F572ED}" dt="2024-05-01T09:51:41.729" v="8" actId="1076"/>
        <pc:sldMkLst>
          <pc:docMk/>
          <pc:sldMk cId="3380294988" sldId="284"/>
        </pc:sldMkLst>
        <pc:picChg chg="add mod">
          <ac:chgData name="Sean Donovan (2204938)" userId="S::2204938@student.uwtsd.ac.uk::0e593bd2-b5f5-4862-a83f-41447120f4c9" providerId="AD" clId="Web-{B5B4C6D2-E0C0-AAAA-E0F6-DEEC60F572ED}" dt="2024-05-01T09:51:41.729" v="8" actId="1076"/>
          <ac:picMkLst>
            <pc:docMk/>
            <pc:sldMk cId="3380294988" sldId="284"/>
            <ac:picMk id="2" creationId="{19D964DB-6638-DC9F-A8A1-4445C4BECD37}"/>
          </ac:picMkLst>
        </pc:picChg>
      </pc:sldChg>
      <pc:sldChg chg="addSp delSp modSp modMedia addAnim delAnim">
        <pc:chgData name="Sean Donovan (2204938)" userId="S::2204938@student.uwtsd.ac.uk::0e593bd2-b5f5-4862-a83f-41447120f4c9" providerId="AD" clId="Web-{B5B4C6D2-E0C0-AAAA-E0F6-DEEC60F572ED}" dt="2024-05-01T09:53:33.482" v="13" actId="1076"/>
        <pc:sldMkLst>
          <pc:docMk/>
          <pc:sldMk cId="1138046838" sldId="290"/>
        </pc:sldMkLst>
        <pc:picChg chg="add del mod">
          <ac:chgData name="Sean Donovan (2204938)" userId="S::2204938@student.uwtsd.ac.uk::0e593bd2-b5f5-4862-a83f-41447120f4c9" providerId="AD" clId="Web-{B5B4C6D2-E0C0-AAAA-E0F6-DEEC60F572ED}" dt="2024-05-01T09:36:00.734" v="5"/>
          <ac:picMkLst>
            <pc:docMk/>
            <pc:sldMk cId="1138046838" sldId="290"/>
            <ac:picMk id="12" creationId="{D0BABFCA-1A65-C555-1D90-BE0CB72EA759}"/>
          </ac:picMkLst>
        </pc:picChg>
        <pc:picChg chg="add mod">
          <ac:chgData name="Sean Donovan (2204938)" userId="S::2204938@student.uwtsd.ac.uk::0e593bd2-b5f5-4862-a83f-41447120f4c9" providerId="AD" clId="Web-{B5B4C6D2-E0C0-AAAA-E0F6-DEEC60F572ED}" dt="2024-05-01T09:53:33.482" v="13" actId="1076"/>
          <ac:picMkLst>
            <pc:docMk/>
            <pc:sldMk cId="1138046838" sldId="290"/>
            <ac:picMk id="13" creationId="{C946F563-5BBE-2AFA-543D-E1B773DFB48F}"/>
          </ac:picMkLst>
        </pc:picChg>
      </pc:sldChg>
    </pc:docChg>
  </pc:docChgLst>
  <pc:docChgLst>
    <pc:chgData name="Sean Donovan (2204938)" userId="S::2204938@student.uwtsd.ac.uk::0e593bd2-b5f5-4862-a83f-41447120f4c9" providerId="AD" clId="Web-{E82D2083-9A43-EEBB-923A-630E6DC7D411}"/>
    <pc:docChg chg="addSld modSld">
      <pc:chgData name="Sean Donovan (2204938)" userId="S::2204938@student.uwtsd.ac.uk::0e593bd2-b5f5-4862-a83f-41447120f4c9" providerId="AD" clId="Web-{E82D2083-9A43-EEBB-923A-630E6DC7D411}" dt="2024-04-30T14:28:44.834" v="2972"/>
      <pc:docMkLst>
        <pc:docMk/>
      </pc:docMkLst>
      <pc:sldChg chg="addSp modSp modMedia addAnim">
        <pc:chgData name="Sean Donovan (2204938)" userId="S::2204938@student.uwtsd.ac.uk::0e593bd2-b5f5-4862-a83f-41447120f4c9" providerId="AD" clId="Web-{E82D2083-9A43-EEBB-923A-630E6DC7D411}" dt="2024-04-30T13:58:38.202" v="196" actId="1076"/>
        <pc:sldMkLst>
          <pc:docMk/>
          <pc:sldMk cId="972569183" sldId="256"/>
        </pc:sldMkLst>
        <pc:spChg chg="mod">
          <ac:chgData name="Sean Donovan (2204938)" userId="S::2204938@student.uwtsd.ac.uk::0e593bd2-b5f5-4862-a83f-41447120f4c9" providerId="AD" clId="Web-{E82D2083-9A43-EEBB-923A-630E6DC7D411}" dt="2024-04-29T19:33:44.008" v="61" actId="20577"/>
          <ac:spMkLst>
            <pc:docMk/>
            <pc:sldMk cId="972569183" sldId="256"/>
            <ac:spMk id="4" creationId="{A3D64C50-A740-468A-8AB6-F949358D80A6}"/>
          </ac:spMkLst>
        </pc:spChg>
        <pc:picChg chg="add mod">
          <ac:chgData name="Sean Donovan (2204938)" userId="S::2204938@student.uwtsd.ac.uk::0e593bd2-b5f5-4862-a83f-41447120f4c9" providerId="AD" clId="Web-{E82D2083-9A43-EEBB-923A-630E6DC7D411}" dt="2024-04-30T13:58:38.202" v="196" actId="1076"/>
          <ac:picMkLst>
            <pc:docMk/>
            <pc:sldMk cId="972569183" sldId="256"/>
            <ac:picMk id="2" creationId="{BAFAFC35-B5F6-3C70-60EB-61C0EFF51C16}"/>
          </ac:picMkLst>
        </pc:picChg>
      </pc:sldChg>
      <pc:sldChg chg="addSp delSp modSp mod setBg">
        <pc:chgData name="Sean Donovan (2204938)" userId="S::2204938@student.uwtsd.ac.uk::0e593bd2-b5f5-4862-a83f-41447120f4c9" providerId="AD" clId="Web-{E82D2083-9A43-EEBB-923A-630E6DC7D411}" dt="2024-04-30T13:35:39.926" v="194" actId="20577"/>
        <pc:sldMkLst>
          <pc:docMk/>
          <pc:sldMk cId="3764395250" sldId="266"/>
        </pc:sldMkLst>
        <pc:spChg chg="add del mod">
          <ac:chgData name="Sean Donovan (2204938)" userId="S::2204938@student.uwtsd.ac.uk::0e593bd2-b5f5-4862-a83f-41447120f4c9" providerId="AD" clId="Web-{E82D2083-9A43-EEBB-923A-630E6DC7D411}" dt="2024-04-30T13:28:38.851" v="116"/>
          <ac:spMkLst>
            <pc:docMk/>
            <pc:sldMk cId="3764395250" sldId="266"/>
            <ac:spMk id="3" creationId="{AB792AE5-EE7B-2ABA-29BB-667F46A6C47D}"/>
          </ac:spMkLst>
        </pc:spChg>
        <pc:spChg chg="del mod ord">
          <ac:chgData name="Sean Donovan (2204938)" userId="S::2204938@student.uwtsd.ac.uk::0e593bd2-b5f5-4862-a83f-41447120f4c9" providerId="AD" clId="Web-{E82D2083-9A43-EEBB-923A-630E6DC7D411}" dt="2024-04-30T13:28:46.570" v="120"/>
          <ac:spMkLst>
            <pc:docMk/>
            <pc:sldMk cId="3764395250" sldId="266"/>
            <ac:spMk id="5" creationId="{01AFBEB7-A9AF-468F-820B-D9077A7D0BA1}"/>
          </ac:spMkLst>
        </pc:spChg>
        <pc:spChg chg="del mod">
          <ac:chgData name="Sean Donovan (2204938)" userId="S::2204938@student.uwtsd.ac.uk::0e593bd2-b5f5-4862-a83f-41447120f4c9" providerId="AD" clId="Web-{E82D2083-9A43-EEBB-923A-630E6DC7D411}" dt="2024-04-30T13:28:48.226" v="121"/>
          <ac:spMkLst>
            <pc:docMk/>
            <pc:sldMk cId="3764395250" sldId="266"/>
            <ac:spMk id="7" creationId="{CC95B45E-1F98-29D9-3636-4FF607877B00}"/>
          </ac:spMkLst>
        </pc:spChg>
        <pc:spChg chg="del mod">
          <ac:chgData name="Sean Donovan (2204938)" userId="S::2204938@student.uwtsd.ac.uk::0e593bd2-b5f5-4862-a83f-41447120f4c9" providerId="AD" clId="Web-{E82D2083-9A43-EEBB-923A-630E6DC7D411}" dt="2024-04-30T13:23:13.497" v="109"/>
          <ac:spMkLst>
            <pc:docMk/>
            <pc:sldMk cId="3764395250" sldId="266"/>
            <ac:spMk id="8" creationId="{2B210D72-A813-B47F-B967-6F6888F98310}"/>
          </ac:spMkLst>
        </pc:spChg>
        <pc:spChg chg="mod">
          <ac:chgData name="Sean Donovan (2204938)" userId="S::2204938@student.uwtsd.ac.uk::0e593bd2-b5f5-4862-a83f-41447120f4c9" providerId="AD" clId="Web-{E82D2083-9A43-EEBB-923A-630E6DC7D411}" dt="2024-04-30T13:34:16.017" v="157"/>
          <ac:spMkLst>
            <pc:docMk/>
            <pc:sldMk cId="3764395250" sldId="266"/>
            <ac:spMk id="21" creationId="{432416A3-39EF-4CBE-943D-C79C22FDDC46}"/>
          </ac:spMkLst>
        </pc:spChg>
        <pc:spChg chg="mod ord">
          <ac:chgData name="Sean Donovan (2204938)" userId="S::2204938@student.uwtsd.ac.uk::0e593bd2-b5f5-4862-a83f-41447120f4c9" providerId="AD" clId="Web-{E82D2083-9A43-EEBB-923A-630E6DC7D411}" dt="2024-04-30T13:35:39.926" v="194" actId="20577"/>
          <ac:spMkLst>
            <pc:docMk/>
            <pc:sldMk cId="3764395250" sldId="266"/>
            <ac:spMk id="24" creationId="{B127C79B-F024-434C-825D-15CEE80923F4}"/>
          </ac:spMkLst>
        </pc:spChg>
        <pc:spChg chg="add del">
          <ac:chgData name="Sean Donovan (2204938)" userId="S::2204938@student.uwtsd.ac.uk::0e593bd2-b5f5-4862-a83f-41447120f4c9" providerId="AD" clId="Web-{E82D2083-9A43-EEBB-923A-630E6DC7D411}" dt="2024-04-30T13:22:04.605" v="106"/>
          <ac:spMkLst>
            <pc:docMk/>
            <pc:sldMk cId="3764395250" sldId="266"/>
            <ac:spMk id="29" creationId="{0DEDCC5D-8B8A-40DB-BE90-A3AA27C64A78}"/>
          </ac:spMkLst>
        </pc:spChg>
        <pc:spChg chg="add del">
          <ac:chgData name="Sean Donovan (2204938)" userId="S::2204938@student.uwtsd.ac.uk::0e593bd2-b5f5-4862-a83f-41447120f4c9" providerId="AD" clId="Web-{E82D2083-9A43-EEBB-923A-630E6DC7D411}" dt="2024-04-30T13:22:04.605" v="106"/>
          <ac:spMkLst>
            <pc:docMk/>
            <pc:sldMk cId="3764395250" sldId="266"/>
            <ac:spMk id="35" creationId="{CBC4F608-B4B8-48C3-9572-C0F061B1CD99}"/>
          </ac:spMkLst>
        </pc:spChg>
        <pc:spChg chg="add del">
          <ac:chgData name="Sean Donovan (2204938)" userId="S::2204938@student.uwtsd.ac.uk::0e593bd2-b5f5-4862-a83f-41447120f4c9" providerId="AD" clId="Web-{E82D2083-9A43-EEBB-923A-630E6DC7D411}" dt="2024-04-30T13:28:55.289" v="122"/>
          <ac:spMkLst>
            <pc:docMk/>
            <pc:sldMk cId="3764395250" sldId="266"/>
            <ac:spMk id="37" creationId="{89D16701-DA76-4F72-BB63-E2C3FFBDFE0F}"/>
          </ac:spMkLst>
        </pc:spChg>
        <pc:spChg chg="add del">
          <ac:chgData name="Sean Donovan (2204938)" userId="S::2204938@student.uwtsd.ac.uk::0e593bd2-b5f5-4862-a83f-41447120f4c9" providerId="AD" clId="Web-{E82D2083-9A43-EEBB-923A-630E6DC7D411}" dt="2024-04-30T13:28:55.289" v="122"/>
          <ac:spMkLst>
            <pc:docMk/>
            <pc:sldMk cId="3764395250" sldId="266"/>
            <ac:spMk id="38" creationId="{0C541B88-1AE9-40C3-AFD5-967787C1979F}"/>
          </ac:spMkLst>
        </pc:spChg>
        <pc:spChg chg="add del">
          <ac:chgData name="Sean Donovan (2204938)" userId="S::2204938@student.uwtsd.ac.uk::0e593bd2-b5f5-4862-a83f-41447120f4c9" providerId="AD" clId="Web-{E82D2083-9A43-EEBB-923A-630E6DC7D411}" dt="2024-04-30T13:28:55.289" v="122"/>
          <ac:spMkLst>
            <pc:docMk/>
            <pc:sldMk cId="3764395250" sldId="266"/>
            <ac:spMk id="39" creationId="{1CC28BE1-9DC6-43FE-9582-39F091098D77}"/>
          </ac:spMkLst>
        </pc:spChg>
        <pc:spChg chg="add del">
          <ac:chgData name="Sean Donovan (2204938)" userId="S::2204938@student.uwtsd.ac.uk::0e593bd2-b5f5-4862-a83f-41447120f4c9" providerId="AD" clId="Web-{E82D2083-9A43-EEBB-923A-630E6DC7D411}" dt="2024-04-30T13:28:55.289" v="122"/>
          <ac:spMkLst>
            <pc:docMk/>
            <pc:sldMk cId="3764395250" sldId="266"/>
            <ac:spMk id="40" creationId="{E5F17139-31EE-46AC-B04F-DBBD852DD6CB}"/>
          </ac:spMkLst>
        </pc:spChg>
        <pc:spChg chg="add del">
          <ac:chgData name="Sean Donovan (2204938)" userId="S::2204938@student.uwtsd.ac.uk::0e593bd2-b5f5-4862-a83f-41447120f4c9" providerId="AD" clId="Web-{E82D2083-9A43-EEBB-923A-630E6DC7D411}" dt="2024-04-30T13:32:15.029" v="131"/>
          <ac:spMkLst>
            <pc:docMk/>
            <pc:sldMk cId="3764395250" sldId="266"/>
            <ac:spMk id="61" creationId="{5A0118C5-4F8D-4CF4-BADD-53FEACC6C42A}"/>
          </ac:spMkLst>
        </pc:spChg>
        <pc:spChg chg="add del">
          <ac:chgData name="Sean Donovan (2204938)" userId="S::2204938@student.uwtsd.ac.uk::0e593bd2-b5f5-4862-a83f-41447120f4c9" providerId="AD" clId="Web-{E82D2083-9A43-EEBB-923A-630E6DC7D411}" dt="2024-04-30T13:32:15.029" v="131"/>
          <ac:spMkLst>
            <pc:docMk/>
            <pc:sldMk cId="3764395250" sldId="266"/>
            <ac:spMk id="67" creationId="{877E3FF1-E4B8-49CB-9DD6-7D2067808FFB}"/>
          </ac:spMkLst>
        </pc:spChg>
        <pc:spChg chg="add del">
          <ac:chgData name="Sean Donovan (2204938)" userId="S::2204938@student.uwtsd.ac.uk::0e593bd2-b5f5-4862-a83f-41447120f4c9" providerId="AD" clId="Web-{E82D2083-9A43-EEBB-923A-630E6DC7D411}" dt="2024-04-30T13:32:15.029" v="131"/>
          <ac:spMkLst>
            <pc:docMk/>
            <pc:sldMk cId="3764395250" sldId="266"/>
            <ac:spMk id="69" creationId="{30BDE8C6-094E-46E6-BD5E-75FAB4F7CAC7}"/>
          </ac:spMkLst>
        </pc:spChg>
        <pc:spChg chg="add del">
          <ac:chgData name="Sean Donovan (2204938)" userId="S::2204938@student.uwtsd.ac.uk::0e593bd2-b5f5-4862-a83f-41447120f4c9" providerId="AD" clId="Web-{E82D2083-9A43-EEBB-923A-630E6DC7D411}" dt="2024-04-30T13:32:15.014" v="130"/>
          <ac:spMkLst>
            <pc:docMk/>
            <pc:sldMk cId="3764395250" sldId="266"/>
            <ac:spMk id="81" creationId="{09C509D2-0C1A-47B8-89C1-D3AB17D45256}"/>
          </ac:spMkLst>
        </pc:spChg>
        <pc:spChg chg="add del">
          <ac:chgData name="Sean Donovan (2204938)" userId="S::2204938@student.uwtsd.ac.uk::0e593bd2-b5f5-4862-a83f-41447120f4c9" providerId="AD" clId="Web-{E82D2083-9A43-EEBB-923A-630E6DC7D411}" dt="2024-04-30T13:34:16.017" v="157"/>
          <ac:spMkLst>
            <pc:docMk/>
            <pc:sldMk cId="3764395250" sldId="266"/>
            <ac:spMk id="86" creationId="{5A0118C5-4F8D-4CF4-BADD-53FEACC6C42A}"/>
          </ac:spMkLst>
        </pc:spChg>
        <pc:spChg chg="add">
          <ac:chgData name="Sean Donovan (2204938)" userId="S::2204938@student.uwtsd.ac.uk::0e593bd2-b5f5-4862-a83f-41447120f4c9" providerId="AD" clId="Web-{E82D2083-9A43-EEBB-923A-630E6DC7D411}" dt="2024-04-30T13:34:16.017" v="157"/>
          <ac:spMkLst>
            <pc:docMk/>
            <pc:sldMk cId="3764395250" sldId="266"/>
            <ac:spMk id="105" creationId="{50D1C5B3-B60D-4696-AE60-100D5EC8AB5D}"/>
          </ac:spMkLst>
        </pc:spChg>
        <pc:spChg chg="add">
          <ac:chgData name="Sean Donovan (2204938)" userId="S::2204938@student.uwtsd.ac.uk::0e593bd2-b5f5-4862-a83f-41447120f4c9" providerId="AD" clId="Web-{E82D2083-9A43-EEBB-923A-630E6DC7D411}" dt="2024-04-30T13:34:16.017" v="157"/>
          <ac:spMkLst>
            <pc:docMk/>
            <pc:sldMk cId="3764395250" sldId="266"/>
            <ac:spMk id="107" creationId="{6C45AC87-1D03-4452-BBE4-712E10796A83}"/>
          </ac:spMkLst>
        </pc:spChg>
        <pc:spChg chg="add">
          <ac:chgData name="Sean Donovan (2204938)" userId="S::2204938@student.uwtsd.ac.uk::0e593bd2-b5f5-4862-a83f-41447120f4c9" providerId="AD" clId="Web-{E82D2083-9A43-EEBB-923A-630E6DC7D411}" dt="2024-04-30T13:34:16.017" v="157"/>
          <ac:spMkLst>
            <pc:docMk/>
            <pc:sldMk cId="3764395250" sldId="266"/>
            <ac:spMk id="109" creationId="{D3A66E38-056D-4A0A-BF1D-682AB0529888}"/>
          </ac:spMkLst>
        </pc:spChg>
        <pc:spChg chg="add">
          <ac:chgData name="Sean Donovan (2204938)" userId="S::2204938@student.uwtsd.ac.uk::0e593bd2-b5f5-4862-a83f-41447120f4c9" providerId="AD" clId="Web-{E82D2083-9A43-EEBB-923A-630E6DC7D411}" dt="2024-04-30T13:34:16.017" v="157"/>
          <ac:spMkLst>
            <pc:docMk/>
            <pc:sldMk cId="3764395250" sldId="266"/>
            <ac:spMk id="111" creationId="{E7D0A197-F7EC-4629-86FB-48D5D3B829AB}"/>
          </ac:spMkLst>
        </pc:spChg>
        <pc:spChg chg="add">
          <ac:chgData name="Sean Donovan (2204938)" userId="S::2204938@student.uwtsd.ac.uk::0e593bd2-b5f5-4862-a83f-41447120f4c9" providerId="AD" clId="Web-{E82D2083-9A43-EEBB-923A-630E6DC7D411}" dt="2024-04-30T13:34:16.017" v="157"/>
          <ac:spMkLst>
            <pc:docMk/>
            <pc:sldMk cId="3764395250" sldId="266"/>
            <ac:spMk id="113" creationId="{47251444-A29D-44A8-9E2E-263F0C215B1F}"/>
          </ac:spMkLst>
        </pc:spChg>
        <pc:grpChg chg="add del">
          <ac:chgData name="Sean Donovan (2204938)" userId="S::2204938@student.uwtsd.ac.uk::0e593bd2-b5f5-4862-a83f-41447120f4c9" providerId="AD" clId="Web-{E82D2083-9A43-EEBB-923A-630E6DC7D411}" dt="2024-04-30T13:22:04.605" v="106"/>
          <ac:grpSpMkLst>
            <pc:docMk/>
            <pc:sldMk cId="3764395250" sldId="266"/>
            <ac:grpSpMk id="31" creationId="{65167ED7-6315-43AB-B1B6-C326D5FD8F84}"/>
          </ac:grpSpMkLst>
        </pc:grpChg>
        <pc:grpChg chg="add del">
          <ac:chgData name="Sean Donovan (2204938)" userId="S::2204938@student.uwtsd.ac.uk::0e593bd2-b5f5-4862-a83f-41447120f4c9" providerId="AD" clId="Web-{E82D2083-9A43-EEBB-923A-630E6DC7D411}" dt="2024-04-30T13:28:55.289" v="122"/>
          <ac:grpSpMkLst>
            <pc:docMk/>
            <pc:sldMk cId="3764395250" sldId="266"/>
            <ac:grpSpMk id="33" creationId="{7CF625D3-71A3-4F30-A096-8EF334E959D0}"/>
          </ac:grpSpMkLst>
        </pc:grpChg>
        <pc:grpChg chg="add del">
          <ac:chgData name="Sean Donovan (2204938)" userId="S::2204938@student.uwtsd.ac.uk::0e593bd2-b5f5-4862-a83f-41447120f4c9" providerId="AD" clId="Web-{E82D2083-9A43-EEBB-923A-630E6DC7D411}" dt="2024-04-30T13:28:55.289" v="122"/>
          <ac:grpSpMkLst>
            <pc:docMk/>
            <pc:sldMk cId="3764395250" sldId="266"/>
            <ac:grpSpMk id="41" creationId="{AF9AF3F3-CE0C-4125-BDD7-346487FA0B40}"/>
          </ac:grpSpMkLst>
        </pc:grpChg>
        <pc:grpChg chg="add del">
          <ac:chgData name="Sean Donovan (2204938)" userId="S::2204938@student.uwtsd.ac.uk::0e593bd2-b5f5-4862-a83f-41447120f4c9" providerId="AD" clId="Web-{E82D2083-9A43-EEBB-923A-630E6DC7D411}" dt="2024-04-30T13:32:15.029" v="131"/>
          <ac:grpSpMkLst>
            <pc:docMk/>
            <pc:sldMk cId="3764395250" sldId="266"/>
            <ac:grpSpMk id="63" creationId="{5C880D58-0477-47F1-B3CB-4B301794116A}"/>
          </ac:grpSpMkLst>
        </pc:grpChg>
        <pc:grpChg chg="add del">
          <ac:chgData name="Sean Donovan (2204938)" userId="S::2204938@student.uwtsd.ac.uk::0e593bd2-b5f5-4862-a83f-41447120f4c9" providerId="AD" clId="Web-{E82D2083-9A43-EEBB-923A-630E6DC7D411}" dt="2024-04-30T13:32:15.029" v="131"/>
          <ac:grpSpMkLst>
            <pc:docMk/>
            <pc:sldMk cId="3764395250" sldId="266"/>
            <ac:grpSpMk id="71" creationId="{582A903B-6B78-4F0A-B7C9-3D80499020B8}"/>
          </ac:grpSpMkLst>
        </pc:grpChg>
        <pc:grpChg chg="add del">
          <ac:chgData name="Sean Donovan (2204938)" userId="S::2204938@student.uwtsd.ac.uk::0e593bd2-b5f5-4862-a83f-41447120f4c9" providerId="AD" clId="Web-{E82D2083-9A43-EEBB-923A-630E6DC7D411}" dt="2024-04-30T13:34:16.017" v="157"/>
          <ac:grpSpMkLst>
            <pc:docMk/>
            <pc:sldMk cId="3764395250" sldId="266"/>
            <ac:grpSpMk id="83" creationId="{698DC1B4-9C49-491A-B0C4-CF9ABED0C7CE}"/>
          </ac:grpSpMkLst>
        </pc:grpChg>
        <pc:grpChg chg="add del">
          <ac:chgData name="Sean Donovan (2204938)" userId="S::2204938@student.uwtsd.ac.uk::0e593bd2-b5f5-4862-a83f-41447120f4c9" providerId="AD" clId="Web-{E82D2083-9A43-EEBB-923A-630E6DC7D411}" dt="2024-04-30T13:34:16.017" v="157"/>
          <ac:grpSpMkLst>
            <pc:docMk/>
            <pc:sldMk cId="3764395250" sldId="266"/>
            <ac:grpSpMk id="87" creationId="{E5C89038-920A-4C2C-96CF-80507027B69F}"/>
          </ac:grpSpMkLst>
        </pc:grpChg>
        <pc:grpChg chg="add del">
          <ac:chgData name="Sean Donovan (2204938)" userId="S::2204938@student.uwtsd.ac.uk::0e593bd2-b5f5-4862-a83f-41447120f4c9" providerId="AD" clId="Web-{E82D2083-9A43-EEBB-923A-630E6DC7D411}" dt="2024-04-30T13:34:16.017" v="157"/>
          <ac:grpSpMkLst>
            <pc:docMk/>
            <pc:sldMk cId="3764395250" sldId="266"/>
            <ac:grpSpMk id="91" creationId="{9A15111C-2752-4649-B55B-B93FF93F972D}"/>
          </ac:grpSpMkLst>
        </pc:grpChg>
        <pc:grpChg chg="add del">
          <ac:chgData name="Sean Donovan (2204938)" userId="S::2204938@student.uwtsd.ac.uk::0e593bd2-b5f5-4862-a83f-41447120f4c9" providerId="AD" clId="Web-{E82D2083-9A43-EEBB-923A-630E6DC7D411}" dt="2024-04-30T13:34:16.017" v="157"/>
          <ac:grpSpMkLst>
            <pc:docMk/>
            <pc:sldMk cId="3764395250" sldId="266"/>
            <ac:grpSpMk id="95" creationId="{582A903B-6B78-4F0A-B7C9-3D80499020B8}"/>
          </ac:grpSpMkLst>
        </pc:grpChg>
        <pc:picChg chg="add mod ord">
          <ac:chgData name="Sean Donovan (2204938)" userId="S::2204938@student.uwtsd.ac.uk::0e593bd2-b5f5-4862-a83f-41447120f4c9" providerId="AD" clId="Web-{E82D2083-9A43-EEBB-923A-630E6DC7D411}" dt="2024-04-30T13:34:16.017" v="157"/>
          <ac:picMkLst>
            <pc:docMk/>
            <pc:sldMk cId="3764395250" sldId="266"/>
            <ac:picMk id="2" creationId="{B7C460B7-88AE-0FEF-6C08-8FAF6171B8A3}"/>
          </ac:picMkLst>
        </pc:picChg>
        <pc:picChg chg="add mod ord">
          <ac:chgData name="Sean Donovan (2204938)" userId="S::2204938@student.uwtsd.ac.uk::0e593bd2-b5f5-4862-a83f-41447120f4c9" providerId="AD" clId="Web-{E82D2083-9A43-EEBB-923A-630E6DC7D411}" dt="2024-04-30T13:34:16.017" v="157"/>
          <ac:picMkLst>
            <pc:docMk/>
            <pc:sldMk cId="3764395250" sldId="266"/>
            <ac:picMk id="4" creationId="{95EDC3AA-A9CE-1177-9FC2-2D0EAA672D85}"/>
          </ac:picMkLst>
        </pc:picChg>
        <pc:picChg chg="add mod ord modCrop">
          <ac:chgData name="Sean Donovan (2204938)" userId="S::2204938@student.uwtsd.ac.uk::0e593bd2-b5f5-4862-a83f-41447120f4c9" providerId="AD" clId="Web-{E82D2083-9A43-EEBB-923A-630E6DC7D411}" dt="2024-04-30T13:34:46.815" v="162" actId="14100"/>
          <ac:picMkLst>
            <pc:docMk/>
            <pc:sldMk cId="3764395250" sldId="266"/>
            <ac:picMk id="6" creationId="{DD7268E0-898E-EB89-C01E-B38E1F9307D5}"/>
          </ac:picMkLst>
        </pc:picChg>
        <pc:picChg chg="del">
          <ac:chgData name="Sean Donovan (2204938)" userId="S::2204938@student.uwtsd.ac.uk::0e593bd2-b5f5-4862-a83f-41447120f4c9" providerId="AD" clId="Web-{E82D2083-9A43-EEBB-923A-630E6DC7D411}" dt="2024-04-29T19:30:56.408" v="21"/>
          <ac:picMkLst>
            <pc:docMk/>
            <pc:sldMk cId="3764395250" sldId="266"/>
            <ac:picMk id="46" creationId="{07696DB9-B6E4-3DC5-536D-21255BF1C787}"/>
          </ac:picMkLst>
        </pc:picChg>
      </pc:sldChg>
      <pc:sldChg chg="addSp modSp modMedia addAnim">
        <pc:chgData name="Sean Donovan (2204938)" userId="S::2204938@student.uwtsd.ac.uk::0e593bd2-b5f5-4862-a83f-41447120f4c9" providerId="AD" clId="Web-{E82D2083-9A43-EEBB-923A-630E6DC7D411}" dt="2024-04-30T14:00:19.095" v="198" actId="1076"/>
        <pc:sldMkLst>
          <pc:docMk/>
          <pc:sldMk cId="1321790359" sldId="268"/>
        </pc:sldMkLst>
        <pc:picChg chg="add mod">
          <ac:chgData name="Sean Donovan (2204938)" userId="S::2204938@student.uwtsd.ac.uk::0e593bd2-b5f5-4862-a83f-41447120f4c9" providerId="AD" clId="Web-{E82D2083-9A43-EEBB-923A-630E6DC7D411}" dt="2024-04-30T14:00:19.095" v="198" actId="1076"/>
          <ac:picMkLst>
            <pc:docMk/>
            <pc:sldMk cId="1321790359" sldId="268"/>
            <ac:picMk id="2" creationId="{2C385449-9CC8-2BFB-C547-B3F307D2C0FD}"/>
          </ac:picMkLst>
        </pc:picChg>
      </pc:sldChg>
      <pc:sldChg chg="addSp modSp modNotes">
        <pc:chgData name="Sean Donovan (2204938)" userId="S::2204938@student.uwtsd.ac.uk::0e593bd2-b5f5-4862-a83f-41447120f4c9" providerId="AD" clId="Web-{E82D2083-9A43-EEBB-923A-630E6DC7D411}" dt="2024-04-30T14:19:57.427" v="1594"/>
        <pc:sldMkLst>
          <pc:docMk/>
          <pc:sldMk cId="1683355459" sldId="271"/>
        </pc:sldMkLst>
        <pc:picChg chg="add mod">
          <ac:chgData name="Sean Donovan (2204938)" userId="S::2204938@student.uwtsd.ac.uk::0e593bd2-b5f5-4862-a83f-41447120f4c9" providerId="AD" clId="Web-{E82D2083-9A43-EEBB-923A-630E6DC7D411}" dt="2024-04-29T19:25:01.396" v="1" actId="1076"/>
          <ac:picMkLst>
            <pc:docMk/>
            <pc:sldMk cId="1683355459" sldId="271"/>
            <ac:picMk id="6" creationId="{F6D5FA50-6DDB-F352-B894-FCA82DC50468}"/>
          </ac:picMkLst>
        </pc:picChg>
      </pc:sldChg>
      <pc:sldChg chg="modNotes">
        <pc:chgData name="Sean Donovan (2204938)" userId="S::2204938@student.uwtsd.ac.uk::0e593bd2-b5f5-4862-a83f-41447120f4c9" providerId="AD" clId="Web-{E82D2083-9A43-EEBB-923A-630E6DC7D411}" dt="2024-04-30T14:28:44.834" v="2972"/>
        <pc:sldMkLst>
          <pc:docMk/>
          <pc:sldMk cId="3380294988" sldId="284"/>
        </pc:sldMkLst>
      </pc:sldChg>
      <pc:sldChg chg="modNotes">
        <pc:chgData name="Sean Donovan (2204938)" userId="S::2204938@student.uwtsd.ac.uk::0e593bd2-b5f5-4862-a83f-41447120f4c9" providerId="AD" clId="Web-{E82D2083-9A43-EEBB-923A-630E6DC7D411}" dt="2024-04-30T14:23:35.559" v="1958"/>
        <pc:sldMkLst>
          <pc:docMk/>
          <pc:sldMk cId="1138046838" sldId="290"/>
        </pc:sldMkLst>
      </pc:sldChg>
      <pc:sldChg chg="addSp delSp modSp">
        <pc:chgData name="Sean Donovan (2204938)" userId="S::2204938@student.uwtsd.ac.uk::0e593bd2-b5f5-4862-a83f-41447120f4c9" providerId="AD" clId="Web-{E82D2083-9A43-EEBB-923A-630E6DC7D411}" dt="2024-04-30T14:03:32.554" v="337"/>
        <pc:sldMkLst>
          <pc:docMk/>
          <pc:sldMk cId="3974626622" sldId="291"/>
        </pc:sldMkLst>
        <pc:spChg chg="mod">
          <ac:chgData name="Sean Donovan (2204938)" userId="S::2204938@student.uwtsd.ac.uk::0e593bd2-b5f5-4862-a83f-41447120f4c9" providerId="AD" clId="Web-{E82D2083-9A43-EEBB-923A-630E6DC7D411}" dt="2024-04-30T14:03:32.554" v="337"/>
          <ac:spMkLst>
            <pc:docMk/>
            <pc:sldMk cId="3974626622" sldId="291"/>
            <ac:spMk id="2" creationId="{51396F05-7B02-E14B-108E-DF9531D85EEB}"/>
          </ac:spMkLst>
        </pc:spChg>
        <pc:spChg chg="del">
          <ac:chgData name="Sean Donovan (2204938)" userId="S::2204938@student.uwtsd.ac.uk::0e593bd2-b5f5-4862-a83f-41447120f4c9" providerId="AD" clId="Web-{E82D2083-9A43-EEBB-923A-630E6DC7D411}" dt="2024-04-30T14:03:32.554" v="337"/>
          <ac:spMkLst>
            <pc:docMk/>
            <pc:sldMk cId="3974626622" sldId="291"/>
            <ac:spMk id="15" creationId="{A254D376-7060-4491-9779-FC35E62F3F6F}"/>
          </ac:spMkLst>
        </pc:spChg>
        <pc:spChg chg="add">
          <ac:chgData name="Sean Donovan (2204938)" userId="S::2204938@student.uwtsd.ac.uk::0e593bd2-b5f5-4862-a83f-41447120f4c9" providerId="AD" clId="Web-{E82D2083-9A43-EEBB-923A-630E6DC7D411}" dt="2024-04-30T14:03:32.554" v="337"/>
          <ac:spMkLst>
            <pc:docMk/>
            <pc:sldMk cId="3974626622" sldId="291"/>
            <ac:spMk id="17" creationId="{F0A604E4-7307-451C-93BE-F1F7E1BF3BF8}"/>
          </ac:spMkLst>
        </pc:spChg>
        <pc:spChg chg="add">
          <ac:chgData name="Sean Donovan (2204938)" userId="S::2204938@student.uwtsd.ac.uk::0e593bd2-b5f5-4862-a83f-41447120f4c9" providerId="AD" clId="Web-{E82D2083-9A43-EEBB-923A-630E6DC7D411}" dt="2024-04-30T14:03:32.554" v="337"/>
          <ac:spMkLst>
            <pc:docMk/>
            <pc:sldMk cId="3974626622" sldId="291"/>
            <ac:spMk id="19" creationId="{402F5C38-C747-4173-ABBF-656E39E82130}"/>
          </ac:spMkLst>
        </pc:spChg>
        <pc:spChg chg="add">
          <ac:chgData name="Sean Donovan (2204938)" userId="S::2204938@student.uwtsd.ac.uk::0e593bd2-b5f5-4862-a83f-41447120f4c9" providerId="AD" clId="Web-{E82D2083-9A43-EEBB-923A-630E6DC7D411}" dt="2024-04-30T14:03:32.554" v="337"/>
          <ac:spMkLst>
            <pc:docMk/>
            <pc:sldMk cId="3974626622" sldId="291"/>
            <ac:spMk id="22" creationId="{F7F3A0AA-35E5-4085-942B-737839030604}"/>
          </ac:spMkLst>
        </pc:spChg>
        <pc:spChg chg="add">
          <ac:chgData name="Sean Donovan (2204938)" userId="S::2204938@student.uwtsd.ac.uk::0e593bd2-b5f5-4862-a83f-41447120f4c9" providerId="AD" clId="Web-{E82D2083-9A43-EEBB-923A-630E6DC7D411}" dt="2024-04-30T14:03:32.554" v="337"/>
          <ac:spMkLst>
            <pc:docMk/>
            <pc:sldMk cId="3974626622" sldId="291"/>
            <ac:spMk id="26" creationId="{E37EECFC-A684-4391-AE85-4CDAF5565F61}"/>
          </ac:spMkLst>
        </pc:spChg>
        <pc:picChg chg="mod">
          <ac:chgData name="Sean Donovan (2204938)" userId="S::2204938@student.uwtsd.ac.uk::0e593bd2-b5f5-4862-a83f-41447120f4c9" providerId="AD" clId="Web-{E82D2083-9A43-EEBB-923A-630E6DC7D411}" dt="2024-04-30T14:03:32.554" v="337"/>
          <ac:picMkLst>
            <pc:docMk/>
            <pc:sldMk cId="3974626622" sldId="291"/>
            <ac:picMk id="13" creationId="{E99237F7-2ED9-F783-023A-5066FCDA9360}"/>
          </ac:picMkLst>
        </pc:picChg>
      </pc:sldChg>
      <pc:sldChg chg="addSp delSp modSp">
        <pc:chgData name="Sean Donovan (2204938)" userId="S::2204938@student.uwtsd.ac.uk::0e593bd2-b5f5-4862-a83f-41447120f4c9" providerId="AD" clId="Web-{E82D2083-9A43-EEBB-923A-630E6DC7D411}" dt="2024-04-30T14:03:15.835" v="336"/>
        <pc:sldMkLst>
          <pc:docMk/>
          <pc:sldMk cId="2098905911" sldId="294"/>
        </pc:sldMkLst>
        <pc:spChg chg="mod">
          <ac:chgData name="Sean Donovan (2204938)" userId="S::2204938@student.uwtsd.ac.uk::0e593bd2-b5f5-4862-a83f-41447120f4c9" providerId="AD" clId="Web-{E82D2083-9A43-EEBB-923A-630E6DC7D411}" dt="2024-04-30T14:03:15.835" v="336"/>
          <ac:spMkLst>
            <pc:docMk/>
            <pc:sldMk cId="2098905911" sldId="294"/>
            <ac:spMk id="2" creationId="{51396F05-7B02-E14B-108E-DF9531D85EEB}"/>
          </ac:spMkLst>
        </pc:spChg>
        <pc:spChg chg="add del">
          <ac:chgData name="Sean Donovan (2204938)" userId="S::2204938@student.uwtsd.ac.uk::0e593bd2-b5f5-4862-a83f-41447120f4c9" providerId="AD" clId="Web-{E82D2083-9A43-EEBB-923A-630E6DC7D411}" dt="2024-04-30T14:03:15.835" v="336"/>
          <ac:spMkLst>
            <pc:docMk/>
            <pc:sldMk cId="2098905911" sldId="294"/>
            <ac:spMk id="20" creationId="{522A94E1-AEBD-4286-BFF8-0711E4CD3E3B}"/>
          </ac:spMkLst>
        </pc:spChg>
        <pc:spChg chg="add del">
          <ac:chgData name="Sean Donovan (2204938)" userId="S::2204938@student.uwtsd.ac.uk::0e593bd2-b5f5-4862-a83f-41447120f4c9" providerId="AD" clId="Web-{E82D2083-9A43-EEBB-923A-630E6DC7D411}" dt="2024-04-30T14:03:15.835" v="335"/>
          <ac:spMkLst>
            <pc:docMk/>
            <pc:sldMk cId="2098905911" sldId="294"/>
            <ac:spMk id="25" creationId="{F8446B12-7391-4711-8B31-112A0B896C76}"/>
          </ac:spMkLst>
        </pc:spChg>
        <pc:spChg chg="add">
          <ac:chgData name="Sean Donovan (2204938)" userId="S::2204938@student.uwtsd.ac.uk::0e593bd2-b5f5-4862-a83f-41447120f4c9" providerId="AD" clId="Web-{E82D2083-9A43-EEBB-923A-630E6DC7D411}" dt="2024-04-30T14:03:15.835" v="336"/>
          <ac:spMkLst>
            <pc:docMk/>
            <pc:sldMk cId="2098905911" sldId="294"/>
            <ac:spMk id="29" creationId="{402F5C38-C747-4173-ABBF-656E39E82130}"/>
          </ac:spMkLst>
        </pc:spChg>
        <pc:spChg chg="add">
          <ac:chgData name="Sean Donovan (2204938)" userId="S::2204938@student.uwtsd.ac.uk::0e593bd2-b5f5-4862-a83f-41447120f4c9" providerId="AD" clId="Web-{E82D2083-9A43-EEBB-923A-630E6DC7D411}" dt="2024-04-30T14:03:15.835" v="336"/>
          <ac:spMkLst>
            <pc:docMk/>
            <pc:sldMk cId="2098905911" sldId="294"/>
            <ac:spMk id="31" creationId="{E37EECFC-A684-4391-AE85-4CDAF5565F61}"/>
          </ac:spMkLst>
        </pc:spChg>
        <pc:spChg chg="add">
          <ac:chgData name="Sean Donovan (2204938)" userId="S::2204938@student.uwtsd.ac.uk::0e593bd2-b5f5-4862-a83f-41447120f4c9" providerId="AD" clId="Web-{E82D2083-9A43-EEBB-923A-630E6DC7D411}" dt="2024-04-30T14:03:15.835" v="336"/>
          <ac:spMkLst>
            <pc:docMk/>
            <pc:sldMk cId="2098905911" sldId="294"/>
            <ac:spMk id="32" creationId="{F0A604E4-7307-451C-93BE-F1F7E1BF3BF8}"/>
          </ac:spMkLst>
        </pc:spChg>
        <pc:spChg chg="add">
          <ac:chgData name="Sean Donovan (2204938)" userId="S::2204938@student.uwtsd.ac.uk::0e593bd2-b5f5-4862-a83f-41447120f4c9" providerId="AD" clId="Web-{E82D2083-9A43-EEBB-923A-630E6DC7D411}" dt="2024-04-30T14:03:15.835" v="336"/>
          <ac:spMkLst>
            <pc:docMk/>
            <pc:sldMk cId="2098905911" sldId="294"/>
            <ac:spMk id="33" creationId="{F7F3A0AA-35E5-4085-942B-737839030604}"/>
          </ac:spMkLst>
        </pc:spChg>
        <pc:grpChg chg="add del">
          <ac:chgData name="Sean Donovan (2204938)" userId="S::2204938@student.uwtsd.ac.uk::0e593bd2-b5f5-4862-a83f-41447120f4c9" providerId="AD" clId="Web-{E82D2083-9A43-EEBB-923A-630E6DC7D411}" dt="2024-04-30T14:03:15.835" v="335"/>
          <ac:grpSpMkLst>
            <pc:docMk/>
            <pc:sldMk cId="2098905911" sldId="294"/>
            <ac:grpSpMk id="27" creationId="{4252769E-B9F0-4068-A645-5BBEF16E9C28}"/>
          </ac:grpSpMkLst>
        </pc:grpChg>
        <pc:picChg chg="mod ord modCrop">
          <ac:chgData name="Sean Donovan (2204938)" userId="S::2204938@student.uwtsd.ac.uk::0e593bd2-b5f5-4862-a83f-41447120f4c9" providerId="AD" clId="Web-{E82D2083-9A43-EEBB-923A-630E6DC7D411}" dt="2024-04-30T14:03:15.835" v="336"/>
          <ac:picMkLst>
            <pc:docMk/>
            <pc:sldMk cId="2098905911" sldId="294"/>
            <ac:picMk id="3" creationId="{47669435-F2CC-6D40-3336-08D248224D82}"/>
          </ac:picMkLst>
        </pc:picChg>
      </pc:sldChg>
      <pc:sldChg chg="addSp delSp modSp new mod modClrScheme chgLayout">
        <pc:chgData name="Sean Donovan (2204938)" userId="S::2204938@student.uwtsd.ac.uk::0e593bd2-b5f5-4862-a83f-41447120f4c9" providerId="AD" clId="Web-{E82D2083-9A43-EEBB-923A-630E6DC7D411}" dt="2024-04-29T19:26:45.197" v="20" actId="20577"/>
        <pc:sldMkLst>
          <pc:docMk/>
          <pc:sldMk cId="3361464426" sldId="295"/>
        </pc:sldMkLst>
        <pc:spChg chg="mod ord">
          <ac:chgData name="Sean Donovan (2204938)" userId="S::2204938@student.uwtsd.ac.uk::0e593bd2-b5f5-4862-a83f-41447120f4c9" providerId="AD" clId="Web-{E82D2083-9A43-EEBB-923A-630E6DC7D411}" dt="2024-04-29T19:26:45.197" v="20" actId="20577"/>
          <ac:spMkLst>
            <pc:docMk/>
            <pc:sldMk cId="3361464426" sldId="295"/>
            <ac:spMk id="2" creationId="{3080C2FA-087D-75DE-F039-232F0BD34FDE}"/>
          </ac:spMkLst>
        </pc:spChg>
        <pc:spChg chg="mod ord">
          <ac:chgData name="Sean Donovan (2204938)" userId="S::2204938@student.uwtsd.ac.uk::0e593bd2-b5f5-4862-a83f-41447120f4c9" providerId="AD" clId="Web-{E82D2083-9A43-EEBB-923A-630E6DC7D411}" dt="2024-04-29T19:26:19.211" v="4"/>
          <ac:spMkLst>
            <pc:docMk/>
            <pc:sldMk cId="3361464426" sldId="295"/>
            <ac:spMk id="3" creationId="{6B746EC9-850D-1374-B7BC-E919980A6C8E}"/>
          </ac:spMkLst>
        </pc:spChg>
        <pc:spChg chg="mod ord">
          <ac:chgData name="Sean Donovan (2204938)" userId="S::2204938@student.uwtsd.ac.uk::0e593bd2-b5f5-4862-a83f-41447120f4c9" providerId="AD" clId="Web-{E82D2083-9A43-EEBB-923A-630E6DC7D411}" dt="2024-04-29T19:26:19.211" v="4"/>
          <ac:spMkLst>
            <pc:docMk/>
            <pc:sldMk cId="3361464426" sldId="295"/>
            <ac:spMk id="4" creationId="{99772946-C8C1-6460-A829-235E29C31D6A}"/>
          </ac:spMkLst>
        </pc:spChg>
        <pc:spChg chg="del mod ord">
          <ac:chgData name="Sean Donovan (2204938)" userId="S::2204938@student.uwtsd.ac.uk::0e593bd2-b5f5-4862-a83f-41447120f4c9" providerId="AD" clId="Web-{E82D2083-9A43-EEBB-923A-630E6DC7D411}" dt="2024-04-29T19:26:19.211" v="4"/>
          <ac:spMkLst>
            <pc:docMk/>
            <pc:sldMk cId="3361464426" sldId="295"/>
            <ac:spMk id="5" creationId="{9BCC8931-7B2E-E1FB-A6C3-5D46F9970F61}"/>
          </ac:spMkLst>
        </pc:spChg>
        <pc:spChg chg="del">
          <ac:chgData name="Sean Donovan (2204938)" userId="S::2204938@student.uwtsd.ac.uk::0e593bd2-b5f5-4862-a83f-41447120f4c9" providerId="AD" clId="Web-{E82D2083-9A43-EEBB-923A-630E6DC7D411}" dt="2024-04-29T19:26:14.571" v="3"/>
          <ac:spMkLst>
            <pc:docMk/>
            <pc:sldMk cId="3361464426" sldId="295"/>
            <ac:spMk id="6" creationId="{4121E298-7D5D-6637-8CAF-D4F7E49C6665}"/>
          </ac:spMkLst>
        </pc:spChg>
        <pc:spChg chg="add mod ord">
          <ac:chgData name="Sean Donovan (2204938)" userId="S::2204938@student.uwtsd.ac.uk::0e593bd2-b5f5-4862-a83f-41447120f4c9" providerId="AD" clId="Web-{E82D2083-9A43-EEBB-923A-630E6DC7D411}" dt="2024-04-29T19:26:19.211" v="4"/>
          <ac:spMkLst>
            <pc:docMk/>
            <pc:sldMk cId="3361464426" sldId="295"/>
            <ac:spMk id="7" creationId="{B679A667-5F22-7DE9-EC35-FCCB713338E3}"/>
          </ac:spMkLst>
        </pc:spChg>
      </pc:sldChg>
    </pc:docChg>
  </pc:docChgLst>
  <pc:docChgLst>
    <pc:chgData name="Sean Donovan (2204938)" userId="S::2204938@student.uwtsd.ac.uk::0e593bd2-b5f5-4862-a83f-41447120f4c9" providerId="AD" clId="Web-{22BCC02F-1D5D-8CDF-E76C-0C1543D0869A}"/>
    <pc:docChg chg="modSld">
      <pc:chgData name="Sean Donovan (2204938)" userId="S::2204938@student.uwtsd.ac.uk::0e593bd2-b5f5-4862-a83f-41447120f4c9" providerId="AD" clId="Web-{22BCC02F-1D5D-8CDF-E76C-0C1543D0869A}" dt="2024-04-29T19:23:28.437" v="955" actId="1076"/>
      <pc:docMkLst>
        <pc:docMk/>
      </pc:docMkLst>
      <pc:sldChg chg="addSp delSp modSp mod setBg setClrOvrMap modNotes">
        <pc:chgData name="Sean Donovan (2204938)" userId="S::2204938@student.uwtsd.ac.uk::0e593bd2-b5f5-4862-a83f-41447120f4c9" providerId="AD" clId="Web-{22BCC02F-1D5D-8CDF-E76C-0C1543D0869A}" dt="2024-04-29T19:16:52.078" v="833"/>
        <pc:sldMkLst>
          <pc:docMk/>
          <pc:sldMk cId="972569183" sldId="256"/>
        </pc:sldMkLst>
        <pc:spChg chg="del">
          <ac:chgData name="Sean Donovan (2204938)" userId="S::2204938@student.uwtsd.ac.uk::0e593bd2-b5f5-4862-a83f-41447120f4c9" providerId="AD" clId="Web-{22BCC02F-1D5D-8CDF-E76C-0C1543D0869A}" dt="2024-04-29T18:39:21.153" v="31"/>
          <ac:spMkLst>
            <pc:docMk/>
            <pc:sldMk cId="972569183" sldId="256"/>
            <ac:spMk id="3" creationId="{74C1FC8D-B88F-2C81-8FB7-BCA84BA9B016}"/>
          </ac:spMkLst>
        </pc:spChg>
        <pc:spChg chg="mod">
          <ac:chgData name="Sean Donovan (2204938)" userId="S::2204938@student.uwtsd.ac.uk::0e593bd2-b5f5-4862-a83f-41447120f4c9" providerId="AD" clId="Web-{22BCC02F-1D5D-8CDF-E76C-0C1543D0869A}" dt="2024-04-29T18:56:29.965" v="123" actId="20577"/>
          <ac:spMkLst>
            <pc:docMk/>
            <pc:sldMk cId="972569183" sldId="256"/>
            <ac:spMk id="4" creationId="{A3D64C50-A740-468A-8AB6-F949358D80A6}"/>
          </ac:spMkLst>
        </pc:spChg>
        <pc:spChg chg="mod">
          <ac:chgData name="Sean Donovan (2204938)" userId="S::2204938@student.uwtsd.ac.uk::0e593bd2-b5f5-4862-a83f-41447120f4c9" providerId="AD" clId="Web-{22BCC02F-1D5D-8CDF-E76C-0C1543D0869A}" dt="2024-04-29T18:56:41.965" v="124"/>
          <ac:spMkLst>
            <pc:docMk/>
            <pc:sldMk cId="972569183" sldId="256"/>
            <ac:spMk id="5" creationId="{28F94A06-38B8-4C8F-ABF0-FB763704D01F}"/>
          </ac:spMkLst>
        </pc:spChg>
        <pc:spChg chg="add del mod">
          <ac:chgData name="Sean Donovan (2204938)" userId="S::2204938@student.uwtsd.ac.uk::0e593bd2-b5f5-4862-a83f-41447120f4c9" providerId="AD" clId="Web-{22BCC02F-1D5D-8CDF-E76C-0C1543D0869A}" dt="2024-04-29T18:40:10.905" v="39"/>
          <ac:spMkLst>
            <pc:docMk/>
            <pc:sldMk cId="972569183" sldId="256"/>
            <ac:spMk id="7" creationId="{355E948C-311E-7D9A-0D98-3DB25E529069}"/>
          </ac:spMkLst>
        </pc:spChg>
        <pc:spChg chg="del mod">
          <ac:chgData name="Sean Donovan (2204938)" userId="S::2204938@student.uwtsd.ac.uk::0e593bd2-b5f5-4862-a83f-41447120f4c9" providerId="AD" clId="Web-{22BCC02F-1D5D-8CDF-E76C-0C1543D0869A}" dt="2024-04-29T18:53:51.271" v="100"/>
          <ac:spMkLst>
            <pc:docMk/>
            <pc:sldMk cId="972569183" sldId="256"/>
            <ac:spMk id="16" creationId="{A37C1019-D992-06C7-BBAF-C153A2F43F0D}"/>
          </ac:spMkLst>
        </pc:spChg>
        <pc:spChg chg="add del">
          <ac:chgData name="Sean Donovan (2204938)" userId="S::2204938@student.uwtsd.ac.uk::0e593bd2-b5f5-4862-a83f-41447120f4c9" providerId="AD" clId="Web-{22BCC02F-1D5D-8CDF-E76C-0C1543D0869A}" dt="2024-04-29T18:54:27.023" v="103"/>
          <ac:spMkLst>
            <pc:docMk/>
            <pc:sldMk cId="972569183" sldId="256"/>
            <ac:spMk id="18" creationId="{F6E384F5-137A-40B1-97F0-694CC6ECD59C}"/>
          </ac:spMkLst>
        </pc:spChg>
        <pc:spChg chg="add del">
          <ac:chgData name="Sean Donovan (2204938)" userId="S::2204938@student.uwtsd.ac.uk::0e593bd2-b5f5-4862-a83f-41447120f4c9" providerId="AD" clId="Web-{22BCC02F-1D5D-8CDF-E76C-0C1543D0869A}" dt="2024-04-29T18:54:27.023" v="103"/>
          <ac:spMkLst>
            <pc:docMk/>
            <pc:sldMk cId="972569183" sldId="256"/>
            <ac:spMk id="20" creationId="{9DBC4630-03DA-474F-BBCB-BA3AE6B317A4}"/>
          </ac:spMkLst>
        </pc:spChg>
        <pc:spChg chg="add del">
          <ac:chgData name="Sean Donovan (2204938)" userId="S::2204938@student.uwtsd.ac.uk::0e593bd2-b5f5-4862-a83f-41447120f4c9" providerId="AD" clId="Web-{22BCC02F-1D5D-8CDF-E76C-0C1543D0869A}" dt="2024-04-29T18:54:27.023" v="103"/>
          <ac:spMkLst>
            <pc:docMk/>
            <pc:sldMk cId="972569183" sldId="256"/>
            <ac:spMk id="22" creationId="{78418A25-6EAC-4140-BFE6-284E1925B5EE}"/>
          </ac:spMkLst>
        </pc:spChg>
        <pc:spChg chg="add del">
          <ac:chgData name="Sean Donovan (2204938)" userId="S::2204938@student.uwtsd.ac.uk::0e593bd2-b5f5-4862-a83f-41447120f4c9" providerId="AD" clId="Web-{22BCC02F-1D5D-8CDF-E76C-0C1543D0869A}" dt="2024-04-29T18:54:27.023" v="103"/>
          <ac:spMkLst>
            <pc:docMk/>
            <pc:sldMk cId="972569183" sldId="256"/>
            <ac:spMk id="24" creationId="{6B9D64DB-4D5C-4A91-B45F-F301E3174F9F}"/>
          </ac:spMkLst>
        </pc:spChg>
        <pc:spChg chg="add del">
          <ac:chgData name="Sean Donovan (2204938)" userId="S::2204938@student.uwtsd.ac.uk::0e593bd2-b5f5-4862-a83f-41447120f4c9" providerId="AD" clId="Web-{22BCC02F-1D5D-8CDF-E76C-0C1543D0869A}" dt="2024-04-29T18:54:27.023" v="103"/>
          <ac:spMkLst>
            <pc:docMk/>
            <pc:sldMk cId="972569183" sldId="256"/>
            <ac:spMk id="26" creationId="{CB14CE1B-4BC5-4EF2-BE3D-05E4F580B3DB}"/>
          </ac:spMkLst>
        </pc:spChg>
        <pc:spChg chg="add del">
          <ac:chgData name="Sean Donovan (2204938)" userId="S::2204938@student.uwtsd.ac.uk::0e593bd2-b5f5-4862-a83f-41447120f4c9" providerId="AD" clId="Web-{22BCC02F-1D5D-8CDF-E76C-0C1543D0869A}" dt="2024-04-29T18:55:36.900" v="113"/>
          <ac:spMkLst>
            <pc:docMk/>
            <pc:sldMk cId="972569183" sldId="256"/>
            <ac:spMk id="31" creationId="{F6E384F5-137A-40B1-97F0-694CC6ECD59C}"/>
          </ac:spMkLst>
        </pc:spChg>
        <pc:spChg chg="add del">
          <ac:chgData name="Sean Donovan (2204938)" userId="S::2204938@student.uwtsd.ac.uk::0e593bd2-b5f5-4862-a83f-41447120f4c9" providerId="AD" clId="Web-{22BCC02F-1D5D-8CDF-E76C-0C1543D0869A}" dt="2024-04-29T18:55:36.900" v="113"/>
          <ac:spMkLst>
            <pc:docMk/>
            <pc:sldMk cId="972569183" sldId="256"/>
            <ac:spMk id="33" creationId="{9DBC4630-03DA-474F-BBCB-BA3AE6B317A4}"/>
          </ac:spMkLst>
        </pc:spChg>
        <pc:spChg chg="add del">
          <ac:chgData name="Sean Donovan (2204938)" userId="S::2204938@student.uwtsd.ac.uk::0e593bd2-b5f5-4862-a83f-41447120f4c9" providerId="AD" clId="Web-{22BCC02F-1D5D-8CDF-E76C-0C1543D0869A}" dt="2024-04-29T18:55:36.900" v="113"/>
          <ac:spMkLst>
            <pc:docMk/>
            <pc:sldMk cId="972569183" sldId="256"/>
            <ac:spMk id="35" creationId="{78418A25-6EAC-4140-BFE6-284E1925B5EE}"/>
          </ac:spMkLst>
        </pc:spChg>
        <pc:spChg chg="add del">
          <ac:chgData name="Sean Donovan (2204938)" userId="S::2204938@student.uwtsd.ac.uk::0e593bd2-b5f5-4862-a83f-41447120f4c9" providerId="AD" clId="Web-{22BCC02F-1D5D-8CDF-E76C-0C1543D0869A}" dt="2024-04-29T18:55:36.900" v="113"/>
          <ac:spMkLst>
            <pc:docMk/>
            <pc:sldMk cId="972569183" sldId="256"/>
            <ac:spMk id="37" creationId="{C20267F5-D4E6-477A-A590-81F2ABD1B862}"/>
          </ac:spMkLst>
        </pc:spChg>
        <pc:spChg chg="add del">
          <ac:chgData name="Sean Donovan (2204938)" userId="S::2204938@student.uwtsd.ac.uk::0e593bd2-b5f5-4862-a83f-41447120f4c9" providerId="AD" clId="Web-{22BCC02F-1D5D-8CDF-E76C-0C1543D0869A}" dt="2024-04-29T18:55:36.900" v="113"/>
          <ac:spMkLst>
            <pc:docMk/>
            <pc:sldMk cId="972569183" sldId="256"/>
            <ac:spMk id="39" creationId="{6B9D64DB-4D5C-4A91-B45F-F301E3174F9F}"/>
          </ac:spMkLst>
        </pc:spChg>
        <pc:spChg chg="add del">
          <ac:chgData name="Sean Donovan (2204938)" userId="S::2204938@student.uwtsd.ac.uk::0e593bd2-b5f5-4862-a83f-41447120f4c9" providerId="AD" clId="Web-{22BCC02F-1D5D-8CDF-E76C-0C1543D0869A}" dt="2024-04-29T18:55:36.900" v="113"/>
          <ac:spMkLst>
            <pc:docMk/>
            <pc:sldMk cId="972569183" sldId="256"/>
            <ac:spMk id="41" creationId="{CB14CE1B-4BC5-4EF2-BE3D-05E4F580B3DB}"/>
          </ac:spMkLst>
        </pc:spChg>
        <pc:spChg chg="add del">
          <ac:chgData name="Sean Donovan (2204938)" userId="S::2204938@student.uwtsd.ac.uk::0e593bd2-b5f5-4862-a83f-41447120f4c9" providerId="AD" clId="Web-{22BCC02F-1D5D-8CDF-E76C-0C1543D0869A}" dt="2024-04-29T18:56:13.323" v="121"/>
          <ac:spMkLst>
            <pc:docMk/>
            <pc:sldMk cId="972569183" sldId="256"/>
            <ac:spMk id="46" creationId="{F6E384F5-137A-40B1-97F0-694CC6ECD59C}"/>
          </ac:spMkLst>
        </pc:spChg>
        <pc:spChg chg="add del">
          <ac:chgData name="Sean Donovan (2204938)" userId="S::2204938@student.uwtsd.ac.uk::0e593bd2-b5f5-4862-a83f-41447120f4c9" providerId="AD" clId="Web-{22BCC02F-1D5D-8CDF-E76C-0C1543D0869A}" dt="2024-04-29T18:56:13.323" v="121"/>
          <ac:spMkLst>
            <pc:docMk/>
            <pc:sldMk cId="972569183" sldId="256"/>
            <ac:spMk id="48" creationId="{9DBC4630-03DA-474F-BBCB-BA3AE6B317A4}"/>
          </ac:spMkLst>
        </pc:spChg>
        <pc:spChg chg="add del">
          <ac:chgData name="Sean Donovan (2204938)" userId="S::2204938@student.uwtsd.ac.uk::0e593bd2-b5f5-4862-a83f-41447120f4c9" providerId="AD" clId="Web-{22BCC02F-1D5D-8CDF-E76C-0C1543D0869A}" dt="2024-04-29T18:56:13.323" v="121"/>
          <ac:spMkLst>
            <pc:docMk/>
            <pc:sldMk cId="972569183" sldId="256"/>
            <ac:spMk id="50" creationId="{78418A25-6EAC-4140-BFE6-284E1925B5EE}"/>
          </ac:spMkLst>
        </pc:spChg>
        <pc:spChg chg="add del">
          <ac:chgData name="Sean Donovan (2204938)" userId="S::2204938@student.uwtsd.ac.uk::0e593bd2-b5f5-4862-a83f-41447120f4c9" providerId="AD" clId="Web-{22BCC02F-1D5D-8CDF-E76C-0C1543D0869A}" dt="2024-04-29T18:56:13.323" v="121"/>
          <ac:spMkLst>
            <pc:docMk/>
            <pc:sldMk cId="972569183" sldId="256"/>
            <ac:spMk id="52" creationId="{6B9D64DB-4D5C-4A91-B45F-F301E3174F9F}"/>
          </ac:spMkLst>
        </pc:spChg>
        <pc:spChg chg="add del">
          <ac:chgData name="Sean Donovan (2204938)" userId="S::2204938@student.uwtsd.ac.uk::0e593bd2-b5f5-4862-a83f-41447120f4c9" providerId="AD" clId="Web-{22BCC02F-1D5D-8CDF-E76C-0C1543D0869A}" dt="2024-04-29T18:56:13.323" v="121"/>
          <ac:spMkLst>
            <pc:docMk/>
            <pc:sldMk cId="972569183" sldId="256"/>
            <ac:spMk id="54" creationId="{CB14CE1B-4BC5-4EF2-BE3D-05E4F580B3DB}"/>
          </ac:spMkLst>
        </pc:spChg>
        <pc:spChg chg="add">
          <ac:chgData name="Sean Donovan (2204938)" userId="S::2204938@student.uwtsd.ac.uk::0e593bd2-b5f5-4862-a83f-41447120f4c9" providerId="AD" clId="Web-{22BCC02F-1D5D-8CDF-E76C-0C1543D0869A}" dt="2024-04-29T18:56:13.323" v="121"/>
          <ac:spMkLst>
            <pc:docMk/>
            <pc:sldMk cId="972569183" sldId="256"/>
            <ac:spMk id="59" creationId="{928F64C6-FE22-4FC1-A763-DFCC514811BD}"/>
          </ac:spMkLst>
        </pc:spChg>
        <pc:picChg chg="add del mod ord">
          <ac:chgData name="Sean Donovan (2204938)" userId="S::2204938@student.uwtsd.ac.uk::0e593bd2-b5f5-4862-a83f-41447120f4c9" providerId="AD" clId="Web-{22BCC02F-1D5D-8CDF-E76C-0C1543D0869A}" dt="2024-04-29T18:39:55.608" v="38"/>
          <ac:picMkLst>
            <pc:docMk/>
            <pc:sldMk cId="972569183" sldId="256"/>
            <ac:picMk id="2" creationId="{9405857B-873E-FCBB-BC7B-C509E8F0344F}"/>
          </ac:picMkLst>
        </pc:picChg>
        <pc:picChg chg="add mod ord modCrop">
          <ac:chgData name="Sean Donovan (2204938)" userId="S::2204938@student.uwtsd.ac.uk::0e593bd2-b5f5-4862-a83f-41447120f4c9" providerId="AD" clId="Web-{22BCC02F-1D5D-8CDF-E76C-0C1543D0869A}" dt="2024-04-29T18:56:13.323" v="121"/>
          <ac:picMkLst>
            <pc:docMk/>
            <pc:sldMk cId="972569183" sldId="256"/>
            <ac:picMk id="8" creationId="{93E3417F-EDD1-07B4-C3F7-33C64B89A313}"/>
          </ac:picMkLst>
        </pc:picChg>
        <pc:picChg chg="add mod ord">
          <ac:chgData name="Sean Donovan (2204938)" userId="S::2204938@student.uwtsd.ac.uk::0e593bd2-b5f5-4862-a83f-41447120f4c9" providerId="AD" clId="Web-{22BCC02F-1D5D-8CDF-E76C-0C1543D0869A}" dt="2024-04-29T18:56:52.841" v="125" actId="14100"/>
          <ac:picMkLst>
            <pc:docMk/>
            <pc:sldMk cId="972569183" sldId="256"/>
            <ac:picMk id="9" creationId="{F3395E79-9880-D4F0-B28D-691A55BDA616}"/>
          </ac:picMkLst>
        </pc:picChg>
        <pc:picChg chg="add mod ord">
          <ac:chgData name="Sean Donovan (2204938)" userId="S::2204938@student.uwtsd.ac.uk::0e593bd2-b5f5-4862-a83f-41447120f4c9" providerId="AD" clId="Web-{22BCC02F-1D5D-8CDF-E76C-0C1543D0869A}" dt="2024-04-29T18:56:13.323" v="121"/>
          <ac:picMkLst>
            <pc:docMk/>
            <pc:sldMk cId="972569183" sldId="256"/>
            <ac:picMk id="10" creationId="{73D7251D-FEAE-042F-4FC9-A2B5D03542F2}"/>
          </ac:picMkLst>
        </pc:picChg>
        <pc:picChg chg="add mod ord">
          <ac:chgData name="Sean Donovan (2204938)" userId="S::2204938@student.uwtsd.ac.uk::0e593bd2-b5f5-4862-a83f-41447120f4c9" providerId="AD" clId="Web-{22BCC02F-1D5D-8CDF-E76C-0C1543D0869A}" dt="2024-04-29T18:56:13.323" v="121"/>
          <ac:picMkLst>
            <pc:docMk/>
            <pc:sldMk cId="972569183" sldId="256"/>
            <ac:picMk id="11" creationId="{9D74E9B6-2074-D567-B954-0FB18DA735CE}"/>
          </ac:picMkLst>
        </pc:picChg>
        <pc:picChg chg="add mod ord">
          <ac:chgData name="Sean Donovan (2204938)" userId="S::2204938@student.uwtsd.ac.uk::0e593bd2-b5f5-4862-a83f-41447120f4c9" providerId="AD" clId="Web-{22BCC02F-1D5D-8CDF-E76C-0C1543D0869A}" dt="2024-04-29T18:56:13.323" v="121"/>
          <ac:picMkLst>
            <pc:docMk/>
            <pc:sldMk cId="972569183" sldId="256"/>
            <ac:picMk id="12" creationId="{EA83EBB8-5F0B-45BE-817B-DF14717BCBBA}"/>
          </ac:picMkLst>
        </pc:picChg>
        <pc:picChg chg="add mod ord">
          <ac:chgData name="Sean Donovan (2204938)" userId="S::2204938@student.uwtsd.ac.uk::0e593bd2-b5f5-4862-a83f-41447120f4c9" providerId="AD" clId="Web-{22BCC02F-1D5D-8CDF-E76C-0C1543D0869A}" dt="2024-04-29T18:56:13.323" v="121"/>
          <ac:picMkLst>
            <pc:docMk/>
            <pc:sldMk cId="972569183" sldId="256"/>
            <ac:picMk id="13" creationId="{8D9ABF03-3416-5F3F-169E-844829F17CD3}"/>
          </ac:picMkLst>
        </pc:picChg>
        <pc:cxnChg chg="add">
          <ac:chgData name="Sean Donovan (2204938)" userId="S::2204938@student.uwtsd.ac.uk::0e593bd2-b5f5-4862-a83f-41447120f4c9" providerId="AD" clId="Web-{22BCC02F-1D5D-8CDF-E76C-0C1543D0869A}" dt="2024-04-29T18:56:13.323" v="121"/>
          <ac:cxnSpMkLst>
            <pc:docMk/>
            <pc:sldMk cId="972569183" sldId="256"/>
            <ac:cxnSpMk id="61" creationId="{5C34627B-48E6-4F4D-B843-97717A86B490}"/>
          </ac:cxnSpMkLst>
        </pc:cxnChg>
      </pc:sldChg>
      <pc:sldChg chg="modSp modNotes">
        <pc:chgData name="Sean Donovan (2204938)" userId="S::2204938@student.uwtsd.ac.uk::0e593bd2-b5f5-4862-a83f-41447120f4c9" providerId="AD" clId="Web-{22BCC02F-1D5D-8CDF-E76C-0C1543D0869A}" dt="2024-04-29T19:19:14.833" v="930"/>
        <pc:sldMkLst>
          <pc:docMk/>
          <pc:sldMk cId="1321790359" sldId="268"/>
        </pc:sldMkLst>
        <pc:spChg chg="mod">
          <ac:chgData name="Sean Donovan (2204938)" userId="S::2204938@student.uwtsd.ac.uk::0e593bd2-b5f5-4862-a83f-41447120f4c9" providerId="AD" clId="Web-{22BCC02F-1D5D-8CDF-E76C-0C1543D0869A}" dt="2024-04-29T19:18:30.238" v="901" actId="20577"/>
          <ac:spMkLst>
            <pc:docMk/>
            <pc:sldMk cId="1321790359" sldId="268"/>
            <ac:spMk id="8" creationId="{36E72FF0-3C0E-499A-8DA6-324675513B3E}"/>
          </ac:spMkLst>
        </pc:spChg>
      </pc:sldChg>
      <pc:sldChg chg="addSp delSp modSp mod modClrScheme chgLayout">
        <pc:chgData name="Sean Donovan (2204938)" userId="S::2204938@student.uwtsd.ac.uk::0e593bd2-b5f5-4862-a83f-41447120f4c9" providerId="AD" clId="Web-{22BCC02F-1D5D-8CDF-E76C-0C1543D0869A}" dt="2024-04-29T19:23:28.437" v="955" actId="1076"/>
        <pc:sldMkLst>
          <pc:docMk/>
          <pc:sldMk cId="1138046838" sldId="290"/>
        </pc:sldMkLst>
        <pc:spChg chg="add mod ord">
          <ac:chgData name="Sean Donovan (2204938)" userId="S::2204938@student.uwtsd.ac.uk::0e593bd2-b5f5-4862-a83f-41447120f4c9" providerId="AD" clId="Web-{22BCC02F-1D5D-8CDF-E76C-0C1543D0869A}" dt="2024-04-29T19:22:13.449" v="938"/>
          <ac:spMkLst>
            <pc:docMk/>
            <pc:sldMk cId="1138046838" sldId="290"/>
            <ac:spMk id="4" creationId="{06D5262F-736E-3CAB-87A1-0B09D133F700}"/>
          </ac:spMkLst>
        </pc:spChg>
        <pc:spChg chg="add mod ord">
          <ac:chgData name="Sean Donovan (2204938)" userId="S::2204938@student.uwtsd.ac.uk::0e593bd2-b5f5-4862-a83f-41447120f4c9" providerId="AD" clId="Web-{22BCC02F-1D5D-8CDF-E76C-0C1543D0869A}" dt="2024-04-29T19:22:13.449" v="938"/>
          <ac:spMkLst>
            <pc:docMk/>
            <pc:sldMk cId="1138046838" sldId="290"/>
            <ac:spMk id="5" creationId="{3714EA7F-E3F7-CC28-A9F5-F0F9DF8E7E54}"/>
          </ac:spMkLst>
        </pc:spChg>
        <pc:spChg chg="add mod ord">
          <ac:chgData name="Sean Donovan (2204938)" userId="S::2204938@student.uwtsd.ac.uk::0e593bd2-b5f5-4862-a83f-41447120f4c9" providerId="AD" clId="Web-{22BCC02F-1D5D-8CDF-E76C-0C1543D0869A}" dt="2024-04-29T19:22:13.449" v="938"/>
          <ac:spMkLst>
            <pc:docMk/>
            <pc:sldMk cId="1138046838" sldId="290"/>
            <ac:spMk id="6" creationId="{C07CE476-B2F2-C99E-38EB-62EFD5B5D138}"/>
          </ac:spMkLst>
        </pc:spChg>
        <pc:spChg chg="add mod ord">
          <ac:chgData name="Sean Donovan (2204938)" userId="S::2204938@student.uwtsd.ac.uk::0e593bd2-b5f5-4862-a83f-41447120f4c9" providerId="AD" clId="Web-{22BCC02F-1D5D-8CDF-E76C-0C1543D0869A}" dt="2024-04-29T19:22:13.449" v="938"/>
          <ac:spMkLst>
            <pc:docMk/>
            <pc:sldMk cId="1138046838" sldId="290"/>
            <ac:spMk id="7" creationId="{93127326-8AD8-CC80-718B-484A09DAD61B}"/>
          </ac:spMkLst>
        </pc:spChg>
        <pc:spChg chg="add mod ord">
          <ac:chgData name="Sean Donovan (2204938)" userId="S::2204938@student.uwtsd.ac.uk::0e593bd2-b5f5-4862-a83f-41447120f4c9" providerId="AD" clId="Web-{22BCC02F-1D5D-8CDF-E76C-0C1543D0869A}" dt="2024-04-29T19:22:13.449" v="938"/>
          <ac:spMkLst>
            <pc:docMk/>
            <pc:sldMk cId="1138046838" sldId="290"/>
            <ac:spMk id="9" creationId="{0B936F04-B0CB-92E5-D108-226F064FCE45}"/>
          </ac:spMkLst>
        </pc:spChg>
        <pc:spChg chg="add mod ord">
          <ac:chgData name="Sean Donovan (2204938)" userId="S::2204938@student.uwtsd.ac.uk::0e593bd2-b5f5-4862-a83f-41447120f4c9" providerId="AD" clId="Web-{22BCC02F-1D5D-8CDF-E76C-0C1543D0869A}" dt="2024-04-29T19:22:13.449" v="938"/>
          <ac:spMkLst>
            <pc:docMk/>
            <pc:sldMk cId="1138046838" sldId="290"/>
            <ac:spMk id="10" creationId="{CFF7E53E-0F10-9348-24C3-6325334E9ACA}"/>
          </ac:spMkLst>
        </pc:spChg>
        <pc:spChg chg="mod ord">
          <ac:chgData name="Sean Donovan (2204938)" userId="S::2204938@student.uwtsd.ac.uk::0e593bd2-b5f5-4862-a83f-41447120f4c9" providerId="AD" clId="Web-{22BCC02F-1D5D-8CDF-E76C-0C1543D0869A}" dt="2024-04-29T19:22:51.592" v="940" actId="1076"/>
          <ac:spMkLst>
            <pc:docMk/>
            <pc:sldMk cId="1138046838" sldId="290"/>
            <ac:spMk id="11" creationId="{BE2DDC6E-D6E2-48CA-B1EF-8C51295473D4}"/>
          </ac:spMkLst>
        </pc:spChg>
        <pc:spChg chg="mod ord">
          <ac:chgData name="Sean Donovan (2204938)" userId="S::2204938@student.uwtsd.ac.uk::0e593bd2-b5f5-4862-a83f-41447120f4c9" providerId="AD" clId="Web-{22BCC02F-1D5D-8CDF-E76C-0C1543D0869A}" dt="2024-04-29T19:23:17.936" v="953" actId="1076"/>
          <ac:spMkLst>
            <pc:docMk/>
            <pc:sldMk cId="1138046838" sldId="290"/>
            <ac:spMk id="35" creationId="{E06F30E7-03A1-4D44-9BA2-623641E2224B}"/>
          </ac:spMkLst>
        </pc:spChg>
        <pc:spChg chg="mod ord">
          <ac:chgData name="Sean Donovan (2204938)" userId="S::2204938@student.uwtsd.ac.uk::0e593bd2-b5f5-4862-a83f-41447120f4c9" providerId="AD" clId="Web-{22BCC02F-1D5D-8CDF-E76C-0C1543D0869A}" dt="2024-04-29T19:23:24.421" v="954" actId="1076"/>
          <ac:spMkLst>
            <pc:docMk/>
            <pc:sldMk cId="1138046838" sldId="290"/>
            <ac:spMk id="51" creationId="{C48F1B39-48E7-4559-9D08-B8E2C5824A28}"/>
          </ac:spMkLst>
        </pc:spChg>
        <pc:spChg chg="mod ord">
          <ac:chgData name="Sean Donovan (2204938)" userId="S::2204938@student.uwtsd.ac.uk::0e593bd2-b5f5-4862-a83f-41447120f4c9" providerId="AD" clId="Web-{22BCC02F-1D5D-8CDF-E76C-0C1543D0869A}" dt="2024-04-29T19:22:13.449" v="938"/>
          <ac:spMkLst>
            <pc:docMk/>
            <pc:sldMk cId="1138046838" sldId="290"/>
            <ac:spMk id="57" creationId="{00326D99-DAD3-4FED-A95F-BFF05E5EF0AC}"/>
          </ac:spMkLst>
        </pc:spChg>
        <pc:spChg chg="mod ord">
          <ac:chgData name="Sean Donovan (2204938)" userId="S::2204938@student.uwtsd.ac.uk::0e593bd2-b5f5-4862-a83f-41447120f4c9" providerId="AD" clId="Web-{22BCC02F-1D5D-8CDF-E76C-0C1543D0869A}" dt="2024-04-29T19:22:58.264" v="941" actId="1076"/>
          <ac:spMkLst>
            <pc:docMk/>
            <pc:sldMk cId="1138046838" sldId="290"/>
            <ac:spMk id="62" creationId="{9FBD5362-629D-8E22-B4CD-567A9E5D05A3}"/>
          </ac:spMkLst>
        </pc:spChg>
        <pc:spChg chg="del">
          <ac:chgData name="Sean Donovan (2204938)" userId="S::2204938@student.uwtsd.ac.uk::0e593bd2-b5f5-4862-a83f-41447120f4c9" providerId="AD" clId="Web-{22BCC02F-1D5D-8CDF-E76C-0C1543D0869A}" dt="2024-04-29T19:19:53.616" v="931"/>
          <ac:spMkLst>
            <pc:docMk/>
            <pc:sldMk cId="1138046838" sldId="290"/>
            <ac:spMk id="64" creationId="{7C695509-92AD-50F6-21E4-9539F3AC74E5}"/>
          </ac:spMkLst>
        </pc:spChg>
        <pc:picChg chg="add mod">
          <ac:chgData name="Sean Donovan (2204938)" userId="S::2204938@student.uwtsd.ac.uk::0e593bd2-b5f5-4862-a83f-41447120f4c9" providerId="AD" clId="Web-{22BCC02F-1D5D-8CDF-E76C-0C1543D0869A}" dt="2024-04-29T19:23:28.437" v="955" actId="1076"/>
          <ac:picMkLst>
            <pc:docMk/>
            <pc:sldMk cId="1138046838" sldId="290"/>
            <ac:picMk id="2" creationId="{A6220536-A80D-D0CB-2436-97855E0DB128}"/>
          </ac:picMkLst>
        </pc:picChg>
        <pc:picChg chg="add mod">
          <ac:chgData name="Sean Donovan (2204938)" userId="S::2204938@student.uwtsd.ac.uk::0e593bd2-b5f5-4862-a83f-41447120f4c9" providerId="AD" clId="Web-{22BCC02F-1D5D-8CDF-E76C-0C1543D0869A}" dt="2024-04-29T19:22:34.575" v="939" actId="1076"/>
          <ac:picMkLst>
            <pc:docMk/>
            <pc:sldMk cId="1138046838" sldId="290"/>
            <ac:picMk id="3" creationId="{9619B5BD-4049-D59B-7DFB-7D037C362B7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EAF03AE-1CC2-475F-B909-50970E9699A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B63C45E-73BA-4C86-A24F-A5006B4E7BA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37A4CE-17BB-4BB2-AC7B-97495293E2AC}" type="datetimeFigureOut">
              <a:rPr lang="en-US" smtClean="0"/>
              <a:t>5/3/2024</a:t>
            </a:fld>
            <a:endParaRPr lang="en-US"/>
          </a:p>
        </p:txBody>
      </p:sp>
      <p:sp>
        <p:nvSpPr>
          <p:cNvPr id="4" name="Footer Placeholder 3">
            <a:extLst>
              <a:ext uri="{FF2B5EF4-FFF2-40B4-BE49-F238E27FC236}">
                <a16:creationId xmlns:a16="http://schemas.microsoft.com/office/drawing/2014/main" id="{D71DB874-DF6A-4AFA-8055-4AD7EE4CE3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677078F-04CB-4625-B536-5BCAA2EC6C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0EF92D-82DD-4142-BCE8-036B91487D2E}" type="slidenum">
              <a:rPr lang="en-US" smtClean="0"/>
              <a:t>‹#›</a:t>
            </a:fld>
            <a:endParaRPr lang="en-US"/>
          </a:p>
        </p:txBody>
      </p:sp>
    </p:spTree>
    <p:extLst>
      <p:ext uri="{BB962C8B-B14F-4D97-AF65-F5344CB8AC3E}">
        <p14:creationId xmlns:p14="http://schemas.microsoft.com/office/powerpoint/2010/main" val="7570708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86C8F5-2FDA-4718-81AA-24F4816BBD56}" type="datetimeFigureOut">
              <a:rPr lang="en-US" smtClean="0"/>
              <a:t>5/3/2024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8EC616-C518-4358-9496-6C33B2F5FA56}" type="slidenum">
              <a:rPr lang="en-US" smtClean="0"/>
              <a:t>‹#›</a:t>
            </a:fld>
            <a:endParaRPr lang="en-US"/>
          </a:p>
        </p:txBody>
      </p:sp>
    </p:spTree>
    <p:extLst>
      <p:ext uri="{BB962C8B-B14F-4D97-AF65-F5344CB8AC3E}">
        <p14:creationId xmlns:p14="http://schemas.microsoft.com/office/powerpoint/2010/main" val="1732322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 is </a:t>
            </a:r>
            <a:r>
              <a:rPr lang="en-US" err="1">
                <a:ea typeface="Calibri"/>
                <a:cs typeface="Calibri"/>
              </a:rPr>
              <a:t>sean</a:t>
            </a:r>
            <a:r>
              <a:rPr lang="en-US">
                <a:ea typeface="Calibri"/>
                <a:cs typeface="Calibri"/>
              </a:rPr>
              <a:t> and I have planned an overnight hillwalking trip in the south of the </a:t>
            </a:r>
            <a:r>
              <a:rPr lang="en-US" err="1">
                <a:ea typeface="Calibri"/>
                <a:cs typeface="Calibri"/>
              </a:rPr>
              <a:t>brecon</a:t>
            </a:r>
            <a:r>
              <a:rPr lang="en-US">
                <a:ea typeface="Calibri"/>
                <a:cs typeface="Calibri"/>
              </a:rPr>
              <a:t> beacons. It will be16km the first day and a 6km walk the </a:t>
            </a:r>
            <a:r>
              <a:rPr lang="en-US" err="1">
                <a:ea typeface="Calibri"/>
                <a:cs typeface="Calibri"/>
              </a:rPr>
              <a:t>seond</a:t>
            </a:r>
            <a:r>
              <a:rPr lang="en-US">
                <a:ea typeface="Calibri"/>
                <a:cs typeface="Calibri"/>
              </a:rPr>
              <a:t> day. As this is planned for the summer months, we will have lots of light which allows for stops at viewpoints and breaks if walking is not something you are used to. There will also be the option depending on your skill and ability level to shorten routes or avoid too much ascent. We will be walking to chartists cave then over to </a:t>
            </a:r>
            <a:r>
              <a:rPr lang="en-US" err="1">
                <a:ea typeface="Calibri"/>
                <a:cs typeface="Calibri"/>
              </a:rPr>
              <a:t>trefil</a:t>
            </a:r>
            <a:r>
              <a:rPr lang="en-US">
                <a:ea typeface="Calibri"/>
                <a:cs typeface="Calibri"/>
              </a:rPr>
              <a:t> quarry, then across to pant y </a:t>
            </a:r>
            <a:r>
              <a:rPr lang="en-US" err="1">
                <a:ea typeface="Calibri"/>
                <a:cs typeface="Calibri"/>
              </a:rPr>
              <a:t>creigau</a:t>
            </a:r>
            <a:r>
              <a:rPr lang="en-US">
                <a:ea typeface="Calibri"/>
                <a:cs typeface="Calibri"/>
              </a:rPr>
              <a:t>. We will then camp in </a:t>
            </a:r>
            <a:r>
              <a:rPr lang="en-US" err="1">
                <a:ea typeface="Calibri"/>
                <a:cs typeface="Calibri"/>
              </a:rPr>
              <a:t>blaen</a:t>
            </a:r>
            <a:r>
              <a:rPr lang="en-US">
                <a:ea typeface="Calibri"/>
                <a:cs typeface="Calibri"/>
              </a:rPr>
              <a:t> y </a:t>
            </a:r>
            <a:r>
              <a:rPr lang="en-US" err="1">
                <a:ea typeface="Calibri"/>
                <a:cs typeface="Calibri"/>
              </a:rPr>
              <a:t>glyn</a:t>
            </a:r>
            <a:r>
              <a:rPr lang="en-US">
                <a:ea typeface="Calibri"/>
                <a:cs typeface="Calibri"/>
              </a:rPr>
              <a:t> forest where you will be surrounded by </a:t>
            </a:r>
            <a:r>
              <a:rPr lang="en-US" err="1">
                <a:ea typeface="Calibri"/>
                <a:cs typeface="Calibri"/>
              </a:rPr>
              <a:t>connifers</a:t>
            </a:r>
            <a:r>
              <a:rPr lang="en-US">
                <a:ea typeface="Calibri"/>
                <a:cs typeface="Calibri"/>
              </a:rPr>
              <a:t> and hopefully some stars, depending on the </a:t>
            </a:r>
            <a:r>
              <a:rPr lang="en-US" err="1">
                <a:ea typeface="Calibri"/>
                <a:cs typeface="Calibri"/>
              </a:rPr>
              <a:t>welsh</a:t>
            </a:r>
            <a:r>
              <a:rPr lang="en-US">
                <a:ea typeface="Calibri"/>
                <a:cs typeface="Calibri"/>
              </a:rPr>
              <a:t> weather. Our walk out will be up </a:t>
            </a:r>
            <a:r>
              <a:rPr lang="en-US" err="1">
                <a:ea typeface="Calibri"/>
                <a:cs typeface="Calibri"/>
              </a:rPr>
              <a:t>blaen</a:t>
            </a:r>
            <a:r>
              <a:rPr lang="en-US">
                <a:ea typeface="Calibri"/>
                <a:cs typeface="Calibri"/>
              </a:rPr>
              <a:t> y </a:t>
            </a:r>
            <a:r>
              <a:rPr lang="en-US" err="1">
                <a:ea typeface="Calibri"/>
                <a:cs typeface="Calibri"/>
              </a:rPr>
              <a:t>glyn</a:t>
            </a:r>
            <a:r>
              <a:rPr lang="en-US">
                <a:ea typeface="Calibri"/>
                <a:cs typeface="Calibri"/>
              </a:rPr>
              <a:t>, and over to </a:t>
            </a:r>
            <a:r>
              <a:rPr lang="en-US" err="1">
                <a:ea typeface="Calibri"/>
                <a:cs typeface="Calibri"/>
              </a:rPr>
              <a:t>talybont</a:t>
            </a:r>
            <a:r>
              <a:rPr lang="en-US">
                <a:ea typeface="Calibri"/>
                <a:cs typeface="Calibri"/>
              </a:rPr>
              <a:t> reservoir where we will be picked up in the car park. The hills and mountains around the area we will be travelling were a </a:t>
            </a:r>
            <a:r>
              <a:rPr lang="en-US" err="1">
                <a:ea typeface="Calibri"/>
                <a:cs typeface="Calibri"/>
              </a:rPr>
              <a:t>favourite</a:t>
            </a:r>
            <a:r>
              <a:rPr lang="en-US">
                <a:ea typeface="Calibri"/>
                <a:cs typeface="Calibri"/>
              </a:rPr>
              <a:t> walking spot of in my opinion an extremely important man. </a:t>
            </a:r>
            <a:r>
              <a:rPr lang="en-US" err="1">
                <a:ea typeface="Calibri"/>
                <a:cs typeface="Calibri"/>
              </a:rPr>
              <a:t>Aneuring</a:t>
            </a:r>
            <a:r>
              <a:rPr lang="en-US">
                <a:ea typeface="Calibri"/>
                <a:cs typeface="Calibri"/>
              </a:rPr>
              <a:t> Bevan was the mp who brought the NHS bill to parliament in 1946. He was born in </a:t>
            </a:r>
            <a:r>
              <a:rPr lang="en-US" err="1">
                <a:ea typeface="Calibri"/>
                <a:cs typeface="Calibri"/>
              </a:rPr>
              <a:t>tredegar</a:t>
            </a:r>
            <a:r>
              <a:rPr lang="en-US">
                <a:ea typeface="Calibri"/>
                <a:cs typeface="Calibri"/>
              </a:rPr>
              <a:t> in 1897 just south of where we will be walking. Bevan had a very strong connection to the land we will be walking on and on the trip you will get the chance to gain more understanding of why Bevan was so passionate and what led him to creating the national health service.  </a:t>
            </a:r>
          </a:p>
          <a:p>
            <a:endParaRPr lang="en-US">
              <a:ea typeface="Calibri"/>
              <a:cs typeface="Calibri"/>
            </a:endParaRPr>
          </a:p>
          <a:p>
            <a:endParaRPr lang="en-US">
              <a:ea typeface="Calibri"/>
              <a:cs typeface="Calibri"/>
            </a:endParaRPr>
          </a:p>
          <a:p>
            <a:endParaRPr lang="en-US">
              <a:ea typeface="Calibri"/>
              <a:cs typeface="Calibri"/>
            </a:endParaRPr>
          </a:p>
          <a:p>
            <a:r>
              <a:rPr lang="en-US">
                <a:ea typeface="Calibri"/>
                <a:cs typeface="Calibri"/>
              </a:rPr>
              <a:t>Trefil is the highest village in </a:t>
            </a:r>
            <a:r>
              <a:rPr lang="en-US" err="1">
                <a:ea typeface="Calibri"/>
                <a:cs typeface="Calibri"/>
              </a:rPr>
              <a:t>wales</a:t>
            </a:r>
            <a:r>
              <a:rPr lang="en-US">
                <a:ea typeface="Calibri"/>
                <a:cs typeface="Calibri"/>
              </a:rPr>
              <a:t> lots of film and tv there </a:t>
            </a:r>
          </a:p>
        </p:txBody>
      </p:sp>
      <p:sp>
        <p:nvSpPr>
          <p:cNvPr id="4" name="Slide Number Placeholder 3"/>
          <p:cNvSpPr>
            <a:spLocks noGrp="1"/>
          </p:cNvSpPr>
          <p:nvPr>
            <p:ph type="sldNum" sz="quarter" idx="5"/>
          </p:nvPr>
        </p:nvSpPr>
        <p:spPr/>
        <p:txBody>
          <a:bodyPr/>
          <a:lstStyle/>
          <a:p>
            <a:fld id="{C58EC616-C518-4358-9496-6C33B2F5FA56}" type="slidenum">
              <a:rPr lang="en-US" smtClean="0"/>
              <a:t>1</a:t>
            </a:fld>
            <a:endParaRPr lang="en-US"/>
          </a:p>
        </p:txBody>
      </p:sp>
    </p:spTree>
    <p:extLst>
      <p:ext uri="{BB962C8B-B14F-4D97-AF65-F5344CB8AC3E}">
        <p14:creationId xmlns:p14="http://schemas.microsoft.com/office/powerpoint/2010/main" val="680538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this presentation I will be taking you through specifics of out </a:t>
            </a:r>
            <a:r>
              <a:rPr lang="en-US" err="1">
                <a:ea typeface="Calibri"/>
                <a:cs typeface="Calibri"/>
              </a:rPr>
              <a:t>itinirery</a:t>
            </a:r>
            <a:r>
              <a:rPr lang="en-US">
                <a:ea typeface="Calibri"/>
                <a:cs typeface="Calibri"/>
              </a:rPr>
              <a:t> for the both days, planned timings and stop of points</a:t>
            </a:r>
          </a:p>
          <a:p>
            <a:r>
              <a:rPr lang="en-US">
                <a:ea typeface="Calibri"/>
                <a:cs typeface="Calibri"/>
              </a:rPr>
              <a:t>The equipment you would be expected to bring and carry</a:t>
            </a:r>
          </a:p>
          <a:p>
            <a:r>
              <a:rPr lang="en-US">
                <a:ea typeface="Calibri"/>
                <a:cs typeface="Calibri"/>
              </a:rPr>
              <a:t>And lastly why this trip could be beneficial and fun for you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C58EC616-C518-4358-9496-6C33B2F5FA56}" type="slidenum">
              <a:rPr lang="en-US" smtClean="0"/>
              <a:t>2</a:t>
            </a:fld>
            <a:endParaRPr lang="en-US"/>
          </a:p>
        </p:txBody>
      </p:sp>
    </p:spTree>
    <p:extLst>
      <p:ext uri="{BB962C8B-B14F-4D97-AF65-F5344CB8AC3E}">
        <p14:creationId xmlns:p14="http://schemas.microsoft.com/office/powerpoint/2010/main" val="1478608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So this is our Day 1 plan. As you can see on the next two slides there is also a topographic view and aerial view of our route on the first day. We will be arriving at out start point which is a layby around a 3 and a half km walk from chartists cave. In 1839 it was one of the caves where chartist rebels hid and stockpiled weapons to prepare for the seizure of </a:t>
            </a:r>
            <a:r>
              <a:rPr lang="en-US" err="1">
                <a:ea typeface="Calibri"/>
                <a:cs typeface="Calibri"/>
              </a:rPr>
              <a:t>newport</a:t>
            </a:r>
            <a:r>
              <a:rPr lang="en-US">
                <a:ea typeface="Calibri"/>
                <a:cs typeface="Calibri"/>
              </a:rPr>
              <a:t> later that year. It is thought some of the origins of the pro democracy movement in Wales began here. Next we will continue south west to </a:t>
            </a:r>
            <a:r>
              <a:rPr lang="en-US" err="1">
                <a:ea typeface="Calibri"/>
                <a:cs typeface="Calibri"/>
              </a:rPr>
              <a:t>trefil</a:t>
            </a:r>
            <a:r>
              <a:rPr lang="en-US">
                <a:ea typeface="Calibri"/>
                <a:cs typeface="Calibri"/>
              </a:rPr>
              <a:t> quarry, a beautiful spot where you can take pictures and see where </a:t>
            </a:r>
            <a:r>
              <a:rPr lang="en-US" err="1">
                <a:ea typeface="Calibri"/>
                <a:cs typeface="Calibri"/>
              </a:rPr>
              <a:t>bevans</a:t>
            </a:r>
            <a:r>
              <a:rPr lang="en-US">
                <a:ea typeface="Calibri"/>
                <a:cs typeface="Calibri"/>
              </a:rPr>
              <a:t> and his </a:t>
            </a:r>
            <a:r>
              <a:rPr lang="en-US" err="1">
                <a:ea typeface="Calibri"/>
                <a:cs typeface="Calibri"/>
              </a:rPr>
              <a:t>wifes</a:t>
            </a:r>
            <a:r>
              <a:rPr lang="en-US">
                <a:ea typeface="Calibri"/>
                <a:cs typeface="Calibri"/>
              </a:rPr>
              <a:t> ashes were spread as well as where some of </a:t>
            </a:r>
            <a:r>
              <a:rPr lang="en-US" err="1">
                <a:ea typeface="Calibri"/>
                <a:cs typeface="Calibri"/>
              </a:rPr>
              <a:t>dr</a:t>
            </a:r>
            <a:r>
              <a:rPr lang="en-US">
                <a:ea typeface="Calibri"/>
                <a:cs typeface="Calibri"/>
              </a:rPr>
              <a:t> who was filmed in 2007 when </a:t>
            </a:r>
            <a:r>
              <a:rPr lang="en-US" err="1">
                <a:ea typeface="Calibri"/>
                <a:cs typeface="Calibri"/>
              </a:rPr>
              <a:t>trefil</a:t>
            </a:r>
            <a:r>
              <a:rPr lang="en-US">
                <a:ea typeface="Calibri"/>
                <a:cs typeface="Calibri"/>
              </a:rPr>
              <a:t> was transformed in planet </a:t>
            </a:r>
            <a:r>
              <a:rPr lang="en-US" err="1">
                <a:ea typeface="Calibri"/>
                <a:cs typeface="Calibri"/>
              </a:rPr>
              <a:t>ood</a:t>
            </a:r>
            <a:r>
              <a:rPr lang="en-US">
                <a:ea typeface="Calibri"/>
                <a:cs typeface="Calibri"/>
              </a:rPr>
              <a:t> (BBC, 2014). We can make a small pit stop at dukes table which you can see in this picture, it is thought to have been built as a spot for dining during hunting trips for the rich in the medieval times (</a:t>
            </a:r>
            <a:r>
              <a:rPr lang="en-US" err="1">
                <a:ea typeface="Calibri"/>
                <a:cs typeface="Calibri"/>
              </a:rPr>
              <a:t>Coflein</a:t>
            </a:r>
            <a:r>
              <a:rPr lang="en-US">
                <a:ea typeface="Calibri"/>
                <a:cs typeface="Calibri"/>
              </a:rPr>
              <a:t>, 2016). Then we will be walking back north west to out campsite approximately 10km away in </a:t>
            </a:r>
            <a:r>
              <a:rPr lang="en-US" err="1">
                <a:ea typeface="Calibri"/>
                <a:cs typeface="Calibri"/>
              </a:rPr>
              <a:t>blaen</a:t>
            </a:r>
            <a:r>
              <a:rPr lang="en-US">
                <a:ea typeface="Calibri"/>
                <a:cs typeface="Calibri"/>
              </a:rPr>
              <a:t> y </a:t>
            </a:r>
            <a:r>
              <a:rPr lang="en-US" err="1">
                <a:ea typeface="Calibri"/>
                <a:cs typeface="Calibri"/>
              </a:rPr>
              <a:t>glyn</a:t>
            </a:r>
            <a:r>
              <a:rPr lang="en-US">
                <a:ea typeface="Calibri"/>
                <a:cs typeface="Calibri"/>
              </a:rPr>
              <a:t> forest. As I said this will hopefully give us a good chance to see some stars and relax for the evening, for dinner you can prepare your own meals but the person with the least waste and rubbish to take away will get a prize for dessert. </a:t>
            </a:r>
          </a:p>
        </p:txBody>
      </p:sp>
      <p:sp>
        <p:nvSpPr>
          <p:cNvPr id="4" name="Slide Number Placeholder 3"/>
          <p:cNvSpPr>
            <a:spLocks noGrp="1"/>
          </p:cNvSpPr>
          <p:nvPr>
            <p:ph type="sldNum" sz="quarter" idx="5"/>
          </p:nvPr>
        </p:nvSpPr>
        <p:spPr/>
        <p:txBody>
          <a:bodyPr/>
          <a:lstStyle/>
          <a:p>
            <a:fld id="{C58EC616-C518-4358-9496-6C33B2F5FA56}" type="slidenum">
              <a:rPr lang="en-US" smtClean="0"/>
              <a:t>3</a:t>
            </a:fld>
            <a:endParaRPr lang="en-US"/>
          </a:p>
        </p:txBody>
      </p:sp>
    </p:spTree>
    <p:extLst>
      <p:ext uri="{BB962C8B-B14F-4D97-AF65-F5344CB8AC3E}">
        <p14:creationId xmlns:p14="http://schemas.microsoft.com/office/powerpoint/2010/main" val="2368419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Day 2 again as you can see on the next two slides you have the topographic and aerial view of our actual route. I aim to have us packing up and leaving the campsite by around 10am 11am latest and walking through the forest and over the mountains, around 6km, to </a:t>
            </a:r>
            <a:r>
              <a:rPr lang="en-US" err="1">
                <a:ea typeface="Calibri"/>
                <a:cs typeface="Calibri"/>
              </a:rPr>
              <a:t>talybont</a:t>
            </a:r>
            <a:r>
              <a:rPr lang="en-US">
                <a:ea typeface="Calibri"/>
                <a:cs typeface="Calibri"/>
              </a:rPr>
              <a:t> reservoir where you will have the opportunity to walk around the reservoir or be picked straight up from the car park depending on how you feel. </a:t>
            </a:r>
          </a:p>
        </p:txBody>
      </p:sp>
      <p:sp>
        <p:nvSpPr>
          <p:cNvPr id="4" name="Slide Number Placeholder 3"/>
          <p:cNvSpPr>
            <a:spLocks noGrp="1"/>
          </p:cNvSpPr>
          <p:nvPr>
            <p:ph type="sldNum" sz="quarter" idx="5"/>
          </p:nvPr>
        </p:nvSpPr>
        <p:spPr/>
        <p:txBody>
          <a:bodyPr/>
          <a:lstStyle/>
          <a:p>
            <a:fld id="{C58EC616-C518-4358-9496-6C33B2F5FA56}" type="slidenum">
              <a:rPr lang="en-US" smtClean="0"/>
              <a:t>6</a:t>
            </a:fld>
            <a:endParaRPr lang="en-US"/>
          </a:p>
        </p:txBody>
      </p:sp>
    </p:spTree>
    <p:extLst>
      <p:ext uri="{BB962C8B-B14F-4D97-AF65-F5344CB8AC3E}">
        <p14:creationId xmlns:p14="http://schemas.microsoft.com/office/powerpoint/2010/main" val="759475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a:t>
            </a:r>
            <a:r>
              <a:rPr lang="en-US" err="1">
                <a:ea typeface="Calibri"/>
                <a:cs typeface="Calibri"/>
              </a:rPr>
              <a:t>equiment</a:t>
            </a:r>
            <a:r>
              <a:rPr lang="en-US">
                <a:ea typeface="Calibri"/>
                <a:cs typeface="Calibri"/>
              </a:rPr>
              <a:t> you need to bring for the trip includes some warm clothing for the evenings as well as layers to wear during the day as it can get very chilly even in the summer. A waterproof coat and trousers as it is very possible we </a:t>
            </a:r>
            <a:r>
              <a:rPr lang="en-US" err="1">
                <a:ea typeface="Calibri"/>
                <a:cs typeface="Calibri"/>
              </a:rPr>
              <a:t>wil</a:t>
            </a:r>
            <a:r>
              <a:rPr lang="en-US">
                <a:ea typeface="Calibri"/>
                <a:cs typeface="Calibri"/>
              </a:rPr>
              <a:t> see rain. You will need a dinner and 2 lunches </a:t>
            </a:r>
            <a:r>
              <a:rPr lang="en-US" err="1">
                <a:ea typeface="Calibri"/>
                <a:cs typeface="Calibri"/>
              </a:rPr>
              <a:t>aswell</a:t>
            </a:r>
            <a:r>
              <a:rPr lang="en-US">
                <a:ea typeface="Calibri"/>
                <a:cs typeface="Calibri"/>
              </a:rPr>
              <a:t> as breakfast for day 2. As I mentioned you should be keeping all your rubbish and the person with the least at dinner on day one will receive a prize. You should be bringing enough water for 2 days of walking, baring in mind the first day you will likely be drinking more as you will be doing a lot of activity and losing sweat. You also need some spare layers in your bag again incase of rain. </a:t>
            </a:r>
          </a:p>
          <a:p>
            <a:r>
              <a:rPr lang="en-US">
                <a:ea typeface="Calibri"/>
                <a:cs typeface="Calibri"/>
              </a:rPr>
              <a:t>These will be provided but it is expected you carry them, a tent, roll mat, sleeping bag and liner if </a:t>
            </a:r>
            <a:r>
              <a:rPr lang="en-US" err="1">
                <a:ea typeface="Calibri"/>
                <a:cs typeface="Calibri"/>
              </a:rPr>
              <a:t>nessecary</a:t>
            </a:r>
            <a:r>
              <a:rPr lang="en-US">
                <a:ea typeface="Calibri"/>
                <a:cs typeface="Calibri"/>
              </a:rPr>
              <a:t> and cooking equipment and fuel, stove for example. If you own first aid kits you are welcome to bring them but I will be carrying a first aid kit myself as well as one group shelter on me and another for one other person in the group. </a:t>
            </a:r>
          </a:p>
        </p:txBody>
      </p:sp>
      <p:sp>
        <p:nvSpPr>
          <p:cNvPr id="4" name="Slide Number Placeholder 3"/>
          <p:cNvSpPr>
            <a:spLocks noGrp="1"/>
          </p:cNvSpPr>
          <p:nvPr>
            <p:ph type="sldNum" sz="quarter" idx="5"/>
          </p:nvPr>
        </p:nvSpPr>
        <p:spPr/>
        <p:txBody>
          <a:bodyPr/>
          <a:lstStyle/>
          <a:p>
            <a:fld id="{C58EC616-C518-4358-9496-6C33B2F5FA56}" type="slidenum">
              <a:rPr lang="en-US" smtClean="0"/>
              <a:t>9</a:t>
            </a:fld>
            <a:endParaRPr lang="en-US"/>
          </a:p>
        </p:txBody>
      </p:sp>
    </p:spTree>
    <p:extLst>
      <p:ext uri="{BB962C8B-B14F-4D97-AF65-F5344CB8AC3E}">
        <p14:creationId xmlns:p14="http://schemas.microsoft.com/office/powerpoint/2010/main" val="4259601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what is the actual benefit of you coming along? </a:t>
            </a:r>
          </a:p>
          <a:p>
            <a:r>
              <a:rPr lang="en-US" dirty="0">
                <a:ea typeface="Calibri"/>
                <a:cs typeface="Calibri"/>
              </a:rPr>
              <a:t>I cant promise anything but it has been shown that spending time in nature especially a prolonged amount of time like an overnight trip can lead to improved mental health and can reduce symptoms of anxiety and depression as well as improving general mental wellbeing by reducing stress and providing time to get away from the stress of everyday and process things that may be overwhelming you in your life. </a:t>
            </a:r>
          </a:p>
          <a:p>
            <a:r>
              <a:rPr lang="en-US" dirty="0">
                <a:ea typeface="Calibri"/>
                <a:cs typeface="Calibri"/>
              </a:rPr>
              <a:t>You also will in some way get the chance to engage with Welsh culture, whether its learning about the history of aneurin </a:t>
            </a:r>
            <a:r>
              <a:rPr lang="en-US" dirty="0" err="1">
                <a:ea typeface="Calibri"/>
                <a:cs typeface="Calibri"/>
              </a:rPr>
              <a:t>bevan</a:t>
            </a:r>
            <a:r>
              <a:rPr lang="en-US" dirty="0">
                <a:ea typeface="Calibri"/>
                <a:cs typeface="Calibri"/>
              </a:rPr>
              <a:t> or chartist cave, or just connecting with the land, I will do my best to make sure whatever your interested in you get something out of the trip. </a:t>
            </a:r>
          </a:p>
          <a:p>
            <a:r>
              <a:rPr lang="en-US" dirty="0">
                <a:ea typeface="Calibri"/>
                <a:cs typeface="Calibri"/>
              </a:rPr>
              <a:t>Its also good to </a:t>
            </a:r>
            <a:r>
              <a:rPr lang="en-US" dirty="0" err="1">
                <a:ea typeface="Calibri"/>
                <a:cs typeface="Calibri"/>
              </a:rPr>
              <a:t>recognise</a:t>
            </a:r>
            <a:r>
              <a:rPr lang="en-US" dirty="0">
                <a:ea typeface="Calibri"/>
                <a:cs typeface="Calibri"/>
              </a:rPr>
              <a:t> that by connecting with the land we live on and being absorbed in nature through a trip like this, its possible to gain a deeper understanding and care for it, not just a care for nature but a care for the history and importance of these people and cultures. This can mean we are not just creating a more sustainable future in terms of the environment but also we continue to embrace the Welshness of it. </a:t>
            </a:r>
          </a:p>
          <a:p>
            <a:r>
              <a:rPr lang="en-US" dirty="0">
                <a:ea typeface="Calibri"/>
                <a:cs typeface="Calibri"/>
              </a:rPr>
              <a:t>Again whatever interests you, history, environmental science, flora and fauna </a:t>
            </a:r>
            <a:r>
              <a:rPr lang="en-US" dirty="0" err="1">
                <a:ea typeface="Calibri"/>
                <a:cs typeface="Calibri"/>
              </a:rPr>
              <a:t>ot</a:t>
            </a:r>
            <a:r>
              <a:rPr lang="en-US" dirty="0">
                <a:ea typeface="Calibri"/>
                <a:cs typeface="Calibri"/>
              </a:rPr>
              <a:t> the technical skills like navigation and survival, we can find room for you to develop and learn and most of all enjoy yourself. </a:t>
            </a:r>
          </a:p>
        </p:txBody>
      </p:sp>
      <p:sp>
        <p:nvSpPr>
          <p:cNvPr id="4" name="Slide Number Placeholder 3"/>
          <p:cNvSpPr>
            <a:spLocks noGrp="1"/>
          </p:cNvSpPr>
          <p:nvPr>
            <p:ph type="sldNum" sz="quarter" idx="5"/>
          </p:nvPr>
        </p:nvSpPr>
        <p:spPr/>
        <p:txBody>
          <a:bodyPr/>
          <a:lstStyle/>
          <a:p>
            <a:fld id="{C58EC616-C518-4358-9496-6C33B2F5FA56}" type="slidenum">
              <a:rPr lang="en-US" smtClean="0"/>
              <a:t>10</a:t>
            </a:fld>
            <a:endParaRPr lang="en-US"/>
          </a:p>
        </p:txBody>
      </p:sp>
    </p:spTree>
    <p:extLst>
      <p:ext uri="{BB962C8B-B14F-4D97-AF65-F5344CB8AC3E}">
        <p14:creationId xmlns:p14="http://schemas.microsoft.com/office/powerpoint/2010/main" val="429968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51769" y="2683895"/>
            <a:ext cx="5278514" cy="2862225"/>
          </a:xfrm>
          <a:prstGeom prst="rect">
            <a:avLst/>
          </a:prstGeom>
        </p:spPr>
        <p:txBody>
          <a:bodyPr anchor="b"/>
          <a:lstStyle>
            <a:lvl1pPr>
              <a:lnSpc>
                <a:spcPct val="100000"/>
              </a:lnSpc>
              <a:defRPr sz="5000" cap="all" spc="200" baseline="0">
                <a:solidFill>
                  <a:schemeClr val="accent1">
                    <a:lumMod val="75000"/>
                  </a:schemeClr>
                </a:solidFill>
              </a:defRPr>
            </a:lvl1pPr>
          </a:lstStyle>
          <a:p>
            <a:r>
              <a:rPr lang="en-US"/>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85636" y="5568698"/>
            <a:ext cx="5278514" cy="618142"/>
          </a:xfrm>
          <a:prstGeom prst="rect">
            <a:avLst/>
          </a:prstGeom>
        </p:spPr>
        <p:txBody>
          <a:bodyPr anchor="t"/>
          <a:lstStyle>
            <a:lvl1pPr marL="0" indent="0">
              <a:buNone/>
              <a:defRPr sz="2000" b="0" i="0" spc="200" baseline="0">
                <a:solidFill>
                  <a:schemeClr val="accent5">
                    <a:lumMod val="50000"/>
                  </a:schemeClr>
                </a:solidFill>
              </a:defRPr>
            </a:lvl1pPr>
          </a:lstStyle>
          <a:p>
            <a:pPr lvl="0"/>
            <a:r>
              <a:rPr lang="en-US"/>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p:nvPr>
        </p:nvSpPr>
        <p:spPr>
          <a:xfrm>
            <a:off x="6952488" y="950976"/>
            <a:ext cx="5239512" cy="4965192"/>
          </a:xfrm>
          <a:prstGeom prst="rect">
            <a:avLst/>
          </a:prstGeom>
        </p:spPr>
        <p:txBody>
          <a:bodyPr anchor="ctr"/>
          <a:lstStyle>
            <a:lvl1pPr marL="0" indent="0" algn="ctr">
              <a:buNone/>
              <a:defRPr spc="400" baseline="0"/>
            </a:lvl1pPr>
          </a:lstStyle>
          <a:p>
            <a:endParaRPr lang="en-US"/>
          </a:p>
        </p:txBody>
      </p:sp>
      <p:sp>
        <p:nvSpPr>
          <p:cNvPr id="5" name="Text Placeholder 3">
            <a:extLst>
              <a:ext uri="{FF2B5EF4-FFF2-40B4-BE49-F238E27FC236}">
                <a16:creationId xmlns:a16="http://schemas.microsoft.com/office/drawing/2014/main" id="{6EEBC2D4-4F41-249E-7141-E0E12113CEBC}"/>
              </a:ext>
            </a:extLst>
          </p:cNvPr>
          <p:cNvSpPr>
            <a:spLocks noGrp="1"/>
          </p:cNvSpPr>
          <p:nvPr>
            <p:ph type="body" sz="quarter" idx="12"/>
          </p:nvPr>
        </p:nvSpPr>
        <p:spPr>
          <a:xfrm>
            <a:off x="5572346" y="0"/>
            <a:ext cx="2895600" cy="6858000"/>
          </a:xfrm>
          <a:prstGeom prst="rect">
            <a:avLst/>
          </a:prstGeom>
          <a:solidFill>
            <a:schemeClr val="accent1">
              <a:alpha val="50000"/>
            </a:schemeClr>
          </a:solidFill>
        </p:spPr>
        <p:txBody>
          <a:bodyPr/>
          <a:lstStyle>
            <a:lvl1pPr>
              <a:defRPr>
                <a:noFill/>
              </a:defRPr>
            </a:lvl1pPr>
            <a:lvl2pPr>
              <a:defRPr>
                <a:noFill/>
              </a:defRPr>
            </a:lvl2pPr>
            <a:lvl3pPr>
              <a:defRPr>
                <a:noFill/>
              </a:defRPr>
            </a:lvl3pPr>
            <a:lvl4pPr>
              <a:defRPr>
                <a:noFill/>
              </a:defRPr>
            </a:lvl4pPr>
            <a:lvl5pPr>
              <a:defRPr>
                <a:no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780606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plit image with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C65D0-3E91-45C0-BC6C-CC7BFE58B0B9}"/>
              </a:ext>
            </a:extLst>
          </p:cNvPr>
          <p:cNvSpPr>
            <a:spLocks noGrp="1"/>
          </p:cNvSpPr>
          <p:nvPr>
            <p:ph type="title" hasCustomPrompt="1"/>
          </p:nvPr>
        </p:nvSpPr>
        <p:spPr>
          <a:xfrm>
            <a:off x="1574800" y="3429000"/>
            <a:ext cx="3097320" cy="978408"/>
          </a:xfrm>
          <a:prstGeom prst="rect">
            <a:avLst/>
          </a:prstGeom>
        </p:spPr>
        <p:txBody>
          <a:bodyPr anchor="ctr"/>
          <a:lstStyle>
            <a:lvl1pPr algn="l">
              <a:defRPr sz="3200" cap="all" spc="200" baseline="0">
                <a:solidFill>
                  <a:schemeClr val="accent1">
                    <a:lumMod val="75000"/>
                  </a:schemeClr>
                </a:solidFill>
              </a:defRPr>
            </a:lvl1pPr>
          </a:lstStyle>
          <a:p>
            <a:r>
              <a:rPr lang="en-US"/>
              <a:t>Click to add title</a:t>
            </a:r>
          </a:p>
        </p:txBody>
      </p:sp>
      <p:sp>
        <p:nvSpPr>
          <p:cNvPr id="6" name="Picture Placeholder 5">
            <a:extLst>
              <a:ext uri="{FF2B5EF4-FFF2-40B4-BE49-F238E27FC236}">
                <a16:creationId xmlns:a16="http://schemas.microsoft.com/office/drawing/2014/main" id="{09651A5D-2C86-4900-A248-8559E39BDAC9}"/>
              </a:ext>
            </a:extLst>
          </p:cNvPr>
          <p:cNvSpPr>
            <a:spLocks noGrp="1"/>
          </p:cNvSpPr>
          <p:nvPr>
            <p:ph type="pic" sz="quarter" idx="13"/>
          </p:nvPr>
        </p:nvSpPr>
        <p:spPr>
          <a:xfrm>
            <a:off x="0" y="0"/>
            <a:ext cx="12192000" cy="2051050"/>
          </a:xfrm>
          <a:prstGeom prst="rect">
            <a:avLst/>
          </a:prstGeom>
        </p:spPr>
        <p:txBody>
          <a:bodyPr anchor="ctr"/>
          <a:lstStyle>
            <a:lvl1pPr marL="0" indent="0" algn="ctr">
              <a:buNone/>
              <a:defRPr spc="400" baseline="0"/>
            </a:lvl1pPr>
          </a:lstStyle>
          <a:p>
            <a:endParaRPr lang="en-US"/>
          </a:p>
        </p:txBody>
      </p:sp>
      <p:sp>
        <p:nvSpPr>
          <p:cNvPr id="9" name="Text Placeholder 11">
            <a:extLst>
              <a:ext uri="{FF2B5EF4-FFF2-40B4-BE49-F238E27FC236}">
                <a16:creationId xmlns:a16="http://schemas.microsoft.com/office/drawing/2014/main" id="{D5F84479-AB5A-4587-BAAF-A05E52224B46}"/>
              </a:ext>
            </a:extLst>
          </p:cNvPr>
          <p:cNvSpPr>
            <a:spLocks noGrp="1"/>
          </p:cNvSpPr>
          <p:nvPr>
            <p:ph type="body" sz="quarter" idx="16" hasCustomPrompt="1"/>
          </p:nvPr>
        </p:nvSpPr>
        <p:spPr>
          <a:xfrm>
            <a:off x="6235700" y="2854660"/>
            <a:ext cx="4749800" cy="2129971"/>
          </a:xfrm>
          <a:prstGeom prst="rect">
            <a:avLst/>
          </a:prstGeom>
        </p:spPr>
        <p:txBody>
          <a:bodyPr anchor="ctr"/>
          <a:lstStyle>
            <a:lvl1pPr marL="285750" indent="-285750" algn="l">
              <a:lnSpc>
                <a:spcPct val="150000"/>
              </a:lnSpc>
              <a:spcBef>
                <a:spcPts val="0"/>
              </a:spcBef>
              <a:buFont typeface="Arial" panose="020B0604020202020204" pitchFamily="34" charset="0"/>
              <a:buChar char="•"/>
              <a:defRPr sz="1600" cap="none" spc="50" baseline="0">
                <a:latin typeface="+mn-lt"/>
              </a:defRPr>
            </a:lvl1pPr>
          </a:lstStyle>
          <a:p>
            <a:pPr lvl="0"/>
            <a:r>
              <a:rPr lang="en-US"/>
              <a:t>Click to add text</a:t>
            </a:r>
          </a:p>
        </p:txBody>
      </p:sp>
      <p:sp>
        <p:nvSpPr>
          <p:cNvPr id="7" name="Picture Placeholder 5">
            <a:extLst>
              <a:ext uri="{FF2B5EF4-FFF2-40B4-BE49-F238E27FC236}">
                <a16:creationId xmlns:a16="http://schemas.microsoft.com/office/drawing/2014/main" id="{3D8D3253-3A08-4F2F-B6B3-607BBC6B33D7}"/>
              </a:ext>
            </a:extLst>
          </p:cNvPr>
          <p:cNvSpPr>
            <a:spLocks noGrp="1"/>
          </p:cNvSpPr>
          <p:nvPr>
            <p:ph type="pic" sz="quarter" idx="14"/>
          </p:nvPr>
        </p:nvSpPr>
        <p:spPr>
          <a:xfrm>
            <a:off x="0" y="5788241"/>
            <a:ext cx="12192000" cy="1069760"/>
          </a:xfrm>
          <a:prstGeom prst="rect">
            <a:avLst/>
          </a:prstGeom>
        </p:spPr>
        <p:txBody>
          <a:bodyPr anchor="ctr"/>
          <a:lstStyle>
            <a:lvl1pPr marL="0" indent="0" algn="ctr">
              <a:buNone/>
              <a:defRPr spc="400" baseline="0"/>
            </a:lvl1pPr>
          </a:lstStyle>
          <a:p>
            <a:endParaRPr lang="en-US"/>
          </a:p>
        </p:txBody>
      </p:sp>
    </p:spTree>
    <p:extLst>
      <p:ext uri="{BB962C8B-B14F-4D97-AF65-F5344CB8AC3E}">
        <p14:creationId xmlns:p14="http://schemas.microsoft.com/office/powerpoint/2010/main" val="2377239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1220C40-4EC0-BFB1-D615-1455BA15A088}"/>
              </a:ext>
              <a:ext uri="{C183D7F6-B498-43B3-948B-1728B52AA6E4}">
                <adec:decorative xmlns:adec="http://schemas.microsoft.com/office/drawing/2017/decorative" val="1"/>
              </a:ext>
            </a:extLst>
          </p:cNvPr>
          <p:cNvSpPr/>
          <p:nvPr userDrawn="1"/>
        </p:nvSpPr>
        <p:spPr>
          <a:xfrm>
            <a:off x="0" y="0"/>
            <a:ext cx="12192000" cy="3684897"/>
          </a:xfrm>
          <a:prstGeom prst="rect">
            <a:avLst/>
          </a:prstGeom>
          <a:solidFill>
            <a:schemeClr val="tx2">
              <a:lumMod val="60000"/>
              <a:lumOff val="4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Connector 37">
            <a:extLst>
              <a:ext uri="{FF2B5EF4-FFF2-40B4-BE49-F238E27FC236}">
                <a16:creationId xmlns:a16="http://schemas.microsoft.com/office/drawing/2014/main" id="{78B9A4D3-8D91-4865-B422-5F60885A730F}"/>
              </a:ext>
              <a:ext uri="{C183D7F6-B498-43B3-948B-1728B52AA6E4}">
                <adec:decorative xmlns:adec="http://schemas.microsoft.com/office/drawing/2017/decorative" val="1"/>
              </a:ext>
            </a:extLst>
          </p:cNvPr>
          <p:cNvCxnSpPr>
            <a:cxnSpLocks/>
          </p:cNvCxnSpPr>
          <p:nvPr userDrawn="1"/>
        </p:nvCxnSpPr>
        <p:spPr>
          <a:xfrm flipH="1">
            <a:off x="1592874" y="3684898"/>
            <a:ext cx="9006253" cy="0"/>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0ECDAF5-DEB9-4A0C-9165-6ED23184A320}"/>
              </a:ext>
            </a:extLst>
          </p:cNvPr>
          <p:cNvSpPr>
            <a:spLocks noGrp="1"/>
          </p:cNvSpPr>
          <p:nvPr>
            <p:ph type="title" hasCustomPrompt="1"/>
          </p:nvPr>
        </p:nvSpPr>
        <p:spPr>
          <a:xfrm>
            <a:off x="838200" y="498928"/>
            <a:ext cx="10515600" cy="565435"/>
          </a:xfrm>
          <a:prstGeom prst="rect">
            <a:avLst/>
          </a:prstGeom>
        </p:spPr>
        <p:txBody>
          <a:bodyPr/>
          <a:lstStyle>
            <a:lvl1pPr algn="ctr">
              <a:defRPr sz="3200" cap="all" spc="200" baseline="0">
                <a:solidFill>
                  <a:schemeClr val="accent3"/>
                </a:solidFill>
              </a:defRPr>
            </a:lvl1pPr>
          </a:lstStyle>
          <a:p>
            <a:r>
              <a:rPr lang="en-US"/>
              <a:t>Click to add title</a:t>
            </a:r>
          </a:p>
        </p:txBody>
      </p:sp>
      <p:sp>
        <p:nvSpPr>
          <p:cNvPr id="8" name="Rectangle 7">
            <a:extLst>
              <a:ext uri="{FF2B5EF4-FFF2-40B4-BE49-F238E27FC236}">
                <a16:creationId xmlns:a16="http://schemas.microsoft.com/office/drawing/2014/main" id="{65FEA1AD-EC70-422F-BADD-FCA14BF9D43F}"/>
              </a:ext>
              <a:ext uri="{C183D7F6-B498-43B3-948B-1728B52AA6E4}">
                <adec:decorative xmlns:adec="http://schemas.microsoft.com/office/drawing/2017/decorative" val="1"/>
              </a:ext>
            </a:extLst>
          </p:cNvPr>
          <p:cNvSpPr/>
          <p:nvPr userDrawn="1"/>
        </p:nvSpPr>
        <p:spPr>
          <a:xfrm>
            <a:off x="1428750" y="3520775"/>
            <a:ext cx="328246" cy="3282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1C84996E-63EA-4C88-816A-3AE158BB57E0}"/>
              </a:ext>
              <a:ext uri="{C183D7F6-B498-43B3-948B-1728B52AA6E4}">
                <adec:decorative xmlns:adec="http://schemas.microsoft.com/office/drawing/2017/decorative" val="1"/>
              </a:ext>
            </a:extLst>
          </p:cNvPr>
          <p:cNvSpPr/>
          <p:nvPr userDrawn="1"/>
        </p:nvSpPr>
        <p:spPr>
          <a:xfrm>
            <a:off x="3680314" y="3520775"/>
            <a:ext cx="328246" cy="328246"/>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A09893-F9A1-4FA2-A462-C1C443EC323F}"/>
              </a:ext>
              <a:ext uri="{C183D7F6-B498-43B3-948B-1728B52AA6E4}">
                <adec:decorative xmlns:adec="http://schemas.microsoft.com/office/drawing/2017/decorative" val="1"/>
              </a:ext>
            </a:extLst>
          </p:cNvPr>
          <p:cNvSpPr/>
          <p:nvPr userDrawn="1"/>
        </p:nvSpPr>
        <p:spPr>
          <a:xfrm>
            <a:off x="5931878" y="3520775"/>
            <a:ext cx="328246" cy="328246"/>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29FBC17-744B-4367-90B4-20C9CDBD18E4}"/>
              </a:ext>
              <a:ext uri="{C183D7F6-B498-43B3-948B-1728B52AA6E4}">
                <adec:decorative xmlns:adec="http://schemas.microsoft.com/office/drawing/2017/decorative" val="1"/>
              </a:ext>
            </a:extLst>
          </p:cNvPr>
          <p:cNvSpPr/>
          <p:nvPr userDrawn="1"/>
        </p:nvSpPr>
        <p:spPr>
          <a:xfrm>
            <a:off x="8183442" y="3520775"/>
            <a:ext cx="328246" cy="328246"/>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9FD6CCE-53EA-424C-A29B-35A77F78203D}"/>
              </a:ext>
              <a:ext uri="{C183D7F6-B498-43B3-948B-1728B52AA6E4}">
                <adec:decorative xmlns:adec="http://schemas.microsoft.com/office/drawing/2017/decorative" val="1"/>
              </a:ext>
            </a:extLst>
          </p:cNvPr>
          <p:cNvSpPr/>
          <p:nvPr userDrawn="1"/>
        </p:nvSpPr>
        <p:spPr>
          <a:xfrm>
            <a:off x="10435004" y="3520775"/>
            <a:ext cx="328246" cy="32824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cxnSp>
        <p:nvCxnSpPr>
          <p:cNvPr id="18" name="Straight Connector 17">
            <a:extLst>
              <a:ext uri="{FF2B5EF4-FFF2-40B4-BE49-F238E27FC236}">
                <a16:creationId xmlns:a16="http://schemas.microsoft.com/office/drawing/2014/main" id="{A1ADC218-9303-4431-8BD2-4D5F9C19A2D3}"/>
              </a:ext>
              <a:ext uri="{C183D7F6-B498-43B3-948B-1728B52AA6E4}">
                <adec:decorative xmlns:adec="http://schemas.microsoft.com/office/drawing/2017/decorative" val="1"/>
              </a:ext>
            </a:extLst>
          </p:cNvPr>
          <p:cNvCxnSpPr>
            <a:cxnSpLocks/>
          </p:cNvCxnSpPr>
          <p:nvPr userDrawn="1"/>
        </p:nvCxnSpPr>
        <p:spPr>
          <a:xfrm>
            <a:off x="1592873" y="2964383"/>
            <a:ext cx="0" cy="415716"/>
          </a:xfrm>
          <a:prstGeom prst="line">
            <a:avLst/>
          </a:prstGeom>
          <a:ln>
            <a:solidFill>
              <a:schemeClr val="accent4">
                <a:lumMod val="5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F724929-97F8-4988-BD69-D86CAA6950D1}"/>
              </a:ext>
              <a:ext uri="{C183D7F6-B498-43B3-948B-1728B52AA6E4}">
                <adec:decorative xmlns:adec="http://schemas.microsoft.com/office/drawing/2017/decorative" val="1"/>
              </a:ext>
            </a:extLst>
          </p:cNvPr>
          <p:cNvCxnSpPr>
            <a:cxnSpLocks/>
          </p:cNvCxnSpPr>
          <p:nvPr userDrawn="1"/>
        </p:nvCxnSpPr>
        <p:spPr>
          <a:xfrm>
            <a:off x="6096001" y="2964383"/>
            <a:ext cx="0" cy="415716"/>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0FEF08-1FB7-46B4-AB6B-D672A96A71F8}"/>
              </a:ext>
              <a:ext uri="{C183D7F6-B498-43B3-948B-1728B52AA6E4}">
                <adec:decorative xmlns:adec="http://schemas.microsoft.com/office/drawing/2017/decorative" val="1"/>
              </a:ext>
            </a:extLst>
          </p:cNvPr>
          <p:cNvCxnSpPr>
            <a:cxnSpLocks/>
          </p:cNvCxnSpPr>
          <p:nvPr userDrawn="1"/>
        </p:nvCxnSpPr>
        <p:spPr>
          <a:xfrm>
            <a:off x="10599127" y="2964383"/>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7" name="Text Placeholder 22">
            <a:extLst>
              <a:ext uri="{FF2B5EF4-FFF2-40B4-BE49-F238E27FC236}">
                <a16:creationId xmlns:a16="http://schemas.microsoft.com/office/drawing/2014/main" id="{8BA510CE-108D-434A-9BE7-BE6712175231}"/>
              </a:ext>
            </a:extLst>
          </p:cNvPr>
          <p:cNvSpPr>
            <a:spLocks noGrp="1"/>
          </p:cNvSpPr>
          <p:nvPr>
            <p:ph type="body" sz="quarter" idx="15" hasCustomPrompt="1"/>
          </p:nvPr>
        </p:nvSpPr>
        <p:spPr>
          <a:xfrm>
            <a:off x="465172" y="2075688"/>
            <a:ext cx="2251564" cy="498496"/>
          </a:xfrm>
          <a:prstGeom prst="rect">
            <a:avLst/>
          </a:prstGeom>
        </p:spPr>
        <p:txBody>
          <a:bodyPr anchor="b"/>
          <a:lstStyle>
            <a:lvl1pPr marL="0" indent="0" algn="ctr">
              <a:buNone/>
              <a:defRPr sz="1600" cap="all" baseline="0">
                <a:solidFill>
                  <a:schemeClr val="accent2"/>
                </a:solidFill>
                <a:latin typeface="Segoe UI" panose="020B0502040204020203" pitchFamily="34" charset="0"/>
              </a:defRPr>
            </a:lvl1pPr>
          </a:lstStyle>
          <a:p>
            <a:pPr lvl="0"/>
            <a:r>
              <a:rPr lang="en-US"/>
              <a:t>Add text</a:t>
            </a:r>
          </a:p>
        </p:txBody>
      </p:sp>
      <p:sp>
        <p:nvSpPr>
          <p:cNvPr id="28" name="Text Placeholder 22">
            <a:extLst>
              <a:ext uri="{FF2B5EF4-FFF2-40B4-BE49-F238E27FC236}">
                <a16:creationId xmlns:a16="http://schemas.microsoft.com/office/drawing/2014/main" id="{00414708-82D0-44BF-8CBD-2D165A385617}"/>
              </a:ext>
            </a:extLst>
          </p:cNvPr>
          <p:cNvSpPr>
            <a:spLocks noGrp="1"/>
          </p:cNvSpPr>
          <p:nvPr>
            <p:ph type="body" sz="quarter" idx="20" hasCustomPrompt="1"/>
          </p:nvPr>
        </p:nvSpPr>
        <p:spPr>
          <a:xfrm>
            <a:off x="465172" y="2578608"/>
            <a:ext cx="2251564" cy="310896"/>
          </a:xfrm>
          <a:prstGeom prst="rect">
            <a:avLst/>
          </a:prstGeom>
        </p:spPr>
        <p:txBody>
          <a:bodyPr anchor="t"/>
          <a:lstStyle>
            <a:lvl1pPr marL="0" indent="0" algn="ctr">
              <a:lnSpc>
                <a:spcPct val="114000"/>
              </a:lnSpc>
              <a:spcBef>
                <a:spcPts val="0"/>
              </a:spcBef>
              <a:buNone/>
              <a:defRPr sz="1200" spc="50" baseline="0">
                <a:solidFill>
                  <a:schemeClr val="accent2"/>
                </a:solidFill>
              </a:defRPr>
            </a:lvl1pPr>
          </a:lstStyle>
          <a:p>
            <a:pPr lvl="0"/>
            <a:r>
              <a:rPr lang="en-US"/>
              <a:t>Add text</a:t>
            </a:r>
          </a:p>
        </p:txBody>
      </p:sp>
      <p:sp>
        <p:nvSpPr>
          <p:cNvPr id="29" name="Text Placeholder 22">
            <a:extLst>
              <a:ext uri="{FF2B5EF4-FFF2-40B4-BE49-F238E27FC236}">
                <a16:creationId xmlns:a16="http://schemas.microsoft.com/office/drawing/2014/main" id="{272F07D4-1C66-4FA2-8361-FC6267F17717}"/>
              </a:ext>
            </a:extLst>
          </p:cNvPr>
          <p:cNvSpPr>
            <a:spLocks noGrp="1"/>
          </p:cNvSpPr>
          <p:nvPr>
            <p:ph type="body" sz="quarter" idx="21" hasCustomPrompt="1"/>
          </p:nvPr>
        </p:nvSpPr>
        <p:spPr>
          <a:xfrm>
            <a:off x="4970216" y="2075688"/>
            <a:ext cx="2251564" cy="498496"/>
          </a:xfrm>
          <a:prstGeom prst="rect">
            <a:avLst/>
          </a:prstGeom>
        </p:spPr>
        <p:txBody>
          <a:bodyPr anchor="b"/>
          <a:lstStyle>
            <a:lvl1pPr marL="0" indent="0" algn="ctr">
              <a:buNone/>
              <a:defRPr sz="1600" cap="all" baseline="0">
                <a:solidFill>
                  <a:schemeClr val="accent5">
                    <a:lumMod val="50000"/>
                  </a:schemeClr>
                </a:solidFill>
                <a:latin typeface="Segoe UI" panose="020B0502040204020203" pitchFamily="34" charset="0"/>
              </a:defRPr>
            </a:lvl1pPr>
          </a:lstStyle>
          <a:p>
            <a:pPr lvl="0"/>
            <a:r>
              <a:rPr lang="en-US"/>
              <a:t>Add text</a:t>
            </a:r>
          </a:p>
        </p:txBody>
      </p:sp>
      <p:sp>
        <p:nvSpPr>
          <p:cNvPr id="30" name="Text Placeholder 22">
            <a:extLst>
              <a:ext uri="{FF2B5EF4-FFF2-40B4-BE49-F238E27FC236}">
                <a16:creationId xmlns:a16="http://schemas.microsoft.com/office/drawing/2014/main" id="{432C0CF3-19F3-4C10-9EEC-BA5E5F3FD22F}"/>
              </a:ext>
            </a:extLst>
          </p:cNvPr>
          <p:cNvSpPr>
            <a:spLocks noGrp="1"/>
          </p:cNvSpPr>
          <p:nvPr>
            <p:ph type="body" sz="quarter" idx="22" hasCustomPrompt="1"/>
          </p:nvPr>
        </p:nvSpPr>
        <p:spPr>
          <a:xfrm>
            <a:off x="4970216" y="2578608"/>
            <a:ext cx="2251564" cy="310896"/>
          </a:xfrm>
          <a:prstGeom prst="rect">
            <a:avLst/>
          </a:prstGeom>
        </p:spPr>
        <p:txBody>
          <a:bodyPr anchor="t"/>
          <a:lstStyle>
            <a:lvl1pPr marL="0" indent="0" algn="ctr">
              <a:lnSpc>
                <a:spcPct val="114000"/>
              </a:lnSpc>
              <a:spcBef>
                <a:spcPts val="0"/>
              </a:spcBef>
              <a:buNone/>
              <a:defRPr sz="1200" spc="50" baseline="0">
                <a:solidFill>
                  <a:schemeClr val="accent5">
                    <a:lumMod val="50000"/>
                  </a:schemeClr>
                </a:solidFill>
              </a:defRPr>
            </a:lvl1pPr>
          </a:lstStyle>
          <a:p>
            <a:pPr lvl="0"/>
            <a:r>
              <a:rPr lang="en-US"/>
              <a:t>Add text</a:t>
            </a:r>
          </a:p>
        </p:txBody>
      </p:sp>
      <p:sp>
        <p:nvSpPr>
          <p:cNvPr id="31" name="Text Placeholder 22">
            <a:extLst>
              <a:ext uri="{FF2B5EF4-FFF2-40B4-BE49-F238E27FC236}">
                <a16:creationId xmlns:a16="http://schemas.microsoft.com/office/drawing/2014/main" id="{4A3A0AFC-7EB9-4059-8C59-C42379BA923E}"/>
              </a:ext>
            </a:extLst>
          </p:cNvPr>
          <p:cNvSpPr>
            <a:spLocks noGrp="1"/>
          </p:cNvSpPr>
          <p:nvPr>
            <p:ph type="body" sz="quarter" idx="23" hasCustomPrompt="1"/>
          </p:nvPr>
        </p:nvSpPr>
        <p:spPr>
          <a:xfrm>
            <a:off x="9473340" y="2075688"/>
            <a:ext cx="2251564" cy="498496"/>
          </a:xfrm>
          <a:prstGeom prst="rect">
            <a:avLst/>
          </a:prstGeom>
        </p:spPr>
        <p:txBody>
          <a:bodyPr anchor="b"/>
          <a:lstStyle>
            <a:lvl1pPr marL="0" indent="0" algn="ctr">
              <a:buNone/>
              <a:defRPr sz="1600" cap="all" baseline="0">
                <a:solidFill>
                  <a:schemeClr val="accent1">
                    <a:lumMod val="75000"/>
                  </a:schemeClr>
                </a:solidFill>
                <a:latin typeface="Segoe UI" panose="020B0502040204020203" pitchFamily="34" charset="0"/>
              </a:defRPr>
            </a:lvl1pPr>
          </a:lstStyle>
          <a:p>
            <a:pPr lvl="0"/>
            <a:r>
              <a:rPr lang="en-US"/>
              <a:t>Add text</a:t>
            </a:r>
          </a:p>
        </p:txBody>
      </p:sp>
      <p:sp>
        <p:nvSpPr>
          <p:cNvPr id="32" name="Text Placeholder 22">
            <a:extLst>
              <a:ext uri="{FF2B5EF4-FFF2-40B4-BE49-F238E27FC236}">
                <a16:creationId xmlns:a16="http://schemas.microsoft.com/office/drawing/2014/main" id="{417F27A8-21AF-48E6-8A67-65C9920A3077}"/>
              </a:ext>
            </a:extLst>
          </p:cNvPr>
          <p:cNvSpPr>
            <a:spLocks noGrp="1"/>
          </p:cNvSpPr>
          <p:nvPr>
            <p:ph type="body" sz="quarter" idx="24" hasCustomPrompt="1"/>
          </p:nvPr>
        </p:nvSpPr>
        <p:spPr>
          <a:xfrm>
            <a:off x="9473340" y="2578608"/>
            <a:ext cx="2251564" cy="310896"/>
          </a:xfrm>
          <a:prstGeom prst="rect">
            <a:avLst/>
          </a:prstGeom>
        </p:spPr>
        <p:txBody>
          <a:bodyPr anchor="t"/>
          <a:lstStyle>
            <a:lvl1pPr marL="0" indent="0" algn="ctr">
              <a:lnSpc>
                <a:spcPct val="114000"/>
              </a:lnSpc>
              <a:spcBef>
                <a:spcPts val="0"/>
              </a:spcBef>
              <a:buNone/>
              <a:defRPr sz="1200" spc="50" baseline="0">
                <a:solidFill>
                  <a:schemeClr val="accent1">
                    <a:lumMod val="75000"/>
                  </a:schemeClr>
                </a:solidFill>
              </a:defRPr>
            </a:lvl1pPr>
          </a:lstStyle>
          <a:p>
            <a:pPr lvl="0"/>
            <a:r>
              <a:rPr lang="en-US"/>
              <a:t>Add text</a:t>
            </a:r>
          </a:p>
        </p:txBody>
      </p:sp>
      <p:sp>
        <p:nvSpPr>
          <p:cNvPr id="33" name="Text Placeholder 22">
            <a:extLst>
              <a:ext uri="{FF2B5EF4-FFF2-40B4-BE49-F238E27FC236}">
                <a16:creationId xmlns:a16="http://schemas.microsoft.com/office/drawing/2014/main" id="{F26C8D2A-15B8-4AB1-83F7-74DB0A35CC77}"/>
              </a:ext>
            </a:extLst>
          </p:cNvPr>
          <p:cNvSpPr>
            <a:spLocks noGrp="1"/>
          </p:cNvSpPr>
          <p:nvPr>
            <p:ph type="body" sz="quarter" idx="25" hasCustomPrompt="1"/>
          </p:nvPr>
        </p:nvSpPr>
        <p:spPr>
          <a:xfrm>
            <a:off x="2716736" y="4398264"/>
            <a:ext cx="2251562" cy="498496"/>
          </a:xfrm>
          <a:prstGeom prst="rect">
            <a:avLst/>
          </a:prstGeom>
        </p:spPr>
        <p:txBody>
          <a:bodyPr anchor="b"/>
          <a:lstStyle>
            <a:lvl1pPr marL="0" indent="0" algn="ctr">
              <a:buNone/>
              <a:defRPr sz="1600" cap="all" baseline="0">
                <a:solidFill>
                  <a:schemeClr val="accent1">
                    <a:lumMod val="50000"/>
                  </a:schemeClr>
                </a:solidFill>
                <a:latin typeface="Segoe UI" panose="020B0502040204020203" pitchFamily="34" charset="0"/>
              </a:defRPr>
            </a:lvl1pPr>
          </a:lstStyle>
          <a:p>
            <a:pPr lvl="0"/>
            <a:r>
              <a:rPr lang="en-US"/>
              <a:t>Add text</a:t>
            </a:r>
          </a:p>
        </p:txBody>
      </p:sp>
      <p:sp>
        <p:nvSpPr>
          <p:cNvPr id="34" name="Text Placeholder 22">
            <a:extLst>
              <a:ext uri="{FF2B5EF4-FFF2-40B4-BE49-F238E27FC236}">
                <a16:creationId xmlns:a16="http://schemas.microsoft.com/office/drawing/2014/main" id="{07311D06-DEA1-4811-AC58-E3B935DC5A8F}"/>
              </a:ext>
            </a:extLst>
          </p:cNvPr>
          <p:cNvSpPr>
            <a:spLocks noGrp="1"/>
          </p:cNvSpPr>
          <p:nvPr>
            <p:ph type="body" sz="quarter" idx="26" hasCustomPrompt="1"/>
          </p:nvPr>
        </p:nvSpPr>
        <p:spPr>
          <a:xfrm>
            <a:off x="2716736" y="4917263"/>
            <a:ext cx="2251562" cy="310896"/>
          </a:xfrm>
          <a:prstGeom prst="rect">
            <a:avLst/>
          </a:prstGeom>
        </p:spPr>
        <p:txBody>
          <a:bodyPr anchor="t"/>
          <a:lstStyle>
            <a:lvl1pPr marL="0" indent="0" algn="ctr">
              <a:lnSpc>
                <a:spcPct val="114000"/>
              </a:lnSpc>
              <a:spcBef>
                <a:spcPts val="0"/>
              </a:spcBef>
              <a:buNone/>
              <a:defRPr sz="1200" spc="50" baseline="0">
                <a:solidFill>
                  <a:schemeClr val="accent1">
                    <a:lumMod val="50000"/>
                  </a:schemeClr>
                </a:solidFill>
              </a:defRPr>
            </a:lvl1pPr>
          </a:lstStyle>
          <a:p>
            <a:pPr lvl="0"/>
            <a:r>
              <a:rPr lang="en-US"/>
              <a:t>Add text</a:t>
            </a:r>
          </a:p>
        </p:txBody>
      </p:sp>
      <p:sp>
        <p:nvSpPr>
          <p:cNvPr id="35" name="Text Placeholder 22">
            <a:extLst>
              <a:ext uri="{FF2B5EF4-FFF2-40B4-BE49-F238E27FC236}">
                <a16:creationId xmlns:a16="http://schemas.microsoft.com/office/drawing/2014/main" id="{23AC1CF6-E394-4A35-A634-F187E005A4F8}"/>
              </a:ext>
            </a:extLst>
          </p:cNvPr>
          <p:cNvSpPr>
            <a:spLocks noGrp="1"/>
          </p:cNvSpPr>
          <p:nvPr>
            <p:ph type="body" sz="quarter" idx="27" hasCustomPrompt="1"/>
          </p:nvPr>
        </p:nvSpPr>
        <p:spPr>
          <a:xfrm>
            <a:off x="7221784" y="4398264"/>
            <a:ext cx="2251562" cy="498496"/>
          </a:xfrm>
          <a:prstGeom prst="rect">
            <a:avLst/>
          </a:prstGeom>
        </p:spPr>
        <p:txBody>
          <a:bodyPr anchor="b"/>
          <a:lstStyle>
            <a:lvl1pPr marL="0" indent="0" algn="ctr">
              <a:buNone/>
              <a:defRPr sz="1600" cap="all" baseline="0">
                <a:solidFill>
                  <a:schemeClr val="accent3"/>
                </a:solidFill>
                <a:latin typeface="Segoe UI" panose="020B0502040204020203" pitchFamily="34" charset="0"/>
              </a:defRPr>
            </a:lvl1pPr>
          </a:lstStyle>
          <a:p>
            <a:pPr lvl="0"/>
            <a:r>
              <a:rPr lang="en-US"/>
              <a:t>Add text</a:t>
            </a:r>
          </a:p>
        </p:txBody>
      </p:sp>
      <p:sp>
        <p:nvSpPr>
          <p:cNvPr id="36" name="Text Placeholder 22">
            <a:extLst>
              <a:ext uri="{FF2B5EF4-FFF2-40B4-BE49-F238E27FC236}">
                <a16:creationId xmlns:a16="http://schemas.microsoft.com/office/drawing/2014/main" id="{9F72BEB0-9B11-4205-B9FC-10E5201C8132}"/>
              </a:ext>
            </a:extLst>
          </p:cNvPr>
          <p:cNvSpPr>
            <a:spLocks noGrp="1"/>
          </p:cNvSpPr>
          <p:nvPr>
            <p:ph type="body" sz="quarter" idx="28" hasCustomPrompt="1"/>
          </p:nvPr>
        </p:nvSpPr>
        <p:spPr>
          <a:xfrm>
            <a:off x="7221784" y="4917263"/>
            <a:ext cx="2251562" cy="310896"/>
          </a:xfrm>
          <a:prstGeom prst="rect">
            <a:avLst/>
          </a:prstGeom>
        </p:spPr>
        <p:txBody>
          <a:bodyPr anchor="t"/>
          <a:lstStyle>
            <a:lvl1pPr marL="0" indent="0" algn="ctr">
              <a:lnSpc>
                <a:spcPct val="114000"/>
              </a:lnSpc>
              <a:spcBef>
                <a:spcPts val="0"/>
              </a:spcBef>
              <a:buNone/>
              <a:defRPr sz="1200" spc="50" baseline="0">
                <a:solidFill>
                  <a:schemeClr val="accent3"/>
                </a:solidFill>
              </a:defRPr>
            </a:lvl1pPr>
          </a:lstStyle>
          <a:p>
            <a:pPr lvl="0"/>
            <a:r>
              <a:rPr lang="en-US"/>
              <a:t>Add text</a:t>
            </a:r>
          </a:p>
        </p:txBody>
      </p:sp>
      <p:cxnSp>
        <p:nvCxnSpPr>
          <p:cNvPr id="51" name="Straight Connector 50">
            <a:extLst>
              <a:ext uri="{FF2B5EF4-FFF2-40B4-BE49-F238E27FC236}">
                <a16:creationId xmlns:a16="http://schemas.microsoft.com/office/drawing/2014/main" id="{0E574CD7-C8A6-4F56-81B4-F72FB22E04DA}"/>
              </a:ext>
              <a:ext uri="{C183D7F6-B498-43B3-948B-1728B52AA6E4}">
                <adec:decorative xmlns:adec="http://schemas.microsoft.com/office/drawing/2017/decorative" val="1"/>
              </a:ext>
            </a:extLst>
          </p:cNvPr>
          <p:cNvCxnSpPr>
            <a:cxnSpLocks/>
          </p:cNvCxnSpPr>
          <p:nvPr userDrawn="1"/>
        </p:nvCxnSpPr>
        <p:spPr>
          <a:xfrm>
            <a:off x="3844715" y="3977431"/>
            <a:ext cx="0" cy="415716"/>
          </a:xfrm>
          <a:prstGeom prst="line">
            <a:avLst/>
          </a:prstGeom>
          <a:ln>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0FC7994-2504-4FF9-81F5-24405FEF066C}"/>
              </a:ext>
              <a:ext uri="{C183D7F6-B498-43B3-948B-1728B52AA6E4}">
                <adec:decorative xmlns:adec="http://schemas.microsoft.com/office/drawing/2017/decorative" val="1"/>
              </a:ext>
            </a:extLst>
          </p:cNvPr>
          <p:cNvCxnSpPr>
            <a:cxnSpLocks/>
          </p:cNvCxnSpPr>
          <p:nvPr userDrawn="1"/>
        </p:nvCxnSpPr>
        <p:spPr>
          <a:xfrm>
            <a:off x="8347565" y="3977431"/>
            <a:ext cx="0" cy="415716"/>
          </a:xfrm>
          <a:prstGeom prst="line">
            <a:avLst/>
          </a:prstGeom>
          <a:ln>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7837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5-column layout">
    <p:bg>
      <p:bgPr>
        <a:solidFill>
          <a:schemeClr val="bg1">
            <a:alpha val="3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101351-79F8-4AD7-A22B-E7AFB1C69970}"/>
              </a:ext>
              <a:ext uri="{C183D7F6-B498-43B3-948B-1728B52AA6E4}">
                <adec:decorative xmlns:adec="http://schemas.microsoft.com/office/drawing/2017/decorative" val="1"/>
              </a:ext>
            </a:extLst>
          </p:cNvPr>
          <p:cNvSpPr/>
          <p:nvPr userDrawn="1"/>
        </p:nvSpPr>
        <p:spPr>
          <a:xfrm>
            <a:off x="0" y="4274260"/>
            <a:ext cx="12192000" cy="2583739"/>
          </a:xfrm>
          <a:prstGeom prst="rect">
            <a:avLst/>
          </a:prstGeom>
          <a:solidFill>
            <a:schemeClr val="tx2">
              <a:lumMod val="60000"/>
              <a:lumOff val="4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09A49BC-8099-40DE-8210-5A1CBAA423D4}"/>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1"/>
                </a:solidFill>
              </a:defRPr>
            </a:lvl1pPr>
          </a:lstStyle>
          <a:p>
            <a:r>
              <a:rPr lang="en-US"/>
              <a:t>Click to add title</a:t>
            </a:r>
          </a:p>
        </p:txBody>
      </p:sp>
      <p:sp>
        <p:nvSpPr>
          <p:cNvPr id="13" name="Rectangle 12">
            <a:extLst>
              <a:ext uri="{FF2B5EF4-FFF2-40B4-BE49-F238E27FC236}">
                <a16:creationId xmlns:a16="http://schemas.microsoft.com/office/drawing/2014/main" id="{45B7BBE6-4278-4E33-9044-72A2E0C0E403}"/>
              </a:ext>
              <a:ext uri="{C183D7F6-B498-43B3-948B-1728B52AA6E4}">
                <adec:decorative xmlns:adec="http://schemas.microsoft.com/office/drawing/2017/decorative" val="1"/>
              </a:ext>
            </a:extLst>
          </p:cNvPr>
          <p:cNvSpPr/>
          <p:nvPr userDrawn="1"/>
        </p:nvSpPr>
        <p:spPr>
          <a:xfrm>
            <a:off x="608564" y="1585733"/>
            <a:ext cx="2065188" cy="3995918"/>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3"/>
              </a:solidFill>
            </a:endParaRPr>
          </a:p>
        </p:txBody>
      </p:sp>
      <p:sp>
        <p:nvSpPr>
          <p:cNvPr id="15" name="Rectangle 14">
            <a:extLst>
              <a:ext uri="{FF2B5EF4-FFF2-40B4-BE49-F238E27FC236}">
                <a16:creationId xmlns:a16="http://schemas.microsoft.com/office/drawing/2014/main" id="{600E549E-0E7C-4599-B51C-97AA7E525CD2}"/>
              </a:ext>
              <a:ext uri="{C183D7F6-B498-43B3-948B-1728B52AA6E4}">
                <adec:decorative xmlns:adec="http://schemas.microsoft.com/office/drawing/2017/decorative" val="1"/>
              </a:ext>
            </a:extLst>
          </p:cNvPr>
          <p:cNvSpPr/>
          <p:nvPr userDrawn="1"/>
        </p:nvSpPr>
        <p:spPr>
          <a:xfrm>
            <a:off x="2832832" y="1585733"/>
            <a:ext cx="2065188" cy="399591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50000"/>
                </a:schemeClr>
              </a:solidFill>
            </a:endParaRPr>
          </a:p>
        </p:txBody>
      </p:sp>
      <p:sp>
        <p:nvSpPr>
          <p:cNvPr id="17" name="Rectangle 16">
            <a:extLst>
              <a:ext uri="{FF2B5EF4-FFF2-40B4-BE49-F238E27FC236}">
                <a16:creationId xmlns:a16="http://schemas.microsoft.com/office/drawing/2014/main" id="{AF7C507F-AD4D-47B6-88C3-C1D0154FB7F2}"/>
              </a:ext>
              <a:ext uri="{C183D7F6-B498-43B3-948B-1728B52AA6E4}">
                <adec:decorative xmlns:adec="http://schemas.microsoft.com/office/drawing/2017/decorative" val="1"/>
              </a:ext>
            </a:extLst>
          </p:cNvPr>
          <p:cNvSpPr/>
          <p:nvPr userDrawn="1"/>
        </p:nvSpPr>
        <p:spPr>
          <a:xfrm>
            <a:off x="5063405" y="1585733"/>
            <a:ext cx="2065188" cy="3995918"/>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A0266B1-BBD1-44C0-8D4C-4E651D320B77}"/>
              </a:ext>
              <a:ext uri="{C183D7F6-B498-43B3-948B-1728B52AA6E4}">
                <adec:decorative xmlns:adec="http://schemas.microsoft.com/office/drawing/2017/decorative" val="1"/>
              </a:ext>
            </a:extLst>
          </p:cNvPr>
          <p:cNvSpPr/>
          <p:nvPr userDrawn="1"/>
        </p:nvSpPr>
        <p:spPr>
          <a:xfrm>
            <a:off x="7293980" y="1585733"/>
            <a:ext cx="2065188" cy="3995918"/>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1BB1CE-E3FA-4E7F-A54B-3FB675098A2A}"/>
              </a:ext>
              <a:ext uri="{C183D7F6-B498-43B3-948B-1728B52AA6E4}">
                <adec:decorative xmlns:adec="http://schemas.microsoft.com/office/drawing/2017/decorative" val="1"/>
              </a:ext>
            </a:extLst>
          </p:cNvPr>
          <p:cNvSpPr/>
          <p:nvPr userDrawn="1"/>
        </p:nvSpPr>
        <p:spPr>
          <a:xfrm>
            <a:off x="9511052" y="1585733"/>
            <a:ext cx="2065188" cy="3995918"/>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 Placeholder 22">
            <a:extLst>
              <a:ext uri="{FF2B5EF4-FFF2-40B4-BE49-F238E27FC236}">
                <a16:creationId xmlns:a16="http://schemas.microsoft.com/office/drawing/2014/main" id="{15D11F63-A3DB-4EB1-9148-6E8C6678D14A}"/>
              </a:ext>
            </a:extLst>
          </p:cNvPr>
          <p:cNvSpPr>
            <a:spLocks noGrp="1"/>
          </p:cNvSpPr>
          <p:nvPr>
            <p:ph type="body" sz="quarter" idx="15" hasCustomPrompt="1"/>
          </p:nvPr>
        </p:nvSpPr>
        <p:spPr>
          <a:xfrm>
            <a:off x="727843" y="2432304"/>
            <a:ext cx="1826631" cy="776287"/>
          </a:xfrm>
          <a:prstGeom prst="rect">
            <a:avLst/>
          </a:prstGeom>
        </p:spPr>
        <p:txBody>
          <a:bodyPr anchor="ctr"/>
          <a:lstStyle>
            <a:lvl1pPr marL="0" indent="0">
              <a:buNone/>
              <a:defRPr sz="1800" cap="all" normalizeH="0" baseline="0">
                <a:solidFill>
                  <a:schemeClr val="bg1"/>
                </a:solidFill>
              </a:defRPr>
            </a:lvl1pPr>
          </a:lstStyle>
          <a:p>
            <a:pPr lvl="0"/>
            <a:r>
              <a:rPr lang="en-US"/>
              <a:t>Add text</a:t>
            </a:r>
          </a:p>
        </p:txBody>
      </p:sp>
      <p:sp>
        <p:nvSpPr>
          <p:cNvPr id="29" name="Text Placeholder 22">
            <a:extLst>
              <a:ext uri="{FF2B5EF4-FFF2-40B4-BE49-F238E27FC236}">
                <a16:creationId xmlns:a16="http://schemas.microsoft.com/office/drawing/2014/main" id="{96E63495-7407-4360-95F6-82D0C68813B0}"/>
              </a:ext>
            </a:extLst>
          </p:cNvPr>
          <p:cNvSpPr>
            <a:spLocks noGrp="1"/>
          </p:cNvSpPr>
          <p:nvPr>
            <p:ph type="body" sz="quarter" idx="20" hasCustomPrompt="1"/>
          </p:nvPr>
        </p:nvSpPr>
        <p:spPr>
          <a:xfrm>
            <a:off x="727843" y="3429000"/>
            <a:ext cx="1826631" cy="1527689"/>
          </a:xfrm>
          <a:prstGeom prst="rect">
            <a:avLst/>
          </a:prstGeom>
        </p:spPr>
        <p:txBody>
          <a:bodyPr/>
          <a:lstStyle>
            <a:lvl1pPr marL="0" indent="0">
              <a:lnSpc>
                <a:spcPct val="114000"/>
              </a:lnSpc>
              <a:spcBef>
                <a:spcPts val="0"/>
              </a:spcBef>
              <a:buNone/>
              <a:defRPr sz="1200" spc="50" baseline="0">
                <a:solidFill>
                  <a:schemeClr val="bg1"/>
                </a:solidFill>
              </a:defRPr>
            </a:lvl1pPr>
          </a:lstStyle>
          <a:p>
            <a:pPr lvl="0"/>
            <a:r>
              <a:rPr lang="en-US"/>
              <a:t>Add text</a:t>
            </a:r>
          </a:p>
        </p:txBody>
      </p:sp>
      <p:sp>
        <p:nvSpPr>
          <p:cNvPr id="32" name="Text Placeholder 22">
            <a:extLst>
              <a:ext uri="{FF2B5EF4-FFF2-40B4-BE49-F238E27FC236}">
                <a16:creationId xmlns:a16="http://schemas.microsoft.com/office/drawing/2014/main" id="{3A879552-0B9C-48EC-8D07-A24DB252D634}"/>
              </a:ext>
            </a:extLst>
          </p:cNvPr>
          <p:cNvSpPr>
            <a:spLocks noGrp="1"/>
          </p:cNvSpPr>
          <p:nvPr>
            <p:ph type="body" sz="quarter" idx="21" hasCustomPrompt="1"/>
          </p:nvPr>
        </p:nvSpPr>
        <p:spPr>
          <a:xfrm>
            <a:off x="2952111" y="2432304"/>
            <a:ext cx="1826631" cy="776287"/>
          </a:xfrm>
          <a:prstGeom prst="rect">
            <a:avLst/>
          </a:prstGeom>
        </p:spPr>
        <p:txBody>
          <a:bodyPr anchor="ctr"/>
          <a:lstStyle>
            <a:lvl1pPr marL="0" indent="0">
              <a:buNone/>
              <a:defRPr sz="1800" cap="all" baseline="0">
                <a:solidFill>
                  <a:schemeClr val="bg1"/>
                </a:solidFill>
              </a:defRPr>
            </a:lvl1pPr>
          </a:lstStyle>
          <a:p>
            <a:pPr lvl="0"/>
            <a:r>
              <a:rPr lang="en-US"/>
              <a:t>Add text</a:t>
            </a:r>
          </a:p>
        </p:txBody>
      </p:sp>
      <p:sp>
        <p:nvSpPr>
          <p:cNvPr id="33" name="Text Placeholder 22">
            <a:extLst>
              <a:ext uri="{FF2B5EF4-FFF2-40B4-BE49-F238E27FC236}">
                <a16:creationId xmlns:a16="http://schemas.microsoft.com/office/drawing/2014/main" id="{8337BD60-5C54-4FEC-A9D6-5C29EB94799F}"/>
              </a:ext>
            </a:extLst>
          </p:cNvPr>
          <p:cNvSpPr>
            <a:spLocks noGrp="1"/>
          </p:cNvSpPr>
          <p:nvPr>
            <p:ph type="body" sz="quarter" idx="22" hasCustomPrompt="1"/>
          </p:nvPr>
        </p:nvSpPr>
        <p:spPr>
          <a:xfrm>
            <a:off x="2952111" y="3429000"/>
            <a:ext cx="1826631" cy="1527689"/>
          </a:xfrm>
          <a:prstGeom prst="rect">
            <a:avLst/>
          </a:prstGeom>
        </p:spPr>
        <p:txBody>
          <a:bodyPr/>
          <a:lstStyle>
            <a:lvl1pPr marL="0" indent="0">
              <a:lnSpc>
                <a:spcPct val="114000"/>
              </a:lnSpc>
              <a:spcBef>
                <a:spcPts val="0"/>
              </a:spcBef>
              <a:buNone/>
              <a:defRPr sz="1200" spc="50" baseline="0">
                <a:solidFill>
                  <a:schemeClr val="bg1"/>
                </a:solidFill>
              </a:defRPr>
            </a:lvl1pPr>
          </a:lstStyle>
          <a:p>
            <a:pPr lvl="0"/>
            <a:r>
              <a:rPr lang="en-US"/>
              <a:t>Add text</a:t>
            </a:r>
          </a:p>
        </p:txBody>
      </p:sp>
      <p:sp>
        <p:nvSpPr>
          <p:cNvPr id="34" name="Text Placeholder 22">
            <a:extLst>
              <a:ext uri="{FF2B5EF4-FFF2-40B4-BE49-F238E27FC236}">
                <a16:creationId xmlns:a16="http://schemas.microsoft.com/office/drawing/2014/main" id="{25F7073D-87C3-473A-9A04-748C3F682652}"/>
              </a:ext>
            </a:extLst>
          </p:cNvPr>
          <p:cNvSpPr>
            <a:spLocks noGrp="1"/>
          </p:cNvSpPr>
          <p:nvPr>
            <p:ph type="body" sz="quarter" idx="23" hasCustomPrompt="1"/>
          </p:nvPr>
        </p:nvSpPr>
        <p:spPr>
          <a:xfrm>
            <a:off x="5182684" y="2432304"/>
            <a:ext cx="1826631" cy="776287"/>
          </a:xfrm>
          <a:prstGeom prst="rect">
            <a:avLst/>
          </a:prstGeom>
        </p:spPr>
        <p:txBody>
          <a:bodyPr anchor="ctr"/>
          <a:lstStyle>
            <a:lvl1pPr marL="0" indent="0">
              <a:buNone/>
              <a:defRPr sz="1800" cap="all" baseline="0">
                <a:solidFill>
                  <a:schemeClr val="bg1"/>
                </a:solidFill>
              </a:defRPr>
            </a:lvl1pPr>
          </a:lstStyle>
          <a:p>
            <a:pPr lvl="0"/>
            <a:r>
              <a:rPr lang="en-US"/>
              <a:t>Add text</a:t>
            </a:r>
          </a:p>
        </p:txBody>
      </p:sp>
      <p:sp>
        <p:nvSpPr>
          <p:cNvPr id="35" name="Text Placeholder 22">
            <a:extLst>
              <a:ext uri="{FF2B5EF4-FFF2-40B4-BE49-F238E27FC236}">
                <a16:creationId xmlns:a16="http://schemas.microsoft.com/office/drawing/2014/main" id="{5CB2BF3B-6E9D-4A28-A938-C9CC9E496484}"/>
              </a:ext>
            </a:extLst>
          </p:cNvPr>
          <p:cNvSpPr>
            <a:spLocks noGrp="1"/>
          </p:cNvSpPr>
          <p:nvPr>
            <p:ph type="body" sz="quarter" idx="24" hasCustomPrompt="1"/>
          </p:nvPr>
        </p:nvSpPr>
        <p:spPr>
          <a:xfrm>
            <a:off x="5182684" y="3429000"/>
            <a:ext cx="1826631" cy="1527689"/>
          </a:xfrm>
          <a:prstGeom prst="rect">
            <a:avLst/>
          </a:prstGeom>
        </p:spPr>
        <p:txBody>
          <a:bodyPr/>
          <a:lstStyle>
            <a:lvl1pPr marL="0" indent="0">
              <a:lnSpc>
                <a:spcPct val="114000"/>
              </a:lnSpc>
              <a:spcBef>
                <a:spcPts val="0"/>
              </a:spcBef>
              <a:buNone/>
              <a:defRPr sz="1200" spc="50" baseline="0">
                <a:solidFill>
                  <a:schemeClr val="bg1"/>
                </a:solidFill>
              </a:defRPr>
            </a:lvl1pPr>
          </a:lstStyle>
          <a:p>
            <a:pPr lvl="0"/>
            <a:r>
              <a:rPr lang="en-US"/>
              <a:t>Add text</a:t>
            </a:r>
          </a:p>
        </p:txBody>
      </p:sp>
      <p:sp>
        <p:nvSpPr>
          <p:cNvPr id="36" name="Text Placeholder 22">
            <a:extLst>
              <a:ext uri="{FF2B5EF4-FFF2-40B4-BE49-F238E27FC236}">
                <a16:creationId xmlns:a16="http://schemas.microsoft.com/office/drawing/2014/main" id="{94E179CD-2F9C-44FA-813E-253ACC4A978E}"/>
              </a:ext>
            </a:extLst>
          </p:cNvPr>
          <p:cNvSpPr>
            <a:spLocks noGrp="1"/>
          </p:cNvSpPr>
          <p:nvPr>
            <p:ph type="body" sz="quarter" idx="25" hasCustomPrompt="1"/>
          </p:nvPr>
        </p:nvSpPr>
        <p:spPr>
          <a:xfrm>
            <a:off x="7413259" y="2432304"/>
            <a:ext cx="1826631" cy="776287"/>
          </a:xfrm>
          <a:prstGeom prst="rect">
            <a:avLst/>
          </a:prstGeom>
        </p:spPr>
        <p:txBody>
          <a:bodyPr anchor="ctr"/>
          <a:lstStyle>
            <a:lvl1pPr marL="0" indent="0">
              <a:buNone/>
              <a:defRPr sz="1800" cap="all" baseline="0">
                <a:solidFill>
                  <a:schemeClr val="bg1"/>
                </a:solidFill>
              </a:defRPr>
            </a:lvl1pPr>
          </a:lstStyle>
          <a:p>
            <a:pPr lvl="0"/>
            <a:r>
              <a:rPr lang="en-US"/>
              <a:t>Add text</a:t>
            </a:r>
          </a:p>
        </p:txBody>
      </p:sp>
      <p:sp>
        <p:nvSpPr>
          <p:cNvPr id="37" name="Text Placeholder 22">
            <a:extLst>
              <a:ext uri="{FF2B5EF4-FFF2-40B4-BE49-F238E27FC236}">
                <a16:creationId xmlns:a16="http://schemas.microsoft.com/office/drawing/2014/main" id="{34D58360-D7DD-4F33-A29E-5F4835C2DC57}"/>
              </a:ext>
            </a:extLst>
          </p:cNvPr>
          <p:cNvSpPr>
            <a:spLocks noGrp="1"/>
          </p:cNvSpPr>
          <p:nvPr>
            <p:ph type="body" sz="quarter" idx="26" hasCustomPrompt="1"/>
          </p:nvPr>
        </p:nvSpPr>
        <p:spPr>
          <a:xfrm>
            <a:off x="7413259" y="3429000"/>
            <a:ext cx="1826631" cy="1527689"/>
          </a:xfrm>
          <a:prstGeom prst="rect">
            <a:avLst/>
          </a:prstGeom>
        </p:spPr>
        <p:txBody>
          <a:bodyPr/>
          <a:lstStyle>
            <a:lvl1pPr marL="0" indent="0">
              <a:lnSpc>
                <a:spcPct val="114000"/>
              </a:lnSpc>
              <a:spcBef>
                <a:spcPts val="0"/>
              </a:spcBef>
              <a:buNone/>
              <a:defRPr sz="1200" spc="50" baseline="0">
                <a:solidFill>
                  <a:schemeClr val="bg1"/>
                </a:solidFill>
              </a:defRPr>
            </a:lvl1pPr>
          </a:lstStyle>
          <a:p>
            <a:pPr lvl="0"/>
            <a:r>
              <a:rPr lang="en-US"/>
              <a:t>Add text</a:t>
            </a:r>
          </a:p>
        </p:txBody>
      </p:sp>
      <p:sp>
        <p:nvSpPr>
          <p:cNvPr id="38" name="Text Placeholder 22">
            <a:extLst>
              <a:ext uri="{FF2B5EF4-FFF2-40B4-BE49-F238E27FC236}">
                <a16:creationId xmlns:a16="http://schemas.microsoft.com/office/drawing/2014/main" id="{AA5A81E7-83B9-4A30-9A57-98FFF2716065}"/>
              </a:ext>
            </a:extLst>
          </p:cNvPr>
          <p:cNvSpPr>
            <a:spLocks noGrp="1"/>
          </p:cNvSpPr>
          <p:nvPr>
            <p:ph type="body" sz="quarter" idx="27" hasCustomPrompt="1"/>
          </p:nvPr>
        </p:nvSpPr>
        <p:spPr>
          <a:xfrm>
            <a:off x="9630331" y="2432304"/>
            <a:ext cx="1826631" cy="776287"/>
          </a:xfrm>
          <a:prstGeom prst="rect">
            <a:avLst/>
          </a:prstGeom>
        </p:spPr>
        <p:txBody>
          <a:bodyPr anchor="ctr"/>
          <a:lstStyle>
            <a:lvl1pPr marL="0" indent="0">
              <a:buNone/>
              <a:defRPr sz="1800" cap="all" baseline="0">
                <a:solidFill>
                  <a:schemeClr val="bg1"/>
                </a:solidFill>
              </a:defRPr>
            </a:lvl1pPr>
          </a:lstStyle>
          <a:p>
            <a:pPr lvl="0"/>
            <a:r>
              <a:rPr lang="en-US"/>
              <a:t>Add text</a:t>
            </a:r>
          </a:p>
        </p:txBody>
      </p:sp>
      <p:sp>
        <p:nvSpPr>
          <p:cNvPr id="39" name="Text Placeholder 22">
            <a:extLst>
              <a:ext uri="{FF2B5EF4-FFF2-40B4-BE49-F238E27FC236}">
                <a16:creationId xmlns:a16="http://schemas.microsoft.com/office/drawing/2014/main" id="{C45C6D3E-88B9-42D5-9A94-6D2B9CA3CDD0}"/>
              </a:ext>
            </a:extLst>
          </p:cNvPr>
          <p:cNvSpPr>
            <a:spLocks noGrp="1"/>
          </p:cNvSpPr>
          <p:nvPr>
            <p:ph type="body" sz="quarter" idx="28" hasCustomPrompt="1"/>
          </p:nvPr>
        </p:nvSpPr>
        <p:spPr>
          <a:xfrm>
            <a:off x="9630331" y="3429000"/>
            <a:ext cx="1826631" cy="1527689"/>
          </a:xfrm>
          <a:prstGeom prst="rect">
            <a:avLst/>
          </a:prstGeom>
        </p:spPr>
        <p:txBody>
          <a:bodyPr/>
          <a:lstStyle>
            <a:lvl1pPr marL="0" indent="0">
              <a:lnSpc>
                <a:spcPct val="114000"/>
              </a:lnSpc>
              <a:spcBef>
                <a:spcPts val="0"/>
              </a:spcBef>
              <a:buNone/>
              <a:defRPr sz="1200" spc="50" baseline="0">
                <a:solidFill>
                  <a:schemeClr val="bg1"/>
                </a:solidFill>
              </a:defRPr>
            </a:lvl1pPr>
          </a:lstStyle>
          <a:p>
            <a:pPr lvl="0"/>
            <a:r>
              <a:rPr lang="en-US"/>
              <a:t>Add text</a:t>
            </a:r>
          </a:p>
        </p:txBody>
      </p:sp>
    </p:spTree>
    <p:extLst>
      <p:ext uri="{BB962C8B-B14F-4D97-AF65-F5344CB8AC3E}">
        <p14:creationId xmlns:p14="http://schemas.microsoft.com/office/powerpoint/2010/main" val="1374537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 Images">
    <p:spTree>
      <p:nvGrpSpPr>
        <p:cNvPr id="1" name=""/>
        <p:cNvGrpSpPr/>
        <p:nvPr/>
      </p:nvGrpSpPr>
      <p:grpSpPr>
        <a:xfrm>
          <a:off x="0" y="0"/>
          <a:ext cx="0" cy="0"/>
          <a:chOff x="0" y="0"/>
          <a:chExt cx="0" cy="0"/>
        </a:xfrm>
      </p:grpSpPr>
      <p:sp>
        <p:nvSpPr>
          <p:cNvPr id="13" name="Title 2">
            <a:extLst>
              <a:ext uri="{FF2B5EF4-FFF2-40B4-BE49-F238E27FC236}">
                <a16:creationId xmlns:a16="http://schemas.microsoft.com/office/drawing/2014/main" id="{A750E0F3-3708-7BB7-7A9E-123ED3BAC661}"/>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1">
                    <a:lumMod val="75000"/>
                  </a:schemeClr>
                </a:solidFill>
              </a:defRPr>
            </a:lvl1pPr>
          </a:lstStyle>
          <a:p>
            <a:r>
              <a:rPr lang="en-US"/>
              <a:t>Click to add title</a:t>
            </a:r>
          </a:p>
        </p:txBody>
      </p:sp>
      <p:sp>
        <p:nvSpPr>
          <p:cNvPr id="10" name="Picture Placeholder 9">
            <a:extLst>
              <a:ext uri="{FF2B5EF4-FFF2-40B4-BE49-F238E27FC236}">
                <a16:creationId xmlns:a16="http://schemas.microsoft.com/office/drawing/2014/main" id="{6D283EBF-8FBA-4A7A-9DCE-23E0BF7F6AAC}"/>
              </a:ext>
            </a:extLst>
          </p:cNvPr>
          <p:cNvSpPr>
            <a:spLocks noGrp="1"/>
          </p:cNvSpPr>
          <p:nvPr>
            <p:ph type="pic" sz="quarter" idx="15"/>
          </p:nvPr>
        </p:nvSpPr>
        <p:spPr>
          <a:xfrm>
            <a:off x="1069848" y="1664208"/>
            <a:ext cx="1408176" cy="2468880"/>
          </a:xfrm>
          <a:prstGeom prst="rect">
            <a:avLst/>
          </a:prstGeom>
        </p:spPr>
        <p:txBody>
          <a:bodyPr anchor="ctr"/>
          <a:lstStyle>
            <a:lvl1pPr marL="0" indent="0" algn="ctr">
              <a:buNone/>
              <a:defRPr sz="1400"/>
            </a:lvl1pPr>
          </a:lstStyle>
          <a:p>
            <a:endParaRPr lang="en-US"/>
          </a:p>
        </p:txBody>
      </p:sp>
      <p:sp>
        <p:nvSpPr>
          <p:cNvPr id="18" name="Text Placeholder 17">
            <a:extLst>
              <a:ext uri="{FF2B5EF4-FFF2-40B4-BE49-F238E27FC236}">
                <a16:creationId xmlns:a16="http://schemas.microsoft.com/office/drawing/2014/main" id="{48D76D02-A6E3-446F-B85B-CAD9ED06415D}"/>
              </a:ext>
            </a:extLst>
          </p:cNvPr>
          <p:cNvSpPr>
            <a:spLocks noGrp="1"/>
          </p:cNvSpPr>
          <p:nvPr>
            <p:ph type="body" sz="quarter" idx="21" hasCustomPrompt="1"/>
          </p:nvPr>
        </p:nvSpPr>
        <p:spPr>
          <a:xfrm>
            <a:off x="740664" y="4956048"/>
            <a:ext cx="2069690" cy="475149"/>
          </a:xfrm>
          <a:prstGeom prst="rect">
            <a:avLst/>
          </a:prstGeom>
        </p:spPr>
        <p:txBody>
          <a:bodyPr anchor="b"/>
          <a:lstStyle>
            <a:lvl1pPr marL="0" indent="0" algn="ctr">
              <a:buNone/>
              <a:defRPr sz="1600" cap="all" spc="200" baseline="0">
                <a:solidFill>
                  <a:schemeClr val="accent3">
                    <a:lumMod val="75000"/>
                  </a:schemeClr>
                </a:solidFill>
              </a:defRPr>
            </a:lvl1pPr>
          </a:lstStyle>
          <a:p>
            <a:pPr lvl="0"/>
            <a:r>
              <a:rPr lang="en-US"/>
              <a:t>Click to add name</a:t>
            </a:r>
          </a:p>
        </p:txBody>
      </p:sp>
      <p:sp>
        <p:nvSpPr>
          <p:cNvPr id="19" name="Text Placeholder 17">
            <a:extLst>
              <a:ext uri="{FF2B5EF4-FFF2-40B4-BE49-F238E27FC236}">
                <a16:creationId xmlns:a16="http://schemas.microsoft.com/office/drawing/2014/main" id="{90954B1A-CAD7-4645-A1B3-1A5EFD54C975}"/>
              </a:ext>
            </a:extLst>
          </p:cNvPr>
          <p:cNvSpPr>
            <a:spLocks noGrp="1"/>
          </p:cNvSpPr>
          <p:nvPr>
            <p:ph type="body" sz="quarter" idx="22" hasCustomPrompt="1"/>
          </p:nvPr>
        </p:nvSpPr>
        <p:spPr>
          <a:xfrm>
            <a:off x="740664" y="5431536"/>
            <a:ext cx="2069690" cy="672127"/>
          </a:xfrm>
          <a:prstGeom prst="rect">
            <a:avLst/>
          </a:prstGeom>
        </p:spPr>
        <p:txBody>
          <a:bodyPr/>
          <a:lstStyle>
            <a:lvl1pPr marL="0" indent="0" algn="ctr">
              <a:lnSpc>
                <a:spcPct val="100000"/>
              </a:lnSpc>
              <a:buNone/>
              <a:defRPr sz="1200" b="0" i="0" cap="none" spc="200" baseline="0"/>
            </a:lvl1pPr>
          </a:lstStyle>
          <a:p>
            <a:pPr lvl="0"/>
            <a:r>
              <a:rPr lang="en-US"/>
              <a:t>Click to add title</a:t>
            </a:r>
          </a:p>
        </p:txBody>
      </p:sp>
      <p:sp>
        <p:nvSpPr>
          <p:cNvPr id="28" name="Picture Placeholder 9">
            <a:extLst>
              <a:ext uri="{FF2B5EF4-FFF2-40B4-BE49-F238E27FC236}">
                <a16:creationId xmlns:a16="http://schemas.microsoft.com/office/drawing/2014/main" id="{D517EAC0-89E0-4247-B048-92F65C868A7E}"/>
              </a:ext>
            </a:extLst>
          </p:cNvPr>
          <p:cNvSpPr>
            <a:spLocks noGrp="1"/>
          </p:cNvSpPr>
          <p:nvPr>
            <p:ph type="pic" sz="quarter" idx="38"/>
          </p:nvPr>
        </p:nvSpPr>
        <p:spPr>
          <a:xfrm>
            <a:off x="3236976" y="1664208"/>
            <a:ext cx="1408176" cy="2468880"/>
          </a:xfrm>
          <a:prstGeom prst="rect">
            <a:avLst/>
          </a:prstGeom>
        </p:spPr>
        <p:txBody>
          <a:bodyPr anchor="ctr"/>
          <a:lstStyle>
            <a:lvl1pPr marL="0" indent="0" algn="ctr">
              <a:buNone/>
              <a:defRPr sz="1400"/>
            </a:lvl1pPr>
          </a:lstStyle>
          <a:p>
            <a:endParaRPr lang="en-US"/>
          </a:p>
        </p:txBody>
      </p:sp>
      <p:sp>
        <p:nvSpPr>
          <p:cNvPr id="11" name="Text Placeholder 17">
            <a:extLst>
              <a:ext uri="{FF2B5EF4-FFF2-40B4-BE49-F238E27FC236}">
                <a16:creationId xmlns:a16="http://schemas.microsoft.com/office/drawing/2014/main" id="{7F5710E0-5399-4C8A-9D92-390195CB6F27}"/>
              </a:ext>
            </a:extLst>
          </p:cNvPr>
          <p:cNvSpPr>
            <a:spLocks noGrp="1"/>
          </p:cNvSpPr>
          <p:nvPr>
            <p:ph type="body" sz="quarter" idx="24" hasCustomPrompt="1"/>
          </p:nvPr>
        </p:nvSpPr>
        <p:spPr>
          <a:xfrm>
            <a:off x="2907792" y="4956048"/>
            <a:ext cx="2069690" cy="475149"/>
          </a:xfrm>
          <a:prstGeom prst="rect">
            <a:avLst/>
          </a:prstGeom>
        </p:spPr>
        <p:txBody>
          <a:bodyPr anchor="b"/>
          <a:lstStyle>
            <a:lvl1pPr marL="0" indent="0" algn="ctr">
              <a:buNone/>
              <a:defRPr sz="1600" cap="all" spc="200" baseline="0">
                <a:solidFill>
                  <a:schemeClr val="accent3">
                    <a:lumMod val="75000"/>
                  </a:schemeClr>
                </a:solidFill>
              </a:defRPr>
            </a:lvl1pPr>
          </a:lstStyle>
          <a:p>
            <a:pPr lvl="0"/>
            <a:r>
              <a:rPr lang="en-US"/>
              <a:t>Click to add name</a:t>
            </a:r>
          </a:p>
        </p:txBody>
      </p:sp>
      <p:sp>
        <p:nvSpPr>
          <p:cNvPr id="12" name="Text Placeholder 17">
            <a:extLst>
              <a:ext uri="{FF2B5EF4-FFF2-40B4-BE49-F238E27FC236}">
                <a16:creationId xmlns:a16="http://schemas.microsoft.com/office/drawing/2014/main" id="{019883F1-27DD-46A1-AD71-3AE14256007E}"/>
              </a:ext>
            </a:extLst>
          </p:cNvPr>
          <p:cNvSpPr>
            <a:spLocks noGrp="1"/>
          </p:cNvSpPr>
          <p:nvPr>
            <p:ph type="body" sz="quarter" idx="25" hasCustomPrompt="1"/>
          </p:nvPr>
        </p:nvSpPr>
        <p:spPr>
          <a:xfrm>
            <a:off x="2907792" y="5431536"/>
            <a:ext cx="2069690" cy="672127"/>
          </a:xfrm>
          <a:prstGeom prst="rect">
            <a:avLst/>
          </a:prstGeom>
        </p:spPr>
        <p:txBody>
          <a:bodyPr/>
          <a:lstStyle>
            <a:lvl1pPr marL="0" indent="0" algn="ctr">
              <a:lnSpc>
                <a:spcPct val="100000"/>
              </a:lnSpc>
              <a:buNone/>
              <a:defRPr sz="1200" b="0" i="0" cap="none" spc="200" baseline="0"/>
            </a:lvl1pPr>
          </a:lstStyle>
          <a:p>
            <a:pPr lvl="0"/>
            <a:r>
              <a:rPr lang="en-US"/>
              <a:t>Click to add title</a:t>
            </a:r>
          </a:p>
        </p:txBody>
      </p:sp>
      <p:sp>
        <p:nvSpPr>
          <p:cNvPr id="29" name="Picture Placeholder 9">
            <a:extLst>
              <a:ext uri="{FF2B5EF4-FFF2-40B4-BE49-F238E27FC236}">
                <a16:creationId xmlns:a16="http://schemas.microsoft.com/office/drawing/2014/main" id="{7847BEB8-AC95-445E-AFB4-34B7658BB992}"/>
              </a:ext>
            </a:extLst>
          </p:cNvPr>
          <p:cNvSpPr>
            <a:spLocks noGrp="1"/>
          </p:cNvSpPr>
          <p:nvPr>
            <p:ph type="pic" sz="quarter" idx="39"/>
          </p:nvPr>
        </p:nvSpPr>
        <p:spPr>
          <a:xfrm>
            <a:off x="5404104" y="1664208"/>
            <a:ext cx="1408176" cy="2468880"/>
          </a:xfrm>
          <a:prstGeom prst="rect">
            <a:avLst/>
          </a:prstGeom>
        </p:spPr>
        <p:txBody>
          <a:bodyPr anchor="ctr"/>
          <a:lstStyle>
            <a:lvl1pPr marL="0" indent="0" algn="ctr">
              <a:buNone/>
              <a:defRPr sz="1400"/>
            </a:lvl1pPr>
          </a:lstStyle>
          <a:p>
            <a:endParaRPr lang="en-US"/>
          </a:p>
        </p:txBody>
      </p:sp>
      <p:sp>
        <p:nvSpPr>
          <p:cNvPr id="14" name="Text Placeholder 17">
            <a:extLst>
              <a:ext uri="{FF2B5EF4-FFF2-40B4-BE49-F238E27FC236}">
                <a16:creationId xmlns:a16="http://schemas.microsoft.com/office/drawing/2014/main" id="{82B5CAB5-1932-4DC0-BBBD-8ABA7C5D5DED}"/>
              </a:ext>
            </a:extLst>
          </p:cNvPr>
          <p:cNvSpPr>
            <a:spLocks noGrp="1"/>
          </p:cNvSpPr>
          <p:nvPr>
            <p:ph type="body" sz="quarter" idx="27" hasCustomPrompt="1"/>
          </p:nvPr>
        </p:nvSpPr>
        <p:spPr>
          <a:xfrm>
            <a:off x="5074920" y="4956048"/>
            <a:ext cx="2069690" cy="475149"/>
          </a:xfrm>
          <a:prstGeom prst="rect">
            <a:avLst/>
          </a:prstGeom>
        </p:spPr>
        <p:txBody>
          <a:bodyPr anchor="b"/>
          <a:lstStyle>
            <a:lvl1pPr marL="0" indent="0" algn="ctr">
              <a:buNone/>
              <a:defRPr sz="1600" cap="all" spc="200" baseline="0">
                <a:solidFill>
                  <a:schemeClr val="accent3">
                    <a:lumMod val="75000"/>
                  </a:schemeClr>
                </a:solidFill>
              </a:defRPr>
            </a:lvl1pPr>
          </a:lstStyle>
          <a:p>
            <a:pPr lvl="0"/>
            <a:r>
              <a:rPr lang="en-US"/>
              <a:t>Click to add name</a:t>
            </a:r>
          </a:p>
        </p:txBody>
      </p:sp>
      <p:sp>
        <p:nvSpPr>
          <p:cNvPr id="15" name="Text Placeholder 17">
            <a:extLst>
              <a:ext uri="{FF2B5EF4-FFF2-40B4-BE49-F238E27FC236}">
                <a16:creationId xmlns:a16="http://schemas.microsoft.com/office/drawing/2014/main" id="{E248F87C-2911-41CB-A4BD-6ECD4E13B8C6}"/>
              </a:ext>
            </a:extLst>
          </p:cNvPr>
          <p:cNvSpPr>
            <a:spLocks noGrp="1"/>
          </p:cNvSpPr>
          <p:nvPr>
            <p:ph type="body" sz="quarter" idx="28" hasCustomPrompt="1"/>
          </p:nvPr>
        </p:nvSpPr>
        <p:spPr>
          <a:xfrm>
            <a:off x="5074920" y="5431536"/>
            <a:ext cx="2069690" cy="672127"/>
          </a:xfrm>
          <a:prstGeom prst="rect">
            <a:avLst/>
          </a:prstGeom>
        </p:spPr>
        <p:txBody>
          <a:bodyPr/>
          <a:lstStyle>
            <a:lvl1pPr marL="0" indent="0" algn="ctr">
              <a:lnSpc>
                <a:spcPct val="100000"/>
              </a:lnSpc>
              <a:buNone/>
              <a:defRPr sz="1200" b="0" i="0" cap="none" spc="200" baseline="0"/>
            </a:lvl1pPr>
          </a:lstStyle>
          <a:p>
            <a:pPr lvl="0"/>
            <a:r>
              <a:rPr lang="en-US"/>
              <a:t>Click to add title</a:t>
            </a:r>
          </a:p>
        </p:txBody>
      </p:sp>
      <p:sp>
        <p:nvSpPr>
          <p:cNvPr id="37" name="Picture Placeholder 9">
            <a:extLst>
              <a:ext uri="{FF2B5EF4-FFF2-40B4-BE49-F238E27FC236}">
                <a16:creationId xmlns:a16="http://schemas.microsoft.com/office/drawing/2014/main" id="{7B6B3681-1E21-44DA-AADA-F5E638A87423}"/>
              </a:ext>
            </a:extLst>
          </p:cNvPr>
          <p:cNvSpPr>
            <a:spLocks noGrp="1"/>
          </p:cNvSpPr>
          <p:nvPr>
            <p:ph type="pic" sz="quarter" idx="47"/>
          </p:nvPr>
        </p:nvSpPr>
        <p:spPr>
          <a:xfrm>
            <a:off x="7571232" y="1664208"/>
            <a:ext cx="1408176" cy="2468880"/>
          </a:xfrm>
          <a:prstGeom prst="rect">
            <a:avLst/>
          </a:prstGeom>
        </p:spPr>
        <p:txBody>
          <a:bodyPr anchor="ctr"/>
          <a:lstStyle>
            <a:lvl1pPr marL="0" indent="0" algn="ctr">
              <a:buNone/>
              <a:defRPr sz="1400"/>
            </a:lvl1pPr>
          </a:lstStyle>
          <a:p>
            <a:endParaRPr lang="en-US"/>
          </a:p>
        </p:txBody>
      </p:sp>
      <p:sp>
        <p:nvSpPr>
          <p:cNvPr id="33" name="Text Placeholder 17">
            <a:extLst>
              <a:ext uri="{FF2B5EF4-FFF2-40B4-BE49-F238E27FC236}">
                <a16:creationId xmlns:a16="http://schemas.microsoft.com/office/drawing/2014/main" id="{2D88AD4B-15C6-42C2-B9A5-BD645DA67D7E}"/>
              </a:ext>
            </a:extLst>
          </p:cNvPr>
          <p:cNvSpPr>
            <a:spLocks noGrp="1"/>
          </p:cNvSpPr>
          <p:nvPr>
            <p:ph type="body" sz="quarter" idx="43" hasCustomPrompt="1"/>
          </p:nvPr>
        </p:nvSpPr>
        <p:spPr>
          <a:xfrm>
            <a:off x="7242048" y="4956048"/>
            <a:ext cx="2069690" cy="475149"/>
          </a:xfrm>
          <a:prstGeom prst="rect">
            <a:avLst/>
          </a:prstGeom>
        </p:spPr>
        <p:txBody>
          <a:bodyPr anchor="b"/>
          <a:lstStyle>
            <a:lvl1pPr marL="0" indent="0" algn="ctr">
              <a:buNone/>
              <a:defRPr sz="1600" cap="all" spc="200" baseline="0">
                <a:solidFill>
                  <a:schemeClr val="accent3">
                    <a:lumMod val="75000"/>
                  </a:schemeClr>
                </a:solidFill>
              </a:defRPr>
            </a:lvl1pPr>
          </a:lstStyle>
          <a:p>
            <a:pPr lvl="0"/>
            <a:r>
              <a:rPr lang="en-US"/>
              <a:t>Click to add name</a:t>
            </a:r>
          </a:p>
        </p:txBody>
      </p:sp>
      <p:sp>
        <p:nvSpPr>
          <p:cNvPr id="34" name="Text Placeholder 17">
            <a:extLst>
              <a:ext uri="{FF2B5EF4-FFF2-40B4-BE49-F238E27FC236}">
                <a16:creationId xmlns:a16="http://schemas.microsoft.com/office/drawing/2014/main" id="{D79E337C-DD94-4BC6-9F28-69AC04CD2B3E}"/>
              </a:ext>
            </a:extLst>
          </p:cNvPr>
          <p:cNvSpPr>
            <a:spLocks noGrp="1"/>
          </p:cNvSpPr>
          <p:nvPr>
            <p:ph type="body" sz="quarter" idx="44" hasCustomPrompt="1"/>
          </p:nvPr>
        </p:nvSpPr>
        <p:spPr>
          <a:xfrm>
            <a:off x="7242048" y="5431536"/>
            <a:ext cx="2069690" cy="672127"/>
          </a:xfrm>
          <a:prstGeom prst="rect">
            <a:avLst/>
          </a:prstGeom>
        </p:spPr>
        <p:txBody>
          <a:bodyPr/>
          <a:lstStyle>
            <a:lvl1pPr marL="0" indent="0" algn="ctr">
              <a:lnSpc>
                <a:spcPct val="100000"/>
              </a:lnSpc>
              <a:buNone/>
              <a:defRPr sz="1200" b="0" i="0" cap="none" spc="200" baseline="0"/>
            </a:lvl1pPr>
          </a:lstStyle>
          <a:p>
            <a:pPr lvl="0"/>
            <a:r>
              <a:rPr lang="en-US"/>
              <a:t>Click to add title</a:t>
            </a:r>
          </a:p>
        </p:txBody>
      </p:sp>
      <p:sp>
        <p:nvSpPr>
          <p:cNvPr id="38" name="Picture Placeholder 9">
            <a:extLst>
              <a:ext uri="{FF2B5EF4-FFF2-40B4-BE49-F238E27FC236}">
                <a16:creationId xmlns:a16="http://schemas.microsoft.com/office/drawing/2014/main" id="{026B0125-C5D1-4397-BA37-9D1FCB7DA71E}"/>
              </a:ext>
            </a:extLst>
          </p:cNvPr>
          <p:cNvSpPr>
            <a:spLocks noGrp="1"/>
          </p:cNvSpPr>
          <p:nvPr>
            <p:ph type="pic" sz="quarter" idx="48"/>
          </p:nvPr>
        </p:nvSpPr>
        <p:spPr>
          <a:xfrm>
            <a:off x="9738360" y="1664208"/>
            <a:ext cx="1408176" cy="2468880"/>
          </a:xfrm>
          <a:prstGeom prst="rect">
            <a:avLst/>
          </a:prstGeom>
        </p:spPr>
        <p:txBody>
          <a:bodyPr anchor="ctr"/>
          <a:lstStyle>
            <a:lvl1pPr marL="0" indent="0" algn="ctr">
              <a:buNone/>
              <a:defRPr sz="1400"/>
            </a:lvl1pPr>
          </a:lstStyle>
          <a:p>
            <a:endParaRPr lang="en-US"/>
          </a:p>
        </p:txBody>
      </p:sp>
      <p:sp>
        <p:nvSpPr>
          <p:cNvPr id="35" name="Text Placeholder 17">
            <a:extLst>
              <a:ext uri="{FF2B5EF4-FFF2-40B4-BE49-F238E27FC236}">
                <a16:creationId xmlns:a16="http://schemas.microsoft.com/office/drawing/2014/main" id="{A57BE95A-45E1-4F78-9162-0D9005657D71}"/>
              </a:ext>
            </a:extLst>
          </p:cNvPr>
          <p:cNvSpPr>
            <a:spLocks noGrp="1"/>
          </p:cNvSpPr>
          <p:nvPr>
            <p:ph type="body" sz="quarter" idx="45" hasCustomPrompt="1"/>
          </p:nvPr>
        </p:nvSpPr>
        <p:spPr>
          <a:xfrm>
            <a:off x="9409176" y="4956048"/>
            <a:ext cx="2069690" cy="475149"/>
          </a:xfrm>
          <a:prstGeom prst="rect">
            <a:avLst/>
          </a:prstGeom>
        </p:spPr>
        <p:txBody>
          <a:bodyPr anchor="b"/>
          <a:lstStyle>
            <a:lvl1pPr marL="0" indent="0" algn="ctr">
              <a:buNone/>
              <a:defRPr sz="1600" cap="all" spc="200" baseline="0">
                <a:solidFill>
                  <a:schemeClr val="accent3">
                    <a:lumMod val="75000"/>
                  </a:schemeClr>
                </a:solidFill>
              </a:defRPr>
            </a:lvl1pPr>
          </a:lstStyle>
          <a:p>
            <a:pPr lvl="0"/>
            <a:r>
              <a:rPr lang="en-US"/>
              <a:t>Click to add name</a:t>
            </a:r>
          </a:p>
        </p:txBody>
      </p:sp>
      <p:sp>
        <p:nvSpPr>
          <p:cNvPr id="36" name="Text Placeholder 17">
            <a:extLst>
              <a:ext uri="{FF2B5EF4-FFF2-40B4-BE49-F238E27FC236}">
                <a16:creationId xmlns:a16="http://schemas.microsoft.com/office/drawing/2014/main" id="{EF2F2B86-E2A2-406A-9EED-2FBD66017988}"/>
              </a:ext>
            </a:extLst>
          </p:cNvPr>
          <p:cNvSpPr>
            <a:spLocks noGrp="1"/>
          </p:cNvSpPr>
          <p:nvPr>
            <p:ph type="body" sz="quarter" idx="46" hasCustomPrompt="1"/>
          </p:nvPr>
        </p:nvSpPr>
        <p:spPr>
          <a:xfrm>
            <a:off x="9409176" y="5431536"/>
            <a:ext cx="2069690" cy="695361"/>
          </a:xfrm>
          <a:prstGeom prst="rect">
            <a:avLst/>
          </a:prstGeom>
        </p:spPr>
        <p:txBody>
          <a:bodyPr/>
          <a:lstStyle>
            <a:lvl1pPr marL="0" indent="0" algn="ctr">
              <a:lnSpc>
                <a:spcPct val="100000"/>
              </a:lnSpc>
              <a:buNone/>
              <a:defRPr sz="1200" b="0" i="0" cap="none" spc="200" baseline="0"/>
            </a:lvl1pPr>
          </a:lstStyle>
          <a:p>
            <a:pPr lvl="0"/>
            <a:r>
              <a:rPr lang="en-US"/>
              <a:t>Click to add title</a:t>
            </a:r>
          </a:p>
        </p:txBody>
      </p:sp>
      <p:cxnSp>
        <p:nvCxnSpPr>
          <p:cNvPr id="6" name="Straight Connector 5">
            <a:extLst>
              <a:ext uri="{FF2B5EF4-FFF2-40B4-BE49-F238E27FC236}">
                <a16:creationId xmlns:a16="http://schemas.microsoft.com/office/drawing/2014/main" id="{C3EAB4BA-80BD-7371-B929-19121B20BF30}"/>
              </a:ext>
              <a:ext uri="{C183D7F6-B498-43B3-948B-1728B52AA6E4}">
                <adec:decorative xmlns:adec="http://schemas.microsoft.com/office/drawing/2017/decorative" val="1"/>
              </a:ext>
            </a:extLst>
          </p:cNvPr>
          <p:cNvCxnSpPr>
            <a:cxnSpLocks/>
          </p:cNvCxnSpPr>
          <p:nvPr userDrawn="1"/>
        </p:nvCxnSpPr>
        <p:spPr>
          <a:xfrm>
            <a:off x="10444748"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D5AB06E-DF62-F8F9-5394-965FE9EF66B1}"/>
              </a:ext>
              <a:ext uri="{C183D7F6-B498-43B3-948B-1728B52AA6E4}">
                <adec:decorative xmlns:adec="http://schemas.microsoft.com/office/drawing/2017/decorative" val="1"/>
              </a:ext>
            </a:extLst>
          </p:cNvPr>
          <p:cNvCxnSpPr>
            <a:cxnSpLocks/>
          </p:cNvCxnSpPr>
          <p:nvPr userDrawn="1"/>
        </p:nvCxnSpPr>
        <p:spPr>
          <a:xfrm>
            <a:off x="8288188"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2499703C-0E17-F953-C69A-F4BE3C334F54}"/>
              </a:ext>
              <a:ext uri="{C183D7F6-B498-43B3-948B-1728B52AA6E4}">
                <adec:decorative xmlns:adec="http://schemas.microsoft.com/office/drawing/2017/decorative" val="1"/>
              </a:ext>
            </a:extLst>
          </p:cNvPr>
          <p:cNvCxnSpPr>
            <a:cxnSpLocks/>
          </p:cNvCxnSpPr>
          <p:nvPr userDrawn="1"/>
        </p:nvCxnSpPr>
        <p:spPr>
          <a:xfrm>
            <a:off x="6099959"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64C6290-D338-8FBA-9D0B-CAF45DE68073}"/>
              </a:ext>
              <a:ext uri="{C183D7F6-B498-43B3-948B-1728B52AA6E4}">
                <adec:decorative xmlns:adec="http://schemas.microsoft.com/office/drawing/2017/decorative" val="1"/>
              </a:ext>
            </a:extLst>
          </p:cNvPr>
          <p:cNvCxnSpPr>
            <a:cxnSpLocks/>
          </p:cNvCxnSpPr>
          <p:nvPr userDrawn="1"/>
        </p:nvCxnSpPr>
        <p:spPr>
          <a:xfrm>
            <a:off x="3939717"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4104D8C7-8727-8343-DFC8-E415C809B7A1}"/>
              </a:ext>
              <a:ext uri="{C183D7F6-B498-43B3-948B-1728B52AA6E4}">
                <adec:decorative xmlns:adec="http://schemas.microsoft.com/office/drawing/2017/decorative" val="1"/>
              </a:ext>
            </a:extLst>
          </p:cNvPr>
          <p:cNvCxnSpPr>
            <a:cxnSpLocks/>
          </p:cNvCxnSpPr>
          <p:nvPr userDrawn="1"/>
        </p:nvCxnSpPr>
        <p:spPr>
          <a:xfrm>
            <a:off x="1778565"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userDrawn="1"/>
        </p:nvSpPr>
        <p:spPr>
          <a:xfrm>
            <a:off x="0" y="3051314"/>
            <a:ext cx="12192000" cy="3806686"/>
          </a:xfrm>
          <a:prstGeom prst="rect">
            <a:avLst/>
          </a:prstGeom>
          <a:solidFill>
            <a:schemeClr val="tx2">
              <a:lumMod val="60000"/>
              <a:lumOff val="4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772924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D4B8443F-E5FA-5D35-EFF6-7896CFEE7537}"/>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1">
                    <a:lumMod val="75000"/>
                  </a:schemeClr>
                </a:solidFill>
              </a:defRPr>
            </a:lvl1pPr>
          </a:lstStyle>
          <a:p>
            <a:r>
              <a:rPr lang="en-US"/>
              <a:t>Click to add title</a:t>
            </a:r>
          </a:p>
        </p:txBody>
      </p:sp>
      <p:sp>
        <p:nvSpPr>
          <p:cNvPr id="9" name="Text Placeholder 14">
            <a:extLst>
              <a:ext uri="{FF2B5EF4-FFF2-40B4-BE49-F238E27FC236}">
                <a16:creationId xmlns:a16="http://schemas.microsoft.com/office/drawing/2014/main" id="{1C78864A-44CD-4C12-B023-C16330014BEB}"/>
              </a:ext>
            </a:extLst>
          </p:cNvPr>
          <p:cNvSpPr>
            <a:spLocks noGrp="1"/>
          </p:cNvSpPr>
          <p:nvPr>
            <p:ph type="body" sz="quarter" idx="13" hasCustomPrompt="1"/>
          </p:nvPr>
        </p:nvSpPr>
        <p:spPr>
          <a:xfrm>
            <a:off x="838199" y="2063838"/>
            <a:ext cx="5066324" cy="422365"/>
          </a:xfrm>
          <a:prstGeom prst="rect">
            <a:avLst/>
          </a:prstGeom>
        </p:spPr>
        <p:txBody>
          <a:bodyPr>
            <a:normAutofit/>
          </a:bodyPr>
          <a:lstStyle>
            <a:lvl1pPr marL="0" indent="0" algn="l">
              <a:buNone/>
              <a:defRPr sz="2000" b="0" i="0" spc="200" baseline="0">
                <a:solidFill>
                  <a:schemeClr val="accent1">
                    <a:lumMod val="50000"/>
                  </a:schemeClr>
                </a:solidFill>
              </a:defRPr>
            </a:lvl1pPr>
          </a:lstStyle>
          <a:p>
            <a:pPr lvl="0"/>
            <a:r>
              <a:rPr lang="en-US"/>
              <a:t>Click to add subtitle here </a:t>
            </a:r>
          </a:p>
        </p:txBody>
      </p:sp>
      <p:sp>
        <p:nvSpPr>
          <p:cNvPr id="8" name="Content Placeholder 7">
            <a:extLst>
              <a:ext uri="{FF2B5EF4-FFF2-40B4-BE49-F238E27FC236}">
                <a16:creationId xmlns:a16="http://schemas.microsoft.com/office/drawing/2014/main" id="{0B9C9904-11DE-F8AA-4316-5ACEC5829E39}"/>
              </a:ext>
            </a:extLst>
          </p:cNvPr>
          <p:cNvSpPr>
            <a:spLocks noGrp="1"/>
          </p:cNvSpPr>
          <p:nvPr>
            <p:ph sz="quarter" idx="17"/>
          </p:nvPr>
        </p:nvSpPr>
        <p:spPr>
          <a:xfrm>
            <a:off x="838199" y="2486203"/>
            <a:ext cx="10515600" cy="33432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02537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age coll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198BF-0DCC-40E9-B9E5-892F3CCF5439}"/>
              </a:ext>
            </a:extLst>
          </p:cNvPr>
          <p:cNvSpPr>
            <a:spLocks noGrp="1"/>
          </p:cNvSpPr>
          <p:nvPr>
            <p:ph type="title" hasCustomPrompt="1"/>
          </p:nvPr>
        </p:nvSpPr>
        <p:spPr>
          <a:xfrm>
            <a:off x="649224" y="502920"/>
            <a:ext cx="5010912" cy="1627632"/>
          </a:xfrm>
          <a:prstGeom prst="rect">
            <a:avLst/>
          </a:prstGeom>
          <a:noFill/>
        </p:spPr>
        <p:txBody>
          <a:bodyPr lIns="91440" tIns="45720" rIns="91440" bIns="45720" anchor="t" anchorCtr="0"/>
          <a:lstStyle>
            <a:lvl1pPr>
              <a:defRPr sz="3200" cap="all" spc="200" baseline="0">
                <a:solidFill>
                  <a:schemeClr val="accent1">
                    <a:lumMod val="75000"/>
                  </a:schemeClr>
                </a:solidFill>
              </a:defRPr>
            </a:lvl1pPr>
          </a:lstStyle>
          <a:p>
            <a:r>
              <a:rPr lang="en-US"/>
              <a:t>Click to add title</a:t>
            </a:r>
          </a:p>
        </p:txBody>
      </p:sp>
      <p:sp>
        <p:nvSpPr>
          <p:cNvPr id="15" name="Picture Placeholder 2">
            <a:extLst>
              <a:ext uri="{FF2B5EF4-FFF2-40B4-BE49-F238E27FC236}">
                <a16:creationId xmlns:a16="http://schemas.microsoft.com/office/drawing/2014/main" id="{38C8EB8A-A968-4E47-AE69-9A01E7717EB1}"/>
              </a:ext>
            </a:extLst>
          </p:cNvPr>
          <p:cNvSpPr>
            <a:spLocks noGrp="1"/>
          </p:cNvSpPr>
          <p:nvPr>
            <p:ph type="pic" sz="quarter" idx="14"/>
          </p:nvPr>
        </p:nvSpPr>
        <p:spPr>
          <a:xfrm>
            <a:off x="3968496" y="2752344"/>
            <a:ext cx="3602736" cy="3255264"/>
          </a:xfrm>
          <a:prstGeom prst="rect">
            <a:avLst/>
          </a:prstGeom>
        </p:spPr>
        <p:txBody>
          <a:bodyPr anchor="ctr"/>
          <a:lstStyle>
            <a:lvl1pPr marL="0" indent="0" algn="ctr">
              <a:buNone/>
              <a:defRPr sz="1600" spc="400" baseline="0"/>
            </a:lvl1pPr>
          </a:lstStyle>
          <a:p>
            <a:endParaRPr lang="en-US"/>
          </a:p>
        </p:txBody>
      </p:sp>
      <p:sp>
        <p:nvSpPr>
          <p:cNvPr id="9" name="Text Placeholder 11">
            <a:extLst>
              <a:ext uri="{FF2B5EF4-FFF2-40B4-BE49-F238E27FC236}">
                <a16:creationId xmlns:a16="http://schemas.microsoft.com/office/drawing/2014/main" id="{FAD04F8B-0B18-4B5F-B3A8-8EEDC439F5F5}"/>
              </a:ext>
            </a:extLst>
          </p:cNvPr>
          <p:cNvSpPr>
            <a:spLocks noGrp="1"/>
          </p:cNvSpPr>
          <p:nvPr>
            <p:ph type="body" sz="quarter" idx="16" hasCustomPrompt="1"/>
          </p:nvPr>
        </p:nvSpPr>
        <p:spPr>
          <a:xfrm>
            <a:off x="4590288" y="1911096"/>
            <a:ext cx="2350008" cy="996696"/>
          </a:xfrm>
          <a:prstGeom prst="rect">
            <a:avLst/>
          </a:prstGeom>
          <a:solidFill>
            <a:schemeClr val="accent1">
              <a:alpha val="50000"/>
            </a:schemeClr>
          </a:solidFill>
        </p:spPr>
        <p:txBody>
          <a:bodyPr lIns="1371600" bIns="365760" anchor="ctr"/>
          <a:lstStyle>
            <a:lvl1pPr marL="0" indent="0" algn="l">
              <a:buNone/>
              <a:defRPr sz="2000" i="0" cap="none" spc="200" baseline="0">
                <a:noFill/>
                <a:latin typeface="+mj-lt"/>
              </a:defRPr>
            </a:lvl1pPr>
          </a:lstStyle>
          <a:p>
            <a:pPr lvl="0"/>
            <a:r>
              <a:rPr lang="en-US"/>
              <a:t>Click to add title</a:t>
            </a:r>
          </a:p>
        </p:txBody>
      </p:sp>
      <p:sp>
        <p:nvSpPr>
          <p:cNvPr id="3" name="Picture Placeholder 2">
            <a:extLst>
              <a:ext uri="{FF2B5EF4-FFF2-40B4-BE49-F238E27FC236}">
                <a16:creationId xmlns:a16="http://schemas.microsoft.com/office/drawing/2014/main" id="{8B1F8DE9-CF33-BBAF-FFA6-1487D09E6B02}"/>
              </a:ext>
            </a:extLst>
          </p:cNvPr>
          <p:cNvSpPr>
            <a:spLocks noGrp="1"/>
          </p:cNvSpPr>
          <p:nvPr>
            <p:ph type="pic" sz="quarter" idx="17"/>
          </p:nvPr>
        </p:nvSpPr>
        <p:spPr>
          <a:xfrm>
            <a:off x="7946136" y="0"/>
            <a:ext cx="3602736" cy="3255264"/>
          </a:xfrm>
          <a:prstGeom prst="rect">
            <a:avLst/>
          </a:prstGeom>
        </p:spPr>
        <p:txBody>
          <a:bodyPr anchor="ctr"/>
          <a:lstStyle>
            <a:lvl1pPr marL="0" indent="0" algn="ctr">
              <a:buNone/>
              <a:defRPr sz="1600" spc="400" baseline="0"/>
            </a:lvl1pPr>
          </a:lstStyle>
          <a:p>
            <a:endParaRPr lang="en-US"/>
          </a:p>
        </p:txBody>
      </p:sp>
      <p:sp>
        <p:nvSpPr>
          <p:cNvPr id="4" name="Picture Placeholder 2">
            <a:extLst>
              <a:ext uri="{FF2B5EF4-FFF2-40B4-BE49-F238E27FC236}">
                <a16:creationId xmlns:a16="http://schemas.microsoft.com/office/drawing/2014/main" id="{E37F6F0D-FCD4-63B1-5371-FFB63A75BBEB}"/>
              </a:ext>
            </a:extLst>
          </p:cNvPr>
          <p:cNvSpPr>
            <a:spLocks noGrp="1"/>
          </p:cNvSpPr>
          <p:nvPr>
            <p:ph type="pic" sz="quarter" idx="18"/>
          </p:nvPr>
        </p:nvSpPr>
        <p:spPr>
          <a:xfrm>
            <a:off x="7946136" y="3602736"/>
            <a:ext cx="3602736" cy="3255264"/>
          </a:xfrm>
          <a:prstGeom prst="rect">
            <a:avLst/>
          </a:prstGeom>
        </p:spPr>
        <p:txBody>
          <a:bodyPr anchor="ctr"/>
          <a:lstStyle>
            <a:lvl1pPr marL="0" indent="0" algn="ctr">
              <a:buNone/>
              <a:defRPr sz="1600" spc="400" baseline="0"/>
            </a:lvl1pPr>
          </a:lstStyle>
          <a:p>
            <a:endParaRPr lang="en-US"/>
          </a:p>
        </p:txBody>
      </p:sp>
    </p:spTree>
    <p:extLst>
      <p:ext uri="{BB962C8B-B14F-4D97-AF65-F5344CB8AC3E}">
        <p14:creationId xmlns:p14="http://schemas.microsoft.com/office/powerpoint/2010/main" val="1593073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9A62FB8A-A588-91BB-620B-64E5D2090287}"/>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1">
                    <a:lumMod val="75000"/>
                  </a:schemeClr>
                </a:solidFill>
              </a:defRPr>
            </a:lvl1pPr>
          </a:lstStyle>
          <a:p>
            <a:r>
              <a:rPr lang="en-US"/>
              <a:t>Click to add title</a:t>
            </a:r>
          </a:p>
        </p:txBody>
      </p:sp>
      <p:sp>
        <p:nvSpPr>
          <p:cNvPr id="2" name="Rectangle 1">
            <a:extLst>
              <a:ext uri="{FF2B5EF4-FFF2-40B4-BE49-F238E27FC236}">
                <a16:creationId xmlns:a16="http://schemas.microsoft.com/office/drawing/2014/main" id="{B7B9DAAC-E781-43E6-913C-893B8D6754F5}"/>
              </a:ext>
              <a:ext uri="{C183D7F6-B498-43B3-948B-1728B52AA6E4}">
                <adec:decorative xmlns:adec="http://schemas.microsoft.com/office/drawing/2017/decorative" val="1"/>
              </a:ext>
            </a:extLst>
          </p:cNvPr>
          <p:cNvSpPr/>
          <p:nvPr userDrawn="1"/>
        </p:nvSpPr>
        <p:spPr>
          <a:xfrm>
            <a:off x="-1" y="1655546"/>
            <a:ext cx="12192001" cy="5202454"/>
          </a:xfrm>
          <a:prstGeom prst="rect">
            <a:avLst/>
          </a:prstGeom>
          <a:solidFill>
            <a:schemeClr val="tx2">
              <a:lumMod val="60000"/>
              <a:lumOff val="4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3"/>
              </a:solidFill>
            </a:endParaRPr>
          </a:p>
        </p:txBody>
      </p:sp>
      <p:sp>
        <p:nvSpPr>
          <p:cNvPr id="9" name="Text Placeholder 14">
            <a:extLst>
              <a:ext uri="{FF2B5EF4-FFF2-40B4-BE49-F238E27FC236}">
                <a16:creationId xmlns:a16="http://schemas.microsoft.com/office/drawing/2014/main" id="{1C78864A-44CD-4C12-B023-C16330014BEB}"/>
              </a:ext>
            </a:extLst>
          </p:cNvPr>
          <p:cNvSpPr>
            <a:spLocks noGrp="1"/>
          </p:cNvSpPr>
          <p:nvPr>
            <p:ph type="body" sz="quarter" idx="13" hasCustomPrompt="1"/>
          </p:nvPr>
        </p:nvSpPr>
        <p:spPr>
          <a:xfrm>
            <a:off x="2386584" y="2276856"/>
            <a:ext cx="2743200" cy="422365"/>
          </a:xfrm>
          <a:prstGeom prst="rect">
            <a:avLst/>
          </a:prstGeom>
        </p:spPr>
        <p:txBody>
          <a:bodyPr>
            <a:normAutofit/>
          </a:bodyPr>
          <a:lstStyle>
            <a:lvl1pPr marL="0" indent="0" algn="l">
              <a:buNone/>
              <a:defRPr sz="2000" b="0" i="0" spc="200" baseline="0">
                <a:solidFill>
                  <a:schemeClr val="accent5">
                    <a:lumMod val="50000"/>
                  </a:schemeClr>
                </a:solidFill>
              </a:defRPr>
            </a:lvl1pPr>
          </a:lstStyle>
          <a:p>
            <a:pPr lvl="0"/>
            <a:r>
              <a:rPr lang="en-US"/>
              <a:t>Click to add subtitle here </a:t>
            </a:r>
          </a:p>
        </p:txBody>
      </p:sp>
      <p:sp>
        <p:nvSpPr>
          <p:cNvPr id="11" name="Text Placeholder 17">
            <a:extLst>
              <a:ext uri="{FF2B5EF4-FFF2-40B4-BE49-F238E27FC236}">
                <a16:creationId xmlns:a16="http://schemas.microsoft.com/office/drawing/2014/main" id="{6D9CE0F4-78C6-4BD6-9C58-FDFC16FF09AB}"/>
              </a:ext>
            </a:extLst>
          </p:cNvPr>
          <p:cNvSpPr>
            <a:spLocks noGrp="1"/>
          </p:cNvSpPr>
          <p:nvPr>
            <p:ph type="body" sz="quarter" idx="16" hasCustomPrompt="1"/>
          </p:nvPr>
        </p:nvSpPr>
        <p:spPr>
          <a:xfrm>
            <a:off x="2386584" y="2916936"/>
            <a:ext cx="2743200" cy="2560320"/>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200" spc="50" baseline="0"/>
            </a:lvl1pPr>
          </a:lstStyle>
          <a:p>
            <a:pPr lvl="0"/>
            <a:r>
              <a:rPr lang="en-US"/>
              <a:t>Click to add text</a:t>
            </a:r>
          </a:p>
        </p:txBody>
      </p:sp>
      <p:sp>
        <p:nvSpPr>
          <p:cNvPr id="10" name="Text Placeholder 14">
            <a:extLst>
              <a:ext uri="{FF2B5EF4-FFF2-40B4-BE49-F238E27FC236}">
                <a16:creationId xmlns:a16="http://schemas.microsoft.com/office/drawing/2014/main" id="{B499BD94-B24B-4B23-9B87-81DF413EA416}"/>
              </a:ext>
            </a:extLst>
          </p:cNvPr>
          <p:cNvSpPr>
            <a:spLocks noGrp="1"/>
          </p:cNvSpPr>
          <p:nvPr>
            <p:ph type="body" sz="quarter" idx="15" hasCustomPrompt="1"/>
          </p:nvPr>
        </p:nvSpPr>
        <p:spPr>
          <a:xfrm>
            <a:off x="6858000" y="2276856"/>
            <a:ext cx="2743200" cy="422365"/>
          </a:xfrm>
          <a:prstGeom prst="rect">
            <a:avLst/>
          </a:prstGeom>
        </p:spPr>
        <p:txBody>
          <a:bodyPr>
            <a:normAutofit/>
          </a:bodyPr>
          <a:lstStyle>
            <a:lvl1pPr marL="0" indent="0" algn="l">
              <a:buNone/>
              <a:defRPr sz="2000" b="0" i="0" spc="200" baseline="0">
                <a:solidFill>
                  <a:schemeClr val="accent5">
                    <a:lumMod val="50000"/>
                  </a:schemeClr>
                </a:solidFill>
              </a:defRPr>
            </a:lvl1pPr>
          </a:lstStyle>
          <a:p>
            <a:pPr lvl="0"/>
            <a:r>
              <a:rPr lang="en-US"/>
              <a:t>Click to add subtitle here </a:t>
            </a:r>
          </a:p>
        </p:txBody>
      </p:sp>
      <p:sp>
        <p:nvSpPr>
          <p:cNvPr id="12" name="Text Placeholder 17">
            <a:extLst>
              <a:ext uri="{FF2B5EF4-FFF2-40B4-BE49-F238E27FC236}">
                <a16:creationId xmlns:a16="http://schemas.microsoft.com/office/drawing/2014/main" id="{6BC5A941-8EB4-4D4B-9671-6B8FA6447ABE}"/>
              </a:ext>
            </a:extLst>
          </p:cNvPr>
          <p:cNvSpPr>
            <a:spLocks noGrp="1"/>
          </p:cNvSpPr>
          <p:nvPr>
            <p:ph type="body" sz="quarter" idx="17" hasCustomPrompt="1"/>
          </p:nvPr>
        </p:nvSpPr>
        <p:spPr>
          <a:xfrm>
            <a:off x="6858000" y="2916936"/>
            <a:ext cx="2743200" cy="2560320"/>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200" spc="50" baseline="0"/>
            </a:lvl1pPr>
          </a:lstStyle>
          <a:p>
            <a:pPr lvl="0"/>
            <a:r>
              <a:rPr lang="en-US"/>
              <a:t>Click to add text</a:t>
            </a:r>
          </a:p>
        </p:txBody>
      </p:sp>
      <p:sp>
        <p:nvSpPr>
          <p:cNvPr id="4" name="Picture Placeholder 5">
            <a:extLst>
              <a:ext uri="{FF2B5EF4-FFF2-40B4-BE49-F238E27FC236}">
                <a16:creationId xmlns:a16="http://schemas.microsoft.com/office/drawing/2014/main" id="{9C76B36E-858A-1EFF-2A70-C8D5ADDC0C8A}"/>
              </a:ext>
            </a:extLst>
          </p:cNvPr>
          <p:cNvSpPr>
            <a:spLocks noGrp="1"/>
          </p:cNvSpPr>
          <p:nvPr>
            <p:ph type="pic" sz="quarter" idx="14"/>
          </p:nvPr>
        </p:nvSpPr>
        <p:spPr>
          <a:xfrm>
            <a:off x="0" y="5788241"/>
            <a:ext cx="12192000" cy="1069760"/>
          </a:xfrm>
          <a:prstGeom prst="rect">
            <a:avLst/>
          </a:prstGeom>
        </p:spPr>
        <p:txBody>
          <a:bodyPr anchor="ctr"/>
          <a:lstStyle>
            <a:lvl1pPr marL="0" indent="0" algn="ctr">
              <a:buNone/>
              <a:defRPr spc="400" baseline="0"/>
            </a:lvl1pPr>
          </a:lstStyle>
          <a:p>
            <a:endParaRPr lang="en-US"/>
          </a:p>
        </p:txBody>
      </p:sp>
      <p:cxnSp>
        <p:nvCxnSpPr>
          <p:cNvPr id="5" name="Straight Connector 4">
            <a:extLst>
              <a:ext uri="{FF2B5EF4-FFF2-40B4-BE49-F238E27FC236}">
                <a16:creationId xmlns:a16="http://schemas.microsoft.com/office/drawing/2014/main" id="{52777FD6-2BEA-C70A-1C6D-8885D53E9BB1}"/>
              </a:ext>
              <a:ext uri="{C183D7F6-B498-43B3-948B-1728B52AA6E4}">
                <adec:decorative xmlns:adec="http://schemas.microsoft.com/office/drawing/2017/decorative" val="1"/>
              </a:ext>
            </a:extLst>
          </p:cNvPr>
          <p:cNvCxnSpPr>
            <a:cxnSpLocks/>
          </p:cNvCxnSpPr>
          <p:nvPr userDrawn="1"/>
        </p:nvCxnSpPr>
        <p:spPr>
          <a:xfrm flipH="1">
            <a:off x="2470543" y="2771478"/>
            <a:ext cx="607253"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7ABE26A-0746-BC10-0802-C29EAD6C2336}"/>
              </a:ext>
              <a:ext uri="{C183D7F6-B498-43B3-948B-1728B52AA6E4}">
                <adec:decorative xmlns:adec="http://schemas.microsoft.com/office/drawing/2017/decorative" val="1"/>
              </a:ext>
            </a:extLst>
          </p:cNvPr>
          <p:cNvCxnSpPr>
            <a:cxnSpLocks/>
          </p:cNvCxnSpPr>
          <p:nvPr userDrawn="1"/>
        </p:nvCxnSpPr>
        <p:spPr>
          <a:xfrm flipH="1">
            <a:off x="6968402" y="2771478"/>
            <a:ext cx="607253"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91792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7109018"/>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4" r:id="rId3"/>
    <p:sldLayoutId id="2147483657" r:id="rId4"/>
    <p:sldLayoutId id="2147483656" r:id="rId5"/>
    <p:sldLayoutId id="2147483665" r:id="rId6"/>
    <p:sldLayoutId id="2147483652" r:id="rId7"/>
    <p:sldLayoutId id="2147483658" r:id="rId8"/>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8.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19.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coflein.gov.uk/en/site/419806/" TargetMode="External"/><Relationship Id="rId2" Type="http://schemas.openxmlformats.org/officeDocument/2006/relationships/hyperlink" Target="https://coflein.gov.uk/en/site/306318/images"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rcpsych.ac.uk/news-and-features/blogs/detail/sustainability-blog/2024/03/06/nature-matters-in-mental-health#:~:text=%E2%80%9CThere%20is%20clear%20evidence%20healthy,NHS%20and%20Mental%20Health%20Services.%E2%80%9D" TargetMode="External"/><Relationship Id="rId2" Type="http://schemas.openxmlformats.org/officeDocument/2006/relationships/hyperlink" Target="https://doi.org/10.1002/pan3.10117" TargetMode="External"/><Relationship Id="rId1" Type="http://schemas.openxmlformats.org/officeDocument/2006/relationships/slideLayout" Target="../slideLayouts/slideLayout6.xml"/><Relationship Id="rId5" Type="http://schemas.openxmlformats.org/officeDocument/2006/relationships/hyperlink" Target="https://www.welshcountry.co.uk/nye-bevan-1897-to-1960/" TargetMode="External"/><Relationship Id="rId4" Type="http://schemas.openxmlformats.org/officeDocument/2006/relationships/hyperlink" Target="https://www.walesonline.co.uk/lifestyle/tv/trefil-blaenau-gwent-film-tv-209793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A3D64C50-A740-468A-8AB6-F949358D80A6}"/>
              </a:ext>
            </a:extLst>
          </p:cNvPr>
          <p:cNvSpPr>
            <a:spLocks noGrp="1"/>
          </p:cNvSpPr>
          <p:nvPr>
            <p:ph type="title"/>
          </p:nvPr>
        </p:nvSpPr>
        <p:spPr>
          <a:xfrm>
            <a:off x="4603468" y="4741948"/>
            <a:ext cx="6829520" cy="862031"/>
          </a:xfrm>
        </p:spPr>
        <p:txBody>
          <a:bodyPr vert="horz" lIns="91440" tIns="45720" rIns="91440" bIns="45720" rtlCol="0" anchor="b">
            <a:normAutofit/>
          </a:bodyPr>
          <a:lstStyle/>
          <a:p>
            <a:pPr algn="ctr">
              <a:lnSpc>
                <a:spcPct val="90000"/>
              </a:lnSpc>
            </a:pPr>
            <a:r>
              <a:rPr lang="en-US" sz="2800" kern="1200">
                <a:solidFill>
                  <a:srgbClr val="FFFFFF"/>
                </a:solidFill>
                <a:latin typeface="+mj-lt"/>
                <a:ea typeface="+mj-ea"/>
                <a:cs typeface="+mj-cs"/>
              </a:rPr>
              <a:t>A </a:t>
            </a:r>
            <a:br>
              <a:rPr lang="en-US" sz="2800" kern="1200"/>
            </a:br>
            <a:r>
              <a:rPr lang="en-US" sz="2800">
                <a:solidFill>
                  <a:srgbClr val="FFFFFF"/>
                </a:solidFill>
              </a:rPr>
              <a:t>micro-adventure </a:t>
            </a:r>
            <a:endParaRPr lang="en-US">
              <a:ea typeface="+mj-ea"/>
              <a:cs typeface="+mj-cs"/>
            </a:endParaRPr>
          </a:p>
        </p:txBody>
      </p:sp>
      <p:sp>
        <p:nvSpPr>
          <p:cNvPr id="5" name="Text Placeholder 4">
            <a:extLst>
              <a:ext uri="{FF2B5EF4-FFF2-40B4-BE49-F238E27FC236}">
                <a16:creationId xmlns:a16="http://schemas.microsoft.com/office/drawing/2014/main" id="{28F94A06-38B8-4C8F-ABF0-FB763704D01F}"/>
              </a:ext>
            </a:extLst>
          </p:cNvPr>
          <p:cNvSpPr>
            <a:spLocks noGrp="1"/>
          </p:cNvSpPr>
          <p:nvPr>
            <p:ph type="body" sz="quarter" idx="10"/>
          </p:nvPr>
        </p:nvSpPr>
        <p:spPr>
          <a:xfrm>
            <a:off x="4603468" y="5839017"/>
            <a:ext cx="6829520" cy="403749"/>
          </a:xfrm>
        </p:spPr>
        <p:txBody>
          <a:bodyPr vert="horz" lIns="91440" tIns="45720" rIns="91440" bIns="45720" rtlCol="0">
            <a:normAutofit/>
          </a:bodyPr>
          <a:lstStyle/>
          <a:p>
            <a:pPr algn="ctr"/>
            <a:r>
              <a:rPr lang="en-US" sz="1800" kern="1200">
                <a:solidFill>
                  <a:srgbClr val="E7E6E6"/>
                </a:solidFill>
                <a:latin typeface="+mn-lt"/>
                <a:ea typeface="+mn-ea"/>
                <a:cs typeface="+mn-cs"/>
              </a:rPr>
              <a:t>Travelling in Aneurin Bevans footsteps</a:t>
            </a:r>
          </a:p>
        </p:txBody>
      </p:sp>
      <p:pic>
        <p:nvPicPr>
          <p:cNvPr id="12" name="Picture 11" descr="A person walking on a mountain&#10;&#10;Description automatically generated">
            <a:extLst>
              <a:ext uri="{FF2B5EF4-FFF2-40B4-BE49-F238E27FC236}">
                <a16:creationId xmlns:a16="http://schemas.microsoft.com/office/drawing/2014/main" id="{EA83EBB8-5F0B-45BE-817B-DF14717BCBBA}"/>
              </a:ext>
            </a:extLst>
          </p:cNvPr>
          <p:cNvPicPr>
            <a:picLocks noChangeAspect="1"/>
          </p:cNvPicPr>
          <p:nvPr/>
        </p:nvPicPr>
        <p:blipFill rotWithShape="1">
          <a:blip r:embed="rId5"/>
          <a:srcRect t="14704" r="1" b="14706"/>
          <a:stretch/>
        </p:blipFill>
        <p:spPr>
          <a:xfrm>
            <a:off x="317636" y="321734"/>
            <a:ext cx="3797570" cy="2010551"/>
          </a:xfrm>
          <a:prstGeom prst="rect">
            <a:avLst/>
          </a:prstGeom>
        </p:spPr>
      </p:pic>
      <p:pic>
        <p:nvPicPr>
          <p:cNvPr id="8" name="Picture Placeholder 7" descr="A map with blue dots and white text&#10;&#10;Description automatically generated">
            <a:extLst>
              <a:ext uri="{FF2B5EF4-FFF2-40B4-BE49-F238E27FC236}">
                <a16:creationId xmlns:a16="http://schemas.microsoft.com/office/drawing/2014/main" id="{93E3417F-EDD1-07B4-C3F7-33C64B89A313}"/>
              </a:ext>
            </a:extLst>
          </p:cNvPr>
          <p:cNvPicPr>
            <a:picLocks noGrp="1" noChangeAspect="1"/>
          </p:cNvPicPr>
          <p:nvPr>
            <p:ph type="pic" sz="quarter" idx="11"/>
          </p:nvPr>
        </p:nvPicPr>
        <p:blipFill rotWithShape="1">
          <a:blip r:embed="rId6"/>
          <a:srcRect l="29347" r="35591" b="-1"/>
          <a:stretch/>
        </p:blipFill>
        <p:spPr>
          <a:xfrm>
            <a:off x="4202549" y="321732"/>
            <a:ext cx="3793472" cy="4111323"/>
          </a:xfrm>
          <a:prstGeom prst="rect">
            <a:avLst/>
          </a:prstGeom>
        </p:spPr>
      </p:pic>
      <p:pic>
        <p:nvPicPr>
          <p:cNvPr id="13" name="Picture 12" descr="A large grassy field with rocks&#10;&#10;Description automatically generated">
            <a:extLst>
              <a:ext uri="{FF2B5EF4-FFF2-40B4-BE49-F238E27FC236}">
                <a16:creationId xmlns:a16="http://schemas.microsoft.com/office/drawing/2014/main" id="{8D9ABF03-3416-5F3F-169E-844829F17CD3}"/>
              </a:ext>
            </a:extLst>
          </p:cNvPr>
          <p:cNvPicPr>
            <a:picLocks noChangeAspect="1"/>
          </p:cNvPicPr>
          <p:nvPr/>
        </p:nvPicPr>
        <p:blipFill rotWithShape="1">
          <a:blip r:embed="rId7"/>
          <a:srcRect t="17359"/>
          <a:stretch/>
        </p:blipFill>
        <p:spPr>
          <a:xfrm>
            <a:off x="8086176" y="321733"/>
            <a:ext cx="3797984" cy="2010552"/>
          </a:xfrm>
          <a:prstGeom prst="rect">
            <a:avLst/>
          </a:prstGeom>
        </p:spPr>
      </p:pic>
      <p:pic>
        <p:nvPicPr>
          <p:cNvPr id="9" name="Picture 8" descr="A close-up of a person&#10;&#10;Description automatically generated">
            <a:extLst>
              <a:ext uri="{FF2B5EF4-FFF2-40B4-BE49-F238E27FC236}">
                <a16:creationId xmlns:a16="http://schemas.microsoft.com/office/drawing/2014/main" id="{F3395E79-9880-D4F0-B28D-691A55BDA616}"/>
              </a:ext>
            </a:extLst>
          </p:cNvPr>
          <p:cNvPicPr>
            <a:picLocks noChangeAspect="1"/>
          </p:cNvPicPr>
          <p:nvPr/>
        </p:nvPicPr>
        <p:blipFill rotWithShape="1">
          <a:blip r:embed="rId8"/>
          <a:srcRect t="33156" r="-2" b="24654"/>
          <a:stretch/>
        </p:blipFill>
        <p:spPr>
          <a:xfrm>
            <a:off x="317634" y="2422097"/>
            <a:ext cx="3794760" cy="2013804"/>
          </a:xfrm>
          <a:prstGeom prst="rect">
            <a:avLst/>
          </a:prstGeom>
          <a:scene3d>
            <a:camera prst="perspectiveFront" fov="5400000"/>
            <a:lightRig rig="threePt" dir="t">
              <a:rot lat="0" lon="0" rev="19200000"/>
            </a:lightRig>
          </a:scene3d>
          <a:sp3d extrusionH="25400">
            <a:bevelT w="304800" h="152400" prst="hardEdge"/>
            <a:extrusionClr>
              <a:srgbClr val="000000"/>
            </a:extrusionClr>
          </a:sp3d>
        </p:spPr>
      </p:pic>
      <p:pic>
        <p:nvPicPr>
          <p:cNvPr id="11" name="Picture 10" descr="A landscape with houses and a river&#10;&#10;Description automatically generated">
            <a:extLst>
              <a:ext uri="{FF2B5EF4-FFF2-40B4-BE49-F238E27FC236}">
                <a16:creationId xmlns:a16="http://schemas.microsoft.com/office/drawing/2014/main" id="{9D74E9B6-2074-D567-B954-0FB18DA735CE}"/>
              </a:ext>
            </a:extLst>
          </p:cNvPr>
          <p:cNvPicPr>
            <a:picLocks noChangeAspect="1"/>
          </p:cNvPicPr>
          <p:nvPr/>
        </p:nvPicPr>
        <p:blipFill rotWithShape="1">
          <a:blip r:embed="rId9"/>
          <a:srcRect t="20775"/>
          <a:stretch/>
        </p:blipFill>
        <p:spPr>
          <a:xfrm>
            <a:off x="8082952" y="2431705"/>
            <a:ext cx="3797983" cy="2000947"/>
          </a:xfrm>
          <a:prstGeom prst="rect">
            <a:avLst/>
          </a:prstGeom>
        </p:spPr>
      </p:pic>
      <p:pic>
        <p:nvPicPr>
          <p:cNvPr id="10" name="Picture 9" descr="An aerial view of a quarry&#10;&#10;Description automatically generated">
            <a:extLst>
              <a:ext uri="{FF2B5EF4-FFF2-40B4-BE49-F238E27FC236}">
                <a16:creationId xmlns:a16="http://schemas.microsoft.com/office/drawing/2014/main" id="{73D7251D-FEAE-042F-4FC9-A2B5D03542F2}"/>
              </a:ext>
            </a:extLst>
          </p:cNvPr>
          <p:cNvPicPr>
            <a:picLocks noChangeAspect="1"/>
          </p:cNvPicPr>
          <p:nvPr/>
        </p:nvPicPr>
        <p:blipFill rotWithShape="1">
          <a:blip r:embed="rId10"/>
          <a:srcRect t="26578" r="1" b="20440"/>
          <a:stretch/>
        </p:blipFill>
        <p:spPr>
          <a:xfrm>
            <a:off x="317634" y="4525716"/>
            <a:ext cx="3794760" cy="2010551"/>
          </a:xfrm>
          <a:prstGeom prst="rect">
            <a:avLst/>
          </a:prstGeom>
        </p:spPr>
      </p:pic>
      <p:cxnSp>
        <p:nvCxnSpPr>
          <p:cNvPr id="61" name="Straight Connector 60">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2" name="Recording">
            <a:hlinkClick r:id="" action="ppaction://media"/>
            <a:extLst>
              <a:ext uri="{FF2B5EF4-FFF2-40B4-BE49-F238E27FC236}">
                <a16:creationId xmlns:a16="http://schemas.microsoft.com/office/drawing/2014/main" id="{BAFAFC35-B5F6-3C70-60EB-61C0EFF51C1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4352552" y="5786904"/>
            <a:ext cx="730250" cy="730250"/>
          </a:xfrm>
          <a:prstGeom prst="rect">
            <a:avLst/>
          </a:prstGeom>
        </p:spPr>
      </p:pic>
    </p:spTree>
    <p:extLst>
      <p:ext uri="{BB962C8B-B14F-4D97-AF65-F5344CB8AC3E}">
        <p14:creationId xmlns:p14="http://schemas.microsoft.com/office/powerpoint/2010/main" val="9725691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3F856148-3910-0BC3-79A0-D0A794C6D52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a:solidFill>
                  <a:schemeClr val="tx1"/>
                </a:solidFill>
              </a:rPr>
              <a:t>Trip  overview</a:t>
            </a:r>
          </a:p>
        </p:txBody>
      </p:sp>
      <p:sp>
        <p:nvSpPr>
          <p:cNvPr id="1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7">
            <a:extLst>
              <a:ext uri="{FF2B5EF4-FFF2-40B4-BE49-F238E27FC236}">
                <a16:creationId xmlns:a16="http://schemas.microsoft.com/office/drawing/2014/main" id="{36E72FF0-3C0E-499A-8DA6-324675513B3E}"/>
              </a:ext>
            </a:extLst>
          </p:cNvPr>
          <p:cNvSpPr>
            <a:spLocks noGrp="1"/>
          </p:cNvSpPr>
          <p:nvPr>
            <p:ph type="body" sz="quarter" idx="16"/>
          </p:nvPr>
        </p:nvSpPr>
        <p:spPr>
          <a:xfrm>
            <a:off x="640080" y="2872899"/>
            <a:ext cx="4243589" cy="3320668"/>
          </a:xfrm>
        </p:spPr>
        <p:txBody>
          <a:bodyPr vert="horz" lIns="91440" tIns="45720" rIns="91440" bIns="45720" rtlCol="0">
            <a:normAutofit/>
          </a:bodyPr>
          <a:lstStyle/>
          <a:p>
            <a:pPr indent="-228600">
              <a:lnSpc>
                <a:spcPct val="90000"/>
              </a:lnSpc>
              <a:spcAft>
                <a:spcPts val="600"/>
              </a:spcAft>
            </a:pPr>
            <a:r>
              <a:rPr lang="en-US" sz="2200"/>
              <a:t>Itinerary </a:t>
            </a:r>
          </a:p>
          <a:p>
            <a:pPr indent="-228600">
              <a:lnSpc>
                <a:spcPct val="90000"/>
              </a:lnSpc>
              <a:spcAft>
                <a:spcPts val="600"/>
              </a:spcAft>
            </a:pPr>
            <a:r>
              <a:rPr lang="en-US" sz="2200"/>
              <a:t>Equipment </a:t>
            </a:r>
          </a:p>
          <a:p>
            <a:pPr indent="-228600">
              <a:lnSpc>
                <a:spcPct val="90000"/>
              </a:lnSpc>
              <a:spcAft>
                <a:spcPts val="600"/>
              </a:spcAft>
            </a:pPr>
            <a:r>
              <a:rPr lang="en-US" sz="2200"/>
              <a:t>Why come?</a:t>
            </a:r>
            <a:endParaRPr lang="en-US" sz="2200">
              <a:cs typeface="Segoe UI Light"/>
            </a:endParaRPr>
          </a:p>
          <a:p>
            <a:pPr indent="-228600">
              <a:lnSpc>
                <a:spcPct val="90000"/>
              </a:lnSpc>
              <a:spcAft>
                <a:spcPts val="600"/>
              </a:spcAft>
            </a:pPr>
            <a:endParaRPr lang="en-US" sz="2200"/>
          </a:p>
        </p:txBody>
      </p:sp>
      <p:pic>
        <p:nvPicPr>
          <p:cNvPr id="7" name="Picture Placeholder 6" descr="A group of people walking on a rocky hillside&#10;&#10;Description automatically generated">
            <a:extLst>
              <a:ext uri="{FF2B5EF4-FFF2-40B4-BE49-F238E27FC236}">
                <a16:creationId xmlns:a16="http://schemas.microsoft.com/office/drawing/2014/main" id="{2CBF488A-8D3B-CF52-4624-32E239155A1F}"/>
              </a:ext>
            </a:extLst>
          </p:cNvPr>
          <p:cNvPicPr>
            <a:picLocks noGrp="1" noChangeAspect="1"/>
          </p:cNvPicPr>
          <p:nvPr>
            <p:ph type="pic" sz="quarter" idx="13"/>
          </p:nvPr>
        </p:nvPicPr>
        <p:blipFill rotWithShape="1">
          <a:blip r:embed="rId5"/>
          <a:srcRect l="9879" r="987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2" name="Recording (2)">
            <a:hlinkClick r:id="" action="ppaction://media"/>
            <a:extLst>
              <a:ext uri="{FF2B5EF4-FFF2-40B4-BE49-F238E27FC236}">
                <a16:creationId xmlns:a16="http://schemas.microsoft.com/office/drawing/2014/main" id="{2C385449-9CC8-2BFB-C547-B3F307D2C0F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882611" y="1554252"/>
            <a:ext cx="730250" cy="730250"/>
          </a:xfrm>
          <a:prstGeom prst="rect">
            <a:avLst/>
          </a:prstGeom>
        </p:spPr>
      </p:pic>
    </p:spTree>
    <p:extLst>
      <p:ext uri="{BB962C8B-B14F-4D97-AF65-F5344CB8AC3E}">
        <p14:creationId xmlns:p14="http://schemas.microsoft.com/office/powerpoint/2010/main" val="132179035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itle 56">
            <a:extLst>
              <a:ext uri="{FF2B5EF4-FFF2-40B4-BE49-F238E27FC236}">
                <a16:creationId xmlns:a16="http://schemas.microsoft.com/office/drawing/2014/main" id="{00326D99-DAD3-4FED-A95F-BFF05E5EF0AC}"/>
              </a:ext>
            </a:extLst>
          </p:cNvPr>
          <p:cNvSpPr>
            <a:spLocks noGrp="1"/>
          </p:cNvSpPr>
          <p:nvPr>
            <p:ph type="title"/>
          </p:nvPr>
        </p:nvSpPr>
        <p:spPr/>
        <p:txBody>
          <a:bodyPr/>
          <a:lstStyle/>
          <a:p>
            <a:r>
              <a:rPr lang="en-US"/>
              <a:t>Itinerary </a:t>
            </a:r>
          </a:p>
        </p:txBody>
      </p:sp>
      <p:sp>
        <p:nvSpPr>
          <p:cNvPr id="11" name="Text Placeholder 10">
            <a:extLst>
              <a:ext uri="{FF2B5EF4-FFF2-40B4-BE49-F238E27FC236}">
                <a16:creationId xmlns:a16="http://schemas.microsoft.com/office/drawing/2014/main" id="{BE2DDC6E-D6E2-48CA-B1EF-8C51295473D4}"/>
              </a:ext>
            </a:extLst>
          </p:cNvPr>
          <p:cNvSpPr>
            <a:spLocks noGrp="1"/>
          </p:cNvSpPr>
          <p:nvPr>
            <p:ph type="body" sz="quarter" idx="15"/>
          </p:nvPr>
        </p:nvSpPr>
        <p:spPr/>
        <p:txBody>
          <a:bodyPr lIns="91440" tIns="45720" rIns="91440" bIns="45720" anchor="b"/>
          <a:lstStyle/>
          <a:p>
            <a:r>
              <a:rPr lang="en-US">
                <a:latin typeface="Segoe UI"/>
                <a:cs typeface="Segoe UI"/>
              </a:rPr>
              <a:t>Arrive at start point </a:t>
            </a:r>
            <a:endParaRPr lang="en-US">
              <a:cs typeface="Segoe UI"/>
            </a:endParaRPr>
          </a:p>
        </p:txBody>
      </p:sp>
      <p:sp>
        <p:nvSpPr>
          <p:cNvPr id="12" name="Text Placeholder 11">
            <a:extLst>
              <a:ext uri="{FF2B5EF4-FFF2-40B4-BE49-F238E27FC236}">
                <a16:creationId xmlns:a16="http://schemas.microsoft.com/office/drawing/2014/main" id="{302ECB06-815A-4232-9EEF-1CE3EAD4C0F2}"/>
              </a:ext>
            </a:extLst>
          </p:cNvPr>
          <p:cNvSpPr>
            <a:spLocks noGrp="1"/>
          </p:cNvSpPr>
          <p:nvPr>
            <p:ph type="body" sz="quarter" idx="20"/>
          </p:nvPr>
        </p:nvSpPr>
        <p:spPr>
          <a:xfrm>
            <a:off x="177625" y="2477966"/>
            <a:ext cx="2984809" cy="512179"/>
          </a:xfrm>
        </p:spPr>
        <p:txBody>
          <a:bodyPr lIns="91440" tIns="45720" rIns="91440" bIns="45720" anchor="t"/>
          <a:lstStyle/>
          <a:p>
            <a:r>
              <a:rPr lang="en-US">
                <a:cs typeface="Segoe UI Light"/>
              </a:rPr>
              <a:t>Morning of Day 1 </a:t>
            </a:r>
          </a:p>
          <a:p>
            <a:pPr>
              <a:lnSpc>
                <a:spcPct val="113999"/>
              </a:lnSpc>
            </a:pPr>
            <a:r>
              <a:rPr lang="en-US">
                <a:cs typeface="Segoe UI Light"/>
              </a:rPr>
              <a:t>Aim to start walking around 1030am</a:t>
            </a:r>
          </a:p>
        </p:txBody>
      </p:sp>
      <p:sp>
        <p:nvSpPr>
          <p:cNvPr id="33" name="Text Placeholder 32">
            <a:extLst>
              <a:ext uri="{FF2B5EF4-FFF2-40B4-BE49-F238E27FC236}">
                <a16:creationId xmlns:a16="http://schemas.microsoft.com/office/drawing/2014/main" id="{E4CB779B-590A-4742-8EDD-C90A8A6EAAB2}"/>
              </a:ext>
            </a:extLst>
          </p:cNvPr>
          <p:cNvSpPr>
            <a:spLocks noGrp="1"/>
          </p:cNvSpPr>
          <p:nvPr>
            <p:ph type="body" sz="quarter" idx="23"/>
          </p:nvPr>
        </p:nvSpPr>
        <p:spPr>
          <a:xfrm>
            <a:off x="9475989" y="1989912"/>
            <a:ext cx="2251564" cy="498496"/>
          </a:xfrm>
        </p:spPr>
        <p:txBody>
          <a:bodyPr lIns="91440" tIns="45720" rIns="91440" bIns="45720" anchor="b"/>
          <a:lstStyle/>
          <a:p>
            <a:r>
              <a:rPr lang="en-US">
                <a:latin typeface="Segoe UI"/>
                <a:cs typeface="Segoe UI"/>
              </a:rPr>
              <a:t>Campsite </a:t>
            </a:r>
            <a:endParaRPr lang="en-US">
              <a:cs typeface="Segoe UI" panose="020B0502040204020203" pitchFamily="34" charset="0"/>
            </a:endParaRPr>
          </a:p>
        </p:txBody>
      </p:sp>
      <p:sp>
        <p:nvSpPr>
          <p:cNvPr id="50" name="Text Placeholder 49">
            <a:extLst>
              <a:ext uri="{FF2B5EF4-FFF2-40B4-BE49-F238E27FC236}">
                <a16:creationId xmlns:a16="http://schemas.microsoft.com/office/drawing/2014/main" id="{35686093-13FE-4C01-A6E7-60867A827E7B}"/>
              </a:ext>
            </a:extLst>
          </p:cNvPr>
          <p:cNvSpPr>
            <a:spLocks noGrp="1"/>
          </p:cNvSpPr>
          <p:nvPr>
            <p:ph type="body" sz="quarter" idx="24"/>
          </p:nvPr>
        </p:nvSpPr>
        <p:spPr>
          <a:xfrm>
            <a:off x="9598031" y="2509335"/>
            <a:ext cx="2265418" cy="906641"/>
          </a:xfrm>
        </p:spPr>
        <p:txBody>
          <a:bodyPr lIns="91440" tIns="45720" rIns="91440" bIns="45720" anchor="t"/>
          <a:lstStyle/>
          <a:p>
            <a:r>
              <a:rPr lang="en-US">
                <a:cs typeface="Segoe UI Light"/>
              </a:rPr>
              <a:t>Approx 16km total, aim to arrive by 730pm latest </a:t>
            </a:r>
          </a:p>
        </p:txBody>
      </p:sp>
      <p:sp>
        <p:nvSpPr>
          <p:cNvPr id="35" name="Text Placeholder 34">
            <a:extLst>
              <a:ext uri="{FF2B5EF4-FFF2-40B4-BE49-F238E27FC236}">
                <a16:creationId xmlns:a16="http://schemas.microsoft.com/office/drawing/2014/main" id="{E06F30E7-03A1-4D44-9BA2-623641E2224B}"/>
              </a:ext>
            </a:extLst>
          </p:cNvPr>
          <p:cNvSpPr>
            <a:spLocks noGrp="1"/>
          </p:cNvSpPr>
          <p:nvPr>
            <p:ph type="body" sz="quarter" idx="25"/>
          </p:nvPr>
        </p:nvSpPr>
        <p:spPr>
          <a:xfrm>
            <a:off x="2716736" y="4190446"/>
            <a:ext cx="2251562" cy="498496"/>
          </a:xfrm>
        </p:spPr>
        <p:txBody>
          <a:bodyPr lIns="91440" tIns="45720" rIns="91440" bIns="45720" anchor="b"/>
          <a:lstStyle/>
          <a:p>
            <a:r>
              <a:rPr lang="en-US">
                <a:latin typeface="Segoe UI"/>
                <a:cs typeface="Segoe UI"/>
              </a:rPr>
              <a:t>Find chartist cave </a:t>
            </a:r>
            <a:endParaRPr lang="en-US">
              <a:cs typeface="Segoe UI"/>
            </a:endParaRPr>
          </a:p>
        </p:txBody>
      </p:sp>
      <p:sp>
        <p:nvSpPr>
          <p:cNvPr id="51" name="Text Placeholder 50">
            <a:extLst>
              <a:ext uri="{FF2B5EF4-FFF2-40B4-BE49-F238E27FC236}">
                <a16:creationId xmlns:a16="http://schemas.microsoft.com/office/drawing/2014/main" id="{C48F1B39-48E7-4559-9D08-B8E2C5824A28}"/>
              </a:ext>
            </a:extLst>
          </p:cNvPr>
          <p:cNvSpPr>
            <a:spLocks noGrp="1"/>
          </p:cNvSpPr>
          <p:nvPr>
            <p:ph type="body" sz="quarter" idx="26"/>
          </p:nvPr>
        </p:nvSpPr>
        <p:spPr>
          <a:xfrm>
            <a:off x="2716736" y="4654027"/>
            <a:ext cx="2251562" cy="518713"/>
          </a:xfrm>
        </p:spPr>
        <p:txBody>
          <a:bodyPr lIns="91440" tIns="45720" rIns="91440" bIns="45720" anchor="t"/>
          <a:lstStyle/>
          <a:p>
            <a:r>
              <a:rPr lang="en-US">
                <a:cs typeface="Segoe UI Light"/>
              </a:rPr>
              <a:t>3.5km in, aim to stop here for lunch </a:t>
            </a:r>
            <a:endParaRPr lang="en-US"/>
          </a:p>
        </p:txBody>
      </p:sp>
      <p:sp>
        <p:nvSpPr>
          <p:cNvPr id="37" name="Text Placeholder 36">
            <a:extLst>
              <a:ext uri="{FF2B5EF4-FFF2-40B4-BE49-F238E27FC236}">
                <a16:creationId xmlns:a16="http://schemas.microsoft.com/office/drawing/2014/main" id="{66CE0DB3-8A0B-4B77-9619-D0B01BF4275A}"/>
              </a:ext>
            </a:extLst>
          </p:cNvPr>
          <p:cNvSpPr>
            <a:spLocks noGrp="1"/>
          </p:cNvSpPr>
          <p:nvPr>
            <p:ph type="body" sz="quarter" idx="27"/>
          </p:nvPr>
        </p:nvSpPr>
        <p:spPr>
          <a:xfrm>
            <a:off x="6709166" y="4398264"/>
            <a:ext cx="3526180" cy="290678"/>
          </a:xfrm>
        </p:spPr>
        <p:txBody>
          <a:bodyPr lIns="91440" tIns="45720" rIns="91440" bIns="45720" anchor="b"/>
          <a:lstStyle/>
          <a:p>
            <a:r>
              <a:rPr lang="en-US">
                <a:latin typeface="Segoe UI"/>
                <a:cs typeface="Segoe UI"/>
              </a:rPr>
              <a:t>Dukes table + Trefil quarry </a:t>
            </a:r>
            <a:endParaRPr lang="en-US">
              <a:cs typeface="Segoe UI"/>
            </a:endParaRPr>
          </a:p>
        </p:txBody>
      </p:sp>
      <p:sp>
        <p:nvSpPr>
          <p:cNvPr id="52" name="Text Placeholder 51">
            <a:extLst>
              <a:ext uri="{FF2B5EF4-FFF2-40B4-BE49-F238E27FC236}">
                <a16:creationId xmlns:a16="http://schemas.microsoft.com/office/drawing/2014/main" id="{8321A23A-96BE-4EB4-ACB2-2C2A31CF5832}"/>
              </a:ext>
            </a:extLst>
          </p:cNvPr>
          <p:cNvSpPr>
            <a:spLocks noGrp="1"/>
          </p:cNvSpPr>
          <p:nvPr>
            <p:ph type="body" sz="quarter" idx="28"/>
          </p:nvPr>
        </p:nvSpPr>
        <p:spPr/>
        <p:txBody>
          <a:bodyPr lIns="91440" tIns="45720" rIns="91440" bIns="45720" anchor="t"/>
          <a:lstStyle/>
          <a:p>
            <a:r>
              <a:rPr lang="en-US">
                <a:cs typeface="Segoe UI Light"/>
              </a:rPr>
              <a:t>6km in, aim to arrive here by 1330 latest </a:t>
            </a:r>
          </a:p>
        </p:txBody>
      </p:sp>
      <p:pic>
        <p:nvPicPr>
          <p:cNvPr id="2" name="Picture 1" descr="A road with grass and a hill&#10;&#10;Description automatically generated">
            <a:extLst>
              <a:ext uri="{FF2B5EF4-FFF2-40B4-BE49-F238E27FC236}">
                <a16:creationId xmlns:a16="http://schemas.microsoft.com/office/drawing/2014/main" id="{406AEF64-834B-631F-59D2-5DCC640D9BEE}"/>
              </a:ext>
            </a:extLst>
          </p:cNvPr>
          <p:cNvPicPr>
            <a:picLocks noChangeAspect="1"/>
          </p:cNvPicPr>
          <p:nvPr/>
        </p:nvPicPr>
        <p:blipFill>
          <a:blip r:embed="rId5"/>
          <a:stretch>
            <a:fillRect/>
          </a:stretch>
        </p:blipFill>
        <p:spPr>
          <a:xfrm>
            <a:off x="103255" y="137258"/>
            <a:ext cx="4533050" cy="1852287"/>
          </a:xfrm>
          <a:prstGeom prst="rect">
            <a:avLst/>
          </a:prstGeom>
        </p:spPr>
      </p:pic>
      <p:pic>
        <p:nvPicPr>
          <p:cNvPr id="3" name="Picture 2" descr="A cave in a grassy hill&#10;&#10;Description automatically generated">
            <a:extLst>
              <a:ext uri="{FF2B5EF4-FFF2-40B4-BE49-F238E27FC236}">
                <a16:creationId xmlns:a16="http://schemas.microsoft.com/office/drawing/2014/main" id="{25B54662-1827-3ED5-B85A-E578CB75A838}"/>
              </a:ext>
            </a:extLst>
          </p:cNvPr>
          <p:cNvPicPr>
            <a:picLocks noChangeAspect="1"/>
          </p:cNvPicPr>
          <p:nvPr/>
        </p:nvPicPr>
        <p:blipFill>
          <a:blip r:embed="rId6"/>
          <a:stretch>
            <a:fillRect/>
          </a:stretch>
        </p:blipFill>
        <p:spPr>
          <a:xfrm>
            <a:off x="96982" y="4900775"/>
            <a:ext cx="2743199" cy="1960959"/>
          </a:xfrm>
          <a:prstGeom prst="rect">
            <a:avLst/>
          </a:prstGeom>
        </p:spPr>
      </p:pic>
      <p:sp>
        <p:nvSpPr>
          <p:cNvPr id="4" name="TextBox 3">
            <a:extLst>
              <a:ext uri="{FF2B5EF4-FFF2-40B4-BE49-F238E27FC236}">
                <a16:creationId xmlns:a16="http://schemas.microsoft.com/office/drawing/2014/main" id="{F22C869D-8BC8-6B9C-E027-B8EEADD311C8}"/>
              </a:ext>
            </a:extLst>
          </p:cNvPr>
          <p:cNvSpPr txBox="1"/>
          <p:nvPr/>
        </p:nvSpPr>
        <p:spPr>
          <a:xfrm>
            <a:off x="-867" y="4649064"/>
            <a:ext cx="2258869"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00" b="1">
                <a:latin typeface="Times New Roman"/>
                <a:cs typeface="Times New Roman"/>
              </a:rPr>
              <a:t>(Caves of South Wales, 2018)</a:t>
            </a:r>
            <a:endParaRPr lang="en-GB" sz="1050" b="1">
              <a:latin typeface="Times New Roman"/>
              <a:cs typeface="Times New Roman"/>
            </a:endParaRPr>
          </a:p>
        </p:txBody>
      </p:sp>
      <p:pic>
        <p:nvPicPr>
          <p:cNvPr id="6" name="Picture 5" descr="A large grassy field with rocks&#10;&#10;Description automatically generated">
            <a:extLst>
              <a:ext uri="{FF2B5EF4-FFF2-40B4-BE49-F238E27FC236}">
                <a16:creationId xmlns:a16="http://schemas.microsoft.com/office/drawing/2014/main" id="{F6D5FA50-6DDB-F352-B894-FCA82DC50468}"/>
              </a:ext>
            </a:extLst>
          </p:cNvPr>
          <p:cNvPicPr>
            <a:picLocks noChangeAspect="1"/>
          </p:cNvPicPr>
          <p:nvPr/>
        </p:nvPicPr>
        <p:blipFill rotWithShape="1">
          <a:blip r:embed="rId7"/>
          <a:srcRect t="17359"/>
          <a:stretch/>
        </p:blipFill>
        <p:spPr>
          <a:xfrm>
            <a:off x="5452794" y="1419909"/>
            <a:ext cx="3797984" cy="2010552"/>
          </a:xfrm>
          <a:prstGeom prst="rect">
            <a:avLst/>
          </a:prstGeom>
        </p:spPr>
      </p:pic>
      <p:pic>
        <p:nvPicPr>
          <p:cNvPr id="5" name="Day 1">
            <a:hlinkClick r:id="" action="ppaction://media"/>
            <a:extLst>
              <a:ext uri="{FF2B5EF4-FFF2-40B4-BE49-F238E27FC236}">
                <a16:creationId xmlns:a16="http://schemas.microsoft.com/office/drawing/2014/main" id="{F32EB763-741D-8DFA-5E37-862AF0E353A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221257" y="318434"/>
            <a:ext cx="730250" cy="730250"/>
          </a:xfrm>
          <a:prstGeom prst="rect">
            <a:avLst/>
          </a:prstGeom>
        </p:spPr>
      </p:pic>
    </p:spTree>
    <p:extLst>
      <p:ext uri="{BB962C8B-B14F-4D97-AF65-F5344CB8AC3E}">
        <p14:creationId xmlns:p14="http://schemas.microsoft.com/office/powerpoint/2010/main" val="168335545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96F05-7B02-E14B-108E-DF9531D85EEB}"/>
              </a:ext>
            </a:extLst>
          </p:cNvPr>
          <p:cNvSpPr>
            <a:spLocks noGrp="1"/>
          </p:cNvSpPr>
          <p:nvPr>
            <p:ph type="title"/>
          </p:nvPr>
        </p:nvSpPr>
        <p:spPr>
          <a:xfrm>
            <a:off x="699714" y="5490971"/>
            <a:ext cx="6962072" cy="1159200"/>
          </a:xfrm>
        </p:spPr>
        <p:txBody>
          <a:bodyPr vert="horz" lIns="91440" tIns="45720" rIns="91440" bIns="45720" rtlCol="0" anchor="ctr">
            <a:normAutofit/>
          </a:bodyPr>
          <a:lstStyle/>
          <a:p>
            <a:pPr algn="l"/>
            <a:r>
              <a:rPr lang="en-US" sz="4000" kern="1200">
                <a:solidFill>
                  <a:srgbClr val="FFFFFF"/>
                </a:solidFill>
                <a:latin typeface="+mj-lt"/>
                <a:ea typeface="+mj-ea"/>
                <a:cs typeface="+mj-cs"/>
              </a:rPr>
              <a:t>DAY 1 </a:t>
            </a:r>
          </a:p>
        </p:txBody>
      </p:sp>
      <p:pic>
        <p:nvPicPr>
          <p:cNvPr id="13" name="Picture 12" descr="A map of a mountain&#10;&#10;Description automatically generated">
            <a:extLst>
              <a:ext uri="{FF2B5EF4-FFF2-40B4-BE49-F238E27FC236}">
                <a16:creationId xmlns:a16="http://schemas.microsoft.com/office/drawing/2014/main" id="{E99237F7-2ED9-F783-023A-5066FCDA9360}"/>
              </a:ext>
            </a:extLst>
          </p:cNvPr>
          <p:cNvPicPr>
            <a:picLocks noChangeAspect="1"/>
          </p:cNvPicPr>
          <p:nvPr/>
        </p:nvPicPr>
        <p:blipFill rotWithShape="1">
          <a:blip r:embed="rId2"/>
          <a:srcRect b="2069"/>
          <a:stretch/>
        </p:blipFill>
        <p:spPr>
          <a:xfrm>
            <a:off x="648746" y="390832"/>
            <a:ext cx="10987127" cy="4519114"/>
          </a:xfrm>
          <a:prstGeom prst="rect">
            <a:avLst/>
          </a:prstGeom>
        </p:spPr>
      </p:pic>
    </p:spTree>
    <p:extLst>
      <p:ext uri="{BB962C8B-B14F-4D97-AF65-F5344CB8AC3E}">
        <p14:creationId xmlns:p14="http://schemas.microsoft.com/office/powerpoint/2010/main" val="3974626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96F05-7B02-E14B-108E-DF9531D85EEB}"/>
              </a:ext>
            </a:extLst>
          </p:cNvPr>
          <p:cNvSpPr>
            <a:spLocks noGrp="1"/>
          </p:cNvSpPr>
          <p:nvPr>
            <p:ph type="title"/>
          </p:nvPr>
        </p:nvSpPr>
        <p:spPr>
          <a:xfrm>
            <a:off x="699714" y="5490971"/>
            <a:ext cx="6962072" cy="1159200"/>
          </a:xfrm>
        </p:spPr>
        <p:txBody>
          <a:bodyPr vert="horz" lIns="91440" tIns="45720" rIns="91440" bIns="45720" rtlCol="0" anchor="ctr">
            <a:normAutofit/>
          </a:bodyPr>
          <a:lstStyle/>
          <a:p>
            <a:pPr algn="l"/>
            <a:r>
              <a:rPr lang="en-US" sz="4000" kern="1200">
                <a:solidFill>
                  <a:srgbClr val="FFFFFF"/>
                </a:solidFill>
                <a:latin typeface="+mj-lt"/>
                <a:ea typeface="+mj-ea"/>
                <a:cs typeface="+mj-cs"/>
              </a:rPr>
              <a:t>DAY 1 </a:t>
            </a:r>
          </a:p>
        </p:txBody>
      </p:sp>
      <p:pic>
        <p:nvPicPr>
          <p:cNvPr id="3" name="Picture 2" descr="A map of a mountain&#10;&#10;Description automatically generated">
            <a:extLst>
              <a:ext uri="{FF2B5EF4-FFF2-40B4-BE49-F238E27FC236}">
                <a16:creationId xmlns:a16="http://schemas.microsoft.com/office/drawing/2014/main" id="{47669435-F2CC-6D40-3336-08D248224D82}"/>
              </a:ext>
            </a:extLst>
          </p:cNvPr>
          <p:cNvPicPr>
            <a:picLocks noChangeAspect="1"/>
          </p:cNvPicPr>
          <p:nvPr/>
        </p:nvPicPr>
        <p:blipFill rotWithShape="1">
          <a:blip r:embed="rId2"/>
          <a:srcRect l="225" r="-525" b="-210"/>
          <a:stretch/>
        </p:blipFill>
        <p:spPr>
          <a:xfrm>
            <a:off x="478535" y="627406"/>
            <a:ext cx="11327549" cy="4045966"/>
          </a:xfrm>
          <a:prstGeom prst="rect">
            <a:avLst/>
          </a:prstGeom>
        </p:spPr>
      </p:pic>
    </p:spTree>
    <p:extLst>
      <p:ext uri="{BB962C8B-B14F-4D97-AF65-F5344CB8AC3E}">
        <p14:creationId xmlns:p14="http://schemas.microsoft.com/office/powerpoint/2010/main" val="2098905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itle 56">
            <a:extLst>
              <a:ext uri="{FF2B5EF4-FFF2-40B4-BE49-F238E27FC236}">
                <a16:creationId xmlns:a16="http://schemas.microsoft.com/office/drawing/2014/main" id="{00326D99-DAD3-4FED-A95F-BFF05E5EF0AC}"/>
              </a:ext>
            </a:extLst>
          </p:cNvPr>
          <p:cNvSpPr>
            <a:spLocks noGrp="1"/>
          </p:cNvSpPr>
          <p:nvPr>
            <p:ph type="title"/>
          </p:nvPr>
        </p:nvSpPr>
        <p:spPr/>
        <p:txBody>
          <a:bodyPr>
            <a:normAutofit/>
          </a:bodyPr>
          <a:lstStyle/>
          <a:p>
            <a:r>
              <a:rPr lang="en-US" kern="1200" cap="all" spc="200" baseline="0">
                <a:latin typeface="+mj-lt"/>
                <a:ea typeface="+mj-ea"/>
                <a:cs typeface="+mj-cs"/>
              </a:rPr>
              <a:t>Itinerary </a:t>
            </a:r>
          </a:p>
        </p:txBody>
      </p:sp>
      <p:sp>
        <p:nvSpPr>
          <p:cNvPr id="11" name="Text Placeholder 10">
            <a:extLst>
              <a:ext uri="{FF2B5EF4-FFF2-40B4-BE49-F238E27FC236}">
                <a16:creationId xmlns:a16="http://schemas.microsoft.com/office/drawing/2014/main" id="{BE2DDC6E-D6E2-48CA-B1EF-8C51295473D4}"/>
              </a:ext>
            </a:extLst>
          </p:cNvPr>
          <p:cNvSpPr>
            <a:spLocks noGrp="1"/>
          </p:cNvSpPr>
          <p:nvPr>
            <p:ph type="body" sz="quarter" idx="15"/>
          </p:nvPr>
        </p:nvSpPr>
        <p:spPr>
          <a:xfrm>
            <a:off x="465172" y="1821688"/>
            <a:ext cx="2251564" cy="498496"/>
          </a:xfrm>
        </p:spPr>
        <p:txBody>
          <a:bodyPr lIns="91440" tIns="45720" rIns="91440" bIns="45720" anchor="ctr">
            <a:normAutofit/>
          </a:bodyPr>
          <a:lstStyle/>
          <a:p>
            <a:r>
              <a:rPr lang="en-US" kern="1200" cap="all" normalizeH="0" baseline="0">
                <a:latin typeface="+mn-lt"/>
                <a:ea typeface="+mn-ea"/>
                <a:cs typeface="+mn-cs"/>
              </a:rPr>
              <a:t>Leave campsite </a:t>
            </a:r>
          </a:p>
        </p:txBody>
      </p:sp>
      <p:sp>
        <p:nvSpPr>
          <p:cNvPr id="62" name="Text Placeholder 3">
            <a:extLst>
              <a:ext uri="{FF2B5EF4-FFF2-40B4-BE49-F238E27FC236}">
                <a16:creationId xmlns:a16="http://schemas.microsoft.com/office/drawing/2014/main" id="{9FBD5362-629D-8E22-B4CD-567A9E5D05A3}"/>
              </a:ext>
            </a:extLst>
          </p:cNvPr>
          <p:cNvSpPr>
            <a:spLocks noGrp="1"/>
          </p:cNvSpPr>
          <p:nvPr>
            <p:ph type="body" sz="quarter" idx="20"/>
          </p:nvPr>
        </p:nvSpPr>
        <p:spPr>
          <a:xfrm>
            <a:off x="465172" y="2266881"/>
            <a:ext cx="2251564" cy="310896"/>
          </a:xfrm>
        </p:spPr>
        <p:txBody>
          <a:bodyPr lIns="91440" tIns="45720" rIns="91440" bIns="45720" anchor="t"/>
          <a:lstStyle/>
          <a:p>
            <a:pPr>
              <a:lnSpc>
                <a:spcPct val="90000"/>
              </a:lnSpc>
              <a:spcBef>
                <a:spcPts val="1000"/>
              </a:spcBef>
            </a:pPr>
            <a:r>
              <a:rPr lang="en-US" sz="1300" cap="all">
                <a:cs typeface="Segoe UI Light"/>
              </a:rPr>
              <a:t>MORNING OF DAY 2 </a:t>
            </a:r>
            <a:endParaRPr lang="en-US" sz="1300">
              <a:solidFill>
                <a:srgbClr val="000000"/>
              </a:solidFill>
              <a:cs typeface="Segoe UI Light"/>
            </a:endParaRPr>
          </a:p>
          <a:p>
            <a:pPr>
              <a:lnSpc>
                <a:spcPct val="90000"/>
              </a:lnSpc>
              <a:spcBef>
                <a:spcPts val="1000"/>
              </a:spcBef>
            </a:pPr>
            <a:r>
              <a:rPr lang="en-US" sz="1300" cap="all">
                <a:cs typeface="Segoe UI Light"/>
              </a:rPr>
              <a:t>PACK UP AND LEAVE BY AROUND 10AM</a:t>
            </a:r>
            <a:endParaRPr lang="en-US"/>
          </a:p>
        </p:txBody>
      </p:sp>
      <p:sp>
        <p:nvSpPr>
          <p:cNvPr id="51" name="Text Placeholder 50">
            <a:extLst>
              <a:ext uri="{FF2B5EF4-FFF2-40B4-BE49-F238E27FC236}">
                <a16:creationId xmlns:a16="http://schemas.microsoft.com/office/drawing/2014/main" id="{C48F1B39-48E7-4559-9D08-B8E2C5824A28}"/>
              </a:ext>
            </a:extLst>
          </p:cNvPr>
          <p:cNvSpPr>
            <a:spLocks noGrp="1"/>
          </p:cNvSpPr>
          <p:nvPr>
            <p:ph type="body" sz="quarter" idx="21"/>
          </p:nvPr>
        </p:nvSpPr>
        <p:spPr>
          <a:xfrm>
            <a:off x="4970216" y="1937143"/>
            <a:ext cx="2251564" cy="498496"/>
          </a:xfrm>
        </p:spPr>
        <p:txBody>
          <a:bodyPr lIns="91440" tIns="45720" rIns="91440" bIns="45720">
            <a:normAutofit/>
          </a:bodyPr>
          <a:lstStyle/>
          <a:p>
            <a:pPr>
              <a:spcAft>
                <a:spcPts val="600"/>
              </a:spcAft>
            </a:pPr>
            <a:r>
              <a:rPr lang="en-US" kern="1200" spc="50" baseline="0">
                <a:latin typeface="+mn-lt"/>
                <a:ea typeface="+mn-ea"/>
                <a:cs typeface="+mn-cs"/>
              </a:rPr>
              <a:t>Around 6.5km from campsite </a:t>
            </a:r>
          </a:p>
        </p:txBody>
      </p:sp>
      <p:sp>
        <p:nvSpPr>
          <p:cNvPr id="35" name="Text Placeholder 34">
            <a:extLst>
              <a:ext uri="{FF2B5EF4-FFF2-40B4-BE49-F238E27FC236}">
                <a16:creationId xmlns:a16="http://schemas.microsoft.com/office/drawing/2014/main" id="{E06F30E7-03A1-4D44-9BA2-623641E2224B}"/>
              </a:ext>
            </a:extLst>
          </p:cNvPr>
          <p:cNvSpPr>
            <a:spLocks noGrp="1"/>
          </p:cNvSpPr>
          <p:nvPr>
            <p:ph type="body" sz="quarter" idx="22"/>
          </p:nvPr>
        </p:nvSpPr>
        <p:spPr>
          <a:xfrm>
            <a:off x="4889398" y="2313063"/>
            <a:ext cx="2424745" cy="784259"/>
          </a:xfrm>
        </p:spPr>
        <p:txBody>
          <a:bodyPr lIns="91440" tIns="45720" rIns="91440" bIns="45720" anchor="ctr">
            <a:normAutofit/>
          </a:bodyPr>
          <a:lstStyle/>
          <a:p>
            <a:r>
              <a:rPr lang="en-US" kern="1200" cap="all" baseline="0">
                <a:latin typeface="+mn-lt"/>
                <a:ea typeface="+mn-ea"/>
                <a:cs typeface="+mn-cs"/>
              </a:rPr>
              <a:t>Picked up</a:t>
            </a:r>
            <a:r>
              <a:rPr lang="en-US" cap="all"/>
              <a:t> from </a:t>
            </a:r>
            <a:r>
              <a:rPr lang="en-US" cap="all" err="1"/>
              <a:t>talybont</a:t>
            </a:r>
            <a:r>
              <a:rPr lang="en-US" cap="all"/>
              <a:t> reservoir </a:t>
            </a:r>
            <a:endParaRPr lang="en-US" kern="1200" cap="all" baseline="0">
              <a:latin typeface="+mn-lt"/>
              <a:ea typeface="+mn-ea"/>
              <a:cs typeface="+mn-cs"/>
            </a:endParaRPr>
          </a:p>
        </p:txBody>
      </p:sp>
      <p:sp>
        <p:nvSpPr>
          <p:cNvPr id="4" name="Text Placeholder 3">
            <a:extLst>
              <a:ext uri="{FF2B5EF4-FFF2-40B4-BE49-F238E27FC236}">
                <a16:creationId xmlns:a16="http://schemas.microsoft.com/office/drawing/2014/main" id="{06D5262F-736E-3CAB-87A1-0B09D133F700}"/>
              </a:ext>
            </a:extLst>
          </p:cNvPr>
          <p:cNvSpPr>
            <a:spLocks noGrp="1"/>
          </p:cNvSpPr>
          <p:nvPr>
            <p:ph type="body" sz="quarter" idx="23"/>
          </p:nvPr>
        </p:nvSpPr>
        <p:spPr/>
        <p:txBody>
          <a:bodyPr/>
          <a:lstStyle/>
          <a:p>
            <a:endParaRPr lang="en-GB"/>
          </a:p>
        </p:txBody>
      </p:sp>
      <p:sp>
        <p:nvSpPr>
          <p:cNvPr id="5" name="Text Placeholder 4">
            <a:extLst>
              <a:ext uri="{FF2B5EF4-FFF2-40B4-BE49-F238E27FC236}">
                <a16:creationId xmlns:a16="http://schemas.microsoft.com/office/drawing/2014/main" id="{3714EA7F-E3F7-CC28-A9F5-F0F9DF8E7E54}"/>
              </a:ext>
            </a:extLst>
          </p:cNvPr>
          <p:cNvSpPr>
            <a:spLocks noGrp="1"/>
          </p:cNvSpPr>
          <p:nvPr>
            <p:ph type="body" sz="quarter" idx="24"/>
          </p:nvPr>
        </p:nvSpPr>
        <p:spPr/>
        <p:txBody>
          <a:bodyPr/>
          <a:lstStyle/>
          <a:p>
            <a:endParaRPr lang="en-GB"/>
          </a:p>
        </p:txBody>
      </p:sp>
      <p:sp>
        <p:nvSpPr>
          <p:cNvPr id="6" name="Text Placeholder 5">
            <a:extLst>
              <a:ext uri="{FF2B5EF4-FFF2-40B4-BE49-F238E27FC236}">
                <a16:creationId xmlns:a16="http://schemas.microsoft.com/office/drawing/2014/main" id="{C07CE476-B2F2-C99E-38EB-62EFD5B5D138}"/>
              </a:ext>
            </a:extLst>
          </p:cNvPr>
          <p:cNvSpPr>
            <a:spLocks noGrp="1"/>
          </p:cNvSpPr>
          <p:nvPr>
            <p:ph type="body" sz="quarter" idx="25"/>
          </p:nvPr>
        </p:nvSpPr>
        <p:spPr/>
        <p:txBody>
          <a:bodyPr/>
          <a:lstStyle/>
          <a:p>
            <a:endParaRPr lang="en-GB"/>
          </a:p>
        </p:txBody>
      </p:sp>
      <p:sp>
        <p:nvSpPr>
          <p:cNvPr id="7" name="Text Placeholder 6">
            <a:extLst>
              <a:ext uri="{FF2B5EF4-FFF2-40B4-BE49-F238E27FC236}">
                <a16:creationId xmlns:a16="http://schemas.microsoft.com/office/drawing/2014/main" id="{93127326-8AD8-CC80-718B-484A09DAD61B}"/>
              </a:ext>
            </a:extLst>
          </p:cNvPr>
          <p:cNvSpPr>
            <a:spLocks noGrp="1"/>
          </p:cNvSpPr>
          <p:nvPr>
            <p:ph type="body" sz="quarter" idx="26"/>
          </p:nvPr>
        </p:nvSpPr>
        <p:spPr/>
        <p:txBody>
          <a:bodyPr/>
          <a:lstStyle/>
          <a:p>
            <a:endParaRPr lang="en-GB"/>
          </a:p>
        </p:txBody>
      </p:sp>
      <p:sp>
        <p:nvSpPr>
          <p:cNvPr id="9" name="Text Placeholder 8">
            <a:extLst>
              <a:ext uri="{FF2B5EF4-FFF2-40B4-BE49-F238E27FC236}">
                <a16:creationId xmlns:a16="http://schemas.microsoft.com/office/drawing/2014/main" id="{0B936F04-B0CB-92E5-D108-226F064FCE45}"/>
              </a:ext>
            </a:extLst>
          </p:cNvPr>
          <p:cNvSpPr>
            <a:spLocks noGrp="1"/>
          </p:cNvSpPr>
          <p:nvPr>
            <p:ph type="body" sz="quarter" idx="27"/>
          </p:nvPr>
        </p:nvSpPr>
        <p:spPr/>
        <p:txBody>
          <a:bodyPr/>
          <a:lstStyle/>
          <a:p>
            <a:endParaRPr lang="en-GB"/>
          </a:p>
        </p:txBody>
      </p:sp>
      <p:sp>
        <p:nvSpPr>
          <p:cNvPr id="10" name="Text Placeholder 9">
            <a:extLst>
              <a:ext uri="{FF2B5EF4-FFF2-40B4-BE49-F238E27FC236}">
                <a16:creationId xmlns:a16="http://schemas.microsoft.com/office/drawing/2014/main" id="{CFF7E53E-0F10-9348-24C3-6325334E9ACA}"/>
              </a:ext>
            </a:extLst>
          </p:cNvPr>
          <p:cNvSpPr>
            <a:spLocks noGrp="1"/>
          </p:cNvSpPr>
          <p:nvPr>
            <p:ph type="body" sz="quarter" idx="28"/>
          </p:nvPr>
        </p:nvSpPr>
        <p:spPr/>
        <p:txBody>
          <a:bodyPr/>
          <a:lstStyle/>
          <a:p>
            <a:endParaRPr lang="en-GB"/>
          </a:p>
        </p:txBody>
      </p:sp>
      <p:sp>
        <p:nvSpPr>
          <p:cNvPr id="8" name="Text Placeholder 34">
            <a:extLst>
              <a:ext uri="{FF2B5EF4-FFF2-40B4-BE49-F238E27FC236}">
                <a16:creationId xmlns:a16="http://schemas.microsoft.com/office/drawing/2014/main" id="{DA69AC72-B0A6-187E-7533-56CF8FB67E51}"/>
              </a:ext>
            </a:extLst>
          </p:cNvPr>
          <p:cNvSpPr txBox="1">
            <a:spLocks/>
          </p:cNvSpPr>
          <p:nvPr/>
        </p:nvSpPr>
        <p:spPr>
          <a:xfrm>
            <a:off x="2951625" y="2432304"/>
            <a:ext cx="1826631" cy="776287"/>
          </a:xfrm>
          <a:prstGeom prst="rect">
            <a:avLst/>
          </a:prstGeom>
        </p:spPr>
        <p:txBody>
          <a:bodyPr lIns="91440" tIns="45720" rIns="91440" bIns="4572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600" kern="1200" cap="all" baseline="0">
                <a:solidFill>
                  <a:schemeClr val="accent1">
                    <a:lumMod val="50000"/>
                  </a:schemeClr>
                </a:solidFill>
                <a:latin typeface="Segoe UI" panose="020B0502040204020203"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US" sz="1800" kern="1200" cap="all" baseline="0">
                <a:solidFill>
                  <a:schemeClr val="bg1"/>
                </a:solidFill>
                <a:latin typeface="+mn-lt"/>
                <a:ea typeface="+mn-ea"/>
                <a:cs typeface="+mn-cs"/>
              </a:rPr>
              <a:t>Walk out </a:t>
            </a:r>
          </a:p>
        </p:txBody>
      </p:sp>
      <p:pic>
        <p:nvPicPr>
          <p:cNvPr id="2" name="Picture 1" descr="A group of cars parked on a road&#10;&#10;Description automatically generated">
            <a:extLst>
              <a:ext uri="{FF2B5EF4-FFF2-40B4-BE49-F238E27FC236}">
                <a16:creationId xmlns:a16="http://schemas.microsoft.com/office/drawing/2014/main" id="{A6220536-A80D-D0CB-2436-97855E0DB128}"/>
              </a:ext>
            </a:extLst>
          </p:cNvPr>
          <p:cNvPicPr>
            <a:picLocks noChangeAspect="1"/>
          </p:cNvPicPr>
          <p:nvPr/>
        </p:nvPicPr>
        <p:blipFill>
          <a:blip r:embed="rId5"/>
          <a:stretch>
            <a:fillRect/>
          </a:stretch>
        </p:blipFill>
        <p:spPr>
          <a:xfrm>
            <a:off x="467013" y="4384386"/>
            <a:ext cx="3707246" cy="2361047"/>
          </a:xfrm>
          <a:prstGeom prst="rect">
            <a:avLst/>
          </a:prstGeom>
        </p:spPr>
      </p:pic>
      <p:pic>
        <p:nvPicPr>
          <p:cNvPr id="3" name="Picture 2" descr="A body of water with a grassy hill and trees&#10;&#10;Description automatically generated">
            <a:extLst>
              <a:ext uri="{FF2B5EF4-FFF2-40B4-BE49-F238E27FC236}">
                <a16:creationId xmlns:a16="http://schemas.microsoft.com/office/drawing/2014/main" id="{9619B5BD-4049-D59B-7DFB-7D037C362B78}"/>
              </a:ext>
            </a:extLst>
          </p:cNvPr>
          <p:cNvPicPr>
            <a:picLocks noChangeAspect="1"/>
          </p:cNvPicPr>
          <p:nvPr/>
        </p:nvPicPr>
        <p:blipFill>
          <a:blip r:embed="rId6"/>
          <a:stretch>
            <a:fillRect/>
          </a:stretch>
        </p:blipFill>
        <p:spPr>
          <a:xfrm>
            <a:off x="5657272" y="4403817"/>
            <a:ext cx="6072910" cy="2322183"/>
          </a:xfrm>
          <a:prstGeom prst="rect">
            <a:avLst/>
          </a:prstGeom>
        </p:spPr>
      </p:pic>
      <p:pic>
        <p:nvPicPr>
          <p:cNvPr id="13" name="day 2">
            <a:hlinkClick r:id="" action="ppaction://media"/>
            <a:extLst>
              <a:ext uri="{FF2B5EF4-FFF2-40B4-BE49-F238E27FC236}">
                <a16:creationId xmlns:a16="http://schemas.microsoft.com/office/drawing/2014/main" id="{C946F563-5BBE-2AFA-543D-E1B773DFB48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211743" y="332177"/>
            <a:ext cx="730250" cy="730250"/>
          </a:xfrm>
          <a:prstGeom prst="rect">
            <a:avLst/>
          </a:prstGeom>
        </p:spPr>
      </p:pic>
    </p:spTree>
    <p:extLst>
      <p:ext uri="{BB962C8B-B14F-4D97-AF65-F5344CB8AC3E}">
        <p14:creationId xmlns:p14="http://schemas.microsoft.com/office/powerpoint/2010/main" val="113804683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nextCondLst>
                <p:cond evt="onClick" delay="0">
                  <p:tgtEl>
                    <p:spTgt spid="13"/>
                  </p:tgtEl>
                </p:cond>
              </p:nextCondLst>
            </p:seq>
            <p:audio>
              <p:cMediaNode>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map of a mountain range&#10;&#10;Description automatically generated">
            <a:extLst>
              <a:ext uri="{FF2B5EF4-FFF2-40B4-BE49-F238E27FC236}">
                <a16:creationId xmlns:a16="http://schemas.microsoft.com/office/drawing/2014/main" id="{79AD9752-3923-96AA-9FB3-4E79C3C3787A}"/>
              </a:ext>
            </a:extLst>
          </p:cNvPr>
          <p:cNvPicPr>
            <a:picLocks noChangeAspect="1"/>
          </p:cNvPicPr>
          <p:nvPr/>
        </p:nvPicPr>
        <p:blipFill rotWithShape="1">
          <a:blip r:embed="rId2"/>
          <a:srcRect t="7692"/>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20" name="Rectangle 19">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12455-7878-CE85-E35F-3AD116056BD6}"/>
              </a:ext>
            </a:extLst>
          </p:cNvPr>
          <p:cNvSpPr>
            <a:spLocks noGrp="1"/>
          </p:cNvSpPr>
          <p:nvPr>
            <p:ph type="title"/>
          </p:nvPr>
        </p:nvSpPr>
        <p:spPr>
          <a:xfrm>
            <a:off x="589556" y="5746071"/>
            <a:ext cx="7015499" cy="852260"/>
          </a:xfrm>
        </p:spPr>
        <p:txBody>
          <a:bodyPr vert="horz" lIns="91440" tIns="45720" rIns="91440" bIns="45720" rtlCol="0" anchor="ctr">
            <a:normAutofit fontScale="90000"/>
          </a:bodyPr>
          <a:lstStyle/>
          <a:p>
            <a:pPr algn="l"/>
            <a:endParaRPr lang="en-US" sz="3600">
              <a:solidFill>
                <a:schemeClr val="tx1"/>
              </a:solidFill>
            </a:endParaRPr>
          </a:p>
          <a:p>
            <a:r>
              <a:rPr lang="en-GB">
                <a:cs typeface="Segoe UI Light"/>
              </a:rPr>
              <a:t>day 2 </a:t>
            </a:r>
            <a:endParaRPr lang="en-GB"/>
          </a:p>
        </p:txBody>
      </p:sp>
    </p:spTree>
    <p:extLst>
      <p:ext uri="{BB962C8B-B14F-4D97-AF65-F5344CB8AC3E}">
        <p14:creationId xmlns:p14="http://schemas.microsoft.com/office/powerpoint/2010/main" val="3483960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map of a mountain range&#10;&#10;Description automatically generated">
            <a:extLst>
              <a:ext uri="{FF2B5EF4-FFF2-40B4-BE49-F238E27FC236}">
                <a16:creationId xmlns:a16="http://schemas.microsoft.com/office/drawing/2014/main" id="{6596A705-9358-B1BE-2494-D9FABF022FD4}"/>
              </a:ext>
            </a:extLst>
          </p:cNvPr>
          <p:cNvPicPr>
            <a:picLocks noChangeAspect="1"/>
          </p:cNvPicPr>
          <p:nvPr/>
        </p:nvPicPr>
        <p:blipFill rotWithShape="1">
          <a:blip r:embed="rId2"/>
          <a:srcRect r="4000"/>
          <a:stretch/>
        </p:blipFill>
        <p:spPr>
          <a:xfrm>
            <a:off x="20" y="10"/>
            <a:ext cx="12191980" cy="6857990"/>
          </a:xfrm>
          <a:prstGeom prst="rect">
            <a:avLst/>
          </a:prstGeom>
        </p:spPr>
      </p:pic>
      <p:sp>
        <p:nvSpPr>
          <p:cNvPr id="22" name="Freeform 12">
            <a:extLst>
              <a:ext uri="{FF2B5EF4-FFF2-40B4-BE49-F238E27FC236}">
                <a16:creationId xmlns:a16="http://schemas.microsoft.com/office/drawing/2014/main" id="{522A94E1-AEBD-4286-BFF8-0711E4CD3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622650" y="5181600"/>
            <a:ext cx="9165010" cy="1174750"/>
          </a:xfrm>
          <a:custGeom>
            <a:avLst/>
            <a:gdLst>
              <a:gd name="connsiteX0" fmla="*/ 0 w 9165010"/>
              <a:gd name="connsiteY0" fmla="*/ 1073384 h 1073384"/>
              <a:gd name="connsiteX1" fmla="*/ 9165010 w 9165010"/>
              <a:gd name="connsiteY1" fmla="*/ 1073384 h 1073384"/>
              <a:gd name="connsiteX2" fmla="*/ 9165010 w 9165010"/>
              <a:gd name="connsiteY2" fmla="*/ 266817 h 1073384"/>
              <a:gd name="connsiteX3" fmla="*/ 4757604 w 9165010"/>
              <a:gd name="connsiteY3" fmla="*/ 266817 h 1073384"/>
              <a:gd name="connsiteX4" fmla="*/ 4582505 w 9165010"/>
              <a:gd name="connsiteY4" fmla="*/ 0 h 1073384"/>
              <a:gd name="connsiteX5" fmla="*/ 4407407 w 9165010"/>
              <a:gd name="connsiteY5" fmla="*/ 266817 h 1073384"/>
              <a:gd name="connsiteX6" fmla="*/ 0 w 9165010"/>
              <a:gd name="connsiteY6" fmla="*/ 266817 h 1073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5010" h="1073384">
                <a:moveTo>
                  <a:pt x="0" y="1073384"/>
                </a:moveTo>
                <a:lnTo>
                  <a:pt x="9165010" y="1073384"/>
                </a:lnTo>
                <a:lnTo>
                  <a:pt x="9165010" y="266817"/>
                </a:lnTo>
                <a:lnTo>
                  <a:pt x="4757604" y="266817"/>
                </a:lnTo>
                <a:lnTo>
                  <a:pt x="4582505" y="0"/>
                </a:lnTo>
                <a:lnTo>
                  <a:pt x="4407407" y="266817"/>
                </a:lnTo>
                <a:lnTo>
                  <a:pt x="0" y="266817"/>
                </a:lnTo>
                <a:close/>
              </a:path>
            </a:pathLst>
          </a:custGeom>
          <a:solidFill>
            <a:srgbClr val="404040">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12455-7878-CE85-E35F-3AD116056BD6}"/>
              </a:ext>
            </a:extLst>
          </p:cNvPr>
          <p:cNvSpPr>
            <a:spLocks noGrp="1"/>
          </p:cNvSpPr>
          <p:nvPr>
            <p:ph type="title"/>
          </p:nvPr>
        </p:nvSpPr>
        <p:spPr>
          <a:xfrm>
            <a:off x="1771650" y="5254391"/>
            <a:ext cx="8867012" cy="774934"/>
          </a:xfrm>
          <a:noFill/>
        </p:spPr>
        <p:txBody>
          <a:bodyPr vert="horz" lIns="91440" tIns="45720" rIns="91440" bIns="45720" rtlCol="0" anchor="ctr">
            <a:normAutofit/>
          </a:bodyPr>
          <a:lstStyle/>
          <a:p>
            <a:endParaRPr lang="en-US" sz="2200">
              <a:solidFill>
                <a:srgbClr val="FFFFFF"/>
              </a:solidFill>
            </a:endParaRPr>
          </a:p>
          <a:p>
            <a:r>
              <a:rPr lang="en-US" sz="2200">
                <a:solidFill>
                  <a:srgbClr val="FFFFFF"/>
                </a:solidFill>
              </a:rPr>
              <a:t>day 2 </a:t>
            </a:r>
          </a:p>
        </p:txBody>
      </p:sp>
    </p:spTree>
    <p:extLst>
      <p:ext uri="{BB962C8B-B14F-4D97-AF65-F5344CB8AC3E}">
        <p14:creationId xmlns:p14="http://schemas.microsoft.com/office/powerpoint/2010/main" val="2242594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2366D5-AAE6-7236-CF94-85F244EECC6A}"/>
              </a:ext>
            </a:extLst>
          </p:cNvPr>
          <p:cNvSpPr>
            <a:spLocks noGrp="1"/>
          </p:cNvSpPr>
          <p:nvPr>
            <p:ph type="title"/>
          </p:nvPr>
        </p:nvSpPr>
        <p:spPr/>
        <p:txBody>
          <a:bodyPr lIns="91440" tIns="45720" rIns="91440" bIns="45720" anchor="t"/>
          <a:lstStyle/>
          <a:p>
            <a:r>
              <a:rPr lang="en-US"/>
              <a:t>equipment </a:t>
            </a:r>
          </a:p>
        </p:txBody>
      </p:sp>
      <p:graphicFrame>
        <p:nvGraphicFramePr>
          <p:cNvPr id="5" name="Table 5">
            <a:extLst>
              <a:ext uri="{FF2B5EF4-FFF2-40B4-BE49-F238E27FC236}">
                <a16:creationId xmlns:a16="http://schemas.microsoft.com/office/drawing/2014/main" id="{C0101828-C914-2C83-476C-429059EDE1AD}"/>
              </a:ext>
            </a:extLst>
          </p:cNvPr>
          <p:cNvGraphicFramePr>
            <a:graphicFrameLocks noGrp="1"/>
          </p:cNvGraphicFramePr>
          <p:nvPr>
            <p:ph sz="quarter" idx="17"/>
            <p:extLst>
              <p:ext uri="{D42A27DB-BD31-4B8C-83A1-F6EECF244321}">
                <p14:modId xmlns:p14="http://schemas.microsoft.com/office/powerpoint/2010/main" val="654959892"/>
              </p:ext>
            </p:extLst>
          </p:nvPr>
        </p:nvGraphicFramePr>
        <p:xfrm>
          <a:off x="838200" y="2486025"/>
          <a:ext cx="10550721" cy="2636838"/>
        </p:xfrm>
        <a:graphic>
          <a:graphicData uri="http://schemas.openxmlformats.org/drawingml/2006/table">
            <a:tbl>
              <a:tblPr firstRow="1" bandRow="1">
                <a:tableStyleId>{3B4B98B0-60AC-42C2-AFA5-B58CD77FA1E5}</a:tableStyleId>
              </a:tblPr>
              <a:tblGrid>
                <a:gridCol w="5146247">
                  <a:extLst>
                    <a:ext uri="{9D8B030D-6E8A-4147-A177-3AD203B41FA5}">
                      <a16:colId xmlns:a16="http://schemas.microsoft.com/office/drawing/2014/main" val="1572536025"/>
                    </a:ext>
                  </a:extLst>
                </a:gridCol>
                <a:gridCol w="5404474">
                  <a:extLst>
                    <a:ext uri="{9D8B030D-6E8A-4147-A177-3AD203B41FA5}">
                      <a16:colId xmlns:a16="http://schemas.microsoft.com/office/drawing/2014/main" val="3709376356"/>
                    </a:ext>
                  </a:extLst>
                </a:gridCol>
              </a:tblGrid>
              <a:tr h="370840">
                <a:tc>
                  <a:txBody>
                    <a:bodyPr/>
                    <a:lstStyle/>
                    <a:p>
                      <a:pPr>
                        <a:lnSpc>
                          <a:spcPct val="150000"/>
                        </a:lnSpc>
                      </a:pPr>
                      <a:r>
                        <a:rPr lang="en-US" sz="1600">
                          <a:solidFill>
                            <a:schemeClr val="accent1">
                              <a:lumMod val="75000"/>
                            </a:schemeClr>
                          </a:solidFill>
                        </a:rPr>
                        <a:t>Provided </a:t>
                      </a:r>
                    </a:p>
                  </a:txBody>
                  <a:tcPr/>
                </a:tc>
                <a:tc>
                  <a:txBody>
                    <a:bodyPr/>
                    <a:lstStyle/>
                    <a:p>
                      <a:pPr>
                        <a:lnSpc>
                          <a:spcPct val="150000"/>
                        </a:lnSpc>
                      </a:pPr>
                      <a:r>
                        <a:rPr lang="en-US" sz="1600">
                          <a:solidFill>
                            <a:schemeClr val="accent1">
                              <a:lumMod val="75000"/>
                            </a:schemeClr>
                          </a:solidFill>
                        </a:rPr>
                        <a:t>For you to bring </a:t>
                      </a:r>
                    </a:p>
                  </a:txBody>
                  <a:tcPr/>
                </a:tc>
                <a:extLst>
                  <a:ext uri="{0D108BD9-81ED-4DB2-BD59-A6C34878D82A}">
                    <a16:rowId xmlns:a16="http://schemas.microsoft.com/office/drawing/2014/main" val="3324063139"/>
                  </a:ext>
                </a:extLst>
              </a:tr>
              <a:tr h="370840">
                <a:tc>
                  <a:txBody>
                    <a:bodyPr/>
                    <a:lstStyle/>
                    <a:p>
                      <a:pPr>
                        <a:lnSpc>
                          <a:spcPct val="150000"/>
                        </a:lnSpc>
                      </a:pPr>
                      <a:r>
                        <a:rPr lang="en-US" sz="1200"/>
                        <a:t>First aid equipment </a:t>
                      </a:r>
                    </a:p>
                  </a:txBody>
                  <a:tcPr/>
                </a:tc>
                <a:tc>
                  <a:txBody>
                    <a:bodyPr/>
                    <a:lstStyle/>
                    <a:p>
                      <a:pPr>
                        <a:lnSpc>
                          <a:spcPct val="150000"/>
                        </a:lnSpc>
                      </a:pPr>
                      <a:r>
                        <a:rPr lang="en-US" sz="1200"/>
                        <a:t>Spare set of warm clothing (fleece, t shirt, leggings)</a:t>
                      </a:r>
                    </a:p>
                  </a:txBody>
                  <a:tcPr/>
                </a:tc>
                <a:extLst>
                  <a:ext uri="{0D108BD9-81ED-4DB2-BD59-A6C34878D82A}">
                    <a16:rowId xmlns:a16="http://schemas.microsoft.com/office/drawing/2014/main" val="90814813"/>
                  </a:ext>
                </a:extLst>
              </a:tr>
              <a:tr h="370840">
                <a:tc>
                  <a:txBody>
                    <a:bodyPr/>
                    <a:lstStyle/>
                    <a:p>
                      <a:pPr>
                        <a:lnSpc>
                          <a:spcPct val="150000"/>
                        </a:lnSpc>
                      </a:pPr>
                      <a:r>
                        <a:rPr lang="en-US" sz="1200"/>
                        <a:t>Tents</a:t>
                      </a:r>
                    </a:p>
                  </a:txBody>
                  <a:tcPr/>
                </a:tc>
                <a:tc>
                  <a:txBody>
                    <a:bodyPr/>
                    <a:lstStyle/>
                    <a:p>
                      <a:pPr>
                        <a:lnSpc>
                          <a:spcPct val="150000"/>
                        </a:lnSpc>
                      </a:pPr>
                      <a:r>
                        <a:rPr lang="en-US" sz="1200"/>
                        <a:t>Waterproof coat</a:t>
                      </a:r>
                    </a:p>
                  </a:txBody>
                  <a:tcPr/>
                </a:tc>
                <a:extLst>
                  <a:ext uri="{0D108BD9-81ED-4DB2-BD59-A6C34878D82A}">
                    <a16:rowId xmlns:a16="http://schemas.microsoft.com/office/drawing/2014/main" val="3254565425"/>
                  </a:ext>
                </a:extLst>
              </a:tr>
              <a:tr h="370840">
                <a:tc>
                  <a:txBody>
                    <a:bodyPr/>
                    <a:lstStyle/>
                    <a:p>
                      <a:pPr>
                        <a:lnSpc>
                          <a:spcPct val="150000"/>
                        </a:lnSpc>
                      </a:pPr>
                      <a:r>
                        <a:rPr lang="en-US" sz="1200"/>
                        <a:t>Roll mat</a:t>
                      </a:r>
                    </a:p>
                  </a:txBody>
                  <a:tcPr/>
                </a:tc>
                <a:tc>
                  <a:txBody>
                    <a:bodyPr/>
                    <a:lstStyle/>
                    <a:p>
                      <a:pPr>
                        <a:lnSpc>
                          <a:spcPct val="150000"/>
                        </a:lnSpc>
                      </a:pPr>
                      <a:r>
                        <a:rPr lang="en-US" sz="1200"/>
                        <a:t>Waterproof trousers </a:t>
                      </a:r>
                    </a:p>
                  </a:txBody>
                  <a:tcPr/>
                </a:tc>
                <a:extLst>
                  <a:ext uri="{0D108BD9-81ED-4DB2-BD59-A6C34878D82A}">
                    <a16:rowId xmlns:a16="http://schemas.microsoft.com/office/drawing/2014/main" val="1674342574"/>
                  </a:ext>
                </a:extLst>
              </a:tr>
              <a:tr h="370840">
                <a:tc>
                  <a:txBody>
                    <a:bodyPr/>
                    <a:lstStyle/>
                    <a:p>
                      <a:pPr>
                        <a:lnSpc>
                          <a:spcPct val="150000"/>
                        </a:lnSpc>
                      </a:pPr>
                      <a:r>
                        <a:rPr lang="en-US" sz="1200"/>
                        <a:t>Sleeping bag </a:t>
                      </a:r>
                    </a:p>
                  </a:txBody>
                  <a:tcPr/>
                </a:tc>
                <a:tc>
                  <a:txBody>
                    <a:bodyPr/>
                    <a:lstStyle/>
                    <a:p>
                      <a:pPr>
                        <a:lnSpc>
                          <a:spcPct val="150000"/>
                        </a:lnSpc>
                      </a:pPr>
                      <a:r>
                        <a:rPr lang="en-US" sz="1200"/>
                        <a:t>Breakfast for day 2, 2 packed lunches, dinner for day 1 </a:t>
                      </a:r>
                    </a:p>
                  </a:txBody>
                  <a:tcPr/>
                </a:tc>
                <a:extLst>
                  <a:ext uri="{0D108BD9-81ED-4DB2-BD59-A6C34878D82A}">
                    <a16:rowId xmlns:a16="http://schemas.microsoft.com/office/drawing/2014/main" val="3696789565"/>
                  </a:ext>
                </a:extLst>
              </a:tr>
              <a:tr h="370840">
                <a:tc>
                  <a:txBody>
                    <a:bodyPr/>
                    <a:lstStyle/>
                    <a:p>
                      <a:pPr>
                        <a:lnSpc>
                          <a:spcPct val="150000"/>
                        </a:lnSpc>
                      </a:pPr>
                      <a:r>
                        <a:rPr lang="en-US" sz="1200"/>
                        <a:t>Sleeping bag liner </a:t>
                      </a:r>
                    </a:p>
                  </a:txBody>
                  <a:tcPr/>
                </a:tc>
                <a:tc>
                  <a:txBody>
                    <a:bodyPr/>
                    <a:lstStyle/>
                    <a:p>
                      <a:pPr>
                        <a:lnSpc>
                          <a:spcPct val="150000"/>
                        </a:lnSpc>
                      </a:pPr>
                      <a:r>
                        <a:rPr lang="en-US" sz="1200"/>
                        <a:t>Water for both days </a:t>
                      </a:r>
                    </a:p>
                  </a:txBody>
                  <a:tcPr/>
                </a:tc>
                <a:extLst>
                  <a:ext uri="{0D108BD9-81ED-4DB2-BD59-A6C34878D82A}">
                    <a16:rowId xmlns:a16="http://schemas.microsoft.com/office/drawing/2014/main" val="3993020499"/>
                  </a:ext>
                </a:extLst>
              </a:tr>
              <a:tr h="370840">
                <a:tc>
                  <a:txBody>
                    <a:bodyPr/>
                    <a:lstStyle/>
                    <a:p>
                      <a:pPr>
                        <a:lnSpc>
                          <a:spcPct val="150000"/>
                        </a:lnSpc>
                      </a:pPr>
                      <a:r>
                        <a:rPr lang="en-US" sz="1200"/>
                        <a:t>Stove </a:t>
                      </a:r>
                    </a:p>
                  </a:txBody>
                  <a:tcPr/>
                </a:tc>
                <a:tc>
                  <a:txBody>
                    <a:bodyPr/>
                    <a:lstStyle/>
                    <a:p>
                      <a:pPr>
                        <a:lnSpc>
                          <a:spcPct val="150000"/>
                        </a:lnSpc>
                      </a:pPr>
                      <a:r>
                        <a:rPr lang="en-US" sz="1200"/>
                        <a:t>Spare layers if rain </a:t>
                      </a:r>
                    </a:p>
                  </a:txBody>
                  <a:tcPr/>
                </a:tc>
                <a:extLst>
                  <a:ext uri="{0D108BD9-81ED-4DB2-BD59-A6C34878D82A}">
                    <a16:rowId xmlns:a16="http://schemas.microsoft.com/office/drawing/2014/main" val="3952929603"/>
                  </a:ext>
                </a:extLst>
              </a:tr>
            </a:tbl>
          </a:graphicData>
        </a:graphic>
      </p:graphicFrame>
      <p:sp>
        <p:nvSpPr>
          <p:cNvPr id="10" name="Slide Number Placeholder 3">
            <a:extLst>
              <a:ext uri="{FF2B5EF4-FFF2-40B4-BE49-F238E27FC236}">
                <a16:creationId xmlns:a16="http://schemas.microsoft.com/office/drawing/2014/main" id="{5C0E225A-2CD0-8265-239A-62938F9FD80B}"/>
              </a:ext>
            </a:extLst>
          </p:cNvPr>
          <p:cNvSpPr txBox="1">
            <a:spLocks/>
          </p:cNvSpPr>
          <p:nvPr/>
        </p:nvSpPr>
        <p:spPr>
          <a:xfrm>
            <a:off x="8610600" y="6356350"/>
            <a:ext cx="27432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91729D4-A164-47A3-830D-E792BCE699E4}" type="slidenum">
              <a:rPr lang="en-US" sz="1000" spc="300" smtClean="0">
                <a:solidFill>
                  <a:schemeClr val="accent1">
                    <a:lumMod val="75000"/>
                  </a:schemeClr>
                </a:solidFill>
              </a:rPr>
              <a:pPr algn="r"/>
              <a:t>9</a:t>
            </a:fld>
            <a:endParaRPr lang="en-US" sz="1000" spc="300">
              <a:solidFill>
                <a:schemeClr val="accent1">
                  <a:lumMod val="75000"/>
                </a:schemeClr>
              </a:solidFill>
            </a:endParaRPr>
          </a:p>
        </p:txBody>
      </p:sp>
      <p:pic>
        <p:nvPicPr>
          <p:cNvPr id="2" name="Equipment">
            <a:hlinkClick r:id="" action="ppaction://media"/>
            <a:extLst>
              <a:ext uri="{FF2B5EF4-FFF2-40B4-BE49-F238E27FC236}">
                <a16:creationId xmlns:a16="http://schemas.microsoft.com/office/drawing/2014/main" id="{19D964DB-6638-DC9F-A8A1-4445C4BECD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87479" y="332177"/>
            <a:ext cx="730250" cy="730250"/>
          </a:xfrm>
          <a:prstGeom prst="rect">
            <a:avLst/>
          </a:prstGeom>
        </p:spPr>
      </p:pic>
    </p:spTree>
    <p:extLst>
      <p:ext uri="{BB962C8B-B14F-4D97-AF65-F5344CB8AC3E}">
        <p14:creationId xmlns:p14="http://schemas.microsoft.com/office/powerpoint/2010/main" val="33802949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106">
            <a:extLst>
              <a:ext uri="{FF2B5EF4-FFF2-40B4-BE49-F238E27FC236}">
                <a16:creationId xmlns:a16="http://schemas.microsoft.com/office/drawing/2014/main" id="{6C45AC87-1D03-4452-BBE4-712E10796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a:extLst>
              <a:ext uri="{FF2B5EF4-FFF2-40B4-BE49-F238E27FC236}">
                <a16:creationId xmlns:a16="http://schemas.microsoft.com/office/drawing/2014/main" id="{D3A66E38-056D-4A0A-BF1D-682AB05298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080500" y="6"/>
            <a:ext cx="31114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a:extLst>
              <a:ext uri="{FF2B5EF4-FFF2-40B4-BE49-F238E27FC236}">
                <a16:creationId xmlns:a16="http://schemas.microsoft.com/office/drawing/2014/main" id="{E7D0A197-F7EC-4629-86FB-48D5D3B82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
            <a:ext cx="12192000" cy="2835780"/>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47251444-A29D-44A8-9E2E-263F0C215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26042" y="9496"/>
            <a:ext cx="11765956" cy="2826288"/>
          </a:xfrm>
          <a:prstGeom prst="rect">
            <a:avLst/>
          </a:prstGeom>
          <a:gradFill>
            <a:gsLst>
              <a:gs pos="0">
                <a:srgbClr val="000000">
                  <a:alpha val="8000"/>
                </a:srgbClr>
              </a:gs>
              <a:gs pos="76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itle 20">
            <a:extLst>
              <a:ext uri="{FF2B5EF4-FFF2-40B4-BE49-F238E27FC236}">
                <a16:creationId xmlns:a16="http://schemas.microsoft.com/office/drawing/2014/main" id="{432416A3-39EF-4CBE-943D-C79C22FDDC46}"/>
              </a:ext>
            </a:extLst>
          </p:cNvPr>
          <p:cNvSpPr>
            <a:spLocks noGrp="1"/>
          </p:cNvSpPr>
          <p:nvPr>
            <p:ph type="title"/>
          </p:nvPr>
        </p:nvSpPr>
        <p:spPr>
          <a:xfrm>
            <a:off x="1371600" y="488826"/>
            <a:ext cx="9448801" cy="1047132"/>
          </a:xfrm>
        </p:spPr>
        <p:txBody>
          <a:bodyPr vert="horz" lIns="91440" tIns="45720" rIns="91440" bIns="45720" rtlCol="0" anchor="ctr">
            <a:normAutofit/>
          </a:bodyPr>
          <a:lstStyle/>
          <a:p>
            <a:r>
              <a:rPr lang="en-US" sz="4000" kern="1200">
                <a:solidFill>
                  <a:srgbClr val="FFFFFF"/>
                </a:solidFill>
                <a:latin typeface="+mj-lt"/>
                <a:ea typeface="+mj-ea"/>
                <a:cs typeface="+mj-cs"/>
              </a:rPr>
              <a:t>benefits of coming along </a:t>
            </a:r>
          </a:p>
        </p:txBody>
      </p:sp>
      <p:pic>
        <p:nvPicPr>
          <p:cNvPr id="4" name="Picture 3" descr="A drawing of a brain&#10;&#10;Description automatically generated">
            <a:extLst>
              <a:ext uri="{FF2B5EF4-FFF2-40B4-BE49-F238E27FC236}">
                <a16:creationId xmlns:a16="http://schemas.microsoft.com/office/drawing/2014/main" id="{95EDC3AA-A9CE-1177-9FC2-2D0EAA672D85}"/>
              </a:ext>
            </a:extLst>
          </p:cNvPr>
          <p:cNvPicPr>
            <a:picLocks noChangeAspect="1"/>
          </p:cNvPicPr>
          <p:nvPr/>
        </p:nvPicPr>
        <p:blipFill rotWithShape="1">
          <a:blip r:embed="rId5"/>
          <a:srcRect r="5" b="5"/>
          <a:stretch/>
        </p:blipFill>
        <p:spPr>
          <a:xfrm>
            <a:off x="1826653" y="1801891"/>
            <a:ext cx="2593464" cy="2593464"/>
          </a:xfrm>
          <a:custGeom>
            <a:avLst/>
            <a:gdLst/>
            <a:ahLst/>
            <a:cxnLst/>
            <a:rect l="l" t="t" r="r" b="b"/>
            <a:pathLst>
              <a:path w="2593464" h="2593464">
                <a:moveTo>
                  <a:pt x="1296732" y="0"/>
                </a:moveTo>
                <a:cubicBezTo>
                  <a:pt x="2012897" y="0"/>
                  <a:pt x="2593464" y="580567"/>
                  <a:pt x="2593464" y="1296732"/>
                </a:cubicBezTo>
                <a:cubicBezTo>
                  <a:pt x="2593464" y="2012897"/>
                  <a:pt x="2012897" y="2593464"/>
                  <a:pt x="1296732" y="2593464"/>
                </a:cubicBezTo>
                <a:cubicBezTo>
                  <a:pt x="580567" y="2593464"/>
                  <a:pt x="0" y="2012897"/>
                  <a:pt x="0" y="1296732"/>
                </a:cubicBezTo>
                <a:cubicBezTo>
                  <a:pt x="0" y="580567"/>
                  <a:pt x="580567" y="0"/>
                  <a:pt x="1296732" y="0"/>
                </a:cubicBezTo>
                <a:close/>
              </a:path>
            </a:pathLst>
          </a:custGeom>
        </p:spPr>
      </p:pic>
      <p:pic>
        <p:nvPicPr>
          <p:cNvPr id="2" name="Picture 1" descr="A rocky hills with hills in the background&#10;&#10;Description automatically generated">
            <a:extLst>
              <a:ext uri="{FF2B5EF4-FFF2-40B4-BE49-F238E27FC236}">
                <a16:creationId xmlns:a16="http://schemas.microsoft.com/office/drawing/2014/main" id="{B7C460B7-88AE-0FEF-6C08-8FAF6171B8A3}"/>
              </a:ext>
            </a:extLst>
          </p:cNvPr>
          <p:cNvPicPr>
            <a:picLocks noChangeAspect="1"/>
          </p:cNvPicPr>
          <p:nvPr/>
        </p:nvPicPr>
        <p:blipFill rotWithShape="1">
          <a:blip r:embed="rId6"/>
          <a:srcRect l="4551" r="15454" b="5"/>
          <a:stretch/>
        </p:blipFill>
        <p:spPr>
          <a:xfrm>
            <a:off x="4813890" y="1801891"/>
            <a:ext cx="2593464" cy="2593464"/>
          </a:xfrm>
          <a:custGeom>
            <a:avLst/>
            <a:gdLst/>
            <a:ahLst/>
            <a:cxnLst/>
            <a:rect l="l" t="t" r="r" b="b"/>
            <a:pathLst>
              <a:path w="2593464" h="2593464">
                <a:moveTo>
                  <a:pt x="1296732" y="0"/>
                </a:moveTo>
                <a:cubicBezTo>
                  <a:pt x="2012897" y="0"/>
                  <a:pt x="2593464" y="580567"/>
                  <a:pt x="2593464" y="1296732"/>
                </a:cubicBezTo>
                <a:cubicBezTo>
                  <a:pt x="2593464" y="2012897"/>
                  <a:pt x="2012897" y="2593464"/>
                  <a:pt x="1296732" y="2593464"/>
                </a:cubicBezTo>
                <a:cubicBezTo>
                  <a:pt x="580567" y="2593464"/>
                  <a:pt x="0" y="2012897"/>
                  <a:pt x="0" y="1296732"/>
                </a:cubicBezTo>
                <a:cubicBezTo>
                  <a:pt x="0" y="580567"/>
                  <a:pt x="580567" y="0"/>
                  <a:pt x="1296732" y="0"/>
                </a:cubicBezTo>
                <a:close/>
              </a:path>
            </a:pathLst>
          </a:custGeom>
        </p:spPr>
      </p:pic>
      <p:pic>
        <p:nvPicPr>
          <p:cNvPr id="6" name="Picture 5" descr="A screenshot of a web page&#10;&#10;Description automatically generated">
            <a:extLst>
              <a:ext uri="{FF2B5EF4-FFF2-40B4-BE49-F238E27FC236}">
                <a16:creationId xmlns:a16="http://schemas.microsoft.com/office/drawing/2014/main" id="{DD7268E0-898E-EB89-C01E-B38E1F9307D5}"/>
              </a:ext>
            </a:extLst>
          </p:cNvPr>
          <p:cNvPicPr>
            <a:picLocks noChangeAspect="1"/>
          </p:cNvPicPr>
          <p:nvPr/>
        </p:nvPicPr>
        <p:blipFill rotWithShape="1">
          <a:blip r:embed="rId7"/>
          <a:srcRect l="334" t="-2992" r="-669" b="497"/>
          <a:stretch/>
        </p:blipFill>
        <p:spPr>
          <a:xfrm>
            <a:off x="7891534" y="1401329"/>
            <a:ext cx="4335763" cy="29810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4" name="Text Placeholder 23">
            <a:extLst>
              <a:ext uri="{FF2B5EF4-FFF2-40B4-BE49-F238E27FC236}">
                <a16:creationId xmlns:a16="http://schemas.microsoft.com/office/drawing/2014/main" id="{B127C79B-F024-434C-825D-15CEE80923F4}"/>
              </a:ext>
            </a:extLst>
          </p:cNvPr>
          <p:cNvSpPr>
            <a:spLocks/>
          </p:cNvSpPr>
          <p:nvPr/>
        </p:nvSpPr>
        <p:spPr>
          <a:xfrm>
            <a:off x="1371601" y="4786744"/>
            <a:ext cx="9448800" cy="1442631"/>
          </a:xfrm>
          <a:prstGeom prst="rect">
            <a:avLst/>
          </a:prstGeom>
        </p:spPr>
        <p:txBody>
          <a:bodyPr vert="horz" lIns="91440" tIns="45720" rIns="91440" bIns="45720" rtlCol="0" anchor="t">
            <a:normAutofit fontScale="92500"/>
          </a:bodyPr>
          <a:lstStyle/>
          <a:p>
            <a:pPr indent="-228600">
              <a:lnSpc>
                <a:spcPct val="90000"/>
              </a:lnSpc>
              <a:spcAft>
                <a:spcPts val="600"/>
              </a:spcAft>
              <a:buFont typeface="Arial" panose="020B0604020202020204" pitchFamily="34" charset="0"/>
              <a:buChar char="•"/>
            </a:pPr>
            <a:r>
              <a:rPr lang="en-US" sz="1900"/>
              <a:t>Nature for mental health (Mental Health Foundation, 2024; Royal College of Psychiatrics, 2024)</a:t>
            </a:r>
          </a:p>
          <a:p>
            <a:pPr indent="-228600">
              <a:lnSpc>
                <a:spcPct val="90000"/>
              </a:lnSpc>
              <a:spcAft>
                <a:spcPts val="600"/>
              </a:spcAft>
              <a:buFont typeface="Arial" panose="020B0604020202020204" pitchFamily="34" charset="0"/>
              <a:buChar char="•"/>
            </a:pPr>
            <a:r>
              <a:rPr lang="en-US" sz="1900"/>
              <a:t>Engage with Welsh culture</a:t>
            </a:r>
            <a:endParaRPr lang="en-US" sz="1900">
              <a:cs typeface="Segoe UI Light"/>
            </a:endParaRPr>
          </a:p>
          <a:p>
            <a:pPr indent="-228600">
              <a:lnSpc>
                <a:spcPct val="90000"/>
              </a:lnSpc>
              <a:spcAft>
                <a:spcPts val="600"/>
              </a:spcAft>
              <a:buFont typeface="Arial" panose="020B0604020202020204" pitchFamily="34" charset="0"/>
              <a:buChar char="•"/>
            </a:pPr>
            <a:r>
              <a:rPr lang="en-US" sz="1900"/>
              <a:t>Chance to escape from everyday </a:t>
            </a:r>
            <a:endParaRPr lang="en-US" sz="1900">
              <a:cs typeface="Segoe UI Light"/>
            </a:endParaRPr>
          </a:p>
          <a:p>
            <a:pPr indent="-228600">
              <a:lnSpc>
                <a:spcPct val="90000"/>
              </a:lnSpc>
              <a:spcAft>
                <a:spcPts val="600"/>
              </a:spcAft>
              <a:buFont typeface="Arial" panose="020B0604020202020204" pitchFamily="34" charset="0"/>
              <a:buChar char="•"/>
            </a:pPr>
            <a:r>
              <a:rPr lang="en-US" sz="1900"/>
              <a:t>Understanding and connecting with history can help create a more sustainable future </a:t>
            </a:r>
            <a:endParaRPr lang="en-US" sz="1900">
              <a:cs typeface="Segoe UI Light"/>
            </a:endParaRPr>
          </a:p>
          <a:p>
            <a:pPr indent="-228600">
              <a:lnSpc>
                <a:spcPct val="90000"/>
              </a:lnSpc>
              <a:spcAft>
                <a:spcPts val="600"/>
              </a:spcAft>
              <a:buFont typeface="Arial" panose="020B0604020202020204" pitchFamily="34" charset="0"/>
              <a:buChar char="•"/>
            </a:pPr>
            <a:endParaRPr lang="en-US" sz="1900"/>
          </a:p>
        </p:txBody>
      </p:sp>
      <p:pic>
        <p:nvPicPr>
          <p:cNvPr id="3" name="benefits">
            <a:hlinkClick r:id="" action="ppaction://media"/>
            <a:extLst>
              <a:ext uri="{FF2B5EF4-FFF2-40B4-BE49-F238E27FC236}">
                <a16:creationId xmlns:a16="http://schemas.microsoft.com/office/drawing/2014/main" id="{C9313BAF-0E89-8867-F00C-511CE013C75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32199" y="677022"/>
            <a:ext cx="730250" cy="730250"/>
          </a:xfrm>
          <a:prstGeom prst="rect">
            <a:avLst/>
          </a:prstGeom>
        </p:spPr>
      </p:pic>
    </p:spTree>
    <p:extLst>
      <p:ext uri="{BB962C8B-B14F-4D97-AF65-F5344CB8AC3E}">
        <p14:creationId xmlns:p14="http://schemas.microsoft.com/office/powerpoint/2010/main" val="37643952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0C2FA-087D-75DE-F039-232F0BD34FDE}"/>
              </a:ext>
            </a:extLst>
          </p:cNvPr>
          <p:cNvSpPr>
            <a:spLocks noGrp="1"/>
          </p:cNvSpPr>
          <p:nvPr>
            <p:ph type="title"/>
          </p:nvPr>
        </p:nvSpPr>
        <p:spPr/>
        <p:txBody>
          <a:bodyPr lIns="91440" tIns="45720" rIns="91440" bIns="45720" anchor="b"/>
          <a:lstStyle/>
          <a:p>
            <a:pPr algn="ctr"/>
            <a:r>
              <a:rPr lang="en-GB" err="1">
                <a:cs typeface="Segoe UI Light"/>
              </a:rPr>
              <a:t>THanks</a:t>
            </a:r>
            <a:r>
              <a:rPr lang="en-GB">
                <a:cs typeface="Segoe UI Light"/>
              </a:rPr>
              <a:t> for watching</a:t>
            </a:r>
          </a:p>
        </p:txBody>
      </p:sp>
      <p:sp>
        <p:nvSpPr>
          <p:cNvPr id="4" name="Text Placeholder 3">
            <a:extLst>
              <a:ext uri="{FF2B5EF4-FFF2-40B4-BE49-F238E27FC236}">
                <a16:creationId xmlns:a16="http://schemas.microsoft.com/office/drawing/2014/main" id="{99772946-C8C1-6460-A829-235E29C31D6A}"/>
              </a:ext>
            </a:extLst>
          </p:cNvPr>
          <p:cNvSpPr>
            <a:spLocks noGrp="1"/>
          </p:cNvSpPr>
          <p:nvPr>
            <p:ph type="body" sz="quarter" idx="10"/>
          </p:nvPr>
        </p:nvSpPr>
        <p:spPr/>
        <p:txBody>
          <a:bodyPr/>
          <a:lstStyle/>
          <a:p>
            <a:endParaRPr lang="en-GB"/>
          </a:p>
        </p:txBody>
      </p:sp>
      <p:sp>
        <p:nvSpPr>
          <p:cNvPr id="3" name="Picture Placeholder 2">
            <a:extLst>
              <a:ext uri="{FF2B5EF4-FFF2-40B4-BE49-F238E27FC236}">
                <a16:creationId xmlns:a16="http://schemas.microsoft.com/office/drawing/2014/main" id="{6B746EC9-850D-1374-B7BC-E919980A6C8E}"/>
              </a:ext>
            </a:extLst>
          </p:cNvPr>
          <p:cNvSpPr>
            <a:spLocks noGrp="1"/>
          </p:cNvSpPr>
          <p:nvPr>
            <p:ph type="pic" sz="quarter" idx="11"/>
          </p:nvPr>
        </p:nvSpPr>
        <p:spPr/>
      </p:sp>
      <p:sp>
        <p:nvSpPr>
          <p:cNvPr id="7" name="Text Placeholder 6">
            <a:extLst>
              <a:ext uri="{FF2B5EF4-FFF2-40B4-BE49-F238E27FC236}">
                <a16:creationId xmlns:a16="http://schemas.microsoft.com/office/drawing/2014/main" id="{B679A667-5F22-7DE9-EC35-FCCB713338E3}"/>
              </a:ext>
            </a:extLst>
          </p:cNvPr>
          <p:cNvSpPr>
            <a:spLocks noGrp="1"/>
          </p:cNvSpPr>
          <p:nvPr>
            <p:ph type="body" sz="quarter" idx="12"/>
          </p:nvPr>
        </p:nvSpPr>
        <p:spPr/>
        <p:txBody>
          <a:bodyPr/>
          <a:lstStyle/>
          <a:p>
            <a:endParaRPr lang="en-GB"/>
          </a:p>
        </p:txBody>
      </p:sp>
    </p:spTree>
    <p:extLst>
      <p:ext uri="{BB962C8B-B14F-4D97-AF65-F5344CB8AC3E}">
        <p14:creationId xmlns:p14="http://schemas.microsoft.com/office/powerpoint/2010/main" val="3361464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98C9E-052D-F109-C691-0D0B1D27A025}"/>
              </a:ext>
            </a:extLst>
          </p:cNvPr>
          <p:cNvSpPr>
            <a:spLocks noGrp="1"/>
          </p:cNvSpPr>
          <p:nvPr>
            <p:ph type="title"/>
          </p:nvPr>
        </p:nvSpPr>
        <p:spPr>
          <a:xfrm>
            <a:off x="686834" y="1153572"/>
            <a:ext cx="3200400" cy="4461163"/>
          </a:xfrm>
        </p:spPr>
        <p:txBody>
          <a:bodyPr vert="horz" lIns="91440" tIns="45720" rIns="91440" bIns="45720" rtlCol="0" anchor="ctr">
            <a:normAutofit/>
          </a:bodyPr>
          <a:lstStyle/>
          <a:p>
            <a:pPr algn="l"/>
            <a:r>
              <a:rPr lang="en-US" sz="3700" kern="1200">
                <a:solidFill>
                  <a:srgbClr val="FFFFFF"/>
                </a:solidFill>
                <a:latin typeface="+mj-lt"/>
                <a:ea typeface="+mj-ea"/>
                <a:cs typeface="+mj-cs"/>
              </a:rPr>
              <a:t>References </a:t>
            </a: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Picture Placeholder 2">
            <a:extLst>
              <a:ext uri="{FF2B5EF4-FFF2-40B4-BE49-F238E27FC236}">
                <a16:creationId xmlns:a16="http://schemas.microsoft.com/office/drawing/2014/main" id="{D9FD2660-A628-21DA-339B-C6176016C535}"/>
              </a:ext>
            </a:extLst>
          </p:cNvPr>
          <p:cNvSpPr>
            <a:spLocks noGrp="1"/>
          </p:cNvSpPr>
          <p:nvPr>
            <p:ph sz="quarter" idx="17"/>
          </p:nvPr>
        </p:nvSpPr>
        <p:spPr>
          <a:xfrm>
            <a:off x="4480926" y="311197"/>
            <a:ext cx="6906491" cy="6157119"/>
          </a:xfrm>
        </p:spPr>
        <p:txBody>
          <a:bodyPr vert="horz" lIns="91440" tIns="45720" rIns="91440" bIns="45720" rtlCol="0" anchor="ctr">
            <a:normAutofit/>
          </a:bodyPr>
          <a:lstStyle/>
          <a:p>
            <a:pPr marL="0"/>
            <a:endParaRPr lang="en-US" sz="1100"/>
          </a:p>
          <a:p>
            <a:pPr marL="0" indent="0">
              <a:buNone/>
            </a:pPr>
            <a:endParaRPr lang="en-US" sz="1100">
              <a:cs typeface="Segoe UI Light"/>
            </a:endParaRPr>
          </a:p>
          <a:p>
            <a:pPr marL="0" indent="0">
              <a:buNone/>
            </a:pPr>
            <a:r>
              <a:rPr lang="en-US" sz="1100" dirty="0"/>
              <a:t>BBC (2007) </a:t>
            </a:r>
            <a:r>
              <a:rPr lang="en-US" sz="1100" i="1" err="1"/>
              <a:t>walesarts</a:t>
            </a:r>
            <a:r>
              <a:rPr lang="en-US" sz="1100" i="1" dirty="0"/>
              <a:t>: Doctor Who in Wales: </a:t>
            </a:r>
            <a:r>
              <a:rPr lang="en-US" sz="1100" i="1" err="1"/>
              <a:t>Trefil</a:t>
            </a:r>
            <a:r>
              <a:rPr lang="en-US" sz="1100" i="1" dirty="0"/>
              <a:t> Quarry, Tredegar.</a:t>
            </a:r>
            <a:endParaRPr lang="en-US" sz="1100" i="1" dirty="0">
              <a:cs typeface="Segoe UI Light"/>
            </a:endParaRPr>
          </a:p>
          <a:p>
            <a:pPr marL="0" indent="0">
              <a:buNone/>
            </a:pPr>
            <a:r>
              <a:rPr lang="en-US" sz="1100" dirty="0"/>
              <a:t>Available </a:t>
            </a:r>
            <a:r>
              <a:rPr lang="en-US" sz="1100" err="1"/>
              <a:t>at:https</a:t>
            </a:r>
            <a:r>
              <a:rPr lang="en-US" sz="1100" dirty="0"/>
              <a:t>://www.bbc.co.uk/wales/arts/sites/doctor-who-wales/alllocations/tredegar-trefil quarry#:~:text=Episode%20synopsis%3A%20Planet%20Of%20The%20Ood&amp;text=BBC%20Three's%20Doctor%20Who%20Confidential,the%20Planet%20Of%20The%20Ood.</a:t>
            </a:r>
            <a:endParaRPr lang="en-US" sz="1100" dirty="0">
              <a:cs typeface="Segoe UI Light"/>
            </a:endParaRPr>
          </a:p>
          <a:p>
            <a:pPr marL="0" indent="0">
              <a:buNone/>
            </a:pPr>
            <a:r>
              <a:rPr lang="en-US" sz="1100" dirty="0"/>
              <a:t>Accessed on: 20th April 2024</a:t>
            </a:r>
            <a:endParaRPr lang="en-US" sz="1100" dirty="0">
              <a:cs typeface="Segoe UI Light"/>
            </a:endParaRPr>
          </a:p>
          <a:p>
            <a:pPr marL="0" indent="0">
              <a:buNone/>
            </a:pPr>
            <a:endParaRPr lang="en-US" sz="1100">
              <a:cs typeface="Segoe UI Light"/>
            </a:endParaRPr>
          </a:p>
          <a:p>
            <a:pPr marL="0" indent="0">
              <a:buNone/>
            </a:pPr>
            <a:r>
              <a:rPr lang="en-US" sz="1100" err="1"/>
              <a:t>Coflein</a:t>
            </a:r>
            <a:r>
              <a:rPr lang="en-US" sz="1100" dirty="0"/>
              <a:t> (2012) </a:t>
            </a:r>
            <a:r>
              <a:rPr lang="en-US" sz="1100" i="1" err="1"/>
              <a:t>Trefil</a:t>
            </a:r>
            <a:r>
              <a:rPr lang="en-US" sz="1100" i="1" dirty="0"/>
              <a:t> Quarry North.</a:t>
            </a:r>
            <a:endParaRPr lang="en-US" sz="1100" dirty="0">
              <a:cs typeface="Segoe UI Light"/>
            </a:endParaRPr>
          </a:p>
          <a:p>
            <a:pPr marL="0" indent="0">
              <a:buNone/>
            </a:pPr>
            <a:r>
              <a:rPr lang="en-US" sz="1100" dirty="0"/>
              <a:t>Available at: </a:t>
            </a:r>
            <a:r>
              <a:rPr lang="en-US" sz="1100" dirty="0">
                <a:hlinkClick r:id="rId2">
                  <a:extLst>
                    <a:ext uri="{A12FA001-AC4F-418D-AE19-62706E023703}">
                      <ahyp:hlinkClr xmlns:ahyp="http://schemas.microsoft.com/office/drawing/2018/hyperlinkcolor" val="tx"/>
                    </a:ext>
                  </a:extLst>
                </a:hlinkClick>
              </a:rPr>
              <a:t>https://coflein.gov.uk/en/site/306318/images</a:t>
            </a:r>
            <a:endParaRPr lang="en-US" sz="1100" dirty="0">
              <a:cs typeface="Segoe UI Light"/>
              <a:hlinkClick r:id="rId2">
                <a:extLst>
                  <a:ext uri="{A12FA001-AC4F-418D-AE19-62706E023703}">
                    <ahyp:hlinkClr xmlns:ahyp="http://schemas.microsoft.com/office/drawing/2018/hyperlinkcolor" val="tx"/>
                  </a:ext>
                </a:extLst>
              </a:hlinkClick>
            </a:endParaRPr>
          </a:p>
          <a:p>
            <a:pPr marL="0" indent="0">
              <a:buNone/>
            </a:pPr>
            <a:r>
              <a:rPr lang="en-US" sz="1100" dirty="0"/>
              <a:t>Accessed on: 1st May 2024</a:t>
            </a:r>
            <a:endParaRPr lang="en-US" sz="1100" dirty="0">
              <a:cs typeface="Segoe UI Light"/>
            </a:endParaRPr>
          </a:p>
          <a:p>
            <a:pPr marL="0" indent="0">
              <a:buNone/>
            </a:pPr>
            <a:endParaRPr lang="en-US" sz="1100">
              <a:cs typeface="Segoe UI Light"/>
            </a:endParaRPr>
          </a:p>
          <a:p>
            <a:pPr marL="0" indent="0">
              <a:buNone/>
            </a:pPr>
            <a:r>
              <a:rPr lang="en-US" sz="1100" err="1"/>
              <a:t>Coflein</a:t>
            </a:r>
            <a:r>
              <a:rPr lang="en-US" sz="1100" dirty="0"/>
              <a:t> (2016) </a:t>
            </a:r>
            <a:r>
              <a:rPr lang="en-US" sz="1100" i="1" dirty="0"/>
              <a:t>Duke's Table, </a:t>
            </a:r>
            <a:r>
              <a:rPr lang="en-US" sz="1100" i="1" err="1"/>
              <a:t>Trefil</a:t>
            </a:r>
            <a:r>
              <a:rPr lang="en-US" sz="1100" i="1" dirty="0"/>
              <a:t>.</a:t>
            </a:r>
            <a:endParaRPr lang="en-US" sz="1100" dirty="0">
              <a:cs typeface="Segoe UI Light"/>
            </a:endParaRPr>
          </a:p>
          <a:p>
            <a:pPr marL="0" indent="0">
              <a:buNone/>
            </a:pPr>
            <a:r>
              <a:rPr lang="en-US" sz="1100" dirty="0"/>
              <a:t>Available at: </a:t>
            </a:r>
            <a:r>
              <a:rPr lang="en-US" sz="1100" dirty="0">
                <a:hlinkClick r:id="rId3">
                  <a:extLst>
                    <a:ext uri="{A12FA001-AC4F-418D-AE19-62706E023703}">
                      <ahyp:hlinkClr xmlns:ahyp="http://schemas.microsoft.com/office/drawing/2018/hyperlinkcolor" val="tx"/>
                    </a:ext>
                  </a:extLst>
                </a:hlinkClick>
              </a:rPr>
              <a:t>https://coflein.gov.uk/en/site/419806/</a:t>
            </a:r>
            <a:endParaRPr lang="en-US" sz="1100" i="1" dirty="0">
              <a:cs typeface="Segoe UI Light"/>
              <a:hlinkClick r:id="rId3">
                <a:extLst>
                  <a:ext uri="{A12FA001-AC4F-418D-AE19-62706E023703}">
                    <ahyp:hlinkClr xmlns:ahyp="http://schemas.microsoft.com/office/drawing/2018/hyperlinkcolor" val="tx"/>
                  </a:ext>
                </a:extLst>
              </a:hlinkClick>
            </a:endParaRPr>
          </a:p>
          <a:p>
            <a:pPr marL="0" indent="0">
              <a:buNone/>
            </a:pPr>
            <a:r>
              <a:rPr lang="en-US" sz="1100" dirty="0"/>
              <a:t>Accessed on: 22nd April 2024</a:t>
            </a:r>
            <a:endParaRPr lang="en-US" sz="1100" dirty="0">
              <a:cs typeface="Segoe UI Light"/>
            </a:endParaRPr>
          </a:p>
          <a:p>
            <a:pPr marL="0" indent="0">
              <a:buNone/>
            </a:pPr>
            <a:endParaRPr lang="en-US" sz="1100">
              <a:cs typeface="Segoe UI Light"/>
            </a:endParaRPr>
          </a:p>
          <a:p>
            <a:pPr marL="0" indent="0">
              <a:buNone/>
            </a:pPr>
            <a:r>
              <a:rPr lang="en-US" sz="1100" dirty="0"/>
              <a:t>Mental Health Foundation (2021) </a:t>
            </a:r>
            <a:r>
              <a:rPr lang="en-US" sz="1100" i="1" dirty="0"/>
              <a:t>Nature: How connecting with nature benefits out mental health. </a:t>
            </a:r>
            <a:endParaRPr lang="en-US" sz="1100" dirty="0">
              <a:cs typeface="Segoe UI Light"/>
            </a:endParaRPr>
          </a:p>
          <a:p>
            <a:pPr marL="0" indent="0">
              <a:buNone/>
            </a:pPr>
            <a:r>
              <a:rPr lang="en-US" sz="1100" dirty="0"/>
              <a:t>Available </a:t>
            </a:r>
            <a:r>
              <a:rPr lang="en-US" sz="1100" err="1"/>
              <a:t>at:https</a:t>
            </a:r>
            <a:r>
              <a:rPr lang="en-US" sz="1100" dirty="0"/>
              <a:t>://www.mentalhealth.org.uk/our-work/research/nature-how-connecting-nature-benefits-our-mental-health#:~:text=People%20with%20good%20nature%20connectedness%20tend%20to%20be%20happier,-Research%20shows%20that&amp;text=Nature%20can%20generate%20many%20positive,creativity%20and%20can%20facilitate%20concentration.</a:t>
            </a:r>
            <a:endParaRPr lang="en-US" sz="1100" dirty="0">
              <a:cs typeface="Segoe UI Light"/>
            </a:endParaRPr>
          </a:p>
          <a:p>
            <a:pPr marL="0" indent="0">
              <a:buNone/>
            </a:pPr>
            <a:r>
              <a:rPr lang="en-US" sz="1100" dirty="0"/>
              <a:t>Accessed on: 2nd May 2024</a:t>
            </a:r>
            <a:endParaRPr lang="en-US" sz="1100" dirty="0">
              <a:cs typeface="Segoe UI Light"/>
            </a:endParaRPr>
          </a:p>
          <a:p>
            <a:pPr marL="0"/>
            <a:endParaRPr lang="en-US" sz="1100"/>
          </a:p>
          <a:p>
            <a:pPr marL="0"/>
            <a:endParaRPr lang="en-US" sz="1100"/>
          </a:p>
          <a:p>
            <a:pPr marL="0"/>
            <a:endParaRPr lang="en-US" sz="1100" i="1"/>
          </a:p>
          <a:p>
            <a:pPr marL="0"/>
            <a:endParaRPr lang="en-US" sz="1100"/>
          </a:p>
          <a:p>
            <a:pPr marL="0"/>
            <a:endParaRPr lang="en-US" sz="1100"/>
          </a:p>
          <a:p>
            <a:pPr marL="0"/>
            <a:endParaRPr lang="en-US" sz="1100"/>
          </a:p>
        </p:txBody>
      </p:sp>
    </p:spTree>
    <p:extLst>
      <p:ext uri="{BB962C8B-B14F-4D97-AF65-F5344CB8AC3E}">
        <p14:creationId xmlns:p14="http://schemas.microsoft.com/office/powerpoint/2010/main" val="834135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4E8B91-58F5-B134-BF62-ADCFD51060F7}"/>
              </a:ext>
            </a:extLst>
          </p:cNvPr>
          <p:cNvSpPr>
            <a:spLocks noGrp="1"/>
          </p:cNvSpPr>
          <p:nvPr>
            <p:ph type="title"/>
          </p:nvPr>
        </p:nvSpPr>
        <p:spPr>
          <a:xfrm>
            <a:off x="686834" y="1153572"/>
            <a:ext cx="3200400" cy="4461163"/>
          </a:xfrm>
        </p:spPr>
        <p:txBody>
          <a:bodyPr vert="horz" lIns="91440" tIns="45720" rIns="91440" bIns="45720" rtlCol="0" anchor="ctr">
            <a:normAutofit/>
          </a:bodyPr>
          <a:lstStyle/>
          <a:p>
            <a:pPr algn="l"/>
            <a:r>
              <a:rPr lang="en-US" sz="3700" kern="1200">
                <a:solidFill>
                  <a:srgbClr val="FFFFFF"/>
                </a:solidFill>
                <a:latin typeface="+mj-lt"/>
                <a:ea typeface="+mj-ea"/>
                <a:cs typeface="+mj-cs"/>
              </a:rPr>
              <a:t>References </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48B3BC54-656C-3D25-22AB-440FAFA78797}"/>
              </a:ext>
            </a:extLst>
          </p:cNvPr>
          <p:cNvSpPr>
            <a:spLocks noGrp="1"/>
          </p:cNvSpPr>
          <p:nvPr>
            <p:ph sz="quarter" idx="17"/>
          </p:nvPr>
        </p:nvSpPr>
        <p:spPr>
          <a:xfrm>
            <a:off x="4447308" y="591344"/>
            <a:ext cx="6906491" cy="5585619"/>
          </a:xfrm>
        </p:spPr>
        <p:txBody>
          <a:bodyPr vert="horz" lIns="91440" tIns="45720" rIns="91440" bIns="45720" rtlCol="0" anchor="ctr">
            <a:normAutofit/>
          </a:bodyPr>
          <a:lstStyle/>
          <a:p>
            <a:pPr marL="0" indent="0">
              <a:buNone/>
            </a:pPr>
            <a:endParaRPr lang="en-US" sz="1100" i="1">
              <a:cs typeface="Segoe UI Light"/>
            </a:endParaRPr>
          </a:p>
          <a:p>
            <a:pPr marL="0" indent="0">
              <a:buNone/>
            </a:pPr>
            <a:r>
              <a:rPr lang="en-US" sz="1100"/>
              <a:t>Richardson M, Passmore H-A, Barbett L, Lumber R, Thomas R, Hunt A. (2020) 'The green care code: How nature connectedness and simple activities help explain pro-nature conservation </a:t>
            </a:r>
            <a:r>
              <a:rPr lang="en-US" sz="1100" err="1"/>
              <a:t>behaviours'</a:t>
            </a:r>
            <a:r>
              <a:rPr lang="en-US" sz="1100"/>
              <a:t> , </a:t>
            </a:r>
            <a:r>
              <a:rPr lang="en-US" sz="1100" i="1"/>
              <a:t>People and Nature,</a:t>
            </a:r>
            <a:r>
              <a:rPr lang="en-US" sz="1100"/>
              <a:t> 2(3), pp. 821–839. </a:t>
            </a:r>
            <a:endParaRPr lang="en-US" sz="1100">
              <a:cs typeface="Segoe UI Light"/>
            </a:endParaRPr>
          </a:p>
          <a:p>
            <a:pPr marL="0" indent="0">
              <a:buNone/>
            </a:pPr>
            <a:r>
              <a:rPr lang="en-US" sz="1100"/>
              <a:t>Accessed on: 29th April 2024</a:t>
            </a:r>
            <a:endParaRPr lang="en-US" sz="1100">
              <a:cs typeface="Segoe UI Light"/>
            </a:endParaRPr>
          </a:p>
          <a:p>
            <a:pPr marL="0" indent="0">
              <a:buNone/>
            </a:pPr>
            <a:r>
              <a:rPr lang="en-US" sz="1100" dirty="0">
                <a:hlinkClick r:id="rId2">
                  <a:extLst>
                    <a:ext uri="{A12FA001-AC4F-418D-AE19-62706E023703}">
                      <ahyp:hlinkClr xmlns:ahyp="http://schemas.microsoft.com/office/drawing/2018/hyperlinkcolor" val="tx"/>
                    </a:ext>
                  </a:extLst>
                </a:hlinkClick>
              </a:rPr>
              <a:t>https://doi.org/10.1002/pan3.10117</a:t>
            </a:r>
            <a:endParaRPr lang="en-US" sz="1100" dirty="0">
              <a:cs typeface="Segoe UI Light"/>
            </a:endParaRPr>
          </a:p>
          <a:p>
            <a:pPr marL="0" indent="0">
              <a:buNone/>
            </a:pPr>
            <a:endParaRPr lang="en-US" sz="1100">
              <a:cs typeface="Segoe UI Light"/>
            </a:endParaRPr>
          </a:p>
          <a:p>
            <a:pPr marL="0" indent="0">
              <a:buNone/>
            </a:pPr>
            <a:r>
              <a:rPr lang="en-US" sz="1100"/>
              <a:t>Royal College of Psychiatrists (2024) </a:t>
            </a:r>
            <a:r>
              <a:rPr lang="en-US" sz="1100" i="1"/>
              <a:t>Nature matters in mental health. </a:t>
            </a:r>
            <a:endParaRPr lang="en-US" sz="1100">
              <a:cs typeface="Segoe UI Light"/>
            </a:endParaRPr>
          </a:p>
          <a:p>
            <a:pPr marL="0" indent="0">
              <a:buNone/>
            </a:pPr>
            <a:r>
              <a:rPr lang="en-US" sz="1100"/>
              <a:t>Available at: </a:t>
            </a:r>
            <a:r>
              <a:rPr lang="en-US" sz="1100" dirty="0">
                <a:hlinkClick r:id="rId3">
                  <a:extLst>
                    <a:ext uri="{A12FA001-AC4F-418D-AE19-62706E023703}">
                      <ahyp:hlinkClr xmlns:ahyp="http://schemas.microsoft.com/office/drawing/2018/hyperlinkcolor" val="tx"/>
                    </a:ext>
                  </a:extLst>
                </a:hlinkClick>
              </a:rPr>
              <a:t>https://www.rcpsych.ac.uk/news-and-features/blogs/detail/sustainability-blog/2024/03/06/nature-matters-in-mental-health#:~:text=%E2%80%9CThere%20is%20clear%20evidence%20healthy,NHS%20and%20Mental%20Health%20Services.%E2%80%9D</a:t>
            </a:r>
            <a:endParaRPr lang="en-US" sz="1100" dirty="0">
              <a:cs typeface="Segoe UI Light"/>
            </a:endParaRPr>
          </a:p>
          <a:p>
            <a:pPr marL="0" indent="0">
              <a:buNone/>
            </a:pPr>
            <a:r>
              <a:rPr lang="en-US" sz="1100"/>
              <a:t>Accessed on: 21st April 2024</a:t>
            </a:r>
            <a:endParaRPr lang="en-US" sz="1100">
              <a:cs typeface="Segoe UI Light"/>
            </a:endParaRPr>
          </a:p>
          <a:p>
            <a:pPr marL="0" indent="0">
              <a:buNone/>
            </a:pPr>
            <a:endParaRPr lang="en-US" sz="1100">
              <a:cs typeface="Segoe UI Light"/>
            </a:endParaRPr>
          </a:p>
          <a:p>
            <a:pPr marL="0" indent="0">
              <a:buNone/>
            </a:pPr>
            <a:r>
              <a:rPr lang="en-US" sz="1100"/>
              <a:t>Wales Online (2021) </a:t>
            </a:r>
            <a:r>
              <a:rPr lang="en-US" sz="1100" i="1"/>
              <a:t>Wales' Highest village and why its become an unlikely backdrop for major film and TV </a:t>
            </a:r>
            <a:r>
              <a:rPr lang="en-US" sz="1100" i="1" err="1"/>
              <a:t>producitons</a:t>
            </a:r>
            <a:r>
              <a:rPr lang="en-US" sz="1100" i="1"/>
              <a:t>.</a:t>
            </a:r>
            <a:endParaRPr lang="en-US" sz="1100">
              <a:cs typeface="Segoe UI Light"/>
            </a:endParaRPr>
          </a:p>
          <a:p>
            <a:pPr marL="0" indent="0">
              <a:buNone/>
            </a:pPr>
            <a:r>
              <a:rPr lang="en-US" sz="1100"/>
              <a:t>Available at: </a:t>
            </a:r>
            <a:r>
              <a:rPr lang="en-US" sz="1100" dirty="0">
                <a:hlinkClick r:id="rId4">
                  <a:extLst>
                    <a:ext uri="{A12FA001-AC4F-418D-AE19-62706E023703}">
                      <ahyp:hlinkClr xmlns:ahyp="http://schemas.microsoft.com/office/drawing/2018/hyperlinkcolor" val="tx"/>
                    </a:ext>
                  </a:extLst>
                </a:hlinkClick>
              </a:rPr>
              <a:t>https://www.walesonline.co.uk/lifestyle/tv/trefil-blaenau-gwent-film-tv-20979396</a:t>
            </a:r>
            <a:endParaRPr lang="en-US" sz="1100" dirty="0">
              <a:cs typeface="Segoe UI Light"/>
            </a:endParaRPr>
          </a:p>
          <a:p>
            <a:pPr marL="0" indent="0">
              <a:buNone/>
            </a:pPr>
            <a:r>
              <a:rPr lang="en-US" sz="1100"/>
              <a:t>Accessed on: 20th April 2024</a:t>
            </a:r>
            <a:endParaRPr lang="en-US" sz="1100">
              <a:cs typeface="Segoe UI Light"/>
            </a:endParaRPr>
          </a:p>
          <a:p>
            <a:pPr marL="0" indent="0">
              <a:buNone/>
            </a:pPr>
            <a:endParaRPr lang="en-US" sz="1100">
              <a:cs typeface="Segoe UI Light"/>
            </a:endParaRPr>
          </a:p>
          <a:p>
            <a:pPr marL="0" indent="0">
              <a:buNone/>
            </a:pPr>
            <a:r>
              <a:rPr lang="en-US" sz="1100"/>
              <a:t>Welsh Country (2020) </a:t>
            </a:r>
            <a:r>
              <a:rPr lang="en-US" sz="1100" i="1"/>
              <a:t>Nye Bevan – 1897 to 1960</a:t>
            </a:r>
            <a:endParaRPr lang="en-US" sz="1100" i="1">
              <a:cs typeface="Segoe UI Light"/>
            </a:endParaRPr>
          </a:p>
          <a:p>
            <a:pPr marL="0" indent="0">
              <a:buNone/>
            </a:pPr>
            <a:r>
              <a:rPr lang="en-US" sz="1100"/>
              <a:t>Available at: </a:t>
            </a:r>
            <a:r>
              <a:rPr lang="en-US" sz="1100" dirty="0">
                <a:hlinkClick r:id="rId5">
                  <a:extLst>
                    <a:ext uri="{A12FA001-AC4F-418D-AE19-62706E023703}">
                      <ahyp:hlinkClr xmlns:ahyp="http://schemas.microsoft.com/office/drawing/2018/hyperlinkcolor" val="tx"/>
                    </a:ext>
                  </a:extLst>
                </a:hlinkClick>
              </a:rPr>
              <a:t>https://www.welshcountry.co.uk/nye-bevan-1897-to-1960/</a:t>
            </a:r>
            <a:endParaRPr lang="en-US" sz="1100" dirty="0">
              <a:cs typeface="Segoe UI Light"/>
            </a:endParaRPr>
          </a:p>
          <a:p>
            <a:pPr marL="0" indent="0">
              <a:buNone/>
            </a:pPr>
            <a:r>
              <a:rPr lang="en-US" sz="1100"/>
              <a:t>Accessed on: 1st May 2024</a:t>
            </a:r>
            <a:endParaRPr lang="en-US" sz="1100">
              <a:cs typeface="Segoe UI Light"/>
            </a:endParaRPr>
          </a:p>
        </p:txBody>
      </p:sp>
    </p:spTree>
    <p:extLst>
      <p:ext uri="{BB962C8B-B14F-4D97-AF65-F5344CB8AC3E}">
        <p14:creationId xmlns:p14="http://schemas.microsoft.com/office/powerpoint/2010/main" val="3885358939"/>
      </p:ext>
    </p:extLst>
  </p:cSld>
  <p:clrMapOvr>
    <a:masterClrMapping/>
  </p:clrMapOvr>
</p:sld>
</file>

<file path=ppt/theme/theme1.xml><?xml version="1.0" encoding="utf-8"?>
<a:theme xmlns:a="http://schemas.openxmlformats.org/drawingml/2006/main" name="Office Theme">
  <a:themeElements>
    <a:clrScheme name="Custom 87">
      <a:dk1>
        <a:srgbClr val="000000"/>
      </a:dk1>
      <a:lt1>
        <a:srgbClr val="FFFFFF"/>
      </a:lt1>
      <a:dk2>
        <a:srgbClr val="BBAA9C"/>
      </a:dk2>
      <a:lt2>
        <a:srgbClr val="E7E6E6"/>
      </a:lt2>
      <a:accent1>
        <a:srgbClr val="668A60"/>
      </a:accent1>
      <a:accent2>
        <a:srgbClr val="702128"/>
      </a:accent2>
      <a:accent3>
        <a:srgbClr val="46708C"/>
      </a:accent3>
      <a:accent4>
        <a:srgbClr val="BB2606"/>
      </a:accent4>
      <a:accent5>
        <a:srgbClr val="F1910F"/>
      </a:accent5>
      <a:accent6>
        <a:srgbClr val="FBD5AD"/>
      </a:accent6>
      <a:hlink>
        <a:srgbClr val="6F2127"/>
      </a:hlink>
      <a:folHlink>
        <a:srgbClr val="BB2606"/>
      </a:folHlink>
    </a:clrScheme>
    <a:fontScheme name="Custom 24">
      <a:majorFont>
        <a:latin typeface="Segoe UI Ligh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astal_Presentation_TM33468121_Win32_JC_SL_v3" id="{EB91EBED-606F-4526-98F2-0BC37D122083}" vid="{0066A017-97AF-4FCB-BD31-68FEF3C011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6</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  micro-adventure </vt:lpstr>
      <vt:lpstr>Trip  overview</vt:lpstr>
      <vt:lpstr>Itinerary </vt:lpstr>
      <vt:lpstr>DAY 1 </vt:lpstr>
      <vt:lpstr>DAY 1 </vt:lpstr>
      <vt:lpstr>Itinerary </vt:lpstr>
      <vt:lpstr> day 2 </vt:lpstr>
      <vt:lpstr> day 2 </vt:lpstr>
      <vt:lpstr>equipment </vt:lpstr>
      <vt:lpstr>benefits of coming along </vt:lpstr>
      <vt:lpstr>THanks for watching</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TRIP PLANNER</dc:title>
  <dc:creator/>
  <cp:revision>279</cp:revision>
  <dcterms:created xsi:type="dcterms:W3CDTF">2024-04-23T11:21:01Z</dcterms:created>
  <dcterms:modified xsi:type="dcterms:W3CDTF">2024-05-03T16:32:37Z</dcterms:modified>
</cp:coreProperties>
</file>