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277" r:id="rId2"/>
    <p:sldId id="279" r:id="rId3"/>
    <p:sldId id="280" r:id="rId4"/>
    <p:sldId id="281" r:id="rId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1D77CE-77A1-71D8-4692-23331C0D1CBB}" v="76" dt="2025-07-09T18:02:01.3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272" autoAdjust="0"/>
  </p:normalViewPr>
  <p:slideViewPr>
    <p:cSldViewPr>
      <p:cViewPr varScale="1">
        <p:scale>
          <a:sx n="106" d="100"/>
          <a:sy n="106" d="100"/>
        </p:scale>
        <p:origin x="630" y="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2"/>
            <a:ext cx="7786742" cy="4021147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6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Seminar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0DD0D-2BE5-F181-9897-52EB88CD5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Activity-1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4C11A-ED46-152B-A0F4-AB86E90C3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▪ Estimate your start-up funding requirements and suggest potential funding sources. </a:t>
            </a:r>
            <a:endParaRPr lang="en-US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Share with your tutor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62BBB-3DDD-2F89-4683-396DC1208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E9C280-3E61-2D98-BC40-BAC147BA1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2437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79EB23-5303-C8BC-155D-E9179D541A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9891F-2579-F716-145D-0A78D337C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Activity-2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96785-3433-869E-A4FC-1EF1F315B2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▪ Follow the 12 month Cash Flow template available in Week-6, and complete as per your chosen business Idea.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Share with your tutor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87B33-653E-7B44-CF5F-9269A2D61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05AAAF-7D41-BF2A-1C9F-BEC3062E5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4791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057DD-5BB1-76C9-2960-0C9614753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DD52A-F17B-7720-D8F7-BEA0AB145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973" y="2000614"/>
            <a:ext cx="10972800" cy="1143000"/>
          </a:xfrm>
        </p:spPr>
        <p:txBody>
          <a:bodyPr/>
          <a:lstStyle/>
          <a:p>
            <a:r>
              <a:rPr lang="en-GB" sz="6000" dirty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7D2BE-F284-0994-35F5-EAD5CA27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3D75C8-34DE-DA2E-6850-071F60D0A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98719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2266</TotalTime>
  <Words>192</Words>
  <Application>Microsoft Office PowerPoint</Application>
  <PresentationFormat>Widescreen</PresentationFormat>
  <Paragraphs>20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20140311PresentationUWTSDTemplate</vt:lpstr>
      <vt:lpstr>LCBB5013</vt:lpstr>
      <vt:lpstr>Activity-1</vt:lpstr>
      <vt:lpstr>Activity-2</vt:lpstr>
      <vt:lpstr>Thank you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Nishi Ramsurrun</cp:lastModifiedBy>
  <cp:revision>159</cp:revision>
  <cp:lastPrinted>2018-07-09T15:27:01Z</cp:lastPrinted>
  <dcterms:created xsi:type="dcterms:W3CDTF">2002-10-07T19:43:58Z</dcterms:created>
  <dcterms:modified xsi:type="dcterms:W3CDTF">2025-07-09T18:02:23Z</dcterms:modified>
</cp:coreProperties>
</file>