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1"/>
  </p:notesMasterIdLst>
  <p:sldIdLst>
    <p:sldId id="257" r:id="rId5"/>
    <p:sldId id="711" r:id="rId6"/>
    <p:sldId id="279" r:id="rId7"/>
    <p:sldId id="273" r:id="rId8"/>
    <p:sldId id="275" r:id="rId9"/>
    <p:sldId id="745" r:id="rId10"/>
    <p:sldId id="751" r:id="rId11"/>
    <p:sldId id="752" r:id="rId12"/>
    <p:sldId id="298" r:id="rId13"/>
    <p:sldId id="299" r:id="rId14"/>
    <p:sldId id="300" r:id="rId15"/>
    <p:sldId id="746" r:id="rId16"/>
    <p:sldId id="747" r:id="rId17"/>
    <p:sldId id="743" r:id="rId18"/>
    <p:sldId id="301" r:id="rId19"/>
    <p:sldId id="744" r:id="rId20"/>
    <p:sldId id="302" r:id="rId21"/>
    <p:sldId id="748" r:id="rId22"/>
    <p:sldId id="303" r:id="rId23"/>
    <p:sldId id="304" r:id="rId24"/>
    <p:sldId id="305" r:id="rId25"/>
    <p:sldId id="749" r:id="rId26"/>
    <p:sldId id="380" r:id="rId27"/>
    <p:sldId id="370" r:id="rId28"/>
    <p:sldId id="371" r:id="rId29"/>
    <p:sldId id="372" r:id="rId30"/>
    <p:sldId id="373" r:id="rId31"/>
    <p:sldId id="750" r:id="rId32"/>
    <p:sldId id="374" r:id="rId33"/>
    <p:sldId id="382" r:id="rId34"/>
    <p:sldId id="376" r:id="rId35"/>
    <p:sldId id="381" r:id="rId36"/>
    <p:sldId id="375" r:id="rId37"/>
    <p:sldId id="377" r:id="rId38"/>
    <p:sldId id="378" r:id="rId39"/>
    <p:sldId id="38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33" autoAdjust="0"/>
    <p:restoredTop sz="94619" autoAdjust="0"/>
  </p:normalViewPr>
  <p:slideViewPr>
    <p:cSldViewPr snapToGrid="0">
      <p:cViewPr varScale="1">
        <p:scale>
          <a:sx n="77" d="100"/>
          <a:sy n="77" d="100"/>
        </p:scale>
        <p:origin x="102"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7.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9.png"/><Relationship Id="rId7" Type="http://schemas.openxmlformats.org/officeDocument/2006/relationships/image" Target="../media/image2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3.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7.png"/><Relationship Id="rId7" Type="http://schemas.openxmlformats.org/officeDocument/2006/relationships/image" Target="../media/image29.png"/><Relationship Id="rId12" Type="http://schemas.openxmlformats.org/officeDocument/2006/relationships/image" Target="../media/image25.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5.svg"/><Relationship Id="rId11" Type="http://schemas.openxmlformats.org/officeDocument/2006/relationships/image" Target="../media/image24.png"/><Relationship Id="rId5" Type="http://schemas.openxmlformats.org/officeDocument/2006/relationships/image" Target="../media/image34.png"/><Relationship Id="rId10" Type="http://schemas.openxmlformats.org/officeDocument/2006/relationships/image" Target="../media/image37.svg"/><Relationship Id="rId4" Type="http://schemas.openxmlformats.org/officeDocument/2006/relationships/image" Target="../media/image8.svg"/><Relationship Id="rId9" Type="http://schemas.openxmlformats.org/officeDocument/2006/relationships/image" Target="../media/image36.png"/></Relationships>
</file>

<file path=ppt/diagrams/_rels/data7.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1.png"/><Relationship Id="rId7" Type="http://schemas.openxmlformats.org/officeDocument/2006/relationships/image" Target="../media/image44.png"/><Relationship Id="rId2" Type="http://schemas.openxmlformats.org/officeDocument/2006/relationships/image" Target="../media/image8.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7.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9.png"/><Relationship Id="rId7" Type="http://schemas.openxmlformats.org/officeDocument/2006/relationships/image" Target="../media/image2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7.png"/><Relationship Id="rId7" Type="http://schemas.openxmlformats.org/officeDocument/2006/relationships/image" Target="../media/image29.png"/><Relationship Id="rId12" Type="http://schemas.openxmlformats.org/officeDocument/2006/relationships/image" Target="../media/image25.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5.svg"/><Relationship Id="rId11" Type="http://schemas.openxmlformats.org/officeDocument/2006/relationships/image" Target="../media/image24.png"/><Relationship Id="rId5" Type="http://schemas.openxmlformats.org/officeDocument/2006/relationships/image" Target="../media/image34.png"/><Relationship Id="rId10" Type="http://schemas.openxmlformats.org/officeDocument/2006/relationships/image" Target="../media/image37.svg"/><Relationship Id="rId4" Type="http://schemas.openxmlformats.org/officeDocument/2006/relationships/image" Target="../media/image8.svg"/><Relationship Id="rId9" Type="http://schemas.openxmlformats.org/officeDocument/2006/relationships/image" Target="../media/image3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1.png"/><Relationship Id="rId7" Type="http://schemas.openxmlformats.org/officeDocument/2006/relationships/image" Target="../media/image44.png"/><Relationship Id="rId2" Type="http://schemas.openxmlformats.org/officeDocument/2006/relationships/image" Target="../media/image8.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3492E3-4AD0-4026-BBF5-0D31704CE9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85FA7D-D8DC-4A40-8B10-A76DA878C781}">
      <dgm:prSet/>
      <dgm:spPr/>
      <dgm:t>
        <a:bodyPr/>
        <a:lstStyle/>
        <a:p>
          <a:pPr>
            <a:lnSpc>
              <a:spcPct val="100000"/>
            </a:lnSpc>
          </a:pPr>
          <a:r>
            <a:rPr lang="en-GB"/>
            <a:t>Situation </a:t>
          </a:r>
          <a:endParaRPr lang="en-US"/>
        </a:p>
      </dgm:t>
    </dgm:pt>
    <dgm:pt modelId="{223FE306-E853-4444-86C2-85670CE79B1E}" type="parTrans" cxnId="{01B664F5-0C3B-4E4F-A60C-62B1652DB9FA}">
      <dgm:prSet/>
      <dgm:spPr/>
      <dgm:t>
        <a:bodyPr/>
        <a:lstStyle/>
        <a:p>
          <a:endParaRPr lang="en-US"/>
        </a:p>
      </dgm:t>
    </dgm:pt>
    <dgm:pt modelId="{887B17C9-60EE-4AE2-BEEF-13974C0716CF}" type="sibTrans" cxnId="{01B664F5-0C3B-4E4F-A60C-62B1652DB9FA}">
      <dgm:prSet/>
      <dgm:spPr/>
      <dgm:t>
        <a:bodyPr/>
        <a:lstStyle/>
        <a:p>
          <a:endParaRPr lang="en-US"/>
        </a:p>
      </dgm:t>
    </dgm:pt>
    <dgm:pt modelId="{F8803BB3-5D6D-4132-BE00-30AC7FF20E90}">
      <dgm:prSet/>
      <dgm:spPr/>
      <dgm:t>
        <a:bodyPr/>
        <a:lstStyle/>
        <a:p>
          <a:pPr>
            <a:lnSpc>
              <a:spcPct val="100000"/>
            </a:lnSpc>
          </a:pPr>
          <a:r>
            <a:rPr lang="en-GB" dirty="0"/>
            <a:t>External analysis – Macro, Micro, Internal</a:t>
          </a:r>
        </a:p>
        <a:p>
          <a:pPr>
            <a:lnSpc>
              <a:spcPct val="100000"/>
            </a:lnSpc>
          </a:pPr>
          <a:r>
            <a:rPr lang="en-GB" dirty="0"/>
            <a:t>Wider environment, industry evaluation, customer and competitor analysis</a:t>
          </a:r>
          <a:endParaRPr lang="en-US" dirty="0"/>
        </a:p>
      </dgm:t>
    </dgm:pt>
    <dgm:pt modelId="{77879742-FE30-4B80-BA2D-1AC80F99AA63}" type="parTrans" cxnId="{975E9599-976C-48E8-AEE2-4BAD0A092153}">
      <dgm:prSet/>
      <dgm:spPr/>
      <dgm:t>
        <a:bodyPr/>
        <a:lstStyle/>
        <a:p>
          <a:endParaRPr lang="en-US"/>
        </a:p>
      </dgm:t>
    </dgm:pt>
    <dgm:pt modelId="{7896317A-11E6-4249-AF81-BDA5C0A6C4A1}" type="sibTrans" cxnId="{975E9599-976C-48E8-AEE2-4BAD0A092153}">
      <dgm:prSet/>
      <dgm:spPr/>
      <dgm:t>
        <a:bodyPr/>
        <a:lstStyle/>
        <a:p>
          <a:endParaRPr lang="en-US"/>
        </a:p>
      </dgm:t>
    </dgm:pt>
    <dgm:pt modelId="{8C0D2BC8-A184-4689-B124-B1D3F33118E6}">
      <dgm:prSet/>
      <dgm:spPr/>
      <dgm:t>
        <a:bodyPr/>
        <a:lstStyle/>
        <a:p>
          <a:pPr>
            <a:lnSpc>
              <a:spcPct val="100000"/>
            </a:lnSpc>
          </a:pPr>
          <a:r>
            <a:rPr lang="en-GB" dirty="0"/>
            <a:t>Internal analysis -   Resources and capabilities, core competences, performance analysis</a:t>
          </a:r>
          <a:endParaRPr lang="en-US" dirty="0"/>
        </a:p>
      </dgm:t>
    </dgm:pt>
    <dgm:pt modelId="{17B50DE7-B43C-4E9E-A295-5B35DAFBF7D7}" type="parTrans" cxnId="{FB0FC3BF-7D5D-451F-B297-0BFC22324296}">
      <dgm:prSet/>
      <dgm:spPr/>
      <dgm:t>
        <a:bodyPr/>
        <a:lstStyle/>
        <a:p>
          <a:endParaRPr lang="en-US"/>
        </a:p>
      </dgm:t>
    </dgm:pt>
    <dgm:pt modelId="{76A4FA83-7A6E-4028-852A-46C1278564C3}" type="sibTrans" cxnId="{FB0FC3BF-7D5D-451F-B297-0BFC22324296}">
      <dgm:prSet/>
      <dgm:spPr/>
      <dgm:t>
        <a:bodyPr/>
        <a:lstStyle/>
        <a:p>
          <a:endParaRPr lang="en-US"/>
        </a:p>
      </dgm:t>
    </dgm:pt>
    <dgm:pt modelId="{3E0ABD77-9921-4E73-8596-358F7336407A}">
      <dgm:prSet/>
      <dgm:spPr/>
      <dgm:t>
        <a:bodyPr/>
        <a:lstStyle/>
        <a:p>
          <a:pPr>
            <a:lnSpc>
              <a:spcPct val="100000"/>
            </a:lnSpc>
          </a:pPr>
          <a:r>
            <a:rPr lang="en-GB"/>
            <a:t>SWOT / TOWS</a:t>
          </a:r>
          <a:endParaRPr lang="en-US"/>
        </a:p>
      </dgm:t>
    </dgm:pt>
    <dgm:pt modelId="{90D2B092-169B-4354-BA3E-0CCF21259289}" type="parTrans" cxnId="{035665F6-6627-4A85-A6BF-14B4977FBAE0}">
      <dgm:prSet/>
      <dgm:spPr/>
      <dgm:t>
        <a:bodyPr/>
        <a:lstStyle/>
        <a:p>
          <a:endParaRPr lang="en-US"/>
        </a:p>
      </dgm:t>
    </dgm:pt>
    <dgm:pt modelId="{E7E9C60E-BCB7-44B9-866F-C5C8003E2A98}" type="sibTrans" cxnId="{035665F6-6627-4A85-A6BF-14B4977FBAE0}">
      <dgm:prSet/>
      <dgm:spPr/>
      <dgm:t>
        <a:bodyPr/>
        <a:lstStyle/>
        <a:p>
          <a:endParaRPr lang="en-US"/>
        </a:p>
      </dgm:t>
    </dgm:pt>
    <dgm:pt modelId="{9FAF0B67-5A7D-4846-90DA-AD399F2A51C5}">
      <dgm:prSet/>
      <dgm:spPr/>
      <dgm:t>
        <a:bodyPr/>
        <a:lstStyle/>
        <a:p>
          <a:pPr>
            <a:lnSpc>
              <a:spcPct val="100000"/>
            </a:lnSpc>
          </a:pPr>
          <a:r>
            <a:rPr lang="en-GB"/>
            <a:t>Objectives</a:t>
          </a:r>
          <a:endParaRPr lang="en-US"/>
        </a:p>
      </dgm:t>
    </dgm:pt>
    <dgm:pt modelId="{27E846C7-139F-4B6E-95E9-6983EE50625E}" type="parTrans" cxnId="{7AF8DBC5-3E78-463B-8FE1-B1C0E2D2D650}">
      <dgm:prSet/>
      <dgm:spPr/>
      <dgm:t>
        <a:bodyPr/>
        <a:lstStyle/>
        <a:p>
          <a:endParaRPr lang="en-US"/>
        </a:p>
      </dgm:t>
    </dgm:pt>
    <dgm:pt modelId="{A15722EB-F04D-41C4-B3E3-89BEE251A3D6}" type="sibTrans" cxnId="{7AF8DBC5-3E78-463B-8FE1-B1C0E2D2D650}">
      <dgm:prSet/>
      <dgm:spPr/>
      <dgm:t>
        <a:bodyPr/>
        <a:lstStyle/>
        <a:p>
          <a:endParaRPr lang="en-US"/>
        </a:p>
      </dgm:t>
    </dgm:pt>
    <dgm:pt modelId="{8373DA83-3ADA-45E2-9D16-503612EBCD54}">
      <dgm:prSet/>
      <dgm:spPr/>
      <dgm:t>
        <a:bodyPr/>
        <a:lstStyle/>
        <a:p>
          <a:pPr>
            <a:lnSpc>
              <a:spcPct val="100000"/>
            </a:lnSpc>
          </a:pPr>
          <a:r>
            <a:rPr lang="en-GB" dirty="0"/>
            <a:t>SMART marketing objectives in line with corporate objectives</a:t>
          </a:r>
          <a:endParaRPr lang="en-US" dirty="0"/>
        </a:p>
      </dgm:t>
    </dgm:pt>
    <dgm:pt modelId="{864ADEBA-8D43-4C7A-8C10-B1C14DA3F6BB}" type="parTrans" cxnId="{6138969B-F6E2-4DAC-B227-F6ACB7447412}">
      <dgm:prSet/>
      <dgm:spPr/>
      <dgm:t>
        <a:bodyPr/>
        <a:lstStyle/>
        <a:p>
          <a:endParaRPr lang="en-US"/>
        </a:p>
      </dgm:t>
    </dgm:pt>
    <dgm:pt modelId="{9E86C706-99AD-43C0-8D2A-6AA99F3ECA00}" type="sibTrans" cxnId="{6138969B-F6E2-4DAC-B227-F6ACB7447412}">
      <dgm:prSet/>
      <dgm:spPr/>
      <dgm:t>
        <a:bodyPr/>
        <a:lstStyle/>
        <a:p>
          <a:endParaRPr lang="en-US"/>
        </a:p>
      </dgm:t>
    </dgm:pt>
    <dgm:pt modelId="{2EA527D9-86DE-44AF-9CE7-D0CCDF876691}">
      <dgm:prSet/>
      <dgm:spPr/>
      <dgm:t>
        <a:bodyPr/>
        <a:lstStyle/>
        <a:p>
          <a:pPr>
            <a:lnSpc>
              <a:spcPct val="100000"/>
            </a:lnSpc>
          </a:pPr>
          <a:r>
            <a:rPr lang="en-GB"/>
            <a:t>Strategy</a:t>
          </a:r>
          <a:endParaRPr lang="en-US"/>
        </a:p>
      </dgm:t>
    </dgm:pt>
    <dgm:pt modelId="{59BD79F7-CB0B-4D70-AE2C-B730FEDA0612}" type="parTrans" cxnId="{B09D04B7-EA27-4FB8-AC49-C25C3F42A385}">
      <dgm:prSet/>
      <dgm:spPr/>
      <dgm:t>
        <a:bodyPr/>
        <a:lstStyle/>
        <a:p>
          <a:endParaRPr lang="en-US"/>
        </a:p>
      </dgm:t>
    </dgm:pt>
    <dgm:pt modelId="{E236A7EB-F6C4-495A-8266-60E202AB1619}" type="sibTrans" cxnId="{B09D04B7-EA27-4FB8-AC49-C25C3F42A385}">
      <dgm:prSet/>
      <dgm:spPr/>
      <dgm:t>
        <a:bodyPr/>
        <a:lstStyle/>
        <a:p>
          <a:endParaRPr lang="en-US"/>
        </a:p>
      </dgm:t>
    </dgm:pt>
    <dgm:pt modelId="{FDB17339-0485-4169-AA29-4D0B22C19AC5}">
      <dgm:prSet/>
      <dgm:spPr/>
      <dgm:t>
        <a:bodyPr/>
        <a:lstStyle/>
        <a:p>
          <a:pPr>
            <a:lnSpc>
              <a:spcPct val="100000"/>
            </a:lnSpc>
          </a:pPr>
          <a:r>
            <a:rPr lang="en-GB" dirty="0"/>
            <a:t>Broad strategic direction, STP strategy</a:t>
          </a:r>
          <a:endParaRPr lang="en-US" dirty="0"/>
        </a:p>
      </dgm:t>
    </dgm:pt>
    <dgm:pt modelId="{3DDABF64-294E-45DD-AEA3-66EEFBDA1055}" type="parTrans" cxnId="{97631A03-E62C-4532-837C-F5B7EB712233}">
      <dgm:prSet/>
      <dgm:spPr/>
      <dgm:t>
        <a:bodyPr/>
        <a:lstStyle/>
        <a:p>
          <a:endParaRPr lang="en-US"/>
        </a:p>
      </dgm:t>
    </dgm:pt>
    <dgm:pt modelId="{F657E0A0-D23A-4A6C-ADD1-48E3AA590950}" type="sibTrans" cxnId="{97631A03-E62C-4532-837C-F5B7EB712233}">
      <dgm:prSet/>
      <dgm:spPr/>
      <dgm:t>
        <a:bodyPr/>
        <a:lstStyle/>
        <a:p>
          <a:endParaRPr lang="en-US"/>
        </a:p>
      </dgm:t>
    </dgm:pt>
    <dgm:pt modelId="{EC497744-C608-4863-A919-057DD3E95029}">
      <dgm:prSet/>
      <dgm:spPr/>
      <dgm:t>
        <a:bodyPr/>
        <a:lstStyle/>
        <a:p>
          <a:pPr>
            <a:lnSpc>
              <a:spcPct val="100000"/>
            </a:lnSpc>
          </a:pPr>
          <a:r>
            <a:rPr lang="en-GB"/>
            <a:t>Tactics</a:t>
          </a:r>
          <a:endParaRPr lang="en-US"/>
        </a:p>
      </dgm:t>
    </dgm:pt>
    <dgm:pt modelId="{53F5A172-DEE0-48DC-BF96-B12CB5C129EF}" type="parTrans" cxnId="{276A757B-059B-400B-9769-7FF3B22CB05B}">
      <dgm:prSet/>
      <dgm:spPr/>
      <dgm:t>
        <a:bodyPr/>
        <a:lstStyle/>
        <a:p>
          <a:endParaRPr lang="en-US"/>
        </a:p>
      </dgm:t>
    </dgm:pt>
    <dgm:pt modelId="{484F585C-417C-485E-941C-7B3B63441B43}" type="sibTrans" cxnId="{276A757B-059B-400B-9769-7FF3B22CB05B}">
      <dgm:prSet/>
      <dgm:spPr/>
      <dgm:t>
        <a:bodyPr/>
        <a:lstStyle/>
        <a:p>
          <a:endParaRPr lang="en-US"/>
        </a:p>
      </dgm:t>
    </dgm:pt>
    <dgm:pt modelId="{451F9879-05D5-4F8C-A549-370F8A4E0F3F}">
      <dgm:prSet/>
      <dgm:spPr/>
      <dgm:t>
        <a:bodyPr/>
        <a:lstStyle/>
        <a:p>
          <a:pPr>
            <a:lnSpc>
              <a:spcPct val="100000"/>
            </a:lnSpc>
          </a:pPr>
          <a:r>
            <a:rPr lang="en-GB" dirty="0"/>
            <a:t>Marketing mix decisions</a:t>
          </a:r>
          <a:endParaRPr lang="en-US" dirty="0"/>
        </a:p>
      </dgm:t>
    </dgm:pt>
    <dgm:pt modelId="{C2B50B9F-8BB7-4E0E-AC18-9F2A732688A5}" type="parTrans" cxnId="{146C9EA2-8838-4675-B452-30B235A36920}">
      <dgm:prSet/>
      <dgm:spPr/>
      <dgm:t>
        <a:bodyPr/>
        <a:lstStyle/>
        <a:p>
          <a:endParaRPr lang="en-US"/>
        </a:p>
      </dgm:t>
    </dgm:pt>
    <dgm:pt modelId="{31EBB110-8117-446B-994D-B6149AF3D6D5}" type="sibTrans" cxnId="{146C9EA2-8838-4675-B452-30B235A36920}">
      <dgm:prSet/>
      <dgm:spPr/>
      <dgm:t>
        <a:bodyPr/>
        <a:lstStyle/>
        <a:p>
          <a:endParaRPr lang="en-US"/>
        </a:p>
      </dgm:t>
    </dgm:pt>
    <dgm:pt modelId="{2806BCFC-766B-450E-83F2-5E0552D76FAE}">
      <dgm:prSet/>
      <dgm:spPr/>
      <dgm:t>
        <a:bodyPr/>
        <a:lstStyle/>
        <a:p>
          <a:pPr>
            <a:lnSpc>
              <a:spcPct val="100000"/>
            </a:lnSpc>
          </a:pPr>
          <a:r>
            <a:rPr lang="en-GB"/>
            <a:t>Action</a:t>
          </a:r>
          <a:endParaRPr lang="en-US"/>
        </a:p>
      </dgm:t>
    </dgm:pt>
    <dgm:pt modelId="{29B8C3FD-7C7A-4E15-9130-EBC5842412C9}" type="parTrans" cxnId="{E5A47087-7473-4BBA-BEBB-CBF63AC1CF0B}">
      <dgm:prSet/>
      <dgm:spPr/>
      <dgm:t>
        <a:bodyPr/>
        <a:lstStyle/>
        <a:p>
          <a:endParaRPr lang="en-US"/>
        </a:p>
      </dgm:t>
    </dgm:pt>
    <dgm:pt modelId="{1E3827EF-7BB8-450D-AEE4-198717BDA197}" type="sibTrans" cxnId="{E5A47087-7473-4BBA-BEBB-CBF63AC1CF0B}">
      <dgm:prSet/>
      <dgm:spPr/>
      <dgm:t>
        <a:bodyPr/>
        <a:lstStyle/>
        <a:p>
          <a:endParaRPr lang="en-US"/>
        </a:p>
      </dgm:t>
    </dgm:pt>
    <dgm:pt modelId="{7BD0EB5F-E60E-4BAE-BA7C-1C829AB7B420}">
      <dgm:prSet/>
      <dgm:spPr/>
      <dgm:t>
        <a:bodyPr/>
        <a:lstStyle/>
        <a:p>
          <a:pPr>
            <a:lnSpc>
              <a:spcPct val="100000"/>
            </a:lnSpc>
          </a:pPr>
          <a:r>
            <a:rPr lang="en-GB" dirty="0"/>
            <a:t>Who does what and when – Responsibilities, internal resources and skills, external agencies</a:t>
          </a:r>
          <a:endParaRPr lang="en-US" dirty="0"/>
        </a:p>
      </dgm:t>
    </dgm:pt>
    <dgm:pt modelId="{F61C1C20-931E-4F88-9943-A1B3846A1C63}" type="parTrans" cxnId="{66EAC0A6-EF58-42EB-A193-53E96BD85101}">
      <dgm:prSet/>
      <dgm:spPr/>
      <dgm:t>
        <a:bodyPr/>
        <a:lstStyle/>
        <a:p>
          <a:endParaRPr lang="en-US"/>
        </a:p>
      </dgm:t>
    </dgm:pt>
    <dgm:pt modelId="{544CC42D-8B9F-4A69-9E03-295329ED18E2}" type="sibTrans" cxnId="{66EAC0A6-EF58-42EB-A193-53E96BD85101}">
      <dgm:prSet/>
      <dgm:spPr/>
      <dgm:t>
        <a:bodyPr/>
        <a:lstStyle/>
        <a:p>
          <a:endParaRPr lang="en-US"/>
        </a:p>
      </dgm:t>
    </dgm:pt>
    <dgm:pt modelId="{7D54EEF9-13E4-4F60-A67D-B0A8B485CA17}">
      <dgm:prSet/>
      <dgm:spPr/>
      <dgm:t>
        <a:bodyPr/>
        <a:lstStyle/>
        <a:p>
          <a:pPr>
            <a:lnSpc>
              <a:spcPct val="100000"/>
            </a:lnSpc>
          </a:pPr>
          <a:r>
            <a:rPr lang="en-GB"/>
            <a:t>Control</a:t>
          </a:r>
          <a:endParaRPr lang="en-US"/>
        </a:p>
      </dgm:t>
    </dgm:pt>
    <dgm:pt modelId="{E0F1AEF2-F562-4468-80CA-1307864415AC}" type="parTrans" cxnId="{83B55F28-BC2E-4B94-9D15-18B73B3942F6}">
      <dgm:prSet/>
      <dgm:spPr/>
      <dgm:t>
        <a:bodyPr/>
        <a:lstStyle/>
        <a:p>
          <a:endParaRPr lang="en-US"/>
        </a:p>
      </dgm:t>
    </dgm:pt>
    <dgm:pt modelId="{F6EC5649-9A45-4211-AECC-F52786FA8AA5}" type="sibTrans" cxnId="{83B55F28-BC2E-4B94-9D15-18B73B3942F6}">
      <dgm:prSet/>
      <dgm:spPr/>
      <dgm:t>
        <a:bodyPr/>
        <a:lstStyle/>
        <a:p>
          <a:endParaRPr lang="en-US"/>
        </a:p>
      </dgm:t>
    </dgm:pt>
    <dgm:pt modelId="{970CD338-EA4C-43B9-8573-EF5164AC90DB}">
      <dgm:prSet/>
      <dgm:spPr/>
      <dgm:t>
        <a:bodyPr/>
        <a:lstStyle/>
        <a:p>
          <a:pPr>
            <a:lnSpc>
              <a:spcPct val="100000"/>
            </a:lnSpc>
          </a:pPr>
          <a:r>
            <a:rPr lang="en-GB" dirty="0"/>
            <a:t>Metrics and KPIs</a:t>
          </a:r>
          <a:endParaRPr lang="en-US" dirty="0"/>
        </a:p>
      </dgm:t>
    </dgm:pt>
    <dgm:pt modelId="{175A3D4F-86C7-4CF5-9453-0666314B4E37}" type="parTrans" cxnId="{61B409F4-CAE1-4D34-BEAB-6440CBFC3675}">
      <dgm:prSet/>
      <dgm:spPr/>
      <dgm:t>
        <a:bodyPr/>
        <a:lstStyle/>
        <a:p>
          <a:endParaRPr lang="en-US"/>
        </a:p>
      </dgm:t>
    </dgm:pt>
    <dgm:pt modelId="{7F11CCD6-F08F-4F0B-9A90-C62C63B08420}" type="sibTrans" cxnId="{61B409F4-CAE1-4D34-BEAB-6440CBFC3675}">
      <dgm:prSet/>
      <dgm:spPr/>
      <dgm:t>
        <a:bodyPr/>
        <a:lstStyle/>
        <a:p>
          <a:endParaRPr lang="en-US"/>
        </a:p>
      </dgm:t>
    </dgm:pt>
    <dgm:pt modelId="{618171B9-168A-42D0-8A54-322D7CBA1A28}" type="pres">
      <dgm:prSet presAssocID="{783492E3-4AD0-4026-BBF5-0D31704CE95A}" presName="root" presStyleCnt="0">
        <dgm:presLayoutVars>
          <dgm:dir/>
          <dgm:resizeHandles val="exact"/>
        </dgm:presLayoutVars>
      </dgm:prSet>
      <dgm:spPr/>
    </dgm:pt>
    <dgm:pt modelId="{720057FD-C605-40FD-9538-32F159B504C6}" type="pres">
      <dgm:prSet presAssocID="{7C85FA7D-D8DC-4A40-8B10-A76DA878C781}" presName="compNode" presStyleCnt="0"/>
      <dgm:spPr/>
    </dgm:pt>
    <dgm:pt modelId="{C2348ED4-3720-406A-BBE5-968831FF94A2}" type="pres">
      <dgm:prSet presAssocID="{7C85FA7D-D8DC-4A40-8B10-A76DA878C781}" presName="bgRect" presStyleLbl="bgShp" presStyleIdx="0" presStyleCnt="6"/>
      <dgm:spPr/>
    </dgm:pt>
    <dgm:pt modelId="{0A29CEE3-6A4B-4581-AAAA-0BA2D81B370E}" type="pres">
      <dgm:prSet presAssocID="{7C85FA7D-D8DC-4A40-8B10-A76DA878C78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ium"/>
        </a:ext>
      </dgm:extLst>
    </dgm:pt>
    <dgm:pt modelId="{673EC5CC-B4C5-45A1-82A9-88BFBF536790}" type="pres">
      <dgm:prSet presAssocID="{7C85FA7D-D8DC-4A40-8B10-A76DA878C781}" presName="spaceRect" presStyleCnt="0"/>
      <dgm:spPr/>
    </dgm:pt>
    <dgm:pt modelId="{466E896D-85EE-46EA-B784-4F3E95DD7ABA}" type="pres">
      <dgm:prSet presAssocID="{7C85FA7D-D8DC-4A40-8B10-A76DA878C781}" presName="parTx" presStyleLbl="revTx" presStyleIdx="0" presStyleCnt="12">
        <dgm:presLayoutVars>
          <dgm:chMax val="0"/>
          <dgm:chPref val="0"/>
        </dgm:presLayoutVars>
      </dgm:prSet>
      <dgm:spPr/>
    </dgm:pt>
    <dgm:pt modelId="{9F033A47-0EF3-4FB3-810A-72F89C5E73AA}" type="pres">
      <dgm:prSet presAssocID="{7C85FA7D-D8DC-4A40-8B10-A76DA878C781}" presName="desTx" presStyleLbl="revTx" presStyleIdx="1" presStyleCnt="12" custScaleX="111744">
        <dgm:presLayoutVars/>
      </dgm:prSet>
      <dgm:spPr/>
    </dgm:pt>
    <dgm:pt modelId="{B81E02E0-BFE3-4E7F-BE82-14CBC642F777}" type="pres">
      <dgm:prSet presAssocID="{887B17C9-60EE-4AE2-BEEF-13974C0716CF}" presName="sibTrans" presStyleCnt="0"/>
      <dgm:spPr/>
    </dgm:pt>
    <dgm:pt modelId="{7538F449-839A-43A2-903B-B6D689F8F635}" type="pres">
      <dgm:prSet presAssocID="{9FAF0B67-5A7D-4846-90DA-AD399F2A51C5}" presName="compNode" presStyleCnt="0"/>
      <dgm:spPr/>
    </dgm:pt>
    <dgm:pt modelId="{264B8383-7774-4822-B408-8C177FCD8DE0}" type="pres">
      <dgm:prSet presAssocID="{9FAF0B67-5A7D-4846-90DA-AD399F2A51C5}" presName="bgRect" presStyleLbl="bgShp" presStyleIdx="1" presStyleCnt="6"/>
      <dgm:spPr/>
    </dgm:pt>
    <dgm:pt modelId="{6B7AB41C-66AC-46D3-977D-DC41BF413F0C}" type="pres">
      <dgm:prSet presAssocID="{9FAF0B67-5A7D-4846-90DA-AD399F2A51C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C038249-D5CB-4D76-9C22-0B1FB37AB7F1}" type="pres">
      <dgm:prSet presAssocID="{9FAF0B67-5A7D-4846-90DA-AD399F2A51C5}" presName="spaceRect" presStyleCnt="0"/>
      <dgm:spPr/>
    </dgm:pt>
    <dgm:pt modelId="{46F9D53F-D450-499E-AE85-0A5AFB97CBD7}" type="pres">
      <dgm:prSet presAssocID="{9FAF0B67-5A7D-4846-90DA-AD399F2A51C5}" presName="parTx" presStyleLbl="revTx" presStyleIdx="2" presStyleCnt="12">
        <dgm:presLayoutVars>
          <dgm:chMax val="0"/>
          <dgm:chPref val="0"/>
        </dgm:presLayoutVars>
      </dgm:prSet>
      <dgm:spPr/>
    </dgm:pt>
    <dgm:pt modelId="{601757D5-3C45-4C02-8CA0-51ECD02C1DFC}" type="pres">
      <dgm:prSet presAssocID="{9FAF0B67-5A7D-4846-90DA-AD399F2A51C5}" presName="desTx" presStyleLbl="revTx" presStyleIdx="3" presStyleCnt="12" custScaleX="109276">
        <dgm:presLayoutVars/>
      </dgm:prSet>
      <dgm:spPr/>
    </dgm:pt>
    <dgm:pt modelId="{49E58F36-7851-4BFC-8A04-3365F417018A}" type="pres">
      <dgm:prSet presAssocID="{A15722EB-F04D-41C4-B3E3-89BEE251A3D6}" presName="sibTrans" presStyleCnt="0"/>
      <dgm:spPr/>
    </dgm:pt>
    <dgm:pt modelId="{67F5FA4C-7AED-4403-816C-6C6609D3C2DE}" type="pres">
      <dgm:prSet presAssocID="{2EA527D9-86DE-44AF-9CE7-D0CCDF876691}" presName="compNode" presStyleCnt="0"/>
      <dgm:spPr/>
    </dgm:pt>
    <dgm:pt modelId="{13C2E327-95F6-4248-A68F-B59AA0056382}" type="pres">
      <dgm:prSet presAssocID="{2EA527D9-86DE-44AF-9CE7-D0CCDF876691}" presName="bgRect" presStyleLbl="bgShp" presStyleIdx="2" presStyleCnt="6"/>
      <dgm:spPr/>
    </dgm:pt>
    <dgm:pt modelId="{549E093E-F925-4AB3-A4B7-CEAE94385B53}" type="pres">
      <dgm:prSet presAssocID="{2EA527D9-86DE-44AF-9CE7-D0CCDF87669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AA7D7B5C-84B3-4D4A-90D0-4EAD0D0F9253}" type="pres">
      <dgm:prSet presAssocID="{2EA527D9-86DE-44AF-9CE7-D0CCDF876691}" presName="spaceRect" presStyleCnt="0"/>
      <dgm:spPr/>
    </dgm:pt>
    <dgm:pt modelId="{AA57695C-EC6B-4116-9E7C-2474D42A7D93}" type="pres">
      <dgm:prSet presAssocID="{2EA527D9-86DE-44AF-9CE7-D0CCDF876691}" presName="parTx" presStyleLbl="revTx" presStyleIdx="4" presStyleCnt="12">
        <dgm:presLayoutVars>
          <dgm:chMax val="0"/>
          <dgm:chPref val="0"/>
        </dgm:presLayoutVars>
      </dgm:prSet>
      <dgm:spPr/>
    </dgm:pt>
    <dgm:pt modelId="{8305C444-835B-4863-8B4A-5650C1E5F22E}" type="pres">
      <dgm:prSet presAssocID="{2EA527D9-86DE-44AF-9CE7-D0CCDF876691}" presName="desTx" presStyleLbl="revTx" presStyleIdx="5" presStyleCnt="12" custScaleX="109276">
        <dgm:presLayoutVars/>
      </dgm:prSet>
      <dgm:spPr/>
    </dgm:pt>
    <dgm:pt modelId="{F98C707B-906C-4EAD-BF3C-B146BACA671D}" type="pres">
      <dgm:prSet presAssocID="{E236A7EB-F6C4-495A-8266-60E202AB1619}" presName="sibTrans" presStyleCnt="0"/>
      <dgm:spPr/>
    </dgm:pt>
    <dgm:pt modelId="{9C8427ED-94A2-4617-9109-DC4DE113648E}" type="pres">
      <dgm:prSet presAssocID="{EC497744-C608-4863-A919-057DD3E95029}" presName="compNode" presStyleCnt="0"/>
      <dgm:spPr/>
    </dgm:pt>
    <dgm:pt modelId="{6BBE5F6A-3785-4D43-AAE7-730A8E55C350}" type="pres">
      <dgm:prSet presAssocID="{EC497744-C608-4863-A919-057DD3E95029}" presName="bgRect" presStyleLbl="bgShp" presStyleIdx="3" presStyleCnt="6"/>
      <dgm:spPr/>
    </dgm:pt>
    <dgm:pt modelId="{DE916317-CC01-48BA-81EC-B3A42482CF4B}" type="pres">
      <dgm:prSet presAssocID="{EC497744-C608-4863-A919-057DD3E950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E6FDECBC-49C1-491C-9C3C-F7BDC96942CE}" type="pres">
      <dgm:prSet presAssocID="{EC497744-C608-4863-A919-057DD3E95029}" presName="spaceRect" presStyleCnt="0"/>
      <dgm:spPr/>
    </dgm:pt>
    <dgm:pt modelId="{A8D29002-4304-441D-8E97-8F7E9693E0B5}" type="pres">
      <dgm:prSet presAssocID="{EC497744-C608-4863-A919-057DD3E95029}" presName="parTx" presStyleLbl="revTx" presStyleIdx="6" presStyleCnt="12">
        <dgm:presLayoutVars>
          <dgm:chMax val="0"/>
          <dgm:chPref val="0"/>
        </dgm:presLayoutVars>
      </dgm:prSet>
      <dgm:spPr/>
    </dgm:pt>
    <dgm:pt modelId="{B3681A57-71C8-4641-A463-FDE02B8ACA6D}" type="pres">
      <dgm:prSet presAssocID="{EC497744-C608-4863-A919-057DD3E95029}" presName="desTx" presStyleLbl="revTx" presStyleIdx="7" presStyleCnt="12" custScaleX="110700">
        <dgm:presLayoutVars/>
      </dgm:prSet>
      <dgm:spPr/>
    </dgm:pt>
    <dgm:pt modelId="{C14C5F47-F8DD-482C-B0F8-062521C88420}" type="pres">
      <dgm:prSet presAssocID="{484F585C-417C-485E-941C-7B3B63441B43}" presName="sibTrans" presStyleCnt="0"/>
      <dgm:spPr/>
    </dgm:pt>
    <dgm:pt modelId="{A07428E9-2561-4A6E-AD31-DCC043F3804C}" type="pres">
      <dgm:prSet presAssocID="{2806BCFC-766B-450E-83F2-5E0552D76FAE}" presName="compNode" presStyleCnt="0"/>
      <dgm:spPr/>
    </dgm:pt>
    <dgm:pt modelId="{DCC5D60D-49D9-4D4A-8DEF-CB7C5EE83EBF}" type="pres">
      <dgm:prSet presAssocID="{2806BCFC-766B-450E-83F2-5E0552D76FAE}" presName="bgRect" presStyleLbl="bgShp" presStyleIdx="4" presStyleCnt="6"/>
      <dgm:spPr/>
    </dgm:pt>
    <dgm:pt modelId="{6AA28B70-AB8E-4483-96EB-38EED6D12CD4}" type="pres">
      <dgm:prSet presAssocID="{2806BCFC-766B-450E-83F2-5E0552D76FA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pper board"/>
        </a:ext>
      </dgm:extLst>
    </dgm:pt>
    <dgm:pt modelId="{1E27E96B-D53E-4945-ACDC-5F97B6AF88E0}" type="pres">
      <dgm:prSet presAssocID="{2806BCFC-766B-450E-83F2-5E0552D76FAE}" presName="spaceRect" presStyleCnt="0"/>
      <dgm:spPr/>
    </dgm:pt>
    <dgm:pt modelId="{8A0B0508-8387-428F-AAFA-D54EF006B192}" type="pres">
      <dgm:prSet presAssocID="{2806BCFC-766B-450E-83F2-5E0552D76FAE}" presName="parTx" presStyleLbl="revTx" presStyleIdx="8" presStyleCnt="12">
        <dgm:presLayoutVars>
          <dgm:chMax val="0"/>
          <dgm:chPref val="0"/>
        </dgm:presLayoutVars>
      </dgm:prSet>
      <dgm:spPr/>
    </dgm:pt>
    <dgm:pt modelId="{A2445D43-FD30-448E-A15E-E09B996F7F26}" type="pres">
      <dgm:prSet presAssocID="{2806BCFC-766B-450E-83F2-5E0552D76FAE}" presName="desTx" presStyleLbl="revTx" presStyleIdx="9" presStyleCnt="12" custScaleX="109803">
        <dgm:presLayoutVars/>
      </dgm:prSet>
      <dgm:spPr/>
    </dgm:pt>
    <dgm:pt modelId="{FB774DE5-8B42-40DD-867E-3DF3FE94237E}" type="pres">
      <dgm:prSet presAssocID="{1E3827EF-7BB8-450D-AEE4-198717BDA197}" presName="sibTrans" presStyleCnt="0"/>
      <dgm:spPr/>
    </dgm:pt>
    <dgm:pt modelId="{64419E86-89FC-4CAB-9124-06EF21DDC6FC}" type="pres">
      <dgm:prSet presAssocID="{7D54EEF9-13E4-4F60-A67D-B0A8B485CA17}" presName="compNode" presStyleCnt="0"/>
      <dgm:spPr/>
    </dgm:pt>
    <dgm:pt modelId="{8D60B1A5-F9BB-47A6-AFAA-03FC00FB716F}" type="pres">
      <dgm:prSet presAssocID="{7D54EEF9-13E4-4F60-A67D-B0A8B485CA17}" presName="bgRect" presStyleLbl="bgShp" presStyleIdx="5" presStyleCnt="6"/>
      <dgm:spPr/>
    </dgm:pt>
    <dgm:pt modelId="{E6B29438-248E-4B67-8ADF-E43FB2F8E1CC}" type="pres">
      <dgm:prSet presAssocID="{7D54EEF9-13E4-4F60-A67D-B0A8B485CA1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6B625A73-6ADE-40F8-A9B7-CC64798E0D5F}" type="pres">
      <dgm:prSet presAssocID="{7D54EEF9-13E4-4F60-A67D-B0A8B485CA17}" presName="spaceRect" presStyleCnt="0"/>
      <dgm:spPr/>
    </dgm:pt>
    <dgm:pt modelId="{A4934F86-7689-4BC4-82FB-ED6C99090B40}" type="pres">
      <dgm:prSet presAssocID="{7D54EEF9-13E4-4F60-A67D-B0A8B485CA17}" presName="parTx" presStyleLbl="revTx" presStyleIdx="10" presStyleCnt="12">
        <dgm:presLayoutVars>
          <dgm:chMax val="0"/>
          <dgm:chPref val="0"/>
        </dgm:presLayoutVars>
      </dgm:prSet>
      <dgm:spPr/>
    </dgm:pt>
    <dgm:pt modelId="{13B7E7F7-C0F1-4908-A887-86F55D7F8763}" type="pres">
      <dgm:prSet presAssocID="{7D54EEF9-13E4-4F60-A67D-B0A8B485CA17}" presName="desTx" presStyleLbl="revTx" presStyleIdx="11" presStyleCnt="12" custScaleX="106999">
        <dgm:presLayoutVars/>
      </dgm:prSet>
      <dgm:spPr/>
    </dgm:pt>
  </dgm:ptLst>
  <dgm:cxnLst>
    <dgm:cxn modelId="{9DFB8B02-342E-489E-8824-BF0ED23A826D}" type="presOf" srcId="{EC497744-C608-4863-A919-057DD3E95029}" destId="{A8D29002-4304-441D-8E97-8F7E9693E0B5}" srcOrd="0" destOrd="0" presId="urn:microsoft.com/office/officeart/2018/2/layout/IconVerticalSolidList"/>
    <dgm:cxn modelId="{97631A03-E62C-4532-837C-F5B7EB712233}" srcId="{2EA527D9-86DE-44AF-9CE7-D0CCDF876691}" destId="{FDB17339-0485-4169-AA29-4D0B22C19AC5}" srcOrd="0" destOrd="0" parTransId="{3DDABF64-294E-45DD-AEA3-66EEFBDA1055}" sibTransId="{F657E0A0-D23A-4A6C-ADD1-48E3AA590950}"/>
    <dgm:cxn modelId="{E40C3709-036C-41EF-8C22-81FA688D3C8F}" type="presOf" srcId="{7C85FA7D-D8DC-4A40-8B10-A76DA878C781}" destId="{466E896D-85EE-46EA-B784-4F3E95DD7ABA}" srcOrd="0" destOrd="0" presId="urn:microsoft.com/office/officeart/2018/2/layout/IconVerticalSolidList"/>
    <dgm:cxn modelId="{3D22C81C-15B9-46A3-ACF4-FA33B3D4A1B2}" type="presOf" srcId="{783492E3-4AD0-4026-BBF5-0D31704CE95A}" destId="{618171B9-168A-42D0-8A54-322D7CBA1A28}" srcOrd="0" destOrd="0" presId="urn:microsoft.com/office/officeart/2018/2/layout/IconVerticalSolidList"/>
    <dgm:cxn modelId="{83B55F28-BC2E-4B94-9D15-18B73B3942F6}" srcId="{783492E3-4AD0-4026-BBF5-0D31704CE95A}" destId="{7D54EEF9-13E4-4F60-A67D-B0A8B485CA17}" srcOrd="5" destOrd="0" parTransId="{E0F1AEF2-F562-4468-80CA-1307864415AC}" sibTransId="{F6EC5649-9A45-4211-AECC-F52786FA8AA5}"/>
    <dgm:cxn modelId="{5ABA6A3B-F3D7-40A7-B726-CE55359CE6DF}" type="presOf" srcId="{451F9879-05D5-4F8C-A549-370F8A4E0F3F}" destId="{B3681A57-71C8-4641-A463-FDE02B8ACA6D}" srcOrd="0" destOrd="0" presId="urn:microsoft.com/office/officeart/2018/2/layout/IconVerticalSolidList"/>
    <dgm:cxn modelId="{F7DFCA3F-CFE9-4D9D-8C6D-01D336942BDD}" type="presOf" srcId="{2806BCFC-766B-450E-83F2-5E0552D76FAE}" destId="{8A0B0508-8387-428F-AAFA-D54EF006B192}" srcOrd="0" destOrd="0" presId="urn:microsoft.com/office/officeart/2018/2/layout/IconVerticalSolidList"/>
    <dgm:cxn modelId="{679B2060-650F-46A9-BFC4-FF3E97054260}" type="presOf" srcId="{F8803BB3-5D6D-4132-BE00-30AC7FF20E90}" destId="{9F033A47-0EF3-4FB3-810A-72F89C5E73AA}" srcOrd="0" destOrd="0" presId="urn:microsoft.com/office/officeart/2018/2/layout/IconVerticalSolidList"/>
    <dgm:cxn modelId="{6A797966-A932-48F2-9C2A-D0C5B5538759}" type="presOf" srcId="{970CD338-EA4C-43B9-8573-EF5164AC90DB}" destId="{13B7E7F7-C0F1-4908-A887-86F55D7F8763}" srcOrd="0" destOrd="0" presId="urn:microsoft.com/office/officeart/2018/2/layout/IconVerticalSolidList"/>
    <dgm:cxn modelId="{07037648-C225-4D93-97BF-9E5FA0DBDBD6}" type="presOf" srcId="{9FAF0B67-5A7D-4846-90DA-AD399F2A51C5}" destId="{46F9D53F-D450-499E-AE85-0A5AFB97CBD7}" srcOrd="0" destOrd="0" presId="urn:microsoft.com/office/officeart/2018/2/layout/IconVerticalSolidList"/>
    <dgm:cxn modelId="{4E679570-766D-4B0C-857D-AC696036161A}" type="presOf" srcId="{7D54EEF9-13E4-4F60-A67D-B0A8B485CA17}" destId="{A4934F86-7689-4BC4-82FB-ED6C99090B40}" srcOrd="0" destOrd="0" presId="urn:microsoft.com/office/officeart/2018/2/layout/IconVerticalSolidList"/>
    <dgm:cxn modelId="{E370FB52-6E5F-4E0B-B5AB-B2D74C9F2370}" type="presOf" srcId="{7BD0EB5F-E60E-4BAE-BA7C-1C829AB7B420}" destId="{A2445D43-FD30-448E-A15E-E09B996F7F26}" srcOrd="0" destOrd="0" presId="urn:microsoft.com/office/officeart/2018/2/layout/IconVerticalSolidList"/>
    <dgm:cxn modelId="{276A757B-059B-400B-9769-7FF3B22CB05B}" srcId="{783492E3-4AD0-4026-BBF5-0D31704CE95A}" destId="{EC497744-C608-4863-A919-057DD3E95029}" srcOrd="3" destOrd="0" parTransId="{53F5A172-DEE0-48DC-BF96-B12CB5C129EF}" sibTransId="{484F585C-417C-485E-941C-7B3B63441B43}"/>
    <dgm:cxn modelId="{E5A47087-7473-4BBA-BEBB-CBF63AC1CF0B}" srcId="{783492E3-4AD0-4026-BBF5-0D31704CE95A}" destId="{2806BCFC-766B-450E-83F2-5E0552D76FAE}" srcOrd="4" destOrd="0" parTransId="{29B8C3FD-7C7A-4E15-9130-EBC5842412C9}" sibTransId="{1E3827EF-7BB8-450D-AEE4-198717BDA197}"/>
    <dgm:cxn modelId="{975E9599-976C-48E8-AEE2-4BAD0A092153}" srcId="{7C85FA7D-D8DC-4A40-8B10-A76DA878C781}" destId="{F8803BB3-5D6D-4132-BE00-30AC7FF20E90}" srcOrd="0" destOrd="0" parTransId="{77879742-FE30-4B80-BA2D-1AC80F99AA63}" sibTransId="{7896317A-11E6-4249-AF81-BDA5C0A6C4A1}"/>
    <dgm:cxn modelId="{6138969B-F6E2-4DAC-B227-F6ACB7447412}" srcId="{9FAF0B67-5A7D-4846-90DA-AD399F2A51C5}" destId="{8373DA83-3ADA-45E2-9D16-503612EBCD54}" srcOrd="0" destOrd="0" parTransId="{864ADEBA-8D43-4C7A-8C10-B1C14DA3F6BB}" sibTransId="{9E86C706-99AD-43C0-8D2A-6AA99F3ECA00}"/>
    <dgm:cxn modelId="{146C9EA2-8838-4675-B452-30B235A36920}" srcId="{EC497744-C608-4863-A919-057DD3E95029}" destId="{451F9879-05D5-4F8C-A549-370F8A4E0F3F}" srcOrd="0" destOrd="0" parTransId="{C2B50B9F-8BB7-4E0E-AC18-9F2A732688A5}" sibTransId="{31EBB110-8117-446B-994D-B6149AF3D6D5}"/>
    <dgm:cxn modelId="{66EAC0A6-EF58-42EB-A193-53E96BD85101}" srcId="{2806BCFC-766B-450E-83F2-5E0552D76FAE}" destId="{7BD0EB5F-E60E-4BAE-BA7C-1C829AB7B420}" srcOrd="0" destOrd="0" parTransId="{F61C1C20-931E-4F88-9943-A1B3846A1C63}" sibTransId="{544CC42D-8B9F-4A69-9E03-295329ED18E2}"/>
    <dgm:cxn modelId="{B09D04B7-EA27-4FB8-AC49-C25C3F42A385}" srcId="{783492E3-4AD0-4026-BBF5-0D31704CE95A}" destId="{2EA527D9-86DE-44AF-9CE7-D0CCDF876691}" srcOrd="2" destOrd="0" parTransId="{59BD79F7-CB0B-4D70-AE2C-B730FEDA0612}" sibTransId="{E236A7EB-F6C4-495A-8266-60E202AB1619}"/>
    <dgm:cxn modelId="{C983DDBD-FE96-44C9-B466-68FC7B1E55A1}" type="presOf" srcId="{FDB17339-0485-4169-AA29-4D0B22C19AC5}" destId="{8305C444-835B-4863-8B4A-5650C1E5F22E}" srcOrd="0" destOrd="0" presId="urn:microsoft.com/office/officeart/2018/2/layout/IconVerticalSolidList"/>
    <dgm:cxn modelId="{FB0FC3BF-7D5D-451F-B297-0BFC22324296}" srcId="{7C85FA7D-D8DC-4A40-8B10-A76DA878C781}" destId="{8C0D2BC8-A184-4689-B124-B1D3F33118E6}" srcOrd="1" destOrd="0" parTransId="{17B50DE7-B43C-4E9E-A295-5B35DAFBF7D7}" sibTransId="{76A4FA83-7A6E-4028-852A-46C1278564C3}"/>
    <dgm:cxn modelId="{7AF8DBC5-3E78-463B-8FE1-B1C0E2D2D650}" srcId="{783492E3-4AD0-4026-BBF5-0D31704CE95A}" destId="{9FAF0B67-5A7D-4846-90DA-AD399F2A51C5}" srcOrd="1" destOrd="0" parTransId="{27E846C7-139F-4B6E-95E9-6983EE50625E}" sibTransId="{A15722EB-F04D-41C4-B3E3-89BEE251A3D6}"/>
    <dgm:cxn modelId="{2AEFA1C6-A965-4DF0-997C-E490C8ECDD61}" type="presOf" srcId="{3E0ABD77-9921-4E73-8596-358F7336407A}" destId="{9F033A47-0EF3-4FB3-810A-72F89C5E73AA}" srcOrd="0" destOrd="2" presId="urn:microsoft.com/office/officeart/2018/2/layout/IconVerticalSolidList"/>
    <dgm:cxn modelId="{358ABEC8-F40A-4E65-AC2C-385216691228}" type="presOf" srcId="{8C0D2BC8-A184-4689-B124-B1D3F33118E6}" destId="{9F033A47-0EF3-4FB3-810A-72F89C5E73AA}" srcOrd="0" destOrd="1" presId="urn:microsoft.com/office/officeart/2018/2/layout/IconVerticalSolidList"/>
    <dgm:cxn modelId="{0E8614D8-2C10-41F2-A1D4-F0255F80E871}" type="presOf" srcId="{8373DA83-3ADA-45E2-9D16-503612EBCD54}" destId="{601757D5-3C45-4C02-8CA0-51ECD02C1DFC}" srcOrd="0" destOrd="0" presId="urn:microsoft.com/office/officeart/2018/2/layout/IconVerticalSolidList"/>
    <dgm:cxn modelId="{5CC5FDE7-24F6-41CD-92BE-10F882E8020D}" type="presOf" srcId="{2EA527D9-86DE-44AF-9CE7-D0CCDF876691}" destId="{AA57695C-EC6B-4116-9E7C-2474D42A7D93}" srcOrd="0" destOrd="0" presId="urn:microsoft.com/office/officeart/2018/2/layout/IconVerticalSolidList"/>
    <dgm:cxn modelId="{61B409F4-CAE1-4D34-BEAB-6440CBFC3675}" srcId="{7D54EEF9-13E4-4F60-A67D-B0A8B485CA17}" destId="{970CD338-EA4C-43B9-8573-EF5164AC90DB}" srcOrd="0" destOrd="0" parTransId="{175A3D4F-86C7-4CF5-9453-0666314B4E37}" sibTransId="{7F11CCD6-F08F-4F0B-9A90-C62C63B08420}"/>
    <dgm:cxn modelId="{01B664F5-0C3B-4E4F-A60C-62B1652DB9FA}" srcId="{783492E3-4AD0-4026-BBF5-0D31704CE95A}" destId="{7C85FA7D-D8DC-4A40-8B10-A76DA878C781}" srcOrd="0" destOrd="0" parTransId="{223FE306-E853-4444-86C2-85670CE79B1E}" sibTransId="{887B17C9-60EE-4AE2-BEEF-13974C0716CF}"/>
    <dgm:cxn modelId="{035665F6-6627-4A85-A6BF-14B4977FBAE0}" srcId="{7C85FA7D-D8DC-4A40-8B10-A76DA878C781}" destId="{3E0ABD77-9921-4E73-8596-358F7336407A}" srcOrd="2" destOrd="0" parTransId="{90D2B092-169B-4354-BA3E-0CCF21259289}" sibTransId="{E7E9C60E-BCB7-44B9-866F-C5C8003E2A98}"/>
    <dgm:cxn modelId="{8B1FB556-3138-4E22-A370-34DC922D42D6}" type="presParOf" srcId="{618171B9-168A-42D0-8A54-322D7CBA1A28}" destId="{720057FD-C605-40FD-9538-32F159B504C6}" srcOrd="0" destOrd="0" presId="urn:microsoft.com/office/officeart/2018/2/layout/IconVerticalSolidList"/>
    <dgm:cxn modelId="{6A0F580F-2FFC-4995-AAE9-D92D6A4CD066}" type="presParOf" srcId="{720057FD-C605-40FD-9538-32F159B504C6}" destId="{C2348ED4-3720-406A-BBE5-968831FF94A2}" srcOrd="0" destOrd="0" presId="urn:microsoft.com/office/officeart/2018/2/layout/IconVerticalSolidList"/>
    <dgm:cxn modelId="{79D574F1-42C1-4DDF-B940-15C493DEFE1F}" type="presParOf" srcId="{720057FD-C605-40FD-9538-32F159B504C6}" destId="{0A29CEE3-6A4B-4581-AAAA-0BA2D81B370E}" srcOrd="1" destOrd="0" presId="urn:microsoft.com/office/officeart/2018/2/layout/IconVerticalSolidList"/>
    <dgm:cxn modelId="{8B186381-8906-4B6B-8596-32E9652FAE77}" type="presParOf" srcId="{720057FD-C605-40FD-9538-32F159B504C6}" destId="{673EC5CC-B4C5-45A1-82A9-88BFBF536790}" srcOrd="2" destOrd="0" presId="urn:microsoft.com/office/officeart/2018/2/layout/IconVerticalSolidList"/>
    <dgm:cxn modelId="{75823067-E5A2-4800-BA3B-B8F247E401D1}" type="presParOf" srcId="{720057FD-C605-40FD-9538-32F159B504C6}" destId="{466E896D-85EE-46EA-B784-4F3E95DD7ABA}" srcOrd="3" destOrd="0" presId="urn:microsoft.com/office/officeart/2018/2/layout/IconVerticalSolidList"/>
    <dgm:cxn modelId="{E4C54D54-98C7-4CB0-A13D-80A0F30ADF3B}" type="presParOf" srcId="{720057FD-C605-40FD-9538-32F159B504C6}" destId="{9F033A47-0EF3-4FB3-810A-72F89C5E73AA}" srcOrd="4" destOrd="0" presId="urn:microsoft.com/office/officeart/2018/2/layout/IconVerticalSolidList"/>
    <dgm:cxn modelId="{0964B334-61BD-4C8A-9421-0E076D65C283}" type="presParOf" srcId="{618171B9-168A-42D0-8A54-322D7CBA1A28}" destId="{B81E02E0-BFE3-4E7F-BE82-14CBC642F777}" srcOrd="1" destOrd="0" presId="urn:microsoft.com/office/officeart/2018/2/layout/IconVerticalSolidList"/>
    <dgm:cxn modelId="{13E940EC-D0A4-43EB-BF6B-603791767E66}" type="presParOf" srcId="{618171B9-168A-42D0-8A54-322D7CBA1A28}" destId="{7538F449-839A-43A2-903B-B6D689F8F635}" srcOrd="2" destOrd="0" presId="urn:microsoft.com/office/officeart/2018/2/layout/IconVerticalSolidList"/>
    <dgm:cxn modelId="{E7D61CE0-0341-4A0D-B87C-284CD6B45C7C}" type="presParOf" srcId="{7538F449-839A-43A2-903B-B6D689F8F635}" destId="{264B8383-7774-4822-B408-8C177FCD8DE0}" srcOrd="0" destOrd="0" presId="urn:microsoft.com/office/officeart/2018/2/layout/IconVerticalSolidList"/>
    <dgm:cxn modelId="{D6177567-5027-4C38-AA01-838A1F5AB7C6}" type="presParOf" srcId="{7538F449-839A-43A2-903B-B6D689F8F635}" destId="{6B7AB41C-66AC-46D3-977D-DC41BF413F0C}" srcOrd="1" destOrd="0" presId="urn:microsoft.com/office/officeart/2018/2/layout/IconVerticalSolidList"/>
    <dgm:cxn modelId="{478689CF-D1AC-46B2-B681-00999E4E28C5}" type="presParOf" srcId="{7538F449-839A-43A2-903B-B6D689F8F635}" destId="{DC038249-D5CB-4D76-9C22-0B1FB37AB7F1}" srcOrd="2" destOrd="0" presId="urn:microsoft.com/office/officeart/2018/2/layout/IconVerticalSolidList"/>
    <dgm:cxn modelId="{86651CE0-32B2-480D-9CF6-76FF3E98B3BD}" type="presParOf" srcId="{7538F449-839A-43A2-903B-B6D689F8F635}" destId="{46F9D53F-D450-499E-AE85-0A5AFB97CBD7}" srcOrd="3" destOrd="0" presId="urn:microsoft.com/office/officeart/2018/2/layout/IconVerticalSolidList"/>
    <dgm:cxn modelId="{CDEF960B-F828-4ACA-ACCC-2E882109D351}" type="presParOf" srcId="{7538F449-839A-43A2-903B-B6D689F8F635}" destId="{601757D5-3C45-4C02-8CA0-51ECD02C1DFC}" srcOrd="4" destOrd="0" presId="urn:microsoft.com/office/officeart/2018/2/layout/IconVerticalSolidList"/>
    <dgm:cxn modelId="{2A424FC5-89D4-4FF6-86BA-26285A1A90EB}" type="presParOf" srcId="{618171B9-168A-42D0-8A54-322D7CBA1A28}" destId="{49E58F36-7851-4BFC-8A04-3365F417018A}" srcOrd="3" destOrd="0" presId="urn:microsoft.com/office/officeart/2018/2/layout/IconVerticalSolidList"/>
    <dgm:cxn modelId="{4723D2A7-63DD-4CB4-974C-9ABF3B0E9A68}" type="presParOf" srcId="{618171B9-168A-42D0-8A54-322D7CBA1A28}" destId="{67F5FA4C-7AED-4403-816C-6C6609D3C2DE}" srcOrd="4" destOrd="0" presId="urn:microsoft.com/office/officeart/2018/2/layout/IconVerticalSolidList"/>
    <dgm:cxn modelId="{764DA7C1-29FB-4E56-B833-75A3E5DFFC92}" type="presParOf" srcId="{67F5FA4C-7AED-4403-816C-6C6609D3C2DE}" destId="{13C2E327-95F6-4248-A68F-B59AA0056382}" srcOrd="0" destOrd="0" presId="urn:microsoft.com/office/officeart/2018/2/layout/IconVerticalSolidList"/>
    <dgm:cxn modelId="{300A1154-A1D0-49D6-9F51-769FF332D125}" type="presParOf" srcId="{67F5FA4C-7AED-4403-816C-6C6609D3C2DE}" destId="{549E093E-F925-4AB3-A4B7-CEAE94385B53}" srcOrd="1" destOrd="0" presId="urn:microsoft.com/office/officeart/2018/2/layout/IconVerticalSolidList"/>
    <dgm:cxn modelId="{3AC818A1-4D91-4155-8475-7665FA13ACA8}" type="presParOf" srcId="{67F5FA4C-7AED-4403-816C-6C6609D3C2DE}" destId="{AA7D7B5C-84B3-4D4A-90D0-4EAD0D0F9253}" srcOrd="2" destOrd="0" presId="urn:microsoft.com/office/officeart/2018/2/layout/IconVerticalSolidList"/>
    <dgm:cxn modelId="{45F8FFF3-AC0F-4E96-92C6-9042B413C71A}" type="presParOf" srcId="{67F5FA4C-7AED-4403-816C-6C6609D3C2DE}" destId="{AA57695C-EC6B-4116-9E7C-2474D42A7D93}" srcOrd="3" destOrd="0" presId="urn:microsoft.com/office/officeart/2018/2/layout/IconVerticalSolidList"/>
    <dgm:cxn modelId="{F08B610D-6E5C-4B2D-9DBA-BD8AD0B9454A}" type="presParOf" srcId="{67F5FA4C-7AED-4403-816C-6C6609D3C2DE}" destId="{8305C444-835B-4863-8B4A-5650C1E5F22E}" srcOrd="4" destOrd="0" presId="urn:microsoft.com/office/officeart/2018/2/layout/IconVerticalSolidList"/>
    <dgm:cxn modelId="{60C31774-2AED-41C2-AC89-E6BB4BC8CBAF}" type="presParOf" srcId="{618171B9-168A-42D0-8A54-322D7CBA1A28}" destId="{F98C707B-906C-4EAD-BF3C-B146BACA671D}" srcOrd="5" destOrd="0" presId="urn:microsoft.com/office/officeart/2018/2/layout/IconVerticalSolidList"/>
    <dgm:cxn modelId="{BA33A3CB-B562-41E0-B0FE-B3357B7E18AD}" type="presParOf" srcId="{618171B9-168A-42D0-8A54-322D7CBA1A28}" destId="{9C8427ED-94A2-4617-9109-DC4DE113648E}" srcOrd="6" destOrd="0" presId="urn:microsoft.com/office/officeart/2018/2/layout/IconVerticalSolidList"/>
    <dgm:cxn modelId="{47996A02-5D1B-4F85-BF99-BEE00BD5B010}" type="presParOf" srcId="{9C8427ED-94A2-4617-9109-DC4DE113648E}" destId="{6BBE5F6A-3785-4D43-AAE7-730A8E55C350}" srcOrd="0" destOrd="0" presId="urn:microsoft.com/office/officeart/2018/2/layout/IconVerticalSolidList"/>
    <dgm:cxn modelId="{CD632FC0-53D3-4F04-93EA-9DADF4F92DA9}" type="presParOf" srcId="{9C8427ED-94A2-4617-9109-DC4DE113648E}" destId="{DE916317-CC01-48BA-81EC-B3A42482CF4B}" srcOrd="1" destOrd="0" presId="urn:microsoft.com/office/officeart/2018/2/layout/IconVerticalSolidList"/>
    <dgm:cxn modelId="{D73FC8B0-1410-4FC0-A59C-3E574D04F8B4}" type="presParOf" srcId="{9C8427ED-94A2-4617-9109-DC4DE113648E}" destId="{E6FDECBC-49C1-491C-9C3C-F7BDC96942CE}" srcOrd="2" destOrd="0" presId="urn:microsoft.com/office/officeart/2018/2/layout/IconVerticalSolidList"/>
    <dgm:cxn modelId="{FFF577DD-25E3-4661-B47C-5D4A727F02FE}" type="presParOf" srcId="{9C8427ED-94A2-4617-9109-DC4DE113648E}" destId="{A8D29002-4304-441D-8E97-8F7E9693E0B5}" srcOrd="3" destOrd="0" presId="urn:microsoft.com/office/officeart/2018/2/layout/IconVerticalSolidList"/>
    <dgm:cxn modelId="{14E885A2-7F7B-4EC6-B844-967206471047}" type="presParOf" srcId="{9C8427ED-94A2-4617-9109-DC4DE113648E}" destId="{B3681A57-71C8-4641-A463-FDE02B8ACA6D}" srcOrd="4" destOrd="0" presId="urn:microsoft.com/office/officeart/2018/2/layout/IconVerticalSolidList"/>
    <dgm:cxn modelId="{230D27AA-5D7C-4E16-96D3-E2F777990983}" type="presParOf" srcId="{618171B9-168A-42D0-8A54-322D7CBA1A28}" destId="{C14C5F47-F8DD-482C-B0F8-062521C88420}" srcOrd="7" destOrd="0" presId="urn:microsoft.com/office/officeart/2018/2/layout/IconVerticalSolidList"/>
    <dgm:cxn modelId="{1A3A2BB8-1E03-4A03-98FF-47F84A5A6906}" type="presParOf" srcId="{618171B9-168A-42D0-8A54-322D7CBA1A28}" destId="{A07428E9-2561-4A6E-AD31-DCC043F3804C}" srcOrd="8" destOrd="0" presId="urn:microsoft.com/office/officeart/2018/2/layout/IconVerticalSolidList"/>
    <dgm:cxn modelId="{8D5199D8-5B9D-452D-8A2B-663020904DCB}" type="presParOf" srcId="{A07428E9-2561-4A6E-AD31-DCC043F3804C}" destId="{DCC5D60D-49D9-4D4A-8DEF-CB7C5EE83EBF}" srcOrd="0" destOrd="0" presId="urn:microsoft.com/office/officeart/2018/2/layout/IconVerticalSolidList"/>
    <dgm:cxn modelId="{50109079-C9B8-43EF-A449-882A7667FD10}" type="presParOf" srcId="{A07428E9-2561-4A6E-AD31-DCC043F3804C}" destId="{6AA28B70-AB8E-4483-96EB-38EED6D12CD4}" srcOrd="1" destOrd="0" presId="urn:microsoft.com/office/officeart/2018/2/layout/IconVerticalSolidList"/>
    <dgm:cxn modelId="{EA7E6551-1E32-499D-96DE-9D302E579CA6}" type="presParOf" srcId="{A07428E9-2561-4A6E-AD31-DCC043F3804C}" destId="{1E27E96B-D53E-4945-ACDC-5F97B6AF88E0}" srcOrd="2" destOrd="0" presId="urn:microsoft.com/office/officeart/2018/2/layout/IconVerticalSolidList"/>
    <dgm:cxn modelId="{B9011BEB-1B08-4A42-8DF6-80A48DCD9931}" type="presParOf" srcId="{A07428E9-2561-4A6E-AD31-DCC043F3804C}" destId="{8A0B0508-8387-428F-AAFA-D54EF006B192}" srcOrd="3" destOrd="0" presId="urn:microsoft.com/office/officeart/2018/2/layout/IconVerticalSolidList"/>
    <dgm:cxn modelId="{53C08A3E-6398-4E3D-AE23-AE7D6847788C}" type="presParOf" srcId="{A07428E9-2561-4A6E-AD31-DCC043F3804C}" destId="{A2445D43-FD30-448E-A15E-E09B996F7F26}" srcOrd="4" destOrd="0" presId="urn:microsoft.com/office/officeart/2018/2/layout/IconVerticalSolidList"/>
    <dgm:cxn modelId="{99178311-FC46-4148-A2DA-CED99A6C659A}" type="presParOf" srcId="{618171B9-168A-42D0-8A54-322D7CBA1A28}" destId="{FB774DE5-8B42-40DD-867E-3DF3FE94237E}" srcOrd="9" destOrd="0" presId="urn:microsoft.com/office/officeart/2018/2/layout/IconVerticalSolidList"/>
    <dgm:cxn modelId="{7FB5EE7C-E6B7-465C-8FC6-932E37B21F23}" type="presParOf" srcId="{618171B9-168A-42D0-8A54-322D7CBA1A28}" destId="{64419E86-89FC-4CAB-9124-06EF21DDC6FC}" srcOrd="10" destOrd="0" presId="urn:microsoft.com/office/officeart/2018/2/layout/IconVerticalSolidList"/>
    <dgm:cxn modelId="{8E8D1DA2-E494-45AA-8EA5-0E3FF4E3E546}" type="presParOf" srcId="{64419E86-89FC-4CAB-9124-06EF21DDC6FC}" destId="{8D60B1A5-F9BB-47A6-AFAA-03FC00FB716F}" srcOrd="0" destOrd="0" presId="urn:microsoft.com/office/officeart/2018/2/layout/IconVerticalSolidList"/>
    <dgm:cxn modelId="{F573FC7D-D3E8-46F4-BF55-2E56C6695081}" type="presParOf" srcId="{64419E86-89FC-4CAB-9124-06EF21DDC6FC}" destId="{E6B29438-248E-4B67-8ADF-E43FB2F8E1CC}" srcOrd="1" destOrd="0" presId="urn:microsoft.com/office/officeart/2018/2/layout/IconVerticalSolidList"/>
    <dgm:cxn modelId="{43125FC1-F2BB-4753-B8D3-5D47787BC066}" type="presParOf" srcId="{64419E86-89FC-4CAB-9124-06EF21DDC6FC}" destId="{6B625A73-6ADE-40F8-A9B7-CC64798E0D5F}" srcOrd="2" destOrd="0" presId="urn:microsoft.com/office/officeart/2018/2/layout/IconVerticalSolidList"/>
    <dgm:cxn modelId="{D6B1458B-F8F6-4477-9F96-3BB5AB47A6B1}" type="presParOf" srcId="{64419E86-89FC-4CAB-9124-06EF21DDC6FC}" destId="{A4934F86-7689-4BC4-82FB-ED6C99090B40}" srcOrd="3" destOrd="0" presId="urn:microsoft.com/office/officeart/2018/2/layout/IconVerticalSolidList"/>
    <dgm:cxn modelId="{43B4C289-8528-4E44-90B4-7A0E962F6071}" type="presParOf" srcId="{64419E86-89FC-4CAB-9124-06EF21DDC6FC}" destId="{13B7E7F7-C0F1-4908-A887-86F55D7F876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8EC6-3930-416C-982E-4F2A75ADE3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F3EF4B-3EB1-484D-9DD3-AFE4636AD31D}">
      <dgm:prSet/>
      <dgm:spPr/>
      <dgm:t>
        <a:bodyPr/>
        <a:lstStyle/>
        <a:p>
          <a:pPr>
            <a:lnSpc>
              <a:spcPct val="100000"/>
            </a:lnSpc>
          </a:pPr>
          <a:r>
            <a:rPr lang="en-GB"/>
            <a:t>Essential for ascertaining what needs to be achieved</a:t>
          </a:r>
          <a:endParaRPr lang="en-US"/>
        </a:p>
      </dgm:t>
    </dgm:pt>
    <dgm:pt modelId="{1171475A-FD8C-42D4-82FB-1B52E8FD1A88}" type="parTrans" cxnId="{F3CA6602-0D64-4E09-A252-99B3BBDE3C3B}">
      <dgm:prSet/>
      <dgm:spPr/>
      <dgm:t>
        <a:bodyPr/>
        <a:lstStyle/>
        <a:p>
          <a:endParaRPr lang="en-US"/>
        </a:p>
      </dgm:t>
    </dgm:pt>
    <dgm:pt modelId="{32AF1323-E321-40B2-BCA3-8DE4ED77C717}" type="sibTrans" cxnId="{F3CA6602-0D64-4E09-A252-99B3BBDE3C3B}">
      <dgm:prSet/>
      <dgm:spPr/>
      <dgm:t>
        <a:bodyPr/>
        <a:lstStyle/>
        <a:p>
          <a:endParaRPr lang="en-US"/>
        </a:p>
      </dgm:t>
    </dgm:pt>
    <dgm:pt modelId="{E929A510-72C9-4A7B-837C-A806A53F950E}">
      <dgm:prSet/>
      <dgm:spPr/>
      <dgm:t>
        <a:bodyPr/>
        <a:lstStyle/>
        <a:p>
          <a:pPr>
            <a:lnSpc>
              <a:spcPct val="100000"/>
            </a:lnSpc>
          </a:pPr>
          <a:r>
            <a:rPr lang="en-GB"/>
            <a:t>Must link closely with corporate objectives</a:t>
          </a:r>
          <a:endParaRPr lang="en-US"/>
        </a:p>
      </dgm:t>
    </dgm:pt>
    <dgm:pt modelId="{18EF0974-D63F-4C0E-AD88-D3504B03605F}" type="parTrans" cxnId="{80567001-8DD2-4800-BAFC-9A0844F5DB76}">
      <dgm:prSet/>
      <dgm:spPr/>
      <dgm:t>
        <a:bodyPr/>
        <a:lstStyle/>
        <a:p>
          <a:endParaRPr lang="en-US"/>
        </a:p>
      </dgm:t>
    </dgm:pt>
    <dgm:pt modelId="{E7633D76-8D48-44DC-ABB0-57E326F8D450}" type="sibTrans" cxnId="{80567001-8DD2-4800-BAFC-9A0844F5DB76}">
      <dgm:prSet/>
      <dgm:spPr/>
      <dgm:t>
        <a:bodyPr/>
        <a:lstStyle/>
        <a:p>
          <a:endParaRPr lang="en-US"/>
        </a:p>
      </dgm:t>
    </dgm:pt>
    <dgm:pt modelId="{2DC41676-29B1-4340-A54B-443176EF142B}">
      <dgm:prSet/>
      <dgm:spPr/>
      <dgm:t>
        <a:bodyPr/>
        <a:lstStyle/>
        <a:p>
          <a:pPr>
            <a:lnSpc>
              <a:spcPct val="100000"/>
            </a:lnSpc>
          </a:pPr>
          <a:r>
            <a:rPr lang="en-GB"/>
            <a:t>Used to assess achievement</a:t>
          </a:r>
          <a:endParaRPr lang="en-US"/>
        </a:p>
      </dgm:t>
    </dgm:pt>
    <dgm:pt modelId="{D0B49F3B-A4B6-438A-94B8-EB5714D33862}" type="parTrans" cxnId="{98B37B54-965D-4017-BE69-C5D807A11B26}">
      <dgm:prSet/>
      <dgm:spPr/>
      <dgm:t>
        <a:bodyPr/>
        <a:lstStyle/>
        <a:p>
          <a:endParaRPr lang="en-US"/>
        </a:p>
      </dgm:t>
    </dgm:pt>
    <dgm:pt modelId="{0C77B2C6-0386-44E8-95DA-E418EFD6F996}" type="sibTrans" cxnId="{98B37B54-965D-4017-BE69-C5D807A11B26}">
      <dgm:prSet/>
      <dgm:spPr/>
      <dgm:t>
        <a:bodyPr/>
        <a:lstStyle/>
        <a:p>
          <a:endParaRPr lang="en-US"/>
        </a:p>
      </dgm:t>
    </dgm:pt>
    <dgm:pt modelId="{F9F561B8-932E-445B-A436-4880695EEA59}">
      <dgm:prSet/>
      <dgm:spPr/>
      <dgm:t>
        <a:bodyPr/>
        <a:lstStyle/>
        <a:p>
          <a:pPr>
            <a:lnSpc>
              <a:spcPct val="100000"/>
            </a:lnSpc>
          </a:pPr>
          <a:r>
            <a:rPr lang="en-GB"/>
            <a:t>Must be quantified - SMART</a:t>
          </a:r>
          <a:endParaRPr lang="en-US"/>
        </a:p>
      </dgm:t>
    </dgm:pt>
    <dgm:pt modelId="{783BF4A5-A84A-4876-B1BA-74E910A33EE2}" type="parTrans" cxnId="{DD7648DB-B051-493D-AEDD-FFE1E6F15E11}">
      <dgm:prSet/>
      <dgm:spPr/>
      <dgm:t>
        <a:bodyPr/>
        <a:lstStyle/>
        <a:p>
          <a:endParaRPr lang="en-US"/>
        </a:p>
      </dgm:t>
    </dgm:pt>
    <dgm:pt modelId="{9A8079D6-54AA-4BB5-9B0B-D6EAA75B785A}" type="sibTrans" cxnId="{DD7648DB-B051-493D-AEDD-FFE1E6F15E11}">
      <dgm:prSet/>
      <dgm:spPr/>
      <dgm:t>
        <a:bodyPr/>
        <a:lstStyle/>
        <a:p>
          <a:endParaRPr lang="en-US"/>
        </a:p>
      </dgm:t>
    </dgm:pt>
    <dgm:pt modelId="{78155511-2A45-4E97-8E5A-B4C6DC97383C}" type="pres">
      <dgm:prSet presAssocID="{1A7E8EC6-3930-416C-982E-4F2A75ADE308}" presName="root" presStyleCnt="0">
        <dgm:presLayoutVars>
          <dgm:dir/>
          <dgm:resizeHandles val="exact"/>
        </dgm:presLayoutVars>
      </dgm:prSet>
      <dgm:spPr/>
    </dgm:pt>
    <dgm:pt modelId="{3882D772-9F1F-4D8D-B787-DD7408F04C2F}" type="pres">
      <dgm:prSet presAssocID="{54F3EF4B-3EB1-484D-9DD3-AFE4636AD31D}" presName="compNode" presStyleCnt="0"/>
      <dgm:spPr/>
    </dgm:pt>
    <dgm:pt modelId="{405E6D95-0A0D-482F-B222-CA88F82FF7A6}" type="pres">
      <dgm:prSet presAssocID="{54F3EF4B-3EB1-484D-9DD3-AFE4636AD31D}" presName="bgRect" presStyleLbl="bgShp" presStyleIdx="0" presStyleCnt="4"/>
      <dgm:spPr/>
    </dgm:pt>
    <dgm:pt modelId="{EA9289C4-4250-4216-94C1-B7E52F19A3FD}" type="pres">
      <dgm:prSet presAssocID="{54F3EF4B-3EB1-484D-9DD3-AFE4636AD3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5AA89F6-750E-4DC8-A714-780462CCDFB7}" type="pres">
      <dgm:prSet presAssocID="{54F3EF4B-3EB1-484D-9DD3-AFE4636AD31D}" presName="spaceRect" presStyleCnt="0"/>
      <dgm:spPr/>
    </dgm:pt>
    <dgm:pt modelId="{0E530FD5-6907-4A62-B6A5-0822901FC777}" type="pres">
      <dgm:prSet presAssocID="{54F3EF4B-3EB1-484D-9DD3-AFE4636AD31D}" presName="parTx" presStyleLbl="revTx" presStyleIdx="0" presStyleCnt="4">
        <dgm:presLayoutVars>
          <dgm:chMax val="0"/>
          <dgm:chPref val="0"/>
        </dgm:presLayoutVars>
      </dgm:prSet>
      <dgm:spPr/>
    </dgm:pt>
    <dgm:pt modelId="{FFDD5B8E-FB21-480C-AE47-6F5719CB564E}" type="pres">
      <dgm:prSet presAssocID="{32AF1323-E321-40B2-BCA3-8DE4ED77C717}" presName="sibTrans" presStyleCnt="0"/>
      <dgm:spPr/>
    </dgm:pt>
    <dgm:pt modelId="{529DE4EA-86C9-41C5-9A3B-31A12390D11E}" type="pres">
      <dgm:prSet presAssocID="{E929A510-72C9-4A7B-837C-A806A53F950E}" presName="compNode" presStyleCnt="0"/>
      <dgm:spPr/>
    </dgm:pt>
    <dgm:pt modelId="{15FF76F5-24EB-41BB-A592-0689908F213D}" type="pres">
      <dgm:prSet presAssocID="{E929A510-72C9-4A7B-837C-A806A53F950E}" presName="bgRect" presStyleLbl="bgShp" presStyleIdx="1" presStyleCnt="4"/>
      <dgm:spPr/>
    </dgm:pt>
    <dgm:pt modelId="{BA851AF5-F012-4CD0-A2AD-543A7056006B}" type="pres">
      <dgm:prSet presAssocID="{E929A510-72C9-4A7B-837C-A806A53F95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E0E195B-FEF1-43FF-8F04-104F739A209A}" type="pres">
      <dgm:prSet presAssocID="{E929A510-72C9-4A7B-837C-A806A53F950E}" presName="spaceRect" presStyleCnt="0"/>
      <dgm:spPr/>
    </dgm:pt>
    <dgm:pt modelId="{785EC4DD-69FF-44C1-B680-D9F0182E5743}" type="pres">
      <dgm:prSet presAssocID="{E929A510-72C9-4A7B-837C-A806A53F950E}" presName="parTx" presStyleLbl="revTx" presStyleIdx="1" presStyleCnt="4">
        <dgm:presLayoutVars>
          <dgm:chMax val="0"/>
          <dgm:chPref val="0"/>
        </dgm:presLayoutVars>
      </dgm:prSet>
      <dgm:spPr/>
    </dgm:pt>
    <dgm:pt modelId="{24238D6D-F492-46EB-A063-0BE785CC83A5}" type="pres">
      <dgm:prSet presAssocID="{E7633D76-8D48-44DC-ABB0-57E326F8D450}" presName="sibTrans" presStyleCnt="0"/>
      <dgm:spPr/>
    </dgm:pt>
    <dgm:pt modelId="{3CB12A73-FF03-4AC3-A128-189731FAB7E0}" type="pres">
      <dgm:prSet presAssocID="{2DC41676-29B1-4340-A54B-443176EF142B}" presName="compNode" presStyleCnt="0"/>
      <dgm:spPr/>
    </dgm:pt>
    <dgm:pt modelId="{A7D914DB-C0CD-4D14-BB70-8683EE15FC99}" type="pres">
      <dgm:prSet presAssocID="{2DC41676-29B1-4340-A54B-443176EF142B}" presName="bgRect" presStyleLbl="bgShp" presStyleIdx="2" presStyleCnt="4"/>
      <dgm:spPr/>
    </dgm:pt>
    <dgm:pt modelId="{99E3032D-D70B-4AD7-9834-B08CCE4DB225}" type="pres">
      <dgm:prSet presAssocID="{2DC41676-29B1-4340-A54B-443176EF14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335D96A4-9EB2-4E52-8EA9-6510089B3095}" type="pres">
      <dgm:prSet presAssocID="{2DC41676-29B1-4340-A54B-443176EF142B}" presName="spaceRect" presStyleCnt="0"/>
      <dgm:spPr/>
    </dgm:pt>
    <dgm:pt modelId="{8284B947-9F79-4F4B-B37B-0514E7510A6B}" type="pres">
      <dgm:prSet presAssocID="{2DC41676-29B1-4340-A54B-443176EF142B}" presName="parTx" presStyleLbl="revTx" presStyleIdx="2" presStyleCnt="4">
        <dgm:presLayoutVars>
          <dgm:chMax val="0"/>
          <dgm:chPref val="0"/>
        </dgm:presLayoutVars>
      </dgm:prSet>
      <dgm:spPr/>
    </dgm:pt>
    <dgm:pt modelId="{C5BA2591-8E0C-4258-AD6B-B8F502748E78}" type="pres">
      <dgm:prSet presAssocID="{0C77B2C6-0386-44E8-95DA-E418EFD6F996}" presName="sibTrans" presStyleCnt="0"/>
      <dgm:spPr/>
    </dgm:pt>
    <dgm:pt modelId="{330F7A42-D6D2-4C8F-8DCA-0F69B0B55E15}" type="pres">
      <dgm:prSet presAssocID="{F9F561B8-932E-445B-A436-4880695EEA59}" presName="compNode" presStyleCnt="0"/>
      <dgm:spPr/>
    </dgm:pt>
    <dgm:pt modelId="{29C94759-394A-4F62-8318-CF4D88D9D912}" type="pres">
      <dgm:prSet presAssocID="{F9F561B8-932E-445B-A436-4880695EEA59}" presName="bgRect" presStyleLbl="bgShp" presStyleIdx="3" presStyleCnt="4"/>
      <dgm:spPr/>
    </dgm:pt>
    <dgm:pt modelId="{434FBCCE-B2BD-458C-87A5-0F0AD66A44D3}" type="pres">
      <dgm:prSet presAssocID="{F9F561B8-932E-445B-A436-4880695EEA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culator"/>
        </a:ext>
      </dgm:extLst>
    </dgm:pt>
    <dgm:pt modelId="{BF6194B1-BCEE-4A8E-BACD-699634796497}" type="pres">
      <dgm:prSet presAssocID="{F9F561B8-932E-445B-A436-4880695EEA59}" presName="spaceRect" presStyleCnt="0"/>
      <dgm:spPr/>
    </dgm:pt>
    <dgm:pt modelId="{5A86F072-4646-4CC6-B02E-383D73977007}" type="pres">
      <dgm:prSet presAssocID="{F9F561B8-932E-445B-A436-4880695EEA59}" presName="parTx" presStyleLbl="revTx" presStyleIdx="3" presStyleCnt="4">
        <dgm:presLayoutVars>
          <dgm:chMax val="0"/>
          <dgm:chPref val="0"/>
        </dgm:presLayoutVars>
      </dgm:prSet>
      <dgm:spPr/>
    </dgm:pt>
  </dgm:ptLst>
  <dgm:cxnLst>
    <dgm:cxn modelId="{80567001-8DD2-4800-BAFC-9A0844F5DB76}" srcId="{1A7E8EC6-3930-416C-982E-4F2A75ADE308}" destId="{E929A510-72C9-4A7B-837C-A806A53F950E}" srcOrd="1" destOrd="0" parTransId="{18EF0974-D63F-4C0E-AD88-D3504B03605F}" sibTransId="{E7633D76-8D48-44DC-ABB0-57E326F8D450}"/>
    <dgm:cxn modelId="{F3CA6602-0D64-4E09-A252-99B3BBDE3C3B}" srcId="{1A7E8EC6-3930-416C-982E-4F2A75ADE308}" destId="{54F3EF4B-3EB1-484D-9DD3-AFE4636AD31D}" srcOrd="0" destOrd="0" parTransId="{1171475A-FD8C-42D4-82FB-1B52E8FD1A88}" sibTransId="{32AF1323-E321-40B2-BCA3-8DE4ED77C717}"/>
    <dgm:cxn modelId="{517A9C69-4B4E-40AB-9980-9184CC73661D}" type="presOf" srcId="{54F3EF4B-3EB1-484D-9DD3-AFE4636AD31D}" destId="{0E530FD5-6907-4A62-B6A5-0822901FC777}" srcOrd="0" destOrd="0" presId="urn:microsoft.com/office/officeart/2018/2/layout/IconVerticalSolidList"/>
    <dgm:cxn modelId="{98B37B54-965D-4017-BE69-C5D807A11B26}" srcId="{1A7E8EC6-3930-416C-982E-4F2A75ADE308}" destId="{2DC41676-29B1-4340-A54B-443176EF142B}" srcOrd="2" destOrd="0" parTransId="{D0B49F3B-A4B6-438A-94B8-EB5714D33862}" sibTransId="{0C77B2C6-0386-44E8-95DA-E418EFD6F996}"/>
    <dgm:cxn modelId="{9CDBF086-77B9-4F09-8139-ED2DF6FFD290}" type="presOf" srcId="{2DC41676-29B1-4340-A54B-443176EF142B}" destId="{8284B947-9F79-4F4B-B37B-0514E7510A6B}" srcOrd="0" destOrd="0" presId="urn:microsoft.com/office/officeart/2018/2/layout/IconVerticalSolidList"/>
    <dgm:cxn modelId="{CC5CF18D-EBC8-4B7E-9279-2C2AF93EEA54}" type="presOf" srcId="{F9F561B8-932E-445B-A436-4880695EEA59}" destId="{5A86F072-4646-4CC6-B02E-383D73977007}" srcOrd="0" destOrd="0" presId="urn:microsoft.com/office/officeart/2018/2/layout/IconVerticalSolidList"/>
    <dgm:cxn modelId="{0D39FB9C-EA37-4957-B090-4FDBFD7BD70F}" type="presOf" srcId="{E929A510-72C9-4A7B-837C-A806A53F950E}" destId="{785EC4DD-69FF-44C1-B680-D9F0182E5743}" srcOrd="0" destOrd="0" presId="urn:microsoft.com/office/officeart/2018/2/layout/IconVerticalSolidList"/>
    <dgm:cxn modelId="{74A0D4A3-E92F-4CBE-8C2F-1263F2847557}" type="presOf" srcId="{1A7E8EC6-3930-416C-982E-4F2A75ADE308}" destId="{78155511-2A45-4E97-8E5A-B4C6DC97383C}" srcOrd="0" destOrd="0" presId="urn:microsoft.com/office/officeart/2018/2/layout/IconVerticalSolidList"/>
    <dgm:cxn modelId="{DD7648DB-B051-493D-AEDD-FFE1E6F15E11}" srcId="{1A7E8EC6-3930-416C-982E-4F2A75ADE308}" destId="{F9F561B8-932E-445B-A436-4880695EEA59}" srcOrd="3" destOrd="0" parTransId="{783BF4A5-A84A-4876-B1BA-74E910A33EE2}" sibTransId="{9A8079D6-54AA-4BB5-9B0B-D6EAA75B785A}"/>
    <dgm:cxn modelId="{7F4C696F-9619-48B2-813C-2A941E8A99A2}" type="presParOf" srcId="{78155511-2A45-4E97-8E5A-B4C6DC97383C}" destId="{3882D772-9F1F-4D8D-B787-DD7408F04C2F}" srcOrd="0" destOrd="0" presId="urn:microsoft.com/office/officeart/2018/2/layout/IconVerticalSolidList"/>
    <dgm:cxn modelId="{8EBFC088-BCAA-4074-A4C2-0C9F7838193B}" type="presParOf" srcId="{3882D772-9F1F-4D8D-B787-DD7408F04C2F}" destId="{405E6D95-0A0D-482F-B222-CA88F82FF7A6}" srcOrd="0" destOrd="0" presId="urn:microsoft.com/office/officeart/2018/2/layout/IconVerticalSolidList"/>
    <dgm:cxn modelId="{A9D0DCB7-31AB-43FE-B572-4131182443E4}" type="presParOf" srcId="{3882D772-9F1F-4D8D-B787-DD7408F04C2F}" destId="{EA9289C4-4250-4216-94C1-B7E52F19A3FD}" srcOrd="1" destOrd="0" presId="urn:microsoft.com/office/officeart/2018/2/layout/IconVerticalSolidList"/>
    <dgm:cxn modelId="{64F51AB8-48A2-4564-9382-1FCC92C7F328}" type="presParOf" srcId="{3882D772-9F1F-4D8D-B787-DD7408F04C2F}" destId="{B5AA89F6-750E-4DC8-A714-780462CCDFB7}" srcOrd="2" destOrd="0" presId="urn:microsoft.com/office/officeart/2018/2/layout/IconVerticalSolidList"/>
    <dgm:cxn modelId="{A978EC86-906E-4A84-826D-BA63EE4331FD}" type="presParOf" srcId="{3882D772-9F1F-4D8D-B787-DD7408F04C2F}" destId="{0E530FD5-6907-4A62-B6A5-0822901FC777}" srcOrd="3" destOrd="0" presId="urn:microsoft.com/office/officeart/2018/2/layout/IconVerticalSolidList"/>
    <dgm:cxn modelId="{D9C50551-74A8-46D0-BA90-128E2B2BD004}" type="presParOf" srcId="{78155511-2A45-4E97-8E5A-B4C6DC97383C}" destId="{FFDD5B8E-FB21-480C-AE47-6F5719CB564E}" srcOrd="1" destOrd="0" presId="urn:microsoft.com/office/officeart/2018/2/layout/IconVerticalSolidList"/>
    <dgm:cxn modelId="{B2CEAB7E-AE48-4C67-AE15-54B022DF6DD9}" type="presParOf" srcId="{78155511-2A45-4E97-8E5A-B4C6DC97383C}" destId="{529DE4EA-86C9-41C5-9A3B-31A12390D11E}" srcOrd="2" destOrd="0" presId="urn:microsoft.com/office/officeart/2018/2/layout/IconVerticalSolidList"/>
    <dgm:cxn modelId="{00EB348C-352A-4779-9CE9-95E5F29DBED1}" type="presParOf" srcId="{529DE4EA-86C9-41C5-9A3B-31A12390D11E}" destId="{15FF76F5-24EB-41BB-A592-0689908F213D}" srcOrd="0" destOrd="0" presId="urn:microsoft.com/office/officeart/2018/2/layout/IconVerticalSolidList"/>
    <dgm:cxn modelId="{DAABCB42-BE94-4304-9BF8-F7C6A8DE860D}" type="presParOf" srcId="{529DE4EA-86C9-41C5-9A3B-31A12390D11E}" destId="{BA851AF5-F012-4CD0-A2AD-543A7056006B}" srcOrd="1" destOrd="0" presId="urn:microsoft.com/office/officeart/2018/2/layout/IconVerticalSolidList"/>
    <dgm:cxn modelId="{CAAD6AE9-6E04-411B-8071-02381987FEBB}" type="presParOf" srcId="{529DE4EA-86C9-41C5-9A3B-31A12390D11E}" destId="{7E0E195B-FEF1-43FF-8F04-104F739A209A}" srcOrd="2" destOrd="0" presId="urn:microsoft.com/office/officeart/2018/2/layout/IconVerticalSolidList"/>
    <dgm:cxn modelId="{A5E91F8E-4E6A-43AA-A9AB-199AB5507D65}" type="presParOf" srcId="{529DE4EA-86C9-41C5-9A3B-31A12390D11E}" destId="{785EC4DD-69FF-44C1-B680-D9F0182E5743}" srcOrd="3" destOrd="0" presId="urn:microsoft.com/office/officeart/2018/2/layout/IconVerticalSolidList"/>
    <dgm:cxn modelId="{03D0F5B1-005E-4973-90E8-7A2EEA2F2A93}" type="presParOf" srcId="{78155511-2A45-4E97-8E5A-B4C6DC97383C}" destId="{24238D6D-F492-46EB-A063-0BE785CC83A5}" srcOrd="3" destOrd="0" presId="urn:microsoft.com/office/officeart/2018/2/layout/IconVerticalSolidList"/>
    <dgm:cxn modelId="{5EDE5C7F-E930-4BF6-BED5-1683B4AEDBF7}" type="presParOf" srcId="{78155511-2A45-4E97-8E5A-B4C6DC97383C}" destId="{3CB12A73-FF03-4AC3-A128-189731FAB7E0}" srcOrd="4" destOrd="0" presId="urn:microsoft.com/office/officeart/2018/2/layout/IconVerticalSolidList"/>
    <dgm:cxn modelId="{1DB7692C-BB31-45B7-9216-3F58A2CD2D9E}" type="presParOf" srcId="{3CB12A73-FF03-4AC3-A128-189731FAB7E0}" destId="{A7D914DB-C0CD-4D14-BB70-8683EE15FC99}" srcOrd="0" destOrd="0" presId="urn:microsoft.com/office/officeart/2018/2/layout/IconVerticalSolidList"/>
    <dgm:cxn modelId="{EC4C66D2-08E6-44EB-8C41-37E236B3B394}" type="presParOf" srcId="{3CB12A73-FF03-4AC3-A128-189731FAB7E0}" destId="{99E3032D-D70B-4AD7-9834-B08CCE4DB225}" srcOrd="1" destOrd="0" presId="urn:microsoft.com/office/officeart/2018/2/layout/IconVerticalSolidList"/>
    <dgm:cxn modelId="{310729C4-884B-4FA1-9895-9C416B41B009}" type="presParOf" srcId="{3CB12A73-FF03-4AC3-A128-189731FAB7E0}" destId="{335D96A4-9EB2-4E52-8EA9-6510089B3095}" srcOrd="2" destOrd="0" presId="urn:microsoft.com/office/officeart/2018/2/layout/IconVerticalSolidList"/>
    <dgm:cxn modelId="{8168C00C-68B9-41B5-B776-49F11E2804BC}" type="presParOf" srcId="{3CB12A73-FF03-4AC3-A128-189731FAB7E0}" destId="{8284B947-9F79-4F4B-B37B-0514E7510A6B}" srcOrd="3" destOrd="0" presId="urn:microsoft.com/office/officeart/2018/2/layout/IconVerticalSolidList"/>
    <dgm:cxn modelId="{BFD7E5EA-7197-429B-948D-781C8A98CFDB}" type="presParOf" srcId="{78155511-2A45-4E97-8E5A-B4C6DC97383C}" destId="{C5BA2591-8E0C-4258-AD6B-B8F502748E78}" srcOrd="5" destOrd="0" presId="urn:microsoft.com/office/officeart/2018/2/layout/IconVerticalSolidList"/>
    <dgm:cxn modelId="{3F34DE36-0B31-4248-8032-D79D1FECEF7F}" type="presParOf" srcId="{78155511-2A45-4E97-8E5A-B4C6DC97383C}" destId="{330F7A42-D6D2-4C8F-8DCA-0F69B0B55E15}" srcOrd="6" destOrd="0" presId="urn:microsoft.com/office/officeart/2018/2/layout/IconVerticalSolidList"/>
    <dgm:cxn modelId="{80A4B624-E6F8-46CD-94D8-D9CEBCA5C70A}" type="presParOf" srcId="{330F7A42-D6D2-4C8F-8DCA-0F69B0B55E15}" destId="{29C94759-394A-4F62-8318-CF4D88D9D912}" srcOrd="0" destOrd="0" presId="urn:microsoft.com/office/officeart/2018/2/layout/IconVerticalSolidList"/>
    <dgm:cxn modelId="{A1142AE5-D523-47A8-B2C8-2F3538FF3AB5}" type="presParOf" srcId="{330F7A42-D6D2-4C8F-8DCA-0F69B0B55E15}" destId="{434FBCCE-B2BD-458C-87A5-0F0AD66A44D3}" srcOrd="1" destOrd="0" presId="urn:microsoft.com/office/officeart/2018/2/layout/IconVerticalSolidList"/>
    <dgm:cxn modelId="{968A300E-8545-4F77-8662-11317342E88C}" type="presParOf" srcId="{330F7A42-D6D2-4C8F-8DCA-0F69B0B55E15}" destId="{BF6194B1-BCEE-4A8E-BACD-699634796497}" srcOrd="2" destOrd="0" presId="urn:microsoft.com/office/officeart/2018/2/layout/IconVerticalSolidList"/>
    <dgm:cxn modelId="{7C91AD49-6110-4342-A59F-6E90F76FEA5D}" type="presParOf" srcId="{330F7A42-D6D2-4C8F-8DCA-0F69B0B55E15}" destId="{5A86F072-4646-4CC6-B02E-383D739770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37836D-5608-4EE1-8403-75DE6208A8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76816E-D9CD-49DC-9C57-7D73E3A39970}">
      <dgm:prSet/>
      <dgm:spPr/>
      <dgm:t>
        <a:bodyPr/>
        <a:lstStyle/>
        <a:p>
          <a:pPr>
            <a:lnSpc>
              <a:spcPct val="100000"/>
            </a:lnSpc>
          </a:pPr>
          <a:r>
            <a:rPr lang="en-GB"/>
            <a:t>Means of achieving marketing objectives</a:t>
          </a:r>
          <a:endParaRPr lang="en-US"/>
        </a:p>
      </dgm:t>
    </dgm:pt>
    <dgm:pt modelId="{608CE586-0C01-4093-A8E3-0E5F41546F62}" type="parTrans" cxnId="{DAB90B6C-F916-494A-9EE0-F37F6052CC02}">
      <dgm:prSet/>
      <dgm:spPr/>
      <dgm:t>
        <a:bodyPr/>
        <a:lstStyle/>
        <a:p>
          <a:endParaRPr lang="en-US"/>
        </a:p>
      </dgm:t>
    </dgm:pt>
    <dgm:pt modelId="{6847D1D5-8485-4E96-898A-D5AAFAE18E19}" type="sibTrans" cxnId="{DAB90B6C-F916-494A-9EE0-F37F6052CC02}">
      <dgm:prSet/>
      <dgm:spPr/>
      <dgm:t>
        <a:bodyPr/>
        <a:lstStyle/>
        <a:p>
          <a:endParaRPr lang="en-US"/>
        </a:p>
      </dgm:t>
    </dgm:pt>
    <dgm:pt modelId="{A0E98C72-3D2D-40A1-A26C-92412EBF197C}">
      <dgm:prSet/>
      <dgm:spPr/>
      <dgm:t>
        <a:bodyPr/>
        <a:lstStyle/>
        <a:p>
          <a:pPr>
            <a:lnSpc>
              <a:spcPct val="100000"/>
            </a:lnSpc>
          </a:pPr>
          <a:r>
            <a:rPr lang="en-GB"/>
            <a:t>Broad description of overall direction and plan</a:t>
          </a:r>
          <a:endParaRPr lang="en-US"/>
        </a:p>
      </dgm:t>
    </dgm:pt>
    <dgm:pt modelId="{765F7A77-1646-47CF-9A7B-53D9BFE54339}" type="parTrans" cxnId="{89FF44FA-2CA4-486B-B491-9AEE6E6E0CA1}">
      <dgm:prSet/>
      <dgm:spPr/>
      <dgm:t>
        <a:bodyPr/>
        <a:lstStyle/>
        <a:p>
          <a:endParaRPr lang="en-US"/>
        </a:p>
      </dgm:t>
    </dgm:pt>
    <dgm:pt modelId="{0E14AC2C-2F8E-469F-9535-1EFC472CC3A2}" type="sibTrans" cxnId="{89FF44FA-2CA4-486B-B491-9AEE6E6E0CA1}">
      <dgm:prSet/>
      <dgm:spPr/>
      <dgm:t>
        <a:bodyPr/>
        <a:lstStyle/>
        <a:p>
          <a:endParaRPr lang="en-US"/>
        </a:p>
      </dgm:t>
    </dgm:pt>
    <dgm:pt modelId="{D4D318DE-E8EC-436A-B813-1418B6BB075E}">
      <dgm:prSet/>
      <dgm:spPr/>
      <dgm:t>
        <a:bodyPr/>
        <a:lstStyle/>
        <a:p>
          <a:pPr>
            <a:lnSpc>
              <a:spcPct val="100000"/>
            </a:lnSpc>
          </a:pPr>
          <a:r>
            <a:rPr lang="en-GB"/>
            <a:t>Range of strategic options relating to defined objectives</a:t>
          </a:r>
          <a:endParaRPr lang="en-US"/>
        </a:p>
      </dgm:t>
    </dgm:pt>
    <dgm:pt modelId="{D94895AC-D199-42A1-8773-800E883788E7}" type="parTrans" cxnId="{3C48822A-9B48-44F3-9234-7D84B2660ECC}">
      <dgm:prSet/>
      <dgm:spPr/>
      <dgm:t>
        <a:bodyPr/>
        <a:lstStyle/>
        <a:p>
          <a:endParaRPr lang="en-US"/>
        </a:p>
      </dgm:t>
    </dgm:pt>
    <dgm:pt modelId="{D3CBD7EA-67B1-499D-8E12-50256E0A13B7}" type="sibTrans" cxnId="{3C48822A-9B48-44F3-9234-7D84B2660ECC}">
      <dgm:prSet/>
      <dgm:spPr/>
      <dgm:t>
        <a:bodyPr/>
        <a:lstStyle/>
        <a:p>
          <a:endParaRPr lang="en-US"/>
        </a:p>
      </dgm:t>
    </dgm:pt>
    <dgm:pt modelId="{57A022B3-B701-46A5-97E8-E0B37020EA57}">
      <dgm:prSet/>
      <dgm:spPr/>
      <dgm:t>
        <a:bodyPr/>
        <a:lstStyle/>
        <a:p>
          <a:pPr>
            <a:lnSpc>
              <a:spcPct val="100000"/>
            </a:lnSpc>
          </a:pPr>
          <a:r>
            <a:rPr lang="en-GB"/>
            <a:t>Long term / medium term / short term</a:t>
          </a:r>
          <a:endParaRPr lang="en-US"/>
        </a:p>
      </dgm:t>
    </dgm:pt>
    <dgm:pt modelId="{3630E501-3C45-4EFD-B2B9-43D97E29F854}" type="parTrans" cxnId="{0832DB0F-2694-437F-AA49-09CC9113DE38}">
      <dgm:prSet/>
      <dgm:spPr/>
      <dgm:t>
        <a:bodyPr/>
        <a:lstStyle/>
        <a:p>
          <a:endParaRPr lang="en-US"/>
        </a:p>
      </dgm:t>
    </dgm:pt>
    <dgm:pt modelId="{F7231ED6-1AE4-481D-9700-BB6FFE23A31C}" type="sibTrans" cxnId="{0832DB0F-2694-437F-AA49-09CC9113DE38}">
      <dgm:prSet/>
      <dgm:spPr/>
      <dgm:t>
        <a:bodyPr/>
        <a:lstStyle/>
        <a:p>
          <a:endParaRPr lang="en-US"/>
        </a:p>
      </dgm:t>
    </dgm:pt>
    <dgm:pt modelId="{291C2BE7-15EF-40B3-8FCF-4FE5E498825D}" type="pres">
      <dgm:prSet presAssocID="{3637836D-5608-4EE1-8403-75DE6208A8C5}" presName="root" presStyleCnt="0">
        <dgm:presLayoutVars>
          <dgm:dir/>
          <dgm:resizeHandles val="exact"/>
        </dgm:presLayoutVars>
      </dgm:prSet>
      <dgm:spPr/>
    </dgm:pt>
    <dgm:pt modelId="{86445C1B-EEDE-45C3-83A9-4A3818344890}" type="pres">
      <dgm:prSet presAssocID="{1C76816E-D9CD-49DC-9C57-7D73E3A39970}" presName="compNode" presStyleCnt="0"/>
      <dgm:spPr/>
    </dgm:pt>
    <dgm:pt modelId="{7F42819C-2544-438C-A1A6-0C2DB010083A}" type="pres">
      <dgm:prSet presAssocID="{1C76816E-D9CD-49DC-9C57-7D73E3A39970}" presName="bgRect" presStyleLbl="bgShp" presStyleIdx="0" presStyleCnt="4"/>
      <dgm:spPr/>
    </dgm:pt>
    <dgm:pt modelId="{C05FB27C-98B7-4DC2-ABD5-5A349D19C769}" type="pres">
      <dgm:prSet presAssocID="{1C76816E-D9CD-49DC-9C57-7D73E3A399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E31D6C5D-E0D9-4C02-A61D-FFCFE2E6F598}" type="pres">
      <dgm:prSet presAssocID="{1C76816E-D9CD-49DC-9C57-7D73E3A39970}" presName="spaceRect" presStyleCnt="0"/>
      <dgm:spPr/>
    </dgm:pt>
    <dgm:pt modelId="{6A891945-5F6E-448E-BC73-3B6719D78528}" type="pres">
      <dgm:prSet presAssocID="{1C76816E-D9CD-49DC-9C57-7D73E3A39970}" presName="parTx" presStyleLbl="revTx" presStyleIdx="0" presStyleCnt="4">
        <dgm:presLayoutVars>
          <dgm:chMax val="0"/>
          <dgm:chPref val="0"/>
        </dgm:presLayoutVars>
      </dgm:prSet>
      <dgm:spPr/>
    </dgm:pt>
    <dgm:pt modelId="{5A88EF80-F1E4-4C4A-B66E-10FE6F1ECD08}" type="pres">
      <dgm:prSet presAssocID="{6847D1D5-8485-4E96-898A-D5AAFAE18E19}" presName="sibTrans" presStyleCnt="0"/>
      <dgm:spPr/>
    </dgm:pt>
    <dgm:pt modelId="{EE0E787F-7800-46CD-9188-2646BA2DFECE}" type="pres">
      <dgm:prSet presAssocID="{A0E98C72-3D2D-40A1-A26C-92412EBF197C}" presName="compNode" presStyleCnt="0"/>
      <dgm:spPr/>
    </dgm:pt>
    <dgm:pt modelId="{8D1318DB-4F92-4DE2-9C18-04085319ECE6}" type="pres">
      <dgm:prSet presAssocID="{A0E98C72-3D2D-40A1-A26C-92412EBF197C}" presName="bgRect" presStyleLbl="bgShp" presStyleIdx="1" presStyleCnt="4"/>
      <dgm:spPr/>
    </dgm:pt>
    <dgm:pt modelId="{9F7C84C0-5388-44DF-B45A-E6CFA93CB7D7}" type="pres">
      <dgm:prSet presAssocID="{A0E98C72-3D2D-40A1-A26C-92412EBF19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2838DF92-D2B3-47DF-B539-A043B432797D}" type="pres">
      <dgm:prSet presAssocID="{A0E98C72-3D2D-40A1-A26C-92412EBF197C}" presName="spaceRect" presStyleCnt="0"/>
      <dgm:spPr/>
    </dgm:pt>
    <dgm:pt modelId="{104577BE-B3AB-466E-8563-B7E5053938A0}" type="pres">
      <dgm:prSet presAssocID="{A0E98C72-3D2D-40A1-A26C-92412EBF197C}" presName="parTx" presStyleLbl="revTx" presStyleIdx="1" presStyleCnt="4">
        <dgm:presLayoutVars>
          <dgm:chMax val="0"/>
          <dgm:chPref val="0"/>
        </dgm:presLayoutVars>
      </dgm:prSet>
      <dgm:spPr/>
    </dgm:pt>
    <dgm:pt modelId="{F26DBA30-A613-4D56-B4FA-534B71568BC2}" type="pres">
      <dgm:prSet presAssocID="{0E14AC2C-2F8E-469F-9535-1EFC472CC3A2}" presName="sibTrans" presStyleCnt="0"/>
      <dgm:spPr/>
    </dgm:pt>
    <dgm:pt modelId="{1418F6E5-D95E-482E-94BE-048E2090425F}" type="pres">
      <dgm:prSet presAssocID="{D4D318DE-E8EC-436A-B813-1418B6BB075E}" presName="compNode" presStyleCnt="0"/>
      <dgm:spPr/>
    </dgm:pt>
    <dgm:pt modelId="{A8463721-4373-469A-A9C5-781348E76193}" type="pres">
      <dgm:prSet presAssocID="{D4D318DE-E8EC-436A-B813-1418B6BB075E}" presName="bgRect" presStyleLbl="bgShp" presStyleIdx="2" presStyleCnt="4"/>
      <dgm:spPr/>
    </dgm:pt>
    <dgm:pt modelId="{75A071C5-C2A7-4AD5-8CA2-011CBAC912F2}" type="pres">
      <dgm:prSet presAssocID="{D4D318DE-E8EC-436A-B813-1418B6BB07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8CBBD3B5-167B-4740-8A58-2365BDEF1424}" type="pres">
      <dgm:prSet presAssocID="{D4D318DE-E8EC-436A-B813-1418B6BB075E}" presName="spaceRect" presStyleCnt="0"/>
      <dgm:spPr/>
    </dgm:pt>
    <dgm:pt modelId="{60A849F1-9802-40B5-A7E3-93E3F1AA5362}" type="pres">
      <dgm:prSet presAssocID="{D4D318DE-E8EC-436A-B813-1418B6BB075E}" presName="parTx" presStyleLbl="revTx" presStyleIdx="2" presStyleCnt="4">
        <dgm:presLayoutVars>
          <dgm:chMax val="0"/>
          <dgm:chPref val="0"/>
        </dgm:presLayoutVars>
      </dgm:prSet>
      <dgm:spPr/>
    </dgm:pt>
    <dgm:pt modelId="{3185D6A4-AB89-40EB-A19B-D7A708B321DD}" type="pres">
      <dgm:prSet presAssocID="{D3CBD7EA-67B1-499D-8E12-50256E0A13B7}" presName="sibTrans" presStyleCnt="0"/>
      <dgm:spPr/>
    </dgm:pt>
    <dgm:pt modelId="{9ADC2612-DF87-4DE8-AE8B-5A08D0A1B34E}" type="pres">
      <dgm:prSet presAssocID="{57A022B3-B701-46A5-97E8-E0B37020EA57}" presName="compNode" presStyleCnt="0"/>
      <dgm:spPr/>
    </dgm:pt>
    <dgm:pt modelId="{AA26B283-B9EA-4004-AE1B-1A4E9744AEB8}" type="pres">
      <dgm:prSet presAssocID="{57A022B3-B701-46A5-97E8-E0B37020EA57}" presName="bgRect" presStyleLbl="bgShp" presStyleIdx="3" presStyleCnt="4"/>
      <dgm:spPr/>
    </dgm:pt>
    <dgm:pt modelId="{BE295A53-FDF2-4210-BAF1-AC07CC397900}" type="pres">
      <dgm:prSet presAssocID="{57A022B3-B701-46A5-97E8-E0B37020EA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B15FBFBB-520A-4B27-943F-56A45CA1E69E}" type="pres">
      <dgm:prSet presAssocID="{57A022B3-B701-46A5-97E8-E0B37020EA57}" presName="spaceRect" presStyleCnt="0"/>
      <dgm:spPr/>
    </dgm:pt>
    <dgm:pt modelId="{47D30A82-53A4-44E4-BD1A-64AF11811DFD}" type="pres">
      <dgm:prSet presAssocID="{57A022B3-B701-46A5-97E8-E0B37020EA57}" presName="parTx" presStyleLbl="revTx" presStyleIdx="3" presStyleCnt="4">
        <dgm:presLayoutVars>
          <dgm:chMax val="0"/>
          <dgm:chPref val="0"/>
        </dgm:presLayoutVars>
      </dgm:prSet>
      <dgm:spPr/>
    </dgm:pt>
  </dgm:ptLst>
  <dgm:cxnLst>
    <dgm:cxn modelId="{0832DB0F-2694-437F-AA49-09CC9113DE38}" srcId="{3637836D-5608-4EE1-8403-75DE6208A8C5}" destId="{57A022B3-B701-46A5-97E8-E0B37020EA57}" srcOrd="3" destOrd="0" parTransId="{3630E501-3C45-4EFD-B2B9-43D97E29F854}" sibTransId="{F7231ED6-1AE4-481D-9700-BB6FFE23A31C}"/>
    <dgm:cxn modelId="{933ACB12-6143-4DAC-8C0C-C4D48C82362A}" type="presOf" srcId="{57A022B3-B701-46A5-97E8-E0B37020EA57}" destId="{47D30A82-53A4-44E4-BD1A-64AF11811DFD}" srcOrd="0" destOrd="0" presId="urn:microsoft.com/office/officeart/2018/2/layout/IconVerticalSolidList"/>
    <dgm:cxn modelId="{5E64CA22-E682-464A-8513-C5AF0434672F}" type="presOf" srcId="{D4D318DE-E8EC-436A-B813-1418B6BB075E}" destId="{60A849F1-9802-40B5-A7E3-93E3F1AA5362}" srcOrd="0" destOrd="0" presId="urn:microsoft.com/office/officeart/2018/2/layout/IconVerticalSolidList"/>
    <dgm:cxn modelId="{A704FC23-6A23-49BC-AB6E-B3F2A663042A}" type="presOf" srcId="{A0E98C72-3D2D-40A1-A26C-92412EBF197C}" destId="{104577BE-B3AB-466E-8563-B7E5053938A0}" srcOrd="0" destOrd="0" presId="urn:microsoft.com/office/officeart/2018/2/layout/IconVerticalSolidList"/>
    <dgm:cxn modelId="{3C48822A-9B48-44F3-9234-7D84B2660ECC}" srcId="{3637836D-5608-4EE1-8403-75DE6208A8C5}" destId="{D4D318DE-E8EC-436A-B813-1418B6BB075E}" srcOrd="2" destOrd="0" parTransId="{D94895AC-D199-42A1-8773-800E883788E7}" sibTransId="{D3CBD7EA-67B1-499D-8E12-50256E0A13B7}"/>
    <dgm:cxn modelId="{DAB90B6C-F916-494A-9EE0-F37F6052CC02}" srcId="{3637836D-5608-4EE1-8403-75DE6208A8C5}" destId="{1C76816E-D9CD-49DC-9C57-7D73E3A39970}" srcOrd="0" destOrd="0" parTransId="{608CE586-0C01-4093-A8E3-0E5F41546F62}" sibTransId="{6847D1D5-8485-4E96-898A-D5AAFAE18E19}"/>
    <dgm:cxn modelId="{318A7570-A5C9-4809-A922-37F3F0CCBBD5}" type="presOf" srcId="{1C76816E-D9CD-49DC-9C57-7D73E3A39970}" destId="{6A891945-5F6E-448E-BC73-3B6719D78528}" srcOrd="0" destOrd="0" presId="urn:microsoft.com/office/officeart/2018/2/layout/IconVerticalSolidList"/>
    <dgm:cxn modelId="{19C50ED6-F0FF-446F-A482-278B872F0557}" type="presOf" srcId="{3637836D-5608-4EE1-8403-75DE6208A8C5}" destId="{291C2BE7-15EF-40B3-8FCF-4FE5E498825D}" srcOrd="0" destOrd="0" presId="urn:microsoft.com/office/officeart/2018/2/layout/IconVerticalSolidList"/>
    <dgm:cxn modelId="{89FF44FA-2CA4-486B-B491-9AEE6E6E0CA1}" srcId="{3637836D-5608-4EE1-8403-75DE6208A8C5}" destId="{A0E98C72-3D2D-40A1-A26C-92412EBF197C}" srcOrd="1" destOrd="0" parTransId="{765F7A77-1646-47CF-9A7B-53D9BFE54339}" sibTransId="{0E14AC2C-2F8E-469F-9535-1EFC472CC3A2}"/>
    <dgm:cxn modelId="{7345461C-D65E-4FC3-8AA5-75C9BE5CAF2E}" type="presParOf" srcId="{291C2BE7-15EF-40B3-8FCF-4FE5E498825D}" destId="{86445C1B-EEDE-45C3-83A9-4A3818344890}" srcOrd="0" destOrd="0" presId="urn:microsoft.com/office/officeart/2018/2/layout/IconVerticalSolidList"/>
    <dgm:cxn modelId="{EF0BCE7D-CDDF-42E6-9ACE-622A898AA003}" type="presParOf" srcId="{86445C1B-EEDE-45C3-83A9-4A3818344890}" destId="{7F42819C-2544-438C-A1A6-0C2DB010083A}" srcOrd="0" destOrd="0" presId="urn:microsoft.com/office/officeart/2018/2/layout/IconVerticalSolidList"/>
    <dgm:cxn modelId="{138A8D9E-D6EF-41FB-9B95-5CA727760497}" type="presParOf" srcId="{86445C1B-EEDE-45C3-83A9-4A3818344890}" destId="{C05FB27C-98B7-4DC2-ABD5-5A349D19C769}" srcOrd="1" destOrd="0" presId="urn:microsoft.com/office/officeart/2018/2/layout/IconVerticalSolidList"/>
    <dgm:cxn modelId="{3E11DB58-040E-431B-9454-317B78D46641}" type="presParOf" srcId="{86445C1B-EEDE-45C3-83A9-4A3818344890}" destId="{E31D6C5D-E0D9-4C02-A61D-FFCFE2E6F598}" srcOrd="2" destOrd="0" presId="urn:microsoft.com/office/officeart/2018/2/layout/IconVerticalSolidList"/>
    <dgm:cxn modelId="{4455327B-0FD9-4C06-8DAB-00FC6CD86960}" type="presParOf" srcId="{86445C1B-EEDE-45C3-83A9-4A3818344890}" destId="{6A891945-5F6E-448E-BC73-3B6719D78528}" srcOrd="3" destOrd="0" presId="urn:microsoft.com/office/officeart/2018/2/layout/IconVerticalSolidList"/>
    <dgm:cxn modelId="{28975F6C-6830-4FB3-AE20-759BDF0AE922}" type="presParOf" srcId="{291C2BE7-15EF-40B3-8FCF-4FE5E498825D}" destId="{5A88EF80-F1E4-4C4A-B66E-10FE6F1ECD08}" srcOrd="1" destOrd="0" presId="urn:microsoft.com/office/officeart/2018/2/layout/IconVerticalSolidList"/>
    <dgm:cxn modelId="{4989D2E4-F107-4F0C-B983-DE991C4230DD}" type="presParOf" srcId="{291C2BE7-15EF-40B3-8FCF-4FE5E498825D}" destId="{EE0E787F-7800-46CD-9188-2646BA2DFECE}" srcOrd="2" destOrd="0" presId="urn:microsoft.com/office/officeart/2018/2/layout/IconVerticalSolidList"/>
    <dgm:cxn modelId="{8F3650A2-C7AC-49F0-AD1C-F383DB40C5BC}" type="presParOf" srcId="{EE0E787F-7800-46CD-9188-2646BA2DFECE}" destId="{8D1318DB-4F92-4DE2-9C18-04085319ECE6}" srcOrd="0" destOrd="0" presId="urn:microsoft.com/office/officeart/2018/2/layout/IconVerticalSolidList"/>
    <dgm:cxn modelId="{CF2E8E5E-6A76-436F-B10D-25AFFBC47491}" type="presParOf" srcId="{EE0E787F-7800-46CD-9188-2646BA2DFECE}" destId="{9F7C84C0-5388-44DF-B45A-E6CFA93CB7D7}" srcOrd="1" destOrd="0" presId="urn:microsoft.com/office/officeart/2018/2/layout/IconVerticalSolidList"/>
    <dgm:cxn modelId="{070E9917-1BF5-4B89-9877-36A1B7B32BAA}" type="presParOf" srcId="{EE0E787F-7800-46CD-9188-2646BA2DFECE}" destId="{2838DF92-D2B3-47DF-B539-A043B432797D}" srcOrd="2" destOrd="0" presId="urn:microsoft.com/office/officeart/2018/2/layout/IconVerticalSolidList"/>
    <dgm:cxn modelId="{0AF83084-9558-410D-97F9-8329FF31C3F1}" type="presParOf" srcId="{EE0E787F-7800-46CD-9188-2646BA2DFECE}" destId="{104577BE-B3AB-466E-8563-B7E5053938A0}" srcOrd="3" destOrd="0" presId="urn:microsoft.com/office/officeart/2018/2/layout/IconVerticalSolidList"/>
    <dgm:cxn modelId="{935103CD-B6C6-41FA-ABE4-B6D6097D7186}" type="presParOf" srcId="{291C2BE7-15EF-40B3-8FCF-4FE5E498825D}" destId="{F26DBA30-A613-4D56-B4FA-534B71568BC2}" srcOrd="3" destOrd="0" presId="urn:microsoft.com/office/officeart/2018/2/layout/IconVerticalSolidList"/>
    <dgm:cxn modelId="{C8FF6E32-064C-450D-A586-94A01EC5F872}" type="presParOf" srcId="{291C2BE7-15EF-40B3-8FCF-4FE5E498825D}" destId="{1418F6E5-D95E-482E-94BE-048E2090425F}" srcOrd="4" destOrd="0" presId="urn:microsoft.com/office/officeart/2018/2/layout/IconVerticalSolidList"/>
    <dgm:cxn modelId="{9DD01463-CA65-43F1-98AE-8BD46D18B8AB}" type="presParOf" srcId="{1418F6E5-D95E-482E-94BE-048E2090425F}" destId="{A8463721-4373-469A-A9C5-781348E76193}" srcOrd="0" destOrd="0" presId="urn:microsoft.com/office/officeart/2018/2/layout/IconVerticalSolidList"/>
    <dgm:cxn modelId="{6ACA44AA-63E9-4FC8-A6AB-D0530C420399}" type="presParOf" srcId="{1418F6E5-D95E-482E-94BE-048E2090425F}" destId="{75A071C5-C2A7-4AD5-8CA2-011CBAC912F2}" srcOrd="1" destOrd="0" presId="urn:microsoft.com/office/officeart/2018/2/layout/IconVerticalSolidList"/>
    <dgm:cxn modelId="{B13FA770-EE09-4BA0-BA3E-A221532A150B}" type="presParOf" srcId="{1418F6E5-D95E-482E-94BE-048E2090425F}" destId="{8CBBD3B5-167B-4740-8A58-2365BDEF1424}" srcOrd="2" destOrd="0" presId="urn:microsoft.com/office/officeart/2018/2/layout/IconVerticalSolidList"/>
    <dgm:cxn modelId="{B8832E35-B3FD-4173-B138-390461956A3A}" type="presParOf" srcId="{1418F6E5-D95E-482E-94BE-048E2090425F}" destId="{60A849F1-9802-40B5-A7E3-93E3F1AA5362}" srcOrd="3" destOrd="0" presId="urn:microsoft.com/office/officeart/2018/2/layout/IconVerticalSolidList"/>
    <dgm:cxn modelId="{D63CFC2C-F340-454B-A346-A7EC4F24D365}" type="presParOf" srcId="{291C2BE7-15EF-40B3-8FCF-4FE5E498825D}" destId="{3185D6A4-AB89-40EB-A19B-D7A708B321DD}" srcOrd="5" destOrd="0" presId="urn:microsoft.com/office/officeart/2018/2/layout/IconVerticalSolidList"/>
    <dgm:cxn modelId="{C6942301-E4A5-49EB-A5CD-AF1F6469189F}" type="presParOf" srcId="{291C2BE7-15EF-40B3-8FCF-4FE5E498825D}" destId="{9ADC2612-DF87-4DE8-AE8B-5A08D0A1B34E}" srcOrd="6" destOrd="0" presId="urn:microsoft.com/office/officeart/2018/2/layout/IconVerticalSolidList"/>
    <dgm:cxn modelId="{C55F78A6-EFCD-46A2-81DA-03539E1F3A8E}" type="presParOf" srcId="{9ADC2612-DF87-4DE8-AE8B-5A08D0A1B34E}" destId="{AA26B283-B9EA-4004-AE1B-1A4E9744AEB8}" srcOrd="0" destOrd="0" presId="urn:microsoft.com/office/officeart/2018/2/layout/IconVerticalSolidList"/>
    <dgm:cxn modelId="{372C84F1-1B1D-4E04-A593-FEEAFE82445A}" type="presParOf" srcId="{9ADC2612-DF87-4DE8-AE8B-5A08D0A1B34E}" destId="{BE295A53-FDF2-4210-BAF1-AC07CC397900}" srcOrd="1" destOrd="0" presId="urn:microsoft.com/office/officeart/2018/2/layout/IconVerticalSolidList"/>
    <dgm:cxn modelId="{2897D8B1-6896-4315-84F3-6BCFFA1471E1}" type="presParOf" srcId="{9ADC2612-DF87-4DE8-AE8B-5A08D0A1B34E}" destId="{B15FBFBB-520A-4B27-943F-56A45CA1E69E}" srcOrd="2" destOrd="0" presId="urn:microsoft.com/office/officeart/2018/2/layout/IconVerticalSolidList"/>
    <dgm:cxn modelId="{2F68CDC4-6314-4F99-AE25-B2D382384DE3}" type="presParOf" srcId="{9ADC2612-DF87-4DE8-AE8B-5A08D0A1B34E}" destId="{47D30A82-53A4-44E4-BD1A-64AF11811D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6E18A0-1A2B-4BCD-A489-AFDC11B527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CFA57EA-48F8-4ABA-8B0E-E664146981B8}">
      <dgm:prSet/>
      <dgm:spPr/>
      <dgm:t>
        <a:bodyPr/>
        <a:lstStyle/>
        <a:p>
          <a:r>
            <a:rPr lang="en-GB"/>
            <a:t>Implementation of the strategy</a:t>
          </a:r>
          <a:endParaRPr lang="en-US"/>
        </a:p>
      </dgm:t>
    </dgm:pt>
    <dgm:pt modelId="{442E89FF-A335-46A7-B663-3A0BF43A2871}" type="parTrans" cxnId="{D42355F7-2B72-4B08-8457-A431708CCE00}">
      <dgm:prSet/>
      <dgm:spPr/>
      <dgm:t>
        <a:bodyPr/>
        <a:lstStyle/>
        <a:p>
          <a:endParaRPr lang="en-US"/>
        </a:p>
      </dgm:t>
    </dgm:pt>
    <dgm:pt modelId="{0F0D18E5-F060-4AAF-BAB3-19F37347F008}" type="sibTrans" cxnId="{D42355F7-2B72-4B08-8457-A431708CCE00}">
      <dgm:prSet/>
      <dgm:spPr/>
      <dgm:t>
        <a:bodyPr/>
        <a:lstStyle/>
        <a:p>
          <a:endParaRPr lang="en-US"/>
        </a:p>
      </dgm:t>
    </dgm:pt>
    <dgm:pt modelId="{F17AB06F-1AC5-4E68-8D59-31E81C402035}">
      <dgm:prSet/>
      <dgm:spPr/>
      <dgm:t>
        <a:bodyPr/>
        <a:lstStyle/>
        <a:p>
          <a:r>
            <a:rPr lang="en-GB"/>
            <a:t>Precise details of the planned programme of marketing activity</a:t>
          </a:r>
          <a:endParaRPr lang="en-US"/>
        </a:p>
      </dgm:t>
    </dgm:pt>
    <dgm:pt modelId="{99FDF724-6CA4-4E63-AEA4-8A387E403B2D}" type="parTrans" cxnId="{8ADDED50-5E14-4424-BE5D-640E4A3E1C1B}">
      <dgm:prSet/>
      <dgm:spPr/>
      <dgm:t>
        <a:bodyPr/>
        <a:lstStyle/>
        <a:p>
          <a:endParaRPr lang="en-US"/>
        </a:p>
      </dgm:t>
    </dgm:pt>
    <dgm:pt modelId="{446D351C-E842-433B-AB1E-9E0FF83B75A7}" type="sibTrans" cxnId="{8ADDED50-5E14-4424-BE5D-640E4A3E1C1B}">
      <dgm:prSet/>
      <dgm:spPr/>
      <dgm:t>
        <a:bodyPr/>
        <a:lstStyle/>
        <a:p>
          <a:endParaRPr lang="en-US"/>
        </a:p>
      </dgm:t>
    </dgm:pt>
    <dgm:pt modelId="{EEDA2603-25F0-4E03-81B5-F72E5DC2B665}">
      <dgm:prSet/>
      <dgm:spPr/>
      <dgm:t>
        <a:bodyPr/>
        <a:lstStyle/>
        <a:p>
          <a:r>
            <a:rPr lang="en-GB"/>
            <a:t>More detailed than the overall strategy</a:t>
          </a:r>
          <a:endParaRPr lang="en-US"/>
        </a:p>
      </dgm:t>
    </dgm:pt>
    <dgm:pt modelId="{1ACA4214-608C-426F-8D6F-344192005564}" type="parTrans" cxnId="{6853C2A4-244A-49F1-A7D4-A14310845BD4}">
      <dgm:prSet/>
      <dgm:spPr/>
      <dgm:t>
        <a:bodyPr/>
        <a:lstStyle/>
        <a:p>
          <a:endParaRPr lang="en-US"/>
        </a:p>
      </dgm:t>
    </dgm:pt>
    <dgm:pt modelId="{D377D0E5-56E3-40D8-B617-D5559BC1B29C}" type="sibTrans" cxnId="{6853C2A4-244A-49F1-A7D4-A14310845BD4}">
      <dgm:prSet/>
      <dgm:spPr/>
      <dgm:t>
        <a:bodyPr/>
        <a:lstStyle/>
        <a:p>
          <a:endParaRPr lang="en-US"/>
        </a:p>
      </dgm:t>
    </dgm:pt>
    <dgm:pt modelId="{9D20DC97-7148-40A1-B95F-69CAE266E4D1}">
      <dgm:prSet/>
      <dgm:spPr/>
      <dgm:t>
        <a:bodyPr/>
        <a:lstStyle/>
        <a:p>
          <a:r>
            <a:rPr lang="en-GB"/>
            <a:t>Outlines required actions by market segment, product and functional area</a:t>
          </a:r>
          <a:endParaRPr lang="en-US"/>
        </a:p>
      </dgm:t>
    </dgm:pt>
    <dgm:pt modelId="{DC27FA27-CA3C-4982-9FEF-7A844E2C60A3}" type="parTrans" cxnId="{3E3A20F3-9AC9-4DE0-9281-B33C84287ED0}">
      <dgm:prSet/>
      <dgm:spPr/>
      <dgm:t>
        <a:bodyPr/>
        <a:lstStyle/>
        <a:p>
          <a:endParaRPr lang="en-US"/>
        </a:p>
      </dgm:t>
    </dgm:pt>
    <dgm:pt modelId="{E7639527-3199-4D9E-9F13-E0942343E6A7}" type="sibTrans" cxnId="{3E3A20F3-9AC9-4DE0-9281-B33C84287ED0}">
      <dgm:prSet/>
      <dgm:spPr/>
      <dgm:t>
        <a:bodyPr/>
        <a:lstStyle/>
        <a:p>
          <a:endParaRPr lang="en-US"/>
        </a:p>
      </dgm:t>
    </dgm:pt>
    <dgm:pt modelId="{5C445B12-E0FE-424D-B6ED-1EFE9F7A55CD}">
      <dgm:prSet/>
      <dgm:spPr/>
      <dgm:t>
        <a:bodyPr/>
        <a:lstStyle/>
        <a:p>
          <a:r>
            <a:rPr lang="en-GB"/>
            <a:t>Considers each marketing mix element</a:t>
          </a:r>
          <a:endParaRPr lang="en-US"/>
        </a:p>
      </dgm:t>
    </dgm:pt>
    <dgm:pt modelId="{9C2B59DF-A6B2-4F73-870E-5A245A927EBD}" type="parTrans" cxnId="{D2A4EB42-CAE6-4B0B-9EBE-794E143E576E}">
      <dgm:prSet/>
      <dgm:spPr/>
      <dgm:t>
        <a:bodyPr/>
        <a:lstStyle/>
        <a:p>
          <a:endParaRPr lang="en-US"/>
        </a:p>
      </dgm:t>
    </dgm:pt>
    <dgm:pt modelId="{905A8A3A-1227-401B-BB94-DE86A33F8B0C}" type="sibTrans" cxnId="{D2A4EB42-CAE6-4B0B-9EBE-794E143E576E}">
      <dgm:prSet/>
      <dgm:spPr/>
      <dgm:t>
        <a:bodyPr/>
        <a:lstStyle/>
        <a:p>
          <a:endParaRPr lang="en-US"/>
        </a:p>
      </dgm:t>
    </dgm:pt>
    <dgm:pt modelId="{6A11D49F-84C0-445D-90EF-DDD1F336D3CE}" type="pres">
      <dgm:prSet presAssocID="{FC6E18A0-1A2B-4BCD-A489-AFDC11B527B5}" presName="diagram" presStyleCnt="0">
        <dgm:presLayoutVars>
          <dgm:dir/>
          <dgm:resizeHandles val="exact"/>
        </dgm:presLayoutVars>
      </dgm:prSet>
      <dgm:spPr/>
    </dgm:pt>
    <dgm:pt modelId="{FC571990-8115-46C0-AF34-F3C4AFBD8A14}" type="pres">
      <dgm:prSet presAssocID="{9CFA57EA-48F8-4ABA-8B0E-E664146981B8}" presName="node" presStyleLbl="node1" presStyleIdx="0" presStyleCnt="5">
        <dgm:presLayoutVars>
          <dgm:bulletEnabled val="1"/>
        </dgm:presLayoutVars>
      </dgm:prSet>
      <dgm:spPr/>
    </dgm:pt>
    <dgm:pt modelId="{F2FAF816-C5FA-44B6-B8C7-47D5A5AC1855}" type="pres">
      <dgm:prSet presAssocID="{0F0D18E5-F060-4AAF-BAB3-19F37347F008}" presName="sibTrans" presStyleCnt="0"/>
      <dgm:spPr/>
    </dgm:pt>
    <dgm:pt modelId="{4A5FC3A9-215D-4C1B-93BC-CD0B76F2A4FF}" type="pres">
      <dgm:prSet presAssocID="{F17AB06F-1AC5-4E68-8D59-31E81C402035}" presName="node" presStyleLbl="node1" presStyleIdx="1" presStyleCnt="5">
        <dgm:presLayoutVars>
          <dgm:bulletEnabled val="1"/>
        </dgm:presLayoutVars>
      </dgm:prSet>
      <dgm:spPr/>
    </dgm:pt>
    <dgm:pt modelId="{D449970B-6A7D-4378-BFA5-CFAFDF0F656C}" type="pres">
      <dgm:prSet presAssocID="{446D351C-E842-433B-AB1E-9E0FF83B75A7}" presName="sibTrans" presStyleCnt="0"/>
      <dgm:spPr/>
    </dgm:pt>
    <dgm:pt modelId="{8E68CC6D-2CFB-4275-9C9C-0628179C6F53}" type="pres">
      <dgm:prSet presAssocID="{EEDA2603-25F0-4E03-81B5-F72E5DC2B665}" presName="node" presStyleLbl="node1" presStyleIdx="2" presStyleCnt="5">
        <dgm:presLayoutVars>
          <dgm:bulletEnabled val="1"/>
        </dgm:presLayoutVars>
      </dgm:prSet>
      <dgm:spPr/>
    </dgm:pt>
    <dgm:pt modelId="{11DFC7F8-ED3B-444F-B34D-DC9D1611967D}" type="pres">
      <dgm:prSet presAssocID="{D377D0E5-56E3-40D8-B617-D5559BC1B29C}" presName="sibTrans" presStyleCnt="0"/>
      <dgm:spPr/>
    </dgm:pt>
    <dgm:pt modelId="{2F7263D0-460E-4C15-B203-6FE8DDA7E96C}" type="pres">
      <dgm:prSet presAssocID="{9D20DC97-7148-40A1-B95F-69CAE266E4D1}" presName="node" presStyleLbl="node1" presStyleIdx="3" presStyleCnt="5">
        <dgm:presLayoutVars>
          <dgm:bulletEnabled val="1"/>
        </dgm:presLayoutVars>
      </dgm:prSet>
      <dgm:spPr/>
    </dgm:pt>
    <dgm:pt modelId="{B9ACACF5-F84F-4A5F-A711-2A3F5C81EEC8}" type="pres">
      <dgm:prSet presAssocID="{E7639527-3199-4D9E-9F13-E0942343E6A7}" presName="sibTrans" presStyleCnt="0"/>
      <dgm:spPr/>
    </dgm:pt>
    <dgm:pt modelId="{E8A77157-498C-4673-AE61-5C023293D9AB}" type="pres">
      <dgm:prSet presAssocID="{5C445B12-E0FE-424D-B6ED-1EFE9F7A55CD}" presName="node" presStyleLbl="node1" presStyleIdx="4" presStyleCnt="5">
        <dgm:presLayoutVars>
          <dgm:bulletEnabled val="1"/>
        </dgm:presLayoutVars>
      </dgm:prSet>
      <dgm:spPr/>
    </dgm:pt>
  </dgm:ptLst>
  <dgm:cxnLst>
    <dgm:cxn modelId="{934A6C5D-0B5E-4386-8038-B051937F63DA}" type="presOf" srcId="{FC6E18A0-1A2B-4BCD-A489-AFDC11B527B5}" destId="{6A11D49F-84C0-445D-90EF-DDD1F336D3CE}" srcOrd="0" destOrd="0" presId="urn:microsoft.com/office/officeart/2005/8/layout/default"/>
    <dgm:cxn modelId="{D2A4EB42-CAE6-4B0B-9EBE-794E143E576E}" srcId="{FC6E18A0-1A2B-4BCD-A489-AFDC11B527B5}" destId="{5C445B12-E0FE-424D-B6ED-1EFE9F7A55CD}" srcOrd="4" destOrd="0" parTransId="{9C2B59DF-A6B2-4F73-870E-5A245A927EBD}" sibTransId="{905A8A3A-1227-401B-BB94-DE86A33F8B0C}"/>
    <dgm:cxn modelId="{8ADDED50-5E14-4424-BE5D-640E4A3E1C1B}" srcId="{FC6E18A0-1A2B-4BCD-A489-AFDC11B527B5}" destId="{F17AB06F-1AC5-4E68-8D59-31E81C402035}" srcOrd="1" destOrd="0" parTransId="{99FDF724-6CA4-4E63-AEA4-8A387E403B2D}" sibTransId="{446D351C-E842-433B-AB1E-9E0FF83B75A7}"/>
    <dgm:cxn modelId="{9BA2FB94-0000-465E-9D72-E9E87236195A}" type="presOf" srcId="{9CFA57EA-48F8-4ABA-8B0E-E664146981B8}" destId="{FC571990-8115-46C0-AF34-F3C4AFBD8A14}" srcOrd="0" destOrd="0" presId="urn:microsoft.com/office/officeart/2005/8/layout/default"/>
    <dgm:cxn modelId="{6853C2A4-244A-49F1-A7D4-A14310845BD4}" srcId="{FC6E18A0-1A2B-4BCD-A489-AFDC11B527B5}" destId="{EEDA2603-25F0-4E03-81B5-F72E5DC2B665}" srcOrd="2" destOrd="0" parTransId="{1ACA4214-608C-426F-8D6F-344192005564}" sibTransId="{D377D0E5-56E3-40D8-B617-D5559BC1B29C}"/>
    <dgm:cxn modelId="{B4442CB9-CA4F-426F-937A-269296202648}" type="presOf" srcId="{EEDA2603-25F0-4E03-81B5-F72E5DC2B665}" destId="{8E68CC6D-2CFB-4275-9C9C-0628179C6F53}" srcOrd="0" destOrd="0" presId="urn:microsoft.com/office/officeart/2005/8/layout/default"/>
    <dgm:cxn modelId="{87F742B9-AAB7-4085-9CC0-97C8AADF95C9}" type="presOf" srcId="{9D20DC97-7148-40A1-B95F-69CAE266E4D1}" destId="{2F7263D0-460E-4C15-B203-6FE8DDA7E96C}" srcOrd="0" destOrd="0" presId="urn:microsoft.com/office/officeart/2005/8/layout/default"/>
    <dgm:cxn modelId="{B084A0C2-FA1C-4EC7-8F61-FE3EF9C2867D}" type="presOf" srcId="{5C445B12-E0FE-424D-B6ED-1EFE9F7A55CD}" destId="{E8A77157-498C-4673-AE61-5C023293D9AB}" srcOrd="0" destOrd="0" presId="urn:microsoft.com/office/officeart/2005/8/layout/default"/>
    <dgm:cxn modelId="{0CD054D1-B5D6-4B41-BA43-E7E12BD2027F}" type="presOf" srcId="{F17AB06F-1AC5-4E68-8D59-31E81C402035}" destId="{4A5FC3A9-215D-4C1B-93BC-CD0B76F2A4FF}" srcOrd="0" destOrd="0" presId="urn:microsoft.com/office/officeart/2005/8/layout/default"/>
    <dgm:cxn modelId="{3E3A20F3-9AC9-4DE0-9281-B33C84287ED0}" srcId="{FC6E18A0-1A2B-4BCD-A489-AFDC11B527B5}" destId="{9D20DC97-7148-40A1-B95F-69CAE266E4D1}" srcOrd="3" destOrd="0" parTransId="{DC27FA27-CA3C-4982-9FEF-7A844E2C60A3}" sibTransId="{E7639527-3199-4D9E-9F13-E0942343E6A7}"/>
    <dgm:cxn modelId="{D42355F7-2B72-4B08-8457-A431708CCE00}" srcId="{FC6E18A0-1A2B-4BCD-A489-AFDC11B527B5}" destId="{9CFA57EA-48F8-4ABA-8B0E-E664146981B8}" srcOrd="0" destOrd="0" parTransId="{442E89FF-A335-46A7-B663-3A0BF43A2871}" sibTransId="{0F0D18E5-F060-4AAF-BAB3-19F37347F008}"/>
    <dgm:cxn modelId="{291F0B0E-B737-469F-A7D5-6A85A1FBF2F5}" type="presParOf" srcId="{6A11D49F-84C0-445D-90EF-DDD1F336D3CE}" destId="{FC571990-8115-46C0-AF34-F3C4AFBD8A14}" srcOrd="0" destOrd="0" presId="urn:microsoft.com/office/officeart/2005/8/layout/default"/>
    <dgm:cxn modelId="{5517E31A-ADCE-44C1-943E-5EDEA03ADBC5}" type="presParOf" srcId="{6A11D49F-84C0-445D-90EF-DDD1F336D3CE}" destId="{F2FAF816-C5FA-44B6-B8C7-47D5A5AC1855}" srcOrd="1" destOrd="0" presId="urn:microsoft.com/office/officeart/2005/8/layout/default"/>
    <dgm:cxn modelId="{AA4D9267-1688-4525-8F0E-EA917F01448A}" type="presParOf" srcId="{6A11D49F-84C0-445D-90EF-DDD1F336D3CE}" destId="{4A5FC3A9-215D-4C1B-93BC-CD0B76F2A4FF}" srcOrd="2" destOrd="0" presId="urn:microsoft.com/office/officeart/2005/8/layout/default"/>
    <dgm:cxn modelId="{3C98A979-9F9B-4D60-BDC9-DB963F5C6DBD}" type="presParOf" srcId="{6A11D49F-84C0-445D-90EF-DDD1F336D3CE}" destId="{D449970B-6A7D-4378-BFA5-CFAFDF0F656C}" srcOrd="3" destOrd="0" presId="urn:microsoft.com/office/officeart/2005/8/layout/default"/>
    <dgm:cxn modelId="{0C455C37-0CCF-446D-9FDA-40BE6FE73B0E}" type="presParOf" srcId="{6A11D49F-84C0-445D-90EF-DDD1F336D3CE}" destId="{8E68CC6D-2CFB-4275-9C9C-0628179C6F53}" srcOrd="4" destOrd="0" presId="urn:microsoft.com/office/officeart/2005/8/layout/default"/>
    <dgm:cxn modelId="{96BABE6E-75EA-4F79-816F-AD3DA562C772}" type="presParOf" srcId="{6A11D49F-84C0-445D-90EF-DDD1F336D3CE}" destId="{11DFC7F8-ED3B-444F-B34D-DC9D1611967D}" srcOrd="5" destOrd="0" presId="urn:microsoft.com/office/officeart/2005/8/layout/default"/>
    <dgm:cxn modelId="{57EF2CB1-DC38-4C98-AFF6-EF7D1FFC8391}" type="presParOf" srcId="{6A11D49F-84C0-445D-90EF-DDD1F336D3CE}" destId="{2F7263D0-460E-4C15-B203-6FE8DDA7E96C}" srcOrd="6" destOrd="0" presId="urn:microsoft.com/office/officeart/2005/8/layout/default"/>
    <dgm:cxn modelId="{273C8A81-88A2-4A92-9211-DABAD2E53ED8}" type="presParOf" srcId="{6A11D49F-84C0-445D-90EF-DDD1F336D3CE}" destId="{B9ACACF5-F84F-4A5F-A711-2A3F5C81EEC8}" srcOrd="7" destOrd="0" presId="urn:microsoft.com/office/officeart/2005/8/layout/default"/>
    <dgm:cxn modelId="{DB369999-D5FF-4DC6-A8A5-2E0F358EF02B}" type="presParOf" srcId="{6A11D49F-84C0-445D-90EF-DDD1F336D3CE}" destId="{E8A77157-498C-4673-AE61-5C023293D9A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987812-D59B-4D4C-A06B-C8C51FAE38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E83D80-CF42-44BC-BAA7-59E635C18A2F}">
      <dgm:prSet/>
      <dgm:spPr/>
      <dgm:t>
        <a:bodyPr/>
        <a:lstStyle/>
        <a:p>
          <a:pPr>
            <a:lnSpc>
              <a:spcPct val="100000"/>
            </a:lnSpc>
          </a:pPr>
          <a:r>
            <a:rPr lang="en-GB"/>
            <a:t>Marketing plan must specify and schedule all financial and resource requirements</a:t>
          </a:r>
          <a:endParaRPr lang="en-US"/>
        </a:p>
      </dgm:t>
    </dgm:pt>
    <dgm:pt modelId="{8401838F-A64A-4357-ACF1-3478AB03EABE}" type="parTrans" cxnId="{3BFE8EC3-A381-4C36-A55B-D71F6FABB91D}">
      <dgm:prSet/>
      <dgm:spPr/>
      <dgm:t>
        <a:bodyPr/>
        <a:lstStyle/>
        <a:p>
          <a:endParaRPr lang="en-US"/>
        </a:p>
      </dgm:t>
    </dgm:pt>
    <dgm:pt modelId="{0C8279CB-477A-463C-AC8B-044CDB52D139}" type="sibTrans" cxnId="{3BFE8EC3-A381-4C36-A55B-D71F6FABB91D}">
      <dgm:prSet/>
      <dgm:spPr/>
      <dgm:t>
        <a:bodyPr/>
        <a:lstStyle/>
        <a:p>
          <a:endParaRPr lang="en-US"/>
        </a:p>
      </dgm:t>
    </dgm:pt>
    <dgm:pt modelId="{9F8A4CD4-AF14-4B78-AB70-B47717917716}">
      <dgm:prSet/>
      <dgm:spPr/>
      <dgm:t>
        <a:bodyPr/>
        <a:lstStyle/>
        <a:p>
          <a:pPr>
            <a:lnSpc>
              <a:spcPct val="100000"/>
            </a:lnSpc>
          </a:pPr>
          <a:r>
            <a:rPr lang="en-GB" dirty="0"/>
            <a:t>Should be detailed and precise to justify the resources requested</a:t>
          </a:r>
          <a:endParaRPr lang="en-US" dirty="0"/>
        </a:p>
      </dgm:t>
    </dgm:pt>
    <dgm:pt modelId="{5CDFC2A0-D09E-4A7B-8C5C-363399ABEA80}" type="parTrans" cxnId="{5C6316D3-09FE-483C-86D8-95D35E55E829}">
      <dgm:prSet/>
      <dgm:spPr/>
      <dgm:t>
        <a:bodyPr/>
        <a:lstStyle/>
        <a:p>
          <a:endParaRPr lang="en-US"/>
        </a:p>
      </dgm:t>
    </dgm:pt>
    <dgm:pt modelId="{A93E7AAE-7524-424D-A9E0-3A129E604291}" type="sibTrans" cxnId="{5C6316D3-09FE-483C-86D8-95D35E55E829}">
      <dgm:prSet/>
      <dgm:spPr/>
      <dgm:t>
        <a:bodyPr/>
        <a:lstStyle/>
        <a:p>
          <a:endParaRPr lang="en-US"/>
        </a:p>
      </dgm:t>
    </dgm:pt>
    <dgm:pt modelId="{AAE8437B-6830-4B84-B312-133D4C9E30B5}" type="pres">
      <dgm:prSet presAssocID="{26987812-D59B-4D4C-A06B-C8C51FAE3892}" presName="root" presStyleCnt="0">
        <dgm:presLayoutVars>
          <dgm:dir/>
          <dgm:resizeHandles val="exact"/>
        </dgm:presLayoutVars>
      </dgm:prSet>
      <dgm:spPr/>
    </dgm:pt>
    <dgm:pt modelId="{D2DB2DBD-F0FB-4559-9825-E58281D08877}" type="pres">
      <dgm:prSet presAssocID="{ECE83D80-CF42-44BC-BAA7-59E635C18A2F}" presName="compNode" presStyleCnt="0"/>
      <dgm:spPr/>
    </dgm:pt>
    <dgm:pt modelId="{6C4207E1-A16A-48A1-A97F-1720F97ADEF4}" type="pres">
      <dgm:prSet presAssocID="{ECE83D80-CF42-44BC-BAA7-59E635C18A2F}" presName="bgRect" presStyleLbl="bgShp" presStyleIdx="0" presStyleCnt="2"/>
      <dgm:spPr/>
    </dgm:pt>
    <dgm:pt modelId="{9BD460F1-2457-4B03-9344-766478958427}" type="pres">
      <dgm:prSet presAssocID="{ECE83D80-CF42-44BC-BAA7-59E635C18A2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A3915C8-2302-4780-8561-DFF928D77469}" type="pres">
      <dgm:prSet presAssocID="{ECE83D80-CF42-44BC-BAA7-59E635C18A2F}" presName="spaceRect" presStyleCnt="0"/>
      <dgm:spPr/>
    </dgm:pt>
    <dgm:pt modelId="{D8519D97-5ADA-41AA-B5FC-AB7F3C365961}" type="pres">
      <dgm:prSet presAssocID="{ECE83D80-CF42-44BC-BAA7-59E635C18A2F}" presName="parTx" presStyleLbl="revTx" presStyleIdx="0" presStyleCnt="2">
        <dgm:presLayoutVars>
          <dgm:chMax val="0"/>
          <dgm:chPref val="0"/>
        </dgm:presLayoutVars>
      </dgm:prSet>
      <dgm:spPr/>
    </dgm:pt>
    <dgm:pt modelId="{50850D8B-3F27-49CB-AEB4-1A3239D88B3A}" type="pres">
      <dgm:prSet presAssocID="{0C8279CB-477A-463C-AC8B-044CDB52D139}" presName="sibTrans" presStyleCnt="0"/>
      <dgm:spPr/>
    </dgm:pt>
    <dgm:pt modelId="{984AACB3-A089-4B35-8C11-FAE73A8EFC30}" type="pres">
      <dgm:prSet presAssocID="{9F8A4CD4-AF14-4B78-AB70-B47717917716}" presName="compNode" presStyleCnt="0"/>
      <dgm:spPr/>
    </dgm:pt>
    <dgm:pt modelId="{6DFB2AED-D8CE-41E9-85B5-7D939354026D}" type="pres">
      <dgm:prSet presAssocID="{9F8A4CD4-AF14-4B78-AB70-B47717917716}" presName="bgRect" presStyleLbl="bgShp" presStyleIdx="1" presStyleCnt="2"/>
      <dgm:spPr/>
    </dgm:pt>
    <dgm:pt modelId="{E5330DE3-F203-483E-B1AD-B3C191C53CCC}" type="pres">
      <dgm:prSet presAssocID="{9F8A4CD4-AF14-4B78-AB70-B477179177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13D1B27C-C047-464B-9E51-65E8E7FD04D9}" type="pres">
      <dgm:prSet presAssocID="{9F8A4CD4-AF14-4B78-AB70-B47717917716}" presName="spaceRect" presStyleCnt="0"/>
      <dgm:spPr/>
    </dgm:pt>
    <dgm:pt modelId="{C9D26E42-2A66-4DC2-87C6-2F93B6B2997D}" type="pres">
      <dgm:prSet presAssocID="{9F8A4CD4-AF14-4B78-AB70-B47717917716}" presName="parTx" presStyleLbl="revTx" presStyleIdx="1" presStyleCnt="2">
        <dgm:presLayoutVars>
          <dgm:chMax val="0"/>
          <dgm:chPref val="0"/>
        </dgm:presLayoutVars>
      </dgm:prSet>
      <dgm:spPr/>
    </dgm:pt>
  </dgm:ptLst>
  <dgm:cxnLst>
    <dgm:cxn modelId="{08A6C65E-F392-4BFE-9088-DA5F4D9BE8D0}" type="presOf" srcId="{ECE83D80-CF42-44BC-BAA7-59E635C18A2F}" destId="{D8519D97-5ADA-41AA-B5FC-AB7F3C365961}" srcOrd="0" destOrd="0" presId="urn:microsoft.com/office/officeart/2018/2/layout/IconVerticalSolidList"/>
    <dgm:cxn modelId="{F769B3AA-AD88-47C1-AA44-B53A839F2B36}" type="presOf" srcId="{26987812-D59B-4D4C-A06B-C8C51FAE3892}" destId="{AAE8437B-6830-4B84-B312-133D4C9E30B5}" srcOrd="0" destOrd="0" presId="urn:microsoft.com/office/officeart/2018/2/layout/IconVerticalSolidList"/>
    <dgm:cxn modelId="{3BFE8EC3-A381-4C36-A55B-D71F6FABB91D}" srcId="{26987812-D59B-4D4C-A06B-C8C51FAE3892}" destId="{ECE83D80-CF42-44BC-BAA7-59E635C18A2F}" srcOrd="0" destOrd="0" parTransId="{8401838F-A64A-4357-ACF1-3478AB03EABE}" sibTransId="{0C8279CB-477A-463C-AC8B-044CDB52D139}"/>
    <dgm:cxn modelId="{29341BD1-2438-44AD-92E2-8ABF4C77DA9E}" type="presOf" srcId="{9F8A4CD4-AF14-4B78-AB70-B47717917716}" destId="{C9D26E42-2A66-4DC2-87C6-2F93B6B2997D}" srcOrd="0" destOrd="0" presId="urn:microsoft.com/office/officeart/2018/2/layout/IconVerticalSolidList"/>
    <dgm:cxn modelId="{5C6316D3-09FE-483C-86D8-95D35E55E829}" srcId="{26987812-D59B-4D4C-A06B-C8C51FAE3892}" destId="{9F8A4CD4-AF14-4B78-AB70-B47717917716}" srcOrd="1" destOrd="0" parTransId="{5CDFC2A0-D09E-4A7B-8C5C-363399ABEA80}" sibTransId="{A93E7AAE-7524-424D-A9E0-3A129E604291}"/>
    <dgm:cxn modelId="{058BAA3E-CE5F-483C-AC81-1B7D846D1873}" type="presParOf" srcId="{AAE8437B-6830-4B84-B312-133D4C9E30B5}" destId="{D2DB2DBD-F0FB-4559-9825-E58281D08877}" srcOrd="0" destOrd="0" presId="urn:microsoft.com/office/officeart/2018/2/layout/IconVerticalSolidList"/>
    <dgm:cxn modelId="{7475F61F-21F2-4A89-840E-0C4E3863466E}" type="presParOf" srcId="{D2DB2DBD-F0FB-4559-9825-E58281D08877}" destId="{6C4207E1-A16A-48A1-A97F-1720F97ADEF4}" srcOrd="0" destOrd="0" presId="urn:microsoft.com/office/officeart/2018/2/layout/IconVerticalSolidList"/>
    <dgm:cxn modelId="{2758E778-8DB0-4980-BD95-9288F0491799}" type="presParOf" srcId="{D2DB2DBD-F0FB-4559-9825-E58281D08877}" destId="{9BD460F1-2457-4B03-9344-766478958427}" srcOrd="1" destOrd="0" presId="urn:microsoft.com/office/officeart/2018/2/layout/IconVerticalSolidList"/>
    <dgm:cxn modelId="{0636DDEE-919F-444D-B7CC-95E28262AF4C}" type="presParOf" srcId="{D2DB2DBD-F0FB-4559-9825-E58281D08877}" destId="{1A3915C8-2302-4780-8561-DFF928D77469}" srcOrd="2" destOrd="0" presId="urn:microsoft.com/office/officeart/2018/2/layout/IconVerticalSolidList"/>
    <dgm:cxn modelId="{042F6CE3-565D-4AEB-A76E-9CCC76BF8156}" type="presParOf" srcId="{D2DB2DBD-F0FB-4559-9825-E58281D08877}" destId="{D8519D97-5ADA-41AA-B5FC-AB7F3C365961}" srcOrd="3" destOrd="0" presId="urn:microsoft.com/office/officeart/2018/2/layout/IconVerticalSolidList"/>
    <dgm:cxn modelId="{454D94E4-E096-4588-B18A-A86CB2DE5237}" type="presParOf" srcId="{AAE8437B-6830-4B84-B312-133D4C9E30B5}" destId="{50850D8B-3F27-49CB-AEB4-1A3239D88B3A}" srcOrd="1" destOrd="0" presId="urn:microsoft.com/office/officeart/2018/2/layout/IconVerticalSolidList"/>
    <dgm:cxn modelId="{16E2454C-5C90-4F39-8892-37F872857C4D}" type="presParOf" srcId="{AAE8437B-6830-4B84-B312-133D4C9E30B5}" destId="{984AACB3-A089-4B35-8C11-FAE73A8EFC30}" srcOrd="2" destOrd="0" presId="urn:microsoft.com/office/officeart/2018/2/layout/IconVerticalSolidList"/>
    <dgm:cxn modelId="{59D2DFE8-FC87-4C34-994D-ED52A0D1F51F}" type="presParOf" srcId="{984AACB3-A089-4B35-8C11-FAE73A8EFC30}" destId="{6DFB2AED-D8CE-41E9-85B5-7D939354026D}" srcOrd="0" destOrd="0" presId="urn:microsoft.com/office/officeart/2018/2/layout/IconVerticalSolidList"/>
    <dgm:cxn modelId="{B0FE9B78-9055-47F9-BB4B-44911E10B07B}" type="presParOf" srcId="{984AACB3-A089-4B35-8C11-FAE73A8EFC30}" destId="{E5330DE3-F203-483E-B1AD-B3C191C53CCC}" srcOrd="1" destOrd="0" presId="urn:microsoft.com/office/officeart/2018/2/layout/IconVerticalSolidList"/>
    <dgm:cxn modelId="{E07B072A-B92E-4487-8E34-C97E0236232E}" type="presParOf" srcId="{984AACB3-A089-4B35-8C11-FAE73A8EFC30}" destId="{13D1B27C-C047-464B-9E51-65E8E7FD04D9}" srcOrd="2" destOrd="0" presId="urn:microsoft.com/office/officeart/2018/2/layout/IconVerticalSolidList"/>
    <dgm:cxn modelId="{6D20DA73-4AD9-49B7-A319-721F12B7D719}" type="presParOf" srcId="{984AACB3-A089-4B35-8C11-FAE73A8EFC30}" destId="{C9D26E42-2A66-4DC2-87C6-2F93B6B299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0A1610-5934-4032-8BFF-3461BFD804F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3D62A0-0476-47B2-8BAC-8C321AEA8732}">
      <dgm:prSet custT="1"/>
      <dgm:spPr/>
      <dgm:t>
        <a:bodyPr/>
        <a:lstStyle/>
        <a:p>
          <a:pPr>
            <a:lnSpc>
              <a:spcPct val="100000"/>
            </a:lnSpc>
          </a:pPr>
          <a:r>
            <a:rPr lang="en-GB" sz="2000" dirty="0"/>
            <a:t>Essential to ensure plans are properly implemented </a:t>
          </a:r>
          <a:endParaRPr lang="en-US" sz="2000" dirty="0"/>
        </a:p>
      </dgm:t>
    </dgm:pt>
    <dgm:pt modelId="{5EA35D60-29F6-4F08-BECD-41107BF5A680}" type="parTrans" cxnId="{9B5F1AE2-23CF-4854-901F-871380A720D1}">
      <dgm:prSet/>
      <dgm:spPr/>
      <dgm:t>
        <a:bodyPr/>
        <a:lstStyle/>
        <a:p>
          <a:endParaRPr lang="en-US"/>
        </a:p>
      </dgm:t>
    </dgm:pt>
    <dgm:pt modelId="{F229D4F4-5D2C-4488-AE3C-F6B6CE999725}" type="sibTrans" cxnId="{9B5F1AE2-23CF-4854-901F-871380A720D1}">
      <dgm:prSet/>
      <dgm:spPr/>
      <dgm:t>
        <a:bodyPr/>
        <a:lstStyle/>
        <a:p>
          <a:pPr>
            <a:lnSpc>
              <a:spcPct val="100000"/>
            </a:lnSpc>
          </a:pPr>
          <a:endParaRPr lang="en-US"/>
        </a:p>
      </dgm:t>
    </dgm:pt>
    <dgm:pt modelId="{4C3481AA-BD22-4AE5-8AD0-FEDAC9C3E045}">
      <dgm:prSet custT="1"/>
      <dgm:spPr/>
      <dgm:t>
        <a:bodyPr/>
        <a:lstStyle/>
        <a:p>
          <a:pPr>
            <a:lnSpc>
              <a:spcPct val="100000"/>
            </a:lnSpc>
          </a:pPr>
          <a:r>
            <a:rPr lang="en-GB" sz="2000" dirty="0"/>
            <a:t>Relate to objectives set</a:t>
          </a:r>
          <a:endParaRPr lang="en-US" sz="2000" dirty="0"/>
        </a:p>
      </dgm:t>
    </dgm:pt>
    <dgm:pt modelId="{90C3FB44-B71F-4E3C-AC0C-8A9CFE80A87B}" type="parTrans" cxnId="{321AA604-F963-412E-86D7-826FAA2FEBF8}">
      <dgm:prSet/>
      <dgm:spPr/>
      <dgm:t>
        <a:bodyPr/>
        <a:lstStyle/>
        <a:p>
          <a:endParaRPr lang="en-US"/>
        </a:p>
      </dgm:t>
    </dgm:pt>
    <dgm:pt modelId="{3D52996D-C8E7-4DDF-9718-B2B6B2075354}" type="sibTrans" cxnId="{321AA604-F963-412E-86D7-826FAA2FEBF8}">
      <dgm:prSet/>
      <dgm:spPr/>
      <dgm:t>
        <a:bodyPr/>
        <a:lstStyle/>
        <a:p>
          <a:pPr>
            <a:lnSpc>
              <a:spcPct val="100000"/>
            </a:lnSpc>
          </a:pPr>
          <a:endParaRPr lang="en-US"/>
        </a:p>
      </dgm:t>
    </dgm:pt>
    <dgm:pt modelId="{6698A077-8D78-4D3E-ACE4-F718594854C9}">
      <dgm:prSet custT="1"/>
      <dgm:spPr/>
      <dgm:t>
        <a:bodyPr/>
        <a:lstStyle/>
        <a:p>
          <a:pPr>
            <a:lnSpc>
              <a:spcPct val="100000"/>
            </a:lnSpc>
          </a:pPr>
          <a:r>
            <a:rPr lang="en-GB" sz="2000" dirty="0"/>
            <a:t>Regular progress review is needed</a:t>
          </a:r>
          <a:endParaRPr lang="en-US" sz="2000" dirty="0"/>
        </a:p>
      </dgm:t>
    </dgm:pt>
    <dgm:pt modelId="{4D110C48-F90B-452E-91AA-C4FDEB50F01A}" type="parTrans" cxnId="{738BA08C-9F4B-4D23-AB55-C89ECCC4D654}">
      <dgm:prSet/>
      <dgm:spPr/>
      <dgm:t>
        <a:bodyPr/>
        <a:lstStyle/>
        <a:p>
          <a:endParaRPr lang="en-US"/>
        </a:p>
      </dgm:t>
    </dgm:pt>
    <dgm:pt modelId="{291E1D5C-4188-45CD-A789-B364BCE71D35}" type="sibTrans" cxnId="{738BA08C-9F4B-4D23-AB55-C89ECCC4D654}">
      <dgm:prSet/>
      <dgm:spPr/>
      <dgm:t>
        <a:bodyPr/>
        <a:lstStyle/>
        <a:p>
          <a:pPr>
            <a:lnSpc>
              <a:spcPct val="100000"/>
            </a:lnSpc>
          </a:pPr>
          <a:endParaRPr lang="en-US"/>
        </a:p>
      </dgm:t>
    </dgm:pt>
    <dgm:pt modelId="{E8B33AD6-5B16-4E1D-AAD2-F986DCF1677D}">
      <dgm:prSet custT="1"/>
      <dgm:spPr/>
      <dgm:t>
        <a:bodyPr/>
        <a:lstStyle/>
        <a:p>
          <a:pPr>
            <a:lnSpc>
              <a:spcPct val="100000"/>
            </a:lnSpc>
          </a:pPr>
          <a:r>
            <a:rPr lang="en-GB" sz="2000" dirty="0"/>
            <a:t>Short and long-term measures</a:t>
          </a:r>
          <a:endParaRPr lang="en-US" sz="2000" dirty="0"/>
        </a:p>
      </dgm:t>
    </dgm:pt>
    <dgm:pt modelId="{350F06BC-0A5C-41C7-AB5F-D2D3CF1FC4A4}" type="parTrans" cxnId="{9E892255-B2C0-44A9-8D19-3A8D8E348FED}">
      <dgm:prSet/>
      <dgm:spPr/>
      <dgm:t>
        <a:bodyPr/>
        <a:lstStyle/>
        <a:p>
          <a:endParaRPr lang="en-US"/>
        </a:p>
      </dgm:t>
    </dgm:pt>
    <dgm:pt modelId="{6A186CDB-6C8F-47B0-833E-F9242EC49691}" type="sibTrans" cxnId="{9E892255-B2C0-44A9-8D19-3A8D8E348FED}">
      <dgm:prSet/>
      <dgm:spPr/>
      <dgm:t>
        <a:bodyPr/>
        <a:lstStyle/>
        <a:p>
          <a:pPr>
            <a:lnSpc>
              <a:spcPct val="100000"/>
            </a:lnSpc>
          </a:pPr>
          <a:endParaRPr lang="en-US"/>
        </a:p>
      </dgm:t>
    </dgm:pt>
    <dgm:pt modelId="{A347A6AE-CD56-47CC-A1FA-E78A0638762C}">
      <dgm:prSet custT="1"/>
      <dgm:spPr/>
      <dgm:t>
        <a:bodyPr/>
        <a:lstStyle/>
        <a:p>
          <a:pPr>
            <a:lnSpc>
              <a:spcPct val="100000"/>
            </a:lnSpc>
          </a:pPr>
          <a:r>
            <a:rPr lang="en-GB" sz="2000" dirty="0"/>
            <a:t>Control and evaluation of the cost effectiveness of various marketing activities</a:t>
          </a:r>
          <a:endParaRPr lang="en-US" sz="2000" dirty="0"/>
        </a:p>
      </dgm:t>
    </dgm:pt>
    <dgm:pt modelId="{5B178268-9CDE-47B8-8A77-694677636201}" type="parTrans" cxnId="{CE73D45C-1BEA-4C05-A2B4-A4534B419C1A}">
      <dgm:prSet/>
      <dgm:spPr/>
      <dgm:t>
        <a:bodyPr/>
        <a:lstStyle/>
        <a:p>
          <a:endParaRPr lang="en-US"/>
        </a:p>
      </dgm:t>
    </dgm:pt>
    <dgm:pt modelId="{09B6D434-103F-46D2-AF4B-2FA3ECE47BAE}" type="sibTrans" cxnId="{CE73D45C-1BEA-4C05-A2B4-A4534B419C1A}">
      <dgm:prSet/>
      <dgm:spPr/>
      <dgm:t>
        <a:bodyPr/>
        <a:lstStyle/>
        <a:p>
          <a:pPr>
            <a:lnSpc>
              <a:spcPct val="100000"/>
            </a:lnSpc>
          </a:pPr>
          <a:endParaRPr lang="en-US"/>
        </a:p>
      </dgm:t>
    </dgm:pt>
    <dgm:pt modelId="{A1BF3D09-85B6-486F-8AED-625A83851CAA}">
      <dgm:prSet custT="1"/>
      <dgm:spPr/>
      <dgm:t>
        <a:bodyPr/>
        <a:lstStyle/>
        <a:p>
          <a:pPr>
            <a:lnSpc>
              <a:spcPct val="100000"/>
            </a:lnSpc>
          </a:pPr>
          <a:r>
            <a:rPr lang="en-GB" sz="2000" dirty="0"/>
            <a:t>Will determine development of future marketing strategies</a:t>
          </a:r>
          <a:endParaRPr lang="en-US" sz="2000" dirty="0"/>
        </a:p>
      </dgm:t>
    </dgm:pt>
    <dgm:pt modelId="{16A06D2C-C206-468D-8FF9-9E140449CB02}" type="parTrans" cxnId="{64F96BFA-D9C7-42FB-AC95-496BB04A22EC}">
      <dgm:prSet/>
      <dgm:spPr/>
      <dgm:t>
        <a:bodyPr/>
        <a:lstStyle/>
        <a:p>
          <a:endParaRPr lang="en-US"/>
        </a:p>
      </dgm:t>
    </dgm:pt>
    <dgm:pt modelId="{07A1AF69-E316-434E-9816-A49255FC9BDC}" type="sibTrans" cxnId="{64F96BFA-D9C7-42FB-AC95-496BB04A22EC}">
      <dgm:prSet/>
      <dgm:spPr/>
      <dgm:t>
        <a:bodyPr/>
        <a:lstStyle/>
        <a:p>
          <a:endParaRPr lang="en-US"/>
        </a:p>
      </dgm:t>
    </dgm:pt>
    <dgm:pt modelId="{3D0B2222-8136-4556-8AC2-43BD5E19D5A0}" type="pres">
      <dgm:prSet presAssocID="{400A1610-5934-4032-8BFF-3461BFD804F4}" presName="root" presStyleCnt="0">
        <dgm:presLayoutVars>
          <dgm:dir/>
          <dgm:resizeHandles val="exact"/>
        </dgm:presLayoutVars>
      </dgm:prSet>
      <dgm:spPr/>
    </dgm:pt>
    <dgm:pt modelId="{714C6A2E-D68D-43CE-8815-1B3E3C66ECC3}" type="pres">
      <dgm:prSet presAssocID="{400A1610-5934-4032-8BFF-3461BFD804F4}" presName="container" presStyleCnt="0">
        <dgm:presLayoutVars>
          <dgm:dir/>
          <dgm:resizeHandles val="exact"/>
        </dgm:presLayoutVars>
      </dgm:prSet>
      <dgm:spPr/>
    </dgm:pt>
    <dgm:pt modelId="{B14219FC-4047-4AC0-BC6B-DE398C507B5B}" type="pres">
      <dgm:prSet presAssocID="{8C3D62A0-0476-47B2-8BAC-8C321AEA8732}" presName="compNode" presStyleCnt="0"/>
      <dgm:spPr/>
    </dgm:pt>
    <dgm:pt modelId="{4D662C35-F9E6-46F8-B90A-1B0BD17191E7}" type="pres">
      <dgm:prSet presAssocID="{8C3D62A0-0476-47B2-8BAC-8C321AEA8732}" presName="iconBgRect" presStyleLbl="bgShp" presStyleIdx="0" presStyleCnt="6"/>
      <dgm:spPr/>
    </dgm:pt>
    <dgm:pt modelId="{9BE0BD79-04A8-48BB-AAFF-5FF9C47850A2}" type="pres">
      <dgm:prSet presAssocID="{8C3D62A0-0476-47B2-8BAC-8C321AEA873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4557DC2E-A76A-4E2A-972F-1F88B069FB1C}" type="pres">
      <dgm:prSet presAssocID="{8C3D62A0-0476-47B2-8BAC-8C321AEA8732}" presName="spaceRect" presStyleCnt="0"/>
      <dgm:spPr/>
    </dgm:pt>
    <dgm:pt modelId="{EE7641C2-C52D-41F0-B219-C778A19FAD3D}" type="pres">
      <dgm:prSet presAssocID="{8C3D62A0-0476-47B2-8BAC-8C321AEA8732}" presName="textRect" presStyleLbl="revTx" presStyleIdx="0" presStyleCnt="6">
        <dgm:presLayoutVars>
          <dgm:chMax val="1"/>
          <dgm:chPref val="1"/>
        </dgm:presLayoutVars>
      </dgm:prSet>
      <dgm:spPr/>
    </dgm:pt>
    <dgm:pt modelId="{935A2D7F-48EC-4D95-ADF0-D9AF1CC81EBA}" type="pres">
      <dgm:prSet presAssocID="{F229D4F4-5D2C-4488-AE3C-F6B6CE999725}" presName="sibTrans" presStyleLbl="sibTrans2D1" presStyleIdx="0" presStyleCnt="0"/>
      <dgm:spPr/>
    </dgm:pt>
    <dgm:pt modelId="{7D147EDD-4F66-4B3C-ACA6-B29C9A825E3A}" type="pres">
      <dgm:prSet presAssocID="{4C3481AA-BD22-4AE5-8AD0-FEDAC9C3E045}" presName="compNode" presStyleCnt="0"/>
      <dgm:spPr/>
    </dgm:pt>
    <dgm:pt modelId="{1D4F4F1B-0A6B-43AE-8FE2-4B7DEFF4034E}" type="pres">
      <dgm:prSet presAssocID="{4C3481AA-BD22-4AE5-8AD0-FEDAC9C3E045}" presName="iconBgRect" presStyleLbl="bgShp" presStyleIdx="1" presStyleCnt="6"/>
      <dgm:spPr/>
    </dgm:pt>
    <dgm:pt modelId="{8C657AC6-822A-4533-BE52-68412E6CBEC3}" type="pres">
      <dgm:prSet presAssocID="{4C3481AA-BD22-4AE5-8AD0-FEDAC9C3E04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06D5020A-A56E-4B35-BA91-004A220A8A1C}" type="pres">
      <dgm:prSet presAssocID="{4C3481AA-BD22-4AE5-8AD0-FEDAC9C3E045}" presName="spaceRect" presStyleCnt="0"/>
      <dgm:spPr/>
    </dgm:pt>
    <dgm:pt modelId="{3E8D1ABD-CB98-4E1C-BD48-F3E7AC994305}" type="pres">
      <dgm:prSet presAssocID="{4C3481AA-BD22-4AE5-8AD0-FEDAC9C3E045}" presName="textRect" presStyleLbl="revTx" presStyleIdx="1" presStyleCnt="6">
        <dgm:presLayoutVars>
          <dgm:chMax val="1"/>
          <dgm:chPref val="1"/>
        </dgm:presLayoutVars>
      </dgm:prSet>
      <dgm:spPr/>
    </dgm:pt>
    <dgm:pt modelId="{04A8C5A0-B1E9-4ACB-8A10-82A7EFEA67B0}" type="pres">
      <dgm:prSet presAssocID="{3D52996D-C8E7-4DDF-9718-B2B6B2075354}" presName="sibTrans" presStyleLbl="sibTrans2D1" presStyleIdx="0" presStyleCnt="0"/>
      <dgm:spPr/>
    </dgm:pt>
    <dgm:pt modelId="{0B7A663D-480D-4858-90AA-C32F127C8C2E}" type="pres">
      <dgm:prSet presAssocID="{6698A077-8D78-4D3E-ACE4-F718594854C9}" presName="compNode" presStyleCnt="0"/>
      <dgm:spPr/>
    </dgm:pt>
    <dgm:pt modelId="{20101941-E4B3-43D2-A5CC-61C23C18463D}" type="pres">
      <dgm:prSet presAssocID="{6698A077-8D78-4D3E-ACE4-F718594854C9}" presName="iconBgRect" presStyleLbl="bgShp" presStyleIdx="2" presStyleCnt="6"/>
      <dgm:spPr/>
    </dgm:pt>
    <dgm:pt modelId="{71E044D0-B4D2-4799-BC00-71D4CF2964EA}" type="pres">
      <dgm:prSet presAssocID="{6698A077-8D78-4D3E-ACE4-F718594854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FB034E2C-20E7-435E-94AB-1AE3B6A64D70}" type="pres">
      <dgm:prSet presAssocID="{6698A077-8D78-4D3E-ACE4-F718594854C9}" presName="spaceRect" presStyleCnt="0"/>
      <dgm:spPr/>
    </dgm:pt>
    <dgm:pt modelId="{DDDEE633-3A0E-4CCC-AC4A-2A069B3323A4}" type="pres">
      <dgm:prSet presAssocID="{6698A077-8D78-4D3E-ACE4-F718594854C9}" presName="textRect" presStyleLbl="revTx" presStyleIdx="2" presStyleCnt="6">
        <dgm:presLayoutVars>
          <dgm:chMax val="1"/>
          <dgm:chPref val="1"/>
        </dgm:presLayoutVars>
      </dgm:prSet>
      <dgm:spPr/>
    </dgm:pt>
    <dgm:pt modelId="{4FD4EFCF-B3BF-442A-9712-F6F30BC79686}" type="pres">
      <dgm:prSet presAssocID="{291E1D5C-4188-45CD-A789-B364BCE71D35}" presName="sibTrans" presStyleLbl="sibTrans2D1" presStyleIdx="0" presStyleCnt="0"/>
      <dgm:spPr/>
    </dgm:pt>
    <dgm:pt modelId="{AACF825A-4B1A-4278-9871-A77881D6B206}" type="pres">
      <dgm:prSet presAssocID="{E8B33AD6-5B16-4E1D-AAD2-F986DCF1677D}" presName="compNode" presStyleCnt="0"/>
      <dgm:spPr/>
    </dgm:pt>
    <dgm:pt modelId="{B9195A2E-B38D-420F-AEEC-44DDA30A2B65}" type="pres">
      <dgm:prSet presAssocID="{E8B33AD6-5B16-4E1D-AAD2-F986DCF1677D}" presName="iconBgRect" presStyleLbl="bgShp" presStyleIdx="3" presStyleCnt="6"/>
      <dgm:spPr/>
    </dgm:pt>
    <dgm:pt modelId="{F297833A-888A-496E-B60C-C8353ED0CCFE}" type="pres">
      <dgm:prSet presAssocID="{E8B33AD6-5B16-4E1D-AAD2-F986DCF1677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1C29E05D-2101-43EF-96DC-35825A432670}" type="pres">
      <dgm:prSet presAssocID="{E8B33AD6-5B16-4E1D-AAD2-F986DCF1677D}" presName="spaceRect" presStyleCnt="0"/>
      <dgm:spPr/>
    </dgm:pt>
    <dgm:pt modelId="{006B9265-34BC-4C0B-9505-84E410F74428}" type="pres">
      <dgm:prSet presAssocID="{E8B33AD6-5B16-4E1D-AAD2-F986DCF1677D}" presName="textRect" presStyleLbl="revTx" presStyleIdx="3" presStyleCnt="6">
        <dgm:presLayoutVars>
          <dgm:chMax val="1"/>
          <dgm:chPref val="1"/>
        </dgm:presLayoutVars>
      </dgm:prSet>
      <dgm:spPr/>
    </dgm:pt>
    <dgm:pt modelId="{3102890D-3804-4867-92A2-2418D61EBB0E}" type="pres">
      <dgm:prSet presAssocID="{6A186CDB-6C8F-47B0-833E-F9242EC49691}" presName="sibTrans" presStyleLbl="sibTrans2D1" presStyleIdx="0" presStyleCnt="0"/>
      <dgm:spPr/>
    </dgm:pt>
    <dgm:pt modelId="{2492E17C-BDC1-4E22-A803-19B23430A14A}" type="pres">
      <dgm:prSet presAssocID="{A347A6AE-CD56-47CC-A1FA-E78A0638762C}" presName="compNode" presStyleCnt="0"/>
      <dgm:spPr/>
    </dgm:pt>
    <dgm:pt modelId="{C6574897-AEC2-41C5-93DE-7437B9A7D4C1}" type="pres">
      <dgm:prSet presAssocID="{A347A6AE-CD56-47CC-A1FA-E78A0638762C}" presName="iconBgRect" presStyleLbl="bgShp" presStyleIdx="4" presStyleCnt="6"/>
      <dgm:spPr/>
    </dgm:pt>
    <dgm:pt modelId="{CCF71E9B-0202-4D16-ACDE-F7339E535727}" type="pres">
      <dgm:prSet presAssocID="{A347A6AE-CD56-47CC-A1FA-E78A0638762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BA033D34-1ADB-48DC-A15C-AB21189255B0}" type="pres">
      <dgm:prSet presAssocID="{A347A6AE-CD56-47CC-A1FA-E78A0638762C}" presName="spaceRect" presStyleCnt="0"/>
      <dgm:spPr/>
    </dgm:pt>
    <dgm:pt modelId="{F0D0F9E7-5127-42B4-9CB8-DBD14AD3F7C3}" type="pres">
      <dgm:prSet presAssocID="{A347A6AE-CD56-47CC-A1FA-E78A0638762C}" presName="textRect" presStyleLbl="revTx" presStyleIdx="4" presStyleCnt="6">
        <dgm:presLayoutVars>
          <dgm:chMax val="1"/>
          <dgm:chPref val="1"/>
        </dgm:presLayoutVars>
      </dgm:prSet>
      <dgm:spPr/>
    </dgm:pt>
    <dgm:pt modelId="{9746F45B-FD9B-4CB4-802A-2517C6B9E8DF}" type="pres">
      <dgm:prSet presAssocID="{09B6D434-103F-46D2-AF4B-2FA3ECE47BAE}" presName="sibTrans" presStyleLbl="sibTrans2D1" presStyleIdx="0" presStyleCnt="0"/>
      <dgm:spPr/>
    </dgm:pt>
    <dgm:pt modelId="{CC49D5E0-198F-4E64-B2A2-B257EA2E5B61}" type="pres">
      <dgm:prSet presAssocID="{A1BF3D09-85B6-486F-8AED-625A83851CAA}" presName="compNode" presStyleCnt="0"/>
      <dgm:spPr/>
    </dgm:pt>
    <dgm:pt modelId="{7AC72EBA-CD7C-4594-8B51-C94A9FA47BBA}" type="pres">
      <dgm:prSet presAssocID="{A1BF3D09-85B6-486F-8AED-625A83851CAA}" presName="iconBgRect" presStyleLbl="bgShp" presStyleIdx="5" presStyleCnt="6"/>
      <dgm:spPr/>
    </dgm:pt>
    <dgm:pt modelId="{C6724E5F-09BB-4C05-89F1-4CCF20DF1290}" type="pres">
      <dgm:prSet presAssocID="{A1BF3D09-85B6-486F-8AED-625A83851CA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E7BD682D-152F-48B1-8383-C69BA712FA1D}" type="pres">
      <dgm:prSet presAssocID="{A1BF3D09-85B6-486F-8AED-625A83851CAA}" presName="spaceRect" presStyleCnt="0"/>
      <dgm:spPr/>
    </dgm:pt>
    <dgm:pt modelId="{AA3C90E9-5D26-45C8-BA0A-0E8FA70B4408}" type="pres">
      <dgm:prSet presAssocID="{A1BF3D09-85B6-486F-8AED-625A83851CAA}" presName="textRect" presStyleLbl="revTx" presStyleIdx="5" presStyleCnt="6">
        <dgm:presLayoutVars>
          <dgm:chMax val="1"/>
          <dgm:chPref val="1"/>
        </dgm:presLayoutVars>
      </dgm:prSet>
      <dgm:spPr/>
    </dgm:pt>
  </dgm:ptLst>
  <dgm:cxnLst>
    <dgm:cxn modelId="{321AA604-F963-412E-86D7-826FAA2FEBF8}" srcId="{400A1610-5934-4032-8BFF-3461BFD804F4}" destId="{4C3481AA-BD22-4AE5-8AD0-FEDAC9C3E045}" srcOrd="1" destOrd="0" parTransId="{90C3FB44-B71F-4E3C-AC0C-8A9CFE80A87B}" sibTransId="{3D52996D-C8E7-4DDF-9718-B2B6B2075354}"/>
    <dgm:cxn modelId="{5015BC1A-E98F-4E2D-A77B-9144C024055F}" type="presOf" srcId="{6698A077-8D78-4D3E-ACE4-F718594854C9}" destId="{DDDEE633-3A0E-4CCC-AC4A-2A069B3323A4}" srcOrd="0" destOrd="0" presId="urn:microsoft.com/office/officeart/2018/2/layout/IconCircleList"/>
    <dgm:cxn modelId="{366AC726-3641-4A80-B4E6-53DF80509C95}" type="presOf" srcId="{400A1610-5934-4032-8BFF-3461BFD804F4}" destId="{3D0B2222-8136-4556-8AC2-43BD5E19D5A0}" srcOrd="0" destOrd="0" presId="urn:microsoft.com/office/officeart/2018/2/layout/IconCircleList"/>
    <dgm:cxn modelId="{CE73D45C-1BEA-4C05-A2B4-A4534B419C1A}" srcId="{400A1610-5934-4032-8BFF-3461BFD804F4}" destId="{A347A6AE-CD56-47CC-A1FA-E78A0638762C}" srcOrd="4" destOrd="0" parTransId="{5B178268-9CDE-47B8-8A77-694677636201}" sibTransId="{09B6D434-103F-46D2-AF4B-2FA3ECE47BAE}"/>
    <dgm:cxn modelId="{904DF163-4F9A-4099-B4E6-9679356CF37A}" type="presOf" srcId="{09B6D434-103F-46D2-AF4B-2FA3ECE47BAE}" destId="{9746F45B-FD9B-4CB4-802A-2517C6B9E8DF}" srcOrd="0" destOrd="0" presId="urn:microsoft.com/office/officeart/2018/2/layout/IconCircleList"/>
    <dgm:cxn modelId="{CFEFDA66-A39B-4CAA-8F1A-A4158112B8BE}" type="presOf" srcId="{291E1D5C-4188-45CD-A789-B364BCE71D35}" destId="{4FD4EFCF-B3BF-442A-9712-F6F30BC79686}" srcOrd="0" destOrd="0" presId="urn:microsoft.com/office/officeart/2018/2/layout/IconCircleList"/>
    <dgm:cxn modelId="{81288D4C-9F9A-4914-844A-9B7C7050A6F7}" type="presOf" srcId="{F229D4F4-5D2C-4488-AE3C-F6B6CE999725}" destId="{935A2D7F-48EC-4D95-ADF0-D9AF1CC81EBA}" srcOrd="0" destOrd="0" presId="urn:microsoft.com/office/officeart/2018/2/layout/IconCircleList"/>
    <dgm:cxn modelId="{1CEADC72-E37F-4C3B-B203-39BB535BE5BA}" type="presOf" srcId="{6A186CDB-6C8F-47B0-833E-F9242EC49691}" destId="{3102890D-3804-4867-92A2-2418D61EBB0E}" srcOrd="0" destOrd="0" presId="urn:microsoft.com/office/officeart/2018/2/layout/IconCircleList"/>
    <dgm:cxn modelId="{3A2E2354-FBB4-4E77-9D0B-EC87B0315985}" type="presOf" srcId="{8C3D62A0-0476-47B2-8BAC-8C321AEA8732}" destId="{EE7641C2-C52D-41F0-B219-C778A19FAD3D}" srcOrd="0" destOrd="0" presId="urn:microsoft.com/office/officeart/2018/2/layout/IconCircleList"/>
    <dgm:cxn modelId="{9E892255-B2C0-44A9-8D19-3A8D8E348FED}" srcId="{400A1610-5934-4032-8BFF-3461BFD804F4}" destId="{E8B33AD6-5B16-4E1D-AAD2-F986DCF1677D}" srcOrd="3" destOrd="0" parTransId="{350F06BC-0A5C-41C7-AB5F-D2D3CF1FC4A4}" sibTransId="{6A186CDB-6C8F-47B0-833E-F9242EC49691}"/>
    <dgm:cxn modelId="{738BA08C-9F4B-4D23-AB55-C89ECCC4D654}" srcId="{400A1610-5934-4032-8BFF-3461BFD804F4}" destId="{6698A077-8D78-4D3E-ACE4-F718594854C9}" srcOrd="2" destOrd="0" parTransId="{4D110C48-F90B-452E-91AA-C4FDEB50F01A}" sibTransId="{291E1D5C-4188-45CD-A789-B364BCE71D35}"/>
    <dgm:cxn modelId="{F1B48390-AD1A-446D-BDAB-4F675773B418}" type="presOf" srcId="{A347A6AE-CD56-47CC-A1FA-E78A0638762C}" destId="{F0D0F9E7-5127-42B4-9CB8-DBD14AD3F7C3}" srcOrd="0" destOrd="0" presId="urn:microsoft.com/office/officeart/2018/2/layout/IconCircleList"/>
    <dgm:cxn modelId="{54C501B9-4482-4129-B8C6-54D606F651E0}" type="presOf" srcId="{3D52996D-C8E7-4DDF-9718-B2B6B2075354}" destId="{04A8C5A0-B1E9-4ACB-8A10-82A7EFEA67B0}" srcOrd="0" destOrd="0" presId="urn:microsoft.com/office/officeart/2018/2/layout/IconCircleList"/>
    <dgm:cxn modelId="{F272EACC-649A-4DD8-870B-F888365BA359}" type="presOf" srcId="{E8B33AD6-5B16-4E1D-AAD2-F986DCF1677D}" destId="{006B9265-34BC-4C0B-9505-84E410F74428}" srcOrd="0" destOrd="0" presId="urn:microsoft.com/office/officeart/2018/2/layout/IconCircleList"/>
    <dgm:cxn modelId="{C9DFFAD1-105A-4FDA-9693-9852265DAE9B}" type="presOf" srcId="{4C3481AA-BD22-4AE5-8AD0-FEDAC9C3E045}" destId="{3E8D1ABD-CB98-4E1C-BD48-F3E7AC994305}" srcOrd="0" destOrd="0" presId="urn:microsoft.com/office/officeart/2018/2/layout/IconCircleList"/>
    <dgm:cxn modelId="{9B5F1AE2-23CF-4854-901F-871380A720D1}" srcId="{400A1610-5934-4032-8BFF-3461BFD804F4}" destId="{8C3D62A0-0476-47B2-8BAC-8C321AEA8732}" srcOrd="0" destOrd="0" parTransId="{5EA35D60-29F6-4F08-BECD-41107BF5A680}" sibTransId="{F229D4F4-5D2C-4488-AE3C-F6B6CE999725}"/>
    <dgm:cxn modelId="{A6294CED-5241-46D8-808A-9E1D95720C44}" type="presOf" srcId="{A1BF3D09-85B6-486F-8AED-625A83851CAA}" destId="{AA3C90E9-5D26-45C8-BA0A-0E8FA70B4408}" srcOrd="0" destOrd="0" presId="urn:microsoft.com/office/officeart/2018/2/layout/IconCircleList"/>
    <dgm:cxn modelId="{64F96BFA-D9C7-42FB-AC95-496BB04A22EC}" srcId="{400A1610-5934-4032-8BFF-3461BFD804F4}" destId="{A1BF3D09-85B6-486F-8AED-625A83851CAA}" srcOrd="5" destOrd="0" parTransId="{16A06D2C-C206-468D-8FF9-9E140449CB02}" sibTransId="{07A1AF69-E316-434E-9816-A49255FC9BDC}"/>
    <dgm:cxn modelId="{CD9F0601-3BAB-456F-B8F9-BEDAEDF2A2E9}" type="presParOf" srcId="{3D0B2222-8136-4556-8AC2-43BD5E19D5A0}" destId="{714C6A2E-D68D-43CE-8815-1B3E3C66ECC3}" srcOrd="0" destOrd="0" presId="urn:microsoft.com/office/officeart/2018/2/layout/IconCircleList"/>
    <dgm:cxn modelId="{AF32EB2D-BEE0-4D36-A20C-74CD899ECCA2}" type="presParOf" srcId="{714C6A2E-D68D-43CE-8815-1B3E3C66ECC3}" destId="{B14219FC-4047-4AC0-BC6B-DE398C507B5B}" srcOrd="0" destOrd="0" presId="urn:microsoft.com/office/officeart/2018/2/layout/IconCircleList"/>
    <dgm:cxn modelId="{12354136-451D-4DC3-959F-DEE219CF7E8C}" type="presParOf" srcId="{B14219FC-4047-4AC0-BC6B-DE398C507B5B}" destId="{4D662C35-F9E6-46F8-B90A-1B0BD17191E7}" srcOrd="0" destOrd="0" presId="urn:microsoft.com/office/officeart/2018/2/layout/IconCircleList"/>
    <dgm:cxn modelId="{ADA72849-6FBD-45E5-93CE-BBD2592FF45A}" type="presParOf" srcId="{B14219FC-4047-4AC0-BC6B-DE398C507B5B}" destId="{9BE0BD79-04A8-48BB-AAFF-5FF9C47850A2}" srcOrd="1" destOrd="0" presId="urn:microsoft.com/office/officeart/2018/2/layout/IconCircleList"/>
    <dgm:cxn modelId="{A73D103F-807D-408A-AD01-2CF08897224C}" type="presParOf" srcId="{B14219FC-4047-4AC0-BC6B-DE398C507B5B}" destId="{4557DC2E-A76A-4E2A-972F-1F88B069FB1C}" srcOrd="2" destOrd="0" presId="urn:microsoft.com/office/officeart/2018/2/layout/IconCircleList"/>
    <dgm:cxn modelId="{09B3F980-06DD-43BE-9388-EB40A433DC01}" type="presParOf" srcId="{B14219FC-4047-4AC0-BC6B-DE398C507B5B}" destId="{EE7641C2-C52D-41F0-B219-C778A19FAD3D}" srcOrd="3" destOrd="0" presId="urn:microsoft.com/office/officeart/2018/2/layout/IconCircleList"/>
    <dgm:cxn modelId="{D30CDCCA-2489-482A-95F0-41EF48143279}" type="presParOf" srcId="{714C6A2E-D68D-43CE-8815-1B3E3C66ECC3}" destId="{935A2D7F-48EC-4D95-ADF0-D9AF1CC81EBA}" srcOrd="1" destOrd="0" presId="urn:microsoft.com/office/officeart/2018/2/layout/IconCircleList"/>
    <dgm:cxn modelId="{FE13E146-3D80-4D68-A8CD-92F37808CF2E}" type="presParOf" srcId="{714C6A2E-D68D-43CE-8815-1B3E3C66ECC3}" destId="{7D147EDD-4F66-4B3C-ACA6-B29C9A825E3A}" srcOrd="2" destOrd="0" presId="urn:microsoft.com/office/officeart/2018/2/layout/IconCircleList"/>
    <dgm:cxn modelId="{44A40F0A-0E26-40B6-A7EB-413F4585506B}" type="presParOf" srcId="{7D147EDD-4F66-4B3C-ACA6-B29C9A825E3A}" destId="{1D4F4F1B-0A6B-43AE-8FE2-4B7DEFF4034E}" srcOrd="0" destOrd="0" presId="urn:microsoft.com/office/officeart/2018/2/layout/IconCircleList"/>
    <dgm:cxn modelId="{0F6B119F-7FB5-4849-A71D-26744BBA4AD8}" type="presParOf" srcId="{7D147EDD-4F66-4B3C-ACA6-B29C9A825E3A}" destId="{8C657AC6-822A-4533-BE52-68412E6CBEC3}" srcOrd="1" destOrd="0" presId="urn:microsoft.com/office/officeart/2018/2/layout/IconCircleList"/>
    <dgm:cxn modelId="{172DC4E3-9DD4-4CD5-9515-44FAD70CC008}" type="presParOf" srcId="{7D147EDD-4F66-4B3C-ACA6-B29C9A825E3A}" destId="{06D5020A-A56E-4B35-BA91-004A220A8A1C}" srcOrd="2" destOrd="0" presId="urn:microsoft.com/office/officeart/2018/2/layout/IconCircleList"/>
    <dgm:cxn modelId="{9572D8A1-994B-4576-A2B8-A463D552DE6C}" type="presParOf" srcId="{7D147EDD-4F66-4B3C-ACA6-B29C9A825E3A}" destId="{3E8D1ABD-CB98-4E1C-BD48-F3E7AC994305}" srcOrd="3" destOrd="0" presId="urn:microsoft.com/office/officeart/2018/2/layout/IconCircleList"/>
    <dgm:cxn modelId="{E70E260C-D84D-459C-83D6-2126281EC380}" type="presParOf" srcId="{714C6A2E-D68D-43CE-8815-1B3E3C66ECC3}" destId="{04A8C5A0-B1E9-4ACB-8A10-82A7EFEA67B0}" srcOrd="3" destOrd="0" presId="urn:microsoft.com/office/officeart/2018/2/layout/IconCircleList"/>
    <dgm:cxn modelId="{8E4CEBF2-C523-40D9-AA0A-10EC0E51FF57}" type="presParOf" srcId="{714C6A2E-D68D-43CE-8815-1B3E3C66ECC3}" destId="{0B7A663D-480D-4858-90AA-C32F127C8C2E}" srcOrd="4" destOrd="0" presId="urn:microsoft.com/office/officeart/2018/2/layout/IconCircleList"/>
    <dgm:cxn modelId="{E6BFFEEC-5741-4D65-BA46-2FFFD6D0B5EA}" type="presParOf" srcId="{0B7A663D-480D-4858-90AA-C32F127C8C2E}" destId="{20101941-E4B3-43D2-A5CC-61C23C18463D}" srcOrd="0" destOrd="0" presId="urn:microsoft.com/office/officeart/2018/2/layout/IconCircleList"/>
    <dgm:cxn modelId="{3E13D33F-86DB-4BE3-A416-C8496E8168DD}" type="presParOf" srcId="{0B7A663D-480D-4858-90AA-C32F127C8C2E}" destId="{71E044D0-B4D2-4799-BC00-71D4CF2964EA}" srcOrd="1" destOrd="0" presId="urn:microsoft.com/office/officeart/2018/2/layout/IconCircleList"/>
    <dgm:cxn modelId="{1ED9A481-2067-4DD6-9C5D-3D61B29CC469}" type="presParOf" srcId="{0B7A663D-480D-4858-90AA-C32F127C8C2E}" destId="{FB034E2C-20E7-435E-94AB-1AE3B6A64D70}" srcOrd="2" destOrd="0" presId="urn:microsoft.com/office/officeart/2018/2/layout/IconCircleList"/>
    <dgm:cxn modelId="{A7481F59-AF01-4E84-BC78-DCF626CCFE17}" type="presParOf" srcId="{0B7A663D-480D-4858-90AA-C32F127C8C2E}" destId="{DDDEE633-3A0E-4CCC-AC4A-2A069B3323A4}" srcOrd="3" destOrd="0" presId="urn:microsoft.com/office/officeart/2018/2/layout/IconCircleList"/>
    <dgm:cxn modelId="{B3F6AB02-10EA-487C-BCBC-3B4CF38D66A3}" type="presParOf" srcId="{714C6A2E-D68D-43CE-8815-1B3E3C66ECC3}" destId="{4FD4EFCF-B3BF-442A-9712-F6F30BC79686}" srcOrd="5" destOrd="0" presId="urn:microsoft.com/office/officeart/2018/2/layout/IconCircleList"/>
    <dgm:cxn modelId="{FA417FC3-E989-4350-873F-74625A6615FF}" type="presParOf" srcId="{714C6A2E-D68D-43CE-8815-1B3E3C66ECC3}" destId="{AACF825A-4B1A-4278-9871-A77881D6B206}" srcOrd="6" destOrd="0" presId="urn:microsoft.com/office/officeart/2018/2/layout/IconCircleList"/>
    <dgm:cxn modelId="{2268D416-B576-4BAB-9029-90E4D304EA3E}" type="presParOf" srcId="{AACF825A-4B1A-4278-9871-A77881D6B206}" destId="{B9195A2E-B38D-420F-AEEC-44DDA30A2B65}" srcOrd="0" destOrd="0" presId="urn:microsoft.com/office/officeart/2018/2/layout/IconCircleList"/>
    <dgm:cxn modelId="{30D390F8-8878-4FD5-A4EE-6864F8CADD53}" type="presParOf" srcId="{AACF825A-4B1A-4278-9871-A77881D6B206}" destId="{F297833A-888A-496E-B60C-C8353ED0CCFE}" srcOrd="1" destOrd="0" presId="urn:microsoft.com/office/officeart/2018/2/layout/IconCircleList"/>
    <dgm:cxn modelId="{53452345-0D53-45EF-A80C-C59285A1C1A0}" type="presParOf" srcId="{AACF825A-4B1A-4278-9871-A77881D6B206}" destId="{1C29E05D-2101-43EF-96DC-35825A432670}" srcOrd="2" destOrd="0" presId="urn:microsoft.com/office/officeart/2018/2/layout/IconCircleList"/>
    <dgm:cxn modelId="{FFC010D6-D78A-4824-B96C-E9F3BFBED11E}" type="presParOf" srcId="{AACF825A-4B1A-4278-9871-A77881D6B206}" destId="{006B9265-34BC-4C0B-9505-84E410F74428}" srcOrd="3" destOrd="0" presId="urn:microsoft.com/office/officeart/2018/2/layout/IconCircleList"/>
    <dgm:cxn modelId="{4B584F37-2B00-4FF8-8E25-F94AC1C88024}" type="presParOf" srcId="{714C6A2E-D68D-43CE-8815-1B3E3C66ECC3}" destId="{3102890D-3804-4867-92A2-2418D61EBB0E}" srcOrd="7" destOrd="0" presId="urn:microsoft.com/office/officeart/2018/2/layout/IconCircleList"/>
    <dgm:cxn modelId="{8DE6CCDA-7678-4B77-A7F7-F6039A805B16}" type="presParOf" srcId="{714C6A2E-D68D-43CE-8815-1B3E3C66ECC3}" destId="{2492E17C-BDC1-4E22-A803-19B23430A14A}" srcOrd="8" destOrd="0" presId="urn:microsoft.com/office/officeart/2018/2/layout/IconCircleList"/>
    <dgm:cxn modelId="{EB3C3F77-4098-4960-868F-FC3AC6F4057B}" type="presParOf" srcId="{2492E17C-BDC1-4E22-A803-19B23430A14A}" destId="{C6574897-AEC2-41C5-93DE-7437B9A7D4C1}" srcOrd="0" destOrd="0" presId="urn:microsoft.com/office/officeart/2018/2/layout/IconCircleList"/>
    <dgm:cxn modelId="{F3F438E0-7CDF-4511-A19E-BEEBCD959A69}" type="presParOf" srcId="{2492E17C-BDC1-4E22-A803-19B23430A14A}" destId="{CCF71E9B-0202-4D16-ACDE-F7339E535727}" srcOrd="1" destOrd="0" presId="urn:microsoft.com/office/officeart/2018/2/layout/IconCircleList"/>
    <dgm:cxn modelId="{649AA3EF-9A52-4F59-A1D4-50490BF4226C}" type="presParOf" srcId="{2492E17C-BDC1-4E22-A803-19B23430A14A}" destId="{BA033D34-1ADB-48DC-A15C-AB21189255B0}" srcOrd="2" destOrd="0" presId="urn:microsoft.com/office/officeart/2018/2/layout/IconCircleList"/>
    <dgm:cxn modelId="{15BB7423-D8D0-4C6C-A41C-40B70DF4C741}" type="presParOf" srcId="{2492E17C-BDC1-4E22-A803-19B23430A14A}" destId="{F0D0F9E7-5127-42B4-9CB8-DBD14AD3F7C3}" srcOrd="3" destOrd="0" presId="urn:microsoft.com/office/officeart/2018/2/layout/IconCircleList"/>
    <dgm:cxn modelId="{76F23400-058D-4480-8F1C-5B22CE4176C8}" type="presParOf" srcId="{714C6A2E-D68D-43CE-8815-1B3E3C66ECC3}" destId="{9746F45B-FD9B-4CB4-802A-2517C6B9E8DF}" srcOrd="9" destOrd="0" presId="urn:microsoft.com/office/officeart/2018/2/layout/IconCircleList"/>
    <dgm:cxn modelId="{A33E9808-B680-4EEA-B930-98EF17F19F5D}" type="presParOf" srcId="{714C6A2E-D68D-43CE-8815-1B3E3C66ECC3}" destId="{CC49D5E0-198F-4E64-B2A2-B257EA2E5B61}" srcOrd="10" destOrd="0" presId="urn:microsoft.com/office/officeart/2018/2/layout/IconCircleList"/>
    <dgm:cxn modelId="{4CD76543-F1DC-4A5A-A544-52DBDBB33584}" type="presParOf" srcId="{CC49D5E0-198F-4E64-B2A2-B257EA2E5B61}" destId="{7AC72EBA-CD7C-4594-8B51-C94A9FA47BBA}" srcOrd="0" destOrd="0" presId="urn:microsoft.com/office/officeart/2018/2/layout/IconCircleList"/>
    <dgm:cxn modelId="{75578374-0248-4302-98CE-6C25D9ABA557}" type="presParOf" srcId="{CC49D5E0-198F-4E64-B2A2-B257EA2E5B61}" destId="{C6724E5F-09BB-4C05-89F1-4CCF20DF1290}" srcOrd="1" destOrd="0" presId="urn:microsoft.com/office/officeart/2018/2/layout/IconCircleList"/>
    <dgm:cxn modelId="{E2534EDB-7787-46AF-A572-040F9FC637AA}" type="presParOf" srcId="{CC49D5E0-198F-4E64-B2A2-B257EA2E5B61}" destId="{E7BD682D-152F-48B1-8383-C69BA712FA1D}" srcOrd="2" destOrd="0" presId="urn:microsoft.com/office/officeart/2018/2/layout/IconCircleList"/>
    <dgm:cxn modelId="{A9332F08-EB68-4724-BFF3-9698D91DC0E8}" type="presParOf" srcId="{CC49D5E0-198F-4E64-B2A2-B257EA2E5B61}" destId="{AA3C90E9-5D26-45C8-BA0A-0E8FA70B440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689748-7816-4B0E-8CBD-11DE5B3425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39A4F6-DA82-445A-9166-FE29989813F2}">
      <dgm:prSet/>
      <dgm:spPr/>
      <dgm:t>
        <a:bodyPr/>
        <a:lstStyle/>
        <a:p>
          <a:pPr>
            <a:lnSpc>
              <a:spcPct val="100000"/>
            </a:lnSpc>
          </a:pPr>
          <a:r>
            <a:rPr lang="en-GB" b="0" i="0"/>
            <a:t>You should </a:t>
          </a:r>
          <a:r>
            <a:rPr lang="en-GB" b="1" i="0"/>
            <a:t>NEVER</a:t>
          </a:r>
          <a:r>
            <a:rPr lang="en-GB" b="0" i="0"/>
            <a:t> run a marketing campaign without </a:t>
          </a:r>
          <a:r>
            <a:rPr lang="en-GB"/>
            <a:t>track</a:t>
          </a:r>
          <a:r>
            <a:rPr lang="en-GB" b="0" i="0"/>
            <a:t>ing progress along the duration of the plan.</a:t>
          </a:r>
          <a:endParaRPr lang="en-US"/>
        </a:p>
      </dgm:t>
    </dgm:pt>
    <dgm:pt modelId="{76FC72B7-60E7-4401-92F5-8898F47746D2}" type="parTrans" cxnId="{DFF6FD06-D5B2-4B65-9921-4F0DFD70109B}">
      <dgm:prSet/>
      <dgm:spPr/>
      <dgm:t>
        <a:bodyPr/>
        <a:lstStyle/>
        <a:p>
          <a:endParaRPr lang="en-US"/>
        </a:p>
      </dgm:t>
    </dgm:pt>
    <dgm:pt modelId="{0E4C7824-F983-4091-90B8-3899078EC074}" type="sibTrans" cxnId="{DFF6FD06-D5B2-4B65-9921-4F0DFD70109B}">
      <dgm:prSet/>
      <dgm:spPr/>
      <dgm:t>
        <a:bodyPr/>
        <a:lstStyle/>
        <a:p>
          <a:endParaRPr lang="en-US"/>
        </a:p>
      </dgm:t>
    </dgm:pt>
    <dgm:pt modelId="{BA78F04D-C431-41EC-B70D-47033C022958}">
      <dgm:prSet/>
      <dgm:spPr/>
      <dgm:t>
        <a:bodyPr/>
        <a:lstStyle/>
        <a:p>
          <a:pPr>
            <a:lnSpc>
              <a:spcPct val="100000"/>
            </a:lnSpc>
          </a:pPr>
          <a:r>
            <a:rPr lang="en-GB" b="0" i="0"/>
            <a:t>The ‘Control’ element of SOSTAC </a:t>
          </a:r>
          <a:r>
            <a:rPr lang="en-GB"/>
            <a:t>covers</a:t>
          </a:r>
          <a:r>
            <a:rPr lang="en-GB" b="0" i="0"/>
            <a:t> what you are going to measure to track the implementation of your plan against objectives</a:t>
          </a:r>
          <a:endParaRPr lang="en-US"/>
        </a:p>
      </dgm:t>
    </dgm:pt>
    <dgm:pt modelId="{AB6139E8-631F-424D-A042-C3DA6D40C9DE}" type="parTrans" cxnId="{2EA26B06-8CFF-4740-A86A-08B165BBAF10}">
      <dgm:prSet/>
      <dgm:spPr/>
      <dgm:t>
        <a:bodyPr/>
        <a:lstStyle/>
        <a:p>
          <a:endParaRPr lang="en-US"/>
        </a:p>
      </dgm:t>
    </dgm:pt>
    <dgm:pt modelId="{0666B9E8-4977-479B-9F70-88F3BA890C0F}" type="sibTrans" cxnId="{2EA26B06-8CFF-4740-A86A-08B165BBAF10}">
      <dgm:prSet/>
      <dgm:spPr/>
      <dgm:t>
        <a:bodyPr/>
        <a:lstStyle/>
        <a:p>
          <a:endParaRPr lang="en-US"/>
        </a:p>
      </dgm:t>
    </dgm:pt>
    <dgm:pt modelId="{39DFC9AD-A383-47F5-9B55-2CE758C73004}">
      <dgm:prSet/>
      <dgm:spPr/>
      <dgm:t>
        <a:bodyPr/>
        <a:lstStyle/>
        <a:p>
          <a:pPr>
            <a:lnSpc>
              <a:spcPct val="100000"/>
            </a:lnSpc>
          </a:pPr>
          <a:r>
            <a:rPr lang="en-GB" b="0" i="0"/>
            <a:t>Marketers use ‘</a:t>
          </a:r>
          <a:r>
            <a:rPr lang="en-GB"/>
            <a:t>M</a:t>
          </a:r>
          <a:r>
            <a:rPr lang="en-GB" b="0" i="0"/>
            <a:t>arketing </a:t>
          </a:r>
          <a:r>
            <a:rPr lang="en-GB"/>
            <a:t>M</a:t>
          </a:r>
          <a:r>
            <a:rPr lang="en-GB" b="0" i="0"/>
            <a:t>etrics’ to monitor, record, and measure progress over time. The metrics themselves are varied and can change from campaign to campaign and across different platforms. </a:t>
          </a:r>
          <a:endParaRPr lang="en-US"/>
        </a:p>
      </dgm:t>
    </dgm:pt>
    <dgm:pt modelId="{F3AE0A7D-7AC4-4C27-971F-5072E4475EFC}" type="parTrans" cxnId="{30C84752-CCE0-44D4-859E-24C703887A99}">
      <dgm:prSet/>
      <dgm:spPr/>
      <dgm:t>
        <a:bodyPr/>
        <a:lstStyle/>
        <a:p>
          <a:endParaRPr lang="en-US"/>
        </a:p>
      </dgm:t>
    </dgm:pt>
    <dgm:pt modelId="{9317D094-A3E3-4B76-B9D5-D00E5061C6E0}" type="sibTrans" cxnId="{30C84752-CCE0-44D4-859E-24C703887A99}">
      <dgm:prSet/>
      <dgm:spPr/>
      <dgm:t>
        <a:bodyPr/>
        <a:lstStyle/>
        <a:p>
          <a:endParaRPr lang="en-US"/>
        </a:p>
      </dgm:t>
    </dgm:pt>
    <dgm:pt modelId="{77342925-3BA4-4C7A-BA1A-8EC125AC01AB}">
      <dgm:prSet/>
      <dgm:spPr/>
      <dgm:t>
        <a:bodyPr/>
        <a:lstStyle/>
        <a:p>
          <a:pPr>
            <a:lnSpc>
              <a:spcPct val="100000"/>
            </a:lnSpc>
          </a:pPr>
          <a:r>
            <a:rPr lang="en-GB" b="0" i="0"/>
            <a:t>Marketers need to hone in on their goals and objectives and choose the metrics that will track their successes and failures. Although there are many working metrics you could keep track of, you need to select specific metrics for key elements of each campaign. </a:t>
          </a:r>
          <a:endParaRPr lang="en-US"/>
        </a:p>
      </dgm:t>
    </dgm:pt>
    <dgm:pt modelId="{271353F4-99E9-454B-811B-80667E813406}" type="parTrans" cxnId="{13EB0048-F050-4B23-8459-75EB436BE3D6}">
      <dgm:prSet/>
      <dgm:spPr/>
      <dgm:t>
        <a:bodyPr/>
        <a:lstStyle/>
        <a:p>
          <a:endParaRPr lang="en-US"/>
        </a:p>
      </dgm:t>
    </dgm:pt>
    <dgm:pt modelId="{3C32A6F9-D60D-418F-B4F7-6212A24F9DD0}" type="sibTrans" cxnId="{13EB0048-F050-4B23-8459-75EB436BE3D6}">
      <dgm:prSet/>
      <dgm:spPr/>
      <dgm:t>
        <a:bodyPr/>
        <a:lstStyle/>
        <a:p>
          <a:endParaRPr lang="en-US"/>
        </a:p>
      </dgm:t>
    </dgm:pt>
    <dgm:pt modelId="{E77406DA-AC02-4BAE-B885-0507BEC4224C}" type="pres">
      <dgm:prSet presAssocID="{A5689748-7816-4B0E-8CBD-11DE5B3425D3}" presName="root" presStyleCnt="0">
        <dgm:presLayoutVars>
          <dgm:dir/>
          <dgm:resizeHandles val="exact"/>
        </dgm:presLayoutVars>
      </dgm:prSet>
      <dgm:spPr/>
    </dgm:pt>
    <dgm:pt modelId="{8568C311-73AA-4FD1-8156-E162159E07C1}" type="pres">
      <dgm:prSet presAssocID="{C339A4F6-DA82-445A-9166-FE29989813F2}" presName="compNode" presStyleCnt="0"/>
      <dgm:spPr/>
    </dgm:pt>
    <dgm:pt modelId="{46EEB18C-4764-4D3A-A1C8-43238C2A8D8F}" type="pres">
      <dgm:prSet presAssocID="{C339A4F6-DA82-445A-9166-FE29989813F2}" presName="bgRect" presStyleLbl="bgShp" presStyleIdx="0" presStyleCnt="4"/>
      <dgm:spPr/>
    </dgm:pt>
    <dgm:pt modelId="{634C78AD-0A00-48F0-A619-F410CD88C979}" type="pres">
      <dgm:prSet presAssocID="{C339A4F6-DA82-445A-9166-FE29989813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982853D-C5AD-4520-825C-17D91FEDE188}" type="pres">
      <dgm:prSet presAssocID="{C339A4F6-DA82-445A-9166-FE29989813F2}" presName="spaceRect" presStyleCnt="0"/>
      <dgm:spPr/>
    </dgm:pt>
    <dgm:pt modelId="{1F359CC4-E574-45FA-85BC-9440AAC1951E}" type="pres">
      <dgm:prSet presAssocID="{C339A4F6-DA82-445A-9166-FE29989813F2}" presName="parTx" presStyleLbl="revTx" presStyleIdx="0" presStyleCnt="4">
        <dgm:presLayoutVars>
          <dgm:chMax val="0"/>
          <dgm:chPref val="0"/>
        </dgm:presLayoutVars>
      </dgm:prSet>
      <dgm:spPr/>
    </dgm:pt>
    <dgm:pt modelId="{C360D0FE-778C-4798-A261-AF1AF2D1835E}" type="pres">
      <dgm:prSet presAssocID="{0E4C7824-F983-4091-90B8-3899078EC074}" presName="sibTrans" presStyleCnt="0"/>
      <dgm:spPr/>
    </dgm:pt>
    <dgm:pt modelId="{3AEF073A-CA20-4185-8B30-A7017709685E}" type="pres">
      <dgm:prSet presAssocID="{BA78F04D-C431-41EC-B70D-47033C022958}" presName="compNode" presStyleCnt="0"/>
      <dgm:spPr/>
    </dgm:pt>
    <dgm:pt modelId="{706D024F-7B54-4FEA-8EB9-FB6AE4C2BA9A}" type="pres">
      <dgm:prSet presAssocID="{BA78F04D-C431-41EC-B70D-47033C022958}" presName="bgRect" presStyleLbl="bgShp" presStyleIdx="1" presStyleCnt="4"/>
      <dgm:spPr/>
    </dgm:pt>
    <dgm:pt modelId="{39A7A72B-6AFF-4E54-97A9-6A826B5E9A51}" type="pres">
      <dgm:prSet presAssocID="{BA78F04D-C431-41EC-B70D-47033C0229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C6D90499-6BC3-4124-85C9-1A42955A8B7A}" type="pres">
      <dgm:prSet presAssocID="{BA78F04D-C431-41EC-B70D-47033C022958}" presName="spaceRect" presStyleCnt="0"/>
      <dgm:spPr/>
    </dgm:pt>
    <dgm:pt modelId="{911D01E8-126A-4D4B-BB22-F14753E47C1C}" type="pres">
      <dgm:prSet presAssocID="{BA78F04D-C431-41EC-B70D-47033C022958}" presName="parTx" presStyleLbl="revTx" presStyleIdx="1" presStyleCnt="4">
        <dgm:presLayoutVars>
          <dgm:chMax val="0"/>
          <dgm:chPref val="0"/>
        </dgm:presLayoutVars>
      </dgm:prSet>
      <dgm:spPr/>
    </dgm:pt>
    <dgm:pt modelId="{107105D2-3780-4E2D-AAFB-471F543D6D80}" type="pres">
      <dgm:prSet presAssocID="{0666B9E8-4977-479B-9F70-88F3BA890C0F}" presName="sibTrans" presStyleCnt="0"/>
      <dgm:spPr/>
    </dgm:pt>
    <dgm:pt modelId="{B416E648-C1B0-4E69-BA34-A36EB7417DCE}" type="pres">
      <dgm:prSet presAssocID="{39DFC9AD-A383-47F5-9B55-2CE758C73004}" presName="compNode" presStyleCnt="0"/>
      <dgm:spPr/>
    </dgm:pt>
    <dgm:pt modelId="{A0E4B31E-A733-49A6-B830-60D4315B6CAC}" type="pres">
      <dgm:prSet presAssocID="{39DFC9AD-A383-47F5-9B55-2CE758C73004}" presName="bgRect" presStyleLbl="bgShp" presStyleIdx="2" presStyleCnt="4"/>
      <dgm:spPr/>
    </dgm:pt>
    <dgm:pt modelId="{994F5DC8-2F44-47AD-9E51-FDEF601130D3}" type="pres">
      <dgm:prSet presAssocID="{39DFC9AD-A383-47F5-9B55-2CE758C730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ABA4CD15-62EE-4B8E-86B1-22059925DCE2}" type="pres">
      <dgm:prSet presAssocID="{39DFC9AD-A383-47F5-9B55-2CE758C73004}" presName="spaceRect" presStyleCnt="0"/>
      <dgm:spPr/>
    </dgm:pt>
    <dgm:pt modelId="{EC339976-55A6-4E84-89E7-E24E9A0F0B31}" type="pres">
      <dgm:prSet presAssocID="{39DFC9AD-A383-47F5-9B55-2CE758C73004}" presName="parTx" presStyleLbl="revTx" presStyleIdx="2" presStyleCnt="4">
        <dgm:presLayoutVars>
          <dgm:chMax val="0"/>
          <dgm:chPref val="0"/>
        </dgm:presLayoutVars>
      </dgm:prSet>
      <dgm:spPr/>
    </dgm:pt>
    <dgm:pt modelId="{C100AD97-C9D7-46E6-B8E5-C9EF1DDD6835}" type="pres">
      <dgm:prSet presAssocID="{9317D094-A3E3-4B76-B9D5-D00E5061C6E0}" presName="sibTrans" presStyleCnt="0"/>
      <dgm:spPr/>
    </dgm:pt>
    <dgm:pt modelId="{7E73AFEE-B553-446A-B084-8E1C923C406A}" type="pres">
      <dgm:prSet presAssocID="{77342925-3BA4-4C7A-BA1A-8EC125AC01AB}" presName="compNode" presStyleCnt="0"/>
      <dgm:spPr/>
    </dgm:pt>
    <dgm:pt modelId="{865C3F6F-4964-4C22-91B6-3F3EAB799C97}" type="pres">
      <dgm:prSet presAssocID="{77342925-3BA4-4C7A-BA1A-8EC125AC01AB}" presName="bgRect" presStyleLbl="bgShp" presStyleIdx="3" presStyleCnt="4"/>
      <dgm:spPr/>
    </dgm:pt>
    <dgm:pt modelId="{E605AE88-75F4-4E5B-9807-7A886CA694EC}" type="pres">
      <dgm:prSet presAssocID="{77342925-3BA4-4C7A-BA1A-8EC125AC01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AF6662D0-0DC6-40B5-985F-00F9C0E9B987}" type="pres">
      <dgm:prSet presAssocID="{77342925-3BA4-4C7A-BA1A-8EC125AC01AB}" presName="spaceRect" presStyleCnt="0"/>
      <dgm:spPr/>
    </dgm:pt>
    <dgm:pt modelId="{20EDF7BB-93D0-4F3E-B9FB-9398402FECEE}" type="pres">
      <dgm:prSet presAssocID="{77342925-3BA4-4C7A-BA1A-8EC125AC01AB}" presName="parTx" presStyleLbl="revTx" presStyleIdx="3" presStyleCnt="4">
        <dgm:presLayoutVars>
          <dgm:chMax val="0"/>
          <dgm:chPref val="0"/>
        </dgm:presLayoutVars>
      </dgm:prSet>
      <dgm:spPr/>
    </dgm:pt>
  </dgm:ptLst>
  <dgm:cxnLst>
    <dgm:cxn modelId="{2EA26B06-8CFF-4740-A86A-08B165BBAF10}" srcId="{A5689748-7816-4B0E-8CBD-11DE5B3425D3}" destId="{BA78F04D-C431-41EC-B70D-47033C022958}" srcOrd="1" destOrd="0" parTransId="{AB6139E8-631F-424D-A042-C3DA6D40C9DE}" sibTransId="{0666B9E8-4977-479B-9F70-88F3BA890C0F}"/>
    <dgm:cxn modelId="{DFF6FD06-D5B2-4B65-9921-4F0DFD70109B}" srcId="{A5689748-7816-4B0E-8CBD-11DE5B3425D3}" destId="{C339A4F6-DA82-445A-9166-FE29989813F2}" srcOrd="0" destOrd="0" parTransId="{76FC72B7-60E7-4401-92F5-8898F47746D2}" sibTransId="{0E4C7824-F983-4091-90B8-3899078EC074}"/>
    <dgm:cxn modelId="{800D8311-904F-4C37-A4CA-6D24AA521194}" type="presOf" srcId="{BA78F04D-C431-41EC-B70D-47033C022958}" destId="{911D01E8-126A-4D4B-BB22-F14753E47C1C}" srcOrd="0" destOrd="0" presId="urn:microsoft.com/office/officeart/2018/2/layout/IconVerticalSolidList"/>
    <dgm:cxn modelId="{7C58CB23-5CE1-4C9D-B156-9FAFA26CF65E}" type="presOf" srcId="{39DFC9AD-A383-47F5-9B55-2CE758C73004}" destId="{EC339976-55A6-4E84-89E7-E24E9A0F0B31}" srcOrd="0" destOrd="0" presId="urn:microsoft.com/office/officeart/2018/2/layout/IconVerticalSolidList"/>
    <dgm:cxn modelId="{C5B1FD61-8836-4105-9F9F-0CECE1189307}" type="presOf" srcId="{77342925-3BA4-4C7A-BA1A-8EC125AC01AB}" destId="{20EDF7BB-93D0-4F3E-B9FB-9398402FECEE}" srcOrd="0" destOrd="0" presId="urn:microsoft.com/office/officeart/2018/2/layout/IconVerticalSolidList"/>
    <dgm:cxn modelId="{B7439B65-BD4A-4065-8D66-FA59870D4E95}" type="presOf" srcId="{C339A4F6-DA82-445A-9166-FE29989813F2}" destId="{1F359CC4-E574-45FA-85BC-9440AAC1951E}" srcOrd="0" destOrd="0" presId="urn:microsoft.com/office/officeart/2018/2/layout/IconVerticalSolidList"/>
    <dgm:cxn modelId="{13EB0048-F050-4B23-8459-75EB436BE3D6}" srcId="{A5689748-7816-4B0E-8CBD-11DE5B3425D3}" destId="{77342925-3BA4-4C7A-BA1A-8EC125AC01AB}" srcOrd="3" destOrd="0" parTransId="{271353F4-99E9-454B-811B-80667E813406}" sibTransId="{3C32A6F9-D60D-418F-B4F7-6212A24F9DD0}"/>
    <dgm:cxn modelId="{A3C3CA51-2C57-4EE3-9103-8983AB296C89}" type="presOf" srcId="{A5689748-7816-4B0E-8CBD-11DE5B3425D3}" destId="{E77406DA-AC02-4BAE-B885-0507BEC4224C}" srcOrd="0" destOrd="0" presId="urn:microsoft.com/office/officeart/2018/2/layout/IconVerticalSolidList"/>
    <dgm:cxn modelId="{30C84752-CCE0-44D4-859E-24C703887A99}" srcId="{A5689748-7816-4B0E-8CBD-11DE5B3425D3}" destId="{39DFC9AD-A383-47F5-9B55-2CE758C73004}" srcOrd="2" destOrd="0" parTransId="{F3AE0A7D-7AC4-4C27-971F-5072E4475EFC}" sibTransId="{9317D094-A3E3-4B76-B9D5-D00E5061C6E0}"/>
    <dgm:cxn modelId="{820005FA-A0B1-4198-B9D6-6CBA76D2F370}" type="presParOf" srcId="{E77406DA-AC02-4BAE-B885-0507BEC4224C}" destId="{8568C311-73AA-4FD1-8156-E162159E07C1}" srcOrd="0" destOrd="0" presId="urn:microsoft.com/office/officeart/2018/2/layout/IconVerticalSolidList"/>
    <dgm:cxn modelId="{BC70FDBC-46AB-462A-811A-CF2294FF3913}" type="presParOf" srcId="{8568C311-73AA-4FD1-8156-E162159E07C1}" destId="{46EEB18C-4764-4D3A-A1C8-43238C2A8D8F}" srcOrd="0" destOrd="0" presId="urn:microsoft.com/office/officeart/2018/2/layout/IconVerticalSolidList"/>
    <dgm:cxn modelId="{19D6F62E-D6A5-45A1-BC3A-29C1619EDA1D}" type="presParOf" srcId="{8568C311-73AA-4FD1-8156-E162159E07C1}" destId="{634C78AD-0A00-48F0-A619-F410CD88C979}" srcOrd="1" destOrd="0" presId="urn:microsoft.com/office/officeart/2018/2/layout/IconVerticalSolidList"/>
    <dgm:cxn modelId="{01C5E367-E7D7-41D4-B688-DEAEC8C66763}" type="presParOf" srcId="{8568C311-73AA-4FD1-8156-E162159E07C1}" destId="{F982853D-C5AD-4520-825C-17D91FEDE188}" srcOrd="2" destOrd="0" presId="urn:microsoft.com/office/officeart/2018/2/layout/IconVerticalSolidList"/>
    <dgm:cxn modelId="{BC1563BB-3E11-4A67-9A84-9D18BAD65F6E}" type="presParOf" srcId="{8568C311-73AA-4FD1-8156-E162159E07C1}" destId="{1F359CC4-E574-45FA-85BC-9440AAC1951E}" srcOrd="3" destOrd="0" presId="urn:microsoft.com/office/officeart/2018/2/layout/IconVerticalSolidList"/>
    <dgm:cxn modelId="{F2E03663-CEF5-43E8-AC17-AAF3CDB15B9A}" type="presParOf" srcId="{E77406DA-AC02-4BAE-B885-0507BEC4224C}" destId="{C360D0FE-778C-4798-A261-AF1AF2D1835E}" srcOrd="1" destOrd="0" presId="urn:microsoft.com/office/officeart/2018/2/layout/IconVerticalSolidList"/>
    <dgm:cxn modelId="{8B26AF5F-A6AF-4ED9-8441-E4B433B7378B}" type="presParOf" srcId="{E77406DA-AC02-4BAE-B885-0507BEC4224C}" destId="{3AEF073A-CA20-4185-8B30-A7017709685E}" srcOrd="2" destOrd="0" presId="urn:microsoft.com/office/officeart/2018/2/layout/IconVerticalSolidList"/>
    <dgm:cxn modelId="{F43D8CE0-0F17-4DEF-8A35-93F018307171}" type="presParOf" srcId="{3AEF073A-CA20-4185-8B30-A7017709685E}" destId="{706D024F-7B54-4FEA-8EB9-FB6AE4C2BA9A}" srcOrd="0" destOrd="0" presId="urn:microsoft.com/office/officeart/2018/2/layout/IconVerticalSolidList"/>
    <dgm:cxn modelId="{D12A0908-9A94-47D2-B34E-90823899246C}" type="presParOf" srcId="{3AEF073A-CA20-4185-8B30-A7017709685E}" destId="{39A7A72B-6AFF-4E54-97A9-6A826B5E9A51}" srcOrd="1" destOrd="0" presId="urn:microsoft.com/office/officeart/2018/2/layout/IconVerticalSolidList"/>
    <dgm:cxn modelId="{EDDEE185-96C5-4647-B26A-03D954288B45}" type="presParOf" srcId="{3AEF073A-CA20-4185-8B30-A7017709685E}" destId="{C6D90499-6BC3-4124-85C9-1A42955A8B7A}" srcOrd="2" destOrd="0" presId="urn:microsoft.com/office/officeart/2018/2/layout/IconVerticalSolidList"/>
    <dgm:cxn modelId="{99CB35A2-72F1-4560-9112-02DE0FA592AB}" type="presParOf" srcId="{3AEF073A-CA20-4185-8B30-A7017709685E}" destId="{911D01E8-126A-4D4B-BB22-F14753E47C1C}" srcOrd="3" destOrd="0" presId="urn:microsoft.com/office/officeart/2018/2/layout/IconVerticalSolidList"/>
    <dgm:cxn modelId="{69B3FC69-BE01-42E8-8F54-47019C080BF3}" type="presParOf" srcId="{E77406DA-AC02-4BAE-B885-0507BEC4224C}" destId="{107105D2-3780-4E2D-AAFB-471F543D6D80}" srcOrd="3" destOrd="0" presId="urn:microsoft.com/office/officeart/2018/2/layout/IconVerticalSolidList"/>
    <dgm:cxn modelId="{9F443B35-6823-48BF-8FDF-8EF61A7DC84C}" type="presParOf" srcId="{E77406DA-AC02-4BAE-B885-0507BEC4224C}" destId="{B416E648-C1B0-4E69-BA34-A36EB7417DCE}" srcOrd="4" destOrd="0" presId="urn:microsoft.com/office/officeart/2018/2/layout/IconVerticalSolidList"/>
    <dgm:cxn modelId="{1E0328B7-7818-403D-8B17-A29DD731D5A8}" type="presParOf" srcId="{B416E648-C1B0-4E69-BA34-A36EB7417DCE}" destId="{A0E4B31E-A733-49A6-B830-60D4315B6CAC}" srcOrd="0" destOrd="0" presId="urn:microsoft.com/office/officeart/2018/2/layout/IconVerticalSolidList"/>
    <dgm:cxn modelId="{9BA443A1-0A11-4242-9346-7D11F7DA0BFA}" type="presParOf" srcId="{B416E648-C1B0-4E69-BA34-A36EB7417DCE}" destId="{994F5DC8-2F44-47AD-9E51-FDEF601130D3}" srcOrd="1" destOrd="0" presId="urn:microsoft.com/office/officeart/2018/2/layout/IconVerticalSolidList"/>
    <dgm:cxn modelId="{1B06FE2D-3EF8-40B1-82AA-580CE38DBFFE}" type="presParOf" srcId="{B416E648-C1B0-4E69-BA34-A36EB7417DCE}" destId="{ABA4CD15-62EE-4B8E-86B1-22059925DCE2}" srcOrd="2" destOrd="0" presId="urn:microsoft.com/office/officeart/2018/2/layout/IconVerticalSolidList"/>
    <dgm:cxn modelId="{F4198783-6FF9-415F-8780-FD6C0A03DFF5}" type="presParOf" srcId="{B416E648-C1B0-4E69-BA34-A36EB7417DCE}" destId="{EC339976-55A6-4E84-89E7-E24E9A0F0B31}" srcOrd="3" destOrd="0" presId="urn:microsoft.com/office/officeart/2018/2/layout/IconVerticalSolidList"/>
    <dgm:cxn modelId="{2B0984CB-9F7B-4CD8-9ACA-BE5FFAC186E3}" type="presParOf" srcId="{E77406DA-AC02-4BAE-B885-0507BEC4224C}" destId="{C100AD97-C9D7-46E6-B8E5-C9EF1DDD6835}" srcOrd="5" destOrd="0" presId="urn:microsoft.com/office/officeart/2018/2/layout/IconVerticalSolidList"/>
    <dgm:cxn modelId="{10BAD4E9-3ED1-4BA2-AE48-A3DFFE92E427}" type="presParOf" srcId="{E77406DA-AC02-4BAE-B885-0507BEC4224C}" destId="{7E73AFEE-B553-446A-B084-8E1C923C406A}" srcOrd="6" destOrd="0" presId="urn:microsoft.com/office/officeart/2018/2/layout/IconVerticalSolidList"/>
    <dgm:cxn modelId="{08B1F8F1-DEB9-42E4-813D-441C06EA65D4}" type="presParOf" srcId="{7E73AFEE-B553-446A-B084-8E1C923C406A}" destId="{865C3F6F-4964-4C22-91B6-3F3EAB799C97}" srcOrd="0" destOrd="0" presId="urn:microsoft.com/office/officeart/2018/2/layout/IconVerticalSolidList"/>
    <dgm:cxn modelId="{0ADD6CA7-1B8C-4D05-B60C-9A3C7710B5E3}" type="presParOf" srcId="{7E73AFEE-B553-446A-B084-8E1C923C406A}" destId="{E605AE88-75F4-4E5B-9807-7A886CA694EC}" srcOrd="1" destOrd="0" presId="urn:microsoft.com/office/officeart/2018/2/layout/IconVerticalSolidList"/>
    <dgm:cxn modelId="{5ACB7DC7-E534-4D1C-AFB3-132B9F5AAD8B}" type="presParOf" srcId="{7E73AFEE-B553-446A-B084-8E1C923C406A}" destId="{AF6662D0-0DC6-40B5-985F-00F9C0E9B987}" srcOrd="2" destOrd="0" presId="urn:microsoft.com/office/officeart/2018/2/layout/IconVerticalSolidList"/>
    <dgm:cxn modelId="{33FE074E-95F5-4E9D-9AE1-EF5E90D1240F}" type="presParOf" srcId="{7E73AFEE-B553-446A-B084-8E1C923C406A}" destId="{20EDF7BB-93D0-4F3E-B9FB-9398402FEC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48ED4-3720-406A-BBE5-968831FF94A2}">
      <dsp:nvSpPr>
        <dsp:cNvPr id="0" name=""/>
        <dsp:cNvSpPr/>
      </dsp:nvSpPr>
      <dsp:spPr>
        <a:xfrm>
          <a:off x="-156432" y="8022"/>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9CEE3-6A4B-4581-AAAA-0BA2D81B370E}">
      <dsp:nvSpPr>
        <dsp:cNvPr id="0" name=""/>
        <dsp:cNvSpPr/>
      </dsp:nvSpPr>
      <dsp:spPr>
        <a:xfrm>
          <a:off x="30322" y="146931"/>
          <a:ext cx="339554" cy="339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6E896D-85EE-46EA-B784-4F3E95DD7ABA}">
      <dsp:nvSpPr>
        <dsp:cNvPr id="0" name=""/>
        <dsp:cNvSpPr/>
      </dsp:nvSpPr>
      <dsp:spPr>
        <a:xfrm>
          <a:off x="556632" y="8022"/>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Situation </a:t>
          </a:r>
          <a:endParaRPr lang="en-US" sz="1900" kern="1200"/>
        </a:p>
      </dsp:txBody>
      <dsp:txXfrm>
        <a:off x="556632" y="8022"/>
        <a:ext cx="4963326" cy="617371"/>
      </dsp:txXfrm>
    </dsp:sp>
    <dsp:sp modelId="{9F033A47-0EF3-4FB3-810A-72F89C5E73AA}">
      <dsp:nvSpPr>
        <dsp:cNvPr id="0" name=""/>
        <dsp:cNvSpPr/>
      </dsp:nvSpPr>
      <dsp:spPr>
        <a:xfrm>
          <a:off x="5205699" y="8022"/>
          <a:ext cx="5980347"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External analysis – Macro, Micro, Internal</a:t>
          </a:r>
        </a:p>
        <a:p>
          <a:pPr marL="0" lvl="0" indent="0" algn="l" defTabSz="488950">
            <a:lnSpc>
              <a:spcPct val="100000"/>
            </a:lnSpc>
            <a:spcBef>
              <a:spcPct val="0"/>
            </a:spcBef>
            <a:spcAft>
              <a:spcPct val="35000"/>
            </a:spcAft>
            <a:buNone/>
          </a:pPr>
          <a:r>
            <a:rPr lang="en-GB" sz="1100" kern="1200" dirty="0"/>
            <a:t>Wider environment, industry evaluation, customer and competitor analysis</a:t>
          </a:r>
          <a:endParaRPr lang="en-US" sz="1100" kern="1200" dirty="0"/>
        </a:p>
        <a:p>
          <a:pPr marL="0" lvl="0" indent="0" algn="l" defTabSz="488950">
            <a:lnSpc>
              <a:spcPct val="100000"/>
            </a:lnSpc>
            <a:spcBef>
              <a:spcPct val="0"/>
            </a:spcBef>
            <a:spcAft>
              <a:spcPct val="35000"/>
            </a:spcAft>
            <a:buNone/>
          </a:pPr>
          <a:r>
            <a:rPr lang="en-GB" sz="1100" kern="1200" dirty="0"/>
            <a:t>Internal analysis -   Resources and capabilities, core competences, performance analysis</a:t>
          </a:r>
          <a:endParaRPr lang="en-US" sz="1100" kern="1200" dirty="0"/>
        </a:p>
        <a:p>
          <a:pPr marL="0" lvl="0" indent="0" algn="l" defTabSz="488950">
            <a:lnSpc>
              <a:spcPct val="100000"/>
            </a:lnSpc>
            <a:spcBef>
              <a:spcPct val="0"/>
            </a:spcBef>
            <a:spcAft>
              <a:spcPct val="35000"/>
            </a:spcAft>
            <a:buNone/>
          </a:pPr>
          <a:r>
            <a:rPr lang="en-GB" sz="1100" kern="1200"/>
            <a:t>SWOT / TOWS</a:t>
          </a:r>
          <a:endParaRPr lang="en-US" sz="1100" kern="1200"/>
        </a:p>
      </dsp:txBody>
      <dsp:txXfrm>
        <a:off x="5205699" y="8022"/>
        <a:ext cx="5980347" cy="617371"/>
      </dsp:txXfrm>
    </dsp:sp>
    <dsp:sp modelId="{264B8383-7774-4822-B408-8C177FCD8DE0}">
      <dsp:nvSpPr>
        <dsp:cNvPr id="0" name=""/>
        <dsp:cNvSpPr/>
      </dsp:nvSpPr>
      <dsp:spPr>
        <a:xfrm>
          <a:off x="-156432" y="779737"/>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AB41C-66AC-46D3-977D-DC41BF413F0C}">
      <dsp:nvSpPr>
        <dsp:cNvPr id="0" name=""/>
        <dsp:cNvSpPr/>
      </dsp:nvSpPr>
      <dsp:spPr>
        <a:xfrm>
          <a:off x="30322" y="918645"/>
          <a:ext cx="339554" cy="339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9D53F-D450-499E-AE85-0A5AFB97CBD7}">
      <dsp:nvSpPr>
        <dsp:cNvPr id="0" name=""/>
        <dsp:cNvSpPr/>
      </dsp:nvSpPr>
      <dsp:spPr>
        <a:xfrm>
          <a:off x="556632" y="779737"/>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Objectives</a:t>
          </a:r>
          <a:endParaRPr lang="en-US" sz="1900" kern="1200"/>
        </a:p>
      </dsp:txBody>
      <dsp:txXfrm>
        <a:off x="556632" y="779737"/>
        <a:ext cx="4963326" cy="617371"/>
      </dsp:txXfrm>
    </dsp:sp>
    <dsp:sp modelId="{601757D5-3C45-4C02-8CA0-51ECD02C1DFC}">
      <dsp:nvSpPr>
        <dsp:cNvPr id="0" name=""/>
        <dsp:cNvSpPr/>
      </dsp:nvSpPr>
      <dsp:spPr>
        <a:xfrm>
          <a:off x="5271740" y="779737"/>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SMART marketing objectives in line with corporate objectives</a:t>
          </a:r>
          <a:endParaRPr lang="en-US" sz="1100" kern="1200" dirty="0"/>
        </a:p>
      </dsp:txBody>
      <dsp:txXfrm>
        <a:off x="5271740" y="779737"/>
        <a:ext cx="5848264" cy="617371"/>
      </dsp:txXfrm>
    </dsp:sp>
    <dsp:sp modelId="{13C2E327-95F6-4248-A68F-B59AA0056382}">
      <dsp:nvSpPr>
        <dsp:cNvPr id="0" name=""/>
        <dsp:cNvSpPr/>
      </dsp:nvSpPr>
      <dsp:spPr>
        <a:xfrm>
          <a:off x="-156432" y="155145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E093E-F925-4AB3-A4B7-CEAE94385B53}">
      <dsp:nvSpPr>
        <dsp:cNvPr id="0" name=""/>
        <dsp:cNvSpPr/>
      </dsp:nvSpPr>
      <dsp:spPr>
        <a:xfrm>
          <a:off x="30322" y="1690360"/>
          <a:ext cx="339554" cy="339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7695C-EC6B-4116-9E7C-2474D42A7D93}">
      <dsp:nvSpPr>
        <dsp:cNvPr id="0" name=""/>
        <dsp:cNvSpPr/>
      </dsp:nvSpPr>
      <dsp:spPr>
        <a:xfrm>
          <a:off x="556632" y="155145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Strategy</a:t>
          </a:r>
          <a:endParaRPr lang="en-US" sz="1900" kern="1200"/>
        </a:p>
      </dsp:txBody>
      <dsp:txXfrm>
        <a:off x="556632" y="1551451"/>
        <a:ext cx="4963326" cy="617371"/>
      </dsp:txXfrm>
    </dsp:sp>
    <dsp:sp modelId="{8305C444-835B-4863-8B4A-5650C1E5F22E}">
      <dsp:nvSpPr>
        <dsp:cNvPr id="0" name=""/>
        <dsp:cNvSpPr/>
      </dsp:nvSpPr>
      <dsp:spPr>
        <a:xfrm>
          <a:off x="5271740" y="1551451"/>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Broad strategic direction, STP strategy</a:t>
          </a:r>
          <a:endParaRPr lang="en-US" sz="1100" kern="1200" dirty="0"/>
        </a:p>
      </dsp:txBody>
      <dsp:txXfrm>
        <a:off x="5271740" y="1551451"/>
        <a:ext cx="5848264" cy="617371"/>
      </dsp:txXfrm>
    </dsp:sp>
    <dsp:sp modelId="{6BBE5F6A-3785-4D43-AAE7-730A8E55C350}">
      <dsp:nvSpPr>
        <dsp:cNvPr id="0" name=""/>
        <dsp:cNvSpPr/>
      </dsp:nvSpPr>
      <dsp:spPr>
        <a:xfrm>
          <a:off x="-156432" y="2323166"/>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16317-CC01-48BA-81EC-B3A42482CF4B}">
      <dsp:nvSpPr>
        <dsp:cNvPr id="0" name=""/>
        <dsp:cNvSpPr/>
      </dsp:nvSpPr>
      <dsp:spPr>
        <a:xfrm>
          <a:off x="30322" y="2462075"/>
          <a:ext cx="339554" cy="339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29002-4304-441D-8E97-8F7E9693E0B5}">
      <dsp:nvSpPr>
        <dsp:cNvPr id="0" name=""/>
        <dsp:cNvSpPr/>
      </dsp:nvSpPr>
      <dsp:spPr>
        <a:xfrm>
          <a:off x="556632" y="2323166"/>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Tactics</a:t>
          </a:r>
          <a:endParaRPr lang="en-US" sz="1900" kern="1200"/>
        </a:p>
      </dsp:txBody>
      <dsp:txXfrm>
        <a:off x="556632" y="2323166"/>
        <a:ext cx="4963326" cy="617371"/>
      </dsp:txXfrm>
    </dsp:sp>
    <dsp:sp modelId="{B3681A57-71C8-4641-A463-FDE02B8ACA6D}">
      <dsp:nvSpPr>
        <dsp:cNvPr id="0" name=""/>
        <dsp:cNvSpPr/>
      </dsp:nvSpPr>
      <dsp:spPr>
        <a:xfrm>
          <a:off x="5233635" y="2323166"/>
          <a:ext cx="592447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Marketing mix decisions</a:t>
          </a:r>
          <a:endParaRPr lang="en-US" sz="1100" kern="1200" dirty="0"/>
        </a:p>
      </dsp:txBody>
      <dsp:txXfrm>
        <a:off x="5233635" y="2323166"/>
        <a:ext cx="5924474" cy="617371"/>
      </dsp:txXfrm>
    </dsp:sp>
    <dsp:sp modelId="{DCC5D60D-49D9-4D4A-8DEF-CB7C5EE83EBF}">
      <dsp:nvSpPr>
        <dsp:cNvPr id="0" name=""/>
        <dsp:cNvSpPr/>
      </dsp:nvSpPr>
      <dsp:spPr>
        <a:xfrm>
          <a:off x="-156432" y="309488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28B70-AB8E-4483-96EB-38EED6D12CD4}">
      <dsp:nvSpPr>
        <dsp:cNvPr id="0" name=""/>
        <dsp:cNvSpPr/>
      </dsp:nvSpPr>
      <dsp:spPr>
        <a:xfrm>
          <a:off x="30322" y="3233789"/>
          <a:ext cx="339554" cy="339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0B0508-8387-428F-AAFA-D54EF006B192}">
      <dsp:nvSpPr>
        <dsp:cNvPr id="0" name=""/>
        <dsp:cNvSpPr/>
      </dsp:nvSpPr>
      <dsp:spPr>
        <a:xfrm>
          <a:off x="556632" y="309488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Action</a:t>
          </a:r>
          <a:endParaRPr lang="en-US" sz="1900" kern="1200"/>
        </a:p>
      </dsp:txBody>
      <dsp:txXfrm>
        <a:off x="556632" y="3094881"/>
        <a:ext cx="4963326" cy="617371"/>
      </dsp:txXfrm>
    </dsp:sp>
    <dsp:sp modelId="{A2445D43-FD30-448E-A15E-E09B996F7F26}">
      <dsp:nvSpPr>
        <dsp:cNvPr id="0" name=""/>
        <dsp:cNvSpPr/>
      </dsp:nvSpPr>
      <dsp:spPr>
        <a:xfrm>
          <a:off x="5257638" y="3094881"/>
          <a:ext cx="5876468"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Who does what and when – Responsibilities, internal resources and skills, external agencies</a:t>
          </a:r>
          <a:endParaRPr lang="en-US" sz="1100" kern="1200" dirty="0"/>
        </a:p>
      </dsp:txBody>
      <dsp:txXfrm>
        <a:off x="5257638" y="3094881"/>
        <a:ext cx="5876468" cy="617371"/>
      </dsp:txXfrm>
    </dsp:sp>
    <dsp:sp modelId="{8D60B1A5-F9BB-47A6-AFAA-03FC00FB716F}">
      <dsp:nvSpPr>
        <dsp:cNvPr id="0" name=""/>
        <dsp:cNvSpPr/>
      </dsp:nvSpPr>
      <dsp:spPr>
        <a:xfrm>
          <a:off x="-156432" y="3866595"/>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29438-248E-4B67-8ADF-E43FB2F8E1CC}">
      <dsp:nvSpPr>
        <dsp:cNvPr id="0" name=""/>
        <dsp:cNvSpPr/>
      </dsp:nvSpPr>
      <dsp:spPr>
        <a:xfrm>
          <a:off x="30322" y="4005504"/>
          <a:ext cx="339554" cy="3395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934F86-7689-4BC4-82FB-ED6C99090B40}">
      <dsp:nvSpPr>
        <dsp:cNvPr id="0" name=""/>
        <dsp:cNvSpPr/>
      </dsp:nvSpPr>
      <dsp:spPr>
        <a:xfrm>
          <a:off x="556632" y="3866595"/>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Control</a:t>
          </a:r>
          <a:endParaRPr lang="en-US" sz="1900" kern="1200"/>
        </a:p>
      </dsp:txBody>
      <dsp:txXfrm>
        <a:off x="556632" y="3866595"/>
        <a:ext cx="4963326" cy="617371"/>
      </dsp:txXfrm>
    </dsp:sp>
    <dsp:sp modelId="{13B7E7F7-C0F1-4908-A887-86F55D7F8763}">
      <dsp:nvSpPr>
        <dsp:cNvPr id="0" name=""/>
        <dsp:cNvSpPr/>
      </dsp:nvSpPr>
      <dsp:spPr>
        <a:xfrm>
          <a:off x="5332671" y="3866595"/>
          <a:ext cx="5726403"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Metrics and KPIs</a:t>
          </a:r>
          <a:endParaRPr lang="en-US" sz="1100" kern="1200" dirty="0"/>
        </a:p>
      </dsp:txBody>
      <dsp:txXfrm>
        <a:off x="5332671" y="3866595"/>
        <a:ext cx="5726403" cy="617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6D95-0A0D-482F-B222-CA88F82FF7A6}">
      <dsp:nvSpPr>
        <dsp:cNvPr id="0" name=""/>
        <dsp:cNvSpPr/>
      </dsp:nvSpPr>
      <dsp:spPr>
        <a:xfrm>
          <a:off x="0" y="1893"/>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289C4-4250-4216-94C1-B7E52F19A3FD}">
      <dsp:nvSpPr>
        <dsp:cNvPr id="0" name=""/>
        <dsp:cNvSpPr/>
      </dsp:nvSpPr>
      <dsp:spPr>
        <a:xfrm>
          <a:off x="290245" y="217778"/>
          <a:ext cx="527719" cy="5277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530FD5-6907-4A62-B6A5-0822901FC777}">
      <dsp:nvSpPr>
        <dsp:cNvPr id="0" name=""/>
        <dsp:cNvSpPr/>
      </dsp:nvSpPr>
      <dsp:spPr>
        <a:xfrm>
          <a:off x="1108210" y="1893"/>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Essential for ascertaining what needs to be achieved</a:t>
          </a:r>
          <a:endParaRPr lang="en-US" sz="2200" kern="1200"/>
        </a:p>
      </dsp:txBody>
      <dsp:txXfrm>
        <a:off x="1108210" y="1893"/>
        <a:ext cx="9125084" cy="959489"/>
      </dsp:txXfrm>
    </dsp:sp>
    <dsp:sp modelId="{15FF76F5-24EB-41BB-A592-0689908F213D}">
      <dsp:nvSpPr>
        <dsp:cNvPr id="0" name=""/>
        <dsp:cNvSpPr/>
      </dsp:nvSpPr>
      <dsp:spPr>
        <a:xfrm>
          <a:off x="0" y="1201254"/>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51AF5-F012-4CD0-A2AD-543A7056006B}">
      <dsp:nvSpPr>
        <dsp:cNvPr id="0" name=""/>
        <dsp:cNvSpPr/>
      </dsp:nvSpPr>
      <dsp:spPr>
        <a:xfrm>
          <a:off x="290245" y="1417140"/>
          <a:ext cx="527719" cy="5277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EC4DD-69FF-44C1-B680-D9F0182E5743}">
      <dsp:nvSpPr>
        <dsp:cNvPr id="0" name=""/>
        <dsp:cNvSpPr/>
      </dsp:nvSpPr>
      <dsp:spPr>
        <a:xfrm>
          <a:off x="1108210" y="1201254"/>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link closely with corporate objectives</a:t>
          </a:r>
          <a:endParaRPr lang="en-US" sz="2200" kern="1200"/>
        </a:p>
      </dsp:txBody>
      <dsp:txXfrm>
        <a:off x="1108210" y="1201254"/>
        <a:ext cx="9125084" cy="959489"/>
      </dsp:txXfrm>
    </dsp:sp>
    <dsp:sp modelId="{A7D914DB-C0CD-4D14-BB70-8683EE15FC99}">
      <dsp:nvSpPr>
        <dsp:cNvPr id="0" name=""/>
        <dsp:cNvSpPr/>
      </dsp:nvSpPr>
      <dsp:spPr>
        <a:xfrm>
          <a:off x="0" y="2400616"/>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3032D-D70B-4AD7-9834-B08CCE4DB225}">
      <dsp:nvSpPr>
        <dsp:cNvPr id="0" name=""/>
        <dsp:cNvSpPr/>
      </dsp:nvSpPr>
      <dsp:spPr>
        <a:xfrm>
          <a:off x="290245" y="2616501"/>
          <a:ext cx="527719" cy="5277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4B947-9F79-4F4B-B37B-0514E7510A6B}">
      <dsp:nvSpPr>
        <dsp:cNvPr id="0" name=""/>
        <dsp:cNvSpPr/>
      </dsp:nvSpPr>
      <dsp:spPr>
        <a:xfrm>
          <a:off x="1108210" y="2400616"/>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Used to assess achievement</a:t>
          </a:r>
          <a:endParaRPr lang="en-US" sz="2200" kern="1200"/>
        </a:p>
      </dsp:txBody>
      <dsp:txXfrm>
        <a:off x="1108210" y="2400616"/>
        <a:ext cx="9125084" cy="959489"/>
      </dsp:txXfrm>
    </dsp:sp>
    <dsp:sp modelId="{29C94759-394A-4F62-8318-CF4D88D9D912}">
      <dsp:nvSpPr>
        <dsp:cNvPr id="0" name=""/>
        <dsp:cNvSpPr/>
      </dsp:nvSpPr>
      <dsp:spPr>
        <a:xfrm>
          <a:off x="0" y="3599978"/>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FBCCE-B2BD-458C-87A5-0F0AD66A44D3}">
      <dsp:nvSpPr>
        <dsp:cNvPr id="0" name=""/>
        <dsp:cNvSpPr/>
      </dsp:nvSpPr>
      <dsp:spPr>
        <a:xfrm>
          <a:off x="290245" y="3815863"/>
          <a:ext cx="527719" cy="5277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6F072-4646-4CC6-B02E-383D73977007}">
      <dsp:nvSpPr>
        <dsp:cNvPr id="0" name=""/>
        <dsp:cNvSpPr/>
      </dsp:nvSpPr>
      <dsp:spPr>
        <a:xfrm>
          <a:off x="1108210" y="3599978"/>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be quantified - SMART</a:t>
          </a:r>
          <a:endParaRPr lang="en-US" sz="2200" kern="1200"/>
        </a:p>
      </dsp:txBody>
      <dsp:txXfrm>
        <a:off x="1108210" y="3599978"/>
        <a:ext cx="9125084" cy="959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2819C-2544-438C-A1A6-0C2DB010083A}">
      <dsp:nvSpPr>
        <dsp:cNvPr id="0" name=""/>
        <dsp:cNvSpPr/>
      </dsp:nvSpPr>
      <dsp:spPr>
        <a:xfrm>
          <a:off x="0" y="1821"/>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B27C-98B7-4DC2-ABD5-5A349D19C769}">
      <dsp:nvSpPr>
        <dsp:cNvPr id="0" name=""/>
        <dsp:cNvSpPr/>
      </dsp:nvSpPr>
      <dsp:spPr>
        <a:xfrm>
          <a:off x="279283" y="209552"/>
          <a:ext cx="507787" cy="507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891945-5F6E-448E-BC73-3B6719D78528}">
      <dsp:nvSpPr>
        <dsp:cNvPr id="0" name=""/>
        <dsp:cNvSpPr/>
      </dsp:nvSpPr>
      <dsp:spPr>
        <a:xfrm>
          <a:off x="1066354" y="1821"/>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Means of achieving marketing objectives</a:t>
          </a:r>
          <a:endParaRPr lang="en-US" sz="2200" kern="1200"/>
        </a:p>
      </dsp:txBody>
      <dsp:txXfrm>
        <a:off x="1066354" y="1821"/>
        <a:ext cx="9166940" cy="923250"/>
      </dsp:txXfrm>
    </dsp:sp>
    <dsp:sp modelId="{8D1318DB-4F92-4DE2-9C18-04085319ECE6}">
      <dsp:nvSpPr>
        <dsp:cNvPr id="0" name=""/>
        <dsp:cNvSpPr/>
      </dsp:nvSpPr>
      <dsp:spPr>
        <a:xfrm>
          <a:off x="0" y="1155884"/>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C84C0-5388-44DF-B45A-E6CFA93CB7D7}">
      <dsp:nvSpPr>
        <dsp:cNvPr id="0" name=""/>
        <dsp:cNvSpPr/>
      </dsp:nvSpPr>
      <dsp:spPr>
        <a:xfrm>
          <a:off x="279283" y="1363616"/>
          <a:ext cx="507787" cy="507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577BE-B3AB-466E-8563-B7E5053938A0}">
      <dsp:nvSpPr>
        <dsp:cNvPr id="0" name=""/>
        <dsp:cNvSpPr/>
      </dsp:nvSpPr>
      <dsp:spPr>
        <a:xfrm>
          <a:off x="1066354" y="1155884"/>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Broad description of overall direction and plan</a:t>
          </a:r>
          <a:endParaRPr lang="en-US" sz="2200" kern="1200"/>
        </a:p>
      </dsp:txBody>
      <dsp:txXfrm>
        <a:off x="1066354" y="1155884"/>
        <a:ext cx="9166940" cy="923250"/>
      </dsp:txXfrm>
    </dsp:sp>
    <dsp:sp modelId="{A8463721-4373-469A-A9C5-781348E76193}">
      <dsp:nvSpPr>
        <dsp:cNvPr id="0" name=""/>
        <dsp:cNvSpPr/>
      </dsp:nvSpPr>
      <dsp:spPr>
        <a:xfrm>
          <a:off x="0" y="2309947"/>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071C5-C2A7-4AD5-8CA2-011CBAC912F2}">
      <dsp:nvSpPr>
        <dsp:cNvPr id="0" name=""/>
        <dsp:cNvSpPr/>
      </dsp:nvSpPr>
      <dsp:spPr>
        <a:xfrm>
          <a:off x="279283" y="2517679"/>
          <a:ext cx="507787" cy="507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849F1-9802-40B5-A7E3-93E3F1AA5362}">
      <dsp:nvSpPr>
        <dsp:cNvPr id="0" name=""/>
        <dsp:cNvSpPr/>
      </dsp:nvSpPr>
      <dsp:spPr>
        <a:xfrm>
          <a:off x="1066354" y="2309947"/>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Range of strategic options relating to defined objectives</a:t>
          </a:r>
          <a:endParaRPr lang="en-US" sz="2200" kern="1200"/>
        </a:p>
      </dsp:txBody>
      <dsp:txXfrm>
        <a:off x="1066354" y="2309947"/>
        <a:ext cx="9166940" cy="923250"/>
      </dsp:txXfrm>
    </dsp:sp>
    <dsp:sp modelId="{AA26B283-B9EA-4004-AE1B-1A4E9744AEB8}">
      <dsp:nvSpPr>
        <dsp:cNvPr id="0" name=""/>
        <dsp:cNvSpPr/>
      </dsp:nvSpPr>
      <dsp:spPr>
        <a:xfrm>
          <a:off x="0" y="3464010"/>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95A53-FDF2-4210-BAF1-AC07CC397900}">
      <dsp:nvSpPr>
        <dsp:cNvPr id="0" name=""/>
        <dsp:cNvSpPr/>
      </dsp:nvSpPr>
      <dsp:spPr>
        <a:xfrm>
          <a:off x="279283" y="3671742"/>
          <a:ext cx="507787" cy="507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30A82-53A4-44E4-BD1A-64AF11811DFD}">
      <dsp:nvSpPr>
        <dsp:cNvPr id="0" name=""/>
        <dsp:cNvSpPr/>
      </dsp:nvSpPr>
      <dsp:spPr>
        <a:xfrm>
          <a:off x="1066354" y="3464010"/>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Long term / medium term / short term</a:t>
          </a:r>
          <a:endParaRPr lang="en-US" sz="2200" kern="1200"/>
        </a:p>
      </dsp:txBody>
      <dsp:txXfrm>
        <a:off x="1066354" y="3464010"/>
        <a:ext cx="9166940" cy="92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71990-8115-46C0-AF34-F3C4AFBD8A14}">
      <dsp:nvSpPr>
        <dsp:cNvPr id="0" name=""/>
        <dsp:cNvSpPr/>
      </dsp:nvSpPr>
      <dsp:spPr>
        <a:xfrm>
          <a:off x="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Implementation of the strategy</a:t>
          </a:r>
          <a:endParaRPr lang="en-US" sz="2800" kern="1200"/>
        </a:p>
      </dsp:txBody>
      <dsp:txXfrm>
        <a:off x="0" y="208668"/>
        <a:ext cx="3197904" cy="1918742"/>
      </dsp:txXfrm>
    </dsp:sp>
    <dsp:sp modelId="{4A5FC3A9-215D-4C1B-93BC-CD0B76F2A4FF}">
      <dsp:nvSpPr>
        <dsp:cNvPr id="0" name=""/>
        <dsp:cNvSpPr/>
      </dsp:nvSpPr>
      <dsp:spPr>
        <a:xfrm>
          <a:off x="3517695"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Precise details of the planned programme of marketing activity</a:t>
          </a:r>
          <a:endParaRPr lang="en-US" sz="2800" kern="1200"/>
        </a:p>
      </dsp:txBody>
      <dsp:txXfrm>
        <a:off x="3517695" y="208668"/>
        <a:ext cx="3197904" cy="1918742"/>
      </dsp:txXfrm>
    </dsp:sp>
    <dsp:sp modelId="{8E68CC6D-2CFB-4275-9C9C-0628179C6F53}">
      <dsp:nvSpPr>
        <dsp:cNvPr id="0" name=""/>
        <dsp:cNvSpPr/>
      </dsp:nvSpPr>
      <dsp:spPr>
        <a:xfrm>
          <a:off x="703539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More detailed than the overall strategy</a:t>
          </a:r>
          <a:endParaRPr lang="en-US" sz="2800" kern="1200"/>
        </a:p>
      </dsp:txBody>
      <dsp:txXfrm>
        <a:off x="7035390" y="208668"/>
        <a:ext cx="3197904" cy="1918742"/>
      </dsp:txXfrm>
    </dsp:sp>
    <dsp:sp modelId="{2F7263D0-460E-4C15-B203-6FE8DDA7E96C}">
      <dsp:nvSpPr>
        <dsp:cNvPr id="0" name=""/>
        <dsp:cNvSpPr/>
      </dsp:nvSpPr>
      <dsp:spPr>
        <a:xfrm>
          <a:off x="1758847"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Outlines required actions by market segment, product and functional area</a:t>
          </a:r>
          <a:endParaRPr lang="en-US" sz="2800" kern="1200"/>
        </a:p>
      </dsp:txBody>
      <dsp:txXfrm>
        <a:off x="1758847" y="2447201"/>
        <a:ext cx="3197904" cy="1918742"/>
      </dsp:txXfrm>
    </dsp:sp>
    <dsp:sp modelId="{E8A77157-498C-4673-AE61-5C023293D9AB}">
      <dsp:nvSpPr>
        <dsp:cNvPr id="0" name=""/>
        <dsp:cNvSpPr/>
      </dsp:nvSpPr>
      <dsp:spPr>
        <a:xfrm>
          <a:off x="5276542"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Considers each marketing mix element</a:t>
          </a:r>
          <a:endParaRPr lang="en-US" sz="2800" kern="1200"/>
        </a:p>
      </dsp:txBody>
      <dsp:txXfrm>
        <a:off x="5276542" y="2447201"/>
        <a:ext cx="3197904" cy="1918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07E1-A16A-48A1-A97F-1720F97ADEF4}">
      <dsp:nvSpPr>
        <dsp:cNvPr id="0" name=""/>
        <dsp:cNvSpPr/>
      </dsp:nvSpPr>
      <dsp:spPr>
        <a:xfrm>
          <a:off x="0" y="747681"/>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460F1-2457-4B03-9344-766478958427}">
      <dsp:nvSpPr>
        <dsp:cNvPr id="0" name=""/>
        <dsp:cNvSpPr/>
      </dsp:nvSpPr>
      <dsp:spPr>
        <a:xfrm>
          <a:off x="417551" y="1058257"/>
          <a:ext cx="759184" cy="759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19D97-5ADA-41AA-B5FC-AB7F3C365961}">
      <dsp:nvSpPr>
        <dsp:cNvPr id="0" name=""/>
        <dsp:cNvSpPr/>
      </dsp:nvSpPr>
      <dsp:spPr>
        <a:xfrm>
          <a:off x="1594287" y="747681"/>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a:t>Marketing plan must specify and schedule all financial and resource requirements</a:t>
          </a:r>
          <a:endParaRPr lang="en-US" sz="2500" kern="1200"/>
        </a:p>
      </dsp:txBody>
      <dsp:txXfrm>
        <a:off x="1594287" y="747681"/>
        <a:ext cx="9444695" cy="1380335"/>
      </dsp:txXfrm>
    </dsp:sp>
    <dsp:sp modelId="{6DFB2AED-D8CE-41E9-85B5-7D939354026D}">
      <dsp:nvSpPr>
        <dsp:cNvPr id="0" name=""/>
        <dsp:cNvSpPr/>
      </dsp:nvSpPr>
      <dsp:spPr>
        <a:xfrm>
          <a:off x="0" y="2473100"/>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30DE3-F203-483E-B1AD-B3C191C53CCC}">
      <dsp:nvSpPr>
        <dsp:cNvPr id="0" name=""/>
        <dsp:cNvSpPr/>
      </dsp:nvSpPr>
      <dsp:spPr>
        <a:xfrm>
          <a:off x="417551" y="2783676"/>
          <a:ext cx="759184" cy="759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26E42-2A66-4DC2-87C6-2F93B6B2997D}">
      <dsp:nvSpPr>
        <dsp:cNvPr id="0" name=""/>
        <dsp:cNvSpPr/>
      </dsp:nvSpPr>
      <dsp:spPr>
        <a:xfrm>
          <a:off x="1594287" y="2473100"/>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dirty="0"/>
            <a:t>Should be detailed and precise to justify the resources requested</a:t>
          </a:r>
          <a:endParaRPr lang="en-US" sz="2500" kern="1200" dirty="0"/>
        </a:p>
      </dsp:txBody>
      <dsp:txXfrm>
        <a:off x="1594287" y="2473100"/>
        <a:ext cx="9444695" cy="1380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62C35-F9E6-46F8-B90A-1B0BD17191E7}">
      <dsp:nvSpPr>
        <dsp:cNvPr id="0" name=""/>
        <dsp:cNvSpPr/>
      </dsp:nvSpPr>
      <dsp:spPr>
        <a:xfrm>
          <a:off x="149846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0BD79-04A8-48BB-AAFF-5FF9C47850A2}">
      <dsp:nvSpPr>
        <dsp:cNvPr id="0" name=""/>
        <dsp:cNvSpPr/>
      </dsp:nvSpPr>
      <dsp:spPr>
        <a:xfrm>
          <a:off x="1699643" y="282540"/>
          <a:ext cx="555643" cy="555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641C2-C52D-41F0-B219-C778A19FAD3D}">
      <dsp:nvSpPr>
        <dsp:cNvPr id="0" name=""/>
        <dsp:cNvSpPr/>
      </dsp:nvSpPr>
      <dsp:spPr>
        <a:xfrm>
          <a:off x="2661755"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Essential to ensure plans are properly implemented </a:t>
          </a:r>
          <a:endParaRPr lang="en-US" sz="2000" kern="1200" dirty="0"/>
        </a:p>
      </dsp:txBody>
      <dsp:txXfrm>
        <a:off x="2661755" y="81358"/>
        <a:ext cx="2258158" cy="958006"/>
      </dsp:txXfrm>
    </dsp:sp>
    <dsp:sp modelId="{1D4F4F1B-0A6B-43AE-8FE2-4B7DEFF4034E}">
      <dsp:nvSpPr>
        <dsp:cNvPr id="0" name=""/>
        <dsp:cNvSpPr/>
      </dsp:nvSpPr>
      <dsp:spPr>
        <a:xfrm>
          <a:off x="531338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57AC6-822A-4533-BE52-68412E6CBEC3}">
      <dsp:nvSpPr>
        <dsp:cNvPr id="0" name=""/>
        <dsp:cNvSpPr/>
      </dsp:nvSpPr>
      <dsp:spPr>
        <a:xfrm>
          <a:off x="5514562" y="282540"/>
          <a:ext cx="555643" cy="555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8D1ABD-CB98-4E1C-BD48-F3E7AC994305}">
      <dsp:nvSpPr>
        <dsp:cNvPr id="0" name=""/>
        <dsp:cNvSpPr/>
      </dsp:nvSpPr>
      <dsp:spPr>
        <a:xfrm>
          <a:off x="6476674"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Relate to objectives set</a:t>
          </a:r>
          <a:endParaRPr lang="en-US" sz="2000" kern="1200" dirty="0"/>
        </a:p>
      </dsp:txBody>
      <dsp:txXfrm>
        <a:off x="6476674" y="81358"/>
        <a:ext cx="2258158" cy="958006"/>
      </dsp:txXfrm>
    </dsp:sp>
    <dsp:sp modelId="{20101941-E4B3-43D2-A5CC-61C23C18463D}">
      <dsp:nvSpPr>
        <dsp:cNvPr id="0" name=""/>
        <dsp:cNvSpPr/>
      </dsp:nvSpPr>
      <dsp:spPr>
        <a:xfrm>
          <a:off x="149846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044D0-B4D2-4799-BC00-71D4CF2964EA}">
      <dsp:nvSpPr>
        <dsp:cNvPr id="0" name=""/>
        <dsp:cNvSpPr/>
      </dsp:nvSpPr>
      <dsp:spPr>
        <a:xfrm>
          <a:off x="1699643" y="2022737"/>
          <a:ext cx="555643" cy="555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EE633-3A0E-4CCC-AC4A-2A069B3323A4}">
      <dsp:nvSpPr>
        <dsp:cNvPr id="0" name=""/>
        <dsp:cNvSpPr/>
      </dsp:nvSpPr>
      <dsp:spPr>
        <a:xfrm>
          <a:off x="2661755"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Regular progress review is needed</a:t>
          </a:r>
          <a:endParaRPr lang="en-US" sz="2000" kern="1200" dirty="0"/>
        </a:p>
      </dsp:txBody>
      <dsp:txXfrm>
        <a:off x="2661755" y="1821555"/>
        <a:ext cx="2258158" cy="958006"/>
      </dsp:txXfrm>
    </dsp:sp>
    <dsp:sp modelId="{B9195A2E-B38D-420F-AEEC-44DDA30A2B65}">
      <dsp:nvSpPr>
        <dsp:cNvPr id="0" name=""/>
        <dsp:cNvSpPr/>
      </dsp:nvSpPr>
      <dsp:spPr>
        <a:xfrm>
          <a:off x="531338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7833A-888A-496E-B60C-C8353ED0CCFE}">
      <dsp:nvSpPr>
        <dsp:cNvPr id="0" name=""/>
        <dsp:cNvSpPr/>
      </dsp:nvSpPr>
      <dsp:spPr>
        <a:xfrm>
          <a:off x="5514562" y="2022737"/>
          <a:ext cx="555643" cy="555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6B9265-34BC-4C0B-9505-84E410F74428}">
      <dsp:nvSpPr>
        <dsp:cNvPr id="0" name=""/>
        <dsp:cNvSpPr/>
      </dsp:nvSpPr>
      <dsp:spPr>
        <a:xfrm>
          <a:off x="6476674"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Short and long-term measures</a:t>
          </a:r>
          <a:endParaRPr lang="en-US" sz="2000" kern="1200" dirty="0"/>
        </a:p>
      </dsp:txBody>
      <dsp:txXfrm>
        <a:off x="6476674" y="1821555"/>
        <a:ext cx="2258158" cy="958006"/>
      </dsp:txXfrm>
    </dsp:sp>
    <dsp:sp modelId="{C6574897-AEC2-41C5-93DE-7437B9A7D4C1}">
      <dsp:nvSpPr>
        <dsp:cNvPr id="0" name=""/>
        <dsp:cNvSpPr/>
      </dsp:nvSpPr>
      <dsp:spPr>
        <a:xfrm>
          <a:off x="149846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71E9B-0202-4D16-ACDE-F7339E535727}">
      <dsp:nvSpPr>
        <dsp:cNvPr id="0" name=""/>
        <dsp:cNvSpPr/>
      </dsp:nvSpPr>
      <dsp:spPr>
        <a:xfrm>
          <a:off x="1699643" y="3762933"/>
          <a:ext cx="555643" cy="555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D0F9E7-5127-42B4-9CB8-DBD14AD3F7C3}">
      <dsp:nvSpPr>
        <dsp:cNvPr id="0" name=""/>
        <dsp:cNvSpPr/>
      </dsp:nvSpPr>
      <dsp:spPr>
        <a:xfrm>
          <a:off x="2661755"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Control and evaluation of the cost effectiveness of various marketing activities</a:t>
          </a:r>
          <a:endParaRPr lang="en-US" sz="2000" kern="1200" dirty="0"/>
        </a:p>
      </dsp:txBody>
      <dsp:txXfrm>
        <a:off x="2661755" y="3561752"/>
        <a:ext cx="2258158" cy="958006"/>
      </dsp:txXfrm>
    </dsp:sp>
    <dsp:sp modelId="{7AC72EBA-CD7C-4594-8B51-C94A9FA47BBA}">
      <dsp:nvSpPr>
        <dsp:cNvPr id="0" name=""/>
        <dsp:cNvSpPr/>
      </dsp:nvSpPr>
      <dsp:spPr>
        <a:xfrm>
          <a:off x="531338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24E5F-09BB-4C05-89F1-4CCF20DF1290}">
      <dsp:nvSpPr>
        <dsp:cNvPr id="0" name=""/>
        <dsp:cNvSpPr/>
      </dsp:nvSpPr>
      <dsp:spPr>
        <a:xfrm>
          <a:off x="5514562" y="3762933"/>
          <a:ext cx="555643" cy="55564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C90E9-5D26-45C8-BA0A-0E8FA70B4408}">
      <dsp:nvSpPr>
        <dsp:cNvPr id="0" name=""/>
        <dsp:cNvSpPr/>
      </dsp:nvSpPr>
      <dsp:spPr>
        <a:xfrm>
          <a:off x="6476674"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Will determine development of future marketing strategies</a:t>
          </a:r>
          <a:endParaRPr lang="en-US" sz="2000" kern="1200" dirty="0"/>
        </a:p>
      </dsp:txBody>
      <dsp:txXfrm>
        <a:off x="6476674" y="3561752"/>
        <a:ext cx="2258158" cy="958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EB18C-4764-4D3A-A1C8-43238C2A8D8F}">
      <dsp:nvSpPr>
        <dsp:cNvPr id="0" name=""/>
        <dsp:cNvSpPr/>
      </dsp:nvSpPr>
      <dsp:spPr>
        <a:xfrm>
          <a:off x="0" y="208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C78AD-0A00-48F0-A619-F410CD88C979}">
      <dsp:nvSpPr>
        <dsp:cNvPr id="0" name=""/>
        <dsp:cNvSpPr/>
      </dsp:nvSpPr>
      <dsp:spPr>
        <a:xfrm>
          <a:off x="319408" y="239660"/>
          <a:ext cx="580743" cy="580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359CC4-E574-45FA-85BC-9440AAC1951E}">
      <dsp:nvSpPr>
        <dsp:cNvPr id="0" name=""/>
        <dsp:cNvSpPr/>
      </dsp:nvSpPr>
      <dsp:spPr>
        <a:xfrm>
          <a:off x="1219560" y="208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You should </a:t>
          </a:r>
          <a:r>
            <a:rPr lang="en-GB" sz="1900" b="1" i="0" kern="1200"/>
            <a:t>NEVER</a:t>
          </a:r>
          <a:r>
            <a:rPr lang="en-GB" sz="1900" b="0" i="0" kern="1200"/>
            <a:t> run a marketing campaign without </a:t>
          </a:r>
          <a:r>
            <a:rPr lang="en-GB" sz="1900" kern="1200"/>
            <a:t>track</a:t>
          </a:r>
          <a:r>
            <a:rPr lang="en-GB" sz="1900" b="0" i="0" kern="1200"/>
            <a:t>ing progress along the duration of the plan.</a:t>
          </a:r>
          <a:endParaRPr lang="en-US" sz="1900" kern="1200"/>
        </a:p>
      </dsp:txBody>
      <dsp:txXfrm>
        <a:off x="1219560" y="2083"/>
        <a:ext cx="9296922" cy="1055896"/>
      </dsp:txXfrm>
    </dsp:sp>
    <dsp:sp modelId="{706D024F-7B54-4FEA-8EB9-FB6AE4C2BA9A}">
      <dsp:nvSpPr>
        <dsp:cNvPr id="0" name=""/>
        <dsp:cNvSpPr/>
      </dsp:nvSpPr>
      <dsp:spPr>
        <a:xfrm>
          <a:off x="0" y="132195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7A72B-6AFF-4E54-97A9-6A826B5E9A51}">
      <dsp:nvSpPr>
        <dsp:cNvPr id="0" name=""/>
        <dsp:cNvSpPr/>
      </dsp:nvSpPr>
      <dsp:spPr>
        <a:xfrm>
          <a:off x="319408" y="1559530"/>
          <a:ext cx="580743" cy="580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D01E8-126A-4D4B-BB22-F14753E47C1C}">
      <dsp:nvSpPr>
        <dsp:cNvPr id="0" name=""/>
        <dsp:cNvSpPr/>
      </dsp:nvSpPr>
      <dsp:spPr>
        <a:xfrm>
          <a:off x="1219560" y="132195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The ‘Control’ element of SOSTAC </a:t>
          </a:r>
          <a:r>
            <a:rPr lang="en-GB" sz="1900" kern="1200"/>
            <a:t>covers</a:t>
          </a:r>
          <a:r>
            <a:rPr lang="en-GB" sz="1900" b="0" i="0" kern="1200"/>
            <a:t> what you are going to measure to track the implementation of your plan against objectives</a:t>
          </a:r>
          <a:endParaRPr lang="en-US" sz="1900" kern="1200"/>
        </a:p>
      </dsp:txBody>
      <dsp:txXfrm>
        <a:off x="1219560" y="1321953"/>
        <a:ext cx="9296922" cy="1055896"/>
      </dsp:txXfrm>
    </dsp:sp>
    <dsp:sp modelId="{A0E4B31E-A733-49A6-B830-60D4315B6CAC}">
      <dsp:nvSpPr>
        <dsp:cNvPr id="0" name=""/>
        <dsp:cNvSpPr/>
      </dsp:nvSpPr>
      <dsp:spPr>
        <a:xfrm>
          <a:off x="0" y="2641824"/>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F5DC8-2F44-47AD-9E51-FDEF601130D3}">
      <dsp:nvSpPr>
        <dsp:cNvPr id="0" name=""/>
        <dsp:cNvSpPr/>
      </dsp:nvSpPr>
      <dsp:spPr>
        <a:xfrm>
          <a:off x="319408" y="2879401"/>
          <a:ext cx="580743" cy="580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39976-55A6-4E84-89E7-E24E9A0F0B31}">
      <dsp:nvSpPr>
        <dsp:cNvPr id="0" name=""/>
        <dsp:cNvSpPr/>
      </dsp:nvSpPr>
      <dsp:spPr>
        <a:xfrm>
          <a:off x="1219560" y="2641824"/>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use ‘</a:t>
          </a:r>
          <a:r>
            <a:rPr lang="en-GB" sz="1900" kern="1200"/>
            <a:t>M</a:t>
          </a:r>
          <a:r>
            <a:rPr lang="en-GB" sz="1900" b="0" i="0" kern="1200"/>
            <a:t>arketing </a:t>
          </a:r>
          <a:r>
            <a:rPr lang="en-GB" sz="1900" kern="1200"/>
            <a:t>M</a:t>
          </a:r>
          <a:r>
            <a:rPr lang="en-GB" sz="1900" b="0" i="0" kern="1200"/>
            <a:t>etrics’ to monitor, record, and measure progress over time. The metrics themselves are varied and can change from campaign to campaign and across different platforms. </a:t>
          </a:r>
          <a:endParaRPr lang="en-US" sz="1900" kern="1200"/>
        </a:p>
      </dsp:txBody>
      <dsp:txXfrm>
        <a:off x="1219560" y="2641824"/>
        <a:ext cx="9296922" cy="1055896"/>
      </dsp:txXfrm>
    </dsp:sp>
    <dsp:sp modelId="{865C3F6F-4964-4C22-91B6-3F3EAB799C97}">
      <dsp:nvSpPr>
        <dsp:cNvPr id="0" name=""/>
        <dsp:cNvSpPr/>
      </dsp:nvSpPr>
      <dsp:spPr>
        <a:xfrm>
          <a:off x="0" y="3961695"/>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5AE88-75F4-4E5B-9807-7A886CA694EC}">
      <dsp:nvSpPr>
        <dsp:cNvPr id="0" name=""/>
        <dsp:cNvSpPr/>
      </dsp:nvSpPr>
      <dsp:spPr>
        <a:xfrm>
          <a:off x="319408" y="4199271"/>
          <a:ext cx="580743" cy="580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DF7BB-93D0-4F3E-B9FB-9398402FECEE}">
      <dsp:nvSpPr>
        <dsp:cNvPr id="0" name=""/>
        <dsp:cNvSpPr/>
      </dsp:nvSpPr>
      <dsp:spPr>
        <a:xfrm>
          <a:off x="1219560" y="3961695"/>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need to hone in on their goals and objectives and choose the metrics that will track their successes and failures. Although there are many working metrics you could keep track of, you need to select specific metrics for key elements of each campaign. </a:t>
          </a:r>
          <a:endParaRPr lang="en-US" sz="1900" kern="1200"/>
        </a:p>
      </dsp:txBody>
      <dsp:txXfrm>
        <a:off x="1219560" y="3961695"/>
        <a:ext cx="9296922" cy="10558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03/07/2023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7/3/2023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7/3/2023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7/3/2023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7/3/2023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7/3/2023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7/3/2023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7/3/2023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7/3/2023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7/3/2023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7/3/2023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7/3/2023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7/3/2023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BIfq-HNReuY?feature=oembed" TargetMode="External"/><Relationship Id="rId4" Type="http://schemas.openxmlformats.org/officeDocument/2006/relationships/hyperlink" Target="https://www.youtube.com/watch?v=BIfq-HNReu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s://www.thinkwithgoogle.com/marketing-strategies/app-and-mobile/marketing-metrics-statistic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jvdPM6RZ3Xc&amp;t=61s" TargetMode="External"/><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offers.hubspot.com/customer-service-metrics?hubs_post-cta=anchor&amp;hsCtaTracking=e24dc302-9dc2-466f-a5ca-ab4e08633c0f%7C5b77f5a2-d8cb-4de3-a66b-79f344865937" TargetMode="External"/><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indeed.com/career-advice/career-development/marketing-metrics-and-kpis" TargetMode="External"/><Relationship Id="rId2" Type="http://schemas.openxmlformats.org/officeDocument/2006/relationships/hyperlink" Target="https://www.wrike.com/blog/the-key-marketing-metrics-your-cmo-actually-cares-about/#Examples-of-key-marketing-metrics" TargetMode="External"/><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hyperlink" Target="http://www.similarweb.com/" TargetMode="External"/><Relationship Id="rId4" Type="http://schemas.openxmlformats.org/officeDocument/2006/relationships/hyperlink" Target="https://www.indeed.com/career-advice/career-development/how-to-measure-success-of-marketing-campaig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BIfq-HNReuY" TargetMode="External"/><Relationship Id="rId2" Type="http://schemas.openxmlformats.org/officeDocument/2006/relationships/hyperlink" Target="https://www.youtube.com/watch?v=ZdTw3BjJM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err="1">
                <a:solidFill>
                  <a:srgbClr val="FFFFFF">
                    <a:alpha val="75000"/>
                  </a:srgbClr>
                </a:solidFill>
              </a:rPr>
              <a:t>july</a:t>
            </a:r>
            <a:r>
              <a:rPr lang="en-US" dirty="0">
                <a:solidFill>
                  <a:srgbClr val="FFFFFF">
                    <a:alpha val="75000"/>
                  </a:srgbClr>
                </a:solidFill>
              </a:rPr>
              <a:t> 2023</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The Marketing Plan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72280" y="785612"/>
            <a:ext cx="3259016" cy="579550"/>
          </a:xfrm>
        </p:spPr>
        <p:txBody>
          <a:bodyPr>
            <a:normAutofit/>
          </a:bodyPr>
          <a:lstStyle/>
          <a:p>
            <a:r>
              <a:rPr lang="en-GB" dirty="0">
                <a:solidFill>
                  <a:srgbClr val="FFFFFF"/>
                </a:solidFill>
              </a:rPr>
              <a:t>Why Plan?</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71513" y="1549574"/>
            <a:ext cx="3123783" cy="4658393"/>
          </a:xfrm>
        </p:spPr>
        <p:txBody>
          <a:bodyPr anchor="t">
            <a:noAutofit/>
          </a:bodyPr>
          <a:lstStyle/>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plan is just a wish</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timeline is just a dream</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Poor planning produces poor performance</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To fail to plan is to plan to fail</a:t>
            </a:r>
          </a:p>
        </p:txBody>
      </p:sp>
      <p:pic>
        <p:nvPicPr>
          <p:cNvPr id="1026" name="Picture 2" descr="Developing a Core Marketing Plan - Swimmer Integrated Marketing">
            <a:extLst>
              <a:ext uri="{FF2B5EF4-FFF2-40B4-BE49-F238E27FC236}">
                <a16:creationId xmlns:a16="http://schemas.microsoft.com/office/drawing/2014/main" id="{2CDF43DE-CAA8-49A6-1255-834747247D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34" r="12632"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dirty="0">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760"/>
            <a:ext cx="10477995" cy="857733"/>
          </a:xfrm>
        </p:spPr>
        <p:txBody>
          <a:bodyPr/>
          <a:lstStyle/>
          <a:p>
            <a:r>
              <a:rPr lang="en-GB"/>
              <a:t>What is Strategy? </a:t>
            </a:r>
            <a:endParaRPr lang="en-GB" dirty="0"/>
          </a:p>
        </p:txBody>
      </p:sp>
      <p:pic>
        <p:nvPicPr>
          <p:cNvPr id="4" name="Content Placeholder 3"/>
          <p:cNvPicPr>
            <a:picLocks noGrp="1" noChangeAspect="1"/>
          </p:cNvPicPr>
          <p:nvPr>
            <p:ph idx="1"/>
          </p:nvPr>
        </p:nvPicPr>
        <p:blipFill rotWithShape="1">
          <a:blip r:embed="rId2"/>
          <a:srcRect t="-517" b="10786"/>
          <a:stretch/>
        </p:blipFill>
        <p:spPr>
          <a:xfrm>
            <a:off x="206062" y="1223493"/>
            <a:ext cx="11509421" cy="5512158"/>
          </a:xfrm>
          <a:prstGeom prst="rect">
            <a:avLst/>
          </a:prstGeom>
        </p:spPr>
      </p:pic>
    </p:spTree>
    <p:extLst>
      <p:ext uri="{BB962C8B-B14F-4D97-AF65-F5344CB8AC3E}">
        <p14:creationId xmlns:p14="http://schemas.microsoft.com/office/powerpoint/2010/main" val="359326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760"/>
            <a:ext cx="10212945" cy="831975"/>
          </a:xfrm>
        </p:spPr>
        <p:txBody>
          <a:bodyPr/>
          <a:lstStyle/>
          <a:p>
            <a:r>
              <a:rPr lang="en-GB" b="1" u="sng" dirty="0">
                <a:latin typeface="Calibri" panose="020F0502020204030204" pitchFamily="34" charset="0"/>
                <a:cs typeface="Calibri" panose="020F0502020204030204" pitchFamily="34" charset="0"/>
              </a:rPr>
              <a:t>Planning Process Models</a:t>
            </a:r>
          </a:p>
        </p:txBody>
      </p:sp>
      <p:sp>
        <p:nvSpPr>
          <p:cNvPr id="3" name="Content Placeholder 2"/>
          <p:cNvSpPr>
            <a:spLocks noGrp="1"/>
          </p:cNvSpPr>
          <p:nvPr>
            <p:ph idx="1"/>
          </p:nvPr>
        </p:nvSpPr>
        <p:spPr>
          <a:xfrm>
            <a:off x="515155" y="2072640"/>
            <a:ext cx="10904685" cy="41074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There are a range of planning process models that provide basic frameworks for the task:</a:t>
            </a:r>
          </a:p>
          <a:p>
            <a:pPr marL="0" indent="0">
              <a:buNone/>
            </a:pPr>
            <a:r>
              <a:rPr lang="en-GB" sz="2400" b="1" u="sng" dirty="0">
                <a:latin typeface="Calibri" panose="020F0502020204030204" pitchFamily="34" charset="0"/>
                <a:cs typeface="Calibri" panose="020F0502020204030204" pitchFamily="34" charset="0"/>
              </a:rPr>
              <a:t>MOST</a:t>
            </a:r>
          </a:p>
          <a:p>
            <a:pPr marL="0" indent="0">
              <a:buNone/>
            </a:pPr>
            <a:r>
              <a:rPr lang="en-GB" sz="2400" b="1" dirty="0">
                <a:solidFill>
                  <a:srgbClr val="FF0000"/>
                </a:solidFill>
                <a:latin typeface="Calibri" panose="020F0502020204030204" pitchFamily="34" charset="0"/>
                <a:cs typeface="Calibri" panose="020F0502020204030204" pitchFamily="34" charset="0"/>
              </a:rPr>
              <a:t>Mission 	   Objective  	       Strategy           Tactics</a:t>
            </a:r>
          </a:p>
          <a:p>
            <a:pPr marL="0" indent="0">
              <a:buNone/>
            </a:pPr>
            <a:r>
              <a:rPr lang="en-GB" sz="2400" b="1" u="sng" dirty="0">
                <a:latin typeface="Calibri" panose="020F0502020204030204" pitchFamily="34" charset="0"/>
                <a:cs typeface="Calibri" panose="020F0502020204030204" pitchFamily="34" charset="0"/>
              </a:rPr>
              <a:t>SOSTAC (P.R. Smith) </a:t>
            </a:r>
          </a:p>
          <a:p>
            <a:pPr marL="0" indent="0">
              <a:buNone/>
            </a:pPr>
            <a:r>
              <a:rPr lang="en-GB" sz="2400" b="1" dirty="0">
                <a:solidFill>
                  <a:srgbClr val="FF0000"/>
                </a:solidFill>
                <a:latin typeface="Calibri" panose="020F0502020204030204" pitchFamily="34" charset="0"/>
                <a:cs typeface="Calibri" panose="020F0502020204030204" pitchFamily="34" charset="0"/>
              </a:rPr>
              <a:t>Situation         Objectives           Strategy           Tactics         Action           Control</a:t>
            </a:r>
          </a:p>
          <a:p>
            <a:pPr marL="0" indent="0">
              <a:buNone/>
            </a:pPr>
            <a:r>
              <a:rPr lang="en-GB" sz="2400" b="1" u="sng" dirty="0">
                <a:latin typeface="Calibri" panose="020F0502020204030204" pitchFamily="34" charset="0"/>
                <a:cs typeface="Calibri" panose="020F0502020204030204" pitchFamily="34" charset="0"/>
              </a:rPr>
              <a:t>APIC</a:t>
            </a:r>
          </a:p>
          <a:p>
            <a:pPr marL="0" indent="0">
              <a:buNone/>
            </a:pPr>
            <a:r>
              <a:rPr lang="en-GB" sz="2400" b="1" dirty="0">
                <a:solidFill>
                  <a:srgbClr val="FF0000"/>
                </a:solidFill>
                <a:latin typeface="Calibri" panose="020F0502020204030204" pitchFamily="34" charset="0"/>
                <a:cs typeface="Calibri" panose="020F0502020204030204" pitchFamily="34" charset="0"/>
              </a:rPr>
              <a:t>Audit &amp; Analysis          Planning          Implementation         Evaluation &amp; Control</a:t>
            </a:r>
          </a:p>
          <a:p>
            <a:pPr marL="0" indent="0">
              <a:buNone/>
            </a:pP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Right Arrow 3"/>
          <p:cNvSpPr/>
          <p:nvPr/>
        </p:nvSpPr>
        <p:spPr>
          <a:xfrm>
            <a:off x="1676401" y="295365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3606801" y="2944966"/>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809460"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5656769" y="3962400"/>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466081" y="2944965"/>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872794"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171886"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8599285"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2773680" y="5019040"/>
            <a:ext cx="550567" cy="23182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291160" y="5069126"/>
            <a:ext cx="450760" cy="18173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a:off x="4587445" y="501904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934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lstStyle/>
          <a:p>
            <a:r>
              <a:rPr lang="en-GB" b="1" u="sng" dirty="0">
                <a:latin typeface="Calibri" panose="020F0502020204030204" pitchFamily="34" charset="0"/>
                <a:cs typeface="Calibri" panose="020F0502020204030204" pitchFamily="34" charset="0"/>
              </a:rPr>
              <a:t>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2DB01-6496-718A-90EF-65AEEE795DAE}"/>
              </a:ext>
            </a:extLst>
          </p:cNvPr>
          <p:cNvSpPr>
            <a:spLocks noGrp="1"/>
          </p:cNvSpPr>
          <p:nvPr>
            <p:ph type="title"/>
          </p:nvPr>
        </p:nvSpPr>
        <p:spPr>
          <a:xfrm>
            <a:off x="581192" y="702156"/>
            <a:ext cx="11029616" cy="638964"/>
          </a:xfrm>
        </p:spPr>
        <p:txBody>
          <a:bodyPr/>
          <a:lstStyle/>
          <a:p>
            <a:r>
              <a:rPr lang="en-GB" dirty="0"/>
              <a:t>SOSTAC</a:t>
            </a:r>
          </a:p>
        </p:txBody>
      </p:sp>
      <p:graphicFrame>
        <p:nvGraphicFramePr>
          <p:cNvPr id="7" name="Content Placeholder 2">
            <a:extLst>
              <a:ext uri="{FF2B5EF4-FFF2-40B4-BE49-F238E27FC236}">
                <a16:creationId xmlns:a16="http://schemas.microsoft.com/office/drawing/2014/main" id="{06472CD6-B510-C6EA-CC5B-5203EF0195E9}"/>
              </a:ext>
            </a:extLst>
          </p:cNvPr>
          <p:cNvGraphicFramePr>
            <a:graphicFrameLocks noGrp="1"/>
          </p:cNvGraphicFramePr>
          <p:nvPr>
            <p:ph idx="1"/>
            <p:extLst>
              <p:ext uri="{D42A27DB-BD31-4B8C-83A1-F6EECF244321}">
                <p14:modId xmlns:p14="http://schemas.microsoft.com/office/powerpoint/2010/main" val="1511993666"/>
              </p:ext>
            </p:extLst>
          </p:nvPr>
        </p:nvGraphicFramePr>
        <p:xfrm>
          <a:off x="581192" y="1483360"/>
          <a:ext cx="11029615" cy="4491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93B951EF-A720-ECB4-36C0-14E3DFEC60E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21DE9C-4D3B-2ABE-728E-29D562A664E9}"/>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2539088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1223382" y="1135039"/>
            <a:ext cx="9334918" cy="5274228"/>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7B9E9-D2BE-D2E6-B452-0622777391E7}"/>
              </a:ext>
            </a:extLst>
          </p:cNvPr>
          <p:cNvSpPr>
            <a:spLocks noGrp="1"/>
          </p:cNvSpPr>
          <p:nvPr>
            <p:ph type="title"/>
          </p:nvPr>
        </p:nvSpPr>
        <p:spPr/>
        <p:txBody>
          <a:bodyPr/>
          <a:lstStyle/>
          <a:p>
            <a:endParaRPr lang="en-GB"/>
          </a:p>
        </p:txBody>
      </p:sp>
      <p:pic>
        <p:nvPicPr>
          <p:cNvPr id="6" name="Online Media 5" title="SOSTAC®  - how to write the perfect plan (in 4 minutes)">
            <a:hlinkClick r:id="" action="ppaction://media"/>
            <a:extLst>
              <a:ext uri="{FF2B5EF4-FFF2-40B4-BE49-F238E27FC236}">
                <a16:creationId xmlns:a16="http://schemas.microsoft.com/office/drawing/2014/main" id="{2A974962-222D-3850-2F50-1F564F53FB2E}"/>
              </a:ext>
            </a:extLst>
          </p:cNvPr>
          <p:cNvPicPr>
            <a:picLocks noGrp="1" noRot="1" noChangeAspect="1"/>
          </p:cNvPicPr>
          <p:nvPr>
            <p:ph idx="1"/>
            <a:videoFile r:link="rId1"/>
          </p:nvPr>
        </p:nvPicPr>
        <p:blipFill>
          <a:blip r:embed="rId3"/>
          <a:stretch>
            <a:fillRect/>
          </a:stretch>
        </p:blipFill>
        <p:spPr>
          <a:xfrm>
            <a:off x="576272" y="165593"/>
            <a:ext cx="11029616" cy="6232237"/>
          </a:xfrm>
          <a:prstGeom prst="rect">
            <a:avLst/>
          </a:prstGeom>
        </p:spPr>
      </p:pic>
      <p:sp>
        <p:nvSpPr>
          <p:cNvPr id="4" name="Footer Placeholder 3">
            <a:extLst>
              <a:ext uri="{FF2B5EF4-FFF2-40B4-BE49-F238E27FC236}">
                <a16:creationId xmlns:a16="http://schemas.microsoft.com/office/drawing/2014/main" id="{37437293-8AF0-3D22-EB60-0D365E6338F9}"/>
              </a:ext>
            </a:extLst>
          </p:cNvPr>
          <p:cNvSpPr>
            <a:spLocks noGrp="1"/>
          </p:cNvSpPr>
          <p:nvPr>
            <p:ph type="ftr" sz="quarter" idx="11"/>
          </p:nvPr>
        </p:nvSpPr>
        <p:spPr/>
        <p:txBody>
          <a:bodyPr/>
          <a:lstStyle/>
          <a:p>
            <a:r>
              <a:rPr lang="en-GB" dirty="0">
                <a:hlinkClick r:id="rId4"/>
              </a:rPr>
              <a:t>SOSTAC® - how to write the perfect plan (in 4 minutes) - YouTube</a:t>
            </a:r>
            <a:endParaRPr lang="en-US" dirty="0"/>
          </a:p>
        </p:txBody>
      </p:sp>
      <p:sp>
        <p:nvSpPr>
          <p:cNvPr id="5" name="Slide Number Placeholder 4">
            <a:extLst>
              <a:ext uri="{FF2B5EF4-FFF2-40B4-BE49-F238E27FC236}">
                <a16:creationId xmlns:a16="http://schemas.microsoft.com/office/drawing/2014/main" id="{5871DA11-EE5B-E4AA-6049-75A7831B371D}"/>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60755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Corporate Objectives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At the heart of the planning process</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Describe the direction, priorities and position of the organisation in the market</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 output of the corporate planning process acts as an input into the marketing planning process</a:t>
            </a:r>
          </a:p>
        </p:txBody>
      </p:sp>
    </p:spTree>
    <p:extLst>
      <p:ext uri="{BB962C8B-B14F-4D97-AF65-F5344CB8AC3E}">
        <p14:creationId xmlns:p14="http://schemas.microsoft.com/office/powerpoint/2010/main" val="290057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Audit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The launch pad for the marketing plan</a:t>
            </a:r>
          </a:p>
          <a:p>
            <a:r>
              <a:rPr lang="en-GB" sz="28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r>
              <a:rPr lang="en-GB" sz="2600" dirty="0">
                <a:latin typeface="Calibri" panose="020F0502020204030204" pitchFamily="34" charset="0"/>
                <a:cs typeface="Calibri" panose="020F0502020204030204" pitchFamily="34" charset="0"/>
              </a:rPr>
              <a:t>PESTEL factors</a:t>
            </a:r>
          </a:p>
          <a:p>
            <a:pPr lvl="1"/>
            <a:r>
              <a:rPr lang="en-GB" sz="2600" dirty="0">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600" dirty="0">
                <a:latin typeface="Calibri" panose="020F0502020204030204" pitchFamily="34" charset="0"/>
                <a:cs typeface="Calibri" panose="020F0502020204030204" pitchFamily="34" charset="0"/>
              </a:rPr>
              <a:t>Internal Assessment</a:t>
            </a:r>
          </a:p>
          <a:p>
            <a:pPr lvl="1"/>
            <a:r>
              <a:rPr lang="en-GB" sz="2600" dirty="0">
                <a:latin typeface="Calibri" panose="020F0502020204030204" pitchFamily="34" charset="0"/>
                <a:cs typeface="Calibri" panose="020F0502020204030204" pitchFamily="34" charset="0"/>
              </a:rPr>
              <a:t>Strategic Issues – STP, competitive advantage, organisational structure </a:t>
            </a:r>
            <a:r>
              <a:rPr lang="en-GB" sz="2600" dirty="0" err="1">
                <a:latin typeface="Calibri" panose="020F0502020204030204" pitchFamily="34" charset="0"/>
                <a:cs typeface="Calibri" panose="020F0502020204030204" pitchFamily="34" charset="0"/>
              </a:rPr>
              <a:t>etc</a:t>
            </a:r>
            <a:endParaRPr lang="en-GB" sz="2600" dirty="0">
              <a:latin typeface="Calibri" panose="020F0502020204030204" pitchFamily="34" charset="0"/>
              <a:cs typeface="Calibri" panose="020F0502020204030204" pitchFamily="34" charset="0"/>
            </a:endParaRP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SWOT / TOWS Analysis </a:t>
            </a:r>
          </a:p>
        </p:txBody>
      </p:sp>
      <p:sp>
        <p:nvSpPr>
          <p:cNvPr id="3" name="Content Placeholder 2"/>
          <p:cNvSpPr>
            <a:spLocks noGrp="1"/>
          </p:cNvSpPr>
          <p:nvPr>
            <p:ph idx="1"/>
          </p:nvPr>
        </p:nvSpPr>
        <p:spPr>
          <a:xfrm>
            <a:off x="721217" y="1868557"/>
            <a:ext cx="10233295" cy="4442091"/>
          </a:xfrm>
        </p:spPr>
        <p:txBody>
          <a:bodyPr>
            <a:normAutofit/>
          </a:bodyPr>
          <a:lstStyle/>
          <a:p>
            <a:r>
              <a:rPr lang="en-GB" sz="2800" dirty="0">
                <a:latin typeface="Calibri" panose="020F0502020204030204" pitchFamily="34" charset="0"/>
                <a:cs typeface="Calibri" panose="020F0502020204030204" pitchFamily="34" charset="0"/>
              </a:rPr>
              <a:t>Summary of key issues arising from the audit</a:t>
            </a:r>
          </a:p>
          <a:p>
            <a:r>
              <a:rPr lang="en-GB" sz="2800" dirty="0">
                <a:latin typeface="Calibri" panose="020F0502020204030204" pitchFamily="34" charset="0"/>
                <a:cs typeface="Calibri" panose="020F0502020204030204" pitchFamily="34" charset="0"/>
              </a:rPr>
              <a:t>Draws together all the key points from the audit</a:t>
            </a:r>
          </a:p>
          <a:p>
            <a:r>
              <a:rPr lang="en-GB" sz="2800" dirty="0">
                <a:latin typeface="Calibri" panose="020F0502020204030204" pitchFamily="34" charset="0"/>
                <a:cs typeface="Calibri" panose="020F0502020204030204" pitchFamily="34" charset="0"/>
              </a:rPr>
              <a:t>Systematically classifies information</a:t>
            </a:r>
          </a:p>
          <a:p>
            <a:pPr lvl="1"/>
            <a:r>
              <a:rPr lang="en-GB" sz="2600" dirty="0">
                <a:latin typeface="Calibri" panose="020F0502020204030204" pitchFamily="34" charset="0"/>
                <a:cs typeface="Calibri" panose="020F0502020204030204" pitchFamily="34" charset="0"/>
              </a:rPr>
              <a:t>STRENGTHS</a:t>
            </a:r>
          </a:p>
          <a:p>
            <a:pPr lvl="1"/>
            <a:r>
              <a:rPr lang="en-GB" sz="2600" dirty="0">
                <a:latin typeface="Calibri" panose="020F0502020204030204" pitchFamily="34" charset="0"/>
                <a:cs typeface="Calibri" panose="020F0502020204030204" pitchFamily="34" charset="0"/>
              </a:rPr>
              <a:t>WEAKNESSES</a:t>
            </a:r>
          </a:p>
          <a:p>
            <a:pPr lvl="1"/>
            <a:r>
              <a:rPr lang="en-GB" sz="2600" dirty="0">
                <a:latin typeface="Calibri" panose="020F0502020204030204" pitchFamily="34" charset="0"/>
                <a:cs typeface="Calibri" panose="020F0502020204030204" pitchFamily="34" charset="0"/>
              </a:rPr>
              <a:t>OPPORTUNITIES</a:t>
            </a:r>
          </a:p>
          <a:p>
            <a:pPr lvl="1"/>
            <a:r>
              <a:rPr lang="en-GB" sz="2600"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2757253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8806-7F0E-D93B-43B3-52D3B78325EF}"/>
              </a:ext>
            </a:extLst>
          </p:cNvPr>
          <p:cNvSpPr>
            <a:spLocks noGrp="1"/>
          </p:cNvSpPr>
          <p:nvPr>
            <p:ph type="title"/>
          </p:nvPr>
        </p:nvSpPr>
        <p:spPr>
          <a:xfrm>
            <a:off x="581192" y="702156"/>
            <a:ext cx="11029616" cy="821844"/>
          </a:xfrm>
        </p:spPr>
        <p:txBody>
          <a:bodyPr/>
          <a:lstStyle/>
          <a:p>
            <a:r>
              <a:rPr lang="en-GB" dirty="0"/>
              <a:t>SWOT Analysis</a:t>
            </a:r>
          </a:p>
        </p:txBody>
      </p:sp>
      <p:pic>
        <p:nvPicPr>
          <p:cNvPr id="7" name="Content Placeholder 6">
            <a:extLst>
              <a:ext uri="{FF2B5EF4-FFF2-40B4-BE49-F238E27FC236}">
                <a16:creationId xmlns:a16="http://schemas.microsoft.com/office/drawing/2014/main" id="{B1D15EDC-81B2-0DA5-13D7-02BACEAC12B0}"/>
              </a:ext>
            </a:extLst>
          </p:cNvPr>
          <p:cNvPicPr>
            <a:picLocks noGrp="1" noChangeAspect="1"/>
          </p:cNvPicPr>
          <p:nvPr>
            <p:ph idx="1"/>
          </p:nvPr>
        </p:nvPicPr>
        <p:blipFill rotWithShape="1">
          <a:blip r:embed="rId2"/>
          <a:srcRect l="11089" t="26781" r="17380" b="11708"/>
          <a:stretch/>
        </p:blipFill>
        <p:spPr>
          <a:xfrm>
            <a:off x="581192" y="1676400"/>
            <a:ext cx="10886908" cy="4747514"/>
          </a:xfrm>
        </p:spPr>
      </p:pic>
      <p:sp>
        <p:nvSpPr>
          <p:cNvPr id="4" name="Footer Placeholder 3">
            <a:extLst>
              <a:ext uri="{FF2B5EF4-FFF2-40B4-BE49-F238E27FC236}">
                <a16:creationId xmlns:a16="http://schemas.microsoft.com/office/drawing/2014/main" id="{8392AA8E-9CA4-5ABB-10F5-ECA7F45F34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CE6DAA-BFBF-F716-9229-1A58D0A42DB8}"/>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2131299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D7BC9-9B21-4BCF-1682-76F1FC124B9B}"/>
              </a:ext>
            </a:extLst>
          </p:cNvPr>
          <p:cNvSpPr>
            <a:spLocks noGrp="1"/>
          </p:cNvSpPr>
          <p:nvPr>
            <p:ph type="title"/>
          </p:nvPr>
        </p:nvSpPr>
        <p:spPr>
          <a:xfrm>
            <a:off x="581192" y="702156"/>
            <a:ext cx="11029616" cy="758344"/>
          </a:xfrm>
        </p:spPr>
        <p:txBody>
          <a:bodyPr/>
          <a:lstStyle/>
          <a:p>
            <a:r>
              <a:rPr lang="en-GB" dirty="0"/>
              <a:t>TOWS Matrix</a:t>
            </a:r>
          </a:p>
        </p:txBody>
      </p:sp>
      <p:pic>
        <p:nvPicPr>
          <p:cNvPr id="7" name="Content Placeholder 6">
            <a:extLst>
              <a:ext uri="{FF2B5EF4-FFF2-40B4-BE49-F238E27FC236}">
                <a16:creationId xmlns:a16="http://schemas.microsoft.com/office/drawing/2014/main" id="{85D2DE73-FF6B-4D2B-8999-0B3751FFAEF8}"/>
              </a:ext>
            </a:extLst>
          </p:cNvPr>
          <p:cNvPicPr>
            <a:picLocks noGrp="1" noChangeAspect="1"/>
          </p:cNvPicPr>
          <p:nvPr>
            <p:ph idx="1"/>
          </p:nvPr>
        </p:nvPicPr>
        <p:blipFill rotWithShape="1">
          <a:blip r:embed="rId2"/>
          <a:srcRect l="11246" t="30713" r="15753" b="23560"/>
          <a:stretch/>
        </p:blipFill>
        <p:spPr>
          <a:xfrm>
            <a:off x="549242" y="1727200"/>
            <a:ext cx="11061566" cy="4889606"/>
          </a:xfrm>
        </p:spPr>
      </p:pic>
      <p:sp>
        <p:nvSpPr>
          <p:cNvPr id="4" name="Footer Placeholder 3">
            <a:extLst>
              <a:ext uri="{FF2B5EF4-FFF2-40B4-BE49-F238E27FC236}">
                <a16:creationId xmlns:a16="http://schemas.microsoft.com/office/drawing/2014/main" id="{54B5743F-B953-09F5-F1B8-524770DE3C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8F9E68-84F9-D024-A4FF-8FE26D60F3DB}"/>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285416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F497-5695-F50D-944F-0858E440B12F}"/>
              </a:ext>
            </a:extLst>
          </p:cNvPr>
          <p:cNvSpPr>
            <a:spLocks noGrp="1"/>
          </p:cNvSpPr>
          <p:nvPr>
            <p:ph type="title"/>
          </p:nvPr>
        </p:nvSpPr>
        <p:spPr>
          <a:xfrm>
            <a:off x="581192" y="702156"/>
            <a:ext cx="11029616" cy="742073"/>
          </a:xfrm>
        </p:spPr>
        <p:txBody>
          <a:bodyPr/>
          <a:lstStyle/>
          <a:p>
            <a:r>
              <a:rPr lang="en-GB" dirty="0"/>
              <a:t>TOWS Analysis example</a:t>
            </a:r>
          </a:p>
        </p:txBody>
      </p:sp>
      <p:sp>
        <p:nvSpPr>
          <p:cNvPr id="4" name="Footer Placeholder 3">
            <a:extLst>
              <a:ext uri="{FF2B5EF4-FFF2-40B4-BE49-F238E27FC236}">
                <a16:creationId xmlns:a16="http://schemas.microsoft.com/office/drawing/2014/main" id="{6A12D3C2-298D-A6D5-2C29-710B89E90F7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F6BC1E-FFE5-43FC-A663-56E57F6299DF}"/>
              </a:ext>
            </a:extLst>
          </p:cNvPr>
          <p:cNvSpPr>
            <a:spLocks noGrp="1"/>
          </p:cNvSpPr>
          <p:nvPr>
            <p:ph type="sldNum" sz="quarter" idx="12"/>
          </p:nvPr>
        </p:nvSpPr>
        <p:spPr/>
        <p:txBody>
          <a:bodyPr/>
          <a:lstStyle/>
          <a:p>
            <a:fld id="{3A98EE3D-8CD1-4C3F-BD1C-C98C9596463C}" type="slidenum">
              <a:rPr lang="en-US" smtClean="0"/>
              <a:t>14</a:t>
            </a:fld>
            <a:endParaRPr lang="en-US" dirty="0"/>
          </a:p>
        </p:txBody>
      </p:sp>
      <p:pic>
        <p:nvPicPr>
          <p:cNvPr id="2050" name="Picture 2" descr="TOWS Analysis: A Comprehensive Guide">
            <a:extLst>
              <a:ext uri="{FF2B5EF4-FFF2-40B4-BE49-F238E27FC236}">
                <a16:creationId xmlns:a16="http://schemas.microsoft.com/office/drawing/2014/main" id="{37731249-0AD9-A53C-4BEC-1301B7ECEC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7900" y="1600200"/>
            <a:ext cx="10109200" cy="4752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91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Objectives</a:t>
            </a:r>
          </a:p>
        </p:txBody>
      </p:sp>
      <p:graphicFrame>
        <p:nvGraphicFramePr>
          <p:cNvPr id="5" name="Content Placeholder 2">
            <a:extLst>
              <a:ext uri="{FF2B5EF4-FFF2-40B4-BE49-F238E27FC236}">
                <a16:creationId xmlns:a16="http://schemas.microsoft.com/office/drawing/2014/main" id="{E492ABBA-A5D7-6112-BBDB-74F039C1B44B}"/>
              </a:ext>
            </a:extLst>
          </p:cNvPr>
          <p:cNvGraphicFramePr>
            <a:graphicFrameLocks noGrp="1"/>
          </p:cNvGraphicFramePr>
          <p:nvPr>
            <p:ph idx="1"/>
          </p:nvPr>
        </p:nvGraphicFramePr>
        <p:xfrm>
          <a:off x="721217" y="1749287"/>
          <a:ext cx="10233295" cy="4561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621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85" name="Rectangle 3084">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87" name="Rectangle 3086">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89" name="Rectangle 308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MART Goals Examples for Work – Notejoy">
            <a:extLst>
              <a:ext uri="{FF2B5EF4-FFF2-40B4-BE49-F238E27FC236}">
                <a16:creationId xmlns:a16="http://schemas.microsoft.com/office/drawing/2014/main" id="{6D9359A5-AA3F-22F2-7FEF-02B836122B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34" t="-6611" r="-1134" b="6611"/>
          <a:stretch/>
        </p:blipFill>
        <p:spPr bwMode="auto">
          <a:xfrm>
            <a:off x="3373628" y="275166"/>
            <a:ext cx="5897879" cy="58978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63F7316-5276-E5DB-2084-B3A7CFEE3E3E}"/>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34371D7-E7DD-CD46-8A15-1F6579069290}"/>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16</a:t>
            </a:fld>
            <a:endParaRPr lang="en-US">
              <a:solidFill>
                <a:schemeClr val="bg1"/>
              </a:solidFill>
            </a:endParaRPr>
          </a:p>
        </p:txBody>
      </p:sp>
    </p:spTree>
    <p:extLst>
      <p:ext uri="{BB962C8B-B14F-4D97-AF65-F5344CB8AC3E}">
        <p14:creationId xmlns:p14="http://schemas.microsoft.com/office/powerpoint/2010/main" val="3432653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Strategies</a:t>
            </a:r>
          </a:p>
        </p:txBody>
      </p:sp>
      <p:graphicFrame>
        <p:nvGraphicFramePr>
          <p:cNvPr id="5" name="Content Placeholder 2">
            <a:extLst>
              <a:ext uri="{FF2B5EF4-FFF2-40B4-BE49-F238E27FC236}">
                <a16:creationId xmlns:a16="http://schemas.microsoft.com/office/drawing/2014/main" id="{9D40DE8B-9EC6-4188-1E96-8114AFF8A3DB}"/>
              </a:ext>
            </a:extLst>
          </p:cNvPr>
          <p:cNvGraphicFramePr>
            <a:graphicFrameLocks noGrp="1"/>
          </p:cNvGraphicFramePr>
          <p:nvPr>
            <p:ph idx="1"/>
          </p:nvPr>
        </p:nvGraphicFramePr>
        <p:xfrm>
          <a:off x="721217" y="1921565"/>
          <a:ext cx="10233295" cy="4389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716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2" name="Rectangle 4121">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33" name="Rectangle 4123">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134" name="Rectangle 4125">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35" name="Rectangle 412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1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2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The Ansoff Matrix Explained with Example - YouTube">
            <a:extLst>
              <a:ext uri="{FF2B5EF4-FFF2-40B4-BE49-F238E27FC236}">
                <a16:creationId xmlns:a16="http://schemas.microsoft.com/office/drawing/2014/main" id="{569219C2-C370-D4E7-E062-A544B3F27D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 t="12614" r="49618" b="11930"/>
          <a:stretch/>
        </p:blipFill>
        <p:spPr bwMode="auto">
          <a:xfrm>
            <a:off x="2789445" y="643467"/>
            <a:ext cx="6613110"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A7E90EC-92CB-4309-1CD2-9A4DB02DDA92}"/>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23C8BEA-0B5E-AEBF-D971-C239897C4A53}"/>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18</a:t>
            </a:fld>
            <a:endParaRPr lang="en-US">
              <a:solidFill>
                <a:schemeClr val="bg1"/>
              </a:solidFill>
            </a:endParaRPr>
          </a:p>
        </p:txBody>
      </p:sp>
    </p:spTree>
    <p:extLst>
      <p:ext uri="{BB962C8B-B14F-4D97-AF65-F5344CB8AC3E}">
        <p14:creationId xmlns:p14="http://schemas.microsoft.com/office/powerpoint/2010/main" val="3376771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Marketing Programmes (Tactics</a:t>
            </a:r>
            <a:r>
              <a:rPr lang="en-GB">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graphicFrame>
        <p:nvGraphicFramePr>
          <p:cNvPr id="7" name="Content Placeholder 2">
            <a:extLst>
              <a:ext uri="{FF2B5EF4-FFF2-40B4-BE49-F238E27FC236}">
                <a16:creationId xmlns:a16="http://schemas.microsoft.com/office/drawing/2014/main" id="{B5A17BB7-BCDC-D102-D81D-AF9C4B1C59D3}"/>
              </a:ext>
            </a:extLst>
          </p:cNvPr>
          <p:cNvGraphicFramePr>
            <a:graphicFrameLocks noGrp="1"/>
          </p:cNvGraphicFramePr>
          <p:nvPr>
            <p:ph idx="1"/>
          </p:nvPr>
        </p:nvGraphicFramePr>
        <p:xfrm>
          <a:off x="721217" y="1736035"/>
          <a:ext cx="10233295" cy="4574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380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Budgets</a:t>
            </a:r>
            <a:endParaRPr lang="en-GB" b="1" dirty="0">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CE9DECDF-A343-DADE-6FFC-C30B996271E6}"/>
              </a:ext>
            </a:extLst>
          </p:cNvPr>
          <p:cNvGraphicFramePr>
            <a:graphicFrameLocks noGrp="1"/>
          </p:cNvGraphicFramePr>
          <p:nvPr>
            <p:ph idx="1"/>
            <p:extLst>
              <p:ext uri="{D42A27DB-BD31-4B8C-83A1-F6EECF244321}">
                <p14:modId xmlns:p14="http://schemas.microsoft.com/office/powerpoint/2010/main" val="335121269"/>
              </p:ext>
            </p:extLst>
          </p:nvPr>
        </p:nvGraphicFramePr>
        <p:xfrm>
          <a:off x="721217" y="1709530"/>
          <a:ext cx="11038983"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381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Controls and Evaluation</a:t>
            </a:r>
            <a:endParaRPr lang="en-GB" b="1" dirty="0">
              <a:latin typeface="Calibri" panose="020F0502020204030204" pitchFamily="34" charset="0"/>
              <a:cs typeface="Calibri" panose="020F0502020204030204" pitchFamily="34" charset="0"/>
            </a:endParaRPr>
          </a:p>
        </p:txBody>
      </p:sp>
      <p:graphicFrame>
        <p:nvGraphicFramePr>
          <p:cNvPr id="6" name="Content Placeholder 2">
            <a:extLst>
              <a:ext uri="{FF2B5EF4-FFF2-40B4-BE49-F238E27FC236}">
                <a16:creationId xmlns:a16="http://schemas.microsoft.com/office/drawing/2014/main" id="{10D05E76-D329-BD2E-720C-B87623AEE215}"/>
              </a:ext>
            </a:extLst>
          </p:cNvPr>
          <p:cNvGraphicFramePr>
            <a:graphicFrameLocks noGrp="1"/>
          </p:cNvGraphicFramePr>
          <p:nvPr>
            <p:ph idx="1"/>
            <p:extLst>
              <p:ext uri="{D42A27DB-BD31-4B8C-83A1-F6EECF244321}">
                <p14:modId xmlns:p14="http://schemas.microsoft.com/office/powerpoint/2010/main" val="3171213774"/>
              </p:ext>
            </p:extLst>
          </p:nvPr>
        </p:nvGraphicFramePr>
        <p:xfrm>
          <a:off x="721217" y="1709530"/>
          <a:ext cx="10233295"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91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488515" y="814192"/>
            <a:ext cx="6738195" cy="877130"/>
          </a:xfrm>
        </p:spPr>
        <p:txBody>
          <a:bodyPr>
            <a:normAutofit fontScale="90000"/>
          </a:bodyPr>
          <a:lstStyle/>
          <a:p>
            <a:r>
              <a:rPr lang="en-GB" dirty="0">
                <a:latin typeface="Calibri" panose="020F0502020204030204" pitchFamily="34" charset="0"/>
                <a:cs typeface="Calibri" panose="020F0502020204030204" pitchFamily="34" charset="0"/>
              </a:rPr>
              <a:t>CONTROL – Assessing the effectiveness of the marketing plan</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400833" y="2005739"/>
            <a:ext cx="6825877" cy="4174398"/>
          </a:xfrm>
        </p:spPr>
        <p:txBody>
          <a:bodyPr>
            <a:normAutofit/>
          </a:bodyPr>
          <a:lstStyle/>
          <a:p>
            <a:r>
              <a:rPr lang="en-GB" sz="2800" dirty="0">
                <a:latin typeface="Calibri" panose="020F0502020204030204" pitchFamily="34" charset="0"/>
                <a:cs typeface="Calibri" panose="020F0502020204030204" pitchFamily="34" charset="0"/>
              </a:rPr>
              <a:t>The ‘Control’ element of SOSTAC – Marketing Metrics for Monitoring and Controlling the Implementation of the Marketing Plan </a:t>
            </a:r>
          </a:p>
          <a:p>
            <a:endParaRPr lang="en-GB" dirty="0"/>
          </a:p>
        </p:txBody>
      </p:sp>
      <p:pic>
        <p:nvPicPr>
          <p:cNvPr id="5" name="Picture 4" descr="Magnifying glass showing decling performance">
            <a:extLst>
              <a:ext uri="{FF2B5EF4-FFF2-40B4-BE49-F238E27FC236}">
                <a16:creationId xmlns:a16="http://schemas.microsoft.com/office/drawing/2014/main" id="{9B552CF7-4195-EC19-88FC-93E55E7618C1}"/>
              </a:ext>
            </a:extLst>
          </p:cNvPr>
          <p:cNvPicPr>
            <a:picLocks noChangeAspect="1"/>
          </p:cNvPicPr>
          <p:nvPr/>
        </p:nvPicPr>
        <p:blipFill rotWithShape="1">
          <a:blip r:embed="rId2"/>
          <a:srcRect l="12072" r="42636" b="-1"/>
          <a:stretch/>
        </p:blipFill>
        <p:spPr>
          <a:xfrm>
            <a:off x="7538689" y="10"/>
            <a:ext cx="4653311" cy="6857990"/>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16560" y="365125"/>
            <a:ext cx="10937240" cy="877521"/>
          </a:xfrm>
        </p:spPr>
        <p:txBody>
          <a:bodyPr/>
          <a:lstStyle/>
          <a:p>
            <a:r>
              <a:rPr lang="en-GB" b="1" dirty="0"/>
              <a:t>‘Control’ Stage of SOSTAC</a:t>
            </a:r>
          </a:p>
        </p:txBody>
      </p:sp>
      <p:graphicFrame>
        <p:nvGraphicFramePr>
          <p:cNvPr id="8" name="Content Placeholder 5">
            <a:extLst>
              <a:ext uri="{FF2B5EF4-FFF2-40B4-BE49-F238E27FC236}">
                <a16:creationId xmlns:a16="http://schemas.microsoft.com/office/drawing/2014/main" id="{60452CD4-37DD-B396-041F-741A29A18292}"/>
              </a:ext>
            </a:extLst>
          </p:cNvPr>
          <p:cNvGraphicFramePr>
            <a:graphicFrameLocks noGrp="1"/>
          </p:cNvGraphicFramePr>
          <p:nvPr>
            <p:ph idx="1"/>
          </p:nvPr>
        </p:nvGraphicFramePr>
        <p:xfrm>
          <a:off x="416560" y="1473200"/>
          <a:ext cx="10516483" cy="5019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804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581193" y="702156"/>
            <a:ext cx="6309003" cy="543132"/>
          </a:xfrm>
        </p:spPr>
        <p:txBody>
          <a:bodyPr>
            <a:normAutofit/>
          </a:bodyPr>
          <a:lstStyle/>
          <a:p>
            <a:r>
              <a:rPr lang="en-GB" b="1" dirty="0">
                <a:solidFill>
                  <a:schemeClr val="tx2"/>
                </a:solidFill>
                <a:latin typeface="Calibri" panose="020F0502020204030204" pitchFamily="34" charset="0"/>
                <a:cs typeface="Calibri" panose="020F0502020204030204" pitchFamily="34" charset="0"/>
              </a:rPr>
              <a:t>What Should You Track?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446534" y="1490246"/>
            <a:ext cx="6809780" cy="4665598"/>
          </a:xfrm>
        </p:spPr>
        <p:txBody>
          <a:bodyPr>
            <a:normAutofit fontScale="92500"/>
          </a:bodyPr>
          <a:lstStyle/>
          <a:p>
            <a:pPr>
              <a:lnSpc>
                <a:spcPct val="90000"/>
              </a:lnSpc>
            </a:pPr>
            <a:r>
              <a:rPr lang="en-GB" sz="2000" b="0" i="0" dirty="0">
                <a:solidFill>
                  <a:schemeClr val="tx2"/>
                </a:solidFill>
                <a:effectLst/>
                <a:latin typeface="Calibri" panose="020F0502020204030204" pitchFamily="34" charset="0"/>
                <a:cs typeface="Calibri" panose="020F0502020204030204" pitchFamily="34" charset="0"/>
              </a:rPr>
              <a:t>According to a Google study in partnership with MIT, </a:t>
            </a:r>
            <a:r>
              <a:rPr lang="en-GB" sz="2000" b="0" i="0" u="none" strike="noStrike" dirty="0">
                <a:solidFill>
                  <a:schemeClr val="tx2"/>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89%</a:t>
            </a:r>
            <a:r>
              <a:rPr lang="en-GB" sz="2000" b="0" i="0" dirty="0">
                <a:solidFill>
                  <a:schemeClr val="tx2"/>
                </a:solidFill>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pPr>
              <a:lnSpc>
                <a:spcPct val="90000"/>
              </a:lnSpc>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Having data to support informed decision making</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Knowing which channels provide the highest ROI</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Justifying marketing spend and overall budget allocations</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Increasing results across the board</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Honing in on where and how to maximize lead conversions</a:t>
            </a:r>
          </a:p>
          <a:p>
            <a:pPr>
              <a:lnSpc>
                <a:spcPct val="90000"/>
              </a:lnSpc>
            </a:pPr>
            <a:endParaRPr lang="en-GB" sz="1500" dirty="0">
              <a:solidFill>
                <a:schemeClr val="tx2"/>
              </a:solidFill>
            </a:endParaRPr>
          </a:p>
        </p:txBody>
      </p:sp>
      <p:pic>
        <p:nvPicPr>
          <p:cNvPr id="5" name="Picture 4" descr="Magnifying glass showing decling performance">
            <a:extLst>
              <a:ext uri="{FF2B5EF4-FFF2-40B4-BE49-F238E27FC236}">
                <a16:creationId xmlns:a16="http://schemas.microsoft.com/office/drawing/2014/main" id="{F853330F-C31A-F2DC-C832-854C4E2AF9C4}"/>
              </a:ext>
            </a:extLst>
          </p:cNvPr>
          <p:cNvPicPr>
            <a:picLocks noChangeAspect="1"/>
          </p:cNvPicPr>
          <p:nvPr/>
        </p:nvPicPr>
        <p:blipFill rotWithShape="1">
          <a:blip r:embed="rId3"/>
          <a:srcRect l="11988" r="42551" b="-1"/>
          <a:stretch/>
        </p:blipFill>
        <p:spPr>
          <a:xfrm>
            <a:off x="7521283" y="10"/>
            <a:ext cx="4670717" cy="6857990"/>
          </a:xfrm>
          <a:prstGeom prst="rect">
            <a:avLst/>
          </a:prstGeom>
        </p:spPr>
      </p:pic>
    </p:spTree>
    <p:extLst>
      <p:ext uri="{BB962C8B-B14F-4D97-AF65-F5344CB8AC3E}">
        <p14:creationId xmlns:p14="http://schemas.microsoft.com/office/powerpoint/2010/main" val="2719128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1229032" y="365760"/>
            <a:ext cx="5997678" cy="1325562"/>
          </a:xfrm>
        </p:spPr>
        <p:txBody>
          <a:bodyPr>
            <a:normAutofit/>
          </a:bodyPr>
          <a:lstStyle/>
          <a:p>
            <a:r>
              <a:rPr lang="en-GB" b="1"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1211139" y="2005738"/>
            <a:ext cx="7145461" cy="4486501"/>
          </a:xfrm>
        </p:spPr>
        <p:txBody>
          <a:bodyPr>
            <a:normAutofit/>
          </a:bodyPr>
          <a:lstStyle/>
          <a:p>
            <a:r>
              <a:rPr lang="en-GB" sz="2200" dirty="0">
                <a:latin typeface="Calibri" panose="020F0502020204030204" pitchFamily="34" charset="0"/>
                <a:cs typeface="Calibri" panose="020F0502020204030204" pitchFamily="34" charset="0"/>
              </a:rPr>
              <a:t>What you measure will relate directly to the objective of your marketing plan.</a:t>
            </a:r>
          </a:p>
          <a:p>
            <a:r>
              <a:rPr lang="en-GB" sz="2200" dirty="0">
                <a:latin typeface="Calibri" panose="020F0502020204030204" pitchFamily="34" charset="0"/>
                <a:cs typeface="Calibri" panose="020F0502020204030204" pitchFamily="34" charset="0"/>
              </a:rPr>
              <a:t>You should specify exactly what metric you will measure</a:t>
            </a:r>
          </a:p>
          <a:p>
            <a:r>
              <a:rPr lang="en-GB" sz="2200" dirty="0">
                <a:latin typeface="Calibri" panose="020F0502020204030204" pitchFamily="34" charset="0"/>
                <a:cs typeface="Calibri" panose="020F0502020204030204" pitchFamily="34" charset="0"/>
              </a:rPr>
              <a:t>When you will measure it e.g. weekly, monthly etc</a:t>
            </a:r>
          </a:p>
          <a:p>
            <a:r>
              <a:rPr lang="en-GB" sz="2200" dirty="0">
                <a:latin typeface="Calibri" panose="020F0502020204030204" pitchFamily="34" charset="0"/>
                <a:cs typeface="Calibri" panose="020F0502020204030204" pitchFamily="34" charset="0"/>
              </a:rPr>
              <a:t>Who is responsible for measuring and reporting each metric</a:t>
            </a:r>
          </a:p>
          <a:p>
            <a:r>
              <a:rPr lang="en-GB" sz="2200" dirty="0">
                <a:latin typeface="Calibri" panose="020F0502020204030204" pitchFamily="34" charset="0"/>
                <a:cs typeface="Calibri" panose="020F0502020204030204" pitchFamily="34" charset="0"/>
              </a:rPr>
              <a:t>What will you do with the information? </a:t>
            </a:r>
          </a:p>
          <a:p>
            <a:r>
              <a:rPr lang="en-GB" sz="2200" dirty="0">
                <a:latin typeface="Calibri" panose="020F0502020204030204" pitchFamily="34" charset="0"/>
                <a:cs typeface="Calibri" panose="020F0502020204030204" pitchFamily="34" charset="0"/>
              </a:rPr>
              <a:t>How will you report it? </a:t>
            </a:r>
          </a:p>
          <a:p>
            <a:r>
              <a:rPr lang="en-GB" sz="22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EEA80FF5-032C-F612-12FE-584E387D7F75}"/>
              </a:ext>
            </a:extLst>
          </p:cNvPr>
          <p:cNvPicPr>
            <a:picLocks noChangeAspect="1"/>
          </p:cNvPicPr>
          <p:nvPr/>
        </p:nvPicPr>
        <p:blipFill rotWithShape="1">
          <a:blip r:embed="rId2"/>
          <a:srcRect l="24660" r="30048" b="-1"/>
          <a:stretch/>
        </p:blipFill>
        <p:spPr>
          <a:xfrm>
            <a:off x="8445500" y="10"/>
            <a:ext cx="3746500"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937994" y="365760"/>
            <a:ext cx="6977857" cy="916940"/>
          </a:xfrm>
        </p:spPr>
        <p:txBody>
          <a:bodyPr>
            <a:normAutofit/>
          </a:bodyPr>
          <a:lstStyle/>
          <a:p>
            <a:r>
              <a:rPr lang="en-GB" b="1" dirty="0">
                <a:latin typeface="Calibri" panose="020F0502020204030204" pitchFamily="34" charset="0"/>
                <a:cs typeface="Calibri" panose="020F0502020204030204" pitchFamily="34" charset="0"/>
              </a:rPr>
              <a:t>Selecting Your Key Metrics</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422400"/>
            <a:ext cx="6977857" cy="4757737"/>
          </a:xfrm>
        </p:spPr>
        <p:txBody>
          <a:bodyPr>
            <a:normAutofit fontScale="92500" lnSpcReduction="10000"/>
          </a:bodyPr>
          <a:lstStyle/>
          <a:p>
            <a:r>
              <a:rPr lang="en-GB" sz="2000" dirty="0">
                <a:latin typeface="Calibri" panose="020F0502020204030204" pitchFamily="34" charset="0"/>
                <a:cs typeface="Calibri" panose="020F0502020204030204" pitchFamily="34" charset="0"/>
              </a:rPr>
              <a:t>You should choose metrics that are directly connected to:</a:t>
            </a:r>
          </a:p>
          <a:p>
            <a:pPr lvl="1"/>
            <a:r>
              <a:rPr lang="en-GB" sz="2000" dirty="0">
                <a:latin typeface="Calibri" panose="020F0502020204030204" pitchFamily="34" charset="0"/>
                <a:cs typeface="Calibri" panose="020F0502020204030204" pitchFamily="34" charset="0"/>
              </a:rPr>
              <a:t> Your marketing plan objectives</a:t>
            </a:r>
          </a:p>
          <a:p>
            <a:pPr lvl="1"/>
            <a:r>
              <a:rPr lang="en-GB" sz="2000" dirty="0">
                <a:latin typeface="Calibri" panose="020F0502020204030204" pitchFamily="34" charset="0"/>
                <a:cs typeface="Calibri" panose="020F0502020204030204" pitchFamily="34" charset="0"/>
              </a:rPr>
              <a:t> Your desired outcomes</a:t>
            </a:r>
          </a:p>
          <a:p>
            <a:pPr lvl="1"/>
            <a:r>
              <a:rPr lang="en-GB" sz="2000" dirty="0">
                <a:latin typeface="Calibri" panose="020F0502020204030204" pitchFamily="34" charset="0"/>
                <a:cs typeface="Calibri" panose="020F0502020204030204" pitchFamily="34" charset="0"/>
              </a:rPr>
              <a:t> Your chosen strategy</a:t>
            </a:r>
          </a:p>
          <a:p>
            <a:r>
              <a:rPr lang="en-GB" sz="2000" dirty="0">
                <a:latin typeface="Calibri" panose="020F0502020204030204" pitchFamily="34" charset="0"/>
                <a:cs typeface="Calibri" panose="020F0502020204030204" pitchFamily="34" charset="0"/>
              </a:rPr>
              <a:t>It is often time consuming and counterproductive to chase every metric, so choose your metrics carefully and </a:t>
            </a:r>
            <a:r>
              <a:rPr lang="en-GB" sz="2000" b="1" dirty="0">
                <a:latin typeface="Calibri" panose="020F0502020204030204" pitchFamily="34" charset="0"/>
                <a:cs typeface="Calibri" panose="020F0502020204030204" pitchFamily="34" charset="0"/>
              </a:rPr>
              <a:t>justify</a:t>
            </a:r>
            <a:r>
              <a:rPr lang="en-GB" sz="2000" dirty="0">
                <a:latin typeface="Calibri" panose="020F0502020204030204" pitchFamily="34" charset="0"/>
                <a:cs typeface="Calibri" panose="020F0502020204030204" pitchFamily="34" charset="0"/>
              </a:rPr>
              <a:t> why they are critical to success.</a:t>
            </a:r>
          </a:p>
          <a:p>
            <a:r>
              <a:rPr lang="en-GB" sz="2000" dirty="0">
                <a:latin typeface="Calibri" panose="020F0502020204030204" pitchFamily="34" charset="0"/>
                <a:cs typeface="Calibri" panose="020F0502020204030204" pitchFamily="34" charset="0"/>
              </a:rPr>
              <a:t>KPIs (Key Performance Indicators) can be used to measure </a:t>
            </a:r>
            <a:r>
              <a:rPr lang="en-GB" sz="2000" b="0" i="0" dirty="0">
                <a:effectLst/>
                <a:latin typeface="Calibri" panose="020F0502020204030204" pitchFamily="34" charset="0"/>
                <a:cs typeface="Calibri" panose="020F0502020204030204" pitchFamily="34" charset="0"/>
              </a:rPr>
              <a:t>progress toward an intended result. </a:t>
            </a:r>
          </a:p>
          <a:p>
            <a:r>
              <a:rPr lang="en-GB" sz="2000" b="0" i="0" dirty="0">
                <a:effectLst/>
                <a:latin typeface="Calibri" panose="020F0502020204030204" pitchFamily="34" charset="0"/>
                <a:cs typeface="Calibri" panose="020F0502020204030204" pitchFamily="34" charset="0"/>
              </a:rPr>
              <a:t>KPIs provide a focus for strategic and operational improvement, create an analytical basis for decision making and help focus attention on what matters most.</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https://www.youtube.com/watch?v=jvdPM6RZ3Xc&amp;t=61s</a:t>
            </a:r>
            <a:endParaRPr lang="en-GB" sz="20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1651243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A69AF-9F91-D936-14C7-DB8C698008E0}"/>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08836E10-2FAD-0FCB-BC2E-B7A5C959709B}"/>
              </a:ext>
            </a:extLst>
          </p:cNvPr>
          <p:cNvPicPr>
            <a:picLocks noGrp="1" noChangeAspect="1"/>
          </p:cNvPicPr>
          <p:nvPr>
            <p:ph idx="1"/>
          </p:nvPr>
        </p:nvPicPr>
        <p:blipFill rotWithShape="1">
          <a:blip r:embed="rId2"/>
          <a:srcRect l="18134" t="21395" r="20738" b="17247"/>
          <a:stretch/>
        </p:blipFill>
        <p:spPr>
          <a:xfrm>
            <a:off x="0" y="68962"/>
            <a:ext cx="12100141" cy="6594886"/>
          </a:xfrm>
        </p:spPr>
      </p:pic>
      <p:sp>
        <p:nvSpPr>
          <p:cNvPr id="4" name="Footer Placeholder 3">
            <a:extLst>
              <a:ext uri="{FF2B5EF4-FFF2-40B4-BE49-F238E27FC236}">
                <a16:creationId xmlns:a16="http://schemas.microsoft.com/office/drawing/2014/main" id="{AD036B7E-FB66-EB80-45CF-176CD596689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D20F24-DEEF-FF00-F336-189E5423A57E}"/>
              </a:ext>
            </a:extLst>
          </p:cNvPr>
          <p:cNvSpPr>
            <a:spLocks noGrp="1"/>
          </p:cNvSpPr>
          <p:nvPr>
            <p:ph type="sldNum" sz="quarter" idx="12"/>
          </p:nvPr>
        </p:nvSpPr>
        <p:spPr/>
        <p:txBody>
          <a:bodyPr/>
          <a:lstStyle/>
          <a:p>
            <a:fld id="{3A98EE3D-8CD1-4C3F-BD1C-C98C9596463C}" type="slidenum">
              <a:rPr lang="en-US" smtClean="0"/>
              <a:t>28</a:t>
            </a:fld>
            <a:endParaRPr lang="en-US" dirty="0"/>
          </a:p>
        </p:txBody>
      </p:sp>
    </p:spTree>
    <p:extLst>
      <p:ext uri="{BB962C8B-B14F-4D97-AF65-F5344CB8AC3E}">
        <p14:creationId xmlns:p14="http://schemas.microsoft.com/office/powerpoint/2010/main" val="4104911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482600" y="365760"/>
            <a:ext cx="6870700" cy="1325562"/>
          </a:xfrm>
        </p:spPr>
        <p:txBody>
          <a:bodyPr>
            <a:normAutofit/>
          </a:bodyPr>
          <a:lstStyle/>
          <a:p>
            <a:r>
              <a:rPr lang="en-GB" b="1"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81000" y="2005739"/>
            <a:ext cx="6972300" cy="4174398"/>
          </a:xfrm>
        </p:spPr>
        <p:txBody>
          <a:bodyPr>
            <a:normAutofit/>
          </a:bodyPr>
          <a:lstStyle/>
          <a:p>
            <a:r>
              <a:rPr lang="en-GB" sz="24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pPr marL="0" indent="0">
              <a:buNone/>
            </a:pPr>
            <a:endParaRPr lang="en-GB" sz="12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For instance, a high ROI can indicate that a brand spending a lot of money marketing is also receiving a lot of money in return.</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9B8E942-CD7D-8AC7-073D-97A021221327}"/>
              </a:ext>
            </a:extLst>
          </p:cNvPr>
          <p:cNvPicPr>
            <a:picLocks noChangeAspect="1"/>
          </p:cNvPicPr>
          <p:nvPr/>
        </p:nvPicPr>
        <p:blipFill rotWithShape="1">
          <a:blip r:embed="rId2"/>
          <a:srcRect l="47857" r="22983"/>
          <a:stretch/>
        </p:blipFill>
        <p:spPr>
          <a:xfrm>
            <a:off x="7737169" y="10"/>
            <a:ext cx="3555205"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550504"/>
            <a:ext cx="10260496" cy="4379761"/>
          </a:xfrm>
        </p:spPr>
        <p:txBody>
          <a:bodyPr>
            <a:normAutofit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a:t>
            </a: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r>
              <a:rPr lang="en-GB" sz="2400" dirty="0">
                <a:hlinkClick r:id="rId2"/>
              </a:rPr>
              <a:t>What Is Market Share &amp; How Do You Calculate It? (hubspot.com)</a:t>
            </a:r>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144" y="3301655"/>
            <a:ext cx="57150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3937994" y="365760"/>
            <a:ext cx="6977857" cy="1325562"/>
          </a:xfrm>
        </p:spPr>
        <p:txBody>
          <a:bodyPr>
            <a:normAutofit/>
          </a:bodyPr>
          <a:lstStyle/>
          <a:p>
            <a:r>
              <a:rPr lang="en-GB" b="1" dirty="0">
                <a:latin typeface="Calibri" panose="020F0502020204030204" pitchFamily="34" charset="0"/>
                <a:cs typeface="Calibri" panose="020F0502020204030204" pitchFamily="34" charset="0"/>
              </a:rPr>
              <a:t>Key Metrics – Customer Lifetime Value (CLC)</a:t>
            </a:r>
          </a:p>
        </p:txBody>
      </p:sp>
      <p:pic>
        <p:nvPicPr>
          <p:cNvPr id="5" name="Picture 4" descr="Graph on document with pen">
            <a:extLst>
              <a:ext uri="{FF2B5EF4-FFF2-40B4-BE49-F238E27FC236}">
                <a16:creationId xmlns:a16="http://schemas.microsoft.com/office/drawing/2014/main" id="{EEB6E5A3-F50E-735F-39DC-2C2FF7395DD3}"/>
              </a:ext>
            </a:extLst>
          </p:cNvPr>
          <p:cNvPicPr>
            <a:picLocks noChangeAspect="1"/>
          </p:cNvPicPr>
          <p:nvPr/>
        </p:nvPicPr>
        <p:blipFill rotWithShape="1">
          <a:blip r:embed="rId2"/>
          <a:srcRect l="39559" r="25837"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3937994" y="2005738"/>
            <a:ext cx="6977857" cy="4486501"/>
          </a:xfrm>
        </p:spPr>
        <p:txBody>
          <a:bodyPr>
            <a:normAutofit fontScale="92500" lnSpcReduction="10000"/>
          </a:bodyPr>
          <a:lstStyle/>
          <a:p>
            <a:r>
              <a:rPr lang="en-GB" sz="2000" b="0" i="0" dirty="0">
                <a:effectLst/>
                <a:latin typeface="Calibri" panose="020F0502020204030204" pitchFamily="34" charset="0"/>
                <a:cs typeface="Calibri" panose="020F0502020204030204" pitchFamily="34" charset="0"/>
              </a:rPr>
              <a:t>Customer lifetime value (CLV) is the total £ amount a single account or person is projected to spend on your business from their very first purchase all the way to their last. This calculation is based on your </a:t>
            </a:r>
            <a:r>
              <a:rPr lang="en-GB" sz="2000" dirty="0">
                <a:latin typeface="Calibri" panose="020F0502020204030204" pitchFamily="34" charset="0"/>
                <a:cs typeface="Calibri" panose="020F0502020204030204" pitchFamily="34" charset="0"/>
              </a:rPr>
              <a:t>pricing</a:t>
            </a:r>
            <a:r>
              <a:rPr lang="en-GB" sz="2000" b="0" i="0" dirty="0">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r>
              <a:rPr lang="en-GB" sz="2000" b="0" i="0" dirty="0">
                <a:effectLst/>
                <a:latin typeface="Calibri" panose="020F0502020204030204" pitchFamily="34" charset="0"/>
                <a:cs typeface="Calibri" panose="020F0502020204030204" pitchFamily="34" charset="0"/>
              </a:rPr>
              <a:t>CLV proves that quality is often better than quantity, so there should be some campaigns aimed at existing customers to retain them long term. </a:t>
            </a:r>
          </a:p>
          <a:p>
            <a:r>
              <a:rPr lang="en-GB" sz="2000" b="1" i="0" dirty="0">
                <a:effectLst/>
                <a:latin typeface="Calibri" panose="020F0502020204030204" pitchFamily="34" charset="0"/>
                <a:cs typeface="Calibri" panose="020F0502020204030204" pitchFamily="34" charset="0"/>
              </a:rPr>
              <a:t>How to measure it</a:t>
            </a:r>
            <a:r>
              <a:rPr lang="en-GB" sz="2000" b="0" i="0" dirty="0">
                <a:effectLst/>
                <a:latin typeface="Calibri" panose="020F0502020204030204" pitchFamily="34" charset="0"/>
                <a:cs typeface="Calibri" panose="020F0502020204030204" pitchFamily="34" charset="0"/>
              </a:rPr>
              <a:t>: </a:t>
            </a:r>
            <a:r>
              <a:rPr lang="en-GB" sz="2000" b="0" i="0" u="none" strike="noStrike" dirty="0" err="1">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Hubspot</a:t>
            </a:r>
            <a:r>
              <a:rPr lang="en-GB" sz="2000" b="0" i="0" dirty="0">
                <a:effectLst/>
                <a:latin typeface="Calibri" panose="020F0502020204030204" pitchFamily="34" charset="0"/>
                <a:cs typeface="Calibri" panose="020F0502020204030204" pitchFamily="34" charset="0"/>
              </a:rPr>
              <a:t> has a great calculator you can use, </a:t>
            </a:r>
            <a:r>
              <a:rPr lang="en-GB" sz="2000" dirty="0">
                <a:latin typeface="Calibri" panose="020F0502020204030204" pitchFamily="34" charset="0"/>
                <a:cs typeface="Calibri" panose="020F0502020204030204" pitchFamily="34" charset="0"/>
              </a:rPr>
              <a:t>or you can use</a:t>
            </a:r>
            <a:r>
              <a:rPr lang="en-GB" sz="2000" b="0" i="0" dirty="0">
                <a:effectLst/>
                <a:latin typeface="Calibri" panose="020F0502020204030204" pitchFamily="34" charset="0"/>
                <a:cs typeface="Calibri" panose="020F0502020204030204" pitchFamily="34" charset="0"/>
              </a:rPr>
              <a:t> this formula: </a:t>
            </a:r>
          </a:p>
          <a:p>
            <a:pPr marL="274320" lvl="1" indent="0">
              <a:buNone/>
            </a:pPr>
            <a:endParaRPr lang="en-GB" sz="2000" dirty="0">
              <a:latin typeface="Calibri" panose="020F0502020204030204" pitchFamily="34" charset="0"/>
              <a:cs typeface="Calibri" panose="020F0502020204030204" pitchFamily="34" charset="0"/>
            </a:endParaRPr>
          </a:p>
          <a:p>
            <a:pPr marL="274320" lvl="1" indent="0">
              <a:buNone/>
            </a:pPr>
            <a:r>
              <a:rPr lang="en-GB" sz="2000" b="1" i="0" dirty="0">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365760"/>
            <a:ext cx="6819900" cy="1325562"/>
          </a:xfrm>
        </p:spPr>
        <p:txBody>
          <a:bodyPr>
            <a:normAutofit/>
          </a:bodyPr>
          <a:lstStyle/>
          <a:p>
            <a:r>
              <a:rPr lang="en-GB" b="1" dirty="0">
                <a:latin typeface="Calibri" panose="020F0502020204030204" pitchFamily="34" charset="0"/>
                <a:cs typeface="Calibri" panose="020F0502020204030204" pitchFamily="34" charset="0"/>
              </a:rPr>
              <a:t>Key Metrics – Cost Per Acquisition (CPA)</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06400" y="2005739"/>
            <a:ext cx="6946900" cy="41743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Cost per Acquisition – How much you spend to gain each new customer</a:t>
            </a:r>
          </a:p>
          <a:p>
            <a:pPr marL="457200" lvl="1" indent="0">
              <a:buNone/>
            </a:pPr>
            <a:endParaRPr lang="en-GB" sz="2400" dirty="0">
              <a:latin typeface="Calibri" panose="020F0502020204030204" pitchFamily="34" charset="0"/>
              <a:cs typeface="Calibri" panose="020F0502020204030204" pitchFamily="34" charset="0"/>
            </a:endParaRPr>
          </a:p>
          <a:p>
            <a:pPr marL="457200" lvl="1" indent="0">
              <a:buNone/>
            </a:pPr>
            <a:r>
              <a:rPr lang="en-GB" sz="2400"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dirty="0">
              <a:latin typeface="Calibri" panose="020F0502020204030204" pitchFamily="34" charset="0"/>
              <a:cs typeface="Calibri" panose="020F050202020403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DA3FDF7-B468-9B3B-FFD4-41E7FF77EF9F}"/>
              </a:ext>
            </a:extLst>
          </p:cNvPr>
          <p:cNvPicPr>
            <a:picLocks noChangeAspect="1"/>
          </p:cNvPicPr>
          <p:nvPr/>
        </p:nvPicPr>
        <p:blipFill rotWithShape="1">
          <a:blip r:embed="rId2"/>
          <a:srcRect l="36494" r="32271" b="-1"/>
          <a:stretch/>
        </p:blipFill>
        <p:spPr>
          <a:xfrm>
            <a:off x="7737169" y="10"/>
            <a:ext cx="3555205" cy="6857990"/>
          </a:xfrm>
          <a:prstGeom prst="rect">
            <a:avLst/>
          </a:prstGeom>
        </p:spPr>
      </p:pic>
    </p:spTree>
    <p:extLst>
      <p:ext uri="{BB962C8B-B14F-4D97-AF65-F5344CB8AC3E}">
        <p14:creationId xmlns:p14="http://schemas.microsoft.com/office/powerpoint/2010/main" val="38985569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495300" y="365760"/>
            <a:ext cx="6858000" cy="1325562"/>
          </a:xfrm>
        </p:spPr>
        <p:txBody>
          <a:bodyPr>
            <a:normAutofit/>
          </a:bodyPr>
          <a:lstStyle/>
          <a:p>
            <a:r>
              <a:rPr lang="en-GB" b="1" dirty="0">
                <a:latin typeface="Calibri" panose="020F0502020204030204" pitchFamily="34" charset="0"/>
                <a:cs typeface="Calibri" panose="020F0502020204030204" pitchFamily="34" charset="0"/>
              </a:rPr>
              <a:t>Key Metrics -  Cost per Lead (CPL)</a:t>
            </a:r>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30200" y="2005739"/>
            <a:ext cx="7023100" cy="4174398"/>
          </a:xfrm>
        </p:spPr>
        <p:txBody>
          <a:bodyPr>
            <a:normAutofit fontScale="92500" lnSpcReduction="20000"/>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endParaRPr lang="en-GB" sz="11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pic>
        <p:nvPicPr>
          <p:cNvPr id="5" name="Picture 4" descr="Graph">
            <a:extLst>
              <a:ext uri="{FF2B5EF4-FFF2-40B4-BE49-F238E27FC236}">
                <a16:creationId xmlns:a16="http://schemas.microsoft.com/office/drawing/2014/main" id="{D5E95E89-1B97-21B0-92DC-CCE8A237CC44}"/>
              </a:ext>
            </a:extLst>
          </p:cNvPr>
          <p:cNvPicPr>
            <a:picLocks noChangeAspect="1"/>
          </p:cNvPicPr>
          <p:nvPr/>
        </p:nvPicPr>
        <p:blipFill rotWithShape="1">
          <a:blip r:embed="rId2"/>
          <a:srcRect l="28167" r="39433"/>
          <a:stretch/>
        </p:blipFill>
        <p:spPr>
          <a:xfrm>
            <a:off x="7737169" y="10"/>
            <a:ext cx="3555205" cy="6857990"/>
          </a:xfrm>
          <a:prstGeom prst="rect">
            <a:avLst/>
          </a:prstGeom>
        </p:spPr>
      </p:pic>
    </p:spTree>
    <p:extLst>
      <p:ext uri="{BB962C8B-B14F-4D97-AF65-F5344CB8AC3E}">
        <p14:creationId xmlns:p14="http://schemas.microsoft.com/office/powerpoint/2010/main" val="34440871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1325562"/>
          </a:xfrm>
        </p:spPr>
        <p:txBody>
          <a:bodyPr>
            <a:normAutofit/>
          </a:bodyPr>
          <a:lstStyle/>
          <a:p>
            <a:r>
              <a:rPr lang="en-GB" b="1"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2005739"/>
            <a:ext cx="7112000" cy="4174398"/>
          </a:xfrm>
        </p:spPr>
        <p:txBody>
          <a:bodyPr>
            <a:normAutofit fontScale="92500"/>
          </a:bodyPr>
          <a:lstStyle/>
          <a:p>
            <a:r>
              <a:rPr lang="en-GB" sz="22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r>
              <a:rPr lang="en-GB" sz="22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use a calculator like the one created by </a:t>
            </a:r>
            <a:r>
              <a:rPr lang="en-GB" sz="22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2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3"/>
          <a:srcRect r="70710" b="-445"/>
          <a:stretch/>
        </p:blipFill>
        <p:spPr>
          <a:xfrm>
            <a:off x="7737169" y="10"/>
            <a:ext cx="3555205" cy="6857990"/>
          </a:xfrm>
          <a:prstGeom prst="rect">
            <a:avLst/>
          </a:prstGeom>
        </p:spPr>
      </p:pic>
    </p:spTree>
    <p:extLst>
      <p:ext uri="{BB962C8B-B14F-4D97-AF65-F5344CB8AC3E}">
        <p14:creationId xmlns:p14="http://schemas.microsoft.com/office/powerpoint/2010/main" val="18386492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1237489" y="566382"/>
            <a:ext cx="5175865" cy="1550284"/>
          </a:xfrm>
        </p:spPr>
        <p:txBody>
          <a:bodyPr>
            <a:normAutofit fontScale="90000"/>
          </a:bodyPr>
          <a:lstStyle/>
          <a:p>
            <a:r>
              <a:rPr lang="en-GB" sz="2400" dirty="0">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p>
        </p:txBody>
      </p:sp>
      <p:sp>
        <p:nvSpPr>
          <p:cNvPr id="3" name="Content Placeholder 2">
            <a:extLst>
              <a:ext uri="{FF2B5EF4-FFF2-40B4-BE49-F238E27FC236}">
                <a16:creationId xmlns:a16="http://schemas.microsoft.com/office/drawing/2014/main" id="{FE0B26C0-58FE-1721-93DF-F78A93582DD9}"/>
              </a:ext>
            </a:extLst>
          </p:cNvPr>
          <p:cNvSpPr>
            <a:spLocks noGrp="1"/>
          </p:cNvSpPr>
          <p:nvPr>
            <p:ph idx="1"/>
          </p:nvPr>
        </p:nvSpPr>
        <p:spPr>
          <a:xfrm>
            <a:off x="1199534" y="2438399"/>
            <a:ext cx="5175865" cy="3853219"/>
          </a:xfrm>
        </p:spPr>
        <p:txBody>
          <a:bodyPr>
            <a:normAutofit/>
          </a:bodyPr>
          <a:lstStyle/>
          <a:p>
            <a:r>
              <a:rPr lang="en-GB" dirty="0">
                <a:hlinkClick r:id="rId2">
                  <a:extLst>
                    <a:ext uri="{A12FA001-AC4F-418D-AE19-62706E023703}">
                      <ahyp:hlinkClr xmlns:ahyp="http://schemas.microsoft.com/office/drawing/2018/hyperlinkcolor" val="tx"/>
                    </a:ext>
                  </a:extLst>
                </a:hlinkClick>
              </a:rPr>
              <a:t>A Complete Guide to Marketing Metrics | Wrike</a:t>
            </a:r>
            <a:endParaRPr lang="en-GB" dirty="0"/>
          </a:p>
          <a:p>
            <a:endParaRPr lang="en-GB" dirty="0"/>
          </a:p>
          <a:p>
            <a:r>
              <a:rPr lang="en-GB" dirty="0">
                <a:hlinkClick r:id="rId3">
                  <a:extLst>
                    <a:ext uri="{A12FA001-AC4F-418D-AE19-62706E023703}">
                      <ahyp:hlinkClr xmlns:ahyp="http://schemas.microsoft.com/office/drawing/2018/hyperlinkcolor" val="tx"/>
                    </a:ext>
                  </a:extLst>
                </a:hlinkClick>
              </a:rPr>
              <a:t>20 Examples of Marketing Metrics and KPIs (With Definitions) | Indeed.com</a:t>
            </a:r>
            <a:endParaRPr lang="en-GB" dirty="0"/>
          </a:p>
          <a:p>
            <a:endParaRPr lang="en-GB" dirty="0"/>
          </a:p>
          <a:p>
            <a:r>
              <a:rPr lang="en-GB" dirty="0">
                <a:hlinkClick r:id="rId4"/>
              </a:rPr>
              <a:t>How To Measure Success of a Marketing Campaign With Metrics | Indeed.com</a:t>
            </a:r>
            <a:endParaRPr lang="en-GB" dirty="0"/>
          </a:p>
          <a:p>
            <a:endParaRPr lang="en-GB" dirty="0"/>
          </a:p>
          <a:p>
            <a:r>
              <a:rPr lang="en-GB" dirty="0">
                <a:hlinkClick r:id="rId5"/>
              </a:rPr>
              <a:t>www.similarweb.com</a:t>
            </a:r>
            <a:endParaRPr lang="en-GB" dirty="0"/>
          </a:p>
          <a:p>
            <a:endParaRPr lang="en-GB" dirty="0"/>
          </a:p>
          <a:p>
            <a:endParaRPr lang="en-GB" dirty="0"/>
          </a:p>
          <a:p>
            <a:endParaRPr lang="en-GB" dirty="0"/>
          </a:p>
          <a:p>
            <a:endParaRPr lang="en-GB" dirty="0"/>
          </a:p>
        </p:txBody>
      </p:sp>
      <p:pic>
        <p:nvPicPr>
          <p:cNvPr id="5" name="Picture 4" descr="Angled shot of pen on a graph">
            <a:extLst>
              <a:ext uri="{FF2B5EF4-FFF2-40B4-BE49-F238E27FC236}">
                <a16:creationId xmlns:a16="http://schemas.microsoft.com/office/drawing/2014/main" id="{E3A0A863-609F-9A13-FDD1-83B461861205}"/>
              </a:ext>
            </a:extLst>
          </p:cNvPr>
          <p:cNvPicPr>
            <a:picLocks noChangeAspect="1"/>
          </p:cNvPicPr>
          <p:nvPr/>
        </p:nvPicPr>
        <p:blipFill rotWithShape="1">
          <a:blip r:embed="rId6"/>
          <a:srcRect l="1606" r="39071" b="-1"/>
          <a:stretch/>
        </p:blipFill>
        <p:spPr>
          <a:xfrm>
            <a:off x="7016135" y="10"/>
            <a:ext cx="5175865" cy="6857990"/>
          </a:xfrm>
          <a:prstGeom prst="rect">
            <a:avLst/>
          </a:prstGeom>
        </p:spPr>
      </p:pic>
    </p:spTree>
    <p:extLst>
      <p:ext uri="{BB962C8B-B14F-4D97-AF65-F5344CB8AC3E}">
        <p14:creationId xmlns:p14="http://schemas.microsoft.com/office/powerpoint/2010/main" val="3033153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dirty="0">
                <a:latin typeface="Calibri" panose="020F0502020204030204" pitchFamily="34" charset="0"/>
                <a:cs typeface="Calibri" panose="020F0502020204030204" pitchFamily="34" charset="0"/>
              </a:rPr>
              <a:t>P. R. Smith - SOSTAC</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https://www.youtube.com/watch?v=ZdTw3BjJMIc</a:t>
            </a:r>
            <a:endParaRPr lang="en-GB" dirty="0"/>
          </a:p>
          <a:p>
            <a:r>
              <a:rPr lang="en-GB" dirty="0">
                <a:hlinkClick r:id="rId3"/>
              </a:rPr>
              <a:t>https://www.youtube.com/watch?v=BIfq-HNReuY</a:t>
            </a:r>
            <a:endParaRPr lang="en-GB" dirty="0"/>
          </a:p>
          <a:p>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1605</Words>
  <Application>Microsoft Office PowerPoint</Application>
  <PresentationFormat>Widescreen</PresentationFormat>
  <Paragraphs>185</Paragraphs>
  <Slides>36</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Lexend Deca</vt:lpstr>
      <vt:lpstr>Arial</vt:lpstr>
      <vt:lpstr>Calibri</vt:lpstr>
      <vt:lpstr>Franklin Gothic Book</vt:lpstr>
      <vt:lpstr>Franklin Gothic Demi</vt:lpstr>
      <vt:lpstr>Wingdings 2</vt:lpstr>
      <vt:lpstr>DividendVTI</vt:lpstr>
      <vt:lpstr>MBA Marketing management BMMB7012</vt:lpstr>
      <vt:lpstr>Why Plan?</vt:lpstr>
      <vt:lpstr>What is Strategy? </vt:lpstr>
      <vt:lpstr>Planning Process Models</vt:lpstr>
      <vt:lpstr>SOSTAC Planning Model</vt:lpstr>
      <vt:lpstr>SOSTAC</vt:lpstr>
      <vt:lpstr>P R Smith - SOSTAC</vt:lpstr>
      <vt:lpstr>PowerPoint Presentation</vt:lpstr>
      <vt:lpstr>Corporate Objectives </vt:lpstr>
      <vt:lpstr>Marketing Audit </vt:lpstr>
      <vt:lpstr>SWOT / TOWS Analysis </vt:lpstr>
      <vt:lpstr>SWOT Analysis</vt:lpstr>
      <vt:lpstr>TOWS Matrix</vt:lpstr>
      <vt:lpstr>TOWS Analysis example</vt:lpstr>
      <vt:lpstr>Marketing Objectives</vt:lpstr>
      <vt:lpstr>PowerPoint Presentation</vt:lpstr>
      <vt:lpstr>Marketing Strategies</vt:lpstr>
      <vt:lpstr>PowerPoint Presentation</vt:lpstr>
      <vt:lpstr>Marketing Programmes (Tactics)</vt:lpstr>
      <vt:lpstr>Budgets</vt:lpstr>
      <vt:lpstr>Controls and Evaluation</vt:lpstr>
      <vt:lpstr>CONTROL – Assessing the effectiveness of the marketing plan</vt:lpstr>
      <vt:lpstr>PowerPoint Presentation</vt:lpstr>
      <vt:lpstr>‘Control’ Stage of SOSTAC</vt:lpstr>
      <vt:lpstr>What Should You Track?</vt:lpstr>
      <vt:lpstr>What Should You Measure?</vt:lpstr>
      <vt:lpstr>Selecting Your Key Metrics</vt:lpstr>
      <vt:lpstr>PowerPoint Presentation</vt:lpstr>
      <vt:lpstr>Key Metrics – Return on Investment (ROI)</vt:lpstr>
      <vt:lpstr>Key Metrics – Market Share</vt:lpstr>
      <vt:lpstr>Key Metrics – Customer Lifetime Value (CLC)</vt:lpstr>
      <vt:lpstr>Key Metrics – Cost Per Acquisition (CPA)</vt:lpstr>
      <vt:lpstr>Key Metrics -  Cost per Lead (CPL)</vt:lpstr>
      <vt:lpstr>Key Metrics – Click Through Rate (CTR)</vt:lpstr>
      <vt:lpstr>There are many more metrics you could select depending on the objective and strategy you have selected for your marketing plan</vt:lpstr>
      <vt:lpstr>P. R. Smith - SOSTAC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186</cp:revision>
  <dcterms:created xsi:type="dcterms:W3CDTF">2021-11-30T09:35:50Z</dcterms:created>
  <dcterms:modified xsi:type="dcterms:W3CDTF">2023-07-04T08:52:52Z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