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15"/>
  </p:notesMasterIdLst>
  <p:sldIdLst>
    <p:sldId id="258" r:id="rId6"/>
    <p:sldId id="380" r:id="rId7"/>
    <p:sldId id="381" r:id="rId8"/>
    <p:sldId id="376" r:id="rId9"/>
    <p:sldId id="382" r:id="rId10"/>
    <p:sldId id="385" r:id="rId11"/>
    <p:sldId id="384" r:id="rId12"/>
    <p:sldId id="387" r:id="rId13"/>
    <p:sldId id="386" r:id="rId1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15" autoAdjust="0"/>
    <p:restoredTop sz="94643" autoAdjust="0"/>
  </p:normalViewPr>
  <p:slideViewPr>
    <p:cSldViewPr snapToGrid="0">
      <p:cViewPr varScale="1">
        <p:scale>
          <a:sx n="62" d="100"/>
          <a:sy n="62" d="100"/>
        </p:scale>
        <p:origin x="125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1 – Part A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Introduction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B82B18F-3860-4247-9567-58B62EC38A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898890"/>
              </p:ext>
            </p:extLst>
          </p:nvPr>
        </p:nvGraphicFramePr>
        <p:xfrm>
          <a:off x="621792" y="1397000"/>
          <a:ext cx="8129016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5218">
                  <a:extLst>
                    <a:ext uri="{9D8B030D-6E8A-4147-A177-3AD203B41FA5}">
                      <a16:colId xmlns:a16="http://schemas.microsoft.com/office/drawing/2014/main" val="582650705"/>
                    </a:ext>
                  </a:extLst>
                </a:gridCol>
                <a:gridCol w="4963798">
                  <a:extLst>
                    <a:ext uri="{9D8B030D-6E8A-4147-A177-3AD203B41FA5}">
                      <a16:colId xmlns:a16="http://schemas.microsoft.com/office/drawing/2014/main" val="12229406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Code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BMSW 5104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629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Title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Managing projects in the Organisation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9476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Commencement date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 September 2023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3099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 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6301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Credits 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10542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7150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Aim(s)</a:t>
            </a:r>
            <a:endParaRPr lang="en-US" altLang="ja-JP" sz="3200" dirty="0">
              <a:latin typeface="+mn-lt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8D29438A-96D8-48A7-9E02-469870456F66}"/>
              </a:ext>
            </a:extLst>
          </p:cNvPr>
          <p:cNvSpPr txBox="1"/>
          <p:nvPr/>
        </p:nvSpPr>
        <p:spPr>
          <a:xfrm>
            <a:off x="202019" y="893135"/>
            <a:ext cx="8739962" cy="1860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To develop the understanding and ability to manage projects within the workplace.</a:t>
            </a: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endParaRPr lang="en-US" sz="2400" dirty="0">
              <a:cs typeface="Arial" panose="020B0604020202020204" pitchFamily="34" charset="0"/>
            </a:endParaRP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To develop knowledge and understanding of project management tools &amp; techniques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7428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6237C-5C6F-4539-86E1-8C8055A08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0E346DF-C399-4447-8D8E-691BCC26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 Outcomes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8EF30E8A-9F3C-4852-821E-20BD3CB033BB}"/>
              </a:ext>
            </a:extLst>
          </p:cNvPr>
          <p:cNvSpPr txBox="1"/>
          <p:nvPr/>
        </p:nvSpPr>
        <p:spPr>
          <a:xfrm>
            <a:off x="143539" y="1069269"/>
            <a:ext cx="8856922" cy="33368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906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critically assess the usefulness of project management tools and techniques for managing a project within an organisation;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2400" spc="-5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plan the implementation of a project of appropriate complexity within a workplace;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2400" spc="-5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critically evaluate their ability to manage a project.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666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54401-6748-4815-BDB3-2273C8525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B0F446A3-3F31-41C2-B70D-CF02C94B0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Study Time Allocation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7358D9F4-DBC1-4CF9-9391-8BEE232A3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5704421"/>
              </p:ext>
            </p:extLst>
          </p:nvPr>
        </p:nvGraphicFramePr>
        <p:xfrm>
          <a:off x="1101852" y="1447800"/>
          <a:ext cx="6940296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4482">
                  <a:extLst>
                    <a:ext uri="{9D8B030D-6E8A-4147-A177-3AD203B41FA5}">
                      <a16:colId xmlns:a16="http://schemas.microsoft.com/office/drawing/2014/main" val="640961608"/>
                    </a:ext>
                  </a:extLst>
                </a:gridCol>
                <a:gridCol w="1822382">
                  <a:extLst>
                    <a:ext uri="{9D8B030D-6E8A-4147-A177-3AD203B41FA5}">
                      <a16:colId xmlns:a16="http://schemas.microsoft.com/office/drawing/2014/main" val="4071810905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8915792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Hours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26758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Scheduled learning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996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80%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8532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Placement learning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4448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1548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9844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45381-471E-4091-A348-2C014016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ACCA87-5573-458D-858B-BB7A2AA4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Assessment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CE9A54FF-C048-4A6B-891F-7221F29F746C}"/>
              </a:ext>
            </a:extLst>
          </p:cNvPr>
          <p:cNvSpPr txBox="1"/>
          <p:nvPr/>
        </p:nvSpPr>
        <p:spPr>
          <a:xfrm>
            <a:off x="391621" y="709659"/>
            <a:ext cx="8574958" cy="33368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spcBef>
                <a:spcPts val="0"/>
              </a:spcBef>
              <a:buClr>
                <a:srgbClr val="FF0000"/>
              </a:buClr>
              <a:buSzPct val="60000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The assessment is an individual piece of work that comprises two parts. </a:t>
            </a:r>
          </a:p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A 20-minute  maximum group PowerPoint / Pitch Presentation is the requirement for Part One of the assessment.</a:t>
            </a:r>
          </a:p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endParaRPr lang="en-US" sz="2400" spc="-30" dirty="0">
              <a:cs typeface="Arial" panose="020B0604020202020204" pitchFamily="34" charset="0"/>
            </a:endParaRPr>
          </a:p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Part Two of the assessment is a Project Management Plan (2,500 +/-10% words) based on the group project idea which you have presented in task 1.More details are shared from Week 2</a:t>
            </a:r>
            <a:endParaRPr lang="en-US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86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6746B-AAD1-4356-871A-0DBBEEF5C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46944EAD-3FB8-4F57-B8EB-9ED060387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Housekeeping</a:t>
            </a:r>
            <a:endParaRPr lang="en-US" altLang="ja-JP" sz="3200" dirty="0">
              <a:latin typeface="+mn-lt"/>
            </a:endParaRPr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F9F62A7A-FFDD-4E7F-AF2D-8C5FA2863B8D}"/>
              </a:ext>
            </a:extLst>
          </p:cNvPr>
          <p:cNvSpPr txBox="1"/>
          <p:nvPr/>
        </p:nvSpPr>
        <p:spPr>
          <a:xfrm>
            <a:off x="320722" y="901338"/>
            <a:ext cx="8366077" cy="3113673"/>
          </a:xfrm>
          <a:prstGeom prst="rect">
            <a:avLst/>
          </a:prstGeom>
        </p:spPr>
        <p:txBody>
          <a:bodyPr vert="horz" wrap="square" lIns="0" tIns="1778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Please attend the session on time</a:t>
            </a:r>
          </a:p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Attendance register - 9:30 am</a:t>
            </a:r>
          </a:p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Student engagement is highly encouraged / anticipated</a:t>
            </a:r>
          </a:p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Feedback for </a:t>
            </a:r>
            <a:r>
              <a:rPr lang="en-US" sz="2400" u="sng" dirty="0">
                <a:cs typeface="Arial" panose="020B0604020202020204" pitchFamily="34" charset="0"/>
              </a:rPr>
              <a:t>one</a:t>
            </a:r>
            <a:r>
              <a:rPr lang="en-US" sz="2400" dirty="0">
                <a:cs typeface="Arial" panose="020B0604020202020204" pitchFamily="34" charset="0"/>
              </a:rPr>
              <a:t> draft </a:t>
            </a:r>
          </a:p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My working hours – Wednesday (9AM to 4PM) and Thursday (2PM to 4PM)</a:t>
            </a:r>
          </a:p>
        </p:txBody>
      </p:sp>
    </p:spTree>
    <p:extLst>
      <p:ext uri="{BB962C8B-B14F-4D97-AF65-F5344CB8AC3E}">
        <p14:creationId xmlns:p14="http://schemas.microsoft.com/office/powerpoint/2010/main" val="1425681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0871D-7EE0-4E82-8828-3B74C3289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62A1A77-2CA3-4944-94AE-FAC043926EF4}"/>
              </a:ext>
            </a:extLst>
          </p:cNvPr>
          <p:cNvSpPr txBox="1">
            <a:spLocks/>
          </p:cNvSpPr>
          <p:nvPr/>
        </p:nvSpPr>
        <p:spPr>
          <a:xfrm>
            <a:off x="457200" y="2285821"/>
            <a:ext cx="8229600" cy="5851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Questions?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72955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D8BC58-A40E-4D2F-9494-B62DD5252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FAE528C-0483-48EF-BA14-BFFB3959BEF8}"/>
              </a:ext>
            </a:extLst>
          </p:cNvPr>
          <p:cNvSpPr txBox="1">
            <a:spLocks/>
          </p:cNvSpPr>
          <p:nvPr/>
        </p:nvSpPr>
        <p:spPr>
          <a:xfrm>
            <a:off x="457200" y="2285821"/>
            <a:ext cx="8229600" cy="5851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71251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1381</TotalTime>
  <Words>272</Words>
  <Application>Microsoft Office PowerPoint</Application>
  <PresentationFormat>On-screen Show (4:3)</PresentationFormat>
  <Paragraphs>62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Narrow</vt:lpstr>
      <vt:lpstr>Myriad Pro</vt:lpstr>
      <vt:lpstr>Tahoma</vt:lpstr>
      <vt:lpstr>Wingdings</vt:lpstr>
      <vt:lpstr>1_Custom Design</vt:lpstr>
      <vt:lpstr>20140311PresentationUWTSDTemplate</vt:lpstr>
      <vt:lpstr>Week 1 – Part A Introduction</vt:lpstr>
      <vt:lpstr>Introduction</vt:lpstr>
      <vt:lpstr>Aim(s)</vt:lpstr>
      <vt:lpstr>Learning Outcomes</vt:lpstr>
      <vt:lpstr>Study Time Allocation</vt:lpstr>
      <vt:lpstr>Assessment</vt:lpstr>
      <vt:lpstr>Housekeeping</vt:lpstr>
      <vt:lpstr>PowerPoint Presentation</vt:lpstr>
      <vt:lpstr>PowerPoint Presentation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Bente</cp:lastModifiedBy>
  <cp:revision>131</cp:revision>
  <dcterms:created xsi:type="dcterms:W3CDTF">2005-02-17T16:44:33Z</dcterms:created>
  <dcterms:modified xsi:type="dcterms:W3CDTF">2023-09-10T20:44:17Z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