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sldIdLst>
    <p:sldId id="256" r:id="rId2"/>
    <p:sldId id="260" r:id="rId3"/>
    <p:sldId id="266" r:id="rId4"/>
    <p:sldId id="257" r:id="rId5"/>
    <p:sldId id="258" r:id="rId6"/>
    <p:sldId id="267" r:id="rId7"/>
    <p:sldId id="259" r:id="rId8"/>
    <p:sldId id="261" r:id="rId9"/>
    <p:sldId id="262" r:id="rId10"/>
    <p:sldId id="263" r:id="rId11"/>
    <p:sldId id="264" r:id="rId12"/>
    <p:sldId id="268"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368" dt="2026-10-18T16:39:57.686"/>
    <p1510:client id="{4E8E1B4B-3F83-B278-63BA-8A232F94A543}" v="23" dt="2026-10-17T02:01:40.535"/>
    <p1510:client id="{52613CC7-7300-AA97-4E2D-0A97157B119A}" v="1" dt="2026-10-17T15:37:27.2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wakaego Sylvia Boniface (2521142)" userId="S::2521142@student.uwtsd.ac.uk::ed8ac610-829e-442f-8cc9-4bb610ae174b" providerId="AD" clId="Web-{EF5F1F36-28C6-7E3F-2D41-5988EFDF5EE9}"/>
    <pc:docChg chg="mod addSld modSld addMainMaster delMainMaster">
      <pc:chgData name="Nwakaego Sylvia Boniface (2521142)" userId="S::2521142@student.uwtsd.ac.uk::ed8ac610-829e-442f-8cc9-4bb610ae174b" providerId="AD" clId="Web-{EF5F1F36-28C6-7E3F-2D41-5988EFDF5EE9}" dt="2026-10-12T14:00:21.253" v="44" actId="20577"/>
      <pc:docMkLst>
        <pc:docMk/>
      </pc:docMkLst>
      <pc:sldChg chg="delSp modSp mod modClrScheme delDesignElem chgLayout">
        <pc:chgData name="Nwakaego Sylvia Boniface (2521142)" userId="S::2521142@student.uwtsd.ac.uk::ed8ac610-829e-442f-8cc9-4bb610ae174b" providerId="AD" clId="Web-{EF5F1F36-28C6-7E3F-2D41-5988EFDF5EE9}" dt="2026-10-12T13:47:35.879" v="7" actId="20577"/>
        <pc:sldMkLst>
          <pc:docMk/>
          <pc:sldMk cId="109857222" sldId="256"/>
        </pc:sldMkLst>
        <pc:spChg chg="mod ord">
          <ac:chgData name="Nwakaego Sylvia Boniface (2521142)" userId="S::2521142@student.uwtsd.ac.uk::ed8ac610-829e-442f-8cc9-4bb610ae174b" providerId="AD" clId="Web-{EF5F1F36-28C6-7E3F-2D41-5988EFDF5EE9}" dt="2026-10-12T13:46:57.985" v="4"/>
          <ac:spMkLst>
            <pc:docMk/>
            <pc:sldMk cId="109857222" sldId="256"/>
            <ac:spMk id="2" creationId="{00000000-0000-0000-0000-000000000000}"/>
          </ac:spMkLst>
        </pc:spChg>
        <pc:spChg chg="mod ord">
          <ac:chgData name="Nwakaego Sylvia Boniface (2521142)" userId="S::2521142@student.uwtsd.ac.uk::ed8ac610-829e-442f-8cc9-4bb610ae174b" providerId="AD" clId="Web-{EF5F1F36-28C6-7E3F-2D41-5988EFDF5EE9}" dt="2026-10-12T13:47:35.879" v="7" actId="20577"/>
          <ac:spMkLst>
            <pc:docMk/>
            <pc:sldMk cId="109857222" sldId="256"/>
            <ac:spMk id="3" creationId="{00000000-0000-0000-0000-000000000000}"/>
          </ac:spMkLst>
        </pc:spChg>
      </pc:sldChg>
      <pc:sldChg chg="modSp mod modClrScheme chgLayout">
        <pc:chgData name="Nwakaego Sylvia Boniface (2521142)" userId="S::2521142@student.uwtsd.ac.uk::ed8ac610-829e-442f-8cc9-4bb610ae174b" providerId="AD" clId="Web-{EF5F1F36-28C6-7E3F-2D41-5988EFDF5EE9}" dt="2026-10-12T13:46:57.985" v="4"/>
        <pc:sldMkLst>
          <pc:docMk/>
          <pc:sldMk cId="3590065650" sldId="257"/>
        </pc:sldMkLst>
        <pc:spChg chg="mod ord">
          <ac:chgData name="Nwakaego Sylvia Boniface (2521142)" userId="S::2521142@student.uwtsd.ac.uk::ed8ac610-829e-442f-8cc9-4bb610ae174b" providerId="AD" clId="Web-{EF5F1F36-28C6-7E3F-2D41-5988EFDF5EE9}" dt="2026-10-12T13:46:57.985" v="4"/>
          <ac:spMkLst>
            <pc:docMk/>
            <pc:sldMk cId="3590065650" sldId="257"/>
            <ac:spMk id="2" creationId="{52345478-7CF2-500A-7095-CEF472F5E133}"/>
          </ac:spMkLst>
        </pc:spChg>
        <pc:spChg chg="mod ord">
          <ac:chgData name="Nwakaego Sylvia Boniface (2521142)" userId="S::2521142@student.uwtsd.ac.uk::ed8ac610-829e-442f-8cc9-4bb610ae174b" providerId="AD" clId="Web-{EF5F1F36-28C6-7E3F-2D41-5988EFDF5EE9}" dt="2026-10-12T13:46:57.985" v="4"/>
          <ac:spMkLst>
            <pc:docMk/>
            <pc:sldMk cId="3590065650" sldId="257"/>
            <ac:spMk id="3" creationId="{88B1CE72-C7FC-37AD-9271-ACAAEDB863EA}"/>
          </ac:spMkLst>
        </pc:spChg>
      </pc:sldChg>
      <pc:sldChg chg="modSp mod modClrScheme chgLayout">
        <pc:chgData name="Nwakaego Sylvia Boniface (2521142)" userId="S::2521142@student.uwtsd.ac.uk::ed8ac610-829e-442f-8cc9-4bb610ae174b" providerId="AD" clId="Web-{EF5F1F36-28C6-7E3F-2D41-5988EFDF5EE9}" dt="2026-10-12T13:46:57.985" v="4"/>
        <pc:sldMkLst>
          <pc:docMk/>
          <pc:sldMk cId="2727150075" sldId="258"/>
        </pc:sldMkLst>
      </pc:sldChg>
      <pc:sldChg chg="modSp mod modClrScheme chgLayout">
        <pc:chgData name="Nwakaego Sylvia Boniface (2521142)" userId="S::2521142@student.uwtsd.ac.uk::ed8ac610-829e-442f-8cc9-4bb610ae174b" providerId="AD" clId="Web-{EF5F1F36-28C6-7E3F-2D41-5988EFDF5EE9}" dt="2026-10-12T13:46:57.985" v="4"/>
        <pc:sldMkLst>
          <pc:docMk/>
          <pc:sldMk cId="1366689003" sldId="259"/>
        </pc:sldMkLst>
        <pc:spChg chg="mod ord">
          <ac:chgData name="Nwakaego Sylvia Boniface (2521142)" userId="S::2521142@student.uwtsd.ac.uk::ed8ac610-829e-442f-8cc9-4bb610ae174b" providerId="AD" clId="Web-{EF5F1F36-28C6-7E3F-2D41-5988EFDF5EE9}" dt="2026-10-12T13:46:57.985" v="4"/>
          <ac:spMkLst>
            <pc:docMk/>
            <pc:sldMk cId="1366689003" sldId="259"/>
            <ac:spMk id="2" creationId="{D4603C98-9BD6-BF74-2BFD-B43C9D8549BB}"/>
          </ac:spMkLst>
        </pc:spChg>
      </pc:sldChg>
      <pc:sldChg chg="modSp mod modClrScheme chgLayout">
        <pc:chgData name="Nwakaego Sylvia Boniface (2521142)" userId="S::2521142@student.uwtsd.ac.uk::ed8ac610-829e-442f-8cc9-4bb610ae174b" providerId="AD" clId="Web-{EF5F1F36-28C6-7E3F-2D41-5988EFDF5EE9}" dt="2026-10-12T14:00:21.253" v="44" actId="20577"/>
        <pc:sldMkLst>
          <pc:docMk/>
          <pc:sldMk cId="9353306" sldId="260"/>
        </pc:sldMkLst>
        <pc:spChg chg="mod ord">
          <ac:chgData name="Nwakaego Sylvia Boniface (2521142)" userId="S::2521142@student.uwtsd.ac.uk::ed8ac610-829e-442f-8cc9-4bb610ae174b" providerId="AD" clId="Web-{EF5F1F36-28C6-7E3F-2D41-5988EFDF5EE9}" dt="2026-10-12T13:46:57.985" v="4"/>
          <ac:spMkLst>
            <pc:docMk/>
            <pc:sldMk cId="9353306" sldId="260"/>
            <ac:spMk id="2" creationId="{AE411D9A-9BC4-C399-08BA-F1A7117C0959}"/>
          </ac:spMkLst>
        </pc:spChg>
      </pc:sldChg>
      <pc:sldChg chg="modSp mod modClrScheme chgLayout">
        <pc:chgData name="Nwakaego Sylvia Boniface (2521142)" userId="S::2521142@student.uwtsd.ac.uk::ed8ac610-829e-442f-8cc9-4bb610ae174b" providerId="AD" clId="Web-{EF5F1F36-28C6-7E3F-2D41-5988EFDF5EE9}" dt="2026-10-12T13:46:57.985" v="4"/>
        <pc:sldMkLst>
          <pc:docMk/>
          <pc:sldMk cId="1668738527" sldId="261"/>
        </pc:sldMkLst>
        <pc:spChg chg="mod ord">
          <ac:chgData name="Nwakaego Sylvia Boniface (2521142)" userId="S::2521142@student.uwtsd.ac.uk::ed8ac610-829e-442f-8cc9-4bb610ae174b" providerId="AD" clId="Web-{EF5F1F36-28C6-7E3F-2D41-5988EFDF5EE9}" dt="2026-10-12T13:46:57.985" v="4"/>
          <ac:spMkLst>
            <pc:docMk/>
            <pc:sldMk cId="1668738527" sldId="261"/>
            <ac:spMk id="2" creationId="{DDF082D7-4B23-235A-87F2-FB5840ADDEB3}"/>
          </ac:spMkLst>
        </pc:spChg>
      </pc:sldChg>
      <pc:sldChg chg="modSp mod modClrScheme chgLayout">
        <pc:chgData name="Nwakaego Sylvia Boniface (2521142)" userId="S::2521142@student.uwtsd.ac.uk::ed8ac610-829e-442f-8cc9-4bb610ae174b" providerId="AD" clId="Web-{EF5F1F36-28C6-7E3F-2D41-5988EFDF5EE9}" dt="2026-10-12T13:46:57.985" v="4"/>
        <pc:sldMkLst>
          <pc:docMk/>
          <pc:sldMk cId="3146355665" sldId="262"/>
        </pc:sldMkLst>
        <pc:spChg chg="mod ord">
          <ac:chgData name="Nwakaego Sylvia Boniface (2521142)" userId="S::2521142@student.uwtsd.ac.uk::ed8ac610-829e-442f-8cc9-4bb610ae174b" providerId="AD" clId="Web-{EF5F1F36-28C6-7E3F-2D41-5988EFDF5EE9}" dt="2026-10-12T13:46:57.985" v="4"/>
          <ac:spMkLst>
            <pc:docMk/>
            <pc:sldMk cId="3146355665" sldId="262"/>
            <ac:spMk id="2" creationId="{807EF1F2-88A1-6EE8-4424-35EDA3C8407B}"/>
          </ac:spMkLst>
        </pc:spChg>
      </pc:sldChg>
      <pc:sldChg chg="modSp mod modClrScheme chgLayout">
        <pc:chgData name="Nwakaego Sylvia Boniface (2521142)" userId="S::2521142@student.uwtsd.ac.uk::ed8ac610-829e-442f-8cc9-4bb610ae174b" providerId="AD" clId="Web-{EF5F1F36-28C6-7E3F-2D41-5988EFDF5EE9}" dt="2026-10-12T13:46:57.985" v="4"/>
        <pc:sldMkLst>
          <pc:docMk/>
          <pc:sldMk cId="2208383246" sldId="263"/>
        </pc:sldMkLst>
        <pc:spChg chg="mod ord">
          <ac:chgData name="Nwakaego Sylvia Boniface (2521142)" userId="S::2521142@student.uwtsd.ac.uk::ed8ac610-829e-442f-8cc9-4bb610ae174b" providerId="AD" clId="Web-{EF5F1F36-28C6-7E3F-2D41-5988EFDF5EE9}" dt="2026-10-12T13:46:57.985" v="4"/>
          <ac:spMkLst>
            <pc:docMk/>
            <pc:sldMk cId="2208383246" sldId="263"/>
            <ac:spMk id="2" creationId="{B573316F-4DBA-A86E-5985-3932C91D1CA1}"/>
          </ac:spMkLst>
        </pc:spChg>
      </pc:sldChg>
      <pc:sldChg chg="modSp mod modClrScheme chgLayout">
        <pc:chgData name="Nwakaego Sylvia Boniface (2521142)" userId="S::2521142@student.uwtsd.ac.uk::ed8ac610-829e-442f-8cc9-4bb610ae174b" providerId="AD" clId="Web-{EF5F1F36-28C6-7E3F-2D41-5988EFDF5EE9}" dt="2026-10-12T13:46:57.985" v="4"/>
        <pc:sldMkLst>
          <pc:docMk/>
          <pc:sldMk cId="634416761" sldId="264"/>
        </pc:sldMkLst>
        <pc:spChg chg="mod ord">
          <ac:chgData name="Nwakaego Sylvia Boniface (2521142)" userId="S::2521142@student.uwtsd.ac.uk::ed8ac610-829e-442f-8cc9-4bb610ae174b" providerId="AD" clId="Web-{EF5F1F36-28C6-7E3F-2D41-5988EFDF5EE9}" dt="2026-10-12T13:46:57.985" v="4"/>
          <ac:spMkLst>
            <pc:docMk/>
            <pc:sldMk cId="634416761" sldId="264"/>
            <ac:spMk id="2" creationId="{28AF3AB4-044A-4F42-92D3-ADBDA3668DA9}"/>
          </ac:spMkLst>
        </pc:spChg>
        <pc:spChg chg="mod ord">
          <ac:chgData name="Nwakaego Sylvia Boniface (2521142)" userId="S::2521142@student.uwtsd.ac.uk::ed8ac610-829e-442f-8cc9-4bb610ae174b" providerId="AD" clId="Web-{EF5F1F36-28C6-7E3F-2D41-5988EFDF5EE9}" dt="2026-10-12T13:46:57.985" v="4"/>
          <ac:spMkLst>
            <pc:docMk/>
            <pc:sldMk cId="634416761" sldId="264"/>
            <ac:spMk id="3" creationId="{95E24B93-0255-6AB8-715A-A060C9F0C4CF}"/>
          </ac:spMkLst>
        </pc:spChg>
      </pc:sldChg>
    </pc:docChg>
  </pc:docChgLst>
  <pc:docChgLst>
    <pc:chgData name="Nwakaego Sylvia Boniface (2521142)" userId="S::2521142@student.uwtsd.ac.uk::ed8ac610-829e-442f-8cc9-4bb610ae174b" providerId="AD" clId="Web-{4E8E1B4B-3F83-B278-63BA-8A232F94A543}"/>
    <pc:docChg chg="modSld">
      <pc:chgData name="Nwakaego Sylvia Boniface (2521142)" userId="S::2521142@student.uwtsd.ac.uk::ed8ac610-829e-442f-8cc9-4bb610ae174b" providerId="AD" clId="Web-{4E8E1B4B-3F83-B278-63BA-8A232F94A543}" dt="2026-10-17T02:19:00.199" v="81" actId="20577"/>
      <pc:docMkLst>
        <pc:docMk/>
      </pc:docMkLst>
      <pc:sldChg chg="modSp">
        <pc:chgData name="Nwakaego Sylvia Boniface (2521142)" userId="S::2521142@student.uwtsd.ac.uk::ed8ac610-829e-442f-8cc9-4bb610ae174b" providerId="AD" clId="Web-{4E8E1B4B-3F83-B278-63BA-8A232F94A543}" dt="2026-10-17T01:54:44.387" v="7" actId="20577"/>
        <pc:sldMkLst>
          <pc:docMk/>
          <pc:sldMk cId="2727150075" sldId="258"/>
        </pc:sldMkLst>
        <pc:spChg chg="mod">
          <ac:chgData name="Nwakaego Sylvia Boniface (2521142)" userId="S::2521142@student.uwtsd.ac.uk::ed8ac610-829e-442f-8cc9-4bb610ae174b" providerId="AD" clId="Web-{4E8E1B4B-3F83-B278-63BA-8A232F94A543}" dt="2026-10-17T01:54:44.387" v="7" actId="20577"/>
          <ac:spMkLst>
            <pc:docMk/>
            <pc:sldMk cId="2727150075" sldId="258"/>
            <ac:spMk id="24" creationId="{77B780A4-29CB-30F0-E735-5C6F922F99D9}"/>
          </ac:spMkLst>
        </pc:spChg>
      </pc:sldChg>
      <pc:sldChg chg="modSp">
        <pc:chgData name="Nwakaego Sylvia Boniface (2521142)" userId="S::2521142@student.uwtsd.ac.uk::ed8ac610-829e-442f-8cc9-4bb610ae174b" providerId="AD" clId="Web-{4E8E1B4B-3F83-B278-63BA-8A232F94A543}" dt="2026-10-17T02:04:28.118" v="51" actId="20577"/>
        <pc:sldMkLst>
          <pc:docMk/>
          <pc:sldMk cId="9353306" sldId="260"/>
        </pc:sldMkLst>
        <pc:graphicFrameChg chg="modGraphic">
          <ac:chgData name="Nwakaego Sylvia Boniface (2521142)" userId="S::2521142@student.uwtsd.ac.uk::ed8ac610-829e-442f-8cc9-4bb610ae174b" providerId="AD" clId="Web-{4E8E1B4B-3F83-B278-63BA-8A232F94A543}" dt="2026-10-17T02:04:28.118" v="51" actId="20577"/>
          <ac:graphicFrameMkLst>
            <pc:docMk/>
            <pc:sldMk cId="9353306" sldId="260"/>
            <ac:graphicFrameMk id="114" creationId="{858F42A5-874B-A52A-686C-77ACEA94FB55}"/>
          </ac:graphicFrameMkLst>
        </pc:graphicFrameChg>
      </pc:sldChg>
      <pc:sldChg chg="modSp">
        <pc:chgData name="Nwakaego Sylvia Boniface (2521142)" userId="S::2521142@student.uwtsd.ac.uk::ed8ac610-829e-442f-8cc9-4bb610ae174b" providerId="AD" clId="Web-{4E8E1B4B-3F83-B278-63BA-8A232F94A543}" dt="2026-10-17T01:58:28.328" v="23" actId="20577"/>
        <pc:sldMkLst>
          <pc:docMk/>
          <pc:sldMk cId="1668738527" sldId="261"/>
        </pc:sldMkLst>
        <pc:graphicFrameChg chg="modGraphic">
          <ac:chgData name="Nwakaego Sylvia Boniface (2521142)" userId="S::2521142@student.uwtsd.ac.uk::ed8ac610-829e-442f-8cc9-4bb610ae174b" providerId="AD" clId="Web-{4E8E1B4B-3F83-B278-63BA-8A232F94A543}" dt="2026-10-17T01:58:28.328" v="23" actId="20577"/>
          <ac:graphicFrameMkLst>
            <pc:docMk/>
            <pc:sldMk cId="1668738527" sldId="261"/>
            <ac:graphicFrameMk id="5" creationId="{59C6D3D4-F26B-31B4-988A-935B1586B6CD}"/>
          </ac:graphicFrameMkLst>
        </pc:graphicFrameChg>
      </pc:sldChg>
      <pc:sldChg chg="modSp">
        <pc:chgData name="Nwakaego Sylvia Boniface (2521142)" userId="S::2521142@student.uwtsd.ac.uk::ed8ac610-829e-442f-8cc9-4bb610ae174b" providerId="AD" clId="Web-{4E8E1B4B-3F83-B278-63BA-8A232F94A543}" dt="2026-10-17T02:19:00.199" v="81" actId="20577"/>
        <pc:sldMkLst>
          <pc:docMk/>
          <pc:sldMk cId="3146355665" sldId="262"/>
        </pc:sldMkLst>
        <pc:graphicFrameChg chg="modGraphic">
          <ac:chgData name="Nwakaego Sylvia Boniface (2521142)" userId="S::2521142@student.uwtsd.ac.uk::ed8ac610-829e-442f-8cc9-4bb610ae174b" providerId="AD" clId="Web-{4E8E1B4B-3F83-B278-63BA-8A232F94A543}" dt="2026-10-17T02:19:00.199" v="81" actId="20577"/>
          <ac:graphicFrameMkLst>
            <pc:docMk/>
            <pc:sldMk cId="3146355665" sldId="262"/>
            <ac:graphicFrameMk id="5" creationId="{FC6CCBD9-6024-1F59-3865-C5FF35030225}"/>
          </ac:graphicFrameMkLst>
        </pc:graphicFrameChg>
      </pc:sldChg>
      <pc:sldChg chg="modSp">
        <pc:chgData name="Nwakaego Sylvia Boniface (2521142)" userId="S::2521142@student.uwtsd.ac.uk::ed8ac610-829e-442f-8cc9-4bb610ae174b" providerId="AD" clId="Web-{4E8E1B4B-3F83-B278-63BA-8A232F94A543}" dt="2026-10-17T02:01:40.535" v="39" actId="20577"/>
        <pc:sldMkLst>
          <pc:docMk/>
          <pc:sldMk cId="634416761" sldId="264"/>
        </pc:sldMkLst>
        <pc:spChg chg="mod">
          <ac:chgData name="Nwakaego Sylvia Boniface (2521142)" userId="S::2521142@student.uwtsd.ac.uk::ed8ac610-829e-442f-8cc9-4bb610ae174b" providerId="AD" clId="Web-{4E8E1B4B-3F83-B278-63BA-8A232F94A543}" dt="2026-10-17T02:01:40.535" v="39" actId="20577"/>
          <ac:spMkLst>
            <pc:docMk/>
            <pc:sldMk cId="634416761" sldId="264"/>
            <ac:spMk id="3" creationId="{95E24B93-0255-6AB8-715A-A060C9F0C4CF}"/>
          </ac:spMkLst>
        </pc:spChg>
      </pc:sldChg>
    </pc:docChg>
  </pc:docChgLst>
  <pc:docChgLst>
    <pc:chgData name="Nwakaego Sylvia Boniface (2521142)" userId="S::2521142@student.uwtsd.ac.uk::ed8ac610-829e-442f-8cc9-4bb610ae174b" providerId="AD" clId="Web-{20C6621A-3E51-987C-278A-59850DAA0E36}"/>
    <pc:docChg chg="addSld delSld modSld">
      <pc:chgData name="Nwakaego Sylvia Boniface (2521142)" userId="S::2521142@student.uwtsd.ac.uk::ed8ac610-829e-442f-8cc9-4bb610ae174b" providerId="AD" clId="Web-{20C6621A-3E51-987C-278A-59850DAA0E36}" dt="2026-10-15T22:41:50.136" v="318"/>
      <pc:docMkLst>
        <pc:docMk/>
      </pc:docMkLst>
      <pc:sldChg chg="modSp">
        <pc:chgData name="Nwakaego Sylvia Boniface (2521142)" userId="S::2521142@student.uwtsd.ac.uk::ed8ac610-829e-442f-8cc9-4bb610ae174b" providerId="AD" clId="Web-{20C6621A-3E51-987C-278A-59850DAA0E36}" dt="2026-10-15T20:31:26.160" v="181" actId="20577"/>
        <pc:sldMkLst>
          <pc:docMk/>
          <pc:sldMk cId="3590065650" sldId="257"/>
        </pc:sldMkLst>
        <pc:spChg chg="mod">
          <ac:chgData name="Nwakaego Sylvia Boniface (2521142)" userId="S::2521142@student.uwtsd.ac.uk::ed8ac610-829e-442f-8cc9-4bb610ae174b" providerId="AD" clId="Web-{20C6621A-3E51-987C-278A-59850DAA0E36}" dt="2026-10-15T20:31:26.160" v="181" actId="20577"/>
          <ac:spMkLst>
            <pc:docMk/>
            <pc:sldMk cId="3590065650" sldId="257"/>
            <ac:spMk id="3" creationId="{88B1CE72-C7FC-37AD-9271-ACAAEDB863EA}"/>
          </ac:spMkLst>
        </pc:spChg>
      </pc:sldChg>
      <pc:sldChg chg="addSp delSp modSp">
        <pc:chgData name="Nwakaego Sylvia Boniface (2521142)" userId="S::2521142@student.uwtsd.ac.uk::ed8ac610-829e-442f-8cc9-4bb610ae174b" providerId="AD" clId="Web-{20C6621A-3E51-987C-278A-59850DAA0E36}" dt="2026-10-15T22:33:53.905" v="278"/>
        <pc:sldMkLst>
          <pc:docMk/>
          <pc:sldMk cId="2727150075" sldId="258"/>
        </pc:sldMkLst>
      </pc:sldChg>
      <pc:sldChg chg="modSp">
        <pc:chgData name="Nwakaego Sylvia Boniface (2521142)" userId="S::2521142@student.uwtsd.ac.uk::ed8ac610-829e-442f-8cc9-4bb610ae174b" providerId="AD" clId="Web-{20C6621A-3E51-987C-278A-59850DAA0E36}" dt="2026-10-15T20:12:41.347" v="36" actId="20577"/>
        <pc:sldMkLst>
          <pc:docMk/>
          <pc:sldMk cId="9353306" sldId="260"/>
        </pc:sldMkLst>
        <pc:graphicFrameChg chg="modGraphic">
          <ac:chgData name="Nwakaego Sylvia Boniface (2521142)" userId="S::2521142@student.uwtsd.ac.uk::ed8ac610-829e-442f-8cc9-4bb610ae174b" providerId="AD" clId="Web-{20C6621A-3E51-987C-278A-59850DAA0E36}" dt="2026-10-15T20:12:41.347" v="36" actId="20577"/>
          <ac:graphicFrameMkLst>
            <pc:docMk/>
            <pc:sldMk cId="9353306" sldId="260"/>
            <ac:graphicFrameMk id="114" creationId="{858F42A5-874B-A52A-686C-77ACEA94FB55}"/>
          </ac:graphicFrameMkLst>
        </pc:graphicFrameChg>
      </pc:sldChg>
      <pc:sldChg chg="modSp">
        <pc:chgData name="Nwakaego Sylvia Boniface (2521142)" userId="S::2521142@student.uwtsd.ac.uk::ed8ac610-829e-442f-8cc9-4bb610ae174b" providerId="AD" clId="Web-{20C6621A-3E51-987C-278A-59850DAA0E36}" dt="2026-10-15T19:53:52.545" v="6" actId="20577"/>
        <pc:sldMkLst>
          <pc:docMk/>
          <pc:sldMk cId="3146355665" sldId="262"/>
        </pc:sldMkLst>
        <pc:graphicFrameChg chg="modGraphic">
          <ac:chgData name="Nwakaego Sylvia Boniface (2521142)" userId="S::2521142@student.uwtsd.ac.uk::ed8ac610-829e-442f-8cc9-4bb610ae174b" providerId="AD" clId="Web-{20C6621A-3E51-987C-278A-59850DAA0E36}" dt="2026-10-15T19:53:52.545" v="6" actId="20577"/>
          <ac:graphicFrameMkLst>
            <pc:docMk/>
            <pc:sldMk cId="3146355665" sldId="262"/>
            <ac:graphicFrameMk id="5" creationId="{FC6CCBD9-6024-1F59-3865-C5FF35030225}"/>
          </ac:graphicFrameMkLst>
        </pc:graphicFrameChg>
      </pc:sldChg>
      <pc:sldChg chg="modSp">
        <pc:chgData name="Nwakaego Sylvia Boniface (2521142)" userId="S::2521142@student.uwtsd.ac.uk::ed8ac610-829e-442f-8cc9-4bb610ae174b" providerId="AD" clId="Web-{20C6621A-3E51-987C-278A-59850DAA0E36}" dt="2026-10-15T20:00:39.155" v="25" actId="20577"/>
        <pc:sldMkLst>
          <pc:docMk/>
          <pc:sldMk cId="2208383246" sldId="263"/>
        </pc:sldMkLst>
        <pc:spChg chg="mod">
          <ac:chgData name="Nwakaego Sylvia Boniface (2521142)" userId="S::2521142@student.uwtsd.ac.uk::ed8ac610-829e-442f-8cc9-4bb610ae174b" providerId="AD" clId="Web-{20C6621A-3E51-987C-278A-59850DAA0E36}" dt="2026-10-15T20:00:39.155" v="25" actId="20577"/>
          <ac:spMkLst>
            <pc:docMk/>
            <pc:sldMk cId="2208383246" sldId="263"/>
            <ac:spMk id="178" creationId="{524A906F-12CF-E9A2-456C-15EFBAD39F1D}"/>
          </ac:spMkLst>
        </pc:spChg>
      </pc:sldChg>
    </pc:docChg>
  </pc:docChgLst>
  <pc:docChgLst>
    <pc:chgData name="Nwakaego Sylvia Boniface (2521142)" userId="S::2521142@student.uwtsd.ac.uk::ed8ac610-829e-442f-8cc9-4bb610ae174b" providerId="AD" clId="Web-{51EB887B-EC7D-8C69-17CF-C34AA06D84DD}"/>
    <pc:docChg chg="modSld">
      <pc:chgData name="Nwakaego Sylvia Boniface (2521142)" userId="S::2521142@student.uwtsd.ac.uk::ed8ac610-829e-442f-8cc9-4bb610ae174b" providerId="AD" clId="Web-{51EB887B-EC7D-8C69-17CF-C34AA06D84DD}" dt="2026-10-13T10:59:53.042" v="1" actId="20577"/>
      <pc:docMkLst>
        <pc:docMk/>
      </pc:docMkLst>
      <pc:sldChg chg="modSp">
        <pc:chgData name="Nwakaego Sylvia Boniface (2521142)" userId="S::2521142@student.uwtsd.ac.uk::ed8ac610-829e-442f-8cc9-4bb610ae174b" providerId="AD" clId="Web-{51EB887B-EC7D-8C69-17CF-C34AA06D84DD}" dt="2026-10-13T10:59:53.042" v="1" actId="20577"/>
        <pc:sldMkLst>
          <pc:docMk/>
          <pc:sldMk cId="1668738527" sldId="261"/>
        </pc:sldMkLst>
        <pc:graphicFrameChg chg="modGraphic">
          <ac:chgData name="Nwakaego Sylvia Boniface (2521142)" userId="S::2521142@student.uwtsd.ac.uk::ed8ac610-829e-442f-8cc9-4bb610ae174b" providerId="AD" clId="Web-{51EB887B-EC7D-8C69-17CF-C34AA06D84DD}" dt="2026-10-13T10:59:53.042" v="1" actId="20577"/>
          <ac:graphicFrameMkLst>
            <pc:docMk/>
            <pc:sldMk cId="1668738527" sldId="261"/>
            <ac:graphicFrameMk id="5" creationId="{59C6D3D4-F26B-31B4-988A-935B1586B6CD}"/>
          </ac:graphicFrameMkLst>
        </pc:graphicFrameChg>
      </pc:sldChg>
    </pc:docChg>
  </pc:docChgLst>
  <pc:docChgLst>
    <pc:chgData name="Nwakaego Sylvia Boniface (2521142)" userId="S::2521142@student.uwtsd.ac.uk::ed8ac610-829e-442f-8cc9-4bb610ae174b" providerId="AD" clId="Web-{77AAE7F3-0C1E-9BF6-602C-66C5F7C7B76F}"/>
    <pc:docChg chg="addSld modSld">
      <pc:chgData name="Nwakaego Sylvia Boniface (2521142)" userId="S::2521142@student.uwtsd.ac.uk::ed8ac610-829e-442f-8cc9-4bb610ae174b" providerId="AD" clId="Web-{77AAE7F3-0C1E-9BF6-602C-66C5F7C7B76F}" dt="2026-09-29T19:07:57.364" v="261" actId="20577"/>
      <pc:docMkLst>
        <pc:docMk/>
      </pc:docMkLst>
      <pc:sldChg chg="addSp delSp modSp">
        <pc:chgData name="Nwakaego Sylvia Boniface (2521142)" userId="S::2521142@student.uwtsd.ac.uk::ed8ac610-829e-442f-8cc9-4bb610ae174b" providerId="AD" clId="Web-{77AAE7F3-0C1E-9BF6-602C-66C5F7C7B76F}" dt="2026-09-29T19:07:57.364" v="261" actId="20577"/>
        <pc:sldMkLst>
          <pc:docMk/>
          <pc:sldMk cId="109857222" sldId="256"/>
        </pc:sldMkLst>
        <pc:spChg chg="mod">
          <ac:chgData name="Nwakaego Sylvia Boniface (2521142)" userId="S::2521142@student.uwtsd.ac.uk::ed8ac610-829e-442f-8cc9-4bb610ae174b" providerId="AD" clId="Web-{77AAE7F3-0C1E-9BF6-602C-66C5F7C7B76F}" dt="2026-09-29T18:49:36.133" v="117" actId="20577"/>
          <ac:spMkLst>
            <pc:docMk/>
            <pc:sldMk cId="109857222" sldId="256"/>
            <ac:spMk id="2" creationId="{00000000-0000-0000-0000-000000000000}"/>
          </ac:spMkLst>
        </pc:spChg>
        <pc:spChg chg="add del mod">
          <ac:chgData name="Nwakaego Sylvia Boniface (2521142)" userId="S::2521142@student.uwtsd.ac.uk::ed8ac610-829e-442f-8cc9-4bb610ae174b" providerId="AD" clId="Web-{77AAE7F3-0C1E-9BF6-602C-66C5F7C7B76F}" dt="2026-09-29T19:07:57.364" v="261" actId="20577"/>
          <ac:spMkLst>
            <pc:docMk/>
            <pc:sldMk cId="109857222" sldId="256"/>
            <ac:spMk id="3" creationId="{00000000-0000-0000-0000-000000000000}"/>
          </ac:spMkLst>
        </pc:spChg>
      </pc:sldChg>
      <pc:sldChg chg="modSp new">
        <pc:chgData name="Nwakaego Sylvia Boniface (2521142)" userId="S::2521142@student.uwtsd.ac.uk::ed8ac610-829e-442f-8cc9-4bb610ae174b" providerId="AD" clId="Web-{77AAE7F3-0C1E-9BF6-602C-66C5F7C7B76F}" dt="2026-09-29T11:47:48.478" v="40" actId="20577"/>
        <pc:sldMkLst>
          <pc:docMk/>
          <pc:sldMk cId="3590065650" sldId="257"/>
        </pc:sldMkLst>
        <pc:spChg chg="mod">
          <ac:chgData name="Nwakaego Sylvia Boniface (2521142)" userId="S::2521142@student.uwtsd.ac.uk::ed8ac610-829e-442f-8cc9-4bb610ae174b" providerId="AD" clId="Web-{77AAE7F3-0C1E-9BF6-602C-66C5F7C7B76F}" dt="2026-09-29T11:47:48.478" v="40" actId="20577"/>
          <ac:spMkLst>
            <pc:docMk/>
            <pc:sldMk cId="3590065650" sldId="257"/>
            <ac:spMk id="2" creationId="{52345478-7CF2-500A-7095-CEF472F5E133}"/>
          </ac:spMkLst>
        </pc:spChg>
      </pc:sldChg>
      <pc:sldChg chg="modSp new">
        <pc:chgData name="Nwakaego Sylvia Boniface (2521142)" userId="S::2521142@student.uwtsd.ac.uk::ed8ac610-829e-442f-8cc9-4bb610ae174b" providerId="AD" clId="Web-{77AAE7F3-0C1E-9BF6-602C-66C5F7C7B76F}" dt="2026-09-29T11:48:04.510" v="46" actId="20577"/>
        <pc:sldMkLst>
          <pc:docMk/>
          <pc:sldMk cId="2727150075" sldId="258"/>
        </pc:sldMkLst>
      </pc:sldChg>
      <pc:sldChg chg="modSp new">
        <pc:chgData name="Nwakaego Sylvia Boniface (2521142)" userId="S::2521142@student.uwtsd.ac.uk::ed8ac610-829e-442f-8cc9-4bb610ae174b" providerId="AD" clId="Web-{77AAE7F3-0C1E-9BF6-602C-66C5F7C7B76F}" dt="2026-09-29T11:50:10.108" v="75" actId="20577"/>
        <pc:sldMkLst>
          <pc:docMk/>
          <pc:sldMk cId="1366689003" sldId="259"/>
        </pc:sldMkLst>
        <pc:spChg chg="mod">
          <ac:chgData name="Nwakaego Sylvia Boniface (2521142)" userId="S::2521142@student.uwtsd.ac.uk::ed8ac610-829e-442f-8cc9-4bb610ae174b" providerId="AD" clId="Web-{77AAE7F3-0C1E-9BF6-602C-66C5F7C7B76F}" dt="2026-09-29T11:50:10.108" v="75" actId="20577"/>
          <ac:spMkLst>
            <pc:docMk/>
            <pc:sldMk cId="1366689003" sldId="259"/>
            <ac:spMk id="2" creationId="{D4603C98-9BD6-BF74-2BFD-B43C9D8549BB}"/>
          </ac:spMkLst>
        </pc:spChg>
      </pc:sldChg>
      <pc:sldChg chg="modSp new">
        <pc:chgData name="Nwakaego Sylvia Boniface (2521142)" userId="S::2521142@student.uwtsd.ac.uk::ed8ac610-829e-442f-8cc9-4bb610ae174b" providerId="AD" clId="Web-{77AAE7F3-0C1E-9BF6-602C-66C5F7C7B76F}" dt="2026-09-29T11:47:35.728" v="32" actId="20577"/>
        <pc:sldMkLst>
          <pc:docMk/>
          <pc:sldMk cId="9353306" sldId="260"/>
        </pc:sldMkLst>
        <pc:spChg chg="mod">
          <ac:chgData name="Nwakaego Sylvia Boniface (2521142)" userId="S::2521142@student.uwtsd.ac.uk::ed8ac610-829e-442f-8cc9-4bb610ae174b" providerId="AD" clId="Web-{77AAE7F3-0C1E-9BF6-602C-66C5F7C7B76F}" dt="2026-09-29T11:47:35.728" v="32" actId="20577"/>
          <ac:spMkLst>
            <pc:docMk/>
            <pc:sldMk cId="9353306" sldId="260"/>
            <ac:spMk id="2" creationId="{AE411D9A-9BC4-C399-08BA-F1A7117C0959}"/>
          </ac:spMkLst>
        </pc:spChg>
      </pc:sldChg>
    </pc:docChg>
  </pc:docChgLst>
  <pc:docChgLst>
    <pc:chgData name="Nwakaego Sylvia Boniface (2521142)" userId="S::2521142@student.uwtsd.ac.uk::ed8ac610-829e-442f-8cc9-4bb610ae174b" providerId="AD" clId="Web-{00000000-0000-0000-0000-000000000000}"/>
    <pc:docChg chg="addSld delSld modSld">
      <pc:chgData name="Nwakaego Sylvia Boniface (2521142)" userId="S::2521142@student.uwtsd.ac.uk::ed8ac610-829e-442f-8cc9-4bb610ae174b" providerId="AD" clId="Web-{00000000-0000-0000-0000-000000000000}" dt="2026-10-18T16:39:57.686" v="365" actId="14100"/>
      <pc:docMkLst>
        <pc:docMk/>
      </pc:docMkLst>
      <pc:sldChg chg="modSp">
        <pc:chgData name="Nwakaego Sylvia Boniface (2521142)" userId="S::2521142@student.uwtsd.ac.uk::ed8ac610-829e-442f-8cc9-4bb610ae174b" providerId="AD" clId="Web-{00000000-0000-0000-0000-000000000000}" dt="2026-10-18T16:05:07.629" v="276" actId="1076"/>
        <pc:sldMkLst>
          <pc:docMk/>
          <pc:sldMk cId="109857222" sldId="256"/>
        </pc:sldMkLst>
        <pc:spChg chg="mod">
          <ac:chgData name="Nwakaego Sylvia Boniface (2521142)" userId="S::2521142@student.uwtsd.ac.uk::ed8ac610-829e-442f-8cc9-4bb610ae174b" providerId="AD" clId="Web-{00000000-0000-0000-0000-000000000000}" dt="2026-10-18T16:05:07.629" v="276" actId="1076"/>
          <ac:spMkLst>
            <pc:docMk/>
            <pc:sldMk cId="109857222" sldId="256"/>
            <ac:spMk id="3" creationId="{00000000-0000-0000-0000-000000000000}"/>
          </ac:spMkLst>
        </pc:spChg>
      </pc:sldChg>
      <pc:sldChg chg="addSp delSp modSp mod setBg setClrOvrMap">
        <pc:chgData name="Nwakaego Sylvia Boniface (2521142)" userId="S::2521142@student.uwtsd.ac.uk::ed8ac610-829e-442f-8cc9-4bb610ae174b" providerId="AD" clId="Web-{00000000-0000-0000-0000-000000000000}" dt="2026-10-17T17:00:02.334" v="256" actId="1076"/>
        <pc:sldMkLst>
          <pc:docMk/>
          <pc:sldMk cId="2727150075" sldId="258"/>
        </pc:sldMkLst>
        <pc:spChg chg="del">
          <ac:chgData name="Nwakaego Sylvia Boniface (2521142)" userId="S::2521142@student.uwtsd.ac.uk::ed8ac610-829e-442f-8cc9-4bb610ae174b" providerId="AD" clId="Web-{00000000-0000-0000-0000-000000000000}" dt="2026-10-17T16:50:18.296" v="234"/>
          <ac:spMkLst>
            <pc:docMk/>
            <pc:sldMk cId="2727150075" sldId="258"/>
            <ac:spMk id="2" creationId="{8E3AA7EB-DCC2-68EC-1F2B-1A42B3052116}"/>
          </ac:spMkLst>
        </pc:spChg>
        <pc:spChg chg="add del mod">
          <ac:chgData name="Nwakaego Sylvia Boniface (2521142)" userId="S::2521142@student.uwtsd.ac.uk::ed8ac610-829e-442f-8cc9-4bb610ae174b" providerId="AD" clId="Web-{00000000-0000-0000-0000-000000000000}" dt="2026-10-17T16:39:55.288" v="122"/>
          <ac:spMkLst>
            <pc:docMk/>
            <pc:sldMk cId="2727150075" sldId="258"/>
            <ac:spMk id="3" creationId="{CE75C728-173F-0537-9BD4-A422EAB91F53}"/>
          </ac:spMkLst>
        </pc:spChg>
        <pc:spChg chg="add del">
          <ac:chgData name="Nwakaego Sylvia Boniface (2521142)" userId="S::2521142@student.uwtsd.ac.uk::ed8ac610-829e-442f-8cc9-4bb610ae174b" providerId="AD" clId="Web-{00000000-0000-0000-0000-000000000000}" dt="2026-10-17T16:51:13.986" v="237"/>
          <ac:spMkLst>
            <pc:docMk/>
            <pc:sldMk cId="2727150075" sldId="258"/>
            <ac:spMk id="24" creationId="{77B780A4-29CB-30F0-E735-5C6F922F99D9}"/>
          </ac:spMkLst>
        </pc:spChg>
        <pc:spChg chg="add del">
          <ac:chgData name="Nwakaego Sylvia Boniface (2521142)" userId="S::2521142@student.uwtsd.ac.uk::ed8ac610-829e-442f-8cc9-4bb610ae174b" providerId="AD" clId="Web-{00000000-0000-0000-0000-000000000000}" dt="2026-10-17T16:51:13.986" v="237"/>
          <ac:spMkLst>
            <pc:docMk/>
            <pc:sldMk cId="2727150075" sldId="258"/>
            <ac:spMk id="41" creationId="{ED0729F1-ABF0-4A9E-8C03-5EE8FC12256E}"/>
          </ac:spMkLst>
        </pc:spChg>
        <pc:spChg chg="add mod ord">
          <ac:chgData name="Nwakaego Sylvia Boniface (2521142)" userId="S::2521142@student.uwtsd.ac.uk::ed8ac610-829e-442f-8cc9-4bb610ae174b" providerId="AD" clId="Web-{00000000-0000-0000-0000-000000000000}" dt="2026-10-17T16:54:53.807" v="252"/>
          <ac:spMkLst>
            <pc:docMk/>
            <pc:sldMk cId="2727150075" sldId="258"/>
            <ac:spMk id="74" creationId="{ADDF7EC7-B966-660E-95C9-50335F53256C}"/>
          </ac:spMkLst>
        </pc:spChg>
        <pc:spChg chg="add mod ord">
          <ac:chgData name="Nwakaego Sylvia Boniface (2521142)" userId="S::2521142@student.uwtsd.ac.uk::ed8ac610-829e-442f-8cc9-4bb610ae174b" providerId="AD" clId="Web-{00000000-0000-0000-0000-000000000000}" dt="2026-10-17T16:54:53.807" v="252"/>
          <ac:spMkLst>
            <pc:docMk/>
            <pc:sldMk cId="2727150075" sldId="258"/>
            <ac:spMk id="76" creationId="{9AA7A159-F87E-F42D-5343-9F53F2C518F3}"/>
          </ac:spMkLst>
        </pc:spChg>
        <pc:spChg chg="add mod">
          <ac:chgData name="Nwakaego Sylvia Boniface (2521142)" userId="S::2521142@student.uwtsd.ac.uk::ed8ac610-829e-442f-8cc9-4bb610ae174b" providerId="AD" clId="Web-{00000000-0000-0000-0000-000000000000}" dt="2026-10-17T17:00:02.334" v="256" actId="1076"/>
          <ac:spMkLst>
            <pc:docMk/>
            <pc:sldMk cId="2727150075" sldId="258"/>
            <ac:spMk id="77" creationId="{918A4076-22E7-5BF6-B01E-37A35CB93D2B}"/>
          </ac:spMkLst>
        </pc:spChg>
        <pc:spChg chg="add del">
          <ac:chgData name="Nwakaego Sylvia Boniface (2521142)" userId="S::2521142@student.uwtsd.ac.uk::ed8ac610-829e-442f-8cc9-4bb610ae174b" providerId="AD" clId="Web-{00000000-0000-0000-0000-000000000000}" dt="2026-10-17T16:51:13.970" v="236"/>
          <ac:spMkLst>
            <pc:docMk/>
            <pc:sldMk cId="2727150075" sldId="258"/>
            <ac:spMk id="81" creationId="{9A547733-645F-44FC-87F2-2FF69829D79F}"/>
          </ac:spMkLst>
        </pc:spChg>
        <pc:spChg chg="add del">
          <ac:chgData name="Nwakaego Sylvia Boniface (2521142)" userId="S::2521142@student.uwtsd.ac.uk::ed8ac610-829e-442f-8cc9-4bb610ae174b" providerId="AD" clId="Web-{00000000-0000-0000-0000-000000000000}" dt="2026-10-17T16:51:13.970" v="236"/>
          <ac:spMkLst>
            <pc:docMk/>
            <pc:sldMk cId="2727150075" sldId="258"/>
            <ac:spMk id="106" creationId="{E972DE0D-2E53-4159-ABD3-C601524262C2}"/>
          </ac:spMkLst>
        </pc:spChg>
        <pc:spChg chg="add del">
          <ac:chgData name="Nwakaego Sylvia Boniface (2521142)" userId="S::2521142@student.uwtsd.ac.uk::ed8ac610-829e-442f-8cc9-4bb610ae174b" providerId="AD" clId="Web-{00000000-0000-0000-0000-000000000000}" dt="2026-10-17T16:54:53.807" v="252"/>
          <ac:spMkLst>
            <pc:docMk/>
            <pc:sldMk cId="2727150075" sldId="258"/>
            <ac:spMk id="110" creationId="{557B70CB-0964-4ED9-BC8E-579EFA79E2C3}"/>
          </ac:spMkLst>
        </pc:spChg>
        <pc:spChg chg="add del">
          <ac:chgData name="Nwakaego Sylvia Boniface (2521142)" userId="S::2521142@student.uwtsd.ac.uk::ed8ac610-829e-442f-8cc9-4bb610ae174b" providerId="AD" clId="Web-{00000000-0000-0000-0000-000000000000}" dt="2026-10-17T16:54:18.071" v="247"/>
          <ac:spMkLst>
            <pc:docMk/>
            <pc:sldMk cId="2727150075" sldId="258"/>
            <ac:spMk id="117" creationId="{A79AD9FA-F44E-41F8-867C-1CF50CC51DD2}"/>
          </ac:spMkLst>
        </pc:spChg>
        <pc:spChg chg="add del">
          <ac:chgData name="Nwakaego Sylvia Boniface (2521142)" userId="S::2521142@student.uwtsd.ac.uk::ed8ac610-829e-442f-8cc9-4bb610ae174b" providerId="AD" clId="Web-{00000000-0000-0000-0000-000000000000}" dt="2026-10-17T16:54:18.071" v="247"/>
          <ac:spMkLst>
            <pc:docMk/>
            <pc:sldMk cId="2727150075" sldId="258"/>
            <ac:spMk id="142" creationId="{544C18C4-DDF4-4183-82EF-346C200FEC64}"/>
          </ac:spMkLst>
        </pc:spChg>
        <pc:spChg chg="add del">
          <ac:chgData name="Nwakaego Sylvia Boniface (2521142)" userId="S::2521142@student.uwtsd.ac.uk::ed8ac610-829e-442f-8cc9-4bb610ae174b" providerId="AD" clId="Web-{00000000-0000-0000-0000-000000000000}" dt="2026-10-17T16:54:18.071" v="247"/>
          <ac:spMkLst>
            <pc:docMk/>
            <pc:sldMk cId="2727150075" sldId="258"/>
            <ac:spMk id="144" creationId="{D60BFEBC-C350-4DE6-9B32-8B501CAB085E}"/>
          </ac:spMkLst>
        </pc:spChg>
        <pc:spChg chg="add del">
          <ac:chgData name="Nwakaego Sylvia Boniface (2521142)" userId="S::2521142@student.uwtsd.ac.uk::ed8ac610-829e-442f-8cc9-4bb610ae174b" providerId="AD" clId="Web-{00000000-0000-0000-0000-000000000000}" dt="2026-10-17T16:54:18.071" v="247"/>
          <ac:spMkLst>
            <pc:docMk/>
            <pc:sldMk cId="2727150075" sldId="258"/>
            <ac:spMk id="146" creationId="{5E98EC61-4CF9-416A-9603-F8A6459B2F65}"/>
          </ac:spMkLst>
        </pc:spChg>
        <pc:spChg chg="add del">
          <ac:chgData name="Nwakaego Sylvia Boniface (2521142)" userId="S::2521142@student.uwtsd.ac.uk::ed8ac610-829e-442f-8cc9-4bb610ae174b" providerId="AD" clId="Web-{00000000-0000-0000-0000-000000000000}" dt="2026-10-17T16:54:53.791" v="251"/>
          <ac:spMkLst>
            <pc:docMk/>
            <pc:sldMk cId="2727150075" sldId="258"/>
            <ac:spMk id="147" creationId="{736679CB-BD88-4947-974A-C119407ED873}"/>
          </ac:spMkLst>
        </pc:spChg>
        <pc:spChg chg="add del">
          <ac:chgData name="Nwakaego Sylvia Boniface (2521142)" userId="S::2521142@student.uwtsd.ac.uk::ed8ac610-829e-442f-8cc9-4bb610ae174b" providerId="AD" clId="Web-{00000000-0000-0000-0000-000000000000}" dt="2026-10-17T16:54:49.510" v="249"/>
          <ac:spMkLst>
            <pc:docMk/>
            <pc:sldMk cId="2727150075" sldId="258"/>
            <ac:spMk id="148" creationId="{9A547733-645F-44FC-87F2-2FF69829D79F}"/>
          </ac:spMkLst>
        </pc:spChg>
        <pc:spChg chg="add del">
          <ac:chgData name="Nwakaego Sylvia Boniface (2521142)" userId="S::2521142@student.uwtsd.ac.uk::ed8ac610-829e-442f-8cc9-4bb610ae174b" providerId="AD" clId="Web-{00000000-0000-0000-0000-000000000000}" dt="2026-10-17T16:54:49.510" v="249"/>
          <ac:spMkLst>
            <pc:docMk/>
            <pc:sldMk cId="2727150075" sldId="258"/>
            <ac:spMk id="150" creationId="{E972DE0D-2E53-4159-ABD3-C601524262C2}"/>
          </ac:spMkLst>
        </pc:spChg>
        <pc:spChg chg="add del">
          <ac:chgData name="Nwakaego Sylvia Boniface (2521142)" userId="S::2521142@student.uwtsd.ac.uk::ed8ac610-829e-442f-8cc9-4bb610ae174b" providerId="AD" clId="Web-{00000000-0000-0000-0000-000000000000}" dt="2026-10-17T16:54:53.791" v="251"/>
          <ac:spMkLst>
            <pc:docMk/>
            <pc:sldMk cId="2727150075" sldId="258"/>
            <ac:spMk id="152" creationId="{687E02FF-90A1-42A2-A5AC-330E014684B4}"/>
          </ac:spMkLst>
        </pc:spChg>
        <pc:spChg chg="add">
          <ac:chgData name="Nwakaego Sylvia Boniface (2521142)" userId="S::2521142@student.uwtsd.ac.uk::ed8ac610-829e-442f-8cc9-4bb610ae174b" providerId="AD" clId="Web-{00000000-0000-0000-0000-000000000000}" dt="2026-10-17T16:54:53.807" v="252"/>
          <ac:spMkLst>
            <pc:docMk/>
            <pc:sldMk cId="2727150075" sldId="258"/>
            <ac:spMk id="157" creationId="{2F7ABA29-12D7-4204-A2FD-25D86926FBF7}"/>
          </ac:spMkLst>
        </pc:spChg>
        <pc:grpChg chg="add del">
          <ac:chgData name="Nwakaego Sylvia Boniface (2521142)" userId="S::2521142@student.uwtsd.ac.uk::ed8ac610-829e-442f-8cc9-4bb610ae174b" providerId="AD" clId="Web-{00000000-0000-0000-0000-000000000000}" dt="2026-10-17T16:51:13.986" v="237"/>
          <ac:grpSpMkLst>
            <pc:docMk/>
            <pc:sldMk cId="2727150075" sldId="258"/>
            <ac:grpSpMk id="43" creationId="{C1A5E60E-2EE5-4070-9E95-A54C6097854D}"/>
          </ac:grpSpMkLst>
        </pc:grpChg>
        <pc:grpChg chg="add del">
          <ac:chgData name="Nwakaego Sylvia Boniface (2521142)" userId="S::2521142@student.uwtsd.ac.uk::ed8ac610-829e-442f-8cc9-4bb610ae174b" providerId="AD" clId="Web-{00000000-0000-0000-0000-000000000000}" dt="2026-10-17T16:51:13.970" v="236"/>
          <ac:grpSpMkLst>
            <pc:docMk/>
            <pc:sldMk cId="2727150075" sldId="258"/>
            <ac:grpSpMk id="83" creationId="{22E65B64-738D-4B93-9601-7D9F17C5E475}"/>
          </ac:grpSpMkLst>
        </pc:grpChg>
        <pc:grpChg chg="add del">
          <ac:chgData name="Nwakaego Sylvia Boniface (2521142)" userId="S::2521142@student.uwtsd.ac.uk::ed8ac610-829e-442f-8cc9-4bb610ae174b" providerId="AD" clId="Web-{00000000-0000-0000-0000-000000000000}" dt="2026-10-17T16:54:53.807" v="252"/>
          <ac:grpSpMkLst>
            <pc:docMk/>
            <pc:sldMk cId="2727150075" sldId="258"/>
            <ac:grpSpMk id="111" creationId="{E051AB0F-CADC-43AC-A52C-CBFD65543FE8}"/>
          </ac:grpSpMkLst>
        </pc:grpChg>
        <pc:grpChg chg="add del">
          <ac:chgData name="Nwakaego Sylvia Boniface (2521142)" userId="S::2521142@student.uwtsd.ac.uk::ed8ac610-829e-442f-8cc9-4bb610ae174b" providerId="AD" clId="Web-{00000000-0000-0000-0000-000000000000}" dt="2026-10-17T16:54:53.807" v="252"/>
          <ac:grpSpMkLst>
            <pc:docMk/>
            <pc:sldMk cId="2727150075" sldId="258"/>
            <ac:grpSpMk id="112" creationId="{74C06FFE-34A1-45C9-993B-C3306C786133}"/>
          </ac:grpSpMkLst>
        </pc:grpChg>
        <pc:grpChg chg="add del">
          <ac:chgData name="Nwakaego Sylvia Boniface (2521142)" userId="S::2521142@student.uwtsd.ac.uk::ed8ac610-829e-442f-8cc9-4bb610ae174b" providerId="AD" clId="Web-{00000000-0000-0000-0000-000000000000}" dt="2026-10-17T16:54:18.071" v="247"/>
          <ac:grpSpMkLst>
            <pc:docMk/>
            <pc:sldMk cId="2727150075" sldId="258"/>
            <ac:grpSpMk id="119" creationId="{D6D25ACC-4D2F-4945-AE2A-474631DCE963}"/>
          </ac:grpSpMkLst>
        </pc:grpChg>
        <pc:grpChg chg="add del">
          <ac:chgData name="Nwakaego Sylvia Boniface (2521142)" userId="S::2521142@student.uwtsd.ac.uk::ed8ac610-829e-442f-8cc9-4bb610ae174b" providerId="AD" clId="Web-{00000000-0000-0000-0000-000000000000}" dt="2026-10-17T16:54:49.510" v="249"/>
          <ac:grpSpMkLst>
            <pc:docMk/>
            <pc:sldMk cId="2727150075" sldId="258"/>
            <ac:grpSpMk id="149" creationId="{22E65B64-738D-4B93-9601-7D9F17C5E475}"/>
          </ac:grpSpMkLst>
        </pc:grpChg>
        <pc:grpChg chg="add del">
          <ac:chgData name="Nwakaego Sylvia Boniface (2521142)" userId="S::2521142@student.uwtsd.ac.uk::ed8ac610-829e-442f-8cc9-4bb610ae174b" providerId="AD" clId="Web-{00000000-0000-0000-0000-000000000000}" dt="2026-10-17T16:54:53.791" v="251"/>
          <ac:grpSpMkLst>
            <pc:docMk/>
            <pc:sldMk cId="2727150075" sldId="258"/>
            <ac:grpSpMk id="153" creationId="{8BBF90BE-C7DB-4A3C-B978-F9194213C888}"/>
          </ac:grpSpMkLst>
        </pc:grpChg>
        <pc:grpChg chg="add del">
          <ac:chgData name="Nwakaego Sylvia Boniface (2521142)" userId="S::2521142@student.uwtsd.ac.uk::ed8ac610-829e-442f-8cc9-4bb610ae174b" providerId="AD" clId="Web-{00000000-0000-0000-0000-000000000000}" dt="2026-10-17T16:54:53.791" v="251"/>
          <ac:grpSpMkLst>
            <pc:docMk/>
            <pc:sldMk cId="2727150075" sldId="258"/>
            <ac:grpSpMk id="154" creationId="{63BE0A17-EE21-4B7C-93CF-57C502FBFF38}"/>
          </ac:grpSpMkLst>
        </pc:grpChg>
        <pc:grpChg chg="add">
          <ac:chgData name="Nwakaego Sylvia Boniface (2521142)" userId="S::2521142@student.uwtsd.ac.uk::ed8ac610-829e-442f-8cc9-4bb610ae174b" providerId="AD" clId="Web-{00000000-0000-0000-0000-000000000000}" dt="2026-10-17T16:54:53.807" v="252"/>
          <ac:grpSpMkLst>
            <pc:docMk/>
            <pc:sldMk cId="2727150075" sldId="258"/>
            <ac:grpSpMk id="158" creationId="{962A4A93-70FE-475E-B4B0-3099420FC3FA}"/>
          </ac:grpSpMkLst>
        </pc:grpChg>
        <pc:grpChg chg="add">
          <ac:chgData name="Nwakaego Sylvia Boniface (2521142)" userId="S::2521142@student.uwtsd.ac.uk::ed8ac610-829e-442f-8cc9-4bb610ae174b" providerId="AD" clId="Web-{00000000-0000-0000-0000-000000000000}" dt="2026-10-17T16:54:53.807" v="252"/>
          <ac:grpSpMkLst>
            <pc:docMk/>
            <pc:sldMk cId="2727150075" sldId="258"/>
            <ac:grpSpMk id="159" creationId="{8973FD64-BB62-48DC-A59B-7C30611D671A}"/>
          </ac:grpSpMkLst>
        </pc:grpChg>
        <pc:graphicFrameChg chg="del modGraphic">
          <ac:chgData name="Nwakaego Sylvia Boniface (2521142)" userId="S::2521142@student.uwtsd.ac.uk::ed8ac610-829e-442f-8cc9-4bb610ae174b" providerId="AD" clId="Web-{00000000-0000-0000-0000-000000000000}" dt="2026-10-17T16:50:10.921" v="233"/>
          <ac:graphicFrameMkLst>
            <pc:docMk/>
            <pc:sldMk cId="2727150075" sldId="258"/>
            <ac:graphicFrameMk id="37" creationId="{FA367D7D-0B96-6895-79ED-87E1B76BCAE5}"/>
          </ac:graphicFrameMkLst>
        </pc:graphicFrameChg>
        <pc:picChg chg="add mod ord">
          <ac:chgData name="Nwakaego Sylvia Boniface (2521142)" userId="S::2521142@student.uwtsd.ac.uk::ed8ac610-829e-442f-8cc9-4bb610ae174b" providerId="AD" clId="Web-{00000000-0000-0000-0000-000000000000}" dt="2026-10-17T16:54:53.807" v="252"/>
          <ac:picMkLst>
            <pc:docMk/>
            <pc:sldMk cId="2727150075" sldId="258"/>
            <ac:picMk id="4" creationId="{767D2409-E115-0515-50AD-E1710845B8B2}"/>
          </ac:picMkLst>
        </pc:picChg>
      </pc:sldChg>
      <pc:sldChg chg="modSp mod setBg setClrOvrMap">
        <pc:chgData name="Nwakaego Sylvia Boniface (2521142)" userId="S::2521142@student.uwtsd.ac.uk::ed8ac610-829e-442f-8cc9-4bb610ae174b" providerId="AD" clId="Web-{00000000-0000-0000-0000-000000000000}" dt="2026-10-18T16:38:13.995" v="363"/>
        <pc:sldMkLst>
          <pc:docMk/>
          <pc:sldMk cId="1366689003" sldId="259"/>
        </pc:sldMkLst>
        <pc:graphicFrameChg chg="mod modGraphic">
          <ac:chgData name="Nwakaego Sylvia Boniface (2521142)" userId="S::2521142@student.uwtsd.ac.uk::ed8ac610-829e-442f-8cc9-4bb610ae174b" providerId="AD" clId="Web-{00000000-0000-0000-0000-000000000000}" dt="2026-10-18T16:38:13.995" v="363"/>
          <ac:graphicFrameMkLst>
            <pc:docMk/>
            <pc:sldMk cId="1366689003" sldId="259"/>
            <ac:graphicFrameMk id="5" creationId="{1EB79699-0E57-99D0-E7DA-2C044C8C2C2A}"/>
          </ac:graphicFrameMkLst>
        </pc:graphicFrameChg>
      </pc:sldChg>
      <pc:sldChg chg="addSp delSp modSp">
        <pc:chgData name="Nwakaego Sylvia Boniface (2521142)" userId="S::2521142@student.uwtsd.ac.uk::ed8ac610-829e-442f-8cc9-4bb610ae174b" providerId="AD" clId="Web-{00000000-0000-0000-0000-000000000000}" dt="2026-10-18T16:03:08.375" v="274" actId="20577"/>
        <pc:sldMkLst>
          <pc:docMk/>
          <pc:sldMk cId="9353306" sldId="260"/>
        </pc:sldMkLst>
        <pc:spChg chg="mod">
          <ac:chgData name="Nwakaego Sylvia Boniface (2521142)" userId="S::2521142@student.uwtsd.ac.uk::ed8ac610-829e-442f-8cc9-4bb610ae174b" providerId="AD" clId="Web-{00000000-0000-0000-0000-000000000000}" dt="2026-10-17T16:15:11.238" v="45"/>
          <ac:spMkLst>
            <pc:docMk/>
            <pc:sldMk cId="9353306" sldId="260"/>
            <ac:spMk id="2" creationId="{AE411D9A-9BC4-C399-08BA-F1A7117C0959}"/>
          </ac:spMkLst>
        </pc:spChg>
        <pc:spChg chg="del">
          <ac:chgData name="Nwakaego Sylvia Boniface (2521142)" userId="S::2521142@student.uwtsd.ac.uk::ed8ac610-829e-442f-8cc9-4bb610ae174b" providerId="AD" clId="Web-{00000000-0000-0000-0000-000000000000}" dt="2026-10-17T15:46:54.184" v="7"/>
          <ac:spMkLst>
            <pc:docMk/>
            <pc:sldMk cId="9353306" sldId="260"/>
            <ac:spMk id="116" creationId="{ED0729F1-ABF0-4A9E-8C03-5EE8FC12256E}"/>
          </ac:spMkLst>
        </pc:spChg>
        <pc:spChg chg="add del">
          <ac:chgData name="Nwakaego Sylvia Boniface (2521142)" userId="S::2521142@student.uwtsd.ac.uk::ed8ac610-829e-442f-8cc9-4bb610ae174b" providerId="AD" clId="Web-{00000000-0000-0000-0000-000000000000}" dt="2026-10-17T15:47:18.419" v="8"/>
          <ac:spMkLst>
            <pc:docMk/>
            <pc:sldMk cId="9353306" sldId="260"/>
            <ac:spMk id="157" creationId="{9A547733-645F-44FC-87F2-2FF69829D79F}"/>
          </ac:spMkLst>
        </pc:spChg>
        <pc:spChg chg="add del">
          <ac:chgData name="Nwakaego Sylvia Boniface (2521142)" userId="S::2521142@student.uwtsd.ac.uk::ed8ac610-829e-442f-8cc9-4bb610ae174b" providerId="AD" clId="Web-{00000000-0000-0000-0000-000000000000}" dt="2026-10-17T15:47:18.419" v="8"/>
          <ac:spMkLst>
            <pc:docMk/>
            <pc:sldMk cId="9353306" sldId="260"/>
            <ac:spMk id="182" creationId="{E972DE0D-2E53-4159-ABD3-C601524262C2}"/>
          </ac:spMkLst>
        </pc:spChg>
        <pc:spChg chg="add del">
          <ac:chgData name="Nwakaego Sylvia Boniface (2521142)" userId="S::2521142@student.uwtsd.ac.uk::ed8ac610-829e-442f-8cc9-4bb610ae174b" providerId="AD" clId="Web-{00000000-0000-0000-0000-000000000000}" dt="2026-10-17T16:15:11.238" v="45"/>
          <ac:spMkLst>
            <pc:docMk/>
            <pc:sldMk cId="9353306" sldId="260"/>
            <ac:spMk id="187" creationId="{9A547733-645F-44FC-87F2-2FF69829D79F}"/>
          </ac:spMkLst>
        </pc:spChg>
        <pc:spChg chg="add del">
          <ac:chgData name="Nwakaego Sylvia Boniface (2521142)" userId="S::2521142@student.uwtsd.ac.uk::ed8ac610-829e-442f-8cc9-4bb610ae174b" providerId="AD" clId="Web-{00000000-0000-0000-0000-000000000000}" dt="2026-10-17T16:15:11.238" v="45"/>
          <ac:spMkLst>
            <pc:docMk/>
            <pc:sldMk cId="9353306" sldId="260"/>
            <ac:spMk id="212" creationId="{E972DE0D-2E53-4159-ABD3-C601524262C2}"/>
          </ac:spMkLst>
        </pc:spChg>
        <pc:spChg chg="add">
          <ac:chgData name="Nwakaego Sylvia Boniface (2521142)" userId="S::2521142@student.uwtsd.ac.uk::ed8ac610-829e-442f-8cc9-4bb610ae174b" providerId="AD" clId="Web-{00000000-0000-0000-0000-000000000000}" dt="2026-10-17T16:15:11.238" v="45"/>
          <ac:spMkLst>
            <pc:docMk/>
            <pc:sldMk cId="9353306" sldId="260"/>
            <ac:spMk id="217" creationId="{ED0729F1-ABF0-4A9E-8C03-5EE8FC12256E}"/>
          </ac:spMkLst>
        </pc:spChg>
        <pc:grpChg chg="del">
          <ac:chgData name="Nwakaego Sylvia Boniface (2521142)" userId="S::2521142@student.uwtsd.ac.uk::ed8ac610-829e-442f-8cc9-4bb610ae174b" providerId="AD" clId="Web-{00000000-0000-0000-0000-000000000000}" dt="2026-10-17T15:46:54.184" v="7"/>
          <ac:grpSpMkLst>
            <pc:docMk/>
            <pc:sldMk cId="9353306" sldId="260"/>
            <ac:grpSpMk id="117" creationId="{C1A5E60E-2EE5-4070-9E95-A54C6097854D}"/>
          </ac:grpSpMkLst>
        </pc:grpChg>
        <pc:grpChg chg="add del">
          <ac:chgData name="Nwakaego Sylvia Boniface (2521142)" userId="S::2521142@student.uwtsd.ac.uk::ed8ac610-829e-442f-8cc9-4bb610ae174b" providerId="AD" clId="Web-{00000000-0000-0000-0000-000000000000}" dt="2026-10-17T15:47:18.419" v="8"/>
          <ac:grpSpMkLst>
            <pc:docMk/>
            <pc:sldMk cId="9353306" sldId="260"/>
            <ac:grpSpMk id="159" creationId="{22E65B64-738D-4B93-9601-7D9F17C5E475}"/>
          </ac:grpSpMkLst>
        </pc:grpChg>
        <pc:grpChg chg="add del">
          <ac:chgData name="Nwakaego Sylvia Boniface (2521142)" userId="S::2521142@student.uwtsd.ac.uk::ed8ac610-829e-442f-8cc9-4bb610ae174b" providerId="AD" clId="Web-{00000000-0000-0000-0000-000000000000}" dt="2026-10-17T16:15:11.238" v="45"/>
          <ac:grpSpMkLst>
            <pc:docMk/>
            <pc:sldMk cId="9353306" sldId="260"/>
            <ac:grpSpMk id="189" creationId="{22E65B64-738D-4B93-9601-7D9F17C5E475}"/>
          </ac:grpSpMkLst>
        </pc:grpChg>
        <pc:grpChg chg="add">
          <ac:chgData name="Nwakaego Sylvia Boniface (2521142)" userId="S::2521142@student.uwtsd.ac.uk::ed8ac610-829e-442f-8cc9-4bb610ae174b" providerId="AD" clId="Web-{00000000-0000-0000-0000-000000000000}" dt="2026-10-17T16:15:11.238" v="45"/>
          <ac:grpSpMkLst>
            <pc:docMk/>
            <pc:sldMk cId="9353306" sldId="260"/>
            <ac:grpSpMk id="219" creationId="{C1A5E60E-2EE5-4070-9E95-A54C6097854D}"/>
          </ac:grpSpMkLst>
        </pc:grpChg>
        <pc:graphicFrameChg chg="mod ord modGraphic">
          <ac:chgData name="Nwakaego Sylvia Boniface (2521142)" userId="S::2521142@student.uwtsd.ac.uk::ed8ac610-829e-442f-8cc9-4bb610ae174b" providerId="AD" clId="Web-{00000000-0000-0000-0000-000000000000}" dt="2026-10-18T16:03:08.375" v="274" actId="20577"/>
          <ac:graphicFrameMkLst>
            <pc:docMk/>
            <pc:sldMk cId="9353306" sldId="260"/>
            <ac:graphicFrameMk id="114" creationId="{858F42A5-874B-A52A-686C-77ACEA94FB55}"/>
          </ac:graphicFrameMkLst>
        </pc:graphicFrameChg>
        <pc:picChg chg="add del mod">
          <ac:chgData name="Nwakaego Sylvia Boniface (2521142)" userId="S::2521142@student.uwtsd.ac.uk::ed8ac610-829e-442f-8cc9-4bb610ae174b" providerId="AD" clId="Web-{00000000-0000-0000-0000-000000000000}" dt="2026-10-17T16:14:48.112" v="44"/>
          <ac:picMkLst>
            <pc:docMk/>
            <pc:sldMk cId="9353306" sldId="260"/>
            <ac:picMk id="13" creationId="{BF6A982C-5C14-9FBF-FD88-9EDF56EE91D1}"/>
          </ac:picMkLst>
        </pc:picChg>
      </pc:sldChg>
      <pc:sldChg chg="modSp">
        <pc:chgData name="Nwakaego Sylvia Boniface (2521142)" userId="S::2521142@student.uwtsd.ac.uk::ed8ac610-829e-442f-8cc9-4bb610ae174b" providerId="AD" clId="Web-{00000000-0000-0000-0000-000000000000}" dt="2026-10-18T16:32:24.902" v="353"/>
        <pc:sldMkLst>
          <pc:docMk/>
          <pc:sldMk cId="1668738527" sldId="261"/>
        </pc:sldMkLst>
        <pc:graphicFrameChg chg="modGraphic">
          <ac:chgData name="Nwakaego Sylvia Boniface (2521142)" userId="S::2521142@student.uwtsd.ac.uk::ed8ac610-829e-442f-8cc9-4bb610ae174b" providerId="AD" clId="Web-{00000000-0000-0000-0000-000000000000}" dt="2026-10-18T16:32:24.902" v="353"/>
          <ac:graphicFrameMkLst>
            <pc:docMk/>
            <pc:sldMk cId="1668738527" sldId="261"/>
            <ac:graphicFrameMk id="5" creationId="{59C6D3D4-F26B-31B4-988A-935B1586B6CD}"/>
          </ac:graphicFrameMkLst>
        </pc:graphicFrameChg>
      </pc:sldChg>
      <pc:sldChg chg="modSp">
        <pc:chgData name="Nwakaego Sylvia Boniface (2521142)" userId="S::2521142@student.uwtsd.ac.uk::ed8ac610-829e-442f-8cc9-4bb610ae174b" providerId="AD" clId="Web-{00000000-0000-0000-0000-000000000000}" dt="2026-10-18T16:31:29.822" v="352" actId="20577"/>
        <pc:sldMkLst>
          <pc:docMk/>
          <pc:sldMk cId="3146355665" sldId="262"/>
        </pc:sldMkLst>
        <pc:graphicFrameChg chg="modGraphic">
          <ac:chgData name="Nwakaego Sylvia Boniface (2521142)" userId="S::2521142@student.uwtsd.ac.uk::ed8ac610-829e-442f-8cc9-4bb610ae174b" providerId="AD" clId="Web-{00000000-0000-0000-0000-000000000000}" dt="2026-10-18T16:31:29.822" v="352" actId="20577"/>
          <ac:graphicFrameMkLst>
            <pc:docMk/>
            <pc:sldMk cId="3146355665" sldId="262"/>
            <ac:graphicFrameMk id="5" creationId="{FC6CCBD9-6024-1F59-3865-C5FF35030225}"/>
          </ac:graphicFrameMkLst>
        </pc:graphicFrameChg>
      </pc:sldChg>
      <pc:sldChg chg="modSp">
        <pc:chgData name="Nwakaego Sylvia Boniface (2521142)" userId="S::2521142@student.uwtsd.ac.uk::ed8ac610-829e-442f-8cc9-4bb610ae174b" providerId="AD" clId="Web-{00000000-0000-0000-0000-000000000000}" dt="2026-10-18T16:39:57.686" v="365" actId="14100"/>
        <pc:sldMkLst>
          <pc:docMk/>
          <pc:sldMk cId="2208383246" sldId="263"/>
        </pc:sldMkLst>
        <pc:spChg chg="mod">
          <ac:chgData name="Nwakaego Sylvia Boniface (2521142)" userId="S::2521142@student.uwtsd.ac.uk::ed8ac610-829e-442f-8cc9-4bb610ae174b" providerId="AD" clId="Web-{00000000-0000-0000-0000-000000000000}" dt="2026-10-18T16:39:57.686" v="365" actId="14100"/>
          <ac:spMkLst>
            <pc:docMk/>
            <pc:sldMk cId="2208383246" sldId="263"/>
            <ac:spMk id="178" creationId="{524A906F-12CF-E9A2-456C-15EFBAD39F1D}"/>
          </ac:spMkLst>
        </pc:spChg>
      </pc:sldChg>
      <pc:sldChg chg="modSp">
        <pc:chgData name="Nwakaego Sylvia Boniface (2521142)" userId="S::2521142@student.uwtsd.ac.uk::ed8ac610-829e-442f-8cc9-4bb610ae174b" providerId="AD" clId="Web-{00000000-0000-0000-0000-000000000000}" dt="2026-10-18T16:30:41.836" v="350" actId="1076"/>
        <pc:sldMkLst>
          <pc:docMk/>
          <pc:sldMk cId="634416761" sldId="264"/>
        </pc:sldMkLst>
        <pc:spChg chg="mod">
          <ac:chgData name="Nwakaego Sylvia Boniface (2521142)" userId="S::2521142@student.uwtsd.ac.uk::ed8ac610-829e-442f-8cc9-4bb610ae174b" providerId="AD" clId="Web-{00000000-0000-0000-0000-000000000000}" dt="2026-10-18T16:30:41.836" v="350" actId="1076"/>
          <ac:spMkLst>
            <pc:docMk/>
            <pc:sldMk cId="634416761" sldId="264"/>
            <ac:spMk id="3" creationId="{95E24B93-0255-6AB8-715A-A060C9F0C4CF}"/>
          </ac:spMkLst>
        </pc:spChg>
      </pc:sldChg>
      <pc:sldChg chg="addSp delSp modSp del mod setBg setClrOvrMap">
        <pc:chgData name="Nwakaego Sylvia Boniface (2521142)" userId="S::2521142@student.uwtsd.ac.uk::ed8ac610-829e-442f-8cc9-4bb610ae174b" providerId="AD" clId="Web-{00000000-0000-0000-0000-000000000000}" dt="2026-10-18T16:23:05.946" v="326"/>
        <pc:sldMkLst>
          <pc:docMk/>
          <pc:sldMk cId="2465860158" sldId="265"/>
        </pc:sldMkLst>
        <pc:spChg chg="mod">
          <ac:chgData name="Nwakaego Sylvia Boniface (2521142)" userId="S::2521142@student.uwtsd.ac.uk::ed8ac610-829e-442f-8cc9-4bb610ae174b" providerId="AD" clId="Web-{00000000-0000-0000-0000-000000000000}" dt="2026-10-18T16:20:32.707" v="317" actId="1076"/>
          <ac:spMkLst>
            <pc:docMk/>
            <pc:sldMk cId="2465860158" sldId="265"/>
            <ac:spMk id="2" creationId="{3004D70B-F539-AD48-DF89-EB6CC7F81618}"/>
          </ac:spMkLst>
        </pc:spChg>
        <pc:spChg chg="add del">
          <ac:chgData name="Nwakaego Sylvia Boniface (2521142)" userId="S::2521142@student.uwtsd.ac.uk::ed8ac610-829e-442f-8cc9-4bb610ae174b" providerId="AD" clId="Web-{00000000-0000-0000-0000-000000000000}" dt="2026-10-18T16:14:14.070" v="281"/>
          <ac:spMkLst>
            <pc:docMk/>
            <pc:sldMk cId="2465860158" sldId="265"/>
            <ac:spMk id="145" creationId="{82A8EA9A-C770-49BA-9CDA-F11117D7F882}"/>
          </ac:spMkLst>
        </pc:spChg>
        <pc:spChg chg="add del">
          <ac:chgData name="Nwakaego Sylvia Boniface (2521142)" userId="S::2521142@student.uwtsd.ac.uk::ed8ac610-829e-442f-8cc9-4bb610ae174b" providerId="AD" clId="Web-{00000000-0000-0000-0000-000000000000}" dt="2026-10-18T16:14:14.070" v="281"/>
          <ac:spMkLst>
            <pc:docMk/>
            <pc:sldMk cId="2465860158" sldId="265"/>
            <ac:spMk id="175" creationId="{0EF2260D-0B92-40B3-A3C7-474AF1AC6FE2}"/>
          </ac:spMkLst>
        </pc:spChg>
        <pc:spChg chg="add del">
          <ac:chgData name="Nwakaego Sylvia Boniface (2521142)" userId="S::2521142@student.uwtsd.ac.uk::ed8ac610-829e-442f-8cc9-4bb610ae174b" providerId="AD" clId="Web-{00000000-0000-0000-0000-000000000000}" dt="2026-10-18T16:14:14.007" v="279"/>
          <ac:spMkLst>
            <pc:docMk/>
            <pc:sldMk cId="2465860158" sldId="265"/>
            <ac:spMk id="180" creationId="{ED0729F1-ABF0-4A9E-8C03-5EE8FC12256E}"/>
          </ac:spMkLst>
        </pc:spChg>
        <pc:spChg chg="add del">
          <ac:chgData name="Nwakaego Sylvia Boniface (2521142)" userId="S::2521142@student.uwtsd.ac.uk::ed8ac610-829e-442f-8cc9-4bb610ae174b" providerId="AD" clId="Web-{00000000-0000-0000-0000-000000000000}" dt="2026-10-18T16:15:19.931" v="289"/>
          <ac:spMkLst>
            <pc:docMk/>
            <pc:sldMk cId="2465860158" sldId="265"/>
            <ac:spMk id="205" creationId="{82A8EA9A-C770-49BA-9CDA-F11117D7F882}"/>
          </ac:spMkLst>
        </pc:spChg>
        <pc:spChg chg="add del">
          <ac:chgData name="Nwakaego Sylvia Boniface (2521142)" userId="S::2521142@student.uwtsd.ac.uk::ed8ac610-829e-442f-8cc9-4bb610ae174b" providerId="AD" clId="Web-{00000000-0000-0000-0000-000000000000}" dt="2026-10-18T16:15:19.931" v="289"/>
          <ac:spMkLst>
            <pc:docMk/>
            <pc:sldMk cId="2465860158" sldId="265"/>
            <ac:spMk id="208" creationId="{0EF2260D-0B92-40B3-A3C7-474AF1AC6FE2}"/>
          </ac:spMkLst>
        </pc:spChg>
        <pc:spChg chg="mod replId">
          <ac:chgData name="Nwakaego Sylvia Boniface (2521142)" userId="S::2521142@student.uwtsd.ac.uk::ed8ac610-829e-442f-8cc9-4bb610ae174b" providerId="AD" clId="Web-{00000000-0000-0000-0000-000000000000}" dt="2026-10-18T16:14:14.007" v="280"/>
          <ac:spMkLst>
            <pc:docMk/>
            <pc:sldMk cId="2465860158" sldId="265"/>
            <ac:spMk id="209" creationId="{CD2EB004-77E7-4CD7-A53D-04E047BADF53}"/>
          </ac:spMkLst>
        </pc:spChg>
        <pc:spChg chg="mod replId">
          <ac:chgData name="Nwakaego Sylvia Boniface (2521142)" userId="S::2521142@student.uwtsd.ac.uk::ed8ac610-829e-442f-8cc9-4bb610ae174b" providerId="AD" clId="Web-{00000000-0000-0000-0000-000000000000}" dt="2026-10-18T16:14:14.007" v="280"/>
          <ac:spMkLst>
            <pc:docMk/>
            <pc:sldMk cId="2465860158" sldId="265"/>
            <ac:spMk id="210" creationId="{14E004C7-2D9A-41F3-8B6F-429AA403208E}"/>
          </ac:spMkLst>
        </pc:spChg>
        <pc:spChg chg="mod replId">
          <ac:chgData name="Nwakaego Sylvia Boniface (2521142)" userId="S::2521142@student.uwtsd.ac.uk::ed8ac610-829e-442f-8cc9-4bb610ae174b" providerId="AD" clId="Web-{00000000-0000-0000-0000-000000000000}" dt="2026-10-18T16:14:14.007" v="280"/>
          <ac:spMkLst>
            <pc:docMk/>
            <pc:sldMk cId="2465860158" sldId="265"/>
            <ac:spMk id="212" creationId="{4B42860B-8C0A-41D2-9041-82E00BB226BA}"/>
          </ac:spMkLst>
        </pc:spChg>
        <pc:spChg chg="mod replId">
          <ac:chgData name="Nwakaego Sylvia Boniface (2521142)" userId="S::2521142@student.uwtsd.ac.uk::ed8ac610-829e-442f-8cc9-4bb610ae174b" providerId="AD" clId="Web-{00000000-0000-0000-0000-000000000000}" dt="2026-10-18T16:14:14.007" v="280"/>
          <ac:spMkLst>
            <pc:docMk/>
            <pc:sldMk cId="2465860158" sldId="265"/>
            <ac:spMk id="215" creationId="{F5D00E22-BB19-4BD2-A726-26CF4D8F5F35}"/>
          </ac:spMkLst>
        </pc:spChg>
        <pc:spChg chg="mod replId">
          <ac:chgData name="Nwakaego Sylvia Boniface (2521142)" userId="S::2521142@student.uwtsd.ac.uk::ed8ac610-829e-442f-8cc9-4bb610ae174b" providerId="AD" clId="Web-{00000000-0000-0000-0000-000000000000}" dt="2026-10-18T16:14:14.007" v="280"/>
          <ac:spMkLst>
            <pc:docMk/>
            <pc:sldMk cId="2465860158" sldId="265"/>
            <ac:spMk id="222" creationId="{9159FBBB-8FB0-48D2-8D14-4F148E8B59FB}"/>
          </ac:spMkLst>
        </pc:spChg>
        <pc:spChg chg="mod replId">
          <ac:chgData name="Nwakaego Sylvia Boniface (2521142)" userId="S::2521142@student.uwtsd.ac.uk::ed8ac610-829e-442f-8cc9-4bb610ae174b" providerId="AD" clId="Web-{00000000-0000-0000-0000-000000000000}" dt="2026-10-18T16:14:14.007" v="280"/>
          <ac:spMkLst>
            <pc:docMk/>
            <pc:sldMk cId="2465860158" sldId="265"/>
            <ac:spMk id="224" creationId="{AA8A31DB-1E9F-48BD-AED8-7628F6401FE4}"/>
          </ac:spMkLst>
        </pc:spChg>
        <pc:spChg chg="mod replId">
          <ac:chgData name="Nwakaego Sylvia Boniface (2521142)" userId="S::2521142@student.uwtsd.ac.uk::ed8ac610-829e-442f-8cc9-4bb610ae174b" providerId="AD" clId="Web-{00000000-0000-0000-0000-000000000000}" dt="2026-10-18T16:14:14.007" v="280"/>
          <ac:spMkLst>
            <pc:docMk/>
            <pc:sldMk cId="2465860158" sldId="265"/>
            <ac:spMk id="226" creationId="{C5C37592-EFB5-4339-A97D-44FF6A817E63}"/>
          </ac:spMkLst>
        </pc:spChg>
        <pc:spChg chg="mod replId">
          <ac:chgData name="Nwakaego Sylvia Boniface (2521142)" userId="S::2521142@student.uwtsd.ac.uk::ed8ac610-829e-442f-8cc9-4bb610ae174b" providerId="AD" clId="Web-{00000000-0000-0000-0000-000000000000}" dt="2026-10-18T16:14:14.007" v="280"/>
          <ac:spMkLst>
            <pc:docMk/>
            <pc:sldMk cId="2465860158" sldId="265"/>
            <ac:spMk id="227" creationId="{E0735D6E-6953-4F3A-BE09-A7D36A0B4E58}"/>
          </ac:spMkLst>
        </pc:spChg>
        <pc:spChg chg="mod replId">
          <ac:chgData name="Nwakaego Sylvia Boniface (2521142)" userId="S::2521142@student.uwtsd.ac.uk::ed8ac610-829e-442f-8cc9-4bb610ae174b" providerId="AD" clId="Web-{00000000-0000-0000-0000-000000000000}" dt="2026-10-18T16:14:14.007" v="280"/>
          <ac:spMkLst>
            <pc:docMk/>
            <pc:sldMk cId="2465860158" sldId="265"/>
            <ac:spMk id="228" creationId="{14E2727F-6D26-4A5A-8D88-DADE815AE500}"/>
          </ac:spMkLst>
        </pc:spChg>
        <pc:spChg chg="mod replId">
          <ac:chgData name="Nwakaego Sylvia Boniface (2521142)" userId="S::2521142@student.uwtsd.ac.uk::ed8ac610-829e-442f-8cc9-4bb610ae174b" providerId="AD" clId="Web-{00000000-0000-0000-0000-000000000000}" dt="2026-10-18T16:14:14.007" v="280"/>
          <ac:spMkLst>
            <pc:docMk/>
            <pc:sldMk cId="2465860158" sldId="265"/>
            <ac:spMk id="232" creationId="{6DB111B5-C2D3-4E58-83E3-16C663712A96}"/>
          </ac:spMkLst>
        </pc:spChg>
        <pc:spChg chg="add del">
          <ac:chgData name="Nwakaego Sylvia Boniface (2521142)" userId="S::2521142@student.uwtsd.ac.uk::ed8ac610-829e-442f-8cc9-4bb610ae174b" providerId="AD" clId="Web-{00000000-0000-0000-0000-000000000000}" dt="2026-10-18T16:15:15.165" v="286"/>
          <ac:spMkLst>
            <pc:docMk/>
            <pc:sldMk cId="2465860158" sldId="265"/>
            <ac:spMk id="238" creationId="{FE288999-E2E3-4C25-A8E6-4BE9A6C3F1EA}"/>
          </ac:spMkLst>
        </pc:spChg>
        <pc:spChg chg="add del">
          <ac:chgData name="Nwakaego Sylvia Boniface (2521142)" userId="S::2521142@student.uwtsd.ac.uk::ed8ac610-829e-442f-8cc9-4bb610ae174b" providerId="AD" clId="Web-{00000000-0000-0000-0000-000000000000}" dt="2026-10-18T16:15:01.790" v="284"/>
          <ac:spMkLst>
            <pc:docMk/>
            <pc:sldMk cId="2465860158" sldId="265"/>
            <ac:spMk id="239" creationId="{A3BAF07C-C39E-42EB-BB22-8D46691D9735}"/>
          </ac:spMkLst>
        </pc:spChg>
        <pc:spChg chg="add del">
          <ac:chgData name="Nwakaego Sylvia Boniface (2521142)" userId="S::2521142@student.uwtsd.ac.uk::ed8ac610-829e-442f-8cc9-4bb610ae174b" providerId="AD" clId="Web-{00000000-0000-0000-0000-000000000000}" dt="2026-10-18T16:20:17.487" v="316"/>
          <ac:spMkLst>
            <pc:docMk/>
            <pc:sldMk cId="2465860158" sldId="265"/>
            <ac:spMk id="264" creationId="{4F37E7FB-7372-47E3-914E-7CF7E94B1C49}"/>
          </ac:spMkLst>
        </pc:spChg>
        <pc:spChg chg="add del">
          <ac:chgData name="Nwakaego Sylvia Boniface (2521142)" userId="S::2521142@student.uwtsd.ac.uk::ed8ac610-829e-442f-8cc9-4bb610ae174b" providerId="AD" clId="Web-{00000000-0000-0000-0000-000000000000}" dt="2026-10-18T16:15:15.165" v="286"/>
          <ac:spMkLst>
            <pc:docMk/>
            <pc:sldMk cId="2465860158" sldId="265"/>
            <ac:spMk id="279" creationId="{3FE31BD3-DA84-436C-BAFC-74D1B484D22B}"/>
          </ac:spMkLst>
        </pc:spChg>
        <pc:spChg chg="add del">
          <ac:chgData name="Nwakaego Sylvia Boniface (2521142)" userId="S::2521142@student.uwtsd.ac.uk::ed8ac610-829e-442f-8cc9-4bb610ae174b" providerId="AD" clId="Web-{00000000-0000-0000-0000-000000000000}" dt="2026-10-18T16:15:19.915" v="288"/>
          <ac:spMkLst>
            <pc:docMk/>
            <pc:sldMk cId="2465860158" sldId="265"/>
            <ac:spMk id="323" creationId="{1AC2B601-24A8-4D8B-8D69-0FB371F9C9D2}"/>
          </ac:spMkLst>
        </pc:spChg>
        <pc:spChg chg="add del">
          <ac:chgData name="Nwakaego Sylvia Boniface (2521142)" userId="S::2521142@student.uwtsd.ac.uk::ed8ac610-829e-442f-8cc9-4bb610ae174b" providerId="AD" clId="Web-{00000000-0000-0000-0000-000000000000}" dt="2026-10-18T16:20:17.487" v="316"/>
          <ac:spMkLst>
            <pc:docMk/>
            <pc:sldMk cId="2465860158" sldId="265"/>
            <ac:spMk id="347" creationId="{47AE9CCB-1DEA-4274-9B27-9B3DA21A2004}"/>
          </ac:spMkLst>
        </pc:spChg>
        <pc:spChg chg="add del">
          <ac:chgData name="Nwakaego Sylvia Boniface (2521142)" userId="S::2521142@student.uwtsd.ac.uk::ed8ac610-829e-442f-8cc9-4bb610ae174b" providerId="AD" clId="Web-{00000000-0000-0000-0000-000000000000}" dt="2026-10-18T16:20:17.487" v="316"/>
          <ac:spMkLst>
            <pc:docMk/>
            <pc:sldMk cId="2465860158" sldId="265"/>
            <ac:spMk id="349" creationId="{C8CA0C52-5ACA-4F17-AA4A-312E0E110981}"/>
          </ac:spMkLst>
        </pc:spChg>
        <pc:spChg chg="add">
          <ac:chgData name="Nwakaego Sylvia Boniface (2521142)" userId="S::2521142@student.uwtsd.ac.uk::ed8ac610-829e-442f-8cc9-4bb610ae174b" providerId="AD" clId="Web-{00000000-0000-0000-0000-000000000000}" dt="2026-10-18T16:20:17.487" v="316"/>
          <ac:spMkLst>
            <pc:docMk/>
            <pc:sldMk cId="2465860158" sldId="265"/>
            <ac:spMk id="354" creationId="{6FB7B8DB-ADD6-49A3-BEB5-1EE3F5E20484}"/>
          </ac:spMkLst>
        </pc:spChg>
        <pc:grpChg chg="add del">
          <ac:chgData name="Nwakaego Sylvia Boniface (2521142)" userId="S::2521142@student.uwtsd.ac.uk::ed8ac610-829e-442f-8cc9-4bb610ae174b" providerId="AD" clId="Web-{00000000-0000-0000-0000-000000000000}" dt="2026-10-18T16:14:14.070" v="281"/>
          <ac:grpSpMkLst>
            <pc:docMk/>
            <pc:sldMk cId="2465860158" sldId="265"/>
            <ac:grpSpMk id="147" creationId="{90EEFC0F-0CA0-426D-8068-8A50C6BA517B}"/>
          </ac:grpSpMkLst>
        </pc:grpChg>
        <pc:grpChg chg="add del">
          <ac:chgData name="Nwakaego Sylvia Boniface (2521142)" userId="S::2521142@student.uwtsd.ac.uk::ed8ac610-829e-442f-8cc9-4bb610ae174b" providerId="AD" clId="Web-{00000000-0000-0000-0000-000000000000}" dt="2026-10-18T16:14:14.070" v="281"/>
          <ac:grpSpMkLst>
            <pc:docMk/>
            <pc:sldMk cId="2465860158" sldId="265"/>
            <ac:grpSpMk id="170" creationId="{9E189EAA-28BF-464B-868A-9EE0821488A7}"/>
          </ac:grpSpMkLst>
        </pc:grpChg>
        <pc:grpChg chg="add del">
          <ac:chgData name="Nwakaego Sylvia Boniface (2521142)" userId="S::2521142@student.uwtsd.ac.uk::ed8ac610-829e-442f-8cc9-4bb610ae174b" providerId="AD" clId="Web-{00000000-0000-0000-0000-000000000000}" dt="2026-10-18T16:14:14.007" v="279"/>
          <ac:grpSpMkLst>
            <pc:docMk/>
            <pc:sldMk cId="2465860158" sldId="265"/>
            <ac:grpSpMk id="182" creationId="{C1A5E60E-2EE5-4070-9E95-A54C6097854D}"/>
          </ac:grpSpMkLst>
        </pc:grpChg>
        <pc:grpChg chg="add del">
          <ac:chgData name="Nwakaego Sylvia Boniface (2521142)" userId="S::2521142@student.uwtsd.ac.uk::ed8ac610-829e-442f-8cc9-4bb610ae174b" providerId="AD" clId="Web-{00000000-0000-0000-0000-000000000000}" dt="2026-10-18T16:15:19.915" v="288"/>
          <ac:grpSpMkLst>
            <pc:docMk/>
            <pc:sldMk cId="2465860158" sldId="265"/>
            <ac:grpSpMk id="206" creationId="{90EEFC0F-0CA0-426D-8068-8A50C6BA517B}"/>
          </ac:grpSpMkLst>
        </pc:grpChg>
        <pc:grpChg chg="add del">
          <ac:chgData name="Nwakaego Sylvia Boniface (2521142)" userId="S::2521142@student.uwtsd.ac.uk::ed8ac610-829e-442f-8cc9-4bb610ae174b" providerId="AD" clId="Web-{00000000-0000-0000-0000-000000000000}" dt="2026-10-18T16:15:19.931" v="289"/>
          <ac:grpSpMkLst>
            <pc:docMk/>
            <pc:sldMk cId="2465860158" sldId="265"/>
            <ac:grpSpMk id="207" creationId="{9E189EAA-28BF-464B-868A-9EE0821488A7}"/>
          </ac:grpSpMkLst>
        </pc:grpChg>
        <pc:grpChg chg="add del">
          <ac:chgData name="Nwakaego Sylvia Boniface (2521142)" userId="S::2521142@student.uwtsd.ac.uk::ed8ac610-829e-442f-8cc9-4bb610ae174b" providerId="AD" clId="Web-{00000000-0000-0000-0000-000000000000}" dt="2026-10-18T16:15:01.790" v="284"/>
          <ac:grpSpMkLst>
            <pc:docMk/>
            <pc:sldMk cId="2465860158" sldId="265"/>
            <ac:grpSpMk id="233" creationId="{5BD46425-1A1D-4A85-8298-B2D306740C8F}"/>
          </ac:grpSpMkLst>
        </pc:grpChg>
        <pc:grpChg chg="add del">
          <ac:chgData name="Nwakaego Sylvia Boniface (2521142)" userId="S::2521142@student.uwtsd.ac.uk::ed8ac610-829e-442f-8cc9-4bb610ae174b" providerId="AD" clId="Web-{00000000-0000-0000-0000-000000000000}" dt="2026-10-18T16:15:01.790" v="284"/>
          <ac:grpSpMkLst>
            <pc:docMk/>
            <pc:sldMk cId="2465860158" sldId="265"/>
            <ac:grpSpMk id="234" creationId="{5B00B80E-0BE0-4C6D-8BD5-FD0874C5271D}"/>
          </ac:grpSpMkLst>
        </pc:grpChg>
        <pc:grpChg chg="add del">
          <ac:chgData name="Nwakaego Sylvia Boniface (2521142)" userId="S::2521142@student.uwtsd.ac.uk::ed8ac610-829e-442f-8cc9-4bb610ae174b" providerId="AD" clId="Web-{00000000-0000-0000-0000-000000000000}" dt="2026-10-18T16:15:15.165" v="286"/>
          <ac:grpSpMkLst>
            <pc:docMk/>
            <pc:sldMk cId="2465860158" sldId="265"/>
            <ac:grpSpMk id="240" creationId="{F1B5D83A-7688-4BBA-B6C6-3B334115BE5C}"/>
          </ac:grpSpMkLst>
        </pc:grpChg>
        <pc:grpChg chg="add del">
          <ac:chgData name="Nwakaego Sylvia Boniface (2521142)" userId="S::2521142@student.uwtsd.ac.uk::ed8ac610-829e-442f-8cc9-4bb610ae174b" providerId="AD" clId="Web-{00000000-0000-0000-0000-000000000000}" dt="2026-10-18T16:15:01.790" v="284"/>
          <ac:grpSpMkLst>
            <pc:docMk/>
            <pc:sldMk cId="2465860158" sldId="265"/>
            <ac:grpSpMk id="241" creationId="{D8E9CF54-0466-4261-9E62-0249E60E1886}"/>
          </ac:grpSpMkLst>
        </pc:grpChg>
        <pc:grpChg chg="add del">
          <ac:chgData name="Nwakaego Sylvia Boniface (2521142)" userId="S::2521142@student.uwtsd.ac.uk::ed8ac610-829e-442f-8cc9-4bb610ae174b" providerId="AD" clId="Web-{00000000-0000-0000-0000-000000000000}" dt="2026-10-18T16:15:19.915" v="288"/>
          <ac:grpSpMkLst>
            <pc:docMk/>
            <pc:sldMk cId="2465860158" sldId="265"/>
            <ac:grpSpMk id="262" creationId="{6BC6B1D8-3F93-49B7-8F89-244B7555156B}"/>
          </ac:grpSpMkLst>
        </pc:grpChg>
        <pc:grpChg chg="add del">
          <ac:chgData name="Nwakaego Sylvia Boniface (2521142)" userId="S::2521142@student.uwtsd.ac.uk::ed8ac610-829e-442f-8cc9-4bb610ae174b" providerId="AD" clId="Web-{00000000-0000-0000-0000-000000000000}" dt="2026-10-18T16:15:15.165" v="286"/>
          <ac:grpSpMkLst>
            <pc:docMk/>
            <pc:sldMk cId="2465860158" sldId="265"/>
            <ac:grpSpMk id="280" creationId="{D78C4537-A73C-435E-9766-01E84C521E9C}"/>
          </ac:grpSpMkLst>
        </pc:grpChg>
        <pc:grpChg chg="add del">
          <ac:chgData name="Nwakaego Sylvia Boniface (2521142)" userId="S::2521142@student.uwtsd.ac.uk::ed8ac610-829e-442f-8cc9-4bb610ae174b" providerId="AD" clId="Web-{00000000-0000-0000-0000-000000000000}" dt="2026-10-18T16:15:19.915" v="288"/>
          <ac:grpSpMkLst>
            <pc:docMk/>
            <pc:sldMk cId="2465860158" sldId="265"/>
            <ac:grpSpMk id="302" creationId="{5BD46425-1A1D-4A85-8298-B2D306740C8F}"/>
          </ac:grpSpMkLst>
        </pc:grpChg>
        <pc:grpChg chg="add del">
          <ac:chgData name="Nwakaego Sylvia Boniface (2521142)" userId="S::2521142@student.uwtsd.ac.uk::ed8ac610-829e-442f-8cc9-4bb610ae174b" providerId="AD" clId="Web-{00000000-0000-0000-0000-000000000000}" dt="2026-10-18T16:15:19.915" v="288"/>
          <ac:grpSpMkLst>
            <pc:docMk/>
            <pc:sldMk cId="2465860158" sldId="265"/>
            <ac:grpSpMk id="322" creationId="{5B00B80E-0BE0-4C6D-8BD5-FD0874C5271D}"/>
          </ac:grpSpMkLst>
        </pc:grpChg>
        <pc:grpChg chg="add del">
          <ac:chgData name="Nwakaego Sylvia Boniface (2521142)" userId="S::2521142@student.uwtsd.ac.uk::ed8ac610-829e-442f-8cc9-4bb610ae174b" providerId="AD" clId="Web-{00000000-0000-0000-0000-000000000000}" dt="2026-10-18T16:15:19.915" v="288"/>
          <ac:grpSpMkLst>
            <pc:docMk/>
            <pc:sldMk cId="2465860158" sldId="265"/>
            <ac:grpSpMk id="324" creationId="{9F0438BA-8722-4135-B3E1-4346999B4CE7}"/>
          </ac:grpSpMkLst>
        </pc:grpChg>
        <pc:grpChg chg="add del">
          <ac:chgData name="Nwakaego Sylvia Boniface (2521142)" userId="S::2521142@student.uwtsd.ac.uk::ed8ac610-829e-442f-8cc9-4bb610ae174b" providerId="AD" clId="Web-{00000000-0000-0000-0000-000000000000}" dt="2026-10-18T16:20:17.487" v="316"/>
          <ac:grpSpMkLst>
            <pc:docMk/>
            <pc:sldMk cId="2465860158" sldId="265"/>
            <ac:grpSpMk id="326" creationId="{5BD46425-1A1D-4A85-8298-B2D306740C8F}"/>
          </ac:grpSpMkLst>
        </pc:grpChg>
        <pc:grpChg chg="add del">
          <ac:chgData name="Nwakaego Sylvia Boniface (2521142)" userId="S::2521142@student.uwtsd.ac.uk::ed8ac610-829e-442f-8cc9-4bb610ae174b" providerId="AD" clId="Web-{00000000-0000-0000-0000-000000000000}" dt="2026-10-18T16:20:17.487" v="316"/>
          <ac:grpSpMkLst>
            <pc:docMk/>
            <pc:sldMk cId="2465860158" sldId="265"/>
            <ac:grpSpMk id="346" creationId="{5B00B80E-0BE0-4C6D-8BD5-FD0874C5271D}"/>
          </ac:grpSpMkLst>
        </pc:grpChg>
        <pc:grpChg chg="add del">
          <ac:chgData name="Nwakaego Sylvia Boniface (2521142)" userId="S::2521142@student.uwtsd.ac.uk::ed8ac610-829e-442f-8cc9-4bb610ae174b" providerId="AD" clId="Web-{00000000-0000-0000-0000-000000000000}" dt="2026-10-18T16:20:17.487" v="316"/>
          <ac:grpSpMkLst>
            <pc:docMk/>
            <pc:sldMk cId="2465860158" sldId="265"/>
            <ac:grpSpMk id="348" creationId="{3ACB76DB-FB0C-4E62-AF93-D8E390AEF04B}"/>
          </ac:grpSpMkLst>
        </pc:grpChg>
        <pc:grpChg chg="add">
          <ac:chgData name="Nwakaego Sylvia Boniface (2521142)" userId="S::2521142@student.uwtsd.ac.uk::ed8ac610-829e-442f-8cc9-4bb610ae174b" providerId="AD" clId="Web-{00000000-0000-0000-0000-000000000000}" dt="2026-10-18T16:20:17.487" v="316"/>
          <ac:grpSpMkLst>
            <pc:docMk/>
            <pc:sldMk cId="2465860158" sldId="265"/>
            <ac:grpSpMk id="356" creationId="{F5549746-4D5A-4A71-80BA-ECE36456C3F0}"/>
          </ac:grpSpMkLst>
        </pc:grpChg>
        <pc:graphicFrameChg chg="mod modGraphic">
          <ac:chgData name="Nwakaego Sylvia Boniface (2521142)" userId="S::2521142@student.uwtsd.ac.uk::ed8ac610-829e-442f-8cc9-4bb610ae174b" providerId="AD" clId="Web-{00000000-0000-0000-0000-000000000000}" dt="2026-10-18T16:20:17.487" v="316"/>
          <ac:graphicFrameMkLst>
            <pc:docMk/>
            <pc:sldMk cId="2465860158" sldId="265"/>
            <ac:graphicFrameMk id="140" creationId="{8EEF2DE0-6D99-DB7C-3F89-D0D6030BD5AD}"/>
          </ac:graphicFrameMkLst>
        </pc:graphicFrameChg>
      </pc:sldChg>
      <pc:sldChg chg="addSp modSp new mod setBg">
        <pc:chgData name="Nwakaego Sylvia Boniface (2521142)" userId="S::2521142@student.uwtsd.ac.uk::ed8ac610-829e-442f-8cc9-4bb610ae174b" providerId="AD" clId="Web-{00000000-0000-0000-0000-000000000000}" dt="2026-10-18T16:36:03.600" v="362" actId="1076"/>
        <pc:sldMkLst>
          <pc:docMk/>
          <pc:sldMk cId="3183037956" sldId="266"/>
        </pc:sldMkLst>
        <pc:spChg chg="mod">
          <ac:chgData name="Nwakaego Sylvia Boniface (2521142)" userId="S::2521142@student.uwtsd.ac.uk::ed8ac610-829e-442f-8cc9-4bb610ae174b" providerId="AD" clId="Web-{00000000-0000-0000-0000-000000000000}" dt="2026-10-17T16:14:21.736" v="43" actId="14100"/>
          <ac:spMkLst>
            <pc:docMk/>
            <pc:sldMk cId="3183037956" sldId="266"/>
            <ac:spMk id="2" creationId="{70E707DB-FB09-6164-4735-F670783B6EDD}"/>
          </ac:spMkLst>
        </pc:spChg>
        <pc:spChg chg="mod ord">
          <ac:chgData name="Nwakaego Sylvia Boniface (2521142)" userId="S::2521142@student.uwtsd.ac.uk::ed8ac610-829e-442f-8cc9-4bb610ae174b" providerId="AD" clId="Web-{00000000-0000-0000-0000-000000000000}" dt="2026-10-18T16:35:55.335" v="361" actId="14100"/>
          <ac:spMkLst>
            <pc:docMk/>
            <pc:sldMk cId="3183037956" sldId="266"/>
            <ac:spMk id="3" creationId="{952C8007-79AD-F640-25B7-EA181C75A4E0}"/>
          </ac:spMkLst>
        </pc:spChg>
        <pc:spChg chg="add mod">
          <ac:chgData name="Nwakaego Sylvia Boniface (2521142)" userId="S::2521142@student.uwtsd.ac.uk::ed8ac610-829e-442f-8cc9-4bb610ae174b" providerId="AD" clId="Web-{00000000-0000-0000-0000-000000000000}" dt="2026-10-18T16:36:03.600" v="362" actId="1076"/>
          <ac:spMkLst>
            <pc:docMk/>
            <pc:sldMk cId="3183037956" sldId="266"/>
            <ac:spMk id="6" creationId="{13FF2F60-BBE2-CD40-7E0F-DA36E5817199}"/>
          </ac:spMkLst>
        </pc:spChg>
        <pc:spChg chg="add">
          <ac:chgData name="Nwakaego Sylvia Boniface (2521142)" userId="S::2521142@student.uwtsd.ac.uk::ed8ac610-829e-442f-8cc9-4bb610ae174b" providerId="AD" clId="Web-{00000000-0000-0000-0000-000000000000}" dt="2026-10-17T16:00:27.617" v="12"/>
          <ac:spMkLst>
            <pc:docMk/>
            <pc:sldMk cId="3183037956" sldId="266"/>
            <ac:spMk id="10" creationId="{9A547733-645F-44FC-87F2-2FF69829D79F}"/>
          </ac:spMkLst>
        </pc:spChg>
        <pc:spChg chg="add">
          <ac:chgData name="Nwakaego Sylvia Boniface (2521142)" userId="S::2521142@student.uwtsd.ac.uk::ed8ac610-829e-442f-8cc9-4bb610ae174b" providerId="AD" clId="Web-{00000000-0000-0000-0000-000000000000}" dt="2026-10-17T16:00:27.617" v="12"/>
          <ac:spMkLst>
            <pc:docMk/>
            <pc:sldMk cId="3183037956" sldId="266"/>
            <ac:spMk id="35" creationId="{E972DE0D-2E53-4159-ABD3-C601524262C2}"/>
          </ac:spMkLst>
        </pc:spChg>
        <pc:grpChg chg="add">
          <ac:chgData name="Nwakaego Sylvia Boniface (2521142)" userId="S::2521142@student.uwtsd.ac.uk::ed8ac610-829e-442f-8cc9-4bb610ae174b" providerId="AD" clId="Web-{00000000-0000-0000-0000-000000000000}" dt="2026-10-17T16:00:27.617" v="12"/>
          <ac:grpSpMkLst>
            <pc:docMk/>
            <pc:sldMk cId="3183037956" sldId="266"/>
            <ac:grpSpMk id="12" creationId="{22E65B64-738D-4B93-9601-7D9F17C5E475}"/>
          </ac:grpSpMkLst>
        </pc:grpChg>
        <pc:picChg chg="add mod">
          <ac:chgData name="Nwakaego Sylvia Boniface (2521142)" userId="S::2521142@student.uwtsd.ac.uk::ed8ac610-829e-442f-8cc9-4bb610ae174b" providerId="AD" clId="Web-{00000000-0000-0000-0000-000000000000}" dt="2026-10-17T16:30:46.610" v="91" actId="14100"/>
          <ac:picMkLst>
            <pc:docMk/>
            <pc:sldMk cId="3183037956" sldId="266"/>
            <ac:picMk id="5" creationId="{2646D70C-CD85-3045-BC9D-B9DFA3D7ADF3}"/>
          </ac:picMkLst>
        </pc:picChg>
      </pc:sldChg>
      <pc:sldChg chg="addSp delSp modSp new mod setBg setClrOvrMap">
        <pc:chgData name="Nwakaego Sylvia Boniface (2521142)" userId="S::2521142@student.uwtsd.ac.uk::ed8ac610-829e-442f-8cc9-4bb610ae174b" providerId="AD" clId="Web-{00000000-0000-0000-0000-000000000000}" dt="2026-10-18T16:28:31.457" v="345"/>
        <pc:sldMkLst>
          <pc:docMk/>
          <pc:sldMk cId="2142138392" sldId="267"/>
        </pc:sldMkLst>
        <pc:spChg chg="mod">
          <ac:chgData name="Nwakaego Sylvia Boniface (2521142)" userId="S::2521142@student.uwtsd.ac.uk::ed8ac610-829e-442f-8cc9-4bb610ae174b" providerId="AD" clId="Web-{00000000-0000-0000-0000-000000000000}" dt="2026-10-18T16:28:31.457" v="345"/>
          <ac:spMkLst>
            <pc:docMk/>
            <pc:sldMk cId="2142138392" sldId="267"/>
            <ac:spMk id="2" creationId="{27C0F93A-71BA-9E8C-8537-1064AD7A72F6}"/>
          </ac:spMkLst>
        </pc:spChg>
        <pc:spChg chg="del">
          <ac:chgData name="Nwakaego Sylvia Boniface (2521142)" userId="S::2521142@student.uwtsd.ac.uk::ed8ac610-829e-442f-8cc9-4bb610ae174b" providerId="AD" clId="Web-{00000000-0000-0000-0000-000000000000}" dt="2026-10-17T16:42:05.902" v="135"/>
          <ac:spMkLst>
            <pc:docMk/>
            <pc:sldMk cId="2142138392" sldId="267"/>
            <ac:spMk id="3" creationId="{7FD8CA9F-7347-BF1A-8595-CFF858755DC8}"/>
          </ac:spMkLst>
        </pc:spChg>
        <pc:spChg chg="add del mod">
          <ac:chgData name="Nwakaego Sylvia Boniface (2521142)" userId="S::2521142@student.uwtsd.ac.uk::ed8ac610-829e-442f-8cc9-4bb610ae174b" providerId="AD" clId="Web-{00000000-0000-0000-0000-000000000000}" dt="2026-10-17T16:43:01.061" v="139"/>
          <ac:spMkLst>
            <pc:docMk/>
            <pc:sldMk cId="2142138392" sldId="267"/>
            <ac:spMk id="4" creationId="{734FA199-9918-F9DB-977B-6D3BB596CE4A}"/>
          </ac:spMkLst>
        </pc:spChg>
        <pc:spChg chg="add del mod">
          <ac:chgData name="Nwakaego Sylvia Boniface (2521142)" userId="S::2521142@student.uwtsd.ac.uk::ed8ac610-829e-442f-8cc9-4bb610ae174b" providerId="AD" clId="Web-{00000000-0000-0000-0000-000000000000}" dt="2026-10-17T16:46:56.836" v="217"/>
          <ac:spMkLst>
            <pc:docMk/>
            <pc:sldMk cId="2142138392" sldId="267"/>
            <ac:spMk id="5" creationId="{BCF08AE9-740D-C73B-CBC3-11D8EDBA8EF9}"/>
          </ac:spMkLst>
        </pc:spChg>
        <pc:spChg chg="add del mod">
          <ac:chgData name="Nwakaego Sylvia Boniface (2521142)" userId="S::2521142@student.uwtsd.ac.uk::ed8ac610-829e-442f-8cc9-4bb610ae174b" providerId="AD" clId="Web-{00000000-0000-0000-0000-000000000000}" dt="2026-10-17T17:04:52.985" v="270"/>
          <ac:spMkLst>
            <pc:docMk/>
            <pc:sldMk cId="2142138392" sldId="267"/>
            <ac:spMk id="9" creationId="{BCF08AE9-740D-C73B-CBC3-11D8EDBA8EF9}"/>
          </ac:spMkLst>
        </pc:spChg>
        <pc:spChg chg="add del">
          <ac:chgData name="Nwakaego Sylvia Boniface (2521142)" userId="S::2521142@student.uwtsd.ac.uk::ed8ac610-829e-442f-8cc9-4bb610ae174b" providerId="AD" clId="Web-{00000000-0000-0000-0000-000000000000}" dt="2026-10-17T16:51:52.378" v="243"/>
          <ac:spMkLst>
            <pc:docMk/>
            <pc:sldMk cId="2142138392" sldId="267"/>
            <ac:spMk id="10" creationId="{D75627FE-0AC5-4349-AC08-45A58BEC9B8C}"/>
          </ac:spMkLst>
        </pc:spChg>
        <pc:spChg chg="add del">
          <ac:chgData name="Nwakaego Sylvia Boniface (2521142)" userId="S::2521142@student.uwtsd.ac.uk::ed8ac610-829e-442f-8cc9-4bb610ae174b" providerId="AD" clId="Web-{00000000-0000-0000-0000-000000000000}" dt="2026-10-17T16:51:52.378" v="243"/>
          <ac:spMkLst>
            <pc:docMk/>
            <pc:sldMk cId="2142138392" sldId="267"/>
            <ac:spMk id="35" creationId="{BC2574CF-1D35-4994-87BD-5A3378E1AB34}"/>
          </ac:spMkLst>
        </pc:spChg>
        <pc:spChg chg="add del">
          <ac:chgData name="Nwakaego Sylvia Boniface (2521142)" userId="S::2521142@student.uwtsd.ac.uk::ed8ac610-829e-442f-8cc9-4bb610ae174b" providerId="AD" clId="Web-{00000000-0000-0000-0000-000000000000}" dt="2026-10-17T16:51:52.331" v="242"/>
          <ac:spMkLst>
            <pc:docMk/>
            <pc:sldMk cId="2142138392" sldId="267"/>
            <ac:spMk id="43" creationId="{84EB0F0F-7647-4962-86D6-18219A4A64F6}"/>
          </ac:spMkLst>
        </pc:spChg>
        <pc:spChg chg="add del">
          <ac:chgData name="Nwakaego Sylvia Boniface (2521142)" userId="S::2521142@student.uwtsd.ac.uk::ed8ac610-829e-442f-8cc9-4bb610ae174b" providerId="AD" clId="Web-{00000000-0000-0000-0000-000000000000}" dt="2026-10-17T16:52:58.771" v="245"/>
          <ac:spMkLst>
            <pc:docMk/>
            <pc:sldMk cId="2142138392" sldId="267"/>
            <ac:spMk id="70" creationId="{D60BFEBC-C350-4DE6-9B32-8B501CAB085E}"/>
          </ac:spMkLst>
        </pc:spChg>
        <pc:spChg chg="add del">
          <ac:chgData name="Nwakaego Sylvia Boniface (2521142)" userId="S::2521142@student.uwtsd.ac.uk::ed8ac610-829e-442f-8cc9-4bb610ae174b" providerId="AD" clId="Web-{00000000-0000-0000-0000-000000000000}" dt="2026-10-17T16:52:58.771" v="245"/>
          <ac:spMkLst>
            <pc:docMk/>
            <pc:sldMk cId="2142138392" sldId="267"/>
            <ac:spMk id="72" creationId="{5E98EC61-4CF9-416A-9603-F8A6459B2F65}"/>
          </ac:spMkLst>
        </pc:spChg>
        <pc:spChg chg="add del">
          <ac:chgData name="Nwakaego Sylvia Boniface (2521142)" userId="S::2521142@student.uwtsd.ac.uk::ed8ac610-829e-442f-8cc9-4bb610ae174b" providerId="AD" clId="Web-{00000000-0000-0000-0000-000000000000}" dt="2026-10-17T16:52:58.771" v="245"/>
          <ac:spMkLst>
            <pc:docMk/>
            <pc:sldMk cId="2142138392" sldId="267"/>
            <ac:spMk id="73" creationId="{A79AD9FA-F44E-41F8-867C-1CF50CC51DD2}"/>
          </ac:spMkLst>
        </pc:spChg>
        <pc:spChg chg="add del">
          <ac:chgData name="Nwakaego Sylvia Boniface (2521142)" userId="S::2521142@student.uwtsd.ac.uk::ed8ac610-829e-442f-8cc9-4bb610ae174b" providerId="AD" clId="Web-{00000000-0000-0000-0000-000000000000}" dt="2026-10-17T16:52:58.771" v="245"/>
          <ac:spMkLst>
            <pc:docMk/>
            <pc:sldMk cId="2142138392" sldId="267"/>
            <ac:spMk id="75" creationId="{544C18C4-DDF4-4183-82EF-346C200FEC64}"/>
          </ac:spMkLst>
        </pc:spChg>
        <pc:spChg chg="add del">
          <ac:chgData name="Nwakaego Sylvia Boniface (2521142)" userId="S::2521142@student.uwtsd.ac.uk::ed8ac610-829e-442f-8cc9-4bb610ae174b" providerId="AD" clId="Web-{00000000-0000-0000-0000-000000000000}" dt="2026-10-17T17:04:52.985" v="270"/>
          <ac:spMkLst>
            <pc:docMk/>
            <pc:sldMk cId="2142138392" sldId="267"/>
            <ac:spMk id="81" creationId="{485F4B4B-FF0F-4F19-A0C3-A390370604CC}"/>
          </ac:spMkLst>
        </pc:spChg>
        <pc:spChg chg="add del">
          <ac:chgData name="Nwakaego Sylvia Boniface (2521142)" userId="S::2521142@student.uwtsd.ac.uk::ed8ac610-829e-442f-8cc9-4bb610ae174b" providerId="AD" clId="Web-{00000000-0000-0000-0000-000000000000}" dt="2026-10-17T17:04:52.985" v="270"/>
          <ac:spMkLst>
            <pc:docMk/>
            <pc:sldMk cId="2142138392" sldId="267"/>
            <ac:spMk id="106" creationId="{04DEFEF2-B24B-4901-84E2-0473B72E9476}"/>
          </ac:spMkLst>
        </pc:spChg>
        <pc:spChg chg="add del">
          <ac:chgData name="Nwakaego Sylvia Boniface (2521142)" userId="S::2521142@student.uwtsd.ac.uk::ed8ac610-829e-442f-8cc9-4bb610ae174b" providerId="AD" clId="Web-{00000000-0000-0000-0000-000000000000}" dt="2026-10-17T17:04:52.985" v="270"/>
          <ac:spMkLst>
            <pc:docMk/>
            <pc:sldMk cId="2142138392" sldId="267"/>
            <ac:spMk id="108" creationId="{9DBF0FBA-4C9A-48F4-81A1-861C2B736BFA}"/>
          </ac:spMkLst>
        </pc:spChg>
        <pc:spChg chg="add del">
          <ac:chgData name="Nwakaego Sylvia Boniface (2521142)" userId="S::2521142@student.uwtsd.ac.uk::ed8ac610-829e-442f-8cc9-4bb610ae174b" providerId="AD" clId="Web-{00000000-0000-0000-0000-000000000000}" dt="2026-10-17T17:04:52.985" v="270"/>
          <ac:spMkLst>
            <pc:docMk/>
            <pc:sldMk cId="2142138392" sldId="267"/>
            <ac:spMk id="110" creationId="{4284DFDE-8EB0-473A-B7DD-9FB356172D43}"/>
          </ac:spMkLst>
        </pc:spChg>
        <pc:spChg chg="add del">
          <ac:chgData name="Nwakaego Sylvia Boniface (2521142)" userId="S::2521142@student.uwtsd.ac.uk::ed8ac610-829e-442f-8cc9-4bb610ae174b" providerId="AD" clId="Web-{00000000-0000-0000-0000-000000000000}" dt="2026-10-17T17:04:40.219" v="266"/>
          <ac:spMkLst>
            <pc:docMk/>
            <pc:sldMk cId="2142138392" sldId="267"/>
            <ac:spMk id="115" creationId="{C7738584-4FF5-4587-90CD-7DBC057CBAD2}"/>
          </ac:spMkLst>
        </pc:spChg>
        <pc:spChg chg="add del">
          <ac:chgData name="Nwakaego Sylvia Boniface (2521142)" userId="S::2521142@student.uwtsd.ac.uk::ed8ac610-829e-442f-8cc9-4bb610ae174b" providerId="AD" clId="Web-{00000000-0000-0000-0000-000000000000}" dt="2026-10-17T17:04:40.219" v="266"/>
          <ac:spMkLst>
            <pc:docMk/>
            <pc:sldMk cId="2142138392" sldId="267"/>
            <ac:spMk id="140" creationId="{E972DE0D-2E53-4159-ABD3-C601524262C2}"/>
          </ac:spMkLst>
        </pc:spChg>
        <pc:spChg chg="add del">
          <ac:chgData name="Nwakaego Sylvia Boniface (2521142)" userId="S::2521142@student.uwtsd.ac.uk::ed8ac610-829e-442f-8cc9-4bb610ae174b" providerId="AD" clId="Web-{00000000-0000-0000-0000-000000000000}" dt="2026-10-17T17:04:52.954" v="268"/>
          <ac:spMkLst>
            <pc:docMk/>
            <pc:sldMk cId="2142138392" sldId="267"/>
            <ac:spMk id="146" creationId="{3FE31BD3-DA84-436C-BAFC-74D1B484D22B}"/>
          </ac:spMkLst>
        </pc:spChg>
        <pc:spChg chg="add del">
          <ac:chgData name="Nwakaego Sylvia Boniface (2521142)" userId="S::2521142@student.uwtsd.ac.uk::ed8ac610-829e-442f-8cc9-4bb610ae174b" providerId="AD" clId="Web-{00000000-0000-0000-0000-000000000000}" dt="2026-10-17T17:04:52.954" v="268"/>
          <ac:spMkLst>
            <pc:docMk/>
            <pc:sldMk cId="2142138392" sldId="267"/>
            <ac:spMk id="148" creationId="{FE288999-E2E3-4C25-A8E6-4BE9A6C3F1EA}"/>
          </ac:spMkLst>
        </pc:spChg>
        <pc:spChg chg="add del">
          <ac:chgData name="Nwakaego Sylvia Boniface (2521142)" userId="S::2521142@student.uwtsd.ac.uk::ed8ac610-829e-442f-8cc9-4bb610ae174b" providerId="AD" clId="Web-{00000000-0000-0000-0000-000000000000}" dt="2026-10-18T16:28:31.457" v="345"/>
          <ac:spMkLst>
            <pc:docMk/>
            <pc:sldMk cId="2142138392" sldId="267"/>
            <ac:spMk id="150" creationId="{485F4B4B-FF0F-4F19-A0C3-A390370604CC}"/>
          </ac:spMkLst>
        </pc:spChg>
        <pc:spChg chg="add del">
          <ac:chgData name="Nwakaego Sylvia Boniface (2521142)" userId="S::2521142@student.uwtsd.ac.uk::ed8ac610-829e-442f-8cc9-4bb610ae174b" providerId="AD" clId="Web-{00000000-0000-0000-0000-000000000000}" dt="2026-10-18T16:28:31.457" v="345"/>
          <ac:spMkLst>
            <pc:docMk/>
            <pc:sldMk cId="2142138392" sldId="267"/>
            <ac:spMk id="152" creationId="{04DEFEF2-B24B-4901-84E2-0473B72E9476}"/>
          </ac:spMkLst>
        </pc:spChg>
        <pc:spChg chg="add del">
          <ac:chgData name="Nwakaego Sylvia Boniface (2521142)" userId="S::2521142@student.uwtsd.ac.uk::ed8ac610-829e-442f-8cc9-4bb610ae174b" providerId="AD" clId="Web-{00000000-0000-0000-0000-000000000000}" dt="2026-10-18T16:28:31.457" v="345"/>
          <ac:spMkLst>
            <pc:docMk/>
            <pc:sldMk cId="2142138392" sldId="267"/>
            <ac:spMk id="153" creationId="{9DBF0FBA-4C9A-48F4-81A1-861C2B736BFA}"/>
          </ac:spMkLst>
        </pc:spChg>
        <pc:spChg chg="add del">
          <ac:chgData name="Nwakaego Sylvia Boniface (2521142)" userId="S::2521142@student.uwtsd.ac.uk::ed8ac610-829e-442f-8cc9-4bb610ae174b" providerId="AD" clId="Web-{00000000-0000-0000-0000-000000000000}" dt="2026-10-18T16:28:31.457" v="345"/>
          <ac:spMkLst>
            <pc:docMk/>
            <pc:sldMk cId="2142138392" sldId="267"/>
            <ac:spMk id="154" creationId="{4284DFDE-8EB0-473A-B7DD-9FB356172D43}"/>
          </ac:spMkLst>
        </pc:spChg>
        <pc:spChg chg="mod replId">
          <ac:chgData name="Nwakaego Sylvia Boniface (2521142)" userId="S::2521142@student.uwtsd.ac.uk::ed8ac610-829e-442f-8cc9-4bb610ae174b" providerId="AD" clId="Web-{00000000-0000-0000-0000-000000000000}" dt="2026-10-17T17:04:52.954" v="269"/>
          <ac:spMkLst>
            <pc:docMk/>
            <pc:sldMk cId="2142138392" sldId="267"/>
            <ac:spMk id="155" creationId="{1E93198C-0D7B-4D55-A877-E8B049FB7CF4}"/>
          </ac:spMkLst>
        </pc:spChg>
        <pc:spChg chg="mod replId">
          <ac:chgData name="Nwakaego Sylvia Boniface (2521142)" userId="S::2521142@student.uwtsd.ac.uk::ed8ac610-829e-442f-8cc9-4bb610ae174b" providerId="AD" clId="Web-{00000000-0000-0000-0000-000000000000}" dt="2026-10-17T17:04:52.954" v="269"/>
          <ac:spMkLst>
            <pc:docMk/>
            <pc:sldMk cId="2142138392" sldId="267"/>
            <ac:spMk id="156" creationId="{8DB5D166-3C25-4158-BEE7-6E81A07825BB}"/>
          </ac:spMkLst>
        </pc:spChg>
        <pc:spChg chg="add">
          <ac:chgData name="Nwakaego Sylvia Boniface (2521142)" userId="S::2521142@student.uwtsd.ac.uk::ed8ac610-829e-442f-8cc9-4bb610ae174b" providerId="AD" clId="Web-{00000000-0000-0000-0000-000000000000}" dt="2026-10-18T16:28:31.457" v="345"/>
          <ac:spMkLst>
            <pc:docMk/>
            <pc:sldMk cId="2142138392" sldId="267"/>
            <ac:spMk id="157" creationId="{9A547733-645F-44FC-87F2-2FF69829D79F}"/>
          </ac:spMkLst>
        </pc:spChg>
        <pc:spChg chg="mod replId">
          <ac:chgData name="Nwakaego Sylvia Boniface (2521142)" userId="S::2521142@student.uwtsd.ac.uk::ed8ac610-829e-442f-8cc9-4bb610ae174b" providerId="AD" clId="Web-{00000000-0000-0000-0000-000000000000}" dt="2026-10-17T17:04:52.954" v="269"/>
          <ac:spMkLst>
            <pc:docMk/>
            <pc:sldMk cId="2142138392" sldId="267"/>
            <ac:spMk id="158" creationId="{CCB8B1F5-2B9C-487E-BBA2-18024C454AAA}"/>
          </ac:spMkLst>
        </pc:spChg>
        <pc:spChg chg="mod replId">
          <ac:chgData name="Nwakaego Sylvia Boniface (2521142)" userId="S::2521142@student.uwtsd.ac.uk::ed8ac610-829e-442f-8cc9-4bb610ae174b" providerId="AD" clId="Web-{00000000-0000-0000-0000-000000000000}" dt="2026-10-17T17:04:52.954" v="269"/>
          <ac:spMkLst>
            <pc:docMk/>
            <pc:sldMk cId="2142138392" sldId="267"/>
            <ac:spMk id="159" creationId="{ED29A53F-7632-403D-BA53-5A3E44A8A98A}"/>
          </ac:spMkLst>
        </pc:spChg>
        <pc:spChg chg="mod replId">
          <ac:chgData name="Nwakaego Sylvia Boniface (2521142)" userId="S::2521142@student.uwtsd.ac.uk::ed8ac610-829e-442f-8cc9-4bb610ae174b" providerId="AD" clId="Web-{00000000-0000-0000-0000-000000000000}" dt="2026-10-17T17:04:52.954" v="269"/>
          <ac:spMkLst>
            <pc:docMk/>
            <pc:sldMk cId="2142138392" sldId="267"/>
            <ac:spMk id="161" creationId="{1C319D86-097F-4F6C-8185-810368CEA06F}"/>
          </ac:spMkLst>
        </pc:spChg>
        <pc:spChg chg="mod replId">
          <ac:chgData name="Nwakaego Sylvia Boniface (2521142)" userId="S::2521142@student.uwtsd.ac.uk::ed8ac610-829e-442f-8cc9-4bb610ae174b" providerId="AD" clId="Web-{00000000-0000-0000-0000-000000000000}" dt="2026-10-17T17:04:52.954" v="269"/>
          <ac:spMkLst>
            <pc:docMk/>
            <pc:sldMk cId="2142138392" sldId="267"/>
            <ac:spMk id="166" creationId="{3EA40DD1-7493-4B8B-B1B4-BBE4C2663C11}"/>
          </ac:spMkLst>
        </pc:spChg>
        <pc:spChg chg="mod replId">
          <ac:chgData name="Nwakaego Sylvia Boniface (2521142)" userId="S::2521142@student.uwtsd.ac.uk::ed8ac610-829e-442f-8cc9-4bb610ae174b" providerId="AD" clId="Web-{00000000-0000-0000-0000-000000000000}" dt="2026-10-17T17:04:52.954" v="269"/>
          <ac:spMkLst>
            <pc:docMk/>
            <pc:sldMk cId="2142138392" sldId="267"/>
            <ac:spMk id="171" creationId="{5950B99C-349E-4A3C-9A9B-339378317D84}"/>
          </ac:spMkLst>
        </pc:spChg>
        <pc:spChg chg="mod replId">
          <ac:chgData name="Nwakaego Sylvia Boniface (2521142)" userId="S::2521142@student.uwtsd.ac.uk::ed8ac610-829e-442f-8cc9-4bb610ae174b" providerId="AD" clId="Web-{00000000-0000-0000-0000-000000000000}" dt="2026-10-17T17:04:52.954" v="269"/>
          <ac:spMkLst>
            <pc:docMk/>
            <pc:sldMk cId="2142138392" sldId="267"/>
            <ac:spMk id="172" creationId="{F46E663E-76BA-4FA0-9C94-0296E6FE1569}"/>
          </ac:spMkLst>
        </pc:spChg>
        <pc:spChg chg="mod replId">
          <ac:chgData name="Nwakaego Sylvia Boniface (2521142)" userId="S::2521142@student.uwtsd.ac.uk::ed8ac610-829e-442f-8cc9-4bb610ae174b" providerId="AD" clId="Web-{00000000-0000-0000-0000-000000000000}" dt="2026-10-17T17:04:52.954" v="269"/>
          <ac:spMkLst>
            <pc:docMk/>
            <pc:sldMk cId="2142138392" sldId="267"/>
            <ac:spMk id="173" creationId="{C4208989-B25B-4485-A532-8FE9856B2D1E}"/>
          </ac:spMkLst>
        </pc:spChg>
        <pc:spChg chg="mod replId">
          <ac:chgData name="Nwakaego Sylvia Boniface (2521142)" userId="S::2521142@student.uwtsd.ac.uk::ed8ac610-829e-442f-8cc9-4bb610ae174b" providerId="AD" clId="Web-{00000000-0000-0000-0000-000000000000}" dt="2026-10-17T17:04:52.954" v="269"/>
          <ac:spMkLst>
            <pc:docMk/>
            <pc:sldMk cId="2142138392" sldId="267"/>
            <ac:spMk id="175" creationId="{ACA04612-8836-4394-84ED-2EE20A3015C0}"/>
          </ac:spMkLst>
        </pc:spChg>
        <pc:spChg chg="add">
          <ac:chgData name="Nwakaego Sylvia Boniface (2521142)" userId="S::2521142@student.uwtsd.ac.uk::ed8ac610-829e-442f-8cc9-4bb610ae174b" providerId="AD" clId="Web-{00000000-0000-0000-0000-000000000000}" dt="2026-10-18T16:28:31.457" v="345"/>
          <ac:spMkLst>
            <pc:docMk/>
            <pc:sldMk cId="2142138392" sldId="267"/>
            <ac:spMk id="184" creationId="{E972DE0D-2E53-4159-ABD3-C601524262C2}"/>
          </ac:spMkLst>
        </pc:spChg>
        <pc:grpChg chg="add del">
          <ac:chgData name="Nwakaego Sylvia Boniface (2521142)" userId="S::2521142@student.uwtsd.ac.uk::ed8ac610-829e-442f-8cc9-4bb610ae174b" providerId="AD" clId="Web-{00000000-0000-0000-0000-000000000000}" dt="2026-10-17T16:51:52.331" v="242"/>
          <ac:grpSpMkLst>
            <pc:docMk/>
            <pc:sldMk cId="2142138392" sldId="267"/>
            <ac:grpSpMk id="12" creationId="{F87AAF7B-2090-475D-9C3E-FDC03DD87A88}"/>
          </ac:grpSpMkLst>
        </pc:grpChg>
        <pc:grpChg chg="add del">
          <ac:chgData name="Nwakaego Sylvia Boniface (2521142)" userId="S::2521142@student.uwtsd.ac.uk::ed8ac610-829e-442f-8cc9-4bb610ae174b" providerId="AD" clId="Web-{00000000-0000-0000-0000-000000000000}" dt="2026-10-17T16:51:52.331" v="242"/>
          <ac:grpSpMkLst>
            <pc:docMk/>
            <pc:sldMk cId="2142138392" sldId="267"/>
            <ac:grpSpMk id="45" creationId="{29E04328-0889-46D0-BB35-E5EAB1A93D07}"/>
          </ac:grpSpMkLst>
        </pc:grpChg>
        <pc:grpChg chg="add del">
          <ac:chgData name="Nwakaego Sylvia Boniface (2521142)" userId="S::2521142@student.uwtsd.ac.uk::ed8ac610-829e-442f-8cc9-4bb610ae174b" providerId="AD" clId="Web-{00000000-0000-0000-0000-000000000000}" dt="2026-10-17T16:51:52.331" v="242"/>
          <ac:grpSpMkLst>
            <pc:docMk/>
            <pc:sldMk cId="2142138392" sldId="267"/>
            <ac:grpSpMk id="68" creationId="{E11D2C2D-7398-46EA-B98A-B926EA18C78D}"/>
          </ac:grpSpMkLst>
        </pc:grpChg>
        <pc:grpChg chg="add">
          <ac:chgData name="Nwakaego Sylvia Boniface (2521142)" userId="S::2521142@student.uwtsd.ac.uk::ed8ac610-829e-442f-8cc9-4bb610ae174b" providerId="AD" clId="Web-{00000000-0000-0000-0000-000000000000}" dt="2026-10-17T16:51:52.378" v="243"/>
          <ac:grpSpMkLst>
            <pc:docMk/>
            <pc:sldMk cId="2142138392" sldId="267"/>
            <ac:grpSpMk id="74" creationId="{D6D25ACC-4D2F-4945-AE2A-474631DCE963}"/>
          </ac:grpSpMkLst>
        </pc:grpChg>
        <pc:grpChg chg="add del">
          <ac:chgData name="Nwakaego Sylvia Boniface (2521142)" userId="S::2521142@student.uwtsd.ac.uk::ed8ac610-829e-442f-8cc9-4bb610ae174b" providerId="AD" clId="Web-{00000000-0000-0000-0000-000000000000}" dt="2026-10-17T17:04:52.954" v="268"/>
          <ac:grpSpMkLst>
            <pc:docMk/>
            <pc:sldMk cId="2142138392" sldId="267"/>
            <ac:grpSpMk id="83" creationId="{DBD12B0D-D844-4409-B286-396C31D97CBC}"/>
          </ac:grpSpMkLst>
        </pc:grpChg>
        <pc:grpChg chg="del">
          <ac:chgData name="Nwakaego Sylvia Boniface (2521142)" userId="S::2521142@student.uwtsd.ac.uk::ed8ac610-829e-442f-8cc9-4bb610ae174b" providerId="AD" clId="Web-{00000000-0000-0000-0000-000000000000}" dt="2026-10-17T17:04:40.219" v="266"/>
          <ac:grpSpMkLst>
            <pc:docMk/>
            <pc:sldMk cId="2142138392" sldId="267"/>
            <ac:grpSpMk id="117" creationId="{331FEB8B-34DA-4949-A747-E456AEB605EE}"/>
          </ac:grpSpMkLst>
        </pc:grpChg>
        <pc:grpChg chg="add del">
          <ac:chgData name="Nwakaego Sylvia Boniface (2521142)" userId="S::2521142@student.uwtsd.ac.uk::ed8ac610-829e-442f-8cc9-4bb610ae174b" providerId="AD" clId="Web-{00000000-0000-0000-0000-000000000000}" dt="2026-10-17T17:04:52.954" v="268"/>
          <ac:grpSpMkLst>
            <pc:docMk/>
            <pc:sldMk cId="2142138392" sldId="267"/>
            <ac:grpSpMk id="147" creationId="{D78C4537-A73C-435E-9766-01E84C521E9C}"/>
          </ac:grpSpMkLst>
        </pc:grpChg>
        <pc:grpChg chg="del">
          <ac:chgData name="Nwakaego Sylvia Boniface (2521142)" userId="S::2521142@student.uwtsd.ac.uk::ed8ac610-829e-442f-8cc9-4bb610ae174b" providerId="AD" clId="Web-{00000000-0000-0000-0000-000000000000}" dt="2026-10-18T16:28:31.457" v="345"/>
          <ac:grpSpMkLst>
            <pc:docMk/>
            <pc:sldMk cId="2142138392" sldId="267"/>
            <ac:grpSpMk id="151" creationId="{DBD12B0D-D844-4409-B286-396C31D97CBC}"/>
          </ac:grpSpMkLst>
        </pc:grpChg>
        <pc:graphicFrameChg chg="add del">
          <ac:chgData name="Nwakaego Sylvia Boniface (2521142)" userId="S::2521142@student.uwtsd.ac.uk::ed8ac610-829e-442f-8cc9-4bb610ae174b" providerId="AD" clId="Web-{00000000-0000-0000-0000-000000000000}" dt="2026-10-17T16:46:56.820" v="216"/>
          <ac:graphicFrameMkLst>
            <pc:docMk/>
            <pc:sldMk cId="2142138392" sldId="267"/>
            <ac:graphicFrameMk id="7" creationId="{A3CB4401-1112-8D2F-99AD-C81DECFEA765}"/>
          </ac:graphicFrameMkLst>
        </pc:graphicFrameChg>
        <pc:graphicFrameChg chg="add mod modGraphic">
          <ac:chgData name="Nwakaego Sylvia Boniface (2521142)" userId="S::2521142@student.uwtsd.ac.uk::ed8ac610-829e-442f-8cc9-4bb610ae174b" providerId="AD" clId="Web-{00000000-0000-0000-0000-000000000000}" dt="2026-10-18T16:28:31.457" v="345"/>
          <ac:graphicFrameMkLst>
            <pc:docMk/>
            <pc:sldMk cId="2142138392" sldId="267"/>
            <ac:graphicFrameMk id="112" creationId="{671F25FB-AC77-E164-E1F5-D0E646CCA762}"/>
          </ac:graphicFrameMkLst>
        </pc:graphicFrameChg>
        <pc:picChg chg="add del">
          <ac:chgData name="Nwakaego Sylvia Boniface (2521142)" userId="S::2521142@student.uwtsd.ac.uk::ed8ac610-829e-442f-8cc9-4bb610ae174b" providerId="AD" clId="Web-{00000000-0000-0000-0000-000000000000}" dt="2026-10-17T16:51:52.331" v="242"/>
          <ac:picMkLst>
            <pc:docMk/>
            <pc:sldMk cId="2142138392" sldId="267"/>
            <ac:picMk id="39" creationId="{30052ECB-BEE6-931B-0026-6E0A714B2FD5}"/>
          </ac:picMkLst>
        </pc:picChg>
        <pc:picChg chg="add mod ord">
          <ac:chgData name="Nwakaego Sylvia Boniface (2521142)" userId="S::2521142@student.uwtsd.ac.uk::ed8ac610-829e-442f-8cc9-4bb610ae174b" providerId="AD" clId="Web-{00000000-0000-0000-0000-000000000000}" dt="2026-10-18T16:28:31.457" v="345"/>
          <ac:picMkLst>
            <pc:docMk/>
            <pc:sldMk cId="2142138392" sldId="267"/>
            <ac:picMk id="76" creationId="{8AA58C28-817F-D2E0-ED1F-9E2D839D50AE}"/>
          </ac:picMkLst>
        </pc:picChg>
        <pc:cxnChg chg="add del">
          <ac:chgData name="Nwakaego Sylvia Boniface (2521142)" userId="S::2521142@student.uwtsd.ac.uk::ed8ac610-829e-442f-8cc9-4bb610ae174b" providerId="AD" clId="Web-{00000000-0000-0000-0000-000000000000}" dt="2026-10-17T16:51:52.331" v="242"/>
          <ac:cxnSpMkLst>
            <pc:docMk/>
            <pc:sldMk cId="2142138392" sldId="267"/>
            <ac:cxnSpMk id="37" creationId="{68B6AB33-DFE6-4FE4-94FE-C9E25424AD16}"/>
          </ac:cxnSpMkLst>
        </pc:cxnChg>
      </pc:sldChg>
      <pc:sldChg chg="new del">
        <pc:chgData name="Nwakaego Sylvia Boniface (2521142)" userId="S::2521142@student.uwtsd.ac.uk::ed8ac610-829e-442f-8cc9-4bb610ae174b" providerId="AD" clId="Web-{00000000-0000-0000-0000-000000000000}" dt="2026-10-17T16:36:50.641" v="119"/>
        <pc:sldMkLst>
          <pc:docMk/>
          <pc:sldMk cId="3350124417" sldId="267"/>
        </pc:sldMkLst>
      </pc:sldChg>
      <pc:sldChg chg="addSp delSp modSp new mod setBg">
        <pc:chgData name="Nwakaego Sylvia Boniface (2521142)" userId="S::2521142@student.uwtsd.ac.uk::ed8ac610-829e-442f-8cc9-4bb610ae174b" providerId="AD" clId="Web-{00000000-0000-0000-0000-000000000000}" dt="2026-10-18T16:27:47.268" v="344" actId="20577"/>
        <pc:sldMkLst>
          <pc:docMk/>
          <pc:sldMk cId="1981620864" sldId="268"/>
        </pc:sldMkLst>
        <pc:spChg chg="mod">
          <ac:chgData name="Nwakaego Sylvia Boniface (2521142)" userId="S::2521142@student.uwtsd.ac.uk::ed8ac610-829e-442f-8cc9-4bb610ae174b" providerId="AD" clId="Web-{00000000-0000-0000-0000-000000000000}" dt="2026-10-18T16:26:36.281" v="337" actId="1076"/>
          <ac:spMkLst>
            <pc:docMk/>
            <pc:sldMk cId="1981620864" sldId="268"/>
            <ac:spMk id="2" creationId="{95DCB59B-C35D-AA01-186F-DE280EAB9183}"/>
          </ac:spMkLst>
        </pc:spChg>
        <pc:spChg chg="del mod">
          <ac:chgData name="Nwakaego Sylvia Boniface (2521142)" userId="S::2521142@student.uwtsd.ac.uk::ed8ac610-829e-442f-8cc9-4bb610ae174b" providerId="AD" clId="Web-{00000000-0000-0000-0000-000000000000}" dt="2026-10-18T16:16:42.574" v="295"/>
          <ac:spMkLst>
            <pc:docMk/>
            <pc:sldMk cId="1981620864" sldId="268"/>
            <ac:spMk id="3" creationId="{AF2DE266-4780-54C3-71D9-25AE4B0CFE28}"/>
          </ac:spMkLst>
        </pc:spChg>
        <pc:spChg chg="add del">
          <ac:chgData name="Nwakaego Sylvia Boniface (2521142)" userId="S::2521142@student.uwtsd.ac.uk::ed8ac610-829e-442f-8cc9-4bb610ae174b" providerId="AD" clId="Web-{00000000-0000-0000-0000-000000000000}" dt="2026-10-18T16:17:01.184" v="297"/>
          <ac:spMkLst>
            <pc:docMk/>
            <pc:sldMk cId="1981620864" sldId="268"/>
            <ac:spMk id="8" creationId="{E2366EBA-92FD-44AE-87A9-25E5135EB2C9}"/>
          </ac:spMkLst>
        </pc:spChg>
        <pc:spChg chg="add del">
          <ac:chgData name="Nwakaego Sylvia Boniface (2521142)" userId="S::2521142@student.uwtsd.ac.uk::ed8ac610-829e-442f-8cc9-4bb610ae174b" providerId="AD" clId="Web-{00000000-0000-0000-0000-000000000000}" dt="2026-10-18T16:17:01.184" v="297"/>
          <ac:spMkLst>
            <pc:docMk/>
            <pc:sldMk cId="1981620864" sldId="268"/>
            <ac:spMk id="33" creationId="{7C462C46-EFB7-4580-9921-DFC346FCC3C2}"/>
          </ac:spMkLst>
        </pc:spChg>
        <pc:spChg chg="add del">
          <ac:chgData name="Nwakaego Sylvia Boniface (2521142)" userId="S::2521142@student.uwtsd.ac.uk::ed8ac610-829e-442f-8cc9-4bb610ae174b" providerId="AD" clId="Web-{00000000-0000-0000-0000-000000000000}" dt="2026-10-18T16:17:01.184" v="297"/>
          <ac:spMkLst>
            <pc:docMk/>
            <pc:sldMk cId="1981620864" sldId="268"/>
            <ac:spMk id="35" creationId="{B8B918B4-AB10-4E3A-916E-A9625586EA47}"/>
          </ac:spMkLst>
        </pc:spChg>
        <pc:spChg chg="add mod">
          <ac:chgData name="Nwakaego Sylvia Boniface (2521142)" userId="S::2521142@student.uwtsd.ac.uk::ed8ac610-829e-442f-8cc9-4bb610ae174b" providerId="AD" clId="Web-{00000000-0000-0000-0000-000000000000}" dt="2026-10-18T16:27:47.268" v="344" actId="20577"/>
          <ac:spMkLst>
            <pc:docMk/>
            <pc:sldMk cId="1981620864" sldId="268"/>
            <ac:spMk id="37" creationId="{EC07D607-2535-3351-D8CE-1FF59E7333C5}"/>
          </ac:spMkLst>
        </pc:spChg>
        <pc:spChg chg="add del">
          <ac:chgData name="Nwakaego Sylvia Boniface (2521142)" userId="S::2521142@student.uwtsd.ac.uk::ed8ac610-829e-442f-8cc9-4bb610ae174b" providerId="AD" clId="Web-{00000000-0000-0000-0000-000000000000}" dt="2026-10-18T16:24:19.777" v="329"/>
          <ac:spMkLst>
            <pc:docMk/>
            <pc:sldMk cId="1981620864" sldId="268"/>
            <ac:spMk id="42" creationId="{E2366EBA-92FD-44AE-87A9-25E5135EB2C9}"/>
          </ac:spMkLst>
        </pc:spChg>
        <pc:spChg chg="add del">
          <ac:chgData name="Nwakaego Sylvia Boniface (2521142)" userId="S::2521142@student.uwtsd.ac.uk::ed8ac610-829e-442f-8cc9-4bb610ae174b" providerId="AD" clId="Web-{00000000-0000-0000-0000-000000000000}" dt="2026-10-18T16:24:19.777" v="329"/>
          <ac:spMkLst>
            <pc:docMk/>
            <pc:sldMk cId="1981620864" sldId="268"/>
            <ac:spMk id="67" creationId="{7C462C46-EFB7-4580-9921-DFC346FCC3C2}"/>
          </ac:spMkLst>
        </pc:spChg>
        <pc:spChg chg="add del">
          <ac:chgData name="Nwakaego Sylvia Boniface (2521142)" userId="S::2521142@student.uwtsd.ac.uk::ed8ac610-829e-442f-8cc9-4bb610ae174b" providerId="AD" clId="Web-{00000000-0000-0000-0000-000000000000}" dt="2026-10-18T16:24:19.777" v="329"/>
          <ac:spMkLst>
            <pc:docMk/>
            <pc:sldMk cId="1981620864" sldId="268"/>
            <ac:spMk id="69" creationId="{B8B918B4-AB10-4E3A-916E-A9625586EA47}"/>
          </ac:spMkLst>
        </pc:spChg>
        <pc:spChg chg="add">
          <ac:chgData name="Nwakaego Sylvia Boniface (2521142)" userId="S::2521142@student.uwtsd.ac.uk::ed8ac610-829e-442f-8cc9-4bb610ae174b" providerId="AD" clId="Web-{00000000-0000-0000-0000-000000000000}" dt="2026-10-18T16:24:19.777" v="329"/>
          <ac:spMkLst>
            <pc:docMk/>
            <pc:sldMk cId="1981620864" sldId="268"/>
            <ac:spMk id="74" creationId="{0B487B9B-1F18-4BAD-87BB-DECED122E45B}"/>
          </ac:spMkLst>
        </pc:spChg>
        <pc:spChg chg="add">
          <ac:chgData name="Nwakaego Sylvia Boniface (2521142)" userId="S::2521142@student.uwtsd.ac.uk::ed8ac610-829e-442f-8cc9-4bb610ae174b" providerId="AD" clId="Web-{00000000-0000-0000-0000-000000000000}" dt="2026-10-18T16:24:19.777" v="329"/>
          <ac:spMkLst>
            <pc:docMk/>
            <pc:sldMk cId="1981620864" sldId="268"/>
            <ac:spMk id="76" creationId="{0CFCC8E5-9FDD-47FB-BE3E-C83C681C902E}"/>
          </ac:spMkLst>
        </pc:spChg>
        <pc:grpChg chg="add del">
          <ac:chgData name="Nwakaego Sylvia Boniface (2521142)" userId="S::2521142@student.uwtsd.ac.uk::ed8ac610-829e-442f-8cc9-4bb610ae174b" providerId="AD" clId="Web-{00000000-0000-0000-0000-000000000000}" dt="2026-10-18T16:17:01.184" v="297"/>
          <ac:grpSpMkLst>
            <pc:docMk/>
            <pc:sldMk cId="1981620864" sldId="268"/>
            <ac:grpSpMk id="10" creationId="{B437F5FC-01F7-4EB4-81E7-C27D917E9554}"/>
          </ac:grpSpMkLst>
        </pc:grpChg>
        <pc:grpChg chg="add del">
          <ac:chgData name="Nwakaego Sylvia Boniface (2521142)" userId="S::2521142@student.uwtsd.ac.uk::ed8ac610-829e-442f-8cc9-4bb610ae174b" providerId="AD" clId="Web-{00000000-0000-0000-0000-000000000000}" dt="2026-10-18T16:24:19.777" v="329"/>
          <ac:grpSpMkLst>
            <pc:docMk/>
            <pc:sldMk cId="1981620864" sldId="268"/>
            <ac:grpSpMk id="44" creationId="{B437F5FC-01F7-4EB4-81E7-C27D917E9554}"/>
          </ac:grpSpMkLst>
        </pc:grpChg>
        <pc:graphicFrameChg chg="add del mod ord modGraphic">
          <ac:chgData name="Nwakaego Sylvia Boniface (2521142)" userId="S::2521142@student.uwtsd.ac.uk::ed8ac610-829e-442f-8cc9-4bb610ae174b" providerId="AD" clId="Web-{00000000-0000-0000-0000-000000000000}" dt="2026-10-18T16:16:47.028" v="296"/>
          <ac:graphicFrameMkLst>
            <pc:docMk/>
            <pc:sldMk cId="1981620864" sldId="268"/>
            <ac:graphicFrameMk id="4" creationId="{FAFC1DE0-9172-5338-9EF3-AF3E99BD0940}"/>
          </ac:graphicFrameMkLst>
        </pc:graphicFrameChg>
      </pc:sldChg>
    </pc:docChg>
  </pc:docChgLst>
  <pc:docChgLst>
    <pc:chgData name="Nwakaego Sylvia Boniface (2521142)" userId="S::2521142@student.uwtsd.ac.uk::ed8ac610-829e-442f-8cc9-4bb610ae174b" providerId="AD" clId="Web-{7051FB6B-AB1F-BB1F-A7F3-69D38B43075F}"/>
    <pc:docChg chg="modSld">
      <pc:chgData name="Nwakaego Sylvia Boniface (2521142)" userId="S::2521142@student.uwtsd.ac.uk::ed8ac610-829e-442f-8cc9-4bb610ae174b" providerId="AD" clId="Web-{7051FB6B-AB1F-BB1F-A7F3-69D38B43075F}" dt="2026-10-16T14:34:49.348" v="200" actId="14100"/>
      <pc:docMkLst>
        <pc:docMk/>
      </pc:docMkLst>
      <pc:sldChg chg="modSp">
        <pc:chgData name="Nwakaego Sylvia Boniface (2521142)" userId="S::2521142@student.uwtsd.ac.uk::ed8ac610-829e-442f-8cc9-4bb610ae174b" providerId="AD" clId="Web-{7051FB6B-AB1F-BB1F-A7F3-69D38B43075F}" dt="2026-10-16T14:18:44.194" v="196"/>
        <pc:sldMkLst>
          <pc:docMk/>
          <pc:sldMk cId="2727150075" sldId="258"/>
        </pc:sldMkLst>
      </pc:sldChg>
      <pc:sldChg chg="addSp delSp modSp mod setClrOvrMap">
        <pc:chgData name="Nwakaego Sylvia Boniface (2521142)" userId="S::2521142@student.uwtsd.ac.uk::ed8ac610-829e-442f-8cc9-4bb610ae174b" providerId="AD" clId="Web-{7051FB6B-AB1F-BB1F-A7F3-69D38B43075F}" dt="2026-10-16T14:18:47.897" v="197" actId="20577"/>
        <pc:sldMkLst>
          <pc:docMk/>
          <pc:sldMk cId="9353306" sldId="260"/>
        </pc:sldMkLst>
        <pc:spChg chg="mod">
          <ac:chgData name="Nwakaego Sylvia Boniface (2521142)" userId="S::2521142@student.uwtsd.ac.uk::ed8ac610-829e-442f-8cc9-4bb610ae174b" providerId="AD" clId="Web-{7051FB6B-AB1F-BB1F-A7F3-69D38B43075F}" dt="2026-10-16T13:53:48.916" v="52"/>
          <ac:spMkLst>
            <pc:docMk/>
            <pc:sldMk cId="9353306" sldId="260"/>
            <ac:spMk id="2" creationId="{AE411D9A-9BC4-C399-08BA-F1A7117C0959}"/>
          </ac:spMkLst>
        </pc:spChg>
        <pc:graphicFrameChg chg="mod modGraphic">
          <ac:chgData name="Nwakaego Sylvia Boniface (2521142)" userId="S::2521142@student.uwtsd.ac.uk::ed8ac610-829e-442f-8cc9-4bb610ae174b" providerId="AD" clId="Web-{7051FB6B-AB1F-BB1F-A7F3-69D38B43075F}" dt="2026-10-16T14:18:47.897" v="197" actId="20577"/>
          <ac:graphicFrameMkLst>
            <pc:docMk/>
            <pc:sldMk cId="9353306" sldId="260"/>
            <ac:graphicFrameMk id="114" creationId="{858F42A5-874B-A52A-686C-77ACEA94FB55}"/>
          </ac:graphicFrameMkLst>
        </pc:graphicFrameChg>
      </pc:sldChg>
    </pc:docChg>
  </pc:docChgLst>
  <pc:docChgLst>
    <pc:chgData name="Nwakaego Sylvia Boniface (2521142)" userId="S::2521142@student.uwtsd.ac.uk::ed8ac610-829e-442f-8cc9-4bb610ae174b" providerId="AD" clId="Web-{BF455B52-8E9F-9E80-CE9A-6DA52E4B4B98}"/>
    <pc:docChg chg="modSld">
      <pc:chgData name="Nwakaego Sylvia Boniface (2521142)" userId="S::2521142@student.uwtsd.ac.uk::ed8ac610-829e-442f-8cc9-4bb610ae174b" providerId="AD" clId="Web-{BF455B52-8E9F-9E80-CE9A-6DA52E4B4B98}" dt="2026-10-11T08:43:23.523" v="19" actId="20577"/>
      <pc:docMkLst>
        <pc:docMk/>
      </pc:docMkLst>
      <pc:sldChg chg="addSp delSp modSp mod setBg">
        <pc:chgData name="Nwakaego Sylvia Boniface (2521142)" userId="S::2521142@student.uwtsd.ac.uk::ed8ac610-829e-442f-8cc9-4bb610ae174b" providerId="AD" clId="Web-{BF455B52-8E9F-9E80-CE9A-6DA52E4B4B98}" dt="2026-10-11T08:22:18.800" v="12"/>
        <pc:sldMkLst>
          <pc:docMk/>
          <pc:sldMk cId="109857222" sldId="256"/>
        </pc:sldMkLst>
        <pc:spChg chg="mod">
          <ac:chgData name="Nwakaego Sylvia Boniface (2521142)" userId="S::2521142@student.uwtsd.ac.uk::ed8ac610-829e-442f-8cc9-4bb610ae174b" providerId="AD" clId="Web-{BF455B52-8E9F-9E80-CE9A-6DA52E4B4B98}" dt="2026-10-11T08:22:18.800" v="12"/>
          <ac:spMkLst>
            <pc:docMk/>
            <pc:sldMk cId="109857222" sldId="256"/>
            <ac:spMk id="2" creationId="{00000000-0000-0000-0000-000000000000}"/>
          </ac:spMkLst>
        </pc:spChg>
        <pc:spChg chg="mod">
          <ac:chgData name="Nwakaego Sylvia Boniface (2521142)" userId="S::2521142@student.uwtsd.ac.uk::ed8ac610-829e-442f-8cc9-4bb610ae174b" providerId="AD" clId="Web-{BF455B52-8E9F-9E80-CE9A-6DA52E4B4B98}" dt="2026-10-11T08:22:18.800" v="12"/>
          <ac:spMkLst>
            <pc:docMk/>
            <pc:sldMk cId="109857222" sldId="256"/>
            <ac:spMk id="3" creationId="{00000000-0000-0000-0000-000000000000}"/>
          </ac:spMkLst>
        </pc:spChg>
      </pc:sldChg>
      <pc:sldChg chg="addSp delSp modSp mod setBg">
        <pc:chgData name="Nwakaego Sylvia Boniface (2521142)" userId="S::2521142@student.uwtsd.ac.uk::ed8ac610-829e-442f-8cc9-4bb610ae174b" providerId="AD" clId="Web-{BF455B52-8E9F-9E80-CE9A-6DA52E4B4B98}" dt="2026-10-11T08:24:39.257" v="18"/>
        <pc:sldMkLst>
          <pc:docMk/>
          <pc:sldMk cId="2727150075" sldId="258"/>
        </pc:sldMkLst>
      </pc:sldChg>
      <pc:sldChg chg="modSp">
        <pc:chgData name="Nwakaego Sylvia Boniface (2521142)" userId="S::2521142@student.uwtsd.ac.uk::ed8ac610-829e-442f-8cc9-4bb610ae174b" providerId="AD" clId="Web-{BF455B52-8E9F-9E80-CE9A-6DA52E4B4B98}" dt="2026-10-11T08:43:23.523" v="19" actId="20577"/>
        <pc:sldMkLst>
          <pc:docMk/>
          <pc:sldMk cId="2208383246" sldId="263"/>
        </pc:sldMkLst>
      </pc:sldChg>
    </pc:docChg>
  </pc:docChgLst>
  <pc:docChgLst>
    <pc:chgData name="Nwakaego Sylvia Boniface (2521142)" userId="S::2521142@student.uwtsd.ac.uk::ed8ac610-829e-442f-8cc9-4bb610ae174b" providerId="AD" clId="Web-{52613CC7-7300-AA97-4E2D-0A97157B119A}"/>
    <pc:docChg chg="modSld">
      <pc:chgData name="Nwakaego Sylvia Boniface (2521142)" userId="S::2521142@student.uwtsd.ac.uk::ed8ac610-829e-442f-8cc9-4bb610ae174b" providerId="AD" clId="Web-{52613CC7-7300-AA97-4E2D-0A97157B119A}" dt="2026-10-17T15:37:27.274" v="0" actId="1076"/>
      <pc:docMkLst>
        <pc:docMk/>
      </pc:docMkLst>
      <pc:sldChg chg="modSp">
        <pc:chgData name="Nwakaego Sylvia Boniface (2521142)" userId="S::2521142@student.uwtsd.ac.uk::ed8ac610-829e-442f-8cc9-4bb610ae174b" providerId="AD" clId="Web-{52613CC7-7300-AA97-4E2D-0A97157B119A}" dt="2026-10-17T15:37:27.274" v="0" actId="1076"/>
        <pc:sldMkLst>
          <pc:docMk/>
          <pc:sldMk cId="2727150075" sldId="258"/>
        </pc:sldMkLst>
        <pc:spChg chg="mod">
          <ac:chgData name="Nwakaego Sylvia Boniface (2521142)" userId="S::2521142@student.uwtsd.ac.uk::ed8ac610-829e-442f-8cc9-4bb610ae174b" providerId="AD" clId="Web-{52613CC7-7300-AA97-4E2D-0A97157B119A}" dt="2026-10-17T15:37:27.274" v="0" actId="1076"/>
          <ac:spMkLst>
            <pc:docMk/>
            <pc:sldMk cId="2727150075" sldId="258"/>
            <ac:spMk id="2" creationId="{8E3AA7EB-DCC2-68EC-1F2B-1A42B3052116}"/>
          </ac:spMkLst>
        </pc:spChg>
      </pc:sldChg>
    </pc:docChg>
  </pc:docChgLst>
  <pc:docChgLst>
    <pc:chgData name="Nwakaego Sylvia Boniface (2521142)" userId="S::2521142@student.uwtsd.ac.uk::ed8ac610-829e-442f-8cc9-4bb610ae174b" providerId="AD" clId="Web-{F94E1A39-BF97-7EC3-E727-86A7D0F9906E}"/>
    <pc:docChg chg="mod delSld modSld addMainMaster delMainMaster">
      <pc:chgData name="Nwakaego Sylvia Boniface (2521142)" userId="S::2521142@student.uwtsd.ac.uk::ed8ac610-829e-442f-8cc9-4bb610ae174b" providerId="AD" clId="Web-{F94E1A39-BF97-7EC3-E727-86A7D0F9906E}" dt="2026-10-12T17:04:43.872" v="467"/>
      <pc:docMkLst>
        <pc:docMk/>
      </pc:docMkLst>
      <pc:sldChg chg="addSp delSp modSp mod setBg modClrScheme setClrOvrMap chgLayout">
        <pc:chgData name="Nwakaego Sylvia Boniface (2521142)" userId="S::2521142@student.uwtsd.ac.uk::ed8ac610-829e-442f-8cc9-4bb610ae174b" providerId="AD" clId="Web-{F94E1A39-BF97-7EC3-E727-86A7D0F9906E}" dt="2026-10-12T16:57:11.798" v="445" actId="20577"/>
        <pc:sldMkLst>
          <pc:docMk/>
          <pc:sldMk cId="109857222" sldId="256"/>
        </pc:sldMkLst>
        <pc:spChg chg="mod ord">
          <ac:chgData name="Nwakaego Sylvia Boniface (2521142)" userId="S::2521142@student.uwtsd.ac.uk::ed8ac610-829e-442f-8cc9-4bb610ae174b" providerId="AD" clId="Web-{F94E1A39-BF97-7EC3-E727-86A7D0F9906E}" dt="2026-10-12T14:58:18.354" v="263"/>
          <ac:spMkLst>
            <pc:docMk/>
            <pc:sldMk cId="109857222" sldId="256"/>
            <ac:spMk id="2" creationId="{00000000-0000-0000-0000-000000000000}"/>
          </ac:spMkLst>
        </pc:spChg>
        <pc:spChg chg="mod ord">
          <ac:chgData name="Nwakaego Sylvia Boniface (2521142)" userId="S::2521142@student.uwtsd.ac.uk::ed8ac610-829e-442f-8cc9-4bb610ae174b" providerId="AD" clId="Web-{F94E1A39-BF97-7EC3-E727-86A7D0F9906E}" dt="2026-10-12T16:57:11.798" v="445" actId="20577"/>
          <ac:spMkLst>
            <pc:docMk/>
            <pc:sldMk cId="109857222" sldId="256"/>
            <ac:spMk id="3" creationId="{00000000-0000-0000-0000-000000000000}"/>
          </ac:spMkLst>
        </pc:spChg>
        <pc:spChg chg="add">
          <ac:chgData name="Nwakaego Sylvia Boniface (2521142)" userId="S::2521142@student.uwtsd.ac.uk::ed8ac610-829e-442f-8cc9-4bb610ae174b" providerId="AD" clId="Web-{F94E1A39-BF97-7EC3-E727-86A7D0F9906E}" dt="2026-10-12T14:58:18.354" v="263"/>
          <ac:spMkLst>
            <pc:docMk/>
            <pc:sldMk cId="109857222" sldId="256"/>
            <ac:spMk id="206" creationId="{E2366EBA-92FD-44AE-87A9-25E5135EB2C9}"/>
          </ac:spMkLst>
        </pc:spChg>
        <pc:spChg chg="add">
          <ac:chgData name="Nwakaego Sylvia Boniface (2521142)" userId="S::2521142@student.uwtsd.ac.uk::ed8ac610-829e-442f-8cc9-4bb610ae174b" providerId="AD" clId="Web-{F94E1A39-BF97-7EC3-E727-86A7D0F9906E}" dt="2026-10-12T14:58:18.354" v="263"/>
          <ac:spMkLst>
            <pc:docMk/>
            <pc:sldMk cId="109857222" sldId="256"/>
            <ac:spMk id="211" creationId="{7C462C46-EFB7-4580-9921-DFC346FCC3C2}"/>
          </ac:spMkLst>
        </pc:spChg>
        <pc:spChg chg="add">
          <ac:chgData name="Nwakaego Sylvia Boniface (2521142)" userId="S::2521142@student.uwtsd.ac.uk::ed8ac610-829e-442f-8cc9-4bb610ae174b" providerId="AD" clId="Web-{F94E1A39-BF97-7EC3-E727-86A7D0F9906E}" dt="2026-10-12T14:58:18.354" v="263"/>
          <ac:spMkLst>
            <pc:docMk/>
            <pc:sldMk cId="109857222" sldId="256"/>
            <ac:spMk id="212" creationId="{B8B918B4-AB10-4E3A-916E-A9625586EA47}"/>
          </ac:spMkLst>
        </pc:spChg>
        <pc:grpChg chg="add">
          <ac:chgData name="Nwakaego Sylvia Boniface (2521142)" userId="S::2521142@student.uwtsd.ac.uk::ed8ac610-829e-442f-8cc9-4bb610ae174b" providerId="AD" clId="Web-{F94E1A39-BF97-7EC3-E727-86A7D0F9906E}" dt="2026-10-12T14:58:18.354" v="263"/>
          <ac:grpSpMkLst>
            <pc:docMk/>
            <pc:sldMk cId="109857222" sldId="256"/>
            <ac:grpSpMk id="205" creationId="{D7397630-0F70-49EE-B1E6-79C405075A2E}"/>
          </ac:grpSpMkLst>
        </pc:grpChg>
        <pc:grpChg chg="add">
          <ac:chgData name="Nwakaego Sylvia Boniface (2521142)" userId="S::2521142@student.uwtsd.ac.uk::ed8ac610-829e-442f-8cc9-4bb610ae174b" providerId="AD" clId="Web-{F94E1A39-BF97-7EC3-E727-86A7D0F9906E}" dt="2026-10-12T14:58:18.354" v="263"/>
          <ac:grpSpMkLst>
            <pc:docMk/>
            <pc:sldMk cId="109857222" sldId="256"/>
            <ac:grpSpMk id="207" creationId="{B437F5FC-01F7-4EB4-81E7-C27D917E9554}"/>
          </ac:grpSpMkLst>
        </pc:grpChg>
      </pc:sldChg>
      <pc:sldChg chg="addSp delSp modSp mod setBg modClrScheme setClrOvrMap chgLayout">
        <pc:chgData name="Nwakaego Sylvia Boniface (2521142)" userId="S::2521142@student.uwtsd.ac.uk::ed8ac610-829e-442f-8cc9-4bb610ae174b" providerId="AD" clId="Web-{F94E1A39-BF97-7EC3-E727-86A7D0F9906E}" dt="2026-10-12T16:55:50.983" v="442" actId="20577"/>
        <pc:sldMkLst>
          <pc:docMk/>
          <pc:sldMk cId="3590065650" sldId="257"/>
        </pc:sldMkLst>
        <pc:spChg chg="mod ord">
          <ac:chgData name="Nwakaego Sylvia Boniface (2521142)" userId="S::2521142@student.uwtsd.ac.uk::ed8ac610-829e-442f-8cc9-4bb610ae174b" providerId="AD" clId="Web-{F94E1A39-BF97-7EC3-E727-86A7D0F9906E}" dt="2026-10-12T16:55:50.983" v="442" actId="20577"/>
          <ac:spMkLst>
            <pc:docMk/>
            <pc:sldMk cId="3590065650" sldId="257"/>
            <ac:spMk id="2" creationId="{52345478-7CF2-500A-7095-CEF472F5E133}"/>
          </ac:spMkLst>
        </pc:spChg>
        <pc:spChg chg="mod ord">
          <ac:chgData name="Nwakaego Sylvia Boniface (2521142)" userId="S::2521142@student.uwtsd.ac.uk::ed8ac610-829e-442f-8cc9-4bb610ae174b" providerId="AD" clId="Web-{F94E1A39-BF97-7EC3-E727-86A7D0F9906E}" dt="2026-10-12T16:20:03.261" v="430" actId="20577"/>
          <ac:spMkLst>
            <pc:docMk/>
            <pc:sldMk cId="3590065650" sldId="257"/>
            <ac:spMk id="3" creationId="{88B1CE72-C7FC-37AD-9271-ACAAEDB863EA}"/>
          </ac:spMkLst>
        </pc:spChg>
        <pc:spChg chg="add">
          <ac:chgData name="Nwakaego Sylvia Boniface (2521142)" userId="S::2521142@student.uwtsd.ac.uk::ed8ac610-829e-442f-8cc9-4bb610ae174b" providerId="AD" clId="Web-{F94E1A39-BF97-7EC3-E727-86A7D0F9906E}" dt="2026-10-12T15:01:16.173" v="278"/>
          <ac:spMkLst>
            <pc:docMk/>
            <pc:sldMk cId="3590065650" sldId="257"/>
            <ac:spMk id="145" creationId="{557B70CB-0964-4ED9-BC8E-579EFA79E2C3}"/>
          </ac:spMkLst>
        </pc:spChg>
        <pc:grpChg chg="add">
          <ac:chgData name="Nwakaego Sylvia Boniface (2521142)" userId="S::2521142@student.uwtsd.ac.uk::ed8ac610-829e-442f-8cc9-4bb610ae174b" providerId="AD" clId="Web-{F94E1A39-BF97-7EC3-E727-86A7D0F9906E}" dt="2026-10-12T15:01:16.173" v="278"/>
          <ac:grpSpMkLst>
            <pc:docMk/>
            <pc:sldMk cId="3590065650" sldId="257"/>
            <ac:grpSpMk id="146" creationId="{E051AB0F-CADC-43AC-A52C-CBFD65543FE8}"/>
          </ac:grpSpMkLst>
        </pc:grpChg>
        <pc:grpChg chg="add">
          <ac:chgData name="Nwakaego Sylvia Boniface (2521142)" userId="S::2521142@student.uwtsd.ac.uk::ed8ac610-829e-442f-8cc9-4bb610ae174b" providerId="AD" clId="Web-{F94E1A39-BF97-7EC3-E727-86A7D0F9906E}" dt="2026-10-12T15:01:16.173" v="278"/>
          <ac:grpSpMkLst>
            <pc:docMk/>
            <pc:sldMk cId="3590065650" sldId="257"/>
            <ac:grpSpMk id="147" creationId="{74C06FFE-34A1-45C9-993B-C3306C786133}"/>
          </ac:grpSpMkLst>
        </pc:grpChg>
        <pc:picChg chg="add mod ord">
          <ac:chgData name="Nwakaego Sylvia Boniface (2521142)" userId="S::2521142@student.uwtsd.ac.uk::ed8ac610-829e-442f-8cc9-4bb610ae174b" providerId="AD" clId="Web-{F94E1A39-BF97-7EC3-E727-86A7D0F9906E}" dt="2026-10-12T15:01:16.173" v="278"/>
          <ac:picMkLst>
            <pc:docMk/>
            <pc:sldMk cId="3590065650" sldId="257"/>
            <ac:picMk id="5" creationId="{64599DB5-3BD7-1580-BD57-C3EEBFDC2E5B}"/>
          </ac:picMkLst>
        </pc:picChg>
      </pc:sldChg>
      <pc:sldChg chg="addSp delSp modSp mod setBg modClrScheme chgLayout">
        <pc:chgData name="Nwakaego Sylvia Boniface (2521142)" userId="S::2521142@student.uwtsd.ac.uk::ed8ac610-829e-442f-8cc9-4bb610ae174b" providerId="AD" clId="Web-{F94E1A39-BF97-7EC3-E727-86A7D0F9906E}" dt="2026-10-12T16:56:09.640" v="443" actId="20577"/>
        <pc:sldMkLst>
          <pc:docMk/>
          <pc:sldMk cId="2727150075" sldId="258"/>
        </pc:sldMkLst>
      </pc:sldChg>
      <pc:sldChg chg="addSp delSp modSp mod setBg modClrScheme setClrOvrMap chgLayout">
        <pc:chgData name="Nwakaego Sylvia Boniface (2521142)" userId="S::2521142@student.uwtsd.ac.uk::ed8ac610-829e-442f-8cc9-4bb610ae174b" providerId="AD" clId="Web-{F94E1A39-BF97-7EC3-E727-86A7D0F9906E}" dt="2026-10-12T16:53:39.167" v="440" actId="20577"/>
        <pc:sldMkLst>
          <pc:docMk/>
          <pc:sldMk cId="1366689003" sldId="259"/>
        </pc:sldMkLst>
        <pc:spChg chg="mod ord">
          <ac:chgData name="Nwakaego Sylvia Boniface (2521142)" userId="S::2521142@student.uwtsd.ac.uk::ed8ac610-829e-442f-8cc9-4bb610ae174b" providerId="AD" clId="Web-{F94E1A39-BF97-7EC3-E727-86A7D0F9906E}" dt="2026-10-12T16:53:39.167" v="440" actId="20577"/>
          <ac:spMkLst>
            <pc:docMk/>
            <pc:sldMk cId="1366689003" sldId="259"/>
            <ac:spMk id="2" creationId="{D4603C98-9BD6-BF74-2BFD-B43C9D8549BB}"/>
          </ac:spMkLst>
        </pc:spChg>
        <pc:graphicFrameChg chg="add mod modGraphic">
          <ac:chgData name="Nwakaego Sylvia Boniface (2521142)" userId="S::2521142@student.uwtsd.ac.uk::ed8ac610-829e-442f-8cc9-4bb610ae174b" providerId="AD" clId="Web-{F94E1A39-BF97-7EC3-E727-86A7D0F9906E}" dt="2026-10-12T16:18:29.367" v="428" actId="20577"/>
          <ac:graphicFrameMkLst>
            <pc:docMk/>
            <pc:sldMk cId="1366689003" sldId="259"/>
            <ac:graphicFrameMk id="5" creationId="{1EB79699-0E57-99D0-E7DA-2C044C8C2C2A}"/>
          </ac:graphicFrameMkLst>
        </pc:graphicFrameChg>
      </pc:sldChg>
      <pc:sldChg chg="addSp delSp modSp mod setBg modClrScheme setClrOvrMap chgLayout">
        <pc:chgData name="Nwakaego Sylvia Boniface (2521142)" userId="S::2521142@student.uwtsd.ac.uk::ed8ac610-829e-442f-8cc9-4bb610ae174b" providerId="AD" clId="Web-{F94E1A39-BF97-7EC3-E727-86A7D0F9906E}" dt="2026-10-12T17:04:43.872" v="467"/>
        <pc:sldMkLst>
          <pc:docMk/>
          <pc:sldMk cId="9353306" sldId="260"/>
        </pc:sldMkLst>
        <pc:spChg chg="mod ord">
          <ac:chgData name="Nwakaego Sylvia Boniface (2521142)" userId="S::2521142@student.uwtsd.ac.uk::ed8ac610-829e-442f-8cc9-4bb610ae174b" providerId="AD" clId="Web-{F94E1A39-BF97-7EC3-E727-86A7D0F9906E}" dt="2026-10-12T17:02:55.275" v="461"/>
          <ac:spMkLst>
            <pc:docMk/>
            <pc:sldMk cId="9353306" sldId="260"/>
            <ac:spMk id="2" creationId="{AE411D9A-9BC4-C399-08BA-F1A7117C0959}"/>
          </ac:spMkLst>
        </pc:spChg>
        <pc:graphicFrameChg chg="add mod modGraphic">
          <ac:chgData name="Nwakaego Sylvia Boniface (2521142)" userId="S::2521142@student.uwtsd.ac.uk::ed8ac610-829e-442f-8cc9-4bb610ae174b" providerId="AD" clId="Web-{F94E1A39-BF97-7EC3-E727-86A7D0F9906E}" dt="2026-10-12T17:04:43.872" v="467"/>
          <ac:graphicFrameMkLst>
            <pc:docMk/>
            <pc:sldMk cId="9353306" sldId="260"/>
            <ac:graphicFrameMk id="114" creationId="{858F42A5-874B-A52A-686C-77ACEA94FB55}"/>
          </ac:graphicFrameMkLst>
        </pc:graphicFrameChg>
      </pc:sldChg>
      <pc:sldChg chg="addSp delSp modSp mod setBg modClrScheme setClrOvrMap chgLayout">
        <pc:chgData name="Nwakaego Sylvia Boniface (2521142)" userId="S::2521142@student.uwtsd.ac.uk::ed8ac610-829e-442f-8cc9-4bb610ae174b" providerId="AD" clId="Web-{F94E1A39-BF97-7EC3-E727-86A7D0F9906E}" dt="2026-10-12T16:18:03.179" v="427" actId="20577"/>
        <pc:sldMkLst>
          <pc:docMk/>
          <pc:sldMk cId="1668738527" sldId="261"/>
        </pc:sldMkLst>
        <pc:spChg chg="mod ord">
          <ac:chgData name="Nwakaego Sylvia Boniface (2521142)" userId="S::2521142@student.uwtsd.ac.uk::ed8ac610-829e-442f-8cc9-4bb610ae174b" providerId="AD" clId="Web-{F94E1A39-BF97-7EC3-E727-86A7D0F9906E}" dt="2026-10-12T16:09:37.677" v="375"/>
          <ac:spMkLst>
            <pc:docMk/>
            <pc:sldMk cId="1668738527" sldId="261"/>
            <ac:spMk id="2" creationId="{DDF082D7-4B23-235A-87F2-FB5840ADDEB3}"/>
          </ac:spMkLst>
        </pc:spChg>
        <pc:graphicFrameChg chg="add mod modGraphic">
          <ac:chgData name="Nwakaego Sylvia Boniface (2521142)" userId="S::2521142@student.uwtsd.ac.uk::ed8ac610-829e-442f-8cc9-4bb610ae174b" providerId="AD" clId="Web-{F94E1A39-BF97-7EC3-E727-86A7D0F9906E}" dt="2026-10-12T16:18:03.179" v="427" actId="20577"/>
          <ac:graphicFrameMkLst>
            <pc:docMk/>
            <pc:sldMk cId="1668738527" sldId="261"/>
            <ac:graphicFrameMk id="5" creationId="{59C6D3D4-F26B-31B4-988A-935B1586B6CD}"/>
          </ac:graphicFrameMkLst>
        </pc:graphicFrameChg>
      </pc:sldChg>
      <pc:sldChg chg="addSp delSp modSp mod setBg modClrScheme setClrOvrMap chgLayout">
        <pc:chgData name="Nwakaego Sylvia Boniface (2521142)" userId="S::2521142@student.uwtsd.ac.uk::ed8ac610-829e-442f-8cc9-4bb610ae174b" providerId="AD" clId="Web-{F94E1A39-BF97-7EC3-E727-86A7D0F9906E}" dt="2026-10-12T17:00:41.178" v="453" actId="20577"/>
        <pc:sldMkLst>
          <pc:docMk/>
          <pc:sldMk cId="3146355665" sldId="262"/>
        </pc:sldMkLst>
        <pc:spChg chg="mod ord">
          <ac:chgData name="Nwakaego Sylvia Boniface (2521142)" userId="S::2521142@student.uwtsd.ac.uk::ed8ac610-829e-442f-8cc9-4bb610ae174b" providerId="AD" clId="Web-{F94E1A39-BF97-7EC3-E727-86A7D0F9906E}" dt="2026-10-12T17:00:41.178" v="453" actId="20577"/>
          <ac:spMkLst>
            <pc:docMk/>
            <pc:sldMk cId="3146355665" sldId="262"/>
            <ac:spMk id="2" creationId="{807EF1F2-88A1-6EE8-4424-35EDA3C8407B}"/>
          </ac:spMkLst>
        </pc:spChg>
        <pc:graphicFrameChg chg="add mod modGraphic">
          <ac:chgData name="Nwakaego Sylvia Boniface (2521142)" userId="S::2521142@student.uwtsd.ac.uk::ed8ac610-829e-442f-8cc9-4bb610ae174b" providerId="AD" clId="Web-{F94E1A39-BF97-7EC3-E727-86A7D0F9906E}" dt="2026-10-12T16:17:12.568" v="424" actId="20577"/>
          <ac:graphicFrameMkLst>
            <pc:docMk/>
            <pc:sldMk cId="3146355665" sldId="262"/>
            <ac:graphicFrameMk id="5" creationId="{FC6CCBD9-6024-1F59-3865-C5FF35030225}"/>
          </ac:graphicFrameMkLst>
        </pc:graphicFrameChg>
      </pc:sldChg>
      <pc:sldChg chg="addSp delSp modSp mod setBg modClrScheme setClrOvrMap chgLayout">
        <pc:chgData name="Nwakaego Sylvia Boniface (2521142)" userId="S::2521142@student.uwtsd.ac.uk::ed8ac610-829e-442f-8cc9-4bb610ae174b" providerId="AD" clId="Web-{F94E1A39-BF97-7EC3-E727-86A7D0F9906E}" dt="2026-10-12T17:00:22.849" v="452" actId="20577"/>
        <pc:sldMkLst>
          <pc:docMk/>
          <pc:sldMk cId="2208383246" sldId="263"/>
        </pc:sldMkLst>
        <pc:spChg chg="mod ord">
          <ac:chgData name="Nwakaego Sylvia Boniface (2521142)" userId="S::2521142@student.uwtsd.ac.uk::ed8ac610-829e-442f-8cc9-4bb610ae174b" providerId="AD" clId="Web-{F94E1A39-BF97-7EC3-E727-86A7D0F9906E}" dt="2026-10-12T17:00:22.849" v="452" actId="20577"/>
          <ac:spMkLst>
            <pc:docMk/>
            <pc:sldMk cId="2208383246" sldId="263"/>
            <ac:spMk id="2" creationId="{B573316F-4DBA-A86E-5985-3932C91D1CA1}"/>
          </ac:spMkLst>
        </pc:spChg>
        <pc:spChg chg="add">
          <ac:chgData name="Nwakaego Sylvia Boniface (2521142)" userId="S::2521142@student.uwtsd.ac.uk::ed8ac610-829e-442f-8cc9-4bb610ae174b" providerId="AD" clId="Web-{F94E1A39-BF97-7EC3-E727-86A7D0F9906E}" dt="2026-10-12T15:09:59.756" v="287"/>
          <ac:spMkLst>
            <pc:docMk/>
            <pc:sldMk cId="2208383246" sldId="263"/>
            <ac:spMk id="174" creationId="{10CE3618-1D7A-4256-B2AF-9DB692996C65}"/>
          </ac:spMkLst>
        </pc:spChg>
        <pc:spChg chg="add">
          <ac:chgData name="Nwakaego Sylvia Boniface (2521142)" userId="S::2521142@student.uwtsd.ac.uk::ed8ac610-829e-442f-8cc9-4bb610ae174b" providerId="AD" clId="Web-{F94E1A39-BF97-7EC3-E727-86A7D0F9906E}" dt="2026-10-12T15:09:59.756" v="287"/>
          <ac:spMkLst>
            <pc:docMk/>
            <pc:sldMk cId="2208383246" sldId="263"/>
            <ac:spMk id="177" creationId="{3F39476B-1A6D-47CB-AC7A-FB87EF003323}"/>
          </ac:spMkLst>
        </pc:spChg>
        <pc:spChg chg="add mod">
          <ac:chgData name="Nwakaego Sylvia Boniface (2521142)" userId="S::2521142@student.uwtsd.ac.uk::ed8ac610-829e-442f-8cc9-4bb610ae174b" providerId="AD" clId="Web-{F94E1A39-BF97-7EC3-E727-86A7D0F9906E}" dt="2026-10-12T16:21:44.921" v="433" actId="20577"/>
          <ac:spMkLst>
            <pc:docMk/>
            <pc:sldMk cId="2208383246" sldId="263"/>
            <ac:spMk id="178" creationId="{524A906F-12CF-E9A2-456C-15EFBAD39F1D}"/>
          </ac:spMkLst>
        </pc:spChg>
        <pc:grpChg chg="add">
          <ac:chgData name="Nwakaego Sylvia Boniface (2521142)" userId="S::2521142@student.uwtsd.ac.uk::ed8ac610-829e-442f-8cc9-4bb610ae174b" providerId="AD" clId="Web-{F94E1A39-BF97-7EC3-E727-86A7D0F9906E}" dt="2026-10-12T15:09:59.756" v="287"/>
          <ac:grpSpMkLst>
            <pc:docMk/>
            <pc:sldMk cId="2208383246" sldId="263"/>
            <ac:grpSpMk id="175" creationId="{B984687B-789E-453B-921F-7804CCA6BA01}"/>
          </ac:grpSpMkLst>
        </pc:grpChg>
      </pc:sldChg>
      <pc:sldChg chg="addSp modSp mod setBg modClrScheme chgLayout">
        <pc:chgData name="Nwakaego Sylvia Boniface (2521142)" userId="S::2521142@student.uwtsd.ac.uk::ed8ac610-829e-442f-8cc9-4bb610ae174b" providerId="AD" clId="Web-{F94E1A39-BF97-7EC3-E727-86A7D0F9906E}" dt="2026-10-12T16:59:59.411" v="450" actId="20577"/>
        <pc:sldMkLst>
          <pc:docMk/>
          <pc:sldMk cId="634416761" sldId="264"/>
        </pc:sldMkLst>
        <pc:spChg chg="mod ord">
          <ac:chgData name="Nwakaego Sylvia Boniface (2521142)" userId="S::2521142@student.uwtsd.ac.uk::ed8ac610-829e-442f-8cc9-4bb610ae174b" providerId="AD" clId="Web-{F94E1A39-BF97-7EC3-E727-86A7D0F9906E}" dt="2026-10-12T16:59:59.411" v="450" actId="20577"/>
          <ac:spMkLst>
            <pc:docMk/>
            <pc:sldMk cId="634416761" sldId="264"/>
            <ac:spMk id="2" creationId="{28AF3AB4-044A-4F42-92D3-ADBDA3668DA9}"/>
          </ac:spMkLst>
        </pc:spChg>
        <pc:spChg chg="mod ord">
          <ac:chgData name="Nwakaego Sylvia Boniface (2521142)" userId="S::2521142@student.uwtsd.ac.uk::ed8ac610-829e-442f-8cc9-4bb610ae174b" providerId="AD" clId="Web-{F94E1A39-BF97-7EC3-E727-86A7D0F9906E}" dt="2026-10-12T16:22:30.829" v="437" actId="1076"/>
          <ac:spMkLst>
            <pc:docMk/>
            <pc:sldMk cId="634416761" sldId="264"/>
            <ac:spMk id="3" creationId="{95E24B93-0255-6AB8-715A-A060C9F0C4CF}"/>
          </ac:spMkLst>
        </pc:spChg>
        <pc:spChg chg="add">
          <ac:chgData name="Nwakaego Sylvia Boniface (2521142)" userId="S::2521142@student.uwtsd.ac.uk::ed8ac610-829e-442f-8cc9-4bb610ae174b" providerId="AD" clId="Web-{F94E1A39-BF97-7EC3-E727-86A7D0F9906E}" dt="2026-10-12T14:06:26.389" v="20"/>
          <ac:spMkLst>
            <pc:docMk/>
            <pc:sldMk cId="634416761" sldId="264"/>
            <ac:spMk id="8" creationId="{10CE3618-1D7A-4256-B2AF-9DB692996C65}"/>
          </ac:spMkLst>
        </pc:spChg>
        <pc:spChg chg="add">
          <ac:chgData name="Nwakaego Sylvia Boniface (2521142)" userId="S::2521142@student.uwtsd.ac.uk::ed8ac610-829e-442f-8cc9-4bb610ae174b" providerId="AD" clId="Web-{F94E1A39-BF97-7EC3-E727-86A7D0F9906E}" dt="2026-10-12T14:06:26.389" v="20"/>
          <ac:spMkLst>
            <pc:docMk/>
            <pc:sldMk cId="634416761" sldId="264"/>
            <ac:spMk id="33" creationId="{3F39476B-1A6D-47CB-AC7A-FB87EF003323}"/>
          </ac:spMkLst>
        </pc:spChg>
        <pc:grpChg chg="add">
          <ac:chgData name="Nwakaego Sylvia Boniface (2521142)" userId="S::2521142@student.uwtsd.ac.uk::ed8ac610-829e-442f-8cc9-4bb610ae174b" providerId="AD" clId="Web-{F94E1A39-BF97-7EC3-E727-86A7D0F9906E}" dt="2026-10-12T14:06:26.389" v="20"/>
          <ac:grpSpMkLst>
            <pc:docMk/>
            <pc:sldMk cId="634416761" sldId="264"/>
            <ac:grpSpMk id="10" creationId="{B984687B-789E-453B-921F-7804CCA6BA01}"/>
          </ac:grpSpMkLst>
        </pc:grpChg>
      </pc:sldChg>
      <pc:sldMasterChg chg="add addSldLayout modSldLayout">
        <pc:chgData name="Nwakaego Sylvia Boniface (2521142)" userId="S::2521142@student.uwtsd.ac.uk::ed8ac610-829e-442f-8cc9-4bb610ae174b" providerId="AD" clId="Web-{F94E1A39-BF97-7EC3-E727-86A7D0F9906E}" dt="2026-10-12T14:02:10.004" v="2"/>
        <pc:sldMasterMkLst>
          <pc:docMk/>
          <pc:sldMasterMk cId="3955952529" sldId="2147483834"/>
        </pc:sldMasterMkLst>
        <pc:sldLayoutChg chg="add mod replId">
          <pc:chgData name="Nwakaego Sylvia Boniface (2521142)" userId="S::2521142@student.uwtsd.ac.uk::ed8ac610-829e-442f-8cc9-4bb610ae174b" providerId="AD" clId="Web-{F94E1A39-BF97-7EC3-E727-86A7D0F9906E}" dt="2026-10-12T14:02:10.004" v="2"/>
          <pc:sldLayoutMkLst>
            <pc:docMk/>
            <pc:sldMasterMk cId="3955952529" sldId="2147483834"/>
            <pc:sldLayoutMk cId="2010828216" sldId="2147483835"/>
          </pc:sldLayoutMkLst>
        </pc:sldLayoutChg>
        <pc:sldLayoutChg chg="add mod replId">
          <pc:chgData name="Nwakaego Sylvia Boniface (2521142)" userId="S::2521142@student.uwtsd.ac.uk::ed8ac610-829e-442f-8cc9-4bb610ae174b" providerId="AD" clId="Web-{F94E1A39-BF97-7EC3-E727-86A7D0F9906E}" dt="2026-10-12T14:02:10.004" v="2"/>
          <pc:sldLayoutMkLst>
            <pc:docMk/>
            <pc:sldMasterMk cId="3955952529" sldId="2147483834"/>
            <pc:sldLayoutMk cId="3769790294" sldId="2147483836"/>
          </pc:sldLayoutMkLst>
        </pc:sldLayoutChg>
        <pc:sldLayoutChg chg="add mod replId">
          <pc:chgData name="Nwakaego Sylvia Boniface (2521142)" userId="S::2521142@student.uwtsd.ac.uk::ed8ac610-829e-442f-8cc9-4bb610ae174b" providerId="AD" clId="Web-{F94E1A39-BF97-7EC3-E727-86A7D0F9906E}" dt="2026-10-12T14:02:10.004" v="2"/>
          <pc:sldLayoutMkLst>
            <pc:docMk/>
            <pc:sldMasterMk cId="3955952529" sldId="2147483834"/>
            <pc:sldLayoutMk cId="3918367223" sldId="2147483837"/>
          </pc:sldLayoutMkLst>
        </pc:sldLayoutChg>
        <pc:sldLayoutChg chg="add mod replId">
          <pc:chgData name="Nwakaego Sylvia Boniface (2521142)" userId="S::2521142@student.uwtsd.ac.uk::ed8ac610-829e-442f-8cc9-4bb610ae174b" providerId="AD" clId="Web-{F94E1A39-BF97-7EC3-E727-86A7D0F9906E}" dt="2026-10-12T14:02:10.004" v="2"/>
          <pc:sldLayoutMkLst>
            <pc:docMk/>
            <pc:sldMasterMk cId="3955952529" sldId="2147483834"/>
            <pc:sldLayoutMk cId="365758043" sldId="2147483838"/>
          </pc:sldLayoutMkLst>
        </pc:sldLayoutChg>
        <pc:sldLayoutChg chg="add mod replId">
          <pc:chgData name="Nwakaego Sylvia Boniface (2521142)" userId="S::2521142@student.uwtsd.ac.uk::ed8ac610-829e-442f-8cc9-4bb610ae174b" providerId="AD" clId="Web-{F94E1A39-BF97-7EC3-E727-86A7D0F9906E}" dt="2026-10-12T14:02:10.004" v="2"/>
          <pc:sldLayoutMkLst>
            <pc:docMk/>
            <pc:sldMasterMk cId="3955952529" sldId="2147483834"/>
            <pc:sldLayoutMk cId="2876520443" sldId="2147483839"/>
          </pc:sldLayoutMkLst>
        </pc:sldLayoutChg>
        <pc:sldLayoutChg chg="add mod replId">
          <pc:chgData name="Nwakaego Sylvia Boniface (2521142)" userId="S::2521142@student.uwtsd.ac.uk::ed8ac610-829e-442f-8cc9-4bb610ae174b" providerId="AD" clId="Web-{F94E1A39-BF97-7EC3-E727-86A7D0F9906E}" dt="2026-10-12T14:02:10.004" v="2"/>
          <pc:sldLayoutMkLst>
            <pc:docMk/>
            <pc:sldMasterMk cId="3955952529" sldId="2147483834"/>
            <pc:sldLayoutMk cId="1286780307" sldId="2147483840"/>
          </pc:sldLayoutMkLst>
        </pc:sldLayoutChg>
        <pc:sldLayoutChg chg="add mod replId">
          <pc:chgData name="Nwakaego Sylvia Boniface (2521142)" userId="S::2521142@student.uwtsd.ac.uk::ed8ac610-829e-442f-8cc9-4bb610ae174b" providerId="AD" clId="Web-{F94E1A39-BF97-7EC3-E727-86A7D0F9906E}" dt="2026-10-12T14:02:10.004" v="2"/>
          <pc:sldLayoutMkLst>
            <pc:docMk/>
            <pc:sldMasterMk cId="3955952529" sldId="2147483834"/>
            <pc:sldLayoutMk cId="1372828615" sldId="2147483841"/>
          </pc:sldLayoutMkLst>
        </pc:sldLayoutChg>
        <pc:sldLayoutChg chg="add mod replId">
          <pc:chgData name="Nwakaego Sylvia Boniface (2521142)" userId="S::2521142@student.uwtsd.ac.uk::ed8ac610-829e-442f-8cc9-4bb610ae174b" providerId="AD" clId="Web-{F94E1A39-BF97-7EC3-E727-86A7D0F9906E}" dt="2026-10-12T14:02:10.004" v="2"/>
          <pc:sldLayoutMkLst>
            <pc:docMk/>
            <pc:sldMasterMk cId="3955952529" sldId="2147483834"/>
            <pc:sldLayoutMk cId="3455774846" sldId="2147483842"/>
          </pc:sldLayoutMkLst>
        </pc:sldLayoutChg>
        <pc:sldLayoutChg chg="add mod replId">
          <pc:chgData name="Nwakaego Sylvia Boniface (2521142)" userId="S::2521142@student.uwtsd.ac.uk::ed8ac610-829e-442f-8cc9-4bb610ae174b" providerId="AD" clId="Web-{F94E1A39-BF97-7EC3-E727-86A7D0F9906E}" dt="2026-10-12T14:02:10.004" v="2"/>
          <pc:sldLayoutMkLst>
            <pc:docMk/>
            <pc:sldMasterMk cId="3955952529" sldId="2147483834"/>
            <pc:sldLayoutMk cId="2397359021" sldId="2147483843"/>
          </pc:sldLayoutMkLst>
        </pc:sldLayoutChg>
        <pc:sldLayoutChg chg="add mod replId">
          <pc:chgData name="Nwakaego Sylvia Boniface (2521142)" userId="S::2521142@student.uwtsd.ac.uk::ed8ac610-829e-442f-8cc9-4bb610ae174b" providerId="AD" clId="Web-{F94E1A39-BF97-7EC3-E727-86A7D0F9906E}" dt="2026-10-12T14:02:10.004" v="2"/>
          <pc:sldLayoutMkLst>
            <pc:docMk/>
            <pc:sldMasterMk cId="3955952529" sldId="2147483834"/>
            <pc:sldLayoutMk cId="1921235598" sldId="2147483844"/>
          </pc:sldLayoutMkLst>
        </pc:sldLayoutChg>
        <pc:sldLayoutChg chg="add mod replId">
          <pc:chgData name="Nwakaego Sylvia Boniface (2521142)" userId="S::2521142@student.uwtsd.ac.uk::ed8ac610-829e-442f-8cc9-4bb610ae174b" providerId="AD" clId="Web-{F94E1A39-BF97-7EC3-E727-86A7D0F9906E}" dt="2026-10-12T14:02:10.004" v="2"/>
          <pc:sldLayoutMkLst>
            <pc:docMk/>
            <pc:sldMasterMk cId="3955952529" sldId="2147483834"/>
            <pc:sldLayoutMk cId="2713982167" sldId="2147483845"/>
          </pc:sldLayoutMkLst>
        </pc:sldLayoutChg>
      </pc:sldMasterChg>
    </pc:docChg>
  </pc:docChgLst>
  <pc:docChgLst>
    <pc:chgData name="Nwakaego Sylvia Boniface (2521142)" userId="S::2521142@student.uwtsd.ac.uk::ed8ac610-829e-442f-8cc9-4bb610ae174b" providerId="AD" clId="Web-{31DA0D9C-F953-734E-8D4A-F368A9C5689E}"/>
    <pc:docChg chg="addSld delSld modSld">
      <pc:chgData name="Nwakaego Sylvia Boniface (2521142)" userId="S::2521142@student.uwtsd.ac.uk::ed8ac610-829e-442f-8cc9-4bb610ae174b" providerId="AD" clId="Web-{31DA0D9C-F953-734E-8D4A-F368A9C5689E}" dt="2026-10-05T20:41:14.567" v="178" actId="20577"/>
      <pc:docMkLst>
        <pc:docMk/>
      </pc:docMkLst>
      <pc:sldChg chg="modSp">
        <pc:chgData name="Nwakaego Sylvia Boniface (2521142)" userId="S::2521142@student.uwtsd.ac.uk::ed8ac610-829e-442f-8cc9-4bb610ae174b" providerId="AD" clId="Web-{31DA0D9C-F953-734E-8D4A-F368A9C5689E}" dt="2026-10-05T20:11:35.856" v="102" actId="20577"/>
        <pc:sldMkLst>
          <pc:docMk/>
          <pc:sldMk cId="3590065650" sldId="257"/>
        </pc:sldMkLst>
        <pc:spChg chg="mod">
          <ac:chgData name="Nwakaego Sylvia Boniface (2521142)" userId="S::2521142@student.uwtsd.ac.uk::ed8ac610-829e-442f-8cc9-4bb610ae174b" providerId="AD" clId="Web-{31DA0D9C-F953-734E-8D4A-F368A9C5689E}" dt="2026-10-05T20:11:31.528" v="101" actId="20577"/>
          <ac:spMkLst>
            <pc:docMk/>
            <pc:sldMk cId="3590065650" sldId="257"/>
            <ac:spMk id="2" creationId="{52345478-7CF2-500A-7095-CEF472F5E133}"/>
          </ac:spMkLst>
        </pc:spChg>
        <pc:spChg chg="mod">
          <ac:chgData name="Nwakaego Sylvia Boniface (2521142)" userId="S::2521142@student.uwtsd.ac.uk::ed8ac610-829e-442f-8cc9-4bb610ae174b" providerId="AD" clId="Web-{31DA0D9C-F953-734E-8D4A-F368A9C5689E}" dt="2026-10-05T20:11:35.856" v="102" actId="20577"/>
          <ac:spMkLst>
            <pc:docMk/>
            <pc:sldMk cId="3590065650" sldId="257"/>
            <ac:spMk id="3" creationId="{88B1CE72-C7FC-37AD-9271-ACAAEDB863EA}"/>
          </ac:spMkLst>
        </pc:spChg>
      </pc:sldChg>
      <pc:sldChg chg="modSp">
        <pc:chgData name="Nwakaego Sylvia Boniface (2521142)" userId="S::2521142@student.uwtsd.ac.uk::ed8ac610-829e-442f-8cc9-4bb610ae174b" providerId="AD" clId="Web-{31DA0D9C-F953-734E-8D4A-F368A9C5689E}" dt="2026-10-05T20:24:03.396" v="147" actId="20577"/>
        <pc:sldMkLst>
          <pc:docMk/>
          <pc:sldMk cId="1366689003" sldId="259"/>
        </pc:sldMkLst>
        <pc:spChg chg="mod">
          <ac:chgData name="Nwakaego Sylvia Boniface (2521142)" userId="S::2521142@student.uwtsd.ac.uk::ed8ac610-829e-442f-8cc9-4bb610ae174b" providerId="AD" clId="Web-{31DA0D9C-F953-734E-8D4A-F368A9C5689E}" dt="2026-10-05T20:10:26.804" v="92" actId="20577"/>
          <ac:spMkLst>
            <pc:docMk/>
            <pc:sldMk cId="1366689003" sldId="259"/>
            <ac:spMk id="2" creationId="{D4603C98-9BD6-BF74-2BFD-B43C9D8549BB}"/>
          </ac:spMkLst>
        </pc:spChg>
      </pc:sldChg>
      <pc:sldChg chg="modSp">
        <pc:chgData name="Nwakaego Sylvia Boniface (2521142)" userId="S::2521142@student.uwtsd.ac.uk::ed8ac610-829e-442f-8cc9-4bb610ae174b" providerId="AD" clId="Web-{31DA0D9C-F953-734E-8D4A-F368A9C5689E}" dt="2026-10-05T20:16:10.236" v="120" actId="20577"/>
        <pc:sldMkLst>
          <pc:docMk/>
          <pc:sldMk cId="9353306" sldId="260"/>
        </pc:sldMkLst>
        <pc:spChg chg="mod">
          <ac:chgData name="Nwakaego Sylvia Boniface (2521142)" userId="S::2521142@student.uwtsd.ac.uk::ed8ac610-829e-442f-8cc9-4bb610ae174b" providerId="AD" clId="Web-{31DA0D9C-F953-734E-8D4A-F368A9C5689E}" dt="2026-10-05T20:11:58.326" v="104" actId="20577"/>
          <ac:spMkLst>
            <pc:docMk/>
            <pc:sldMk cId="9353306" sldId="260"/>
            <ac:spMk id="2" creationId="{AE411D9A-9BC4-C399-08BA-F1A7117C0959}"/>
          </ac:spMkLst>
        </pc:spChg>
      </pc:sldChg>
      <pc:sldChg chg="modSp new">
        <pc:chgData name="Nwakaego Sylvia Boniface (2521142)" userId="S::2521142@student.uwtsd.ac.uk::ed8ac610-829e-442f-8cc9-4bb610ae174b" providerId="AD" clId="Web-{31DA0D9C-F953-734E-8D4A-F368A9C5689E}" dt="2026-10-05T20:26:42.923" v="156" actId="20577"/>
        <pc:sldMkLst>
          <pc:docMk/>
          <pc:sldMk cId="1668738527" sldId="261"/>
        </pc:sldMkLst>
        <pc:spChg chg="mod">
          <ac:chgData name="Nwakaego Sylvia Boniface (2521142)" userId="S::2521142@student.uwtsd.ac.uk::ed8ac610-829e-442f-8cc9-4bb610ae174b" providerId="AD" clId="Web-{31DA0D9C-F953-734E-8D4A-F368A9C5689E}" dt="2026-10-05T20:08:25.905" v="85" actId="20577"/>
          <ac:spMkLst>
            <pc:docMk/>
            <pc:sldMk cId="1668738527" sldId="261"/>
            <ac:spMk id="2" creationId="{DDF082D7-4B23-235A-87F2-FB5840ADDEB3}"/>
          </ac:spMkLst>
        </pc:spChg>
      </pc:sldChg>
      <pc:sldChg chg="modSp new">
        <pc:chgData name="Nwakaego Sylvia Boniface (2521142)" userId="S::2521142@student.uwtsd.ac.uk::ed8ac610-829e-442f-8cc9-4bb610ae174b" providerId="AD" clId="Web-{31DA0D9C-F953-734E-8D4A-F368A9C5689E}" dt="2026-10-05T20:29:38.063" v="168" actId="20577"/>
        <pc:sldMkLst>
          <pc:docMk/>
          <pc:sldMk cId="3146355665" sldId="262"/>
        </pc:sldMkLst>
        <pc:spChg chg="mod">
          <ac:chgData name="Nwakaego Sylvia Boniface (2521142)" userId="S::2521142@student.uwtsd.ac.uk::ed8ac610-829e-442f-8cc9-4bb610ae174b" providerId="AD" clId="Web-{31DA0D9C-F953-734E-8D4A-F368A9C5689E}" dt="2026-10-05T20:07:34.010" v="79" actId="20577"/>
          <ac:spMkLst>
            <pc:docMk/>
            <pc:sldMk cId="3146355665" sldId="262"/>
            <ac:spMk id="2" creationId="{807EF1F2-88A1-6EE8-4424-35EDA3C8407B}"/>
          </ac:spMkLst>
        </pc:spChg>
      </pc:sldChg>
      <pc:sldChg chg="modSp new">
        <pc:chgData name="Nwakaego Sylvia Boniface (2521142)" userId="S::2521142@student.uwtsd.ac.uk::ed8ac610-829e-442f-8cc9-4bb610ae174b" providerId="AD" clId="Web-{31DA0D9C-F953-734E-8D4A-F368A9C5689E}" dt="2026-10-05T20:31:23.321" v="174" actId="20577"/>
        <pc:sldMkLst>
          <pc:docMk/>
          <pc:sldMk cId="2208383246" sldId="263"/>
        </pc:sldMkLst>
        <pc:spChg chg="mod">
          <ac:chgData name="Nwakaego Sylvia Boniface (2521142)" userId="S::2521142@student.uwtsd.ac.uk::ed8ac610-829e-442f-8cc9-4bb610ae174b" providerId="AD" clId="Web-{31DA0D9C-F953-734E-8D4A-F368A9C5689E}" dt="2026-10-05T20:07:43.714" v="80" actId="20577"/>
          <ac:spMkLst>
            <pc:docMk/>
            <pc:sldMk cId="2208383246" sldId="263"/>
            <ac:spMk id="2" creationId="{B573316F-4DBA-A86E-5985-3932C91D1CA1}"/>
          </ac:spMkLst>
        </pc:spChg>
      </pc:sldChg>
      <pc:sldChg chg="modSp new">
        <pc:chgData name="Nwakaego Sylvia Boniface (2521142)" userId="S::2521142@student.uwtsd.ac.uk::ed8ac610-829e-442f-8cc9-4bb610ae174b" providerId="AD" clId="Web-{31DA0D9C-F953-734E-8D4A-F368A9C5689E}" dt="2026-10-05T20:06:21.739" v="72" actId="20577"/>
        <pc:sldMkLst>
          <pc:docMk/>
          <pc:sldMk cId="634416761" sldId="264"/>
        </pc:sldMkLst>
        <pc:spChg chg="mod">
          <ac:chgData name="Nwakaego Sylvia Boniface (2521142)" userId="S::2521142@student.uwtsd.ac.uk::ed8ac610-829e-442f-8cc9-4bb610ae174b" providerId="AD" clId="Web-{31DA0D9C-F953-734E-8D4A-F368A9C5689E}" dt="2026-10-05T20:06:13.879" v="71" actId="20577"/>
          <ac:spMkLst>
            <pc:docMk/>
            <pc:sldMk cId="634416761" sldId="264"/>
            <ac:spMk id="2" creationId="{28AF3AB4-044A-4F42-92D3-ADBDA3668DA9}"/>
          </ac:spMkLst>
        </pc:spChg>
        <pc:spChg chg="mod">
          <ac:chgData name="Nwakaego Sylvia Boniface (2521142)" userId="S::2521142@student.uwtsd.ac.uk::ed8ac610-829e-442f-8cc9-4bb610ae174b" providerId="AD" clId="Web-{31DA0D9C-F953-734E-8D4A-F368A9C5689E}" dt="2026-10-05T20:06:21.739" v="72" actId="20577"/>
          <ac:spMkLst>
            <pc:docMk/>
            <pc:sldMk cId="634416761" sldId="264"/>
            <ac:spMk id="3" creationId="{95E24B93-0255-6AB8-715A-A060C9F0C4CF}"/>
          </ac:spMkLst>
        </pc:spChg>
      </pc:sldChg>
    </pc:docChg>
  </pc:docChgLst>
  <pc:docChgLst>
    <pc:chgData name="Nwakaego Sylvia Boniface (2521142)" userId="S::2521142@student.uwtsd.ac.uk::ed8ac610-829e-442f-8cc9-4bb610ae174b" providerId="AD" clId="Web-{7B6E1119-788E-FFC2-5856-FA46C1651D09}"/>
    <pc:docChg chg="modSld">
      <pc:chgData name="Nwakaego Sylvia Boniface (2521142)" userId="S::2521142@student.uwtsd.ac.uk::ed8ac610-829e-442f-8cc9-4bb610ae174b" providerId="AD" clId="Web-{7B6E1119-788E-FFC2-5856-FA46C1651D09}" dt="2026-10-05T21:18:58.911" v="29" actId="20577"/>
      <pc:docMkLst>
        <pc:docMk/>
      </pc:docMkLst>
      <pc:sldChg chg="modSp">
        <pc:chgData name="Nwakaego Sylvia Boniface (2521142)" userId="S::2521142@student.uwtsd.ac.uk::ed8ac610-829e-442f-8cc9-4bb610ae174b" providerId="AD" clId="Web-{7B6E1119-788E-FFC2-5856-FA46C1651D09}" dt="2026-10-05T21:17:33.660" v="24" actId="20577"/>
        <pc:sldMkLst>
          <pc:docMk/>
          <pc:sldMk cId="1366689003" sldId="259"/>
        </pc:sldMkLst>
      </pc:sldChg>
      <pc:sldChg chg="modSp">
        <pc:chgData name="Nwakaego Sylvia Boniface (2521142)" userId="S::2521142@student.uwtsd.ac.uk::ed8ac610-829e-442f-8cc9-4bb610ae174b" providerId="AD" clId="Web-{7B6E1119-788E-FFC2-5856-FA46C1651D09}" dt="2026-10-05T21:16:39.738" v="22" actId="20577"/>
        <pc:sldMkLst>
          <pc:docMk/>
          <pc:sldMk cId="9353306" sldId="260"/>
        </pc:sldMkLst>
      </pc:sldChg>
      <pc:sldChg chg="modSp">
        <pc:chgData name="Nwakaego Sylvia Boniface (2521142)" userId="S::2521142@student.uwtsd.ac.uk::ed8ac610-829e-442f-8cc9-4bb610ae174b" providerId="AD" clId="Web-{7B6E1119-788E-FFC2-5856-FA46C1651D09}" dt="2026-10-05T21:18:58.911" v="29" actId="20577"/>
        <pc:sldMkLst>
          <pc:docMk/>
          <pc:sldMk cId="2208383246" sldId="263"/>
        </pc:sldMkLst>
      </pc:sldChg>
    </pc:docChg>
  </pc:docChgLst>
  <pc:docChgLst>
    <pc:chgData name="Nwakaego Sylvia Boniface (2521142)" userId="S::2521142@student.uwtsd.ac.uk::ed8ac610-829e-442f-8cc9-4bb610ae174b" providerId="AD" clId="Web-{48C6A675-ADFA-9F47-3D5C-6C80D858E0AC}"/>
    <pc:docChg chg="modSld">
      <pc:chgData name="Nwakaego Sylvia Boniface (2521142)" userId="S::2521142@student.uwtsd.ac.uk::ed8ac610-829e-442f-8cc9-4bb610ae174b" providerId="AD" clId="Web-{48C6A675-ADFA-9F47-3D5C-6C80D858E0AC}" dt="2026-10-15T09:51:59.348" v="93" actId="20577"/>
      <pc:docMkLst>
        <pc:docMk/>
      </pc:docMkLst>
      <pc:sldChg chg="modSp">
        <pc:chgData name="Nwakaego Sylvia Boniface (2521142)" userId="S::2521142@student.uwtsd.ac.uk::ed8ac610-829e-442f-8cc9-4bb610ae174b" providerId="AD" clId="Web-{48C6A675-ADFA-9F47-3D5C-6C80D858E0AC}" dt="2026-10-15T09:35:16.448" v="88" actId="14100"/>
        <pc:sldMkLst>
          <pc:docMk/>
          <pc:sldMk cId="3590065650" sldId="257"/>
        </pc:sldMkLst>
        <pc:spChg chg="mod">
          <ac:chgData name="Nwakaego Sylvia Boniface (2521142)" userId="S::2521142@student.uwtsd.ac.uk::ed8ac610-829e-442f-8cc9-4bb610ae174b" providerId="AD" clId="Web-{48C6A675-ADFA-9F47-3D5C-6C80D858E0AC}" dt="2026-10-15T09:35:16.448" v="88" actId="14100"/>
          <ac:spMkLst>
            <pc:docMk/>
            <pc:sldMk cId="3590065650" sldId="257"/>
            <ac:spMk id="3" creationId="{88B1CE72-C7FC-37AD-9271-ACAAEDB863EA}"/>
          </ac:spMkLst>
        </pc:spChg>
      </pc:sldChg>
      <pc:sldChg chg="addSp delSp modSp">
        <pc:chgData name="Nwakaego Sylvia Boniface (2521142)" userId="S::2521142@student.uwtsd.ac.uk::ed8ac610-829e-442f-8cc9-4bb610ae174b" providerId="AD" clId="Web-{48C6A675-ADFA-9F47-3D5C-6C80D858E0AC}" dt="2026-10-15T09:39:33.360" v="90" actId="20577"/>
        <pc:sldMkLst>
          <pc:docMk/>
          <pc:sldMk cId="1668738527" sldId="261"/>
        </pc:sldMkLst>
        <pc:spChg chg="add">
          <ac:chgData name="Nwakaego Sylvia Boniface (2521142)" userId="S::2521142@student.uwtsd.ac.uk::ed8ac610-829e-442f-8cc9-4bb610ae174b" providerId="AD" clId="Web-{48C6A675-ADFA-9F47-3D5C-6C80D858E0AC}" dt="2026-10-15T09:30:36.613" v="84"/>
          <ac:spMkLst>
            <pc:docMk/>
            <pc:sldMk cId="1668738527" sldId="261"/>
            <ac:spMk id="38" creationId="{ED0729F1-ABF0-4A9E-8C03-5EE8FC12256E}"/>
          </ac:spMkLst>
        </pc:spChg>
        <pc:grpChg chg="add">
          <ac:chgData name="Nwakaego Sylvia Boniface (2521142)" userId="S::2521142@student.uwtsd.ac.uk::ed8ac610-829e-442f-8cc9-4bb610ae174b" providerId="AD" clId="Web-{48C6A675-ADFA-9F47-3D5C-6C80D858E0AC}" dt="2026-10-15T09:30:36.613" v="84"/>
          <ac:grpSpMkLst>
            <pc:docMk/>
            <pc:sldMk cId="1668738527" sldId="261"/>
            <ac:grpSpMk id="40" creationId="{C1A5E60E-2EE5-4070-9E95-A54C6097854D}"/>
          </ac:grpSpMkLst>
        </pc:grpChg>
        <pc:graphicFrameChg chg="mod modGraphic">
          <ac:chgData name="Nwakaego Sylvia Boniface (2521142)" userId="S::2521142@student.uwtsd.ac.uk::ed8ac610-829e-442f-8cc9-4bb610ae174b" providerId="AD" clId="Web-{48C6A675-ADFA-9F47-3D5C-6C80D858E0AC}" dt="2026-10-15T09:39:33.360" v="90" actId="20577"/>
          <ac:graphicFrameMkLst>
            <pc:docMk/>
            <pc:sldMk cId="1668738527" sldId="261"/>
            <ac:graphicFrameMk id="5" creationId="{59C6D3D4-F26B-31B4-988A-935B1586B6CD}"/>
          </ac:graphicFrameMkLst>
        </pc:graphicFrameChg>
      </pc:sldChg>
      <pc:sldChg chg="modSp">
        <pc:chgData name="Nwakaego Sylvia Boniface (2521142)" userId="S::2521142@student.uwtsd.ac.uk::ed8ac610-829e-442f-8cc9-4bb610ae174b" providerId="AD" clId="Web-{48C6A675-ADFA-9F47-3D5C-6C80D858E0AC}" dt="2026-10-15T09:34:11.055" v="86" actId="14100"/>
        <pc:sldMkLst>
          <pc:docMk/>
          <pc:sldMk cId="3146355665" sldId="262"/>
        </pc:sldMkLst>
        <pc:graphicFrameChg chg="mod modGraphic">
          <ac:chgData name="Nwakaego Sylvia Boniface (2521142)" userId="S::2521142@student.uwtsd.ac.uk::ed8ac610-829e-442f-8cc9-4bb610ae174b" providerId="AD" clId="Web-{48C6A675-ADFA-9F47-3D5C-6C80D858E0AC}" dt="2026-10-15T09:34:11.055" v="86" actId="14100"/>
          <ac:graphicFrameMkLst>
            <pc:docMk/>
            <pc:sldMk cId="3146355665" sldId="262"/>
            <ac:graphicFrameMk id="5" creationId="{FC6CCBD9-6024-1F59-3865-C5FF35030225}"/>
          </ac:graphicFrameMkLst>
        </pc:graphicFrameChg>
      </pc:sldChg>
      <pc:sldChg chg="modSp">
        <pc:chgData name="Nwakaego Sylvia Boniface (2521142)" userId="S::2521142@student.uwtsd.ac.uk::ed8ac610-829e-442f-8cc9-4bb610ae174b" providerId="AD" clId="Web-{48C6A675-ADFA-9F47-3D5C-6C80D858E0AC}" dt="2026-10-15T09:41:59.317" v="92" actId="20577"/>
        <pc:sldMkLst>
          <pc:docMk/>
          <pc:sldMk cId="2208383246" sldId="263"/>
        </pc:sldMkLst>
        <pc:spChg chg="mod">
          <ac:chgData name="Nwakaego Sylvia Boniface (2521142)" userId="S::2521142@student.uwtsd.ac.uk::ed8ac610-829e-442f-8cc9-4bb610ae174b" providerId="AD" clId="Web-{48C6A675-ADFA-9F47-3D5C-6C80D858E0AC}" dt="2026-10-15T09:41:59.317" v="92" actId="20577"/>
          <ac:spMkLst>
            <pc:docMk/>
            <pc:sldMk cId="2208383246" sldId="263"/>
            <ac:spMk id="178" creationId="{524A906F-12CF-E9A2-456C-15EFBAD39F1D}"/>
          </ac:spMkLst>
        </pc:spChg>
      </pc:sldChg>
      <pc:sldChg chg="modSp">
        <pc:chgData name="Nwakaego Sylvia Boniface (2521142)" userId="S::2521142@student.uwtsd.ac.uk::ed8ac610-829e-442f-8cc9-4bb610ae174b" providerId="AD" clId="Web-{48C6A675-ADFA-9F47-3D5C-6C80D858E0AC}" dt="2026-10-15T09:51:59.348" v="93" actId="20577"/>
        <pc:sldMkLst>
          <pc:docMk/>
          <pc:sldMk cId="634416761" sldId="264"/>
        </pc:sldMkLst>
        <pc:spChg chg="mod">
          <ac:chgData name="Nwakaego Sylvia Boniface (2521142)" userId="S::2521142@student.uwtsd.ac.uk::ed8ac610-829e-442f-8cc9-4bb610ae174b" providerId="AD" clId="Web-{48C6A675-ADFA-9F47-3D5C-6C80D858E0AC}" dt="2026-10-15T09:51:59.348" v="93" actId="20577"/>
          <ac:spMkLst>
            <pc:docMk/>
            <pc:sldMk cId="634416761" sldId="264"/>
            <ac:spMk id="3" creationId="{95E24B93-0255-6AB8-715A-A060C9F0C4CF}"/>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85D12B-9841-41E3-BE84-EB2CDCC1CA1A}"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55A0369B-6F80-40A4-9EBD-3EAFDD51B083}">
      <dgm:prSet/>
      <dgm:spPr/>
      <dgm:t>
        <a:bodyPr/>
        <a:lstStyle/>
        <a:p>
          <a:r>
            <a:rPr lang="en-GB" dirty="0">
              <a:latin typeface="Arial"/>
              <a:cs typeface="Arial"/>
            </a:rPr>
            <a:t> </a:t>
          </a:r>
          <a:r>
            <a:rPr lang="en-GB" b="1">
              <a:latin typeface="Arial"/>
              <a:cs typeface="Arial"/>
            </a:rPr>
            <a:t>Employer:</a:t>
          </a:r>
          <a:r>
            <a:rPr lang="en-GB" b="0">
              <a:latin typeface="Arial"/>
              <a:cs typeface="Arial"/>
            </a:rPr>
            <a:t> Devon County Council</a:t>
          </a:r>
          <a:br>
            <a:rPr lang="en-GB" b="0" dirty="0">
              <a:latin typeface="Arial"/>
              <a:cs typeface="Arial"/>
            </a:rPr>
          </a:br>
          <a:r>
            <a:rPr lang="en-GB" b="0" dirty="0">
              <a:latin typeface="Arial"/>
              <a:cs typeface="Arial"/>
            </a:rPr>
            <a:t> </a:t>
          </a:r>
          <a:r>
            <a:rPr lang="en-GB" b="1">
              <a:latin typeface="Arial"/>
              <a:cs typeface="Arial"/>
            </a:rPr>
            <a:t>Location:</a:t>
          </a:r>
          <a:r>
            <a:rPr lang="en-GB" b="0">
              <a:latin typeface="Arial"/>
              <a:cs typeface="Arial"/>
            </a:rPr>
            <a:t> Bideford, Devon (EX39 3AG)</a:t>
          </a:r>
          <a:br>
            <a:rPr lang="en-GB" b="0" dirty="0">
              <a:latin typeface="Arial"/>
              <a:cs typeface="Arial"/>
            </a:rPr>
          </a:br>
          <a:r>
            <a:rPr lang="en-GB" b="0" dirty="0">
              <a:latin typeface="Arial"/>
              <a:cs typeface="Arial"/>
            </a:rPr>
            <a:t> </a:t>
          </a:r>
          <a:r>
            <a:rPr lang="en-GB" b="1">
              <a:latin typeface="Arial"/>
              <a:cs typeface="Arial"/>
            </a:rPr>
            <a:t>Salary:</a:t>
          </a:r>
          <a:r>
            <a:rPr lang="en-GB" b="0">
              <a:latin typeface="Arial"/>
              <a:cs typeface="Arial"/>
            </a:rPr>
            <a:t> £39,481 to £45,529 per year</a:t>
          </a:r>
          <a:br>
            <a:rPr lang="en-GB" b="0" dirty="0">
              <a:latin typeface="Arial"/>
              <a:cs typeface="Arial"/>
            </a:rPr>
          </a:br>
          <a:r>
            <a:rPr lang="en-GB" b="0" dirty="0">
              <a:latin typeface="Arial"/>
              <a:cs typeface="Arial"/>
            </a:rPr>
            <a:t> </a:t>
          </a:r>
          <a:r>
            <a:rPr lang="en-GB" b="1">
              <a:latin typeface="Arial"/>
              <a:cs typeface="Arial"/>
            </a:rPr>
            <a:t>Contract:</a:t>
          </a:r>
          <a:r>
            <a:rPr lang="en-GB" b="0">
              <a:latin typeface="Arial"/>
              <a:cs typeface="Arial"/>
            </a:rPr>
            <a:t> Permanent, Full-time</a:t>
          </a:r>
          <a:br>
            <a:rPr lang="en-GB" b="0" dirty="0">
              <a:latin typeface="Arial"/>
              <a:cs typeface="Arial"/>
            </a:rPr>
          </a:br>
          <a:r>
            <a:rPr lang="en-GB" b="0" dirty="0">
              <a:latin typeface="Arial"/>
              <a:cs typeface="Arial"/>
            </a:rPr>
            <a:t> </a:t>
          </a:r>
          <a:r>
            <a:rPr lang="en-GB" b="1">
              <a:latin typeface="Arial"/>
              <a:cs typeface="Arial"/>
            </a:rPr>
            <a:t>Date Posted:</a:t>
          </a:r>
          <a:r>
            <a:rPr lang="en-GB" b="0">
              <a:latin typeface="Arial"/>
              <a:cs typeface="Arial"/>
            </a:rPr>
            <a:t> 29 September 2026</a:t>
          </a:r>
          <a:br>
            <a:rPr lang="en-GB" b="0" dirty="0">
              <a:latin typeface="Arial"/>
              <a:cs typeface="Arial"/>
            </a:rPr>
          </a:br>
          <a:r>
            <a:rPr lang="en-GB" b="0" dirty="0">
              <a:latin typeface="Arial"/>
              <a:cs typeface="Arial"/>
            </a:rPr>
            <a:t> </a:t>
          </a:r>
          <a:r>
            <a:rPr lang="en-GB" b="1">
              <a:latin typeface="Arial"/>
              <a:cs typeface="Arial"/>
            </a:rPr>
            <a:t>Closing Date:</a:t>
          </a:r>
          <a:r>
            <a:rPr lang="en-GB" b="0">
              <a:latin typeface="Arial"/>
              <a:cs typeface="Arial"/>
            </a:rPr>
            <a:t> 25 October 2026 (Devon County Council, 2026).</a:t>
          </a:r>
          <a:endParaRPr lang="en-GB">
            <a:latin typeface="Calibri Light"/>
            <a:ea typeface="Calibri Light"/>
            <a:cs typeface="Calibri Light"/>
          </a:endParaRPr>
        </a:p>
      </dgm:t>
    </dgm:pt>
    <dgm:pt modelId="{D735AF13-6408-4AF2-BD1D-8EE3191723D9}" type="parTrans" cxnId="{E2E6314F-0CCA-489C-8B3B-45420B239758}">
      <dgm:prSet/>
      <dgm:spPr/>
      <dgm:t>
        <a:bodyPr/>
        <a:lstStyle/>
        <a:p>
          <a:endParaRPr lang="en-US"/>
        </a:p>
      </dgm:t>
    </dgm:pt>
    <dgm:pt modelId="{7C8073D6-3EB0-4E63-A3C3-5E7F05FE30F3}" type="sibTrans" cxnId="{E2E6314F-0CCA-489C-8B3B-45420B239758}">
      <dgm:prSet/>
      <dgm:spPr/>
      <dgm:t>
        <a:bodyPr/>
        <a:lstStyle/>
        <a:p>
          <a:endParaRPr lang="en-US"/>
        </a:p>
      </dgm:t>
    </dgm:pt>
    <dgm:pt modelId="{E3E34CEE-8860-4CDC-9B7D-A6A96B3961FD}">
      <dgm:prSet phldrT="[Text]"/>
      <dgm:spPr/>
      <dgm:t>
        <a:bodyPr/>
        <a:lstStyle/>
        <a:p>
          <a:r>
            <a:rPr lang="en-GB">
              <a:latin typeface="Segoe UI"/>
              <a:cs typeface="Segoe UI"/>
            </a:rPr>
            <a:t>I</a:t>
          </a:r>
          <a:r>
            <a:rPr lang="en-GB">
              <a:latin typeface="Arial"/>
              <a:cs typeface="Arial"/>
            </a:rPr>
            <a:t>n this presentation, I will discuss my chosen career within the UK Health and Social Care sector: </a:t>
          </a:r>
          <a:r>
            <a:rPr lang="en-GB" b="0">
              <a:latin typeface="Arial"/>
              <a:cs typeface="Arial"/>
            </a:rPr>
            <a:t>Mental health Social Worker in Adult Services</a:t>
          </a:r>
          <a:r>
            <a:rPr lang="en-GB">
              <a:latin typeface="Arial"/>
              <a:cs typeface="Arial"/>
            </a:rPr>
            <a:t>. I will present a live job advert from Devon County Council and evaluate my suitability to the role through personal SWOT analysis.</a:t>
          </a:r>
        </a:p>
      </dgm:t>
    </dgm:pt>
    <dgm:pt modelId="{C568AD15-CF98-421B-8DCD-8F8150C4C1CB}" type="parTrans" cxnId="{F5AD1433-DA25-411B-B67F-3BBE66E1F8AB}">
      <dgm:prSet/>
      <dgm:spPr/>
    </dgm:pt>
    <dgm:pt modelId="{EFB95808-921C-40F0-BDCF-1E0C8D8F7678}" type="sibTrans" cxnId="{F5AD1433-DA25-411B-B67F-3BBE66E1F8AB}">
      <dgm:prSet/>
      <dgm:spPr/>
      <dgm:t>
        <a:bodyPr/>
        <a:lstStyle/>
        <a:p>
          <a:endParaRPr lang="en-US"/>
        </a:p>
      </dgm:t>
    </dgm:pt>
    <dgm:pt modelId="{D0ACEC20-5CF6-4E2D-A9FB-45636CE3119A}" type="pres">
      <dgm:prSet presAssocID="{A085D12B-9841-41E3-BE84-EB2CDCC1CA1A}" presName="vert0" presStyleCnt="0">
        <dgm:presLayoutVars>
          <dgm:dir/>
          <dgm:animOne val="branch"/>
          <dgm:animLvl val="lvl"/>
        </dgm:presLayoutVars>
      </dgm:prSet>
      <dgm:spPr/>
    </dgm:pt>
    <dgm:pt modelId="{600EB2FB-B968-4D84-B99E-562F6DBC7502}" type="pres">
      <dgm:prSet presAssocID="{E3E34CEE-8860-4CDC-9B7D-A6A96B3961FD}" presName="thickLine" presStyleLbl="alignNode1" presStyleIdx="0" presStyleCnt="2"/>
      <dgm:spPr/>
    </dgm:pt>
    <dgm:pt modelId="{D1F26468-E54E-4FEB-B911-E416FC2C4562}" type="pres">
      <dgm:prSet presAssocID="{E3E34CEE-8860-4CDC-9B7D-A6A96B3961FD}" presName="horz1" presStyleCnt="0"/>
      <dgm:spPr/>
    </dgm:pt>
    <dgm:pt modelId="{D3FC69A1-80C6-43FF-80AE-391BBD94DF00}" type="pres">
      <dgm:prSet presAssocID="{E3E34CEE-8860-4CDC-9B7D-A6A96B3961FD}" presName="tx1" presStyleLbl="revTx" presStyleIdx="0" presStyleCnt="2"/>
      <dgm:spPr/>
    </dgm:pt>
    <dgm:pt modelId="{38484CBD-BDBC-4409-9DEA-22D8D348F7C7}" type="pres">
      <dgm:prSet presAssocID="{E3E34CEE-8860-4CDC-9B7D-A6A96B3961FD}" presName="vert1" presStyleCnt="0"/>
      <dgm:spPr/>
    </dgm:pt>
    <dgm:pt modelId="{E26D84AC-0CD0-4CAD-A006-1F96A3459326}" type="pres">
      <dgm:prSet presAssocID="{55A0369B-6F80-40A4-9EBD-3EAFDD51B083}" presName="thickLine" presStyleLbl="alignNode1" presStyleIdx="1" presStyleCnt="2"/>
      <dgm:spPr/>
    </dgm:pt>
    <dgm:pt modelId="{5E865697-C8C9-4ABA-9387-9A4ECC927359}" type="pres">
      <dgm:prSet presAssocID="{55A0369B-6F80-40A4-9EBD-3EAFDD51B083}" presName="horz1" presStyleCnt="0"/>
      <dgm:spPr/>
    </dgm:pt>
    <dgm:pt modelId="{5FA75C2C-E46D-438C-B876-306417E6C475}" type="pres">
      <dgm:prSet presAssocID="{55A0369B-6F80-40A4-9EBD-3EAFDD51B083}" presName="tx1" presStyleLbl="revTx" presStyleIdx="1" presStyleCnt="2"/>
      <dgm:spPr/>
    </dgm:pt>
    <dgm:pt modelId="{5AC6FAF6-E072-493F-A448-006A15BAF403}" type="pres">
      <dgm:prSet presAssocID="{55A0369B-6F80-40A4-9EBD-3EAFDD51B083}" presName="vert1" presStyleCnt="0"/>
      <dgm:spPr/>
    </dgm:pt>
  </dgm:ptLst>
  <dgm:cxnLst>
    <dgm:cxn modelId="{F5AD1433-DA25-411B-B67F-3BBE66E1F8AB}" srcId="{A085D12B-9841-41E3-BE84-EB2CDCC1CA1A}" destId="{E3E34CEE-8860-4CDC-9B7D-A6A96B3961FD}" srcOrd="0" destOrd="0" parTransId="{C568AD15-CF98-421B-8DCD-8F8150C4C1CB}" sibTransId="{EFB95808-921C-40F0-BDCF-1E0C8D8F7678}"/>
    <dgm:cxn modelId="{AB9BEB4B-8855-43E7-AC15-553E458DF8A0}" type="presOf" srcId="{E3E34CEE-8860-4CDC-9B7D-A6A96B3961FD}" destId="{D3FC69A1-80C6-43FF-80AE-391BBD94DF00}" srcOrd="0" destOrd="0" presId="urn:microsoft.com/office/officeart/2008/layout/LinedList"/>
    <dgm:cxn modelId="{E2E6314F-0CCA-489C-8B3B-45420B239758}" srcId="{A085D12B-9841-41E3-BE84-EB2CDCC1CA1A}" destId="{55A0369B-6F80-40A4-9EBD-3EAFDD51B083}" srcOrd="1" destOrd="0" parTransId="{D735AF13-6408-4AF2-BD1D-8EE3191723D9}" sibTransId="{7C8073D6-3EB0-4E63-A3C3-5E7F05FE30F3}"/>
    <dgm:cxn modelId="{E891CA7E-3864-4070-93EA-66BAADAF5B95}" type="presOf" srcId="{A085D12B-9841-41E3-BE84-EB2CDCC1CA1A}" destId="{D0ACEC20-5CF6-4E2D-A9FB-45636CE3119A}" srcOrd="0" destOrd="0" presId="urn:microsoft.com/office/officeart/2008/layout/LinedList"/>
    <dgm:cxn modelId="{76E1C7A7-7431-4F77-A30D-CA28D1B11D38}" type="presOf" srcId="{55A0369B-6F80-40A4-9EBD-3EAFDD51B083}" destId="{5FA75C2C-E46D-438C-B876-306417E6C475}" srcOrd="0" destOrd="0" presId="urn:microsoft.com/office/officeart/2008/layout/LinedList"/>
    <dgm:cxn modelId="{82097D48-657B-46DB-B5C7-148BD7F14D72}" type="presParOf" srcId="{D0ACEC20-5CF6-4E2D-A9FB-45636CE3119A}" destId="{600EB2FB-B968-4D84-B99E-562F6DBC7502}" srcOrd="0" destOrd="0" presId="urn:microsoft.com/office/officeart/2008/layout/LinedList"/>
    <dgm:cxn modelId="{1599E0F2-8414-411C-A67A-D0334B6217CB}" type="presParOf" srcId="{D0ACEC20-5CF6-4E2D-A9FB-45636CE3119A}" destId="{D1F26468-E54E-4FEB-B911-E416FC2C4562}" srcOrd="1" destOrd="0" presId="urn:microsoft.com/office/officeart/2008/layout/LinedList"/>
    <dgm:cxn modelId="{EE157744-D133-49D1-9071-B5C9687A814B}" type="presParOf" srcId="{D1F26468-E54E-4FEB-B911-E416FC2C4562}" destId="{D3FC69A1-80C6-43FF-80AE-391BBD94DF00}" srcOrd="0" destOrd="0" presId="urn:microsoft.com/office/officeart/2008/layout/LinedList"/>
    <dgm:cxn modelId="{D1B1578C-31B9-4A2F-9BE1-66B97C6D17DB}" type="presParOf" srcId="{D1F26468-E54E-4FEB-B911-E416FC2C4562}" destId="{38484CBD-BDBC-4409-9DEA-22D8D348F7C7}" srcOrd="1" destOrd="0" presId="urn:microsoft.com/office/officeart/2008/layout/LinedList"/>
    <dgm:cxn modelId="{248795F2-018C-4666-9CEE-FBCD6E72119D}" type="presParOf" srcId="{D0ACEC20-5CF6-4E2D-A9FB-45636CE3119A}" destId="{E26D84AC-0CD0-4CAD-A006-1F96A3459326}" srcOrd="2" destOrd="0" presId="urn:microsoft.com/office/officeart/2008/layout/LinedList"/>
    <dgm:cxn modelId="{C2411D13-C183-47B9-ACBF-D6C5951C9306}" type="presParOf" srcId="{D0ACEC20-5CF6-4E2D-A9FB-45636CE3119A}" destId="{5E865697-C8C9-4ABA-9387-9A4ECC927359}" srcOrd="3" destOrd="0" presId="urn:microsoft.com/office/officeart/2008/layout/LinedList"/>
    <dgm:cxn modelId="{F4C1681F-9821-45A7-B1E5-6C2EE56CFD7F}" type="presParOf" srcId="{5E865697-C8C9-4ABA-9387-9A4ECC927359}" destId="{5FA75C2C-E46D-438C-B876-306417E6C475}" srcOrd="0" destOrd="0" presId="urn:microsoft.com/office/officeart/2008/layout/LinedList"/>
    <dgm:cxn modelId="{91DDEA3D-9859-4DB8-B2A3-F0114766F5A0}" type="presParOf" srcId="{5E865697-C8C9-4ABA-9387-9A4ECC927359}" destId="{5AC6FAF6-E072-493F-A448-006A15BAF40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39773B-9494-45BB-8B60-220BB92F2E0D}" type="doc">
      <dgm:prSet loTypeId="urn:microsoft.com/office/officeart/2008/layout/LinedList" loCatId="list" qsTypeId="urn:microsoft.com/office/officeart/2005/8/quickstyle/simple5" qsCatId="simple" csTypeId="urn:microsoft.com/office/officeart/2005/8/colors/accent2_2" csCatId="accent2"/>
      <dgm:spPr/>
      <dgm:t>
        <a:bodyPr/>
        <a:lstStyle/>
        <a:p>
          <a:endParaRPr lang="en-US"/>
        </a:p>
      </dgm:t>
    </dgm:pt>
    <dgm:pt modelId="{9E21EF6F-DA6C-4DA6-A442-0CEE18F9CA55}">
      <dgm:prSet/>
      <dgm:spPr/>
      <dgm:t>
        <a:bodyPr/>
        <a:lstStyle/>
        <a:p>
          <a:r>
            <a:rPr lang="en-US"/>
            <a:t>Strong communication skill</a:t>
          </a:r>
        </a:p>
      </dgm:t>
    </dgm:pt>
    <dgm:pt modelId="{11B83CC4-125E-4F05-9641-92957B370F00}" type="parTrans" cxnId="{2113224C-671F-4B9A-94B9-3657B64BFED9}">
      <dgm:prSet/>
      <dgm:spPr/>
      <dgm:t>
        <a:bodyPr/>
        <a:lstStyle/>
        <a:p>
          <a:endParaRPr lang="en-US"/>
        </a:p>
      </dgm:t>
    </dgm:pt>
    <dgm:pt modelId="{FF0C4C1F-AB71-48B0-9D48-B77A5CCFB1CC}" type="sibTrans" cxnId="{2113224C-671F-4B9A-94B9-3657B64BFED9}">
      <dgm:prSet/>
      <dgm:spPr/>
      <dgm:t>
        <a:bodyPr/>
        <a:lstStyle/>
        <a:p>
          <a:endParaRPr lang="en-US"/>
        </a:p>
      </dgm:t>
    </dgm:pt>
    <dgm:pt modelId="{A475FC4E-D21C-4F9A-AB8A-0C591DC5D5F4}">
      <dgm:prSet/>
      <dgm:spPr/>
      <dgm:t>
        <a:bodyPr/>
        <a:lstStyle/>
        <a:p>
          <a:r>
            <a:rPr lang="en-US"/>
            <a:t>Empathy and compassion</a:t>
          </a:r>
        </a:p>
      </dgm:t>
    </dgm:pt>
    <dgm:pt modelId="{4D5E48A1-9F1F-45C8-BE9D-592F58179EA4}" type="parTrans" cxnId="{7458E75E-C89C-4441-B5ED-9E4DBC7CF3D6}">
      <dgm:prSet/>
      <dgm:spPr/>
      <dgm:t>
        <a:bodyPr/>
        <a:lstStyle/>
        <a:p>
          <a:endParaRPr lang="en-US"/>
        </a:p>
      </dgm:t>
    </dgm:pt>
    <dgm:pt modelId="{804A7988-52F1-4C27-9BC0-AA795C37089E}" type="sibTrans" cxnId="{7458E75E-C89C-4441-B5ED-9E4DBC7CF3D6}">
      <dgm:prSet/>
      <dgm:spPr/>
      <dgm:t>
        <a:bodyPr/>
        <a:lstStyle/>
        <a:p>
          <a:endParaRPr lang="en-US"/>
        </a:p>
      </dgm:t>
    </dgm:pt>
    <dgm:pt modelId="{4D574F0C-2914-498A-BC1A-6319A07F406A}">
      <dgm:prSet/>
      <dgm:spPr/>
      <dgm:t>
        <a:bodyPr/>
        <a:lstStyle/>
        <a:p>
          <a:r>
            <a:rPr lang="en-US"/>
            <a:t>Accurate record keeping</a:t>
          </a:r>
        </a:p>
      </dgm:t>
    </dgm:pt>
    <dgm:pt modelId="{E99A327D-8EF8-4A29-9775-7F99312D7AAC}" type="parTrans" cxnId="{8EA3385D-6426-4813-AC53-93EEC11756B1}">
      <dgm:prSet/>
      <dgm:spPr/>
      <dgm:t>
        <a:bodyPr/>
        <a:lstStyle/>
        <a:p>
          <a:endParaRPr lang="en-US"/>
        </a:p>
      </dgm:t>
    </dgm:pt>
    <dgm:pt modelId="{E7D474CF-99D6-45B7-A632-B8FFC7083C62}" type="sibTrans" cxnId="{8EA3385D-6426-4813-AC53-93EEC11756B1}">
      <dgm:prSet/>
      <dgm:spPr/>
      <dgm:t>
        <a:bodyPr/>
        <a:lstStyle/>
        <a:p>
          <a:endParaRPr lang="en-US"/>
        </a:p>
      </dgm:t>
    </dgm:pt>
    <dgm:pt modelId="{06B07C6C-C4A2-494E-944A-ECBE659D6B2D}">
      <dgm:prSet/>
      <dgm:spPr/>
      <dgm:t>
        <a:bodyPr/>
        <a:lstStyle/>
        <a:p>
          <a:r>
            <a:rPr lang="en-US"/>
            <a:t>Safeguarding awareness</a:t>
          </a:r>
        </a:p>
      </dgm:t>
    </dgm:pt>
    <dgm:pt modelId="{A86140B2-8F1A-4037-910F-8DB8D25D57E5}" type="parTrans" cxnId="{86701774-0385-4692-BB4C-680C83CDA24B}">
      <dgm:prSet/>
      <dgm:spPr/>
      <dgm:t>
        <a:bodyPr/>
        <a:lstStyle/>
        <a:p>
          <a:endParaRPr lang="en-US"/>
        </a:p>
      </dgm:t>
    </dgm:pt>
    <dgm:pt modelId="{76777100-6E74-43A5-8CD1-EE3B25D0EC82}" type="sibTrans" cxnId="{86701774-0385-4692-BB4C-680C83CDA24B}">
      <dgm:prSet/>
      <dgm:spPr/>
      <dgm:t>
        <a:bodyPr/>
        <a:lstStyle/>
        <a:p>
          <a:endParaRPr lang="en-US"/>
        </a:p>
      </dgm:t>
    </dgm:pt>
    <dgm:pt modelId="{C8F21D87-3753-4111-BB60-9FAA237439E6}">
      <dgm:prSet/>
      <dgm:spPr/>
      <dgm:t>
        <a:bodyPr/>
        <a:lstStyle/>
        <a:p>
          <a:r>
            <a:rPr lang="en-US"/>
            <a:t>Strong motivation</a:t>
          </a:r>
        </a:p>
      </dgm:t>
    </dgm:pt>
    <dgm:pt modelId="{7714D90B-FA91-40CA-9416-D9D338027EA5}" type="parTrans" cxnId="{80C72FED-8EC1-4424-ACC5-34600423EAA7}">
      <dgm:prSet/>
      <dgm:spPr/>
      <dgm:t>
        <a:bodyPr/>
        <a:lstStyle/>
        <a:p>
          <a:endParaRPr lang="en-US"/>
        </a:p>
      </dgm:t>
    </dgm:pt>
    <dgm:pt modelId="{93A03DB0-A4FA-4E87-804D-838505FC3B9F}" type="sibTrans" cxnId="{80C72FED-8EC1-4424-ACC5-34600423EAA7}">
      <dgm:prSet/>
      <dgm:spPr/>
      <dgm:t>
        <a:bodyPr/>
        <a:lstStyle/>
        <a:p>
          <a:endParaRPr lang="en-US"/>
        </a:p>
      </dgm:t>
    </dgm:pt>
    <dgm:pt modelId="{123FA20C-86C2-4890-AE53-261991164244}" type="pres">
      <dgm:prSet presAssocID="{C139773B-9494-45BB-8B60-220BB92F2E0D}" presName="vert0" presStyleCnt="0">
        <dgm:presLayoutVars>
          <dgm:dir/>
          <dgm:animOne val="branch"/>
          <dgm:animLvl val="lvl"/>
        </dgm:presLayoutVars>
      </dgm:prSet>
      <dgm:spPr/>
    </dgm:pt>
    <dgm:pt modelId="{6CA889AB-15E7-4E55-B71B-E807784D1B96}" type="pres">
      <dgm:prSet presAssocID="{9E21EF6F-DA6C-4DA6-A442-0CEE18F9CA55}" presName="thickLine" presStyleLbl="alignNode1" presStyleIdx="0" presStyleCnt="5"/>
      <dgm:spPr/>
    </dgm:pt>
    <dgm:pt modelId="{55F26984-AEDE-4DA5-90D7-04568887E703}" type="pres">
      <dgm:prSet presAssocID="{9E21EF6F-DA6C-4DA6-A442-0CEE18F9CA55}" presName="horz1" presStyleCnt="0"/>
      <dgm:spPr/>
    </dgm:pt>
    <dgm:pt modelId="{7197C620-CF3C-4CDB-B48D-A24779ACDC7D}" type="pres">
      <dgm:prSet presAssocID="{9E21EF6F-DA6C-4DA6-A442-0CEE18F9CA55}" presName="tx1" presStyleLbl="revTx" presStyleIdx="0" presStyleCnt="5"/>
      <dgm:spPr/>
    </dgm:pt>
    <dgm:pt modelId="{476E1CB8-31A8-4BB0-A497-1B7585A1DC71}" type="pres">
      <dgm:prSet presAssocID="{9E21EF6F-DA6C-4DA6-A442-0CEE18F9CA55}" presName="vert1" presStyleCnt="0"/>
      <dgm:spPr/>
    </dgm:pt>
    <dgm:pt modelId="{1FDBE9DA-74AD-49BB-BA56-8D2C6AE26E60}" type="pres">
      <dgm:prSet presAssocID="{A475FC4E-D21C-4F9A-AB8A-0C591DC5D5F4}" presName="thickLine" presStyleLbl="alignNode1" presStyleIdx="1" presStyleCnt="5"/>
      <dgm:spPr/>
    </dgm:pt>
    <dgm:pt modelId="{F70F3092-885D-40DE-BB88-F84280C86B02}" type="pres">
      <dgm:prSet presAssocID="{A475FC4E-D21C-4F9A-AB8A-0C591DC5D5F4}" presName="horz1" presStyleCnt="0"/>
      <dgm:spPr/>
    </dgm:pt>
    <dgm:pt modelId="{6702CF76-1918-4A52-8A8A-199C85A43625}" type="pres">
      <dgm:prSet presAssocID="{A475FC4E-D21C-4F9A-AB8A-0C591DC5D5F4}" presName="tx1" presStyleLbl="revTx" presStyleIdx="1" presStyleCnt="5"/>
      <dgm:spPr/>
    </dgm:pt>
    <dgm:pt modelId="{79E78C8A-1408-467A-B049-5769337664AD}" type="pres">
      <dgm:prSet presAssocID="{A475FC4E-D21C-4F9A-AB8A-0C591DC5D5F4}" presName="vert1" presStyleCnt="0"/>
      <dgm:spPr/>
    </dgm:pt>
    <dgm:pt modelId="{5A6DA1AE-0706-45F0-91A9-17B2115F975F}" type="pres">
      <dgm:prSet presAssocID="{4D574F0C-2914-498A-BC1A-6319A07F406A}" presName="thickLine" presStyleLbl="alignNode1" presStyleIdx="2" presStyleCnt="5"/>
      <dgm:spPr/>
    </dgm:pt>
    <dgm:pt modelId="{452706CE-0039-4106-8892-2DFE3130C53F}" type="pres">
      <dgm:prSet presAssocID="{4D574F0C-2914-498A-BC1A-6319A07F406A}" presName="horz1" presStyleCnt="0"/>
      <dgm:spPr/>
    </dgm:pt>
    <dgm:pt modelId="{1789B4D4-B037-481C-B39C-8044BF11B5F5}" type="pres">
      <dgm:prSet presAssocID="{4D574F0C-2914-498A-BC1A-6319A07F406A}" presName="tx1" presStyleLbl="revTx" presStyleIdx="2" presStyleCnt="5"/>
      <dgm:spPr/>
    </dgm:pt>
    <dgm:pt modelId="{A1EA4A60-AE09-41E9-A3FE-5E4B3CEE15B3}" type="pres">
      <dgm:prSet presAssocID="{4D574F0C-2914-498A-BC1A-6319A07F406A}" presName="vert1" presStyleCnt="0"/>
      <dgm:spPr/>
    </dgm:pt>
    <dgm:pt modelId="{18FAD63C-7550-4E8E-9038-D62C56885B11}" type="pres">
      <dgm:prSet presAssocID="{06B07C6C-C4A2-494E-944A-ECBE659D6B2D}" presName="thickLine" presStyleLbl="alignNode1" presStyleIdx="3" presStyleCnt="5"/>
      <dgm:spPr/>
    </dgm:pt>
    <dgm:pt modelId="{E1C64CD2-2AF9-44CD-A0C1-3D09D90DE1A8}" type="pres">
      <dgm:prSet presAssocID="{06B07C6C-C4A2-494E-944A-ECBE659D6B2D}" presName="horz1" presStyleCnt="0"/>
      <dgm:spPr/>
    </dgm:pt>
    <dgm:pt modelId="{74A84511-ACE3-4B56-A60F-19309B6D7D7B}" type="pres">
      <dgm:prSet presAssocID="{06B07C6C-C4A2-494E-944A-ECBE659D6B2D}" presName="tx1" presStyleLbl="revTx" presStyleIdx="3" presStyleCnt="5"/>
      <dgm:spPr/>
    </dgm:pt>
    <dgm:pt modelId="{7B71C647-5686-4F0D-8FEC-E6166D43D6AD}" type="pres">
      <dgm:prSet presAssocID="{06B07C6C-C4A2-494E-944A-ECBE659D6B2D}" presName="vert1" presStyleCnt="0"/>
      <dgm:spPr/>
    </dgm:pt>
    <dgm:pt modelId="{EA5DFB05-8272-4989-9FC2-988B6F95921B}" type="pres">
      <dgm:prSet presAssocID="{C8F21D87-3753-4111-BB60-9FAA237439E6}" presName="thickLine" presStyleLbl="alignNode1" presStyleIdx="4" presStyleCnt="5"/>
      <dgm:spPr/>
    </dgm:pt>
    <dgm:pt modelId="{C77B8D9E-6168-4AE7-9577-0173DDB02EE1}" type="pres">
      <dgm:prSet presAssocID="{C8F21D87-3753-4111-BB60-9FAA237439E6}" presName="horz1" presStyleCnt="0"/>
      <dgm:spPr/>
    </dgm:pt>
    <dgm:pt modelId="{B058BD18-CB41-4428-9C3D-1FA5CBB19F2A}" type="pres">
      <dgm:prSet presAssocID="{C8F21D87-3753-4111-BB60-9FAA237439E6}" presName="tx1" presStyleLbl="revTx" presStyleIdx="4" presStyleCnt="5"/>
      <dgm:spPr/>
    </dgm:pt>
    <dgm:pt modelId="{568E394A-C139-4A29-A2C6-51DC9137AD26}" type="pres">
      <dgm:prSet presAssocID="{C8F21D87-3753-4111-BB60-9FAA237439E6}" presName="vert1" presStyleCnt="0"/>
      <dgm:spPr/>
    </dgm:pt>
  </dgm:ptLst>
  <dgm:cxnLst>
    <dgm:cxn modelId="{EEF69806-8D70-4E79-A665-3C5189C7939D}" type="presOf" srcId="{C8F21D87-3753-4111-BB60-9FAA237439E6}" destId="{B058BD18-CB41-4428-9C3D-1FA5CBB19F2A}" srcOrd="0" destOrd="0" presId="urn:microsoft.com/office/officeart/2008/layout/LinedList"/>
    <dgm:cxn modelId="{46A3275C-F28C-4BB8-B198-01558EA961D1}" type="presOf" srcId="{4D574F0C-2914-498A-BC1A-6319A07F406A}" destId="{1789B4D4-B037-481C-B39C-8044BF11B5F5}" srcOrd="0" destOrd="0" presId="urn:microsoft.com/office/officeart/2008/layout/LinedList"/>
    <dgm:cxn modelId="{8EA3385D-6426-4813-AC53-93EEC11756B1}" srcId="{C139773B-9494-45BB-8B60-220BB92F2E0D}" destId="{4D574F0C-2914-498A-BC1A-6319A07F406A}" srcOrd="2" destOrd="0" parTransId="{E99A327D-8EF8-4A29-9775-7F99312D7AAC}" sibTransId="{E7D474CF-99D6-45B7-A632-B8FFC7083C62}"/>
    <dgm:cxn modelId="{7458E75E-C89C-4441-B5ED-9E4DBC7CF3D6}" srcId="{C139773B-9494-45BB-8B60-220BB92F2E0D}" destId="{A475FC4E-D21C-4F9A-AB8A-0C591DC5D5F4}" srcOrd="1" destOrd="0" parTransId="{4D5E48A1-9F1F-45C8-BE9D-592F58179EA4}" sibTransId="{804A7988-52F1-4C27-9BC0-AA795C37089E}"/>
    <dgm:cxn modelId="{2113224C-671F-4B9A-94B9-3657B64BFED9}" srcId="{C139773B-9494-45BB-8B60-220BB92F2E0D}" destId="{9E21EF6F-DA6C-4DA6-A442-0CEE18F9CA55}" srcOrd="0" destOrd="0" parTransId="{11B83CC4-125E-4F05-9641-92957B370F00}" sibTransId="{FF0C4C1F-AB71-48B0-9D48-B77A5CCFB1CC}"/>
    <dgm:cxn modelId="{0FF1F74D-98BC-471A-A09B-34A1B19C8362}" type="presOf" srcId="{9E21EF6F-DA6C-4DA6-A442-0CEE18F9CA55}" destId="{7197C620-CF3C-4CDB-B48D-A24779ACDC7D}" srcOrd="0" destOrd="0" presId="urn:microsoft.com/office/officeart/2008/layout/LinedList"/>
    <dgm:cxn modelId="{86701774-0385-4692-BB4C-680C83CDA24B}" srcId="{C139773B-9494-45BB-8B60-220BB92F2E0D}" destId="{06B07C6C-C4A2-494E-944A-ECBE659D6B2D}" srcOrd="3" destOrd="0" parTransId="{A86140B2-8F1A-4037-910F-8DB8D25D57E5}" sibTransId="{76777100-6E74-43A5-8CD1-EE3B25D0EC82}"/>
    <dgm:cxn modelId="{7A0CA9A5-B56C-47DE-B518-CD806718CB90}" type="presOf" srcId="{A475FC4E-D21C-4F9A-AB8A-0C591DC5D5F4}" destId="{6702CF76-1918-4A52-8A8A-199C85A43625}" srcOrd="0" destOrd="0" presId="urn:microsoft.com/office/officeart/2008/layout/LinedList"/>
    <dgm:cxn modelId="{07827AA8-D67D-41C5-B2C7-956E963DD438}" type="presOf" srcId="{C139773B-9494-45BB-8B60-220BB92F2E0D}" destId="{123FA20C-86C2-4890-AE53-261991164244}" srcOrd="0" destOrd="0" presId="urn:microsoft.com/office/officeart/2008/layout/LinedList"/>
    <dgm:cxn modelId="{1E7238D7-6590-4442-9FA2-7B30E7724EE7}" type="presOf" srcId="{06B07C6C-C4A2-494E-944A-ECBE659D6B2D}" destId="{74A84511-ACE3-4B56-A60F-19309B6D7D7B}" srcOrd="0" destOrd="0" presId="urn:microsoft.com/office/officeart/2008/layout/LinedList"/>
    <dgm:cxn modelId="{80C72FED-8EC1-4424-ACC5-34600423EAA7}" srcId="{C139773B-9494-45BB-8B60-220BB92F2E0D}" destId="{C8F21D87-3753-4111-BB60-9FAA237439E6}" srcOrd="4" destOrd="0" parTransId="{7714D90B-FA91-40CA-9416-D9D338027EA5}" sibTransId="{93A03DB0-A4FA-4E87-804D-838505FC3B9F}"/>
    <dgm:cxn modelId="{2474E25C-2D2C-424D-8833-6096CEF4A3E0}" type="presParOf" srcId="{123FA20C-86C2-4890-AE53-261991164244}" destId="{6CA889AB-15E7-4E55-B71B-E807784D1B96}" srcOrd="0" destOrd="0" presId="urn:microsoft.com/office/officeart/2008/layout/LinedList"/>
    <dgm:cxn modelId="{CDA5E5D9-D624-474F-96FA-2FBA07733C6C}" type="presParOf" srcId="{123FA20C-86C2-4890-AE53-261991164244}" destId="{55F26984-AEDE-4DA5-90D7-04568887E703}" srcOrd="1" destOrd="0" presId="urn:microsoft.com/office/officeart/2008/layout/LinedList"/>
    <dgm:cxn modelId="{CC6D9154-D358-44A5-9A0F-EA49484EAE51}" type="presParOf" srcId="{55F26984-AEDE-4DA5-90D7-04568887E703}" destId="{7197C620-CF3C-4CDB-B48D-A24779ACDC7D}" srcOrd="0" destOrd="0" presId="urn:microsoft.com/office/officeart/2008/layout/LinedList"/>
    <dgm:cxn modelId="{3FFCB54D-FB2D-4E77-A271-1720FBB02EC0}" type="presParOf" srcId="{55F26984-AEDE-4DA5-90D7-04568887E703}" destId="{476E1CB8-31A8-4BB0-A497-1B7585A1DC71}" srcOrd="1" destOrd="0" presId="urn:microsoft.com/office/officeart/2008/layout/LinedList"/>
    <dgm:cxn modelId="{9778CA72-8A69-4954-A539-63AB9168570C}" type="presParOf" srcId="{123FA20C-86C2-4890-AE53-261991164244}" destId="{1FDBE9DA-74AD-49BB-BA56-8D2C6AE26E60}" srcOrd="2" destOrd="0" presId="urn:microsoft.com/office/officeart/2008/layout/LinedList"/>
    <dgm:cxn modelId="{66C49217-7DC5-48CC-ADF2-A53E31C1A0D0}" type="presParOf" srcId="{123FA20C-86C2-4890-AE53-261991164244}" destId="{F70F3092-885D-40DE-BB88-F84280C86B02}" srcOrd="3" destOrd="0" presId="urn:microsoft.com/office/officeart/2008/layout/LinedList"/>
    <dgm:cxn modelId="{2A8FB1A9-E23A-48F2-B682-9196A26E0AA3}" type="presParOf" srcId="{F70F3092-885D-40DE-BB88-F84280C86B02}" destId="{6702CF76-1918-4A52-8A8A-199C85A43625}" srcOrd="0" destOrd="0" presId="urn:microsoft.com/office/officeart/2008/layout/LinedList"/>
    <dgm:cxn modelId="{5D609A7A-63B9-4C9A-A806-912321E1B5DC}" type="presParOf" srcId="{F70F3092-885D-40DE-BB88-F84280C86B02}" destId="{79E78C8A-1408-467A-B049-5769337664AD}" srcOrd="1" destOrd="0" presId="urn:microsoft.com/office/officeart/2008/layout/LinedList"/>
    <dgm:cxn modelId="{179E0D41-6E1B-4261-9BDF-E688665B02C1}" type="presParOf" srcId="{123FA20C-86C2-4890-AE53-261991164244}" destId="{5A6DA1AE-0706-45F0-91A9-17B2115F975F}" srcOrd="4" destOrd="0" presId="urn:microsoft.com/office/officeart/2008/layout/LinedList"/>
    <dgm:cxn modelId="{421E45D7-AB04-4D01-B541-65B6AAEC6A84}" type="presParOf" srcId="{123FA20C-86C2-4890-AE53-261991164244}" destId="{452706CE-0039-4106-8892-2DFE3130C53F}" srcOrd="5" destOrd="0" presId="urn:microsoft.com/office/officeart/2008/layout/LinedList"/>
    <dgm:cxn modelId="{B10183FD-8CB1-4627-A3E5-B13B1559A8FF}" type="presParOf" srcId="{452706CE-0039-4106-8892-2DFE3130C53F}" destId="{1789B4D4-B037-481C-B39C-8044BF11B5F5}" srcOrd="0" destOrd="0" presId="urn:microsoft.com/office/officeart/2008/layout/LinedList"/>
    <dgm:cxn modelId="{76463698-C89C-4147-9202-1A2B700ADF9D}" type="presParOf" srcId="{452706CE-0039-4106-8892-2DFE3130C53F}" destId="{A1EA4A60-AE09-41E9-A3FE-5E4B3CEE15B3}" srcOrd="1" destOrd="0" presId="urn:microsoft.com/office/officeart/2008/layout/LinedList"/>
    <dgm:cxn modelId="{3E098320-6E1D-468F-B51B-D6D81FBD0272}" type="presParOf" srcId="{123FA20C-86C2-4890-AE53-261991164244}" destId="{18FAD63C-7550-4E8E-9038-D62C56885B11}" srcOrd="6" destOrd="0" presId="urn:microsoft.com/office/officeart/2008/layout/LinedList"/>
    <dgm:cxn modelId="{82B3EE92-7BDE-4407-A41D-A54B8DF67CFC}" type="presParOf" srcId="{123FA20C-86C2-4890-AE53-261991164244}" destId="{E1C64CD2-2AF9-44CD-A0C1-3D09D90DE1A8}" srcOrd="7" destOrd="0" presId="urn:microsoft.com/office/officeart/2008/layout/LinedList"/>
    <dgm:cxn modelId="{81D89EBB-818D-45F2-82A2-56FE8C058B65}" type="presParOf" srcId="{E1C64CD2-2AF9-44CD-A0C1-3D09D90DE1A8}" destId="{74A84511-ACE3-4B56-A60F-19309B6D7D7B}" srcOrd="0" destOrd="0" presId="urn:microsoft.com/office/officeart/2008/layout/LinedList"/>
    <dgm:cxn modelId="{07AC8CF6-719A-4AF4-9F0A-7EDD02566336}" type="presParOf" srcId="{E1C64CD2-2AF9-44CD-A0C1-3D09D90DE1A8}" destId="{7B71C647-5686-4F0D-8FEC-E6166D43D6AD}" srcOrd="1" destOrd="0" presId="urn:microsoft.com/office/officeart/2008/layout/LinedList"/>
    <dgm:cxn modelId="{24CF52C0-C81C-40FA-BCBC-0507EF6DED1D}" type="presParOf" srcId="{123FA20C-86C2-4890-AE53-261991164244}" destId="{EA5DFB05-8272-4989-9FC2-988B6F95921B}" srcOrd="8" destOrd="0" presId="urn:microsoft.com/office/officeart/2008/layout/LinedList"/>
    <dgm:cxn modelId="{804EDD41-B521-42B8-B6ED-801A90F9F68E}" type="presParOf" srcId="{123FA20C-86C2-4890-AE53-261991164244}" destId="{C77B8D9E-6168-4AE7-9577-0173DDB02EE1}" srcOrd="9" destOrd="0" presId="urn:microsoft.com/office/officeart/2008/layout/LinedList"/>
    <dgm:cxn modelId="{3D54E6AE-FA63-4243-BC9E-D447660E18EF}" type="presParOf" srcId="{C77B8D9E-6168-4AE7-9577-0173DDB02EE1}" destId="{B058BD18-CB41-4428-9C3D-1FA5CBB19F2A}" srcOrd="0" destOrd="0" presId="urn:microsoft.com/office/officeart/2008/layout/LinedList"/>
    <dgm:cxn modelId="{20519743-6864-45A6-B40D-4713A207D5A0}" type="presParOf" srcId="{C77B8D9E-6168-4AE7-9577-0173DDB02EE1}" destId="{568E394A-C139-4A29-A2C6-51DC9137AD2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1A58CD6-389F-443F-A097-C643546F06F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0CB4493-CE0F-4B34-8249-6153DB85F970}">
      <dgm:prSet/>
      <dgm:spPr/>
      <dgm:t>
        <a:bodyPr/>
        <a:lstStyle/>
        <a:p>
          <a:pPr>
            <a:lnSpc>
              <a:spcPct val="100000"/>
            </a:lnSpc>
          </a:pPr>
          <a:r>
            <a:rPr lang="en-GB">
              <a:latin typeface="Arial"/>
              <a:cs typeface="Arial"/>
            </a:rPr>
            <a:t>No formal social work qualification yet</a:t>
          </a:r>
          <a:endParaRPr lang="en-US">
            <a:latin typeface="Arial"/>
            <a:cs typeface="Arial"/>
          </a:endParaRPr>
        </a:p>
      </dgm:t>
    </dgm:pt>
    <dgm:pt modelId="{B389895C-8BB3-4D91-ACB6-C55EAD82B1BD}" type="parTrans" cxnId="{D6AD0168-FA14-4BAB-801F-7A8962EAC78B}">
      <dgm:prSet/>
      <dgm:spPr/>
      <dgm:t>
        <a:bodyPr/>
        <a:lstStyle/>
        <a:p>
          <a:endParaRPr lang="en-US"/>
        </a:p>
      </dgm:t>
    </dgm:pt>
    <dgm:pt modelId="{3A5F26B0-658C-4B2E-A437-025E3E3B0D10}" type="sibTrans" cxnId="{D6AD0168-FA14-4BAB-801F-7A8962EAC78B}">
      <dgm:prSet/>
      <dgm:spPr/>
      <dgm:t>
        <a:bodyPr/>
        <a:lstStyle/>
        <a:p>
          <a:endParaRPr lang="en-US"/>
        </a:p>
      </dgm:t>
    </dgm:pt>
    <dgm:pt modelId="{0DEC26E1-1FF7-4907-9BC2-69A50AF92355}">
      <dgm:prSet phldrT="[Text]" phldr="0"/>
      <dgm:spPr/>
      <dgm:t>
        <a:bodyPr/>
        <a:lstStyle/>
        <a:p>
          <a:pPr>
            <a:lnSpc>
              <a:spcPct val="100000"/>
            </a:lnSpc>
          </a:pPr>
          <a:r>
            <a:rPr lang="en-GB">
              <a:latin typeface="Arial"/>
              <a:cs typeface="Arial"/>
            </a:rPr>
            <a:t>Limited experience with complex case decisions</a:t>
          </a:r>
        </a:p>
      </dgm:t>
    </dgm:pt>
    <dgm:pt modelId="{03128E7B-B05B-48CE-8977-ADB16B414C66}" type="parTrans" cxnId="{66A781EB-4219-468C-93E0-6821BE3E8256}">
      <dgm:prSet/>
      <dgm:spPr/>
    </dgm:pt>
    <dgm:pt modelId="{2B52AF74-E2AD-4806-A735-BDD46F61190D}" type="sibTrans" cxnId="{66A781EB-4219-468C-93E0-6821BE3E8256}">
      <dgm:prSet/>
      <dgm:spPr/>
      <dgm:t>
        <a:bodyPr/>
        <a:lstStyle/>
        <a:p>
          <a:endParaRPr lang="en-US"/>
        </a:p>
      </dgm:t>
    </dgm:pt>
    <dgm:pt modelId="{9012700A-C356-4207-A597-529193F0A4CB}">
      <dgm:prSet phldrT="[Text]" phldr="0"/>
      <dgm:spPr/>
      <dgm:t>
        <a:bodyPr/>
        <a:lstStyle/>
        <a:p>
          <a:pPr>
            <a:lnSpc>
              <a:spcPct val="100000"/>
            </a:lnSpc>
          </a:pPr>
          <a:r>
            <a:rPr lang="en-GB">
              <a:latin typeface="Arial"/>
              <a:cs typeface="Arial"/>
            </a:rPr>
            <a:t>Developing assertiveness in multi‑agency settings</a:t>
          </a:r>
        </a:p>
      </dgm:t>
    </dgm:pt>
    <dgm:pt modelId="{B895FC3F-4714-406D-919C-98D73F6EA8EF}" type="parTrans" cxnId="{58AFDD17-45E1-426D-8FB7-80C489B9107E}">
      <dgm:prSet/>
      <dgm:spPr/>
    </dgm:pt>
    <dgm:pt modelId="{AC5EFCF1-0A80-4811-81AC-F1D63CDA7786}" type="sibTrans" cxnId="{58AFDD17-45E1-426D-8FB7-80C489B9107E}">
      <dgm:prSet/>
      <dgm:spPr/>
      <dgm:t>
        <a:bodyPr/>
        <a:lstStyle/>
        <a:p>
          <a:endParaRPr lang="en-US"/>
        </a:p>
      </dgm:t>
    </dgm:pt>
    <dgm:pt modelId="{54B98FB7-2839-4799-8618-049CA5CCA402}" type="pres">
      <dgm:prSet presAssocID="{B1A58CD6-389F-443F-A097-C643546F06F9}" presName="root" presStyleCnt="0">
        <dgm:presLayoutVars>
          <dgm:dir/>
          <dgm:resizeHandles val="exact"/>
        </dgm:presLayoutVars>
      </dgm:prSet>
      <dgm:spPr/>
    </dgm:pt>
    <dgm:pt modelId="{931834D2-8807-4236-962D-B342A3D14057}" type="pres">
      <dgm:prSet presAssocID="{00CB4493-CE0F-4B34-8249-6153DB85F970}" presName="compNode" presStyleCnt="0"/>
      <dgm:spPr/>
    </dgm:pt>
    <dgm:pt modelId="{3EF38B70-018E-49DE-B9ED-959F552383B1}" type="pres">
      <dgm:prSet presAssocID="{00CB4493-CE0F-4B34-8249-6153DB85F970}" presName="bgRect" presStyleLbl="bgShp" presStyleIdx="0" presStyleCnt="3"/>
      <dgm:spPr/>
    </dgm:pt>
    <dgm:pt modelId="{7B6E2C2A-B545-4B3F-AB3E-C261981D796C}" type="pres">
      <dgm:prSet presAssocID="{00CB4493-CE0F-4B34-8249-6153DB85F97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roup"/>
        </a:ext>
      </dgm:extLst>
    </dgm:pt>
    <dgm:pt modelId="{56AC9E77-95A1-43E0-B5F2-278B2C59E069}" type="pres">
      <dgm:prSet presAssocID="{00CB4493-CE0F-4B34-8249-6153DB85F970}" presName="spaceRect" presStyleCnt="0"/>
      <dgm:spPr/>
    </dgm:pt>
    <dgm:pt modelId="{B74B5EF2-EF01-409D-8B10-32B3FB5C17AB}" type="pres">
      <dgm:prSet presAssocID="{00CB4493-CE0F-4B34-8249-6153DB85F970}" presName="parTx" presStyleLbl="revTx" presStyleIdx="0" presStyleCnt="3">
        <dgm:presLayoutVars>
          <dgm:chMax val="0"/>
          <dgm:chPref val="0"/>
        </dgm:presLayoutVars>
      </dgm:prSet>
      <dgm:spPr/>
    </dgm:pt>
    <dgm:pt modelId="{2EA4607D-5A9B-4768-A357-937254D691E5}" type="pres">
      <dgm:prSet presAssocID="{3A5F26B0-658C-4B2E-A437-025E3E3B0D10}" presName="sibTrans" presStyleCnt="0"/>
      <dgm:spPr/>
    </dgm:pt>
    <dgm:pt modelId="{254C4EC9-4047-4BAF-B5C0-3C4EED70F517}" type="pres">
      <dgm:prSet presAssocID="{0DEC26E1-1FF7-4907-9BC2-69A50AF92355}" presName="compNode" presStyleCnt="0"/>
      <dgm:spPr/>
    </dgm:pt>
    <dgm:pt modelId="{3714213F-CE10-426B-9502-F94664FFA440}" type="pres">
      <dgm:prSet presAssocID="{0DEC26E1-1FF7-4907-9BC2-69A50AF92355}" presName="bgRect" presStyleLbl="bgShp" presStyleIdx="1" presStyleCnt="3"/>
      <dgm:spPr/>
    </dgm:pt>
    <dgm:pt modelId="{39966728-AE65-4C69-AA4A-C438BFED0C41}" type="pres">
      <dgm:prSet presAssocID="{0DEC26E1-1FF7-4907-9BC2-69A50AF9235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7EF825EE-A35E-4C46-8D34-A1F1787618C0}" type="pres">
      <dgm:prSet presAssocID="{0DEC26E1-1FF7-4907-9BC2-69A50AF92355}" presName="spaceRect" presStyleCnt="0"/>
      <dgm:spPr/>
    </dgm:pt>
    <dgm:pt modelId="{8E35DEFB-D84B-4542-B086-471965E0AF5C}" type="pres">
      <dgm:prSet presAssocID="{0DEC26E1-1FF7-4907-9BC2-69A50AF92355}" presName="parTx" presStyleLbl="revTx" presStyleIdx="1" presStyleCnt="3">
        <dgm:presLayoutVars>
          <dgm:chMax val="0"/>
          <dgm:chPref val="0"/>
        </dgm:presLayoutVars>
      </dgm:prSet>
      <dgm:spPr/>
    </dgm:pt>
    <dgm:pt modelId="{28604900-82D5-4F7A-84CF-BF4F50F385FC}" type="pres">
      <dgm:prSet presAssocID="{2B52AF74-E2AD-4806-A735-BDD46F61190D}" presName="sibTrans" presStyleCnt="0"/>
      <dgm:spPr/>
    </dgm:pt>
    <dgm:pt modelId="{21532F10-5C6B-425C-9C11-9385EB6F2B47}" type="pres">
      <dgm:prSet presAssocID="{9012700A-C356-4207-A597-529193F0A4CB}" presName="compNode" presStyleCnt="0"/>
      <dgm:spPr/>
    </dgm:pt>
    <dgm:pt modelId="{9DC5AA8E-626F-4129-A594-8DE87D6A6ABE}" type="pres">
      <dgm:prSet presAssocID="{9012700A-C356-4207-A597-529193F0A4CB}" presName="bgRect" presStyleLbl="bgShp" presStyleIdx="2" presStyleCnt="3"/>
      <dgm:spPr/>
    </dgm:pt>
    <dgm:pt modelId="{D916BAC6-70D3-466D-8E4D-881F020586D5}" type="pres">
      <dgm:prSet presAssocID="{9012700A-C356-4207-A597-529193F0A4CB}"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ocial Network"/>
        </a:ext>
      </dgm:extLst>
    </dgm:pt>
    <dgm:pt modelId="{1E78B367-ECC3-4B34-B104-5C1EB632696C}" type="pres">
      <dgm:prSet presAssocID="{9012700A-C356-4207-A597-529193F0A4CB}" presName="spaceRect" presStyleCnt="0"/>
      <dgm:spPr/>
    </dgm:pt>
    <dgm:pt modelId="{EB4124D0-ADF0-42F0-9395-6E7DE6922D5D}" type="pres">
      <dgm:prSet presAssocID="{9012700A-C356-4207-A597-529193F0A4CB}" presName="parTx" presStyleLbl="revTx" presStyleIdx="2" presStyleCnt="3">
        <dgm:presLayoutVars>
          <dgm:chMax val="0"/>
          <dgm:chPref val="0"/>
        </dgm:presLayoutVars>
      </dgm:prSet>
      <dgm:spPr/>
    </dgm:pt>
  </dgm:ptLst>
  <dgm:cxnLst>
    <dgm:cxn modelId="{58AFDD17-45E1-426D-8FB7-80C489B9107E}" srcId="{B1A58CD6-389F-443F-A097-C643546F06F9}" destId="{9012700A-C356-4207-A597-529193F0A4CB}" srcOrd="2" destOrd="0" parTransId="{B895FC3F-4714-406D-919C-98D73F6EA8EF}" sibTransId="{AC5EFCF1-0A80-4811-81AC-F1D63CDA7786}"/>
    <dgm:cxn modelId="{D6AD0168-FA14-4BAB-801F-7A8962EAC78B}" srcId="{B1A58CD6-389F-443F-A097-C643546F06F9}" destId="{00CB4493-CE0F-4B34-8249-6153DB85F970}" srcOrd="0" destOrd="0" parTransId="{B389895C-8BB3-4D91-ACB6-C55EAD82B1BD}" sibTransId="{3A5F26B0-658C-4B2E-A437-025E3E3B0D10}"/>
    <dgm:cxn modelId="{8F9274B8-7D9D-4223-BB7C-D3638515347F}" type="presOf" srcId="{B1A58CD6-389F-443F-A097-C643546F06F9}" destId="{54B98FB7-2839-4799-8618-049CA5CCA402}" srcOrd="0" destOrd="0" presId="urn:microsoft.com/office/officeart/2018/2/layout/IconVerticalSolidList"/>
    <dgm:cxn modelId="{BF85F9D2-109C-4629-8046-419C8EDA8EF3}" type="presOf" srcId="{9012700A-C356-4207-A597-529193F0A4CB}" destId="{EB4124D0-ADF0-42F0-9395-6E7DE6922D5D}" srcOrd="0" destOrd="0" presId="urn:microsoft.com/office/officeart/2018/2/layout/IconVerticalSolidList"/>
    <dgm:cxn modelId="{E26235E3-0752-425C-98C4-05F7847F078F}" type="presOf" srcId="{0DEC26E1-1FF7-4907-9BC2-69A50AF92355}" destId="{8E35DEFB-D84B-4542-B086-471965E0AF5C}" srcOrd="0" destOrd="0" presId="urn:microsoft.com/office/officeart/2018/2/layout/IconVerticalSolidList"/>
    <dgm:cxn modelId="{E15B77E9-4B07-4C61-955A-C50ADA3764C3}" type="presOf" srcId="{00CB4493-CE0F-4B34-8249-6153DB85F970}" destId="{B74B5EF2-EF01-409D-8B10-32B3FB5C17AB}" srcOrd="0" destOrd="0" presId="urn:microsoft.com/office/officeart/2018/2/layout/IconVerticalSolidList"/>
    <dgm:cxn modelId="{66A781EB-4219-468C-93E0-6821BE3E8256}" srcId="{B1A58CD6-389F-443F-A097-C643546F06F9}" destId="{0DEC26E1-1FF7-4907-9BC2-69A50AF92355}" srcOrd="1" destOrd="0" parTransId="{03128E7B-B05B-48CE-8977-ADB16B414C66}" sibTransId="{2B52AF74-E2AD-4806-A735-BDD46F61190D}"/>
    <dgm:cxn modelId="{B4EF7F9C-62C0-4008-BBCF-8E5B08A5D0B8}" type="presParOf" srcId="{54B98FB7-2839-4799-8618-049CA5CCA402}" destId="{931834D2-8807-4236-962D-B342A3D14057}" srcOrd="0" destOrd="0" presId="urn:microsoft.com/office/officeart/2018/2/layout/IconVerticalSolidList"/>
    <dgm:cxn modelId="{942F0047-CC98-4E62-8254-167A4F2CB57F}" type="presParOf" srcId="{931834D2-8807-4236-962D-B342A3D14057}" destId="{3EF38B70-018E-49DE-B9ED-959F552383B1}" srcOrd="0" destOrd="0" presId="urn:microsoft.com/office/officeart/2018/2/layout/IconVerticalSolidList"/>
    <dgm:cxn modelId="{F395026F-EB3C-42EA-A1EB-5F1006DF98DB}" type="presParOf" srcId="{931834D2-8807-4236-962D-B342A3D14057}" destId="{7B6E2C2A-B545-4B3F-AB3E-C261981D796C}" srcOrd="1" destOrd="0" presId="urn:microsoft.com/office/officeart/2018/2/layout/IconVerticalSolidList"/>
    <dgm:cxn modelId="{B790B175-26D2-4BD2-981B-3D64E9711040}" type="presParOf" srcId="{931834D2-8807-4236-962D-B342A3D14057}" destId="{56AC9E77-95A1-43E0-B5F2-278B2C59E069}" srcOrd="2" destOrd="0" presId="urn:microsoft.com/office/officeart/2018/2/layout/IconVerticalSolidList"/>
    <dgm:cxn modelId="{ECF402B9-DA7B-4518-812E-221CC2FB5557}" type="presParOf" srcId="{931834D2-8807-4236-962D-B342A3D14057}" destId="{B74B5EF2-EF01-409D-8B10-32B3FB5C17AB}" srcOrd="3" destOrd="0" presId="urn:microsoft.com/office/officeart/2018/2/layout/IconVerticalSolidList"/>
    <dgm:cxn modelId="{588D1C39-D3CB-4C5B-A073-D1DABB9FE068}" type="presParOf" srcId="{54B98FB7-2839-4799-8618-049CA5CCA402}" destId="{2EA4607D-5A9B-4768-A357-937254D691E5}" srcOrd="1" destOrd="0" presId="urn:microsoft.com/office/officeart/2018/2/layout/IconVerticalSolidList"/>
    <dgm:cxn modelId="{46F92AD2-BAE8-4CE5-A0F6-D465BA3B6047}" type="presParOf" srcId="{54B98FB7-2839-4799-8618-049CA5CCA402}" destId="{254C4EC9-4047-4BAF-B5C0-3C4EED70F517}" srcOrd="2" destOrd="0" presId="urn:microsoft.com/office/officeart/2018/2/layout/IconVerticalSolidList"/>
    <dgm:cxn modelId="{F6AC3128-2A3F-40DF-A1D5-529FA2E59E44}" type="presParOf" srcId="{254C4EC9-4047-4BAF-B5C0-3C4EED70F517}" destId="{3714213F-CE10-426B-9502-F94664FFA440}" srcOrd="0" destOrd="0" presId="urn:microsoft.com/office/officeart/2018/2/layout/IconVerticalSolidList"/>
    <dgm:cxn modelId="{DC97112B-CF3A-4E6B-85A6-C61C60651D4A}" type="presParOf" srcId="{254C4EC9-4047-4BAF-B5C0-3C4EED70F517}" destId="{39966728-AE65-4C69-AA4A-C438BFED0C41}" srcOrd="1" destOrd="0" presId="urn:microsoft.com/office/officeart/2018/2/layout/IconVerticalSolidList"/>
    <dgm:cxn modelId="{6F556ECF-215C-48D9-BB93-FDB233E059FA}" type="presParOf" srcId="{254C4EC9-4047-4BAF-B5C0-3C4EED70F517}" destId="{7EF825EE-A35E-4C46-8D34-A1F1787618C0}" srcOrd="2" destOrd="0" presId="urn:microsoft.com/office/officeart/2018/2/layout/IconVerticalSolidList"/>
    <dgm:cxn modelId="{ED6759AC-28B3-4C08-90EC-1CB377096157}" type="presParOf" srcId="{254C4EC9-4047-4BAF-B5C0-3C4EED70F517}" destId="{8E35DEFB-D84B-4542-B086-471965E0AF5C}" srcOrd="3" destOrd="0" presId="urn:microsoft.com/office/officeart/2018/2/layout/IconVerticalSolidList"/>
    <dgm:cxn modelId="{9F3EE811-F567-416E-BBDA-8CDD4A2A508B}" type="presParOf" srcId="{54B98FB7-2839-4799-8618-049CA5CCA402}" destId="{28604900-82D5-4F7A-84CF-BF4F50F385FC}" srcOrd="3" destOrd="0" presId="urn:microsoft.com/office/officeart/2018/2/layout/IconVerticalSolidList"/>
    <dgm:cxn modelId="{8B4C845B-DF80-4028-A3F8-5F54052273BA}" type="presParOf" srcId="{54B98FB7-2839-4799-8618-049CA5CCA402}" destId="{21532F10-5C6B-425C-9C11-9385EB6F2B47}" srcOrd="4" destOrd="0" presId="urn:microsoft.com/office/officeart/2018/2/layout/IconVerticalSolidList"/>
    <dgm:cxn modelId="{6459E0D0-1F68-415F-853B-04C100753D94}" type="presParOf" srcId="{21532F10-5C6B-425C-9C11-9385EB6F2B47}" destId="{9DC5AA8E-626F-4129-A594-8DE87D6A6ABE}" srcOrd="0" destOrd="0" presId="urn:microsoft.com/office/officeart/2018/2/layout/IconVerticalSolidList"/>
    <dgm:cxn modelId="{224DA4BB-6695-4CDA-9727-1276D3F14CBE}" type="presParOf" srcId="{21532F10-5C6B-425C-9C11-9385EB6F2B47}" destId="{D916BAC6-70D3-466D-8E4D-881F020586D5}" srcOrd="1" destOrd="0" presId="urn:microsoft.com/office/officeart/2018/2/layout/IconVerticalSolidList"/>
    <dgm:cxn modelId="{644FB1CE-335E-471F-ABB2-981E544AD55C}" type="presParOf" srcId="{21532F10-5C6B-425C-9C11-9385EB6F2B47}" destId="{1E78B367-ECC3-4B34-B104-5C1EB632696C}" srcOrd="2" destOrd="0" presId="urn:microsoft.com/office/officeart/2018/2/layout/IconVerticalSolidList"/>
    <dgm:cxn modelId="{52D27B01-8F7A-48AD-AC52-9F3EAC4BBBF3}" type="presParOf" srcId="{21532F10-5C6B-425C-9C11-9385EB6F2B47}" destId="{EB4124D0-ADF0-42F0-9395-6E7DE6922D5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1DEDBB-CA68-4B19-BF8C-6162FE22824A}" type="doc">
      <dgm:prSet loTypeId="urn:microsoft.com/office/officeart/2008/layout/LinedList" loCatId="list" qsTypeId="urn:microsoft.com/office/officeart/2005/8/quickstyle/simple2" qsCatId="simple" csTypeId="urn:microsoft.com/office/officeart/2005/8/colors/colorful1" csCatId="colorful" phldr="1"/>
      <dgm:spPr/>
      <dgm:t>
        <a:bodyPr/>
        <a:lstStyle/>
        <a:p>
          <a:endParaRPr lang="en-US"/>
        </a:p>
      </dgm:t>
    </dgm:pt>
    <dgm:pt modelId="{27906F0D-20AE-4C7D-8F1B-65961430D33A}">
      <dgm:prSet phldrT="[Text]"/>
      <dgm:spPr/>
      <dgm:t>
        <a:bodyPr/>
        <a:lstStyle/>
        <a:p>
          <a:r>
            <a:rPr lang="en-US">
              <a:latin typeface="Segoe UI"/>
              <a:ea typeface="Calibri Light"/>
              <a:cs typeface="Segoe UI"/>
            </a:rPr>
            <a:t>Studying for a Social Work degree and obtaining Social Work England registration.</a:t>
          </a:r>
          <a:endParaRPr lang="en-US"/>
        </a:p>
      </dgm:t>
    </dgm:pt>
    <dgm:pt modelId="{2ABD27A4-CF7F-4323-AF25-04B93F4E86CA}" type="parTrans" cxnId="{0061A2F9-CFF3-46A1-82E6-1BE9B649FDEE}">
      <dgm:prSet/>
      <dgm:spPr/>
    </dgm:pt>
    <dgm:pt modelId="{55238016-7881-48B4-8340-D0829A104A08}" type="sibTrans" cxnId="{0061A2F9-CFF3-46A1-82E6-1BE9B649FDEE}">
      <dgm:prSet/>
      <dgm:spPr/>
      <dgm:t>
        <a:bodyPr/>
        <a:lstStyle/>
        <a:p>
          <a:endParaRPr lang="en-GB"/>
        </a:p>
      </dgm:t>
    </dgm:pt>
    <dgm:pt modelId="{6CEFE843-844E-4044-8CD5-E273D157CBCF}">
      <dgm:prSet phldrT="[Text]" phldr="0"/>
      <dgm:spPr/>
      <dgm:t>
        <a:bodyPr/>
        <a:lstStyle/>
        <a:p>
          <a:r>
            <a:rPr lang="en-US">
              <a:latin typeface="Segoe UI"/>
              <a:ea typeface="Calibri Light"/>
              <a:cs typeface="Segoe UI"/>
            </a:rPr>
            <a:t>Access to placements that provide experience in mental health and adult social care settings.</a:t>
          </a:r>
          <a:endParaRPr lang="en-US"/>
        </a:p>
      </dgm:t>
    </dgm:pt>
    <dgm:pt modelId="{E0B6C7D5-58E8-4972-9DF0-6A3DBBF5C161}" type="parTrans" cxnId="{8EEC5063-07B9-4A26-8987-C4353C6635C8}">
      <dgm:prSet/>
      <dgm:spPr/>
    </dgm:pt>
    <dgm:pt modelId="{B25F9B94-00B9-438D-B6DE-636111EC646B}" type="sibTrans" cxnId="{8EEC5063-07B9-4A26-8987-C4353C6635C8}">
      <dgm:prSet/>
      <dgm:spPr/>
      <dgm:t>
        <a:bodyPr/>
        <a:lstStyle/>
        <a:p>
          <a:endParaRPr lang="en-GB"/>
        </a:p>
      </dgm:t>
    </dgm:pt>
    <dgm:pt modelId="{3F1B79B4-061B-4AB6-A871-D4E28860FDAE}">
      <dgm:prSet phldrT="[Text]" phldr="0"/>
      <dgm:spPr/>
      <dgm:t>
        <a:bodyPr/>
        <a:lstStyle/>
        <a:p>
          <a:r>
            <a:rPr lang="en-US">
              <a:latin typeface="Segoe UI"/>
              <a:ea typeface="Calibri Light"/>
              <a:cs typeface="Segoe UI"/>
            </a:rPr>
            <a:t>Continuous professional development (CPD) training in safeguarding, mental health legislation, and risk assessment.</a:t>
          </a:r>
          <a:endParaRPr lang="en-US"/>
        </a:p>
      </dgm:t>
    </dgm:pt>
    <dgm:pt modelId="{0C9A1FF3-DBAA-40F1-B8EF-91680CCD33CE}" type="parTrans" cxnId="{029AA7C6-7367-4CAA-87CC-5B27C2319DBD}">
      <dgm:prSet/>
      <dgm:spPr/>
    </dgm:pt>
    <dgm:pt modelId="{0C6C3DD9-2C6F-4CF5-AF6D-84B9D3694EAA}" type="sibTrans" cxnId="{029AA7C6-7367-4CAA-87CC-5B27C2319DBD}">
      <dgm:prSet/>
      <dgm:spPr/>
    </dgm:pt>
    <dgm:pt modelId="{1BBCC0A7-D188-46E7-822F-27CE9529E2FA}">
      <dgm:prSet phldrT="[Text]" phldr="0"/>
      <dgm:spPr/>
      <dgm:t>
        <a:bodyPr/>
        <a:lstStyle/>
        <a:p>
          <a:r>
            <a:rPr lang="en-US">
              <a:latin typeface="Segoe UI"/>
              <a:ea typeface="Calibri Light"/>
              <a:cs typeface="Segoe UI"/>
            </a:rPr>
            <a:t>Opportunities to learn from experienced social workers through mentoring and shadowing</a:t>
          </a:r>
          <a:r>
            <a:rPr lang="en-GB" sz="2000">
              <a:latin typeface="Segoe UI"/>
              <a:ea typeface="Calibri Light"/>
              <a:cs typeface="Segoe UI"/>
            </a:rPr>
            <a:t>.</a:t>
          </a:r>
          <a:endParaRPr lang="en-GB" sz="2000">
            <a:latin typeface="Segoe UI"/>
            <a:cs typeface="Segoe UI"/>
          </a:endParaRPr>
        </a:p>
      </dgm:t>
    </dgm:pt>
    <dgm:pt modelId="{7E72E662-1EA7-4CDB-944B-6D63E3F7E541}" type="parTrans" cxnId="{70025793-59D9-4346-B584-4329D6CCC442}">
      <dgm:prSet/>
      <dgm:spPr/>
    </dgm:pt>
    <dgm:pt modelId="{031035D6-BD40-4203-A197-A4ACFBED2B5B}" type="sibTrans" cxnId="{70025793-59D9-4346-B584-4329D6CCC442}">
      <dgm:prSet/>
      <dgm:spPr/>
    </dgm:pt>
    <dgm:pt modelId="{860947CB-6F8D-4E10-B0B5-F0A4C8D5AB8C}" type="pres">
      <dgm:prSet presAssocID="{E81DEDBB-CA68-4B19-BF8C-6162FE22824A}" presName="vert0" presStyleCnt="0">
        <dgm:presLayoutVars>
          <dgm:dir/>
          <dgm:animOne val="branch"/>
          <dgm:animLvl val="lvl"/>
        </dgm:presLayoutVars>
      </dgm:prSet>
      <dgm:spPr/>
    </dgm:pt>
    <dgm:pt modelId="{1C98446A-CBC7-4DA0-B838-F834830C4569}" type="pres">
      <dgm:prSet presAssocID="{27906F0D-20AE-4C7D-8F1B-65961430D33A}" presName="thickLine" presStyleLbl="alignNode1" presStyleIdx="0" presStyleCnt="4"/>
      <dgm:spPr/>
    </dgm:pt>
    <dgm:pt modelId="{2F2B4BB2-C10F-4FEB-B2E4-87531C3B00C2}" type="pres">
      <dgm:prSet presAssocID="{27906F0D-20AE-4C7D-8F1B-65961430D33A}" presName="horz1" presStyleCnt="0"/>
      <dgm:spPr/>
    </dgm:pt>
    <dgm:pt modelId="{9E312FF2-B677-4D7D-80D7-333F05B9F4C9}" type="pres">
      <dgm:prSet presAssocID="{27906F0D-20AE-4C7D-8F1B-65961430D33A}" presName="tx1" presStyleLbl="revTx" presStyleIdx="0" presStyleCnt="4"/>
      <dgm:spPr/>
    </dgm:pt>
    <dgm:pt modelId="{C33F069E-F8E4-485D-9865-40D110A546FB}" type="pres">
      <dgm:prSet presAssocID="{27906F0D-20AE-4C7D-8F1B-65961430D33A}" presName="vert1" presStyleCnt="0"/>
      <dgm:spPr/>
    </dgm:pt>
    <dgm:pt modelId="{D9CA07F6-A992-4D7E-AB8C-2B7D9F76EFCA}" type="pres">
      <dgm:prSet presAssocID="{6CEFE843-844E-4044-8CD5-E273D157CBCF}" presName="thickLine" presStyleLbl="alignNode1" presStyleIdx="1" presStyleCnt="4"/>
      <dgm:spPr/>
    </dgm:pt>
    <dgm:pt modelId="{28055AC3-5648-4BE8-B39F-448963666481}" type="pres">
      <dgm:prSet presAssocID="{6CEFE843-844E-4044-8CD5-E273D157CBCF}" presName="horz1" presStyleCnt="0"/>
      <dgm:spPr/>
    </dgm:pt>
    <dgm:pt modelId="{4E2FF017-599F-4AD6-8FB0-CE547507472F}" type="pres">
      <dgm:prSet presAssocID="{6CEFE843-844E-4044-8CD5-E273D157CBCF}" presName="tx1" presStyleLbl="revTx" presStyleIdx="1" presStyleCnt="4"/>
      <dgm:spPr/>
    </dgm:pt>
    <dgm:pt modelId="{EEC67EF8-E4E3-41B5-9726-7FECCFA6D670}" type="pres">
      <dgm:prSet presAssocID="{6CEFE843-844E-4044-8CD5-E273D157CBCF}" presName="vert1" presStyleCnt="0"/>
      <dgm:spPr/>
    </dgm:pt>
    <dgm:pt modelId="{2951AF3E-195F-40FA-BBA7-CFBAC0610131}" type="pres">
      <dgm:prSet presAssocID="{3F1B79B4-061B-4AB6-A871-D4E28860FDAE}" presName="thickLine" presStyleLbl="alignNode1" presStyleIdx="2" presStyleCnt="4"/>
      <dgm:spPr/>
    </dgm:pt>
    <dgm:pt modelId="{DC5A75D7-CCCF-4A83-AFFF-8D4192FB5E06}" type="pres">
      <dgm:prSet presAssocID="{3F1B79B4-061B-4AB6-A871-D4E28860FDAE}" presName="horz1" presStyleCnt="0"/>
      <dgm:spPr/>
    </dgm:pt>
    <dgm:pt modelId="{3EC9BDEF-A1C7-4B7D-BCE7-0FD35178A542}" type="pres">
      <dgm:prSet presAssocID="{3F1B79B4-061B-4AB6-A871-D4E28860FDAE}" presName="tx1" presStyleLbl="revTx" presStyleIdx="2" presStyleCnt="4"/>
      <dgm:spPr/>
    </dgm:pt>
    <dgm:pt modelId="{E25BA505-395F-4BB7-A9D4-C3F137D2278E}" type="pres">
      <dgm:prSet presAssocID="{3F1B79B4-061B-4AB6-A871-D4E28860FDAE}" presName="vert1" presStyleCnt="0"/>
      <dgm:spPr/>
    </dgm:pt>
    <dgm:pt modelId="{5A3833D3-E730-406C-966A-B462F9037F07}" type="pres">
      <dgm:prSet presAssocID="{1BBCC0A7-D188-46E7-822F-27CE9529E2FA}" presName="thickLine" presStyleLbl="alignNode1" presStyleIdx="3" presStyleCnt="4"/>
      <dgm:spPr/>
    </dgm:pt>
    <dgm:pt modelId="{E72AA85B-29A0-465A-B320-953A53B0540F}" type="pres">
      <dgm:prSet presAssocID="{1BBCC0A7-D188-46E7-822F-27CE9529E2FA}" presName="horz1" presStyleCnt="0"/>
      <dgm:spPr/>
    </dgm:pt>
    <dgm:pt modelId="{CBB86DB4-C465-4734-9D66-4C3315134BB8}" type="pres">
      <dgm:prSet presAssocID="{1BBCC0A7-D188-46E7-822F-27CE9529E2FA}" presName="tx1" presStyleLbl="revTx" presStyleIdx="3" presStyleCnt="4"/>
      <dgm:spPr/>
    </dgm:pt>
    <dgm:pt modelId="{E08C4337-9A03-49F4-936F-61C3D4804AC4}" type="pres">
      <dgm:prSet presAssocID="{1BBCC0A7-D188-46E7-822F-27CE9529E2FA}" presName="vert1" presStyleCnt="0"/>
      <dgm:spPr/>
    </dgm:pt>
  </dgm:ptLst>
  <dgm:cxnLst>
    <dgm:cxn modelId="{5675DC03-843C-4E7B-BCB5-7CE03DCA06E0}" type="presOf" srcId="{27906F0D-20AE-4C7D-8F1B-65961430D33A}" destId="{9E312FF2-B677-4D7D-80D7-333F05B9F4C9}" srcOrd="0" destOrd="0" presId="urn:microsoft.com/office/officeart/2008/layout/LinedList"/>
    <dgm:cxn modelId="{8EEC5063-07B9-4A26-8987-C4353C6635C8}" srcId="{E81DEDBB-CA68-4B19-BF8C-6162FE22824A}" destId="{6CEFE843-844E-4044-8CD5-E273D157CBCF}" srcOrd="1" destOrd="0" parTransId="{E0B6C7D5-58E8-4972-9DF0-6A3DBBF5C161}" sibTransId="{B25F9B94-00B9-438D-B6DE-636111EC646B}"/>
    <dgm:cxn modelId="{3DE27366-5D2B-4287-9538-6F8B6EDDE808}" type="presOf" srcId="{1BBCC0A7-D188-46E7-822F-27CE9529E2FA}" destId="{CBB86DB4-C465-4734-9D66-4C3315134BB8}" srcOrd="0" destOrd="0" presId="urn:microsoft.com/office/officeart/2008/layout/LinedList"/>
    <dgm:cxn modelId="{A4EDB24F-3302-4AFA-9A5D-C27FA1598C4C}" type="presOf" srcId="{6CEFE843-844E-4044-8CD5-E273D157CBCF}" destId="{4E2FF017-599F-4AD6-8FB0-CE547507472F}" srcOrd="0" destOrd="0" presId="urn:microsoft.com/office/officeart/2008/layout/LinedList"/>
    <dgm:cxn modelId="{3600027A-992A-465A-A231-1783C6876CF7}" type="presOf" srcId="{3F1B79B4-061B-4AB6-A871-D4E28860FDAE}" destId="{3EC9BDEF-A1C7-4B7D-BCE7-0FD35178A542}" srcOrd="0" destOrd="0" presId="urn:microsoft.com/office/officeart/2008/layout/LinedList"/>
    <dgm:cxn modelId="{EA5FB07D-ED09-467F-9CA8-27C0BC4B18FC}" type="presOf" srcId="{E81DEDBB-CA68-4B19-BF8C-6162FE22824A}" destId="{860947CB-6F8D-4E10-B0B5-F0A4C8D5AB8C}" srcOrd="0" destOrd="0" presId="urn:microsoft.com/office/officeart/2008/layout/LinedList"/>
    <dgm:cxn modelId="{70025793-59D9-4346-B584-4329D6CCC442}" srcId="{E81DEDBB-CA68-4B19-BF8C-6162FE22824A}" destId="{1BBCC0A7-D188-46E7-822F-27CE9529E2FA}" srcOrd="3" destOrd="0" parTransId="{7E72E662-1EA7-4CDB-944B-6D63E3F7E541}" sibTransId="{031035D6-BD40-4203-A197-A4ACFBED2B5B}"/>
    <dgm:cxn modelId="{029AA7C6-7367-4CAA-87CC-5B27C2319DBD}" srcId="{E81DEDBB-CA68-4B19-BF8C-6162FE22824A}" destId="{3F1B79B4-061B-4AB6-A871-D4E28860FDAE}" srcOrd="2" destOrd="0" parTransId="{0C9A1FF3-DBAA-40F1-B8EF-91680CCD33CE}" sibTransId="{0C6C3DD9-2C6F-4CF5-AF6D-84B9D3694EAA}"/>
    <dgm:cxn modelId="{0061A2F9-CFF3-46A1-82E6-1BE9B649FDEE}" srcId="{E81DEDBB-CA68-4B19-BF8C-6162FE22824A}" destId="{27906F0D-20AE-4C7D-8F1B-65961430D33A}" srcOrd="0" destOrd="0" parTransId="{2ABD27A4-CF7F-4323-AF25-04B93F4E86CA}" sibTransId="{55238016-7881-48B4-8340-D0829A104A08}"/>
    <dgm:cxn modelId="{51392455-391A-42F8-84EC-8906C3C71E37}" type="presParOf" srcId="{860947CB-6F8D-4E10-B0B5-F0A4C8D5AB8C}" destId="{1C98446A-CBC7-4DA0-B838-F834830C4569}" srcOrd="0" destOrd="0" presId="urn:microsoft.com/office/officeart/2008/layout/LinedList"/>
    <dgm:cxn modelId="{3D8EBFF0-7CA2-4FB8-B47A-63BC41278FCD}" type="presParOf" srcId="{860947CB-6F8D-4E10-B0B5-F0A4C8D5AB8C}" destId="{2F2B4BB2-C10F-4FEB-B2E4-87531C3B00C2}" srcOrd="1" destOrd="0" presId="urn:microsoft.com/office/officeart/2008/layout/LinedList"/>
    <dgm:cxn modelId="{58180634-2AC0-4B20-8829-99D8A8DB55E8}" type="presParOf" srcId="{2F2B4BB2-C10F-4FEB-B2E4-87531C3B00C2}" destId="{9E312FF2-B677-4D7D-80D7-333F05B9F4C9}" srcOrd="0" destOrd="0" presId="urn:microsoft.com/office/officeart/2008/layout/LinedList"/>
    <dgm:cxn modelId="{9F7EEB4A-ED80-44D8-8E26-B6C7AF682DB4}" type="presParOf" srcId="{2F2B4BB2-C10F-4FEB-B2E4-87531C3B00C2}" destId="{C33F069E-F8E4-485D-9865-40D110A546FB}" srcOrd="1" destOrd="0" presId="urn:microsoft.com/office/officeart/2008/layout/LinedList"/>
    <dgm:cxn modelId="{C1AB235B-C0E3-4211-B236-D599AD2F0F65}" type="presParOf" srcId="{860947CB-6F8D-4E10-B0B5-F0A4C8D5AB8C}" destId="{D9CA07F6-A992-4D7E-AB8C-2B7D9F76EFCA}" srcOrd="2" destOrd="0" presId="urn:microsoft.com/office/officeart/2008/layout/LinedList"/>
    <dgm:cxn modelId="{0FC440FB-97C4-42E0-B126-96E35F39F705}" type="presParOf" srcId="{860947CB-6F8D-4E10-B0B5-F0A4C8D5AB8C}" destId="{28055AC3-5648-4BE8-B39F-448963666481}" srcOrd="3" destOrd="0" presId="urn:microsoft.com/office/officeart/2008/layout/LinedList"/>
    <dgm:cxn modelId="{C3BD22D2-BB9C-47BE-A343-78D0EE34C6E3}" type="presParOf" srcId="{28055AC3-5648-4BE8-B39F-448963666481}" destId="{4E2FF017-599F-4AD6-8FB0-CE547507472F}" srcOrd="0" destOrd="0" presId="urn:microsoft.com/office/officeart/2008/layout/LinedList"/>
    <dgm:cxn modelId="{8DF21125-9961-4DF1-BF30-ACCCA9A72923}" type="presParOf" srcId="{28055AC3-5648-4BE8-B39F-448963666481}" destId="{EEC67EF8-E4E3-41B5-9726-7FECCFA6D670}" srcOrd="1" destOrd="0" presId="urn:microsoft.com/office/officeart/2008/layout/LinedList"/>
    <dgm:cxn modelId="{8EF1A4ED-C195-4204-992A-5B6B2D650DA3}" type="presParOf" srcId="{860947CB-6F8D-4E10-B0B5-F0A4C8D5AB8C}" destId="{2951AF3E-195F-40FA-BBA7-CFBAC0610131}" srcOrd="4" destOrd="0" presId="urn:microsoft.com/office/officeart/2008/layout/LinedList"/>
    <dgm:cxn modelId="{092EF9D7-0766-466C-8D4F-22C4B398A1CA}" type="presParOf" srcId="{860947CB-6F8D-4E10-B0B5-F0A4C8D5AB8C}" destId="{DC5A75D7-CCCF-4A83-AFFF-8D4192FB5E06}" srcOrd="5" destOrd="0" presId="urn:microsoft.com/office/officeart/2008/layout/LinedList"/>
    <dgm:cxn modelId="{436282FA-25D2-49D4-B81D-73093EEABFCA}" type="presParOf" srcId="{DC5A75D7-CCCF-4A83-AFFF-8D4192FB5E06}" destId="{3EC9BDEF-A1C7-4B7D-BCE7-0FD35178A542}" srcOrd="0" destOrd="0" presId="urn:microsoft.com/office/officeart/2008/layout/LinedList"/>
    <dgm:cxn modelId="{81E0CE30-A844-438E-BD0E-529C3730501D}" type="presParOf" srcId="{DC5A75D7-CCCF-4A83-AFFF-8D4192FB5E06}" destId="{E25BA505-395F-4BB7-A9D4-C3F137D2278E}" srcOrd="1" destOrd="0" presId="urn:microsoft.com/office/officeart/2008/layout/LinedList"/>
    <dgm:cxn modelId="{F787411F-CEA5-4E3E-BC60-97259401FDEF}" type="presParOf" srcId="{860947CB-6F8D-4E10-B0B5-F0A4C8D5AB8C}" destId="{5A3833D3-E730-406C-966A-B462F9037F07}" srcOrd="6" destOrd="0" presId="urn:microsoft.com/office/officeart/2008/layout/LinedList"/>
    <dgm:cxn modelId="{ABC23762-CC10-437C-A02B-DAFE87DF7B4E}" type="presParOf" srcId="{860947CB-6F8D-4E10-B0B5-F0A4C8D5AB8C}" destId="{E72AA85B-29A0-465A-B320-953A53B0540F}" srcOrd="7" destOrd="0" presId="urn:microsoft.com/office/officeart/2008/layout/LinedList"/>
    <dgm:cxn modelId="{7D5FA5A4-D4CE-4FA5-BE77-EFCE19F750F7}" type="presParOf" srcId="{E72AA85B-29A0-465A-B320-953A53B0540F}" destId="{CBB86DB4-C465-4734-9D66-4C3315134BB8}" srcOrd="0" destOrd="0" presId="urn:microsoft.com/office/officeart/2008/layout/LinedList"/>
    <dgm:cxn modelId="{3531D103-D94C-4D1D-B2A1-C829F374B671}" type="presParOf" srcId="{E72AA85B-29A0-465A-B320-953A53B0540F}" destId="{E08C4337-9A03-49F4-936F-61C3D4804AC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F168721-564A-4AF3-9878-28DB885A7DB6}"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DDE98E00-5964-4D02-B702-256364AB79EC}">
      <dgm:prSet phldrT="[Text]" phldr="0" custT="1"/>
      <dgm:spPr/>
      <dgm:t>
        <a:bodyPr/>
        <a:lstStyle/>
        <a:p>
          <a:pPr algn="l" rtl="0"/>
          <a:r>
            <a:rPr lang="en-US" sz="2400">
              <a:latin typeface="Arial"/>
              <a:cs typeface="Arial"/>
            </a:rPr>
            <a:t>Competition for university places and graduate social worker positions.</a:t>
          </a:r>
        </a:p>
      </dgm:t>
    </dgm:pt>
    <dgm:pt modelId="{51CE633E-659E-4799-94C7-CDCB42AE935B}" type="parTrans" cxnId="{D02C6BEC-05C6-417C-B009-BF02DFACF306}">
      <dgm:prSet/>
      <dgm:spPr/>
    </dgm:pt>
    <dgm:pt modelId="{CD885C73-84D9-4660-A295-F5916CC8FC96}" type="sibTrans" cxnId="{D02C6BEC-05C6-417C-B009-BF02DFACF306}">
      <dgm:prSet/>
      <dgm:spPr/>
    </dgm:pt>
    <dgm:pt modelId="{D20E592C-E7E0-4023-8C6F-BE51F55B741C}">
      <dgm:prSet phldrT="[Text]" phldr="0"/>
      <dgm:spPr/>
      <dgm:t>
        <a:bodyPr/>
        <a:lstStyle/>
        <a:p>
          <a:pPr algn="l"/>
          <a:r>
            <a:rPr lang="en-US" sz="2000">
              <a:latin typeface="Arial"/>
              <a:cs typeface="Arial"/>
            </a:rPr>
            <a:t>Emotional stress and burnout associated with managing complex cases.</a:t>
          </a:r>
        </a:p>
      </dgm:t>
    </dgm:pt>
    <dgm:pt modelId="{1E82B2C2-474D-4DDF-840F-D180F759B4F0}" type="parTrans" cxnId="{26F8C125-8E95-4B90-B0BE-B5514BE08203}">
      <dgm:prSet/>
      <dgm:spPr/>
    </dgm:pt>
    <dgm:pt modelId="{FB0D6DBE-3DDA-4A63-BFE8-F0A61D72B0EA}" type="sibTrans" cxnId="{26F8C125-8E95-4B90-B0BE-B5514BE08203}">
      <dgm:prSet/>
      <dgm:spPr/>
    </dgm:pt>
    <dgm:pt modelId="{233728D1-2269-480C-8039-27FC7A55FA84}">
      <dgm:prSet phldrT="[Text]" phldr="0"/>
      <dgm:spPr/>
      <dgm:t>
        <a:bodyPr/>
        <a:lstStyle/>
        <a:p>
          <a:pPr algn="l"/>
          <a:r>
            <a:rPr lang="en-US" sz="2000">
              <a:latin typeface="Arial"/>
              <a:cs typeface="Arial"/>
            </a:rPr>
            <a:t>High workloads and time pressures within adult social care services.</a:t>
          </a:r>
        </a:p>
      </dgm:t>
    </dgm:pt>
    <dgm:pt modelId="{6BA5C9E6-2FEF-4E6F-9AB4-DFB3572DE24F}" type="parTrans" cxnId="{0D305D61-40AC-4BEC-AF0F-29133FAD48CD}">
      <dgm:prSet/>
      <dgm:spPr/>
    </dgm:pt>
    <dgm:pt modelId="{1AF76031-DBB1-4C2F-8138-EA04A1808DC0}" type="sibTrans" cxnId="{0D305D61-40AC-4BEC-AF0F-29133FAD48CD}">
      <dgm:prSet/>
      <dgm:spPr/>
    </dgm:pt>
    <dgm:pt modelId="{C9FA550C-A135-4624-A76E-85766F64156D}">
      <dgm:prSet phldrT="[Text]" phldr="0"/>
      <dgm:spPr/>
      <dgm:t>
        <a:bodyPr/>
        <a:lstStyle/>
        <a:p>
          <a:pPr algn="l" rtl="0"/>
          <a:r>
            <a:rPr lang="en-US" sz="2000">
              <a:latin typeface="Arial"/>
              <a:cs typeface="Arial"/>
            </a:rPr>
            <a:t>Changes in legislation or service funding that may impact resources available to service users.</a:t>
          </a:r>
          <a:r>
            <a:rPr lang="en-US" sz="2000" b="1" dirty="0">
              <a:latin typeface="Arial"/>
              <a:cs typeface="Arial"/>
            </a:rPr>
            <a:t> </a:t>
          </a:r>
          <a:endParaRPr lang="en-US" sz="2000" dirty="0">
            <a:latin typeface="Arial"/>
            <a:ea typeface="Calibri Light" panose="020F0302020204030204"/>
            <a:cs typeface="Arial"/>
          </a:endParaRPr>
        </a:p>
      </dgm:t>
    </dgm:pt>
    <dgm:pt modelId="{C2E4A419-384F-4484-98C7-DFE0BA07D2B7}" type="parTrans" cxnId="{870045C1-E194-4181-B1E3-D7AE30142395}">
      <dgm:prSet/>
      <dgm:spPr/>
    </dgm:pt>
    <dgm:pt modelId="{D211C003-6F99-4473-B971-14DFE5281E68}" type="sibTrans" cxnId="{870045C1-E194-4181-B1E3-D7AE30142395}">
      <dgm:prSet/>
      <dgm:spPr/>
    </dgm:pt>
    <dgm:pt modelId="{F8BEEC98-244C-4C61-B578-B1F087D9177D}" type="pres">
      <dgm:prSet presAssocID="{7F168721-564A-4AF3-9878-28DB885A7DB6}" presName="vert0" presStyleCnt="0">
        <dgm:presLayoutVars>
          <dgm:dir/>
          <dgm:animOne val="branch"/>
          <dgm:animLvl val="lvl"/>
        </dgm:presLayoutVars>
      </dgm:prSet>
      <dgm:spPr/>
    </dgm:pt>
    <dgm:pt modelId="{CD90B0B9-2480-4286-AB74-DF0405091827}" type="pres">
      <dgm:prSet presAssocID="{DDE98E00-5964-4D02-B702-256364AB79EC}" presName="thickLine" presStyleLbl="alignNode1" presStyleIdx="0" presStyleCnt="4"/>
      <dgm:spPr/>
    </dgm:pt>
    <dgm:pt modelId="{B0733714-DBDD-4293-92C3-9944C713B9A9}" type="pres">
      <dgm:prSet presAssocID="{DDE98E00-5964-4D02-B702-256364AB79EC}" presName="horz1" presStyleCnt="0"/>
      <dgm:spPr/>
    </dgm:pt>
    <dgm:pt modelId="{C54CDDA9-19F1-470F-81BA-2585DC57FD2D}" type="pres">
      <dgm:prSet presAssocID="{DDE98E00-5964-4D02-B702-256364AB79EC}" presName="tx1" presStyleLbl="revTx" presStyleIdx="0" presStyleCnt="4"/>
      <dgm:spPr/>
    </dgm:pt>
    <dgm:pt modelId="{A565892A-73BC-4AE3-9CD8-7CFEB20EDB89}" type="pres">
      <dgm:prSet presAssocID="{DDE98E00-5964-4D02-B702-256364AB79EC}" presName="vert1" presStyleCnt="0"/>
      <dgm:spPr/>
    </dgm:pt>
    <dgm:pt modelId="{2ECA44AD-6807-4F11-8CD3-43287C6A7948}" type="pres">
      <dgm:prSet presAssocID="{D20E592C-E7E0-4023-8C6F-BE51F55B741C}" presName="thickLine" presStyleLbl="alignNode1" presStyleIdx="1" presStyleCnt="4"/>
      <dgm:spPr/>
    </dgm:pt>
    <dgm:pt modelId="{B1E81601-C22F-4342-9E9B-8526089926DC}" type="pres">
      <dgm:prSet presAssocID="{D20E592C-E7E0-4023-8C6F-BE51F55B741C}" presName="horz1" presStyleCnt="0"/>
      <dgm:spPr/>
    </dgm:pt>
    <dgm:pt modelId="{77BF3211-5443-4028-9710-4760FA631425}" type="pres">
      <dgm:prSet presAssocID="{D20E592C-E7E0-4023-8C6F-BE51F55B741C}" presName="tx1" presStyleLbl="revTx" presStyleIdx="1" presStyleCnt="4"/>
      <dgm:spPr/>
    </dgm:pt>
    <dgm:pt modelId="{180CC0F7-E1D0-421A-A62C-FC621D5B5082}" type="pres">
      <dgm:prSet presAssocID="{D20E592C-E7E0-4023-8C6F-BE51F55B741C}" presName="vert1" presStyleCnt="0"/>
      <dgm:spPr/>
    </dgm:pt>
    <dgm:pt modelId="{CBEF7C30-C683-4B15-8C7D-F7D7112EF4E5}" type="pres">
      <dgm:prSet presAssocID="{233728D1-2269-480C-8039-27FC7A55FA84}" presName="thickLine" presStyleLbl="alignNode1" presStyleIdx="2" presStyleCnt="4"/>
      <dgm:spPr/>
    </dgm:pt>
    <dgm:pt modelId="{B22876EC-7702-457C-993D-422FF60BB865}" type="pres">
      <dgm:prSet presAssocID="{233728D1-2269-480C-8039-27FC7A55FA84}" presName="horz1" presStyleCnt="0"/>
      <dgm:spPr/>
    </dgm:pt>
    <dgm:pt modelId="{5BE00CBE-4AAC-4038-A219-31EA27A7AD0C}" type="pres">
      <dgm:prSet presAssocID="{233728D1-2269-480C-8039-27FC7A55FA84}" presName="tx1" presStyleLbl="revTx" presStyleIdx="2" presStyleCnt="4"/>
      <dgm:spPr/>
    </dgm:pt>
    <dgm:pt modelId="{2FE7C292-6336-43FB-B48F-8FD29DAD1670}" type="pres">
      <dgm:prSet presAssocID="{233728D1-2269-480C-8039-27FC7A55FA84}" presName="vert1" presStyleCnt="0"/>
      <dgm:spPr/>
    </dgm:pt>
    <dgm:pt modelId="{4C5E81A7-2F9E-4053-9692-80A79F7FC82D}" type="pres">
      <dgm:prSet presAssocID="{C9FA550C-A135-4624-A76E-85766F64156D}" presName="thickLine" presStyleLbl="alignNode1" presStyleIdx="3" presStyleCnt="4"/>
      <dgm:spPr/>
    </dgm:pt>
    <dgm:pt modelId="{E148E97F-6B32-4C94-9207-6200C23EBB32}" type="pres">
      <dgm:prSet presAssocID="{C9FA550C-A135-4624-A76E-85766F64156D}" presName="horz1" presStyleCnt="0"/>
      <dgm:spPr/>
    </dgm:pt>
    <dgm:pt modelId="{624530B0-7284-4D87-9B7A-C6669E0A5C2E}" type="pres">
      <dgm:prSet presAssocID="{C9FA550C-A135-4624-A76E-85766F64156D}" presName="tx1" presStyleLbl="revTx" presStyleIdx="3" presStyleCnt="4"/>
      <dgm:spPr/>
    </dgm:pt>
    <dgm:pt modelId="{2D31271C-05F6-44C7-8666-D4895A9649ED}" type="pres">
      <dgm:prSet presAssocID="{C9FA550C-A135-4624-A76E-85766F64156D}" presName="vert1" presStyleCnt="0"/>
      <dgm:spPr/>
    </dgm:pt>
  </dgm:ptLst>
  <dgm:cxnLst>
    <dgm:cxn modelId="{FFE96212-09C5-429E-AD70-FD91120BAD07}" type="presOf" srcId="{DDE98E00-5964-4D02-B702-256364AB79EC}" destId="{C54CDDA9-19F1-470F-81BA-2585DC57FD2D}" srcOrd="0" destOrd="0" presId="urn:microsoft.com/office/officeart/2008/layout/LinedList"/>
    <dgm:cxn modelId="{26F8C125-8E95-4B90-B0BE-B5514BE08203}" srcId="{7F168721-564A-4AF3-9878-28DB885A7DB6}" destId="{D20E592C-E7E0-4023-8C6F-BE51F55B741C}" srcOrd="1" destOrd="0" parTransId="{1E82B2C2-474D-4DDF-840F-D180F759B4F0}" sibTransId="{FB0D6DBE-3DDA-4A63-BFE8-F0A61D72B0EA}"/>
    <dgm:cxn modelId="{03D52926-21CA-4E05-8949-F57E6F2C40D4}" type="presOf" srcId="{C9FA550C-A135-4624-A76E-85766F64156D}" destId="{624530B0-7284-4D87-9B7A-C6669E0A5C2E}" srcOrd="0" destOrd="0" presId="urn:microsoft.com/office/officeart/2008/layout/LinedList"/>
    <dgm:cxn modelId="{80E17D2B-000F-474A-906C-5E0B98997462}" type="presOf" srcId="{7F168721-564A-4AF3-9878-28DB885A7DB6}" destId="{F8BEEC98-244C-4C61-B578-B1F087D9177D}" srcOrd="0" destOrd="0" presId="urn:microsoft.com/office/officeart/2008/layout/LinedList"/>
    <dgm:cxn modelId="{0D305D61-40AC-4BEC-AF0F-29133FAD48CD}" srcId="{7F168721-564A-4AF3-9878-28DB885A7DB6}" destId="{233728D1-2269-480C-8039-27FC7A55FA84}" srcOrd="2" destOrd="0" parTransId="{6BA5C9E6-2FEF-4E6F-9AB4-DFB3572DE24F}" sibTransId="{1AF76031-DBB1-4C2F-8138-EA04A1808DC0}"/>
    <dgm:cxn modelId="{9002967F-67B3-4463-99D8-F5FDB5FBF549}" type="presOf" srcId="{D20E592C-E7E0-4023-8C6F-BE51F55B741C}" destId="{77BF3211-5443-4028-9710-4760FA631425}" srcOrd="0" destOrd="0" presId="urn:microsoft.com/office/officeart/2008/layout/LinedList"/>
    <dgm:cxn modelId="{8239898C-0CD3-4531-94D6-AA76B2F3232F}" type="presOf" srcId="{233728D1-2269-480C-8039-27FC7A55FA84}" destId="{5BE00CBE-4AAC-4038-A219-31EA27A7AD0C}" srcOrd="0" destOrd="0" presId="urn:microsoft.com/office/officeart/2008/layout/LinedList"/>
    <dgm:cxn modelId="{870045C1-E194-4181-B1E3-D7AE30142395}" srcId="{7F168721-564A-4AF3-9878-28DB885A7DB6}" destId="{C9FA550C-A135-4624-A76E-85766F64156D}" srcOrd="3" destOrd="0" parTransId="{C2E4A419-384F-4484-98C7-DFE0BA07D2B7}" sibTransId="{D211C003-6F99-4473-B971-14DFE5281E68}"/>
    <dgm:cxn modelId="{D02C6BEC-05C6-417C-B009-BF02DFACF306}" srcId="{7F168721-564A-4AF3-9878-28DB885A7DB6}" destId="{DDE98E00-5964-4D02-B702-256364AB79EC}" srcOrd="0" destOrd="0" parTransId="{51CE633E-659E-4799-94C7-CDCB42AE935B}" sibTransId="{CD885C73-84D9-4660-A295-F5916CC8FC96}"/>
    <dgm:cxn modelId="{BF8C16DF-59F1-4BD7-A2F5-1FA50110D4AF}" type="presParOf" srcId="{F8BEEC98-244C-4C61-B578-B1F087D9177D}" destId="{CD90B0B9-2480-4286-AB74-DF0405091827}" srcOrd="0" destOrd="0" presId="urn:microsoft.com/office/officeart/2008/layout/LinedList"/>
    <dgm:cxn modelId="{0A292487-E3C1-40EE-A56C-AEC9DF43D828}" type="presParOf" srcId="{F8BEEC98-244C-4C61-B578-B1F087D9177D}" destId="{B0733714-DBDD-4293-92C3-9944C713B9A9}" srcOrd="1" destOrd="0" presId="urn:microsoft.com/office/officeart/2008/layout/LinedList"/>
    <dgm:cxn modelId="{749D7E89-D5DF-4630-BCB4-4C80B5666CCD}" type="presParOf" srcId="{B0733714-DBDD-4293-92C3-9944C713B9A9}" destId="{C54CDDA9-19F1-470F-81BA-2585DC57FD2D}" srcOrd="0" destOrd="0" presId="urn:microsoft.com/office/officeart/2008/layout/LinedList"/>
    <dgm:cxn modelId="{7E4AA4F1-702D-4744-B608-3CFE49C97A2A}" type="presParOf" srcId="{B0733714-DBDD-4293-92C3-9944C713B9A9}" destId="{A565892A-73BC-4AE3-9CD8-7CFEB20EDB89}" srcOrd="1" destOrd="0" presId="urn:microsoft.com/office/officeart/2008/layout/LinedList"/>
    <dgm:cxn modelId="{D8DAA981-8F74-4289-A9C0-AA9D196BCC8B}" type="presParOf" srcId="{F8BEEC98-244C-4C61-B578-B1F087D9177D}" destId="{2ECA44AD-6807-4F11-8CD3-43287C6A7948}" srcOrd="2" destOrd="0" presId="urn:microsoft.com/office/officeart/2008/layout/LinedList"/>
    <dgm:cxn modelId="{74D75A1E-3E3A-4BE4-A1AD-8361F01E0CA2}" type="presParOf" srcId="{F8BEEC98-244C-4C61-B578-B1F087D9177D}" destId="{B1E81601-C22F-4342-9E9B-8526089926DC}" srcOrd="3" destOrd="0" presId="urn:microsoft.com/office/officeart/2008/layout/LinedList"/>
    <dgm:cxn modelId="{1940794B-A4D8-466F-AC3A-9631A1B0D739}" type="presParOf" srcId="{B1E81601-C22F-4342-9E9B-8526089926DC}" destId="{77BF3211-5443-4028-9710-4760FA631425}" srcOrd="0" destOrd="0" presId="urn:microsoft.com/office/officeart/2008/layout/LinedList"/>
    <dgm:cxn modelId="{4A30319F-921A-43E7-A146-C071C119C090}" type="presParOf" srcId="{B1E81601-C22F-4342-9E9B-8526089926DC}" destId="{180CC0F7-E1D0-421A-A62C-FC621D5B5082}" srcOrd="1" destOrd="0" presId="urn:microsoft.com/office/officeart/2008/layout/LinedList"/>
    <dgm:cxn modelId="{3ED3DE66-7D1A-4C72-BC46-9D058D60C4BD}" type="presParOf" srcId="{F8BEEC98-244C-4C61-B578-B1F087D9177D}" destId="{CBEF7C30-C683-4B15-8C7D-F7D7112EF4E5}" srcOrd="4" destOrd="0" presId="urn:microsoft.com/office/officeart/2008/layout/LinedList"/>
    <dgm:cxn modelId="{89B19F1B-68FE-46CD-851E-B16E56B8CF5C}" type="presParOf" srcId="{F8BEEC98-244C-4C61-B578-B1F087D9177D}" destId="{B22876EC-7702-457C-993D-422FF60BB865}" srcOrd="5" destOrd="0" presId="urn:microsoft.com/office/officeart/2008/layout/LinedList"/>
    <dgm:cxn modelId="{83B7B782-2C6E-44B6-8D1E-DB1CD3D7CE92}" type="presParOf" srcId="{B22876EC-7702-457C-993D-422FF60BB865}" destId="{5BE00CBE-4AAC-4038-A219-31EA27A7AD0C}" srcOrd="0" destOrd="0" presId="urn:microsoft.com/office/officeart/2008/layout/LinedList"/>
    <dgm:cxn modelId="{A99511FF-5E59-48ED-969F-ADCC8111EE8E}" type="presParOf" srcId="{B22876EC-7702-457C-993D-422FF60BB865}" destId="{2FE7C292-6336-43FB-B48F-8FD29DAD1670}" srcOrd="1" destOrd="0" presId="urn:microsoft.com/office/officeart/2008/layout/LinedList"/>
    <dgm:cxn modelId="{1043A610-7527-40E1-A49B-19437F51160A}" type="presParOf" srcId="{F8BEEC98-244C-4C61-B578-B1F087D9177D}" destId="{4C5E81A7-2F9E-4053-9692-80A79F7FC82D}" srcOrd="6" destOrd="0" presId="urn:microsoft.com/office/officeart/2008/layout/LinedList"/>
    <dgm:cxn modelId="{6588BEC7-A722-44CD-BFF1-8A019C35C7A4}" type="presParOf" srcId="{F8BEEC98-244C-4C61-B578-B1F087D9177D}" destId="{E148E97F-6B32-4C94-9207-6200C23EBB32}" srcOrd="7" destOrd="0" presId="urn:microsoft.com/office/officeart/2008/layout/LinedList"/>
    <dgm:cxn modelId="{1FB11DF9-C92E-4CC5-95D8-BBD19CDF16B6}" type="presParOf" srcId="{E148E97F-6B32-4C94-9207-6200C23EBB32}" destId="{624530B0-7284-4D87-9B7A-C6669E0A5C2E}" srcOrd="0" destOrd="0" presId="urn:microsoft.com/office/officeart/2008/layout/LinedList"/>
    <dgm:cxn modelId="{70FA314B-3966-4A37-9E38-D2962359CE5D}" type="presParOf" srcId="{E148E97F-6B32-4C94-9207-6200C23EBB32}" destId="{2D31271C-05F6-44C7-8666-D4895A9649E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0EB2FB-B968-4D84-B99E-562F6DBC7502}">
      <dsp:nvSpPr>
        <dsp:cNvPr id="0" name=""/>
        <dsp:cNvSpPr/>
      </dsp:nvSpPr>
      <dsp:spPr>
        <a:xfrm>
          <a:off x="0" y="0"/>
          <a:ext cx="10576558"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3FC69A1-80C6-43FF-80AE-391BBD94DF00}">
      <dsp:nvSpPr>
        <dsp:cNvPr id="0" name=""/>
        <dsp:cNvSpPr/>
      </dsp:nvSpPr>
      <dsp:spPr>
        <a:xfrm>
          <a:off x="0" y="0"/>
          <a:ext cx="10576558" cy="2087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latin typeface="Segoe UI"/>
              <a:cs typeface="Segoe UI"/>
            </a:rPr>
            <a:t>I</a:t>
          </a:r>
          <a:r>
            <a:rPr lang="en-GB" sz="2300" kern="1200">
              <a:latin typeface="Arial"/>
              <a:cs typeface="Arial"/>
            </a:rPr>
            <a:t>n this presentation, I will discuss my chosen career within the UK Health and Social Care sector: </a:t>
          </a:r>
          <a:r>
            <a:rPr lang="en-GB" sz="2300" b="0" kern="1200">
              <a:latin typeface="Arial"/>
              <a:cs typeface="Arial"/>
            </a:rPr>
            <a:t>Mental health Social Worker in Adult Services</a:t>
          </a:r>
          <a:r>
            <a:rPr lang="en-GB" sz="2300" kern="1200">
              <a:latin typeface="Arial"/>
              <a:cs typeface="Arial"/>
            </a:rPr>
            <a:t>. I will present a live job advert from Devon County Council and evaluate my suitability to the role through personal SWOT analysis.</a:t>
          </a:r>
        </a:p>
      </dsp:txBody>
      <dsp:txXfrm>
        <a:off x="0" y="0"/>
        <a:ext cx="10576558" cy="2087734"/>
      </dsp:txXfrm>
    </dsp:sp>
    <dsp:sp modelId="{E26D84AC-0CD0-4CAD-A006-1F96A3459326}">
      <dsp:nvSpPr>
        <dsp:cNvPr id="0" name=""/>
        <dsp:cNvSpPr/>
      </dsp:nvSpPr>
      <dsp:spPr>
        <a:xfrm>
          <a:off x="0" y="2087734"/>
          <a:ext cx="10576558"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5FA75C2C-E46D-438C-B876-306417E6C475}">
      <dsp:nvSpPr>
        <dsp:cNvPr id="0" name=""/>
        <dsp:cNvSpPr/>
      </dsp:nvSpPr>
      <dsp:spPr>
        <a:xfrm>
          <a:off x="0" y="2087734"/>
          <a:ext cx="10576558" cy="2087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latin typeface="Arial"/>
              <a:cs typeface="Arial"/>
            </a:rPr>
            <a:t> </a:t>
          </a:r>
          <a:r>
            <a:rPr lang="en-GB" sz="2300" b="1" kern="1200">
              <a:latin typeface="Arial"/>
              <a:cs typeface="Arial"/>
            </a:rPr>
            <a:t>Employer:</a:t>
          </a:r>
          <a:r>
            <a:rPr lang="en-GB" sz="2300" b="0" kern="1200">
              <a:latin typeface="Arial"/>
              <a:cs typeface="Arial"/>
            </a:rPr>
            <a:t> Devon County Council</a:t>
          </a:r>
          <a:br>
            <a:rPr lang="en-GB" sz="2300" b="0" kern="1200" dirty="0">
              <a:latin typeface="Arial"/>
              <a:cs typeface="Arial"/>
            </a:rPr>
          </a:br>
          <a:r>
            <a:rPr lang="en-GB" sz="2300" b="0" kern="1200" dirty="0">
              <a:latin typeface="Arial"/>
              <a:cs typeface="Arial"/>
            </a:rPr>
            <a:t> </a:t>
          </a:r>
          <a:r>
            <a:rPr lang="en-GB" sz="2300" b="1" kern="1200">
              <a:latin typeface="Arial"/>
              <a:cs typeface="Arial"/>
            </a:rPr>
            <a:t>Location:</a:t>
          </a:r>
          <a:r>
            <a:rPr lang="en-GB" sz="2300" b="0" kern="1200">
              <a:latin typeface="Arial"/>
              <a:cs typeface="Arial"/>
            </a:rPr>
            <a:t> Bideford, Devon (EX39 3AG)</a:t>
          </a:r>
          <a:br>
            <a:rPr lang="en-GB" sz="2300" b="0" kern="1200" dirty="0">
              <a:latin typeface="Arial"/>
              <a:cs typeface="Arial"/>
            </a:rPr>
          </a:br>
          <a:r>
            <a:rPr lang="en-GB" sz="2300" b="0" kern="1200" dirty="0">
              <a:latin typeface="Arial"/>
              <a:cs typeface="Arial"/>
            </a:rPr>
            <a:t> </a:t>
          </a:r>
          <a:r>
            <a:rPr lang="en-GB" sz="2300" b="1" kern="1200">
              <a:latin typeface="Arial"/>
              <a:cs typeface="Arial"/>
            </a:rPr>
            <a:t>Salary:</a:t>
          </a:r>
          <a:r>
            <a:rPr lang="en-GB" sz="2300" b="0" kern="1200">
              <a:latin typeface="Arial"/>
              <a:cs typeface="Arial"/>
            </a:rPr>
            <a:t> £39,481 to £45,529 per year</a:t>
          </a:r>
          <a:br>
            <a:rPr lang="en-GB" sz="2300" b="0" kern="1200" dirty="0">
              <a:latin typeface="Arial"/>
              <a:cs typeface="Arial"/>
            </a:rPr>
          </a:br>
          <a:r>
            <a:rPr lang="en-GB" sz="2300" b="0" kern="1200" dirty="0">
              <a:latin typeface="Arial"/>
              <a:cs typeface="Arial"/>
            </a:rPr>
            <a:t> </a:t>
          </a:r>
          <a:r>
            <a:rPr lang="en-GB" sz="2300" b="1" kern="1200">
              <a:latin typeface="Arial"/>
              <a:cs typeface="Arial"/>
            </a:rPr>
            <a:t>Contract:</a:t>
          </a:r>
          <a:r>
            <a:rPr lang="en-GB" sz="2300" b="0" kern="1200">
              <a:latin typeface="Arial"/>
              <a:cs typeface="Arial"/>
            </a:rPr>
            <a:t> Permanent, Full-time</a:t>
          </a:r>
          <a:br>
            <a:rPr lang="en-GB" sz="2300" b="0" kern="1200" dirty="0">
              <a:latin typeface="Arial"/>
              <a:cs typeface="Arial"/>
            </a:rPr>
          </a:br>
          <a:r>
            <a:rPr lang="en-GB" sz="2300" b="0" kern="1200" dirty="0">
              <a:latin typeface="Arial"/>
              <a:cs typeface="Arial"/>
            </a:rPr>
            <a:t> </a:t>
          </a:r>
          <a:r>
            <a:rPr lang="en-GB" sz="2300" b="1" kern="1200">
              <a:latin typeface="Arial"/>
              <a:cs typeface="Arial"/>
            </a:rPr>
            <a:t>Date Posted:</a:t>
          </a:r>
          <a:r>
            <a:rPr lang="en-GB" sz="2300" b="0" kern="1200">
              <a:latin typeface="Arial"/>
              <a:cs typeface="Arial"/>
            </a:rPr>
            <a:t> 29 September 2026</a:t>
          </a:r>
          <a:br>
            <a:rPr lang="en-GB" sz="2300" b="0" kern="1200" dirty="0">
              <a:latin typeface="Arial"/>
              <a:cs typeface="Arial"/>
            </a:rPr>
          </a:br>
          <a:r>
            <a:rPr lang="en-GB" sz="2300" b="0" kern="1200" dirty="0">
              <a:latin typeface="Arial"/>
              <a:cs typeface="Arial"/>
            </a:rPr>
            <a:t> </a:t>
          </a:r>
          <a:r>
            <a:rPr lang="en-GB" sz="2300" b="1" kern="1200">
              <a:latin typeface="Arial"/>
              <a:cs typeface="Arial"/>
            </a:rPr>
            <a:t>Closing Date:</a:t>
          </a:r>
          <a:r>
            <a:rPr lang="en-GB" sz="2300" b="0" kern="1200">
              <a:latin typeface="Arial"/>
              <a:cs typeface="Arial"/>
            </a:rPr>
            <a:t> 25 October 2026 (Devon County Council, 2026).</a:t>
          </a:r>
          <a:endParaRPr lang="en-GB" sz="2300" kern="1200">
            <a:latin typeface="Calibri Light"/>
            <a:ea typeface="Calibri Light"/>
            <a:cs typeface="Calibri Light"/>
          </a:endParaRPr>
        </a:p>
      </dsp:txBody>
      <dsp:txXfrm>
        <a:off x="0" y="2087734"/>
        <a:ext cx="10576558" cy="20877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A889AB-15E7-4E55-B71B-E807784D1B96}">
      <dsp:nvSpPr>
        <dsp:cNvPr id="0" name=""/>
        <dsp:cNvSpPr/>
      </dsp:nvSpPr>
      <dsp:spPr>
        <a:xfrm>
          <a:off x="0" y="451"/>
          <a:ext cx="5028928" cy="0"/>
        </a:xfrm>
        <a:prstGeom prst="line">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4000"/>
                <a:satMod val="130000"/>
                <a:lumMod val="92000"/>
              </a:schemeClr>
            </a:gs>
            <a:gs pos="100000">
              <a:schemeClr val="accent2">
                <a:hueOff val="0"/>
                <a:satOff val="0"/>
                <a:lumOff val="0"/>
                <a:alphaOff val="0"/>
                <a:shade val="76000"/>
                <a:satMod val="130000"/>
                <a:lumMod val="88000"/>
              </a:schemeClr>
            </a:gs>
          </a:gsLst>
          <a:lin ang="5400000" scaled="0"/>
        </a:gradFill>
        <a:ln w="9525" cap="flat" cmpd="sng" algn="ctr">
          <a:solidFill>
            <a:schemeClr val="accent2">
              <a:hueOff val="0"/>
              <a:satOff val="0"/>
              <a:lumOff val="0"/>
              <a:alphaOff val="0"/>
            </a:schemeClr>
          </a:solidFill>
          <a:prstDash val="solid"/>
        </a:ln>
        <a:effectLst>
          <a:outerShdw blurRad="38100" dist="25400" dir="5400000" rotWithShape="0">
            <a:srgbClr val="000000">
              <a:alpha val="75000"/>
            </a:srgbClr>
          </a:outerShdw>
        </a:effectLst>
        <a:scene3d>
          <a:camera prst="orthographicFront">
            <a:rot lat="0" lon="0" rev="0"/>
          </a:camera>
          <a:lightRig rig="threePt" dir="tl"/>
        </a:scene3d>
        <a:sp3d>
          <a:bevelT w="0" h="0"/>
        </a:sp3d>
      </dsp:spPr>
      <dsp:style>
        <a:lnRef idx="1">
          <a:scrgbClr r="0" g="0" b="0"/>
        </a:lnRef>
        <a:fillRef idx="3">
          <a:scrgbClr r="0" g="0" b="0"/>
        </a:fillRef>
        <a:effectRef idx="3">
          <a:scrgbClr r="0" g="0" b="0"/>
        </a:effectRef>
        <a:fontRef idx="minor">
          <a:schemeClr val="lt1"/>
        </a:fontRef>
      </dsp:style>
    </dsp:sp>
    <dsp:sp modelId="{7197C620-CF3C-4CDB-B48D-A24779ACDC7D}">
      <dsp:nvSpPr>
        <dsp:cNvPr id="0" name=""/>
        <dsp:cNvSpPr/>
      </dsp:nvSpPr>
      <dsp:spPr>
        <a:xfrm>
          <a:off x="0" y="451"/>
          <a:ext cx="5028928" cy="739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Strong communication skill</a:t>
          </a:r>
        </a:p>
      </dsp:txBody>
      <dsp:txXfrm>
        <a:off x="0" y="451"/>
        <a:ext cx="5028928" cy="739753"/>
      </dsp:txXfrm>
    </dsp:sp>
    <dsp:sp modelId="{1FDBE9DA-74AD-49BB-BA56-8D2C6AE26E60}">
      <dsp:nvSpPr>
        <dsp:cNvPr id="0" name=""/>
        <dsp:cNvSpPr/>
      </dsp:nvSpPr>
      <dsp:spPr>
        <a:xfrm>
          <a:off x="0" y="740204"/>
          <a:ext cx="5028928" cy="0"/>
        </a:xfrm>
        <a:prstGeom prst="line">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4000"/>
                <a:satMod val="130000"/>
                <a:lumMod val="92000"/>
              </a:schemeClr>
            </a:gs>
            <a:gs pos="100000">
              <a:schemeClr val="accent2">
                <a:hueOff val="0"/>
                <a:satOff val="0"/>
                <a:lumOff val="0"/>
                <a:alphaOff val="0"/>
                <a:shade val="76000"/>
                <a:satMod val="130000"/>
                <a:lumMod val="88000"/>
              </a:schemeClr>
            </a:gs>
          </a:gsLst>
          <a:lin ang="5400000" scaled="0"/>
        </a:gradFill>
        <a:ln w="9525" cap="flat" cmpd="sng" algn="ctr">
          <a:solidFill>
            <a:schemeClr val="accent2">
              <a:hueOff val="0"/>
              <a:satOff val="0"/>
              <a:lumOff val="0"/>
              <a:alphaOff val="0"/>
            </a:schemeClr>
          </a:solidFill>
          <a:prstDash val="solid"/>
        </a:ln>
        <a:effectLst>
          <a:outerShdw blurRad="38100" dist="25400" dir="5400000" rotWithShape="0">
            <a:srgbClr val="000000">
              <a:alpha val="75000"/>
            </a:srgbClr>
          </a:outerShdw>
        </a:effectLst>
        <a:scene3d>
          <a:camera prst="orthographicFront">
            <a:rot lat="0" lon="0" rev="0"/>
          </a:camera>
          <a:lightRig rig="threePt" dir="tl"/>
        </a:scene3d>
        <a:sp3d>
          <a:bevelT w="0" h="0"/>
        </a:sp3d>
      </dsp:spPr>
      <dsp:style>
        <a:lnRef idx="1">
          <a:scrgbClr r="0" g="0" b="0"/>
        </a:lnRef>
        <a:fillRef idx="3">
          <a:scrgbClr r="0" g="0" b="0"/>
        </a:fillRef>
        <a:effectRef idx="3">
          <a:scrgbClr r="0" g="0" b="0"/>
        </a:effectRef>
        <a:fontRef idx="minor">
          <a:schemeClr val="lt1"/>
        </a:fontRef>
      </dsp:style>
    </dsp:sp>
    <dsp:sp modelId="{6702CF76-1918-4A52-8A8A-199C85A43625}">
      <dsp:nvSpPr>
        <dsp:cNvPr id="0" name=""/>
        <dsp:cNvSpPr/>
      </dsp:nvSpPr>
      <dsp:spPr>
        <a:xfrm>
          <a:off x="0" y="740204"/>
          <a:ext cx="5028928" cy="739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Empathy and compassion</a:t>
          </a:r>
        </a:p>
      </dsp:txBody>
      <dsp:txXfrm>
        <a:off x="0" y="740204"/>
        <a:ext cx="5028928" cy="739753"/>
      </dsp:txXfrm>
    </dsp:sp>
    <dsp:sp modelId="{5A6DA1AE-0706-45F0-91A9-17B2115F975F}">
      <dsp:nvSpPr>
        <dsp:cNvPr id="0" name=""/>
        <dsp:cNvSpPr/>
      </dsp:nvSpPr>
      <dsp:spPr>
        <a:xfrm>
          <a:off x="0" y="1479957"/>
          <a:ext cx="5028928" cy="0"/>
        </a:xfrm>
        <a:prstGeom prst="line">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4000"/>
                <a:satMod val="130000"/>
                <a:lumMod val="92000"/>
              </a:schemeClr>
            </a:gs>
            <a:gs pos="100000">
              <a:schemeClr val="accent2">
                <a:hueOff val="0"/>
                <a:satOff val="0"/>
                <a:lumOff val="0"/>
                <a:alphaOff val="0"/>
                <a:shade val="76000"/>
                <a:satMod val="130000"/>
                <a:lumMod val="88000"/>
              </a:schemeClr>
            </a:gs>
          </a:gsLst>
          <a:lin ang="5400000" scaled="0"/>
        </a:gradFill>
        <a:ln w="9525" cap="flat" cmpd="sng" algn="ctr">
          <a:solidFill>
            <a:schemeClr val="accent2">
              <a:hueOff val="0"/>
              <a:satOff val="0"/>
              <a:lumOff val="0"/>
              <a:alphaOff val="0"/>
            </a:schemeClr>
          </a:solidFill>
          <a:prstDash val="solid"/>
        </a:ln>
        <a:effectLst>
          <a:outerShdw blurRad="38100" dist="25400" dir="5400000" rotWithShape="0">
            <a:srgbClr val="000000">
              <a:alpha val="75000"/>
            </a:srgbClr>
          </a:outerShdw>
        </a:effectLst>
        <a:scene3d>
          <a:camera prst="orthographicFront">
            <a:rot lat="0" lon="0" rev="0"/>
          </a:camera>
          <a:lightRig rig="threePt" dir="tl"/>
        </a:scene3d>
        <a:sp3d>
          <a:bevelT w="0" h="0"/>
        </a:sp3d>
      </dsp:spPr>
      <dsp:style>
        <a:lnRef idx="1">
          <a:scrgbClr r="0" g="0" b="0"/>
        </a:lnRef>
        <a:fillRef idx="3">
          <a:scrgbClr r="0" g="0" b="0"/>
        </a:fillRef>
        <a:effectRef idx="3">
          <a:scrgbClr r="0" g="0" b="0"/>
        </a:effectRef>
        <a:fontRef idx="minor">
          <a:schemeClr val="lt1"/>
        </a:fontRef>
      </dsp:style>
    </dsp:sp>
    <dsp:sp modelId="{1789B4D4-B037-481C-B39C-8044BF11B5F5}">
      <dsp:nvSpPr>
        <dsp:cNvPr id="0" name=""/>
        <dsp:cNvSpPr/>
      </dsp:nvSpPr>
      <dsp:spPr>
        <a:xfrm>
          <a:off x="0" y="1479957"/>
          <a:ext cx="5028928" cy="739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Accurate record keeping</a:t>
          </a:r>
        </a:p>
      </dsp:txBody>
      <dsp:txXfrm>
        <a:off x="0" y="1479957"/>
        <a:ext cx="5028928" cy="739753"/>
      </dsp:txXfrm>
    </dsp:sp>
    <dsp:sp modelId="{18FAD63C-7550-4E8E-9038-D62C56885B11}">
      <dsp:nvSpPr>
        <dsp:cNvPr id="0" name=""/>
        <dsp:cNvSpPr/>
      </dsp:nvSpPr>
      <dsp:spPr>
        <a:xfrm>
          <a:off x="0" y="2219711"/>
          <a:ext cx="5028928" cy="0"/>
        </a:xfrm>
        <a:prstGeom prst="line">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4000"/>
                <a:satMod val="130000"/>
                <a:lumMod val="92000"/>
              </a:schemeClr>
            </a:gs>
            <a:gs pos="100000">
              <a:schemeClr val="accent2">
                <a:hueOff val="0"/>
                <a:satOff val="0"/>
                <a:lumOff val="0"/>
                <a:alphaOff val="0"/>
                <a:shade val="76000"/>
                <a:satMod val="130000"/>
                <a:lumMod val="88000"/>
              </a:schemeClr>
            </a:gs>
          </a:gsLst>
          <a:lin ang="5400000" scaled="0"/>
        </a:gradFill>
        <a:ln w="9525" cap="flat" cmpd="sng" algn="ctr">
          <a:solidFill>
            <a:schemeClr val="accent2">
              <a:hueOff val="0"/>
              <a:satOff val="0"/>
              <a:lumOff val="0"/>
              <a:alphaOff val="0"/>
            </a:schemeClr>
          </a:solidFill>
          <a:prstDash val="solid"/>
        </a:ln>
        <a:effectLst>
          <a:outerShdw blurRad="38100" dist="25400" dir="5400000" rotWithShape="0">
            <a:srgbClr val="000000">
              <a:alpha val="75000"/>
            </a:srgbClr>
          </a:outerShdw>
        </a:effectLst>
        <a:scene3d>
          <a:camera prst="orthographicFront">
            <a:rot lat="0" lon="0" rev="0"/>
          </a:camera>
          <a:lightRig rig="threePt" dir="tl"/>
        </a:scene3d>
        <a:sp3d>
          <a:bevelT w="0" h="0"/>
        </a:sp3d>
      </dsp:spPr>
      <dsp:style>
        <a:lnRef idx="1">
          <a:scrgbClr r="0" g="0" b="0"/>
        </a:lnRef>
        <a:fillRef idx="3">
          <a:scrgbClr r="0" g="0" b="0"/>
        </a:fillRef>
        <a:effectRef idx="3">
          <a:scrgbClr r="0" g="0" b="0"/>
        </a:effectRef>
        <a:fontRef idx="minor">
          <a:schemeClr val="lt1"/>
        </a:fontRef>
      </dsp:style>
    </dsp:sp>
    <dsp:sp modelId="{74A84511-ACE3-4B56-A60F-19309B6D7D7B}">
      <dsp:nvSpPr>
        <dsp:cNvPr id="0" name=""/>
        <dsp:cNvSpPr/>
      </dsp:nvSpPr>
      <dsp:spPr>
        <a:xfrm>
          <a:off x="0" y="2219711"/>
          <a:ext cx="5028928" cy="739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Safeguarding awareness</a:t>
          </a:r>
        </a:p>
      </dsp:txBody>
      <dsp:txXfrm>
        <a:off x="0" y="2219711"/>
        <a:ext cx="5028928" cy="739753"/>
      </dsp:txXfrm>
    </dsp:sp>
    <dsp:sp modelId="{EA5DFB05-8272-4989-9FC2-988B6F95921B}">
      <dsp:nvSpPr>
        <dsp:cNvPr id="0" name=""/>
        <dsp:cNvSpPr/>
      </dsp:nvSpPr>
      <dsp:spPr>
        <a:xfrm>
          <a:off x="0" y="2959464"/>
          <a:ext cx="5028928" cy="0"/>
        </a:xfrm>
        <a:prstGeom prst="line">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4000"/>
                <a:satMod val="130000"/>
                <a:lumMod val="92000"/>
              </a:schemeClr>
            </a:gs>
            <a:gs pos="100000">
              <a:schemeClr val="accent2">
                <a:hueOff val="0"/>
                <a:satOff val="0"/>
                <a:lumOff val="0"/>
                <a:alphaOff val="0"/>
                <a:shade val="76000"/>
                <a:satMod val="130000"/>
                <a:lumMod val="88000"/>
              </a:schemeClr>
            </a:gs>
          </a:gsLst>
          <a:lin ang="5400000" scaled="0"/>
        </a:gradFill>
        <a:ln w="9525" cap="flat" cmpd="sng" algn="ctr">
          <a:solidFill>
            <a:schemeClr val="accent2">
              <a:hueOff val="0"/>
              <a:satOff val="0"/>
              <a:lumOff val="0"/>
              <a:alphaOff val="0"/>
            </a:schemeClr>
          </a:solidFill>
          <a:prstDash val="solid"/>
        </a:ln>
        <a:effectLst>
          <a:outerShdw blurRad="38100" dist="25400" dir="5400000" rotWithShape="0">
            <a:srgbClr val="000000">
              <a:alpha val="75000"/>
            </a:srgbClr>
          </a:outerShdw>
        </a:effectLst>
        <a:scene3d>
          <a:camera prst="orthographicFront">
            <a:rot lat="0" lon="0" rev="0"/>
          </a:camera>
          <a:lightRig rig="threePt" dir="tl"/>
        </a:scene3d>
        <a:sp3d>
          <a:bevelT w="0" h="0"/>
        </a:sp3d>
      </dsp:spPr>
      <dsp:style>
        <a:lnRef idx="1">
          <a:scrgbClr r="0" g="0" b="0"/>
        </a:lnRef>
        <a:fillRef idx="3">
          <a:scrgbClr r="0" g="0" b="0"/>
        </a:fillRef>
        <a:effectRef idx="3">
          <a:scrgbClr r="0" g="0" b="0"/>
        </a:effectRef>
        <a:fontRef idx="minor">
          <a:schemeClr val="lt1"/>
        </a:fontRef>
      </dsp:style>
    </dsp:sp>
    <dsp:sp modelId="{B058BD18-CB41-4428-9C3D-1FA5CBB19F2A}">
      <dsp:nvSpPr>
        <dsp:cNvPr id="0" name=""/>
        <dsp:cNvSpPr/>
      </dsp:nvSpPr>
      <dsp:spPr>
        <a:xfrm>
          <a:off x="0" y="2959464"/>
          <a:ext cx="5028928" cy="739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Strong motivation</a:t>
          </a:r>
        </a:p>
      </dsp:txBody>
      <dsp:txXfrm>
        <a:off x="0" y="2959464"/>
        <a:ext cx="5028928" cy="7397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F38B70-018E-49DE-B9ED-959F552383B1}">
      <dsp:nvSpPr>
        <dsp:cNvPr id="0" name=""/>
        <dsp:cNvSpPr/>
      </dsp:nvSpPr>
      <dsp:spPr>
        <a:xfrm>
          <a:off x="0" y="561"/>
          <a:ext cx="5638800" cy="1315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6E2C2A-B545-4B3F-AB3E-C261981D796C}">
      <dsp:nvSpPr>
        <dsp:cNvPr id="0" name=""/>
        <dsp:cNvSpPr/>
      </dsp:nvSpPr>
      <dsp:spPr>
        <a:xfrm>
          <a:off x="397798" y="296445"/>
          <a:ext cx="723269" cy="7232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4B5EF2-EF01-409D-8B10-32B3FB5C17AB}">
      <dsp:nvSpPr>
        <dsp:cNvPr id="0" name=""/>
        <dsp:cNvSpPr/>
      </dsp:nvSpPr>
      <dsp:spPr>
        <a:xfrm>
          <a:off x="1518866" y="561"/>
          <a:ext cx="4119933" cy="1315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175" tIns="139175" rIns="139175" bIns="139175" numCol="1" spcCol="1270" anchor="ctr" anchorCtr="0">
          <a:noAutofit/>
        </a:bodyPr>
        <a:lstStyle/>
        <a:p>
          <a:pPr marL="0" lvl="0" indent="0" algn="l" defTabSz="1111250">
            <a:lnSpc>
              <a:spcPct val="100000"/>
            </a:lnSpc>
            <a:spcBef>
              <a:spcPct val="0"/>
            </a:spcBef>
            <a:spcAft>
              <a:spcPct val="35000"/>
            </a:spcAft>
            <a:buNone/>
          </a:pPr>
          <a:r>
            <a:rPr lang="en-GB" sz="2500" kern="1200">
              <a:latin typeface="Arial"/>
              <a:cs typeface="Arial"/>
            </a:rPr>
            <a:t>No formal social work qualification yet</a:t>
          </a:r>
          <a:endParaRPr lang="en-US" sz="2500" kern="1200">
            <a:latin typeface="Arial"/>
            <a:cs typeface="Arial"/>
          </a:endParaRPr>
        </a:p>
      </dsp:txBody>
      <dsp:txXfrm>
        <a:off x="1518866" y="561"/>
        <a:ext cx="4119933" cy="1315036"/>
      </dsp:txXfrm>
    </dsp:sp>
    <dsp:sp modelId="{3714213F-CE10-426B-9502-F94664FFA440}">
      <dsp:nvSpPr>
        <dsp:cNvPr id="0" name=""/>
        <dsp:cNvSpPr/>
      </dsp:nvSpPr>
      <dsp:spPr>
        <a:xfrm>
          <a:off x="0" y="1644356"/>
          <a:ext cx="5638800" cy="1315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966728-AE65-4C69-AA4A-C438BFED0C41}">
      <dsp:nvSpPr>
        <dsp:cNvPr id="0" name=""/>
        <dsp:cNvSpPr/>
      </dsp:nvSpPr>
      <dsp:spPr>
        <a:xfrm>
          <a:off x="397798" y="1940240"/>
          <a:ext cx="723269" cy="7232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E35DEFB-D84B-4542-B086-471965E0AF5C}">
      <dsp:nvSpPr>
        <dsp:cNvPr id="0" name=""/>
        <dsp:cNvSpPr/>
      </dsp:nvSpPr>
      <dsp:spPr>
        <a:xfrm>
          <a:off x="1518866" y="1644356"/>
          <a:ext cx="4119933" cy="1315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175" tIns="139175" rIns="139175" bIns="139175" numCol="1" spcCol="1270" anchor="ctr" anchorCtr="0">
          <a:noAutofit/>
        </a:bodyPr>
        <a:lstStyle/>
        <a:p>
          <a:pPr marL="0" lvl="0" indent="0" algn="l" defTabSz="1111250">
            <a:lnSpc>
              <a:spcPct val="100000"/>
            </a:lnSpc>
            <a:spcBef>
              <a:spcPct val="0"/>
            </a:spcBef>
            <a:spcAft>
              <a:spcPct val="35000"/>
            </a:spcAft>
            <a:buNone/>
          </a:pPr>
          <a:r>
            <a:rPr lang="en-GB" sz="2500" kern="1200">
              <a:latin typeface="Arial"/>
              <a:cs typeface="Arial"/>
            </a:rPr>
            <a:t>Limited experience with complex case decisions</a:t>
          </a:r>
        </a:p>
      </dsp:txBody>
      <dsp:txXfrm>
        <a:off x="1518866" y="1644356"/>
        <a:ext cx="4119933" cy="1315036"/>
      </dsp:txXfrm>
    </dsp:sp>
    <dsp:sp modelId="{9DC5AA8E-626F-4129-A594-8DE87D6A6ABE}">
      <dsp:nvSpPr>
        <dsp:cNvPr id="0" name=""/>
        <dsp:cNvSpPr/>
      </dsp:nvSpPr>
      <dsp:spPr>
        <a:xfrm>
          <a:off x="0" y="3288152"/>
          <a:ext cx="5638800" cy="1315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16BAC6-70D3-466D-8E4D-881F020586D5}">
      <dsp:nvSpPr>
        <dsp:cNvPr id="0" name=""/>
        <dsp:cNvSpPr/>
      </dsp:nvSpPr>
      <dsp:spPr>
        <a:xfrm>
          <a:off x="397798" y="3584035"/>
          <a:ext cx="723269" cy="7232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B4124D0-ADF0-42F0-9395-6E7DE6922D5D}">
      <dsp:nvSpPr>
        <dsp:cNvPr id="0" name=""/>
        <dsp:cNvSpPr/>
      </dsp:nvSpPr>
      <dsp:spPr>
        <a:xfrm>
          <a:off x="1518866" y="3288152"/>
          <a:ext cx="4119933" cy="1315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175" tIns="139175" rIns="139175" bIns="139175" numCol="1" spcCol="1270" anchor="ctr" anchorCtr="0">
          <a:noAutofit/>
        </a:bodyPr>
        <a:lstStyle/>
        <a:p>
          <a:pPr marL="0" lvl="0" indent="0" algn="l" defTabSz="1111250">
            <a:lnSpc>
              <a:spcPct val="100000"/>
            </a:lnSpc>
            <a:spcBef>
              <a:spcPct val="0"/>
            </a:spcBef>
            <a:spcAft>
              <a:spcPct val="35000"/>
            </a:spcAft>
            <a:buNone/>
          </a:pPr>
          <a:r>
            <a:rPr lang="en-GB" sz="2500" kern="1200">
              <a:latin typeface="Arial"/>
              <a:cs typeface="Arial"/>
            </a:rPr>
            <a:t>Developing assertiveness in multi‑agency settings</a:t>
          </a:r>
        </a:p>
      </dsp:txBody>
      <dsp:txXfrm>
        <a:off x="1518866" y="3288152"/>
        <a:ext cx="4119933" cy="13150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98446A-CBC7-4DA0-B838-F834830C4569}">
      <dsp:nvSpPr>
        <dsp:cNvPr id="0" name=""/>
        <dsp:cNvSpPr/>
      </dsp:nvSpPr>
      <dsp:spPr>
        <a:xfrm>
          <a:off x="0" y="0"/>
          <a:ext cx="10576558"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E312FF2-B677-4D7D-80D7-333F05B9F4C9}">
      <dsp:nvSpPr>
        <dsp:cNvPr id="0" name=""/>
        <dsp:cNvSpPr/>
      </dsp:nvSpPr>
      <dsp:spPr>
        <a:xfrm>
          <a:off x="0" y="0"/>
          <a:ext cx="10576558" cy="1043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latin typeface="Segoe UI"/>
              <a:ea typeface="Calibri Light"/>
              <a:cs typeface="Segoe UI"/>
            </a:rPr>
            <a:t>Studying for a Social Work degree and obtaining Social Work England registration.</a:t>
          </a:r>
          <a:endParaRPr lang="en-US" sz="2700" kern="1200"/>
        </a:p>
      </dsp:txBody>
      <dsp:txXfrm>
        <a:off x="0" y="0"/>
        <a:ext cx="10576558" cy="1043867"/>
      </dsp:txXfrm>
    </dsp:sp>
    <dsp:sp modelId="{D9CA07F6-A992-4D7E-AB8C-2B7D9F76EFCA}">
      <dsp:nvSpPr>
        <dsp:cNvPr id="0" name=""/>
        <dsp:cNvSpPr/>
      </dsp:nvSpPr>
      <dsp:spPr>
        <a:xfrm>
          <a:off x="0" y="1043867"/>
          <a:ext cx="10576558"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E2FF017-599F-4AD6-8FB0-CE547507472F}">
      <dsp:nvSpPr>
        <dsp:cNvPr id="0" name=""/>
        <dsp:cNvSpPr/>
      </dsp:nvSpPr>
      <dsp:spPr>
        <a:xfrm>
          <a:off x="0" y="1043867"/>
          <a:ext cx="10576558" cy="1043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latin typeface="Segoe UI"/>
              <a:ea typeface="Calibri Light"/>
              <a:cs typeface="Segoe UI"/>
            </a:rPr>
            <a:t>Access to placements that provide experience in mental health and adult social care settings.</a:t>
          </a:r>
          <a:endParaRPr lang="en-US" sz="2700" kern="1200"/>
        </a:p>
      </dsp:txBody>
      <dsp:txXfrm>
        <a:off x="0" y="1043867"/>
        <a:ext cx="10576558" cy="1043867"/>
      </dsp:txXfrm>
    </dsp:sp>
    <dsp:sp modelId="{2951AF3E-195F-40FA-BBA7-CFBAC0610131}">
      <dsp:nvSpPr>
        <dsp:cNvPr id="0" name=""/>
        <dsp:cNvSpPr/>
      </dsp:nvSpPr>
      <dsp:spPr>
        <a:xfrm>
          <a:off x="0" y="2087734"/>
          <a:ext cx="10576558"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3EC9BDEF-A1C7-4B7D-BCE7-0FD35178A542}">
      <dsp:nvSpPr>
        <dsp:cNvPr id="0" name=""/>
        <dsp:cNvSpPr/>
      </dsp:nvSpPr>
      <dsp:spPr>
        <a:xfrm>
          <a:off x="0" y="2087734"/>
          <a:ext cx="10576558" cy="1043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latin typeface="Segoe UI"/>
              <a:ea typeface="Calibri Light"/>
              <a:cs typeface="Segoe UI"/>
            </a:rPr>
            <a:t>Continuous professional development (CPD) training in safeguarding, mental health legislation, and risk assessment.</a:t>
          </a:r>
          <a:endParaRPr lang="en-US" sz="2700" kern="1200"/>
        </a:p>
      </dsp:txBody>
      <dsp:txXfrm>
        <a:off x="0" y="2087734"/>
        <a:ext cx="10576558" cy="1043867"/>
      </dsp:txXfrm>
    </dsp:sp>
    <dsp:sp modelId="{5A3833D3-E730-406C-966A-B462F9037F07}">
      <dsp:nvSpPr>
        <dsp:cNvPr id="0" name=""/>
        <dsp:cNvSpPr/>
      </dsp:nvSpPr>
      <dsp:spPr>
        <a:xfrm>
          <a:off x="0" y="3131601"/>
          <a:ext cx="10576558"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BB86DB4-C465-4734-9D66-4C3315134BB8}">
      <dsp:nvSpPr>
        <dsp:cNvPr id="0" name=""/>
        <dsp:cNvSpPr/>
      </dsp:nvSpPr>
      <dsp:spPr>
        <a:xfrm>
          <a:off x="0" y="3131601"/>
          <a:ext cx="10576558" cy="1043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latin typeface="Segoe UI"/>
              <a:ea typeface="Calibri Light"/>
              <a:cs typeface="Segoe UI"/>
            </a:rPr>
            <a:t>Opportunities to learn from experienced social workers through mentoring and shadowing</a:t>
          </a:r>
          <a:r>
            <a:rPr lang="en-GB" sz="2700" kern="1200">
              <a:latin typeface="Segoe UI"/>
              <a:ea typeface="Calibri Light"/>
              <a:cs typeface="Segoe UI"/>
            </a:rPr>
            <a:t>.</a:t>
          </a:r>
          <a:endParaRPr lang="en-GB" sz="2700" kern="1200">
            <a:latin typeface="Segoe UI"/>
            <a:cs typeface="Segoe UI"/>
          </a:endParaRPr>
        </a:p>
      </dsp:txBody>
      <dsp:txXfrm>
        <a:off x="0" y="3131601"/>
        <a:ext cx="10576558" cy="104386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90B0B9-2480-4286-AB74-DF0405091827}">
      <dsp:nvSpPr>
        <dsp:cNvPr id="0" name=""/>
        <dsp:cNvSpPr/>
      </dsp:nvSpPr>
      <dsp:spPr>
        <a:xfrm>
          <a:off x="0" y="0"/>
          <a:ext cx="5638800"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4CDDA9-19F1-470F-81BA-2585DC57FD2D}">
      <dsp:nvSpPr>
        <dsp:cNvPr id="0" name=""/>
        <dsp:cNvSpPr/>
      </dsp:nvSpPr>
      <dsp:spPr>
        <a:xfrm>
          <a:off x="0" y="0"/>
          <a:ext cx="5638800" cy="1562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US" sz="2400" kern="1200">
              <a:latin typeface="Arial"/>
              <a:cs typeface="Arial"/>
            </a:rPr>
            <a:t>Competition for university places and graduate social worker positions.</a:t>
          </a:r>
        </a:p>
      </dsp:txBody>
      <dsp:txXfrm>
        <a:off x="0" y="0"/>
        <a:ext cx="5638800" cy="1562829"/>
      </dsp:txXfrm>
    </dsp:sp>
    <dsp:sp modelId="{2ECA44AD-6807-4F11-8CD3-43287C6A7948}">
      <dsp:nvSpPr>
        <dsp:cNvPr id="0" name=""/>
        <dsp:cNvSpPr/>
      </dsp:nvSpPr>
      <dsp:spPr>
        <a:xfrm>
          <a:off x="0" y="1562829"/>
          <a:ext cx="5638800"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BF3211-5443-4028-9710-4760FA631425}">
      <dsp:nvSpPr>
        <dsp:cNvPr id="0" name=""/>
        <dsp:cNvSpPr/>
      </dsp:nvSpPr>
      <dsp:spPr>
        <a:xfrm>
          <a:off x="0" y="1562829"/>
          <a:ext cx="5638800" cy="1562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latin typeface="Arial"/>
              <a:cs typeface="Arial"/>
            </a:rPr>
            <a:t>Emotional stress and burnout associated with managing complex cases.</a:t>
          </a:r>
        </a:p>
      </dsp:txBody>
      <dsp:txXfrm>
        <a:off x="0" y="1562829"/>
        <a:ext cx="5638800" cy="1562829"/>
      </dsp:txXfrm>
    </dsp:sp>
    <dsp:sp modelId="{CBEF7C30-C683-4B15-8C7D-F7D7112EF4E5}">
      <dsp:nvSpPr>
        <dsp:cNvPr id="0" name=""/>
        <dsp:cNvSpPr/>
      </dsp:nvSpPr>
      <dsp:spPr>
        <a:xfrm>
          <a:off x="0" y="3125658"/>
          <a:ext cx="5638800"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E00CBE-4AAC-4038-A219-31EA27A7AD0C}">
      <dsp:nvSpPr>
        <dsp:cNvPr id="0" name=""/>
        <dsp:cNvSpPr/>
      </dsp:nvSpPr>
      <dsp:spPr>
        <a:xfrm>
          <a:off x="0" y="3125658"/>
          <a:ext cx="5638800" cy="1562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latin typeface="Arial"/>
              <a:cs typeface="Arial"/>
            </a:rPr>
            <a:t>High workloads and time pressures within adult social care services.</a:t>
          </a:r>
        </a:p>
      </dsp:txBody>
      <dsp:txXfrm>
        <a:off x="0" y="3125658"/>
        <a:ext cx="5638800" cy="1562829"/>
      </dsp:txXfrm>
    </dsp:sp>
    <dsp:sp modelId="{4C5E81A7-2F9E-4053-9692-80A79F7FC82D}">
      <dsp:nvSpPr>
        <dsp:cNvPr id="0" name=""/>
        <dsp:cNvSpPr/>
      </dsp:nvSpPr>
      <dsp:spPr>
        <a:xfrm>
          <a:off x="0" y="4688487"/>
          <a:ext cx="5638800"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4530B0-7284-4D87-9B7A-C6669E0A5C2E}">
      <dsp:nvSpPr>
        <dsp:cNvPr id="0" name=""/>
        <dsp:cNvSpPr/>
      </dsp:nvSpPr>
      <dsp:spPr>
        <a:xfrm>
          <a:off x="0" y="4688487"/>
          <a:ext cx="5638800" cy="1562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90000"/>
            </a:lnSpc>
            <a:spcBef>
              <a:spcPct val="0"/>
            </a:spcBef>
            <a:spcAft>
              <a:spcPct val="35000"/>
            </a:spcAft>
            <a:buNone/>
          </a:pPr>
          <a:r>
            <a:rPr lang="en-US" sz="2700" kern="1200">
              <a:latin typeface="Arial"/>
              <a:cs typeface="Arial"/>
            </a:rPr>
            <a:t>Changes in legislation or service funding that may impact resources available to service users.</a:t>
          </a:r>
          <a:r>
            <a:rPr lang="en-US" sz="2700" b="1" kern="1200" dirty="0">
              <a:latin typeface="Arial"/>
              <a:cs typeface="Arial"/>
            </a:rPr>
            <a:t> </a:t>
          </a:r>
          <a:endParaRPr lang="en-US" sz="2700" kern="1200" dirty="0">
            <a:latin typeface="Arial"/>
            <a:ea typeface="Calibri Light" panose="020F0302020204030204"/>
            <a:cs typeface="Arial"/>
          </a:endParaRPr>
        </a:p>
      </dsp:txBody>
      <dsp:txXfrm>
        <a:off x="0" y="4688487"/>
        <a:ext cx="5638800" cy="156282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10/18/2026</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010828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769790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10/18/2026</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9183672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10/18/2026</a:t>
            </a:fld>
            <a:endParaRPr lang="en-US"/>
          </a:p>
        </p:txBody>
      </p:sp>
      <p:sp>
        <p:nvSpPr>
          <p:cNvPr id="6" name="Footer Placeholder 5"/>
          <p:cNvSpPr>
            <a:spLocks noGrp="1"/>
          </p:cNvSpPr>
          <p:nvPr>
            <p:ph type="ftr" sz="quarter" idx="11"/>
          </p:nvPr>
        </p:nvSpPr>
        <p:spPr>
          <a:xfrm>
            <a:off x="804672" y="6227064"/>
            <a:ext cx="10588752" cy="320040"/>
          </a:xfrm>
        </p:spPr>
        <p:txBody>
          <a:bodyPr/>
          <a:lstStyle/>
          <a:p>
            <a:endParaRPr lang="en-US"/>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65758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10/18/2026</a:t>
            </a:fld>
            <a:endParaRPr lang="en-US"/>
          </a:p>
        </p:txBody>
      </p:sp>
      <p:sp>
        <p:nvSpPr>
          <p:cNvPr id="8" name="Footer Placeholder 7"/>
          <p:cNvSpPr>
            <a:spLocks noGrp="1"/>
          </p:cNvSpPr>
          <p:nvPr>
            <p:ph type="ftr" sz="quarter" idx="11"/>
          </p:nvPr>
        </p:nvSpPr>
        <p:spPr>
          <a:xfrm>
            <a:off x="804672" y="6227064"/>
            <a:ext cx="10588752" cy="320040"/>
          </a:xfrm>
        </p:spPr>
        <p:txBody>
          <a:bodyPr/>
          <a:lstStyle/>
          <a:p>
            <a:endParaRPr lang="en-US"/>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8765204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10/18/2026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286780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10/18/2026</a:t>
            </a:fld>
            <a:endParaRPr lang="en-US"/>
          </a:p>
        </p:txBody>
      </p:sp>
      <p:sp>
        <p:nvSpPr>
          <p:cNvPr id="3" name="Footer Placeholder 2"/>
          <p:cNvSpPr>
            <a:spLocks noGrp="1"/>
          </p:cNvSpPr>
          <p:nvPr>
            <p:ph type="ftr" sz="quarter" idx="11"/>
          </p:nvPr>
        </p:nvSpPr>
        <p:spPr>
          <a:xfrm>
            <a:off x="804672" y="6227064"/>
            <a:ext cx="10588752" cy="320040"/>
          </a:xfrm>
        </p:spPr>
        <p:txBody>
          <a:bodyPr/>
          <a:lstStyle/>
          <a:p>
            <a:endParaRPr lang="en-US"/>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372828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455774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10/18/2026</a:t>
            </a:fld>
            <a:endParaRPr lang="en-US"/>
          </a:p>
        </p:txBody>
      </p:sp>
      <p:sp>
        <p:nvSpPr>
          <p:cNvPr id="6" name="Footer Placeholder 5"/>
          <p:cNvSpPr>
            <a:spLocks noGrp="1"/>
          </p:cNvSpPr>
          <p:nvPr>
            <p:ph type="ftr" sz="quarter" idx="11"/>
          </p:nvPr>
        </p:nvSpPr>
        <p:spPr>
          <a:xfrm>
            <a:off x="804672" y="6227064"/>
            <a:ext cx="5942203" cy="320040"/>
          </a:xfrm>
        </p:spPr>
        <p:txBody>
          <a:bodyPr/>
          <a:lstStyle/>
          <a:p>
            <a:endParaRPr lang="en-US"/>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397359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9212355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10/18/2026</a:t>
            </a:fld>
            <a:endParaRPr lang="en-US"/>
          </a:p>
        </p:txBody>
      </p:sp>
      <p:sp>
        <p:nvSpPr>
          <p:cNvPr id="5" name="Footer Placeholder 4"/>
          <p:cNvSpPr>
            <a:spLocks noGrp="1"/>
          </p:cNvSpPr>
          <p:nvPr>
            <p:ph type="ftr" sz="quarter" idx="11"/>
          </p:nvPr>
        </p:nvSpPr>
        <p:spPr>
          <a:xfrm>
            <a:off x="804672" y="6227064"/>
            <a:ext cx="10588752" cy="320040"/>
          </a:xfrm>
        </p:spPr>
        <p:txBody>
          <a:body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713982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6</a:t>
            </a:r>
          </a:p>
          <a:p>
            <a:pPr lvl="6"/>
            <a:r>
              <a:rPr lang="en-US"/>
              <a:t>7</a:t>
            </a:r>
          </a:p>
          <a:p>
            <a:pPr lvl="7"/>
            <a:r>
              <a:rPr lang="en-US"/>
              <a:t>8</a:t>
            </a:r>
          </a:p>
          <a:p>
            <a:pPr lvl="8"/>
            <a:r>
              <a:rPr lang="en-US"/>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10/18/2026</a:t>
            </a:fld>
            <a:endParaRPr lang="en-U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a:p>
        </p:txBody>
      </p:sp>
    </p:spTree>
    <p:extLst>
      <p:ext uri="{BB962C8B-B14F-4D97-AF65-F5344CB8AC3E}">
        <p14:creationId xmlns:p14="http://schemas.microsoft.com/office/powerpoint/2010/main" val="3955952529"/>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jobs.nhs.uk/candidate/search/results?keyword=Adult%20social%20worker" TargetMode="External"/><Relationship Id="rId7" Type="http://schemas.openxmlformats.org/officeDocument/2006/relationships/hyperlink" Target="https://www.canva.com/graphs/templates/swot-analysis/" TargetMode="External"/><Relationship Id="rId2" Type="http://schemas.openxmlformats.org/officeDocument/2006/relationships/hyperlink" Target="https://www.gov.uk/government/publications/care-act-statutory-guidance/care-and-support-statutory-guidance" TargetMode="External"/><Relationship Id="rId1" Type="http://schemas.openxmlformats.org/officeDocument/2006/relationships/slideLayout" Target="../slideLayouts/slideLayout2.xml"/><Relationship Id="rId6" Type="http://schemas.openxmlformats.org/officeDocument/2006/relationships/hyperlink" Target="https://www.herzing.edu/description/social-worker" TargetMode="External"/><Relationship Id="rId5" Type="http://schemas.openxmlformats.org/officeDocument/2006/relationships/hyperlink" Target="https://www.basw.co.uk/about-social-work/what-social-work" TargetMode="External"/><Relationship Id="rId4" Type="http://schemas.openxmlformats.org/officeDocument/2006/relationships/hyperlink" Target="https://www.socialworkengland.org.uk/standards/professional-standar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4" name="Group 203">
            <a:extLst>
              <a:ext uri="{FF2B5EF4-FFF2-40B4-BE49-F238E27FC236}">
                <a16:creationId xmlns:a16="http://schemas.microsoft.com/office/drawing/2014/main" id="{B21A3EB1-395C-48FB-BA95-5439A32354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01" name="Freeform 5">
              <a:extLst>
                <a:ext uri="{FF2B5EF4-FFF2-40B4-BE49-F238E27FC236}">
                  <a16:creationId xmlns:a16="http://schemas.microsoft.com/office/drawing/2014/main" id="{325000FE-C098-406B-87CE-BAB9CE46AD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2" name="Freeform 6">
              <a:extLst>
                <a:ext uri="{FF2B5EF4-FFF2-40B4-BE49-F238E27FC236}">
                  <a16:creationId xmlns:a16="http://schemas.microsoft.com/office/drawing/2014/main" id="{CDF34BE3-1824-4022-B6B9-AFDA30EB2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7">
              <a:extLst>
                <a:ext uri="{FF2B5EF4-FFF2-40B4-BE49-F238E27FC236}">
                  <a16:creationId xmlns:a16="http://schemas.microsoft.com/office/drawing/2014/main" id="{FF9A5AB3-FA69-4E9C-946D-2D17308E26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8">
              <a:extLst>
                <a:ext uri="{FF2B5EF4-FFF2-40B4-BE49-F238E27FC236}">
                  <a16:creationId xmlns:a16="http://schemas.microsoft.com/office/drawing/2014/main" id="{57EDAC08-1C9D-40D9-A520-771B515968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5" name="Freeform 9">
              <a:extLst>
                <a:ext uri="{FF2B5EF4-FFF2-40B4-BE49-F238E27FC236}">
                  <a16:creationId xmlns:a16="http://schemas.microsoft.com/office/drawing/2014/main" id="{5E93F422-916F-49E0-8256-80652FC6B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6" name="Freeform 10">
              <a:extLst>
                <a:ext uri="{FF2B5EF4-FFF2-40B4-BE49-F238E27FC236}">
                  <a16:creationId xmlns:a16="http://schemas.microsoft.com/office/drawing/2014/main" id="{413AEC57-2012-4E55-AB85-F8A11BC43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7" name="Freeform 11">
              <a:extLst>
                <a:ext uri="{FF2B5EF4-FFF2-40B4-BE49-F238E27FC236}">
                  <a16:creationId xmlns:a16="http://schemas.microsoft.com/office/drawing/2014/main" id="{59ECF6BB-2F20-4B4B-AD84-C19009662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8" name="Freeform 12">
              <a:extLst>
                <a:ext uri="{FF2B5EF4-FFF2-40B4-BE49-F238E27FC236}">
                  <a16:creationId xmlns:a16="http://schemas.microsoft.com/office/drawing/2014/main" id="{AA4D0790-D809-4DA0-89CA-86C06A8B43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9" name="Freeform 13">
              <a:extLst>
                <a:ext uri="{FF2B5EF4-FFF2-40B4-BE49-F238E27FC236}">
                  <a16:creationId xmlns:a16="http://schemas.microsoft.com/office/drawing/2014/main" id="{799A93E6-BB7A-48E8-A3A5-5E09E1E712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0" name="Freeform 14">
              <a:extLst>
                <a:ext uri="{FF2B5EF4-FFF2-40B4-BE49-F238E27FC236}">
                  <a16:creationId xmlns:a16="http://schemas.microsoft.com/office/drawing/2014/main" id="{38B54890-8E71-4781-98B4-5A11EB2304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1" name="Freeform 15">
              <a:extLst>
                <a:ext uri="{FF2B5EF4-FFF2-40B4-BE49-F238E27FC236}">
                  <a16:creationId xmlns:a16="http://schemas.microsoft.com/office/drawing/2014/main" id="{E9AABFEF-ED87-408F-85A5-6DE2EB9730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2" name="Freeform 16">
              <a:extLst>
                <a:ext uri="{FF2B5EF4-FFF2-40B4-BE49-F238E27FC236}">
                  <a16:creationId xmlns:a16="http://schemas.microsoft.com/office/drawing/2014/main" id="{C452EDA8-D12F-4251-8D62-D65C03D381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3" name="Freeform 17">
              <a:extLst>
                <a:ext uri="{FF2B5EF4-FFF2-40B4-BE49-F238E27FC236}">
                  <a16:creationId xmlns:a16="http://schemas.microsoft.com/office/drawing/2014/main" id="{7CAFD1A0-26A5-4BCB-838E-8197275DF1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4" name="Freeform 18">
              <a:extLst>
                <a:ext uri="{FF2B5EF4-FFF2-40B4-BE49-F238E27FC236}">
                  <a16:creationId xmlns:a16="http://schemas.microsoft.com/office/drawing/2014/main" id="{6600C648-2941-4FC6-A11A-27FF6BFC5B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5" name="Freeform 19">
              <a:extLst>
                <a:ext uri="{FF2B5EF4-FFF2-40B4-BE49-F238E27FC236}">
                  <a16:creationId xmlns:a16="http://schemas.microsoft.com/office/drawing/2014/main" id="{FCD69EF6-0C83-4546-829E-4381265A7F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6" name="Freeform 20">
              <a:extLst>
                <a:ext uri="{FF2B5EF4-FFF2-40B4-BE49-F238E27FC236}">
                  <a16:creationId xmlns:a16="http://schemas.microsoft.com/office/drawing/2014/main" id="{5200C461-25EB-46A5-82F9-95300BA5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17" name="Freeform 21">
              <a:extLst>
                <a:ext uri="{FF2B5EF4-FFF2-40B4-BE49-F238E27FC236}">
                  <a16:creationId xmlns:a16="http://schemas.microsoft.com/office/drawing/2014/main" id="{DC103382-C91E-41F1-9E32-8B4E8A5C64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18" name="Freeform 22">
              <a:extLst>
                <a:ext uri="{FF2B5EF4-FFF2-40B4-BE49-F238E27FC236}">
                  <a16:creationId xmlns:a16="http://schemas.microsoft.com/office/drawing/2014/main" id="{492F9B94-C405-4EB0-B4BD-30C639C4C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9" name="Freeform 23">
              <a:extLst>
                <a:ext uri="{FF2B5EF4-FFF2-40B4-BE49-F238E27FC236}">
                  <a16:creationId xmlns:a16="http://schemas.microsoft.com/office/drawing/2014/main" id="{C58A6D50-748A-4DEB-A9DB-1F1CA378D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0" name="Freeform 24">
              <a:extLst>
                <a:ext uri="{FF2B5EF4-FFF2-40B4-BE49-F238E27FC236}">
                  <a16:creationId xmlns:a16="http://schemas.microsoft.com/office/drawing/2014/main" id="{24B91B05-ECC6-44EF-AF18-D93C98D131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1" name="Freeform 25">
              <a:extLst>
                <a:ext uri="{FF2B5EF4-FFF2-40B4-BE49-F238E27FC236}">
                  <a16:creationId xmlns:a16="http://schemas.microsoft.com/office/drawing/2014/main" id="{476A871F-BC6A-45C8-8032-E3A4FAB9DC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05" name="Group 204">
            <a:extLst>
              <a:ext uri="{FF2B5EF4-FFF2-40B4-BE49-F238E27FC236}">
                <a16:creationId xmlns:a16="http://schemas.microsoft.com/office/drawing/2014/main" id="{D7397630-0F70-49EE-B1E6-79C405075A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124" name="Rectangle 123">
              <a:extLst>
                <a:ext uri="{FF2B5EF4-FFF2-40B4-BE49-F238E27FC236}">
                  <a16:creationId xmlns:a16="http://schemas.microsoft.com/office/drawing/2014/main" id="{2DBC8B8E-1DF4-4496-8775-837F0FF43B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5" name="Isosceles Triangle 22">
              <a:extLst>
                <a:ext uri="{FF2B5EF4-FFF2-40B4-BE49-F238E27FC236}">
                  <a16:creationId xmlns:a16="http://schemas.microsoft.com/office/drawing/2014/main" id="{130D4409-C225-4A08-B042-AE85E6138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6" name="Rectangle 125">
              <a:extLst>
                <a:ext uri="{FF2B5EF4-FFF2-40B4-BE49-F238E27FC236}">
                  <a16:creationId xmlns:a16="http://schemas.microsoft.com/office/drawing/2014/main" id="{BA779FC5-5541-411A-A243-F96DF1F5F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06" name="Rectangle 205">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7" name="Group 206">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8"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9"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0"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4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4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211" name="Rectangle 210">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880485" y="841375"/>
            <a:ext cx="6230857" cy="1230570"/>
          </a:xfrm>
        </p:spPr>
        <p:txBody>
          <a:bodyPr vert="horz" lIns="228600" tIns="228600" rIns="228600" bIns="228600" rtlCol="0" anchor="t">
            <a:normAutofit/>
          </a:bodyPr>
          <a:lstStyle/>
          <a:p>
            <a:pPr algn="l">
              <a:lnSpc>
                <a:spcPct val="85000"/>
              </a:lnSpc>
            </a:pPr>
            <a:br>
              <a:rPr lang="en-US" sz="2800">
                <a:solidFill>
                  <a:schemeClr val="accent1"/>
                </a:solidFill>
              </a:rPr>
            </a:br>
            <a:endParaRPr lang="en-US" sz="2800">
              <a:solidFill>
                <a:schemeClr val="accent1"/>
              </a:solidFill>
            </a:endParaRPr>
          </a:p>
        </p:txBody>
      </p:sp>
      <p:sp>
        <p:nvSpPr>
          <p:cNvPr id="212" name="Isosceles Triangle 211">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Subtitle 2"/>
          <p:cNvSpPr>
            <a:spLocks noGrp="1"/>
          </p:cNvSpPr>
          <p:nvPr>
            <p:ph type="subTitle" idx="1"/>
          </p:nvPr>
        </p:nvSpPr>
        <p:spPr>
          <a:xfrm>
            <a:off x="2819527" y="1862966"/>
            <a:ext cx="6123783" cy="3802762"/>
          </a:xfrm>
        </p:spPr>
        <p:txBody>
          <a:bodyPr vert="horz" lIns="91440" tIns="45720" rIns="91440" bIns="45720" rtlCol="0" anchor="t">
            <a:normAutofit/>
          </a:bodyPr>
          <a:lstStyle/>
          <a:p>
            <a:pPr indent="-228600" algn="l">
              <a:lnSpc>
                <a:spcPct val="120000"/>
              </a:lnSpc>
              <a:buFont typeface="Wingdings" panose="05000000000000000000" pitchFamily="2" charset="2"/>
              <a:buChar char="§"/>
            </a:pPr>
            <a:r>
              <a:rPr lang="en-US" sz="2000">
                <a:solidFill>
                  <a:schemeClr val="tx1"/>
                </a:solidFill>
                <a:latin typeface="Arial"/>
                <a:cs typeface="Arial"/>
              </a:rPr>
              <a:t>Name: Nwakaego Sylvia Boniface</a:t>
            </a:r>
            <a:endParaRPr lang="en-US" sz="2000" dirty="0">
              <a:solidFill>
                <a:schemeClr val="tx1"/>
              </a:solidFill>
              <a:latin typeface="Arial"/>
              <a:cs typeface="Arial"/>
            </a:endParaRPr>
          </a:p>
          <a:p>
            <a:pPr indent="-228600" algn="l">
              <a:lnSpc>
                <a:spcPct val="120000"/>
              </a:lnSpc>
              <a:buFont typeface="Wingdings" panose="05000000000000000000" pitchFamily="2" charset="2"/>
              <a:buChar char="§"/>
            </a:pPr>
            <a:r>
              <a:rPr lang="en-US" sz="2000">
                <a:solidFill>
                  <a:schemeClr val="tx1"/>
                </a:solidFill>
                <a:latin typeface="Arial"/>
                <a:cs typeface="Arial"/>
              </a:rPr>
              <a:t>Student ID: 2521142</a:t>
            </a:r>
            <a:endParaRPr lang="en-US" sz="2000" dirty="0">
              <a:solidFill>
                <a:schemeClr val="tx1"/>
              </a:solidFill>
              <a:latin typeface="Arial"/>
              <a:cs typeface="Arial"/>
            </a:endParaRPr>
          </a:p>
          <a:p>
            <a:pPr indent="-228600" algn="l">
              <a:lnSpc>
                <a:spcPct val="120000"/>
              </a:lnSpc>
              <a:buFont typeface="Wingdings" panose="05000000000000000000" pitchFamily="2" charset="2"/>
              <a:buChar char="§"/>
            </a:pPr>
            <a:r>
              <a:rPr lang="en-US" sz="2000">
                <a:solidFill>
                  <a:schemeClr val="tx1"/>
                </a:solidFill>
                <a:latin typeface="Arial"/>
                <a:cs typeface="Arial"/>
              </a:rPr>
              <a:t>Module Code: LCHA4009</a:t>
            </a:r>
            <a:endParaRPr lang="en-US" sz="2000" dirty="0">
              <a:solidFill>
                <a:schemeClr val="tx1"/>
              </a:solidFill>
              <a:latin typeface="Arial"/>
              <a:cs typeface="Arial"/>
            </a:endParaRPr>
          </a:p>
          <a:p>
            <a:pPr indent="-228600" algn="l">
              <a:lnSpc>
                <a:spcPct val="120000"/>
              </a:lnSpc>
              <a:buFont typeface="Wingdings" panose="05000000000000000000" pitchFamily="2" charset="2"/>
              <a:buChar char="§"/>
            </a:pPr>
            <a:r>
              <a:rPr lang="en-US" sz="2000">
                <a:solidFill>
                  <a:schemeClr val="tx1"/>
                </a:solidFill>
                <a:latin typeface="Arial"/>
                <a:cs typeface="Arial"/>
              </a:rPr>
              <a:t>Module: Professional Development within Health and Social Care</a:t>
            </a:r>
            <a:endParaRPr lang="en-US" sz="2000" dirty="0">
              <a:solidFill>
                <a:schemeClr val="tx1"/>
              </a:solidFill>
              <a:latin typeface="Arial"/>
              <a:cs typeface="Arial"/>
            </a:endParaRPr>
          </a:p>
          <a:p>
            <a:pPr indent="-228600" algn="l">
              <a:lnSpc>
                <a:spcPct val="120000"/>
              </a:lnSpc>
              <a:buFont typeface="Wingdings" panose="05000000000000000000" pitchFamily="2" charset="2"/>
              <a:buChar char="§"/>
            </a:pPr>
            <a:r>
              <a:rPr lang="en-US" sz="2000">
                <a:solidFill>
                  <a:schemeClr val="tx1"/>
                </a:solidFill>
                <a:latin typeface="Arial"/>
                <a:cs typeface="Arial"/>
              </a:rPr>
              <a:t>Lecturer: Dr Besty Jose</a:t>
            </a:r>
            <a:endParaRPr lang="en-US" sz="2000" dirty="0">
              <a:solidFill>
                <a:schemeClr val="tx1"/>
              </a:solidFill>
              <a:latin typeface="Arial"/>
              <a:cs typeface="Arial"/>
            </a:endParaRPr>
          </a:p>
          <a:p>
            <a:pPr indent="-228600" algn="l">
              <a:lnSpc>
                <a:spcPct val="120000"/>
              </a:lnSpc>
              <a:buFont typeface="Wingdings" panose="05000000000000000000" pitchFamily="2" charset="2"/>
              <a:buChar char="§"/>
            </a:pPr>
            <a:r>
              <a:rPr lang="en-US" sz="2000">
                <a:solidFill>
                  <a:schemeClr val="tx1"/>
                </a:solidFill>
                <a:latin typeface="Arial"/>
                <a:cs typeface="Arial"/>
              </a:rPr>
              <a:t>Tittle: Safe Awareness presentation</a:t>
            </a:r>
            <a:endParaRPr lang="en-US" sz="2000" dirty="0">
              <a:solidFill>
                <a:schemeClr val="tx1"/>
              </a:solidFill>
              <a:latin typeface="Arial"/>
              <a:cs typeface="Arial"/>
            </a:endParaRPr>
          </a:p>
          <a:p>
            <a:pPr indent="-228600" algn="l">
              <a:lnSpc>
                <a:spcPct val="120000"/>
              </a:lnSpc>
              <a:buFont typeface="Wingdings" panose="05000000000000000000" pitchFamily="2" charset="2"/>
              <a:buChar char="§"/>
            </a:pPr>
            <a:endParaRPr lang="en-US" sz="2000" dirty="0">
              <a:solidFill>
                <a:schemeClr val="tx1"/>
              </a:solidFill>
              <a:latin typeface="Arial"/>
              <a:cs typeface="Arial"/>
            </a:endParaRPr>
          </a:p>
          <a:p>
            <a:pPr indent="-228600" algn="l">
              <a:lnSpc>
                <a:spcPct val="120000"/>
              </a:lnSpc>
              <a:buFont typeface="Wingdings" panose="05000000000000000000" pitchFamily="2" charset="2"/>
              <a:buChar char="§"/>
            </a:pPr>
            <a:endParaRPr lang="en-US" sz="1600">
              <a:solidFill>
                <a:schemeClr val="tx1"/>
              </a:solidFill>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7" name="Rectangle 216">
            <a:extLst>
              <a:ext uri="{FF2B5EF4-FFF2-40B4-BE49-F238E27FC236}">
                <a16:creationId xmlns:a16="http://schemas.microsoft.com/office/drawing/2014/main" id="{ED0729F1-ABF0-4A9E-8C03-5EE8FC1225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9" name="Group 218">
            <a:extLst>
              <a:ext uri="{FF2B5EF4-FFF2-40B4-BE49-F238E27FC236}">
                <a16:creationId xmlns:a16="http://schemas.microsoft.com/office/drawing/2014/main" id="{C1A5E60E-2EE5-4070-9E95-A54C60978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220" name="Freeform 5">
              <a:extLst>
                <a:ext uri="{FF2B5EF4-FFF2-40B4-BE49-F238E27FC236}">
                  <a16:creationId xmlns:a16="http://schemas.microsoft.com/office/drawing/2014/main" id="{CA71CF87-9BBC-4AB0-878A-278ACC485C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 name="Freeform 6">
              <a:extLst>
                <a:ext uri="{FF2B5EF4-FFF2-40B4-BE49-F238E27FC236}">
                  <a16:creationId xmlns:a16="http://schemas.microsoft.com/office/drawing/2014/main" id="{FE5EBBA9-9C02-488B-A575-6DBA738C6D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 name="Freeform 7">
              <a:extLst>
                <a:ext uri="{FF2B5EF4-FFF2-40B4-BE49-F238E27FC236}">
                  <a16:creationId xmlns:a16="http://schemas.microsoft.com/office/drawing/2014/main" id="{4D65CEE0-F4D3-4F84-95C3-B77FF54F81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 name="Freeform 8">
              <a:extLst>
                <a:ext uri="{FF2B5EF4-FFF2-40B4-BE49-F238E27FC236}">
                  <a16:creationId xmlns:a16="http://schemas.microsoft.com/office/drawing/2014/main" id="{F79A4F55-3FE9-4F18-B5E7-C5C944821F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 name="Freeform 9">
              <a:extLst>
                <a:ext uri="{FF2B5EF4-FFF2-40B4-BE49-F238E27FC236}">
                  <a16:creationId xmlns:a16="http://schemas.microsoft.com/office/drawing/2014/main" id="{03697276-7E3D-4850-9A31-9C6F09450D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 name="Freeform 10">
              <a:extLst>
                <a:ext uri="{FF2B5EF4-FFF2-40B4-BE49-F238E27FC236}">
                  <a16:creationId xmlns:a16="http://schemas.microsoft.com/office/drawing/2014/main" id="{6E9014AE-1A87-44D4-A23D-8A593450B5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 name="Freeform 11">
              <a:extLst>
                <a:ext uri="{FF2B5EF4-FFF2-40B4-BE49-F238E27FC236}">
                  <a16:creationId xmlns:a16="http://schemas.microsoft.com/office/drawing/2014/main" id="{387CC58F-4DDC-4D27-9DAE-F8C5492C21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 name="Freeform 12">
              <a:extLst>
                <a:ext uri="{FF2B5EF4-FFF2-40B4-BE49-F238E27FC236}">
                  <a16:creationId xmlns:a16="http://schemas.microsoft.com/office/drawing/2014/main" id="{708F92F9-72F5-4C86-A495-5036739E91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 name="Freeform 13">
              <a:extLst>
                <a:ext uri="{FF2B5EF4-FFF2-40B4-BE49-F238E27FC236}">
                  <a16:creationId xmlns:a16="http://schemas.microsoft.com/office/drawing/2014/main" id="{521E3EF7-F138-4E38-932D-521C394543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 name="Freeform 14">
              <a:extLst>
                <a:ext uri="{FF2B5EF4-FFF2-40B4-BE49-F238E27FC236}">
                  <a16:creationId xmlns:a16="http://schemas.microsoft.com/office/drawing/2014/main" id="{68FCAD62-290A-4076-924F-8800BC5AEE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 name="Freeform 15">
              <a:extLst>
                <a:ext uri="{FF2B5EF4-FFF2-40B4-BE49-F238E27FC236}">
                  <a16:creationId xmlns:a16="http://schemas.microsoft.com/office/drawing/2014/main" id="{6BDDD9DF-794F-4A57-8C24-05CC3DC94E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 name="Freeform 16">
              <a:extLst>
                <a:ext uri="{FF2B5EF4-FFF2-40B4-BE49-F238E27FC236}">
                  <a16:creationId xmlns:a16="http://schemas.microsoft.com/office/drawing/2014/main" id="{884B02D8-D58B-4B5D-B13D-57E16C7561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 name="Freeform 17">
              <a:extLst>
                <a:ext uri="{FF2B5EF4-FFF2-40B4-BE49-F238E27FC236}">
                  <a16:creationId xmlns:a16="http://schemas.microsoft.com/office/drawing/2014/main" id="{6F04E1BD-6735-4A01-B639-F788C0F2B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 name="Freeform 18">
              <a:extLst>
                <a:ext uri="{FF2B5EF4-FFF2-40B4-BE49-F238E27FC236}">
                  <a16:creationId xmlns:a16="http://schemas.microsoft.com/office/drawing/2014/main" id="{AC898E11-5718-4A4D-87A6-C30DBA5057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 name="Freeform 19">
              <a:extLst>
                <a:ext uri="{FF2B5EF4-FFF2-40B4-BE49-F238E27FC236}">
                  <a16:creationId xmlns:a16="http://schemas.microsoft.com/office/drawing/2014/main" id="{84A51033-BDA2-4B27-8746-8DA4EFCED4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 name="Freeform 20">
              <a:extLst>
                <a:ext uri="{FF2B5EF4-FFF2-40B4-BE49-F238E27FC236}">
                  <a16:creationId xmlns:a16="http://schemas.microsoft.com/office/drawing/2014/main" id="{784759D4-AE04-49AF-A4B8-64B4E1F78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 name="Freeform 21">
              <a:extLst>
                <a:ext uri="{FF2B5EF4-FFF2-40B4-BE49-F238E27FC236}">
                  <a16:creationId xmlns:a16="http://schemas.microsoft.com/office/drawing/2014/main" id="{692EC530-EEBF-4F46-83C8-C2672612E1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 name="Freeform 22">
              <a:extLst>
                <a:ext uri="{FF2B5EF4-FFF2-40B4-BE49-F238E27FC236}">
                  <a16:creationId xmlns:a16="http://schemas.microsoft.com/office/drawing/2014/main" id="{8BCF6E7C-7AD8-4400-B0F2-1C9A494E5E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 name="Freeform 23">
              <a:extLst>
                <a:ext uri="{FF2B5EF4-FFF2-40B4-BE49-F238E27FC236}">
                  <a16:creationId xmlns:a16="http://schemas.microsoft.com/office/drawing/2014/main" id="{634A57B2-C66C-41BE-9957-C2F2F1F57A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 name="Freeform 24">
              <a:extLst>
                <a:ext uri="{FF2B5EF4-FFF2-40B4-BE49-F238E27FC236}">
                  <a16:creationId xmlns:a16="http://schemas.microsoft.com/office/drawing/2014/main" id="{FDCF624D-9F58-46CF-990F-1F71575819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 name="Freeform 25">
              <a:extLst>
                <a:ext uri="{FF2B5EF4-FFF2-40B4-BE49-F238E27FC236}">
                  <a16:creationId xmlns:a16="http://schemas.microsoft.com/office/drawing/2014/main" id="{3463A3D4-F18F-4A81-8CCF-EB518414EC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E411D9A-9BC4-C399-08BA-F1A7117C0959}"/>
              </a:ext>
            </a:extLst>
          </p:cNvPr>
          <p:cNvSpPr>
            <a:spLocks noGrp="1"/>
          </p:cNvSpPr>
          <p:nvPr>
            <p:ph type="title"/>
          </p:nvPr>
        </p:nvSpPr>
        <p:spPr>
          <a:xfrm>
            <a:off x="1759287" y="798881"/>
            <a:ext cx="8673427" cy="1048945"/>
          </a:xfrm>
        </p:spPr>
        <p:txBody>
          <a:bodyPr>
            <a:normAutofit/>
          </a:bodyPr>
          <a:lstStyle/>
          <a:p>
            <a:r>
              <a:rPr lang="en-GB" b="1">
                <a:solidFill>
                  <a:schemeClr val="tx1"/>
                </a:solidFill>
                <a:latin typeface="Arial"/>
                <a:cs typeface="Arial"/>
              </a:rPr>
              <a:t>Introduction</a:t>
            </a:r>
          </a:p>
        </p:txBody>
      </p:sp>
      <p:graphicFrame>
        <p:nvGraphicFramePr>
          <p:cNvPr id="114" name="Content Placeholder 2">
            <a:extLst>
              <a:ext uri="{FF2B5EF4-FFF2-40B4-BE49-F238E27FC236}">
                <a16:creationId xmlns:a16="http://schemas.microsoft.com/office/drawing/2014/main" id="{858F42A5-874B-A52A-686C-77ACEA94FB55}"/>
              </a:ext>
            </a:extLst>
          </p:cNvPr>
          <p:cNvGraphicFramePr>
            <a:graphicFrameLocks noGrp="1"/>
          </p:cNvGraphicFramePr>
          <p:nvPr>
            <p:ph idx="1"/>
            <p:extLst>
              <p:ext uri="{D42A27DB-BD31-4B8C-83A1-F6EECF244321}">
                <p14:modId xmlns:p14="http://schemas.microsoft.com/office/powerpoint/2010/main" val="1399699744"/>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53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547733-645F-44FC-87F2-2FF69829D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2E65B64-738D-4B93-9601-7D9F17C5E4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C862E4D6-5F53-46C3-8F24-FEB4D81C9C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CBAFF239-3A1E-4757-89EA-D14FE686FDD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62616FA6-D4C9-4C63-AEFF-B2E8C04228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D0AE0320-EB96-405D-863C-988E89A40E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406D674D-737D-44B6-9D69-EB5B637DBE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1500A74E-627B-4D9D-8314-83061B6545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AA534AFE-CE81-4FD4-883C-B177FB338B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EA2AB793-D30F-40CD-AD70-0F8DDB2651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408830BC-0F82-4789-9AA7-8C47B06EC5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D5B45203-500C-46E6-A6B2-2340E1E8F7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23F06B41-6B08-444A-A5AE-604973C0EF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BF3C1C96-DB89-41CB-B73D-A7757C8613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7A3778E8-F4AC-4778-8120-F84AB5822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943B6DC5-4AF1-49B7-80A9-10ADFB4253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CA73A884-DEFD-4B91-9A9A-CEF8F9653A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7DA3F2BA-29F8-45F8-A636-967C55CE9B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76B3E435-5F57-4766-A6DB-3DFBE16D78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A4F483F5-C822-499C-891D-D47C7D2BB0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BAEAE07B-06A9-4BCB-B891-E450DCB06B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7F38C272-92A3-4C6E-BB36-F20F29AE30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D851ECF0-59E8-4000-A645-747DAC4584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70E707DB-FB09-6164-4735-F670783B6EDD}"/>
              </a:ext>
            </a:extLst>
          </p:cNvPr>
          <p:cNvSpPr>
            <a:spLocks noGrp="1"/>
          </p:cNvSpPr>
          <p:nvPr>
            <p:ph type="title"/>
          </p:nvPr>
        </p:nvSpPr>
        <p:spPr>
          <a:xfrm>
            <a:off x="637" y="236727"/>
            <a:ext cx="5875907" cy="1495712"/>
          </a:xfrm>
        </p:spPr>
        <p:txBody>
          <a:bodyPr>
            <a:normAutofit/>
          </a:bodyPr>
          <a:lstStyle/>
          <a:p>
            <a:r>
              <a:rPr lang="en-GB">
                <a:solidFill>
                  <a:schemeClr val="tx2"/>
                </a:solidFill>
                <a:latin typeface="Arial"/>
                <a:ea typeface="Calibri Light"/>
                <a:cs typeface="Arial"/>
              </a:rPr>
              <a:t>Role of a social worker</a:t>
            </a:r>
            <a:endParaRPr lang="en-GB">
              <a:solidFill>
                <a:schemeClr val="tx2"/>
              </a:solidFill>
              <a:latin typeface="Arial"/>
              <a:cs typeface="Arial"/>
            </a:endParaRPr>
          </a:p>
        </p:txBody>
      </p:sp>
      <p:sp>
        <p:nvSpPr>
          <p:cNvPr id="35" name="Rectangle 34">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B2946D"/>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achelor's Degree in Health and Human Services Online Program">
            <a:extLst>
              <a:ext uri="{FF2B5EF4-FFF2-40B4-BE49-F238E27FC236}">
                <a16:creationId xmlns:a16="http://schemas.microsoft.com/office/drawing/2014/main" id="{2646D70C-CD85-3045-BC9D-B9DFA3D7ADF3}"/>
              </a:ext>
            </a:extLst>
          </p:cNvPr>
          <p:cNvPicPr>
            <a:picLocks noChangeAspect="1"/>
          </p:cNvPicPr>
          <p:nvPr/>
        </p:nvPicPr>
        <p:blipFill>
          <a:blip r:embed="rId2"/>
          <a:srcRect r="-1" b="5137"/>
          <a:stretch>
            <a:fillRect/>
          </a:stretch>
        </p:blipFill>
        <p:spPr>
          <a:xfrm>
            <a:off x="940697" y="2202687"/>
            <a:ext cx="4962144" cy="3783584"/>
          </a:xfrm>
          <a:prstGeom prst="rect">
            <a:avLst/>
          </a:prstGeom>
          <a:ln w="12700">
            <a:noFill/>
          </a:ln>
        </p:spPr>
      </p:pic>
      <p:sp>
        <p:nvSpPr>
          <p:cNvPr id="3" name="Content Placeholder 2">
            <a:extLst>
              <a:ext uri="{FF2B5EF4-FFF2-40B4-BE49-F238E27FC236}">
                <a16:creationId xmlns:a16="http://schemas.microsoft.com/office/drawing/2014/main" id="{952C8007-79AD-F640-25B7-EA181C75A4E0}"/>
              </a:ext>
            </a:extLst>
          </p:cNvPr>
          <p:cNvSpPr>
            <a:spLocks noGrp="1"/>
          </p:cNvSpPr>
          <p:nvPr>
            <p:ph idx="1"/>
          </p:nvPr>
        </p:nvSpPr>
        <p:spPr>
          <a:xfrm>
            <a:off x="6401023" y="250719"/>
            <a:ext cx="4754608" cy="3908044"/>
          </a:xfrm>
        </p:spPr>
        <p:txBody>
          <a:bodyPr vert="horz" lIns="91440" tIns="45720" rIns="91440" bIns="45720" rtlCol="0" anchor="ctr">
            <a:noAutofit/>
          </a:bodyPr>
          <a:lstStyle/>
          <a:p>
            <a:pPr marL="0" indent="0">
              <a:buClr>
                <a:srgbClr val="B2946D"/>
              </a:buClr>
              <a:buNone/>
            </a:pPr>
            <a:r>
              <a:rPr lang="en-GB" sz="2800">
                <a:latin typeface="Arial"/>
                <a:cs typeface="Arial"/>
              </a:rPr>
              <a:t>Social workers play a key role in promoting wellbeing, safeguarding vulnerable individuals, and addressing social inequalities (British Association of Social Workers, 2024).</a:t>
            </a:r>
            <a:endParaRPr lang="en-US" sz="2800">
              <a:latin typeface="Arial"/>
              <a:cs typeface="Arial"/>
            </a:endParaRPr>
          </a:p>
          <a:p>
            <a:pPr>
              <a:buClr>
                <a:srgbClr val="B2946D"/>
              </a:buClr>
            </a:pPr>
            <a:endParaRPr lang="en-GB" sz="2000">
              <a:latin typeface="Arial"/>
              <a:cs typeface="Arial"/>
            </a:endParaRPr>
          </a:p>
        </p:txBody>
      </p:sp>
      <p:sp>
        <p:nvSpPr>
          <p:cNvPr id="6" name="TextBox 5">
            <a:extLst>
              <a:ext uri="{FF2B5EF4-FFF2-40B4-BE49-F238E27FC236}">
                <a16:creationId xmlns:a16="http://schemas.microsoft.com/office/drawing/2014/main" id="{13FF2F60-BBE2-CD40-7E0F-DA36E5817199}"/>
              </a:ext>
            </a:extLst>
          </p:cNvPr>
          <p:cNvSpPr txBox="1"/>
          <p:nvPr/>
        </p:nvSpPr>
        <p:spPr>
          <a:xfrm>
            <a:off x="6094941" y="4612000"/>
            <a:ext cx="452609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Arial"/>
                <a:cs typeface="Arial"/>
              </a:rPr>
              <a:t>Figure 1 Social worker supporting a client</a:t>
            </a:r>
            <a:br>
              <a:rPr lang="en-GB" sz="2800">
                <a:latin typeface="Arial"/>
                <a:cs typeface="Arial"/>
              </a:rPr>
            </a:br>
            <a:r>
              <a:rPr lang="en-GB" sz="2800" i="1">
                <a:latin typeface="Arial"/>
                <a:cs typeface="Arial"/>
              </a:rPr>
              <a:t>Source: Herzing University (n.d.)</a:t>
            </a:r>
            <a:endParaRPr lang="en-GB" sz="2800">
              <a:latin typeface="Arial"/>
              <a:cs typeface="Arial"/>
            </a:endParaRPr>
          </a:p>
          <a:p>
            <a:endParaRPr lang="en-GB" sz="2800">
              <a:latin typeface="Arial"/>
              <a:cs typeface="Arial"/>
            </a:endParaRPr>
          </a:p>
        </p:txBody>
      </p:sp>
    </p:spTree>
    <p:extLst>
      <p:ext uri="{BB962C8B-B14F-4D97-AF65-F5344CB8AC3E}">
        <p14:creationId xmlns:p14="http://schemas.microsoft.com/office/powerpoint/2010/main" val="3183037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5" name="Rectangle 144">
            <a:extLst>
              <a:ext uri="{FF2B5EF4-FFF2-40B4-BE49-F238E27FC236}">
                <a16:creationId xmlns:a16="http://schemas.microsoft.com/office/drawing/2014/main" id="{557B70CB-0964-4ED9-BC8E-579EFA79E2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6" name="Group 145">
            <a:extLst>
              <a:ext uri="{FF2B5EF4-FFF2-40B4-BE49-F238E27FC236}">
                <a16:creationId xmlns:a16="http://schemas.microsoft.com/office/drawing/2014/main" id="{E051AB0F-CADC-43AC-A52C-CBFD65543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03" name="Freeform 5">
              <a:extLst>
                <a:ext uri="{FF2B5EF4-FFF2-40B4-BE49-F238E27FC236}">
                  <a16:creationId xmlns:a16="http://schemas.microsoft.com/office/drawing/2014/main" id="{94F25204-EF89-43C1-976E-5E9BD65A84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Freeform 6">
              <a:extLst>
                <a:ext uri="{FF2B5EF4-FFF2-40B4-BE49-F238E27FC236}">
                  <a16:creationId xmlns:a16="http://schemas.microsoft.com/office/drawing/2014/main" id="{FC05DB8C-0033-40EB-A950-E428B07873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7">
              <a:extLst>
                <a:ext uri="{FF2B5EF4-FFF2-40B4-BE49-F238E27FC236}">
                  <a16:creationId xmlns:a16="http://schemas.microsoft.com/office/drawing/2014/main" id="{F47D1BD9-28B2-4574-A5C4-24FBD61174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8">
              <a:extLst>
                <a:ext uri="{FF2B5EF4-FFF2-40B4-BE49-F238E27FC236}">
                  <a16:creationId xmlns:a16="http://schemas.microsoft.com/office/drawing/2014/main" id="{393DDEDB-4B82-4271-B366-FB32D51B36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Freeform 9">
              <a:extLst>
                <a:ext uri="{FF2B5EF4-FFF2-40B4-BE49-F238E27FC236}">
                  <a16:creationId xmlns:a16="http://schemas.microsoft.com/office/drawing/2014/main" id="{B1994BFA-2D5D-4C28-991D-9628DACF18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Freeform 10">
              <a:extLst>
                <a:ext uri="{FF2B5EF4-FFF2-40B4-BE49-F238E27FC236}">
                  <a16:creationId xmlns:a16="http://schemas.microsoft.com/office/drawing/2014/main" id="{654924F0-639E-47AA-9C4A-A0E8562E05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11">
              <a:extLst>
                <a:ext uri="{FF2B5EF4-FFF2-40B4-BE49-F238E27FC236}">
                  <a16:creationId xmlns:a16="http://schemas.microsoft.com/office/drawing/2014/main" id="{8466C005-F336-4A55-A149-B3B5B42BEB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12">
              <a:extLst>
                <a:ext uri="{FF2B5EF4-FFF2-40B4-BE49-F238E27FC236}">
                  <a16:creationId xmlns:a16="http://schemas.microsoft.com/office/drawing/2014/main" id="{EB92407C-1475-4692-8513-FB5F7C0439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Freeform 13">
              <a:extLst>
                <a:ext uri="{FF2B5EF4-FFF2-40B4-BE49-F238E27FC236}">
                  <a16:creationId xmlns:a16="http://schemas.microsoft.com/office/drawing/2014/main" id="{E45DDFE5-CC8D-439A-88F4-3838ACBDBA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Freeform 14">
              <a:extLst>
                <a:ext uri="{FF2B5EF4-FFF2-40B4-BE49-F238E27FC236}">
                  <a16:creationId xmlns:a16="http://schemas.microsoft.com/office/drawing/2014/main" id="{2318BB43-166C-4769-86C3-F99EF0C76B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Freeform 15">
              <a:extLst>
                <a:ext uri="{FF2B5EF4-FFF2-40B4-BE49-F238E27FC236}">
                  <a16:creationId xmlns:a16="http://schemas.microsoft.com/office/drawing/2014/main" id="{BA33FED9-D16E-4343-B80D-F593CB887B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Freeform 16">
              <a:extLst>
                <a:ext uri="{FF2B5EF4-FFF2-40B4-BE49-F238E27FC236}">
                  <a16:creationId xmlns:a16="http://schemas.microsoft.com/office/drawing/2014/main" id="{189E1B6B-3996-4A51-8640-068C96F15E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 name="Freeform 17">
              <a:extLst>
                <a:ext uri="{FF2B5EF4-FFF2-40B4-BE49-F238E27FC236}">
                  <a16:creationId xmlns:a16="http://schemas.microsoft.com/office/drawing/2014/main" id="{5D7D1FFF-8E24-437B-8FF8-69903AF460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Freeform 18">
              <a:extLst>
                <a:ext uri="{FF2B5EF4-FFF2-40B4-BE49-F238E27FC236}">
                  <a16:creationId xmlns:a16="http://schemas.microsoft.com/office/drawing/2014/main" id="{32F7A356-1675-41CB-9E5C-810373585A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Freeform 19">
              <a:extLst>
                <a:ext uri="{FF2B5EF4-FFF2-40B4-BE49-F238E27FC236}">
                  <a16:creationId xmlns:a16="http://schemas.microsoft.com/office/drawing/2014/main" id="{CA2DC4D6-B61A-41E6-839E-66D830D05B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Freeform 20">
              <a:extLst>
                <a:ext uri="{FF2B5EF4-FFF2-40B4-BE49-F238E27FC236}">
                  <a16:creationId xmlns:a16="http://schemas.microsoft.com/office/drawing/2014/main" id="{5AC78012-F3C5-406B-9536-ED67088FE9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 name="Freeform 21">
              <a:extLst>
                <a:ext uri="{FF2B5EF4-FFF2-40B4-BE49-F238E27FC236}">
                  <a16:creationId xmlns:a16="http://schemas.microsoft.com/office/drawing/2014/main" id="{1C0BD6BF-7B51-4570-AC3A-0195D2CAD2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 name="Freeform 22">
              <a:extLst>
                <a:ext uri="{FF2B5EF4-FFF2-40B4-BE49-F238E27FC236}">
                  <a16:creationId xmlns:a16="http://schemas.microsoft.com/office/drawing/2014/main" id="{4DD4FD7C-DC61-43DB-B79E-2A19412921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 name="Freeform 23">
              <a:extLst>
                <a:ext uri="{FF2B5EF4-FFF2-40B4-BE49-F238E27FC236}">
                  <a16:creationId xmlns:a16="http://schemas.microsoft.com/office/drawing/2014/main" id="{6392A548-D9B3-4764-A778-76429F847F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Freeform 24">
              <a:extLst>
                <a:ext uri="{FF2B5EF4-FFF2-40B4-BE49-F238E27FC236}">
                  <a16:creationId xmlns:a16="http://schemas.microsoft.com/office/drawing/2014/main" id="{9A1A13E2-8176-442B-8283-391D8FF6FE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 name="Freeform 25">
              <a:extLst>
                <a:ext uri="{FF2B5EF4-FFF2-40B4-BE49-F238E27FC236}">
                  <a16:creationId xmlns:a16="http://schemas.microsoft.com/office/drawing/2014/main" id="{622CA178-5521-4EB2-BAC6-A7EB6DB769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5" name="Picture 4" descr="People shaking hands">
            <a:extLst>
              <a:ext uri="{FF2B5EF4-FFF2-40B4-BE49-F238E27FC236}">
                <a16:creationId xmlns:a16="http://schemas.microsoft.com/office/drawing/2014/main" id="{64599DB5-3BD7-1580-BD57-C3EEBFDC2E5B}"/>
              </a:ext>
            </a:extLst>
          </p:cNvPr>
          <p:cNvPicPr>
            <a:picLocks noChangeAspect="1"/>
          </p:cNvPicPr>
          <p:nvPr/>
        </p:nvPicPr>
        <p:blipFill>
          <a:blip r:embed="rId2"/>
          <a:srcRect l="16667" r="16667"/>
          <a:stretch>
            <a:fillRect/>
          </a:stretch>
        </p:blipFill>
        <p:spPr>
          <a:xfrm>
            <a:off x="20" y="-1"/>
            <a:ext cx="6095997" cy="6858000"/>
          </a:xfrm>
          <a:prstGeom prst="rect">
            <a:avLst/>
          </a:prstGeom>
          <a:ln w="9525">
            <a:solidFill>
              <a:schemeClr val="tx1">
                <a:alpha val="20000"/>
              </a:schemeClr>
            </a:solidFill>
          </a:ln>
        </p:spPr>
      </p:pic>
      <p:grpSp>
        <p:nvGrpSpPr>
          <p:cNvPr id="147" name="Group 146">
            <a:extLst>
              <a:ext uri="{FF2B5EF4-FFF2-40B4-BE49-F238E27FC236}">
                <a16:creationId xmlns:a16="http://schemas.microsoft.com/office/drawing/2014/main" id="{74C06FFE-34A1-45C9-993B-C3306C7861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4871" y="1699589"/>
            <a:ext cx="3674476" cy="3470421"/>
            <a:chOff x="697883" y="1816768"/>
            <a:chExt cx="3674476" cy="3470421"/>
          </a:xfrm>
        </p:grpSpPr>
        <p:sp>
          <p:nvSpPr>
            <p:cNvPr id="126" name="Rectangle 125">
              <a:extLst>
                <a:ext uri="{FF2B5EF4-FFF2-40B4-BE49-F238E27FC236}">
                  <a16:creationId xmlns:a16="http://schemas.microsoft.com/office/drawing/2014/main" id="{DA7ACA24-1170-4A6F-8889-7B61261ADB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Isosceles Triangle 22">
              <a:extLst>
                <a:ext uri="{FF2B5EF4-FFF2-40B4-BE49-F238E27FC236}">
                  <a16:creationId xmlns:a16="http://schemas.microsoft.com/office/drawing/2014/main" id="{597B5E5C-966D-4D2C-BA51-A9679A2DC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Rectangle 127">
              <a:extLst>
                <a:ext uri="{FF2B5EF4-FFF2-40B4-BE49-F238E27FC236}">
                  <a16:creationId xmlns:a16="http://schemas.microsoft.com/office/drawing/2014/main" id="{2601988F-3965-4AD3-AF68-892BA0B6B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2345478-7CF2-500A-7095-CEF472F5E133}"/>
              </a:ext>
            </a:extLst>
          </p:cNvPr>
          <p:cNvSpPr>
            <a:spLocks noGrp="1"/>
          </p:cNvSpPr>
          <p:nvPr>
            <p:ph type="title"/>
          </p:nvPr>
        </p:nvSpPr>
        <p:spPr>
          <a:xfrm>
            <a:off x="1282620" y="2358391"/>
            <a:ext cx="3498979" cy="2453676"/>
          </a:xfrm>
        </p:spPr>
        <p:txBody>
          <a:bodyPr>
            <a:normAutofit/>
          </a:bodyPr>
          <a:lstStyle/>
          <a:p>
            <a:r>
              <a:rPr lang="en-GB" b="1">
                <a:latin typeface="Arial"/>
                <a:ea typeface="+mj-lt"/>
                <a:cs typeface="Arial"/>
              </a:rPr>
              <a:t>Job Role Overview</a:t>
            </a:r>
            <a:endParaRPr lang="en-US" b="1">
              <a:latin typeface="Arial"/>
              <a:cs typeface="Arial"/>
            </a:endParaRPr>
          </a:p>
        </p:txBody>
      </p:sp>
      <p:sp>
        <p:nvSpPr>
          <p:cNvPr id="3" name="Content Placeholder 2">
            <a:extLst>
              <a:ext uri="{FF2B5EF4-FFF2-40B4-BE49-F238E27FC236}">
                <a16:creationId xmlns:a16="http://schemas.microsoft.com/office/drawing/2014/main" id="{88B1CE72-C7FC-37AD-9271-ACAAEDB863EA}"/>
              </a:ext>
            </a:extLst>
          </p:cNvPr>
          <p:cNvSpPr>
            <a:spLocks noGrp="1"/>
          </p:cNvSpPr>
          <p:nvPr>
            <p:ph idx="1"/>
          </p:nvPr>
        </p:nvSpPr>
        <p:spPr>
          <a:xfrm>
            <a:off x="6720371" y="174234"/>
            <a:ext cx="4498520" cy="6614493"/>
          </a:xfrm>
        </p:spPr>
        <p:txBody>
          <a:bodyPr vert="horz" lIns="91440" tIns="45720" rIns="91440" bIns="45720" rtlCol="0" anchor="t">
            <a:noAutofit/>
          </a:bodyPr>
          <a:lstStyle/>
          <a:p>
            <a:pPr>
              <a:buClr>
                <a:srgbClr val="78C30D"/>
              </a:buClr>
              <a:buFont typeface="Arial"/>
              <a:buChar char="•"/>
            </a:pPr>
            <a:r>
              <a:rPr lang="en-GB" sz="2000">
                <a:latin typeface="Arial"/>
                <a:cs typeface="Arial"/>
              </a:rPr>
              <a:t>Adult social care experience</a:t>
            </a:r>
            <a:endParaRPr lang="en-US" sz="2000">
              <a:latin typeface="Arial"/>
              <a:cs typeface="Arial"/>
            </a:endParaRPr>
          </a:p>
          <a:p>
            <a:pPr>
              <a:buClr>
                <a:srgbClr val="78C30D"/>
              </a:buClr>
              <a:buFont typeface="Arial"/>
              <a:buChar char="•"/>
            </a:pPr>
            <a:r>
              <a:rPr lang="en-GB" sz="2000">
                <a:latin typeface="Arial"/>
                <a:cs typeface="Arial"/>
              </a:rPr>
              <a:t>Assessment and care planning skills</a:t>
            </a:r>
          </a:p>
          <a:p>
            <a:pPr>
              <a:buClr>
                <a:srgbClr val="78C30D"/>
              </a:buClr>
              <a:buFont typeface="Arial"/>
              <a:buChar char="•"/>
            </a:pPr>
            <a:r>
              <a:rPr lang="en-GB" sz="2000">
                <a:latin typeface="Arial"/>
                <a:cs typeface="Arial"/>
              </a:rPr>
              <a:t>Multi-agency working</a:t>
            </a:r>
          </a:p>
          <a:p>
            <a:pPr>
              <a:buClr>
                <a:srgbClr val="78C30D"/>
              </a:buClr>
              <a:buFont typeface="Arial"/>
              <a:buChar char="•"/>
            </a:pPr>
            <a:r>
              <a:rPr lang="en-GB" sz="2000">
                <a:latin typeface="Arial"/>
                <a:cs typeface="Arial"/>
              </a:rPr>
              <a:t>Safeguarding knowledge</a:t>
            </a:r>
          </a:p>
          <a:p>
            <a:pPr>
              <a:buClr>
                <a:srgbClr val="78C30D"/>
              </a:buClr>
              <a:buFont typeface="Arial"/>
              <a:buChar char="•"/>
            </a:pPr>
            <a:r>
              <a:rPr lang="en-GB" sz="2000">
                <a:latin typeface="Arial"/>
                <a:cs typeface="Arial"/>
              </a:rPr>
              <a:t>Strong communication and analytical skills</a:t>
            </a:r>
          </a:p>
          <a:p>
            <a:pPr marL="342900" indent="-342900">
              <a:buFont typeface="Arial" panose="05000000000000000000" pitchFamily="2" charset="2"/>
              <a:buChar char="•"/>
            </a:pPr>
            <a:r>
              <a:rPr lang="en-GB" sz="2000">
                <a:latin typeface="Arial"/>
                <a:cs typeface="Arial"/>
              </a:rPr>
              <a:t>Ability to support adults with mental health needs. </a:t>
            </a:r>
          </a:p>
          <a:p>
            <a:pPr marL="0" indent="0">
              <a:buNone/>
            </a:pPr>
            <a:r>
              <a:rPr lang="en-GB" sz="2000">
                <a:latin typeface="Arial"/>
                <a:cs typeface="Arial"/>
              </a:rPr>
              <a:t>The role involves assessing needs, safeguarding adults and promoting independence in accordance with adult and social care legislation (Department of Health and Social Care, 2022).</a:t>
            </a:r>
            <a:endParaRPr lang="en-GB"/>
          </a:p>
          <a:p>
            <a:pPr marL="0" indent="0">
              <a:buNone/>
            </a:pPr>
            <a:endParaRPr lang="en-GB" sz="2000">
              <a:latin typeface="Arial"/>
              <a:cs typeface="Arial"/>
            </a:endParaRPr>
          </a:p>
        </p:txBody>
      </p:sp>
    </p:spTree>
    <p:extLst>
      <p:ext uri="{BB962C8B-B14F-4D97-AF65-F5344CB8AC3E}">
        <p14:creationId xmlns:p14="http://schemas.microsoft.com/office/powerpoint/2010/main" val="3590065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7" name="Rectangle 156">
            <a:extLst>
              <a:ext uri="{FF2B5EF4-FFF2-40B4-BE49-F238E27FC236}">
                <a16:creationId xmlns:a16="http://schemas.microsoft.com/office/drawing/2014/main" id="{2F7ABA29-12D7-4204-A2FD-25D86926F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8" name="Group 157">
            <a:extLst>
              <a:ext uri="{FF2B5EF4-FFF2-40B4-BE49-F238E27FC236}">
                <a16:creationId xmlns:a16="http://schemas.microsoft.com/office/drawing/2014/main" id="{962A4A93-70FE-475E-B4B0-3099420FC3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0" name="Freeform 5">
              <a:extLst>
                <a:ext uri="{FF2B5EF4-FFF2-40B4-BE49-F238E27FC236}">
                  <a16:creationId xmlns:a16="http://schemas.microsoft.com/office/drawing/2014/main" id="{8BC9ABBE-7729-4BAA-B08A-8CE04E0EC5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 name="Freeform 6">
              <a:extLst>
                <a:ext uri="{FF2B5EF4-FFF2-40B4-BE49-F238E27FC236}">
                  <a16:creationId xmlns:a16="http://schemas.microsoft.com/office/drawing/2014/main" id="{BDEA7FB2-F720-47F0-8113-32BAD483BD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Freeform 7">
              <a:extLst>
                <a:ext uri="{FF2B5EF4-FFF2-40B4-BE49-F238E27FC236}">
                  <a16:creationId xmlns:a16="http://schemas.microsoft.com/office/drawing/2014/main" id="{DE622A5D-F636-4F6B-B002-D2DD4224C8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 name="Freeform 8">
              <a:extLst>
                <a:ext uri="{FF2B5EF4-FFF2-40B4-BE49-F238E27FC236}">
                  <a16:creationId xmlns:a16="http://schemas.microsoft.com/office/drawing/2014/main" id="{834666D7-397D-4DB1-952C-AFB065FA81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 name="Freeform 9">
              <a:extLst>
                <a:ext uri="{FF2B5EF4-FFF2-40B4-BE49-F238E27FC236}">
                  <a16:creationId xmlns:a16="http://schemas.microsoft.com/office/drawing/2014/main" id="{6EA4EB34-8D95-4DCC-8D4F-0AE4D44C76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 name="Freeform 10">
              <a:extLst>
                <a:ext uri="{FF2B5EF4-FFF2-40B4-BE49-F238E27FC236}">
                  <a16:creationId xmlns:a16="http://schemas.microsoft.com/office/drawing/2014/main" id="{1D280DF9-0667-4FB7-A091-9FA9DE3A51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 name="Freeform 11">
              <a:extLst>
                <a:ext uri="{FF2B5EF4-FFF2-40B4-BE49-F238E27FC236}">
                  <a16:creationId xmlns:a16="http://schemas.microsoft.com/office/drawing/2014/main" id="{E1D0555B-ABB5-48F9-AF47-54E2C6EB8B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 name="Freeform 12">
              <a:extLst>
                <a:ext uri="{FF2B5EF4-FFF2-40B4-BE49-F238E27FC236}">
                  <a16:creationId xmlns:a16="http://schemas.microsoft.com/office/drawing/2014/main" id="{49558C45-5215-440F-A1C0-F6DAA80FE5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 name="Freeform 13">
              <a:extLst>
                <a:ext uri="{FF2B5EF4-FFF2-40B4-BE49-F238E27FC236}">
                  <a16:creationId xmlns:a16="http://schemas.microsoft.com/office/drawing/2014/main" id="{2DD2E3C3-A9CD-4F89-8A82-C33549C459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 name="Freeform 14">
              <a:extLst>
                <a:ext uri="{FF2B5EF4-FFF2-40B4-BE49-F238E27FC236}">
                  <a16:creationId xmlns:a16="http://schemas.microsoft.com/office/drawing/2014/main" id="{070DACAA-673B-413E-BA25-0D5CE92FB3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 name="Freeform 15">
              <a:extLst>
                <a:ext uri="{FF2B5EF4-FFF2-40B4-BE49-F238E27FC236}">
                  <a16:creationId xmlns:a16="http://schemas.microsoft.com/office/drawing/2014/main" id="{8B1798D4-A632-468C-9714-8699827209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 name="Freeform 16">
              <a:extLst>
                <a:ext uri="{FF2B5EF4-FFF2-40B4-BE49-F238E27FC236}">
                  <a16:creationId xmlns:a16="http://schemas.microsoft.com/office/drawing/2014/main" id="{05E36B7E-3E01-414F-B4B2-3CC12AA646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 name="Freeform 17">
              <a:extLst>
                <a:ext uri="{FF2B5EF4-FFF2-40B4-BE49-F238E27FC236}">
                  <a16:creationId xmlns:a16="http://schemas.microsoft.com/office/drawing/2014/main" id="{1A58131B-2EC2-446F-85DA-78DD60AAE8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 name="Freeform 18">
              <a:extLst>
                <a:ext uri="{FF2B5EF4-FFF2-40B4-BE49-F238E27FC236}">
                  <a16:creationId xmlns:a16="http://schemas.microsoft.com/office/drawing/2014/main" id="{907075B9-49DE-42B3-A04C-FAC1661E50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 name="Freeform 19">
              <a:extLst>
                <a:ext uri="{FF2B5EF4-FFF2-40B4-BE49-F238E27FC236}">
                  <a16:creationId xmlns:a16="http://schemas.microsoft.com/office/drawing/2014/main" id="{60E1970E-7A9B-4A43-9718-5898B956F5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 name="Freeform 20">
              <a:extLst>
                <a:ext uri="{FF2B5EF4-FFF2-40B4-BE49-F238E27FC236}">
                  <a16:creationId xmlns:a16="http://schemas.microsoft.com/office/drawing/2014/main" id="{1EB9DDBB-9B27-4AF3-A71E-D95CA4F141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 name="Freeform 21">
              <a:extLst>
                <a:ext uri="{FF2B5EF4-FFF2-40B4-BE49-F238E27FC236}">
                  <a16:creationId xmlns:a16="http://schemas.microsoft.com/office/drawing/2014/main" id="{8F3ACC62-E94C-4E2C-8827-0B56E75806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 name="Freeform 22">
              <a:extLst>
                <a:ext uri="{FF2B5EF4-FFF2-40B4-BE49-F238E27FC236}">
                  <a16:creationId xmlns:a16="http://schemas.microsoft.com/office/drawing/2014/main" id="{4BA8600E-9E0A-47F6-AC0A-58A74215EE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 name="Freeform 23">
              <a:extLst>
                <a:ext uri="{FF2B5EF4-FFF2-40B4-BE49-F238E27FC236}">
                  <a16:creationId xmlns:a16="http://schemas.microsoft.com/office/drawing/2014/main" id="{1A51614B-DDB3-44A1-852E-69C06E1A4E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 name="Freeform 24">
              <a:extLst>
                <a:ext uri="{FF2B5EF4-FFF2-40B4-BE49-F238E27FC236}">
                  <a16:creationId xmlns:a16="http://schemas.microsoft.com/office/drawing/2014/main" id="{F5ABC6E0-B838-42C4-A16C-A5C73DAF01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 name="Freeform 25">
              <a:extLst>
                <a:ext uri="{FF2B5EF4-FFF2-40B4-BE49-F238E27FC236}">
                  <a16:creationId xmlns:a16="http://schemas.microsoft.com/office/drawing/2014/main" id="{5373F538-EA77-4E89-86BC-688E89912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4" name="Picture 3" descr="SWOT Analysis Template With Examples - Virtuzone">
            <a:extLst>
              <a:ext uri="{FF2B5EF4-FFF2-40B4-BE49-F238E27FC236}">
                <a16:creationId xmlns:a16="http://schemas.microsoft.com/office/drawing/2014/main" id="{767D2409-E115-0515-50AD-E1710845B8B2}"/>
              </a:ext>
            </a:extLst>
          </p:cNvPr>
          <p:cNvPicPr>
            <a:picLocks noChangeAspect="1"/>
          </p:cNvPicPr>
          <p:nvPr/>
        </p:nvPicPr>
        <p:blipFill>
          <a:blip r:embed="rId2"/>
          <a:srcRect l="26183" r="23329" b="-1"/>
          <a:stretch>
            <a:fillRect/>
          </a:stretch>
        </p:blipFill>
        <p:spPr>
          <a:xfrm>
            <a:off x="20" y="-1"/>
            <a:ext cx="5246087" cy="6858000"/>
          </a:xfrm>
          <a:prstGeom prst="rect">
            <a:avLst/>
          </a:prstGeom>
          <a:ln w="9525">
            <a:solidFill>
              <a:schemeClr val="tx1">
                <a:alpha val="20000"/>
              </a:schemeClr>
            </a:solidFill>
          </a:ln>
        </p:spPr>
      </p:pic>
      <p:grpSp>
        <p:nvGrpSpPr>
          <p:cNvPr id="159" name="Group 158">
            <a:extLst>
              <a:ext uri="{FF2B5EF4-FFF2-40B4-BE49-F238E27FC236}">
                <a16:creationId xmlns:a16="http://schemas.microsoft.com/office/drawing/2014/main" id="{8973FD64-BB62-48DC-A59B-7C30611D67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143" name="Rectangle 142">
              <a:extLst>
                <a:ext uri="{FF2B5EF4-FFF2-40B4-BE49-F238E27FC236}">
                  <a16:creationId xmlns:a16="http://schemas.microsoft.com/office/drawing/2014/main" id="{FB1146C7-734A-4FE6-9966-3310B1636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0" name="Isosceles Triangle 22">
              <a:extLst>
                <a:ext uri="{FF2B5EF4-FFF2-40B4-BE49-F238E27FC236}">
                  <a16:creationId xmlns:a16="http://schemas.microsoft.com/office/drawing/2014/main" id="{65F04F15-5FD8-4C9C-8C19-3A2CFC06B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Rectangle 144">
              <a:extLst>
                <a:ext uri="{FF2B5EF4-FFF2-40B4-BE49-F238E27FC236}">
                  <a16:creationId xmlns:a16="http://schemas.microsoft.com/office/drawing/2014/main" id="{1BCBB7C0-EE36-44E1-A947-3D8BFB6D75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6" name="Title 75">
            <a:extLst>
              <a:ext uri="{FF2B5EF4-FFF2-40B4-BE49-F238E27FC236}">
                <a16:creationId xmlns:a16="http://schemas.microsoft.com/office/drawing/2014/main" id="{9AA7A159-F87E-F42D-5343-9F53F2C518F3}"/>
              </a:ext>
            </a:extLst>
          </p:cNvPr>
          <p:cNvSpPr>
            <a:spLocks noGrp="1"/>
          </p:cNvSpPr>
          <p:nvPr>
            <p:ph type="title"/>
          </p:nvPr>
        </p:nvSpPr>
        <p:spPr>
          <a:xfrm>
            <a:off x="888631" y="2358391"/>
            <a:ext cx="3498979" cy="2453676"/>
          </a:xfrm>
        </p:spPr>
        <p:txBody>
          <a:bodyPr vert="horz" lIns="228600" tIns="228600" rIns="228600" bIns="228600" rtlCol="0">
            <a:normAutofit/>
          </a:bodyPr>
          <a:lstStyle/>
          <a:p>
            <a:r>
              <a:rPr lang="en-US">
                <a:ea typeface="Calibri Light"/>
                <a:cs typeface="Calibri Light"/>
              </a:rPr>
              <a:t>SWOT</a:t>
            </a:r>
            <a:endParaRPr lang="en-US"/>
          </a:p>
        </p:txBody>
      </p:sp>
      <p:sp>
        <p:nvSpPr>
          <p:cNvPr id="74" name="Content Placeholder 73">
            <a:extLst>
              <a:ext uri="{FF2B5EF4-FFF2-40B4-BE49-F238E27FC236}">
                <a16:creationId xmlns:a16="http://schemas.microsoft.com/office/drawing/2014/main" id="{ADDF7EC7-B966-660E-95C9-50335F53256C}"/>
              </a:ext>
            </a:extLst>
          </p:cNvPr>
          <p:cNvSpPr>
            <a:spLocks noGrp="1"/>
          </p:cNvSpPr>
          <p:nvPr>
            <p:ph idx="1"/>
          </p:nvPr>
        </p:nvSpPr>
        <p:spPr>
          <a:xfrm>
            <a:off x="6079808" y="803186"/>
            <a:ext cx="5320512" cy="5248622"/>
          </a:xfrm>
        </p:spPr>
        <p:txBody>
          <a:bodyPr vert="horz" lIns="91440" tIns="45720" rIns="91440" bIns="45720" rtlCol="0">
            <a:normAutofit/>
          </a:bodyPr>
          <a:lstStyle/>
          <a:p>
            <a:r>
              <a:rPr lang="en-US"/>
              <a:t>A SWOT analysis is a tool used to identify strengths, weaknesses, opportunities and threats, helping individuals evaluate factors that may influence their personal and professional development (Helms and Nixon, 2010).</a:t>
            </a:r>
          </a:p>
          <a:p>
            <a:endParaRPr lang="en-US"/>
          </a:p>
        </p:txBody>
      </p:sp>
      <p:sp>
        <p:nvSpPr>
          <p:cNvPr id="77" name="TextBox 76">
            <a:extLst>
              <a:ext uri="{FF2B5EF4-FFF2-40B4-BE49-F238E27FC236}">
                <a16:creationId xmlns:a16="http://schemas.microsoft.com/office/drawing/2014/main" id="{918A4076-22E7-5BF6-B01E-37A35CB93D2B}"/>
              </a:ext>
            </a:extLst>
          </p:cNvPr>
          <p:cNvSpPr txBox="1"/>
          <p:nvPr/>
        </p:nvSpPr>
        <p:spPr>
          <a:xfrm>
            <a:off x="5303108" y="5931243"/>
            <a:ext cx="6096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a:latin typeface="Segoe UI"/>
                <a:ea typeface="Segoe UI"/>
                <a:cs typeface="Segoe UI"/>
              </a:rPr>
              <a:t>Figure 2. SWOT analysis framework showing strengths, weaknesses, opportunities, and threats.</a:t>
            </a:r>
          </a:p>
          <a:p>
            <a:pPr algn="ctr"/>
            <a:endParaRPr lang="en-GB"/>
          </a:p>
        </p:txBody>
      </p:sp>
    </p:spTree>
    <p:extLst>
      <p:ext uri="{BB962C8B-B14F-4D97-AF65-F5344CB8AC3E}">
        <p14:creationId xmlns:p14="http://schemas.microsoft.com/office/powerpoint/2010/main" val="2727150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7" name="Rectangle 156">
            <a:extLst>
              <a:ext uri="{FF2B5EF4-FFF2-40B4-BE49-F238E27FC236}">
                <a16:creationId xmlns:a16="http://schemas.microsoft.com/office/drawing/2014/main" id="{9A547733-645F-44FC-87F2-2FF69829D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0" name="Group 159">
            <a:extLst>
              <a:ext uri="{FF2B5EF4-FFF2-40B4-BE49-F238E27FC236}">
                <a16:creationId xmlns:a16="http://schemas.microsoft.com/office/drawing/2014/main" id="{22E65B64-738D-4B93-9601-7D9F17C5E4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62" name="Freeform 5">
              <a:extLst>
                <a:ext uri="{FF2B5EF4-FFF2-40B4-BE49-F238E27FC236}">
                  <a16:creationId xmlns:a16="http://schemas.microsoft.com/office/drawing/2014/main" id="{C862E4D6-5F53-46C3-8F24-FEB4D81C9C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 name="Freeform 6">
              <a:extLst>
                <a:ext uri="{FF2B5EF4-FFF2-40B4-BE49-F238E27FC236}">
                  <a16:creationId xmlns:a16="http://schemas.microsoft.com/office/drawing/2014/main" id="{CBAFF239-3A1E-4757-89EA-D14FE686FDD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 name="Freeform 7">
              <a:extLst>
                <a:ext uri="{FF2B5EF4-FFF2-40B4-BE49-F238E27FC236}">
                  <a16:creationId xmlns:a16="http://schemas.microsoft.com/office/drawing/2014/main" id="{62616FA6-D4C9-4C63-AEFF-B2E8C04228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 name="Freeform 8">
              <a:extLst>
                <a:ext uri="{FF2B5EF4-FFF2-40B4-BE49-F238E27FC236}">
                  <a16:creationId xmlns:a16="http://schemas.microsoft.com/office/drawing/2014/main" id="{D0AE0320-EB96-405D-863C-988E89A40E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 name="Freeform 9">
              <a:extLst>
                <a:ext uri="{FF2B5EF4-FFF2-40B4-BE49-F238E27FC236}">
                  <a16:creationId xmlns:a16="http://schemas.microsoft.com/office/drawing/2014/main" id="{406D674D-737D-44B6-9D69-EB5B637DBE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 name="Freeform 10">
              <a:extLst>
                <a:ext uri="{FF2B5EF4-FFF2-40B4-BE49-F238E27FC236}">
                  <a16:creationId xmlns:a16="http://schemas.microsoft.com/office/drawing/2014/main" id="{1500A74E-627B-4D9D-8314-83061B6545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 name="Freeform 11">
              <a:extLst>
                <a:ext uri="{FF2B5EF4-FFF2-40B4-BE49-F238E27FC236}">
                  <a16:creationId xmlns:a16="http://schemas.microsoft.com/office/drawing/2014/main" id="{AA534AFE-CE81-4FD4-883C-B177FB338B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 name="Freeform 12">
              <a:extLst>
                <a:ext uri="{FF2B5EF4-FFF2-40B4-BE49-F238E27FC236}">
                  <a16:creationId xmlns:a16="http://schemas.microsoft.com/office/drawing/2014/main" id="{EA2AB793-D30F-40CD-AD70-0F8DDB2651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 name="Freeform 13">
              <a:extLst>
                <a:ext uri="{FF2B5EF4-FFF2-40B4-BE49-F238E27FC236}">
                  <a16:creationId xmlns:a16="http://schemas.microsoft.com/office/drawing/2014/main" id="{408830BC-0F82-4789-9AA7-8C47B06EC5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 name="Freeform 14">
              <a:extLst>
                <a:ext uri="{FF2B5EF4-FFF2-40B4-BE49-F238E27FC236}">
                  <a16:creationId xmlns:a16="http://schemas.microsoft.com/office/drawing/2014/main" id="{D5B45203-500C-46E6-A6B2-2340E1E8F7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 name="Freeform 15">
              <a:extLst>
                <a:ext uri="{FF2B5EF4-FFF2-40B4-BE49-F238E27FC236}">
                  <a16:creationId xmlns:a16="http://schemas.microsoft.com/office/drawing/2014/main" id="{23F06B41-6B08-444A-A5AE-604973C0EF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 name="Freeform 16">
              <a:extLst>
                <a:ext uri="{FF2B5EF4-FFF2-40B4-BE49-F238E27FC236}">
                  <a16:creationId xmlns:a16="http://schemas.microsoft.com/office/drawing/2014/main" id="{BF3C1C96-DB89-41CB-B73D-A7757C8613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 name="Freeform 17">
              <a:extLst>
                <a:ext uri="{FF2B5EF4-FFF2-40B4-BE49-F238E27FC236}">
                  <a16:creationId xmlns:a16="http://schemas.microsoft.com/office/drawing/2014/main" id="{7A3778E8-F4AC-4778-8120-F84AB5822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 name="Freeform 18">
              <a:extLst>
                <a:ext uri="{FF2B5EF4-FFF2-40B4-BE49-F238E27FC236}">
                  <a16:creationId xmlns:a16="http://schemas.microsoft.com/office/drawing/2014/main" id="{943B6DC5-4AF1-49B7-80A9-10ADFB4253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 name="Freeform 19">
              <a:extLst>
                <a:ext uri="{FF2B5EF4-FFF2-40B4-BE49-F238E27FC236}">
                  <a16:creationId xmlns:a16="http://schemas.microsoft.com/office/drawing/2014/main" id="{CA73A884-DEFD-4B91-9A9A-CEF8F9653A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 name="Freeform 20">
              <a:extLst>
                <a:ext uri="{FF2B5EF4-FFF2-40B4-BE49-F238E27FC236}">
                  <a16:creationId xmlns:a16="http://schemas.microsoft.com/office/drawing/2014/main" id="{7DA3F2BA-29F8-45F8-A636-967C55CE9B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 name="Freeform 21">
              <a:extLst>
                <a:ext uri="{FF2B5EF4-FFF2-40B4-BE49-F238E27FC236}">
                  <a16:creationId xmlns:a16="http://schemas.microsoft.com/office/drawing/2014/main" id="{76B3E435-5F57-4766-A6DB-3DFBE16D78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 name="Freeform 22">
              <a:extLst>
                <a:ext uri="{FF2B5EF4-FFF2-40B4-BE49-F238E27FC236}">
                  <a16:creationId xmlns:a16="http://schemas.microsoft.com/office/drawing/2014/main" id="{A4F483F5-C822-499C-891D-D47C7D2BB0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 name="Freeform 23">
              <a:extLst>
                <a:ext uri="{FF2B5EF4-FFF2-40B4-BE49-F238E27FC236}">
                  <a16:creationId xmlns:a16="http://schemas.microsoft.com/office/drawing/2014/main" id="{BAEAE07B-06A9-4BCB-B891-E450DCB06B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 name="Freeform 24">
              <a:extLst>
                <a:ext uri="{FF2B5EF4-FFF2-40B4-BE49-F238E27FC236}">
                  <a16:creationId xmlns:a16="http://schemas.microsoft.com/office/drawing/2014/main" id="{7F38C272-92A3-4C6E-BB36-F20F29AE30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 name="Freeform 25">
              <a:extLst>
                <a:ext uri="{FF2B5EF4-FFF2-40B4-BE49-F238E27FC236}">
                  <a16:creationId xmlns:a16="http://schemas.microsoft.com/office/drawing/2014/main" id="{D851ECF0-59E8-4000-A645-747DAC4584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27C0F93A-71BA-9E8C-8537-1064AD7A72F6}"/>
              </a:ext>
            </a:extLst>
          </p:cNvPr>
          <p:cNvSpPr>
            <a:spLocks noGrp="1"/>
          </p:cNvSpPr>
          <p:nvPr>
            <p:ph type="title"/>
          </p:nvPr>
        </p:nvSpPr>
        <p:spPr>
          <a:xfrm>
            <a:off x="904877" y="795527"/>
            <a:ext cx="10488547" cy="1190912"/>
          </a:xfrm>
        </p:spPr>
        <p:txBody>
          <a:bodyPr vert="horz" lIns="228600" tIns="228600" rIns="228600" bIns="228600" rtlCol="0">
            <a:normAutofit/>
          </a:bodyPr>
          <a:lstStyle/>
          <a:p>
            <a:r>
              <a:rPr lang="en-US">
                <a:solidFill>
                  <a:schemeClr val="tx2"/>
                </a:solidFill>
              </a:rPr>
              <a:t>Strength</a:t>
            </a:r>
          </a:p>
        </p:txBody>
      </p:sp>
      <p:sp>
        <p:nvSpPr>
          <p:cNvPr id="184" name="Rectangle 183">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AF927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descr="Hands moving forward">
            <a:extLst>
              <a:ext uri="{FF2B5EF4-FFF2-40B4-BE49-F238E27FC236}">
                <a16:creationId xmlns:a16="http://schemas.microsoft.com/office/drawing/2014/main" id="{8AA58C28-817F-D2E0-ED1F-9E2D839D50AE}"/>
              </a:ext>
            </a:extLst>
          </p:cNvPr>
          <p:cNvPicPr>
            <a:picLocks noChangeAspect="1"/>
          </p:cNvPicPr>
          <p:nvPr/>
        </p:nvPicPr>
        <p:blipFill>
          <a:blip r:embed="rId2"/>
          <a:srcRect t="7425" r="-1" b="7477"/>
          <a:stretch>
            <a:fillRect/>
          </a:stretch>
        </p:blipFill>
        <p:spPr>
          <a:xfrm>
            <a:off x="1103257" y="2416047"/>
            <a:ext cx="4626864" cy="3346704"/>
          </a:xfrm>
          <a:prstGeom prst="rect">
            <a:avLst/>
          </a:prstGeom>
          <a:ln w="12700">
            <a:noFill/>
          </a:ln>
        </p:spPr>
      </p:pic>
      <p:graphicFrame>
        <p:nvGraphicFramePr>
          <p:cNvPr id="112" name="TextBox 8">
            <a:extLst>
              <a:ext uri="{FF2B5EF4-FFF2-40B4-BE49-F238E27FC236}">
                <a16:creationId xmlns:a16="http://schemas.microsoft.com/office/drawing/2014/main" id="{671F25FB-AC77-E164-E1F5-D0E646CCA762}"/>
              </a:ext>
            </a:extLst>
          </p:cNvPr>
          <p:cNvGraphicFramePr/>
          <p:nvPr>
            <p:extLst>
              <p:ext uri="{D42A27DB-BD31-4B8C-83A1-F6EECF244321}">
                <p14:modId xmlns:p14="http://schemas.microsoft.com/office/powerpoint/2010/main" val="730400392"/>
              </p:ext>
            </p:extLst>
          </p:nvPr>
        </p:nvGraphicFramePr>
        <p:xfrm>
          <a:off x="6380703" y="2228850"/>
          <a:ext cx="5028928" cy="36996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2138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03C98-9BD6-BF74-2BFD-B43C9D8549BB}"/>
              </a:ext>
            </a:extLst>
          </p:cNvPr>
          <p:cNvSpPr>
            <a:spLocks noGrp="1"/>
          </p:cNvSpPr>
          <p:nvPr>
            <p:ph type="title"/>
          </p:nvPr>
        </p:nvSpPr>
        <p:spPr>
          <a:xfrm>
            <a:off x="888631" y="2349925"/>
            <a:ext cx="3498979" cy="2456442"/>
          </a:xfrm>
        </p:spPr>
        <p:txBody>
          <a:bodyPr>
            <a:normAutofit/>
          </a:bodyPr>
          <a:lstStyle/>
          <a:p>
            <a:r>
              <a:rPr lang="en-GB" b="1">
                <a:latin typeface="Arial"/>
                <a:ea typeface="+mj-lt"/>
                <a:cs typeface="Arial"/>
              </a:rPr>
              <a:t>Weaknesses</a:t>
            </a:r>
            <a:endParaRPr lang="en-US" b="1">
              <a:latin typeface="Arial"/>
              <a:cs typeface="Arial"/>
            </a:endParaRPr>
          </a:p>
        </p:txBody>
      </p:sp>
      <p:graphicFrame>
        <p:nvGraphicFramePr>
          <p:cNvPr id="5" name="Content Placeholder 2">
            <a:extLst>
              <a:ext uri="{FF2B5EF4-FFF2-40B4-BE49-F238E27FC236}">
                <a16:creationId xmlns:a16="http://schemas.microsoft.com/office/drawing/2014/main" id="{1EB79699-0E57-99D0-E7DA-2C044C8C2C2A}"/>
              </a:ext>
            </a:extLst>
          </p:cNvPr>
          <p:cNvGraphicFramePr>
            <a:graphicFrameLocks noGrp="1"/>
          </p:cNvGraphicFramePr>
          <p:nvPr>
            <p:ph idx="1"/>
            <p:extLst>
              <p:ext uri="{D42A27DB-BD31-4B8C-83A1-F6EECF244321}">
                <p14:modId xmlns:p14="http://schemas.microsoft.com/office/powerpoint/2010/main" val="2011114784"/>
              </p:ext>
            </p:extLst>
          </p:nvPr>
        </p:nvGraphicFramePr>
        <p:xfrm>
          <a:off x="5440363" y="1125538"/>
          <a:ext cx="5638800" cy="4603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66890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ED0729F1-ABF0-4A9E-8C03-5EE8FC1225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C1A5E60E-2EE5-4070-9E95-A54C60978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1" name="Freeform 5">
              <a:extLst>
                <a:ext uri="{FF2B5EF4-FFF2-40B4-BE49-F238E27FC236}">
                  <a16:creationId xmlns:a16="http://schemas.microsoft.com/office/drawing/2014/main" id="{CA71CF87-9BBC-4AB0-878A-278ACC485C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6">
              <a:extLst>
                <a:ext uri="{FF2B5EF4-FFF2-40B4-BE49-F238E27FC236}">
                  <a16:creationId xmlns:a16="http://schemas.microsoft.com/office/drawing/2014/main" id="{FE5EBBA9-9C02-488B-A575-6DBA738C6D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7">
              <a:extLst>
                <a:ext uri="{FF2B5EF4-FFF2-40B4-BE49-F238E27FC236}">
                  <a16:creationId xmlns:a16="http://schemas.microsoft.com/office/drawing/2014/main" id="{4D65CEE0-F4D3-4F84-95C3-B77FF54F81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8">
              <a:extLst>
                <a:ext uri="{FF2B5EF4-FFF2-40B4-BE49-F238E27FC236}">
                  <a16:creationId xmlns:a16="http://schemas.microsoft.com/office/drawing/2014/main" id="{F79A4F55-3FE9-4F18-B5E7-C5C944821F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9">
              <a:extLst>
                <a:ext uri="{FF2B5EF4-FFF2-40B4-BE49-F238E27FC236}">
                  <a16:creationId xmlns:a16="http://schemas.microsoft.com/office/drawing/2014/main" id="{03697276-7E3D-4850-9A31-9C6F09450D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0">
              <a:extLst>
                <a:ext uri="{FF2B5EF4-FFF2-40B4-BE49-F238E27FC236}">
                  <a16:creationId xmlns:a16="http://schemas.microsoft.com/office/drawing/2014/main" id="{6E9014AE-1A87-44D4-A23D-8A593450B5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1">
              <a:extLst>
                <a:ext uri="{FF2B5EF4-FFF2-40B4-BE49-F238E27FC236}">
                  <a16:creationId xmlns:a16="http://schemas.microsoft.com/office/drawing/2014/main" id="{387CC58F-4DDC-4D27-9DAE-F8C5492C21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2">
              <a:extLst>
                <a:ext uri="{FF2B5EF4-FFF2-40B4-BE49-F238E27FC236}">
                  <a16:creationId xmlns:a16="http://schemas.microsoft.com/office/drawing/2014/main" id="{708F92F9-72F5-4C86-A495-5036739E91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3">
              <a:extLst>
                <a:ext uri="{FF2B5EF4-FFF2-40B4-BE49-F238E27FC236}">
                  <a16:creationId xmlns:a16="http://schemas.microsoft.com/office/drawing/2014/main" id="{521E3EF7-F138-4E38-932D-521C394543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4">
              <a:extLst>
                <a:ext uri="{FF2B5EF4-FFF2-40B4-BE49-F238E27FC236}">
                  <a16:creationId xmlns:a16="http://schemas.microsoft.com/office/drawing/2014/main" id="{68FCAD62-290A-4076-924F-8800BC5AEE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5">
              <a:extLst>
                <a:ext uri="{FF2B5EF4-FFF2-40B4-BE49-F238E27FC236}">
                  <a16:creationId xmlns:a16="http://schemas.microsoft.com/office/drawing/2014/main" id="{6BDDD9DF-794F-4A57-8C24-05CC3DC94E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6">
              <a:extLst>
                <a:ext uri="{FF2B5EF4-FFF2-40B4-BE49-F238E27FC236}">
                  <a16:creationId xmlns:a16="http://schemas.microsoft.com/office/drawing/2014/main" id="{884B02D8-D58B-4B5D-B13D-57E16C7561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7">
              <a:extLst>
                <a:ext uri="{FF2B5EF4-FFF2-40B4-BE49-F238E27FC236}">
                  <a16:creationId xmlns:a16="http://schemas.microsoft.com/office/drawing/2014/main" id="{6F04E1BD-6735-4A01-B639-F788C0F2B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8">
              <a:extLst>
                <a:ext uri="{FF2B5EF4-FFF2-40B4-BE49-F238E27FC236}">
                  <a16:creationId xmlns:a16="http://schemas.microsoft.com/office/drawing/2014/main" id="{AC898E11-5718-4A4D-87A6-C30DBA5057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9">
              <a:extLst>
                <a:ext uri="{FF2B5EF4-FFF2-40B4-BE49-F238E27FC236}">
                  <a16:creationId xmlns:a16="http://schemas.microsoft.com/office/drawing/2014/main" id="{84A51033-BDA2-4B27-8746-8DA4EFCED4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0">
              <a:extLst>
                <a:ext uri="{FF2B5EF4-FFF2-40B4-BE49-F238E27FC236}">
                  <a16:creationId xmlns:a16="http://schemas.microsoft.com/office/drawing/2014/main" id="{784759D4-AE04-49AF-A4B8-64B4E1F78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1">
              <a:extLst>
                <a:ext uri="{FF2B5EF4-FFF2-40B4-BE49-F238E27FC236}">
                  <a16:creationId xmlns:a16="http://schemas.microsoft.com/office/drawing/2014/main" id="{692EC530-EEBF-4F46-83C8-C2672612E1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2">
              <a:extLst>
                <a:ext uri="{FF2B5EF4-FFF2-40B4-BE49-F238E27FC236}">
                  <a16:creationId xmlns:a16="http://schemas.microsoft.com/office/drawing/2014/main" id="{8BCF6E7C-7AD8-4400-B0F2-1C9A494E5E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3">
              <a:extLst>
                <a:ext uri="{FF2B5EF4-FFF2-40B4-BE49-F238E27FC236}">
                  <a16:creationId xmlns:a16="http://schemas.microsoft.com/office/drawing/2014/main" id="{634A57B2-C66C-41BE-9957-C2F2F1F57A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4">
              <a:extLst>
                <a:ext uri="{FF2B5EF4-FFF2-40B4-BE49-F238E27FC236}">
                  <a16:creationId xmlns:a16="http://schemas.microsoft.com/office/drawing/2014/main" id="{FDCF624D-9F58-46CF-990F-1F71575819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5">
              <a:extLst>
                <a:ext uri="{FF2B5EF4-FFF2-40B4-BE49-F238E27FC236}">
                  <a16:creationId xmlns:a16="http://schemas.microsoft.com/office/drawing/2014/main" id="{3463A3D4-F18F-4A81-8CCF-EB518414EC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DF082D7-4B23-235A-87F2-FB5840ADDEB3}"/>
              </a:ext>
            </a:extLst>
          </p:cNvPr>
          <p:cNvSpPr>
            <a:spLocks noGrp="1"/>
          </p:cNvSpPr>
          <p:nvPr>
            <p:ph type="title"/>
          </p:nvPr>
        </p:nvSpPr>
        <p:spPr>
          <a:xfrm>
            <a:off x="1759287" y="798881"/>
            <a:ext cx="8673427" cy="1048945"/>
          </a:xfrm>
        </p:spPr>
        <p:txBody>
          <a:bodyPr>
            <a:normAutofit/>
          </a:bodyPr>
          <a:lstStyle/>
          <a:p>
            <a:r>
              <a:rPr lang="en-US" b="1">
                <a:solidFill>
                  <a:schemeClr val="tx1"/>
                </a:solidFill>
                <a:ea typeface="+mj-lt"/>
                <a:cs typeface="+mj-lt"/>
              </a:rPr>
              <a:t>Opportunities</a:t>
            </a:r>
            <a:endParaRPr lang="en-US" b="1">
              <a:solidFill>
                <a:schemeClr val="tx1"/>
              </a:solidFill>
            </a:endParaRPr>
          </a:p>
        </p:txBody>
      </p:sp>
      <p:graphicFrame>
        <p:nvGraphicFramePr>
          <p:cNvPr id="5" name="Content Placeholder 2">
            <a:extLst>
              <a:ext uri="{FF2B5EF4-FFF2-40B4-BE49-F238E27FC236}">
                <a16:creationId xmlns:a16="http://schemas.microsoft.com/office/drawing/2014/main" id="{59C6D3D4-F26B-31B4-988A-935B1586B6CD}"/>
              </a:ext>
            </a:extLst>
          </p:cNvPr>
          <p:cNvGraphicFramePr>
            <a:graphicFrameLocks noGrp="1"/>
          </p:cNvGraphicFramePr>
          <p:nvPr>
            <p:ph idx="1"/>
            <p:extLst>
              <p:ext uri="{D42A27DB-BD31-4B8C-83A1-F6EECF244321}">
                <p14:modId xmlns:p14="http://schemas.microsoft.com/office/powerpoint/2010/main" val="138586881"/>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8738527"/>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EF1F2-88A1-6EE8-4424-35EDA3C8407B}"/>
              </a:ext>
            </a:extLst>
          </p:cNvPr>
          <p:cNvSpPr>
            <a:spLocks noGrp="1"/>
          </p:cNvSpPr>
          <p:nvPr>
            <p:ph type="title"/>
          </p:nvPr>
        </p:nvSpPr>
        <p:spPr>
          <a:xfrm>
            <a:off x="888631" y="2349925"/>
            <a:ext cx="3498979" cy="2456442"/>
          </a:xfrm>
        </p:spPr>
        <p:txBody>
          <a:bodyPr>
            <a:normAutofit/>
          </a:bodyPr>
          <a:lstStyle/>
          <a:p>
            <a:r>
              <a:rPr lang="en-US" b="1">
                <a:latin typeface="Arial"/>
                <a:ea typeface="+mj-lt"/>
                <a:cs typeface="Arial"/>
              </a:rPr>
              <a:t>Threats</a:t>
            </a:r>
            <a:endParaRPr lang="en-US" b="1">
              <a:latin typeface="Arial"/>
              <a:cs typeface="Arial"/>
            </a:endParaRPr>
          </a:p>
        </p:txBody>
      </p:sp>
      <p:graphicFrame>
        <p:nvGraphicFramePr>
          <p:cNvPr id="5" name="Content Placeholder 2">
            <a:extLst>
              <a:ext uri="{FF2B5EF4-FFF2-40B4-BE49-F238E27FC236}">
                <a16:creationId xmlns:a16="http://schemas.microsoft.com/office/drawing/2014/main" id="{FC6CCBD9-6024-1F59-3865-C5FF35030225}"/>
              </a:ext>
            </a:extLst>
          </p:cNvPr>
          <p:cNvGraphicFramePr>
            <a:graphicFrameLocks noGrp="1"/>
          </p:cNvGraphicFramePr>
          <p:nvPr>
            <p:ph idx="1"/>
            <p:extLst>
              <p:ext uri="{D42A27DB-BD31-4B8C-83A1-F6EECF244321}">
                <p14:modId xmlns:p14="http://schemas.microsoft.com/office/powerpoint/2010/main" val="2665375825"/>
              </p:ext>
            </p:extLst>
          </p:nvPr>
        </p:nvGraphicFramePr>
        <p:xfrm>
          <a:off x="5368282" y="579782"/>
          <a:ext cx="5638800" cy="62513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63556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 name="Rectangle 173">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5" name="Group 174">
            <a:extLst>
              <a:ext uri="{FF2B5EF4-FFF2-40B4-BE49-F238E27FC236}">
                <a16:creationId xmlns:a16="http://schemas.microsoft.com/office/drawing/2014/main" id="{B984687B-789E-453B-921F-7804CCA6B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76" name="Freeform 5">
              <a:extLst>
                <a:ext uri="{FF2B5EF4-FFF2-40B4-BE49-F238E27FC236}">
                  <a16:creationId xmlns:a16="http://schemas.microsoft.com/office/drawing/2014/main" id="{0495A546-1866-442A-8EF9-B683FCB39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8" name="Freeform 6">
              <a:extLst>
                <a:ext uri="{FF2B5EF4-FFF2-40B4-BE49-F238E27FC236}">
                  <a16:creationId xmlns:a16="http://schemas.microsoft.com/office/drawing/2014/main" id="{20FC9B1F-EB6E-40D2-8261-0142E7326F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9" name="Freeform 7">
              <a:extLst>
                <a:ext uri="{FF2B5EF4-FFF2-40B4-BE49-F238E27FC236}">
                  <a16:creationId xmlns:a16="http://schemas.microsoft.com/office/drawing/2014/main" id="{08DB0E74-FB47-4298-AF40-FAC8939F9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0" name="Freeform 8">
              <a:extLst>
                <a:ext uri="{FF2B5EF4-FFF2-40B4-BE49-F238E27FC236}">
                  <a16:creationId xmlns:a16="http://schemas.microsoft.com/office/drawing/2014/main" id="{08813488-5B66-4FB7-A177-9B9B4658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1" name="Freeform 9">
              <a:extLst>
                <a:ext uri="{FF2B5EF4-FFF2-40B4-BE49-F238E27FC236}">
                  <a16:creationId xmlns:a16="http://schemas.microsoft.com/office/drawing/2014/main" id="{235E4BF3-25DA-41E9-B880-A0DC6C1EF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2" name="Freeform 10">
              <a:extLst>
                <a:ext uri="{FF2B5EF4-FFF2-40B4-BE49-F238E27FC236}">
                  <a16:creationId xmlns:a16="http://schemas.microsoft.com/office/drawing/2014/main" id="{813C1F92-ED6B-4F19-9415-BFB5B5B5A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3" name="Freeform 11">
              <a:extLst>
                <a:ext uri="{FF2B5EF4-FFF2-40B4-BE49-F238E27FC236}">
                  <a16:creationId xmlns:a16="http://schemas.microsoft.com/office/drawing/2014/main" id="{9E40EF46-D7B9-447E-ACB4-D78972199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4" name="Freeform 12">
              <a:extLst>
                <a:ext uri="{FF2B5EF4-FFF2-40B4-BE49-F238E27FC236}">
                  <a16:creationId xmlns:a16="http://schemas.microsoft.com/office/drawing/2014/main" id="{123CAE24-12FF-43D7-A6C0-6AA792E3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5" name="Freeform 13">
              <a:extLst>
                <a:ext uri="{FF2B5EF4-FFF2-40B4-BE49-F238E27FC236}">
                  <a16:creationId xmlns:a16="http://schemas.microsoft.com/office/drawing/2014/main" id="{B372F5DB-BF3F-4325-85B0-CDCE7A6A68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6" name="Freeform 14">
              <a:extLst>
                <a:ext uri="{FF2B5EF4-FFF2-40B4-BE49-F238E27FC236}">
                  <a16:creationId xmlns:a16="http://schemas.microsoft.com/office/drawing/2014/main" id="{B25A9653-2959-449B-BA93-64D5656B1A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7" name="Freeform 15">
              <a:extLst>
                <a:ext uri="{FF2B5EF4-FFF2-40B4-BE49-F238E27FC236}">
                  <a16:creationId xmlns:a16="http://schemas.microsoft.com/office/drawing/2014/main" id="{683D52E0-024E-49EA-B58E-AFCB54B930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8" name="Freeform 16">
              <a:extLst>
                <a:ext uri="{FF2B5EF4-FFF2-40B4-BE49-F238E27FC236}">
                  <a16:creationId xmlns:a16="http://schemas.microsoft.com/office/drawing/2014/main" id="{B42DB067-C8BB-4763-B3AC-A1AFC1F94C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9" name="Freeform 17">
              <a:extLst>
                <a:ext uri="{FF2B5EF4-FFF2-40B4-BE49-F238E27FC236}">
                  <a16:creationId xmlns:a16="http://schemas.microsoft.com/office/drawing/2014/main" id="{4BFADE60-883C-490B-8717-29178631E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0" name="Freeform 18">
              <a:extLst>
                <a:ext uri="{FF2B5EF4-FFF2-40B4-BE49-F238E27FC236}">
                  <a16:creationId xmlns:a16="http://schemas.microsoft.com/office/drawing/2014/main" id="{276CDC4A-1010-43AB-BD13-E9BC487D6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1" name="Freeform 19">
              <a:extLst>
                <a:ext uri="{FF2B5EF4-FFF2-40B4-BE49-F238E27FC236}">
                  <a16:creationId xmlns:a16="http://schemas.microsoft.com/office/drawing/2014/main" id="{E6DA892F-7AE7-4A83-9BFB-D5FDBA16D9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2" name="Freeform 20">
              <a:extLst>
                <a:ext uri="{FF2B5EF4-FFF2-40B4-BE49-F238E27FC236}">
                  <a16:creationId xmlns:a16="http://schemas.microsoft.com/office/drawing/2014/main" id="{2079130B-2394-449B-80DB-0B9946C7B6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63" name="Freeform 21">
              <a:extLst>
                <a:ext uri="{FF2B5EF4-FFF2-40B4-BE49-F238E27FC236}">
                  <a16:creationId xmlns:a16="http://schemas.microsoft.com/office/drawing/2014/main" id="{2F852A68-5FD2-4BD4-902A-37D580B79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64" name="Freeform 22">
              <a:extLst>
                <a:ext uri="{FF2B5EF4-FFF2-40B4-BE49-F238E27FC236}">
                  <a16:creationId xmlns:a16="http://schemas.microsoft.com/office/drawing/2014/main" id="{1CD48066-FF17-425E-9EEC-795CD0CA40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5" name="Freeform 23">
              <a:extLst>
                <a:ext uri="{FF2B5EF4-FFF2-40B4-BE49-F238E27FC236}">
                  <a16:creationId xmlns:a16="http://schemas.microsoft.com/office/drawing/2014/main" id="{374D862B-A8E1-4CB9-8529-077C6DBA5C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6" name="Freeform 24">
              <a:extLst>
                <a:ext uri="{FF2B5EF4-FFF2-40B4-BE49-F238E27FC236}">
                  <a16:creationId xmlns:a16="http://schemas.microsoft.com/office/drawing/2014/main" id="{5A3B1A83-9C72-4407-A5BF-A9EAA5C4D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7" name="Freeform 25">
              <a:extLst>
                <a:ext uri="{FF2B5EF4-FFF2-40B4-BE49-F238E27FC236}">
                  <a16:creationId xmlns:a16="http://schemas.microsoft.com/office/drawing/2014/main" id="{C73AF399-B36E-419F-92C0-533EFBD9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B573316F-4DBA-A86E-5985-3932C91D1CA1}"/>
              </a:ext>
            </a:extLst>
          </p:cNvPr>
          <p:cNvSpPr>
            <a:spLocks noGrp="1"/>
          </p:cNvSpPr>
          <p:nvPr>
            <p:ph type="title"/>
          </p:nvPr>
        </p:nvSpPr>
        <p:spPr>
          <a:xfrm>
            <a:off x="888631" y="1477651"/>
            <a:ext cx="3756774" cy="4575659"/>
          </a:xfrm>
        </p:spPr>
        <p:txBody>
          <a:bodyPr>
            <a:normAutofit/>
          </a:bodyPr>
          <a:lstStyle/>
          <a:p>
            <a:pPr algn="l"/>
            <a:r>
              <a:rPr lang="en-US" b="1">
                <a:solidFill>
                  <a:schemeClr val="accent1"/>
                </a:solidFill>
                <a:latin typeface="Arial"/>
                <a:ea typeface="+mj-lt"/>
                <a:cs typeface="Arial"/>
              </a:rPr>
              <a:t>Using Strengths to Overcome Weaknesses &amp; Threats</a:t>
            </a:r>
            <a:endParaRPr lang="en-US" b="1">
              <a:solidFill>
                <a:schemeClr val="accent1"/>
              </a:solidFill>
              <a:latin typeface="Arial"/>
              <a:ea typeface="Calibri Light"/>
              <a:cs typeface="Arial"/>
            </a:endParaRPr>
          </a:p>
        </p:txBody>
      </p:sp>
      <p:sp>
        <p:nvSpPr>
          <p:cNvPr id="177" name="Isosceles Triangle 176">
            <a:extLst>
              <a:ext uri="{FF2B5EF4-FFF2-40B4-BE49-F238E27FC236}">
                <a16:creationId xmlns:a16="http://schemas.microsoft.com/office/drawing/2014/main" id="{3F39476B-1A6D-47CB-AC7A-FB87EF003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7553" y="1375241"/>
            <a:ext cx="175681" cy="16659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a:p>
        </p:txBody>
      </p:sp>
      <p:sp>
        <p:nvSpPr>
          <p:cNvPr id="178" name="Content Placeholder 2">
            <a:extLst>
              <a:ext uri="{FF2B5EF4-FFF2-40B4-BE49-F238E27FC236}">
                <a16:creationId xmlns:a16="http://schemas.microsoft.com/office/drawing/2014/main" id="{524A906F-12CF-E9A2-456C-15EFBAD39F1D}"/>
              </a:ext>
            </a:extLst>
          </p:cNvPr>
          <p:cNvSpPr>
            <a:spLocks noGrp="1"/>
          </p:cNvSpPr>
          <p:nvPr>
            <p:ph idx="1"/>
          </p:nvPr>
        </p:nvSpPr>
        <p:spPr>
          <a:xfrm>
            <a:off x="4647546" y="676115"/>
            <a:ext cx="6607097" cy="5740224"/>
          </a:xfrm>
        </p:spPr>
        <p:txBody>
          <a:bodyPr vert="horz" lIns="91440" tIns="45720" rIns="91440" bIns="45720" rtlCol="0" anchor="t">
            <a:noAutofit/>
          </a:bodyPr>
          <a:lstStyle/>
          <a:p>
            <a:pPr>
              <a:buNone/>
            </a:pPr>
            <a:r>
              <a:rPr lang="en-US" sz="2000">
                <a:latin typeface="Arial"/>
                <a:cs typeface="Arial"/>
              </a:rPr>
              <a:t>   My communication and interpersonal skills can help me overcome my lack of experience by enabling me to learn effectively from colleagues, supervisors and service users. My empathy and willingness to learn will support me in developing confidence in assessments and decision-making.</a:t>
            </a:r>
          </a:p>
          <a:p>
            <a:pPr>
              <a:buNone/>
            </a:pPr>
            <a:r>
              <a:rPr lang="en-US" sz="2000">
                <a:latin typeface="Arial"/>
                <a:cs typeface="Arial"/>
              </a:rPr>
              <a:t>   To minimize the threat of stress and burnout, I can use my organizational skills to manage my workload effectively and seek regular supervision and support from senior practitioners. My commitment to professional development will help me take advantage of training opportunities and gain the qualifications needed to become a successful mental health social worker.</a:t>
            </a:r>
          </a:p>
          <a:p>
            <a:pPr marL="0" indent="0">
              <a:buNone/>
            </a:pPr>
            <a:endParaRPr lang="en-US" sz="2000">
              <a:latin typeface="Arial"/>
              <a:cs typeface="Arial"/>
            </a:endParaRPr>
          </a:p>
        </p:txBody>
      </p:sp>
    </p:spTree>
    <p:extLst>
      <p:ext uri="{BB962C8B-B14F-4D97-AF65-F5344CB8AC3E}">
        <p14:creationId xmlns:p14="http://schemas.microsoft.com/office/powerpoint/2010/main" val="22083832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984687B-789E-453B-921F-7804CCA6B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0495A546-1866-442A-8EF9-B683FCB39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 name="Freeform 6">
              <a:extLst>
                <a:ext uri="{FF2B5EF4-FFF2-40B4-BE49-F238E27FC236}">
                  <a16:creationId xmlns:a16="http://schemas.microsoft.com/office/drawing/2014/main" id="{20FC9B1F-EB6E-40D2-8261-0142E7326F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08DB0E74-FB47-4298-AF40-FAC8939F9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08813488-5B66-4FB7-A177-9B9B4658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235E4BF3-25DA-41E9-B880-A0DC6C1EF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813C1F92-ED6B-4F19-9415-BFB5B5B5A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9E40EF46-D7B9-447E-ACB4-D78972199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123CAE24-12FF-43D7-A6C0-6AA792E3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B372F5DB-BF3F-4325-85B0-CDCE7A6A68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25A9653-2959-449B-BA93-64D5656B1A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683D52E0-024E-49EA-B58E-AFCB54B930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B42DB067-C8BB-4763-B3AC-A1AFC1F94C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4BFADE60-883C-490B-8717-29178631E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276CDC4A-1010-43AB-BD13-E9BC487D6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E6DA892F-7AE7-4A83-9BFB-D5FDBA16D9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2079130B-2394-449B-80DB-0B9946C7B6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2F852A68-5FD2-4BD4-902A-37D580B79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1CD48066-FF17-425E-9EEC-795CD0CA40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374D862B-A8E1-4CB9-8529-077C6DBA5C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5A3B1A83-9C72-4407-A5BF-A9EAA5C4D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C73AF399-B36E-419F-92C0-533EFBD9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28AF3AB4-044A-4F42-92D3-ADBDA3668DA9}"/>
              </a:ext>
            </a:extLst>
          </p:cNvPr>
          <p:cNvSpPr>
            <a:spLocks noGrp="1"/>
          </p:cNvSpPr>
          <p:nvPr>
            <p:ph type="title"/>
          </p:nvPr>
        </p:nvSpPr>
        <p:spPr>
          <a:xfrm>
            <a:off x="888631" y="1477651"/>
            <a:ext cx="3756774" cy="4575659"/>
          </a:xfrm>
        </p:spPr>
        <p:txBody>
          <a:bodyPr>
            <a:normAutofit/>
          </a:bodyPr>
          <a:lstStyle/>
          <a:p>
            <a:pPr algn="l"/>
            <a:r>
              <a:rPr lang="en-US" b="1">
                <a:solidFill>
                  <a:schemeClr val="accent1"/>
                </a:solidFill>
                <a:latin typeface="Arial"/>
                <a:ea typeface="+mj-lt"/>
                <a:cs typeface="Arial"/>
              </a:rPr>
              <a:t>Conclusion</a:t>
            </a:r>
            <a:endParaRPr lang="en-US" b="1">
              <a:solidFill>
                <a:schemeClr val="accent1"/>
              </a:solidFill>
              <a:latin typeface="Arial"/>
              <a:ea typeface="Calibri Light"/>
              <a:cs typeface="Arial"/>
            </a:endParaRPr>
          </a:p>
        </p:txBody>
      </p:sp>
      <p:sp>
        <p:nvSpPr>
          <p:cNvPr id="33" name="Isosceles Triangle 32">
            <a:extLst>
              <a:ext uri="{FF2B5EF4-FFF2-40B4-BE49-F238E27FC236}">
                <a16:creationId xmlns:a16="http://schemas.microsoft.com/office/drawing/2014/main" id="{3F39476B-1A6D-47CB-AC7A-FB87EF003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7553" y="1375241"/>
            <a:ext cx="175681" cy="16659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a:p>
        </p:txBody>
      </p:sp>
      <p:sp>
        <p:nvSpPr>
          <p:cNvPr id="3" name="Content Placeholder 2">
            <a:extLst>
              <a:ext uri="{FF2B5EF4-FFF2-40B4-BE49-F238E27FC236}">
                <a16:creationId xmlns:a16="http://schemas.microsoft.com/office/drawing/2014/main" id="{95E24B93-0255-6AB8-715A-A060C9F0C4CF}"/>
              </a:ext>
            </a:extLst>
          </p:cNvPr>
          <p:cNvSpPr>
            <a:spLocks noGrp="1"/>
          </p:cNvSpPr>
          <p:nvPr>
            <p:ph idx="1"/>
          </p:nvPr>
        </p:nvSpPr>
        <p:spPr>
          <a:xfrm>
            <a:off x="4405878" y="1377011"/>
            <a:ext cx="6591875" cy="4014942"/>
          </a:xfrm>
        </p:spPr>
        <p:txBody>
          <a:bodyPr vert="horz" lIns="91440" tIns="45720" rIns="91440" bIns="45720" rtlCol="0" anchor="t">
            <a:normAutofit/>
          </a:bodyPr>
          <a:lstStyle/>
          <a:p>
            <a:pPr marL="0" indent="0">
              <a:buNone/>
            </a:pPr>
            <a:r>
              <a:rPr lang="en-US" sz="2400">
                <a:latin typeface="Arial"/>
                <a:ea typeface="+mn-lt"/>
                <a:cs typeface="Arial"/>
              </a:rPr>
              <a:t>In conclusion, my strengths align well with the requirements of the social worker role, and the opportunities available to me provide a clear pathway into the profession. By developing my weaknesses and managing potential threats, I am confident that I can progress towards becoming a qualified mental health social worker within adult services.</a:t>
            </a:r>
            <a:endParaRPr lang="en-US" sz="2400">
              <a:latin typeface="Arial"/>
              <a:cs typeface="Arial"/>
            </a:endParaRPr>
          </a:p>
          <a:p>
            <a:endParaRPr lang="en-US">
              <a:latin typeface="Arial"/>
              <a:cs typeface="Arial"/>
            </a:endParaRPr>
          </a:p>
        </p:txBody>
      </p:sp>
    </p:spTree>
    <p:extLst>
      <p:ext uri="{BB962C8B-B14F-4D97-AF65-F5344CB8AC3E}">
        <p14:creationId xmlns:p14="http://schemas.microsoft.com/office/powerpoint/2010/main" val="634416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0B487B9B-1F18-4BAD-87BB-DECED122E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DCB59B-C35D-AA01-186F-DE280EAB9183}"/>
              </a:ext>
            </a:extLst>
          </p:cNvPr>
          <p:cNvSpPr>
            <a:spLocks noGrp="1"/>
          </p:cNvSpPr>
          <p:nvPr>
            <p:ph type="title"/>
          </p:nvPr>
        </p:nvSpPr>
        <p:spPr>
          <a:xfrm>
            <a:off x="4711" y="1343184"/>
            <a:ext cx="3489059" cy="4354513"/>
          </a:xfrm>
        </p:spPr>
        <p:txBody>
          <a:bodyPr>
            <a:normAutofit/>
          </a:bodyPr>
          <a:lstStyle/>
          <a:p>
            <a:pPr algn="r"/>
            <a:r>
              <a:rPr lang="en-US" b="1">
                <a:solidFill>
                  <a:schemeClr val="tx1"/>
                </a:solidFill>
                <a:latin typeface="Arial"/>
                <a:ea typeface="Calibri Light"/>
                <a:cs typeface="Arial"/>
              </a:rPr>
              <a:t>References </a:t>
            </a:r>
            <a:endParaRPr lang="en-GB" b="1">
              <a:solidFill>
                <a:schemeClr val="tx1"/>
              </a:solidFill>
              <a:latin typeface="Arial"/>
              <a:ea typeface="Calibri Light"/>
              <a:cs typeface="Arial"/>
            </a:endParaRPr>
          </a:p>
          <a:p>
            <a:pPr algn="r"/>
            <a:endParaRPr lang="en-GB">
              <a:solidFill>
                <a:schemeClr val="tx1"/>
              </a:solidFill>
              <a:ea typeface="Calibri Light"/>
              <a:cs typeface="Calibri Light"/>
            </a:endParaRPr>
          </a:p>
        </p:txBody>
      </p:sp>
      <p:sp>
        <p:nvSpPr>
          <p:cNvPr id="76" name="Isosceles Triangle 75">
            <a:extLst>
              <a:ext uri="{FF2B5EF4-FFF2-40B4-BE49-F238E27FC236}">
                <a16:creationId xmlns:a16="http://schemas.microsoft.com/office/drawing/2014/main" id="{0CFCC8E5-9FDD-47FB-BE3E-C83C681C9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588603" y="3342776"/>
            <a:ext cx="200040" cy="172448"/>
          </a:xfrm>
          <a:prstGeom prs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7" name="Content Placeholder 36">
            <a:extLst>
              <a:ext uri="{FF2B5EF4-FFF2-40B4-BE49-F238E27FC236}">
                <a16:creationId xmlns:a16="http://schemas.microsoft.com/office/drawing/2014/main" id="{EC07D607-2535-3351-D8CE-1FF59E7333C5}"/>
              </a:ext>
            </a:extLst>
          </p:cNvPr>
          <p:cNvSpPr>
            <a:spLocks noGrp="1"/>
          </p:cNvSpPr>
          <p:nvPr>
            <p:ph idx="1"/>
          </p:nvPr>
        </p:nvSpPr>
        <p:spPr>
          <a:xfrm>
            <a:off x="3820989" y="10706"/>
            <a:ext cx="8061660" cy="6823422"/>
          </a:xfrm>
        </p:spPr>
        <p:txBody>
          <a:bodyPr vert="horz" lIns="91440" tIns="45720" rIns="91440" bIns="45720" rtlCol="0" anchor="ctr">
            <a:noAutofit/>
          </a:bodyPr>
          <a:lstStyle/>
          <a:p>
            <a:pPr>
              <a:lnSpc>
                <a:spcPct val="110000"/>
              </a:lnSpc>
              <a:spcBef>
                <a:spcPts val="0"/>
              </a:spcBef>
              <a:buChar char=""/>
            </a:pPr>
            <a:endParaRPr lang="en-US" dirty="0">
              <a:latin typeface="Arial"/>
              <a:ea typeface="Calibri"/>
              <a:cs typeface="Arial"/>
            </a:endParaRPr>
          </a:p>
          <a:p>
            <a:pPr>
              <a:lnSpc>
                <a:spcPct val="110000"/>
              </a:lnSpc>
              <a:spcBef>
                <a:spcPts val="0"/>
              </a:spcBef>
              <a:buChar char=""/>
            </a:pPr>
            <a:r>
              <a:rPr lang="en-US">
                <a:latin typeface="Arial"/>
                <a:ea typeface="Calibri"/>
                <a:cs typeface="Arial"/>
              </a:rPr>
              <a:t>Department of Health and Social Care (2022) Care and support statutory guidance. Available at: </a:t>
            </a:r>
            <a:r>
              <a:rPr lang="en-US" dirty="0">
                <a:latin typeface="Arial"/>
                <a:ea typeface="Calibri"/>
                <a:cs typeface="Arial"/>
                <a:hlinkClick r:id="rId2"/>
              </a:rPr>
              <a:t>https://www.gov.uk/government/publications/care-act-statutory-guidance/care-and-support-statutory-guidance</a:t>
            </a:r>
            <a:r>
              <a:rPr lang="en-US" dirty="0">
                <a:latin typeface="Arial"/>
                <a:ea typeface="Calibri"/>
                <a:cs typeface="Arial"/>
              </a:rPr>
              <a:t> </a:t>
            </a:r>
            <a:r>
              <a:rPr lang="en-US">
                <a:latin typeface="Arial"/>
                <a:ea typeface="Calibri"/>
                <a:cs typeface="Arial"/>
              </a:rPr>
              <a:t>(Accessed: 5 October 2026).</a:t>
            </a:r>
            <a:endParaRPr lang="en-US">
              <a:latin typeface="Arial"/>
              <a:cs typeface="Arial"/>
            </a:endParaRPr>
          </a:p>
          <a:p>
            <a:pPr>
              <a:lnSpc>
                <a:spcPct val="110000"/>
              </a:lnSpc>
              <a:spcBef>
                <a:spcPts val="0"/>
              </a:spcBef>
              <a:buChar char=""/>
            </a:pPr>
            <a:r>
              <a:rPr lang="en-US">
                <a:latin typeface="Arial"/>
                <a:ea typeface="Calibri"/>
                <a:cs typeface="Arial"/>
              </a:rPr>
              <a:t>Devon County Council (2026) Mental Health Social Worker – Adult Social Care. Available via NHS Jobs (Accessed: 5 October 2026). </a:t>
            </a:r>
            <a:r>
              <a:rPr lang="en-US" dirty="0">
                <a:latin typeface="Arial"/>
                <a:ea typeface="Calibri"/>
                <a:cs typeface="Arial"/>
                <a:hlinkClick r:id="rId3"/>
              </a:rPr>
              <a:t>[jobs.nhs.uk]</a:t>
            </a:r>
            <a:endParaRPr lang="en-US" dirty="0">
              <a:latin typeface="Arial"/>
              <a:ea typeface="Calibri"/>
              <a:cs typeface="Arial"/>
            </a:endParaRPr>
          </a:p>
          <a:p>
            <a:pPr>
              <a:lnSpc>
                <a:spcPct val="110000"/>
              </a:lnSpc>
              <a:spcBef>
                <a:spcPts val="0"/>
              </a:spcBef>
              <a:buChar char=""/>
            </a:pPr>
            <a:r>
              <a:rPr lang="en-US">
                <a:latin typeface="Arial"/>
                <a:ea typeface="Calibri"/>
                <a:cs typeface="Arial"/>
              </a:rPr>
              <a:t>Helms, M.M. and Nixon, J. (2010) ‘Exploring SWOT analysis: where are we now? A review of academic research from the last decade’, Journal of Strategy and Management, 3(3), pp. 215–251.</a:t>
            </a:r>
            <a:endParaRPr lang="en-US" dirty="0">
              <a:latin typeface="Arial"/>
              <a:ea typeface="Calibri"/>
              <a:cs typeface="Arial"/>
            </a:endParaRPr>
          </a:p>
          <a:p>
            <a:pPr>
              <a:lnSpc>
                <a:spcPct val="110000"/>
              </a:lnSpc>
              <a:spcBef>
                <a:spcPts val="0"/>
              </a:spcBef>
              <a:buChar char=""/>
            </a:pPr>
            <a:r>
              <a:rPr lang="en-US">
                <a:latin typeface="Arial"/>
                <a:ea typeface="Calibri"/>
                <a:cs typeface="Arial"/>
              </a:rPr>
              <a:t>Social Work England (2023) Professional Standards. Available at: </a:t>
            </a:r>
            <a:r>
              <a:rPr lang="en-US" dirty="0">
                <a:latin typeface="Arial"/>
                <a:ea typeface="Calibri"/>
                <a:cs typeface="Arial"/>
                <a:hlinkClick r:id="rId4"/>
              </a:rPr>
              <a:t>https://www.socialworkengland.org.uk/standards/professional-standards/</a:t>
            </a:r>
            <a:r>
              <a:rPr lang="en-US" dirty="0">
                <a:latin typeface="Arial"/>
                <a:ea typeface="Calibri"/>
                <a:cs typeface="Arial"/>
              </a:rPr>
              <a:t> </a:t>
            </a:r>
            <a:r>
              <a:rPr lang="en-US">
                <a:latin typeface="Arial"/>
                <a:ea typeface="Calibri"/>
                <a:cs typeface="Arial"/>
              </a:rPr>
              <a:t>(Accessed: 5 October 2026).</a:t>
            </a:r>
            <a:endParaRPr lang="en-US" dirty="0">
              <a:latin typeface="Arial"/>
              <a:ea typeface="Calibri"/>
              <a:cs typeface="Arial"/>
            </a:endParaRPr>
          </a:p>
          <a:p>
            <a:pPr>
              <a:lnSpc>
                <a:spcPct val="110000"/>
              </a:lnSpc>
              <a:spcBef>
                <a:spcPts val="0"/>
              </a:spcBef>
              <a:buChar char=""/>
            </a:pPr>
            <a:r>
              <a:rPr lang="en-US">
                <a:latin typeface="Arial"/>
                <a:ea typeface="Calibri"/>
                <a:cs typeface="Arial"/>
              </a:rPr>
              <a:t>British Association of Social Workers (2024) What is social work? Available at: </a:t>
            </a:r>
            <a:r>
              <a:rPr lang="en-US" dirty="0">
                <a:latin typeface="Arial"/>
                <a:ea typeface="Calibri"/>
                <a:cs typeface="Arial"/>
                <a:hlinkClick r:id="rId5"/>
              </a:rPr>
              <a:t>https://www.basw.co.uk/about-social-work/what-social-work</a:t>
            </a:r>
            <a:r>
              <a:rPr lang="en-US">
                <a:latin typeface="Arial"/>
                <a:ea typeface="Calibri"/>
                <a:cs typeface="Arial"/>
              </a:rPr>
              <a:t> (Accessed: 17 October 2026).</a:t>
            </a:r>
            <a:endParaRPr lang="en-US" dirty="0">
              <a:latin typeface="Arial"/>
              <a:ea typeface="Calibri"/>
              <a:cs typeface="Arial"/>
            </a:endParaRPr>
          </a:p>
          <a:p>
            <a:pPr>
              <a:lnSpc>
                <a:spcPct val="110000"/>
              </a:lnSpc>
              <a:spcBef>
                <a:spcPts val="0"/>
              </a:spcBef>
              <a:buChar char=""/>
            </a:pPr>
            <a:r>
              <a:rPr lang="en-US">
                <a:latin typeface="Arial"/>
                <a:ea typeface="Calibri"/>
                <a:cs typeface="Arial"/>
              </a:rPr>
              <a:t>Herzing University (n.d.) What does a social worker do? Available at: </a:t>
            </a:r>
            <a:r>
              <a:rPr lang="en-US" dirty="0">
                <a:latin typeface="Arial"/>
                <a:ea typeface="Calibri"/>
                <a:cs typeface="Arial"/>
                <a:hlinkClick r:id="rId6"/>
              </a:rPr>
              <a:t>https://www.herzing.edu/description/social-worker</a:t>
            </a:r>
            <a:r>
              <a:rPr lang="en-US" dirty="0">
                <a:latin typeface="Arial"/>
                <a:ea typeface="Calibri"/>
                <a:cs typeface="Arial"/>
              </a:rPr>
              <a:t> </a:t>
            </a:r>
            <a:r>
              <a:rPr lang="en-US">
                <a:latin typeface="Arial"/>
                <a:ea typeface="Calibri"/>
                <a:cs typeface="Arial"/>
              </a:rPr>
              <a:t>(Accessed: 17 October 2026).</a:t>
            </a:r>
            <a:endParaRPr lang="en-US" dirty="0">
              <a:latin typeface="Arial"/>
              <a:ea typeface="Calibri"/>
              <a:cs typeface="Arial"/>
            </a:endParaRPr>
          </a:p>
          <a:p>
            <a:pPr>
              <a:lnSpc>
                <a:spcPct val="110000"/>
              </a:lnSpc>
              <a:spcBef>
                <a:spcPts val="0"/>
              </a:spcBef>
              <a:buChar char=""/>
            </a:pPr>
            <a:r>
              <a:rPr lang="en-US">
                <a:latin typeface="Arial"/>
                <a:ea typeface="Calibri"/>
                <a:cs typeface="Arial"/>
              </a:rPr>
              <a:t>Canva (n.d.) SWOT analysis templates. Available at: </a:t>
            </a:r>
            <a:r>
              <a:rPr lang="en-US" dirty="0">
                <a:latin typeface="Arial"/>
                <a:ea typeface="Calibri"/>
                <a:cs typeface="Arial"/>
                <a:hlinkClick r:id="rId7"/>
              </a:rPr>
              <a:t>https://www.canva.com/graphs/templates/swot-analysis/</a:t>
            </a:r>
            <a:r>
              <a:rPr lang="en-US" dirty="0">
                <a:latin typeface="Arial"/>
                <a:ea typeface="Calibri"/>
                <a:cs typeface="Arial"/>
              </a:rPr>
              <a:t> </a:t>
            </a:r>
            <a:r>
              <a:rPr lang="en-US">
                <a:latin typeface="Arial"/>
                <a:ea typeface="Calibri"/>
                <a:cs typeface="Arial"/>
              </a:rPr>
              <a:t>(Accessed: 17 October 2026). </a:t>
            </a:r>
            <a:r>
              <a:rPr lang="en-US" dirty="0">
                <a:latin typeface="Arial"/>
                <a:ea typeface="Calibri"/>
                <a:cs typeface="Arial"/>
                <a:hlinkClick r:id="rId7"/>
              </a:rPr>
              <a:t>[canva.com]</a:t>
            </a:r>
            <a:endParaRPr lang="en-US" dirty="0">
              <a:latin typeface="Arial"/>
              <a:ea typeface="Calibri"/>
              <a:cs typeface="Arial"/>
            </a:endParaRPr>
          </a:p>
          <a:p>
            <a:pPr>
              <a:lnSpc>
                <a:spcPct val="110000"/>
              </a:lnSpc>
            </a:pPr>
            <a:endParaRPr lang="en-GB" dirty="0">
              <a:latin typeface="Arial"/>
              <a:cs typeface="Arial"/>
            </a:endParaRPr>
          </a:p>
        </p:txBody>
      </p:sp>
    </p:spTree>
    <p:extLst>
      <p:ext uri="{BB962C8B-B14F-4D97-AF65-F5344CB8AC3E}">
        <p14:creationId xmlns:p14="http://schemas.microsoft.com/office/powerpoint/2010/main" val="1981620864"/>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78C30D"/>
      </a:accent1>
      <a:accent2>
        <a:srgbClr val="099B62"/>
      </a:accent2>
      <a:accent3>
        <a:srgbClr val="21CFDF"/>
      </a:accent3>
      <a:accent4>
        <a:srgbClr val="179FDF"/>
      </a:accent4>
      <a:accent5>
        <a:srgbClr val="E75710"/>
      </a:accent5>
      <a:accent6>
        <a:srgbClr val="F89C19"/>
      </a:accent6>
      <a:hlink>
        <a:srgbClr val="7CDE25"/>
      </a:hlink>
      <a:folHlink>
        <a:srgbClr val="BCE8A8"/>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C0EF0781-FB17-4F1F-B3B1-699933968CE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Atlas</vt:lpstr>
      <vt:lpstr> </vt:lpstr>
      <vt:lpstr>Introduction</vt:lpstr>
      <vt:lpstr>Role of a social worker</vt:lpstr>
      <vt:lpstr>Job Role Overview</vt:lpstr>
      <vt:lpstr>SWOT</vt:lpstr>
      <vt:lpstr>Strength</vt:lpstr>
      <vt:lpstr>Weaknesses</vt:lpstr>
      <vt:lpstr>Opportunities</vt:lpstr>
      <vt:lpstr>Threats</vt:lpstr>
      <vt:lpstr>Using Strengths to Overcome Weaknesses &amp; Threats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79</cp:revision>
  <dcterms:created xsi:type="dcterms:W3CDTF">2026-09-29T11:29:16Z</dcterms:created>
  <dcterms:modified xsi:type="dcterms:W3CDTF">2026-10-18T16:40:03Z</dcterms:modified>
</cp:coreProperties>
</file>