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74B7A9-38AD-4017-9C9E-BC8F2FB3FA50}" v="25" dt="2026-06-15T10:35:57.7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86" y="1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liia Matytsyna" userId="60c6910a11061882" providerId="LiveId" clId="{B27C3011-3ED8-4AF0-BF12-AC6982FDB443}"/>
    <pc:docChg chg="undo redo custSel addSld delSld modSld">
      <pc:chgData name="Yuliia Matytsyna" userId="60c6910a11061882" providerId="LiveId" clId="{B27C3011-3ED8-4AF0-BF12-AC6982FDB443}" dt="2026-06-15T10:37:44.832" v="274" actId="12"/>
      <pc:docMkLst>
        <pc:docMk/>
      </pc:docMkLst>
      <pc:sldChg chg="modSp new mod">
        <pc:chgData name="Yuliia Matytsyna" userId="60c6910a11061882" providerId="LiveId" clId="{B27C3011-3ED8-4AF0-BF12-AC6982FDB443}" dt="2026-06-15T09:56:13.862" v="132" actId="2711"/>
        <pc:sldMkLst>
          <pc:docMk/>
          <pc:sldMk cId="4266077108" sldId="256"/>
        </pc:sldMkLst>
        <pc:spChg chg="mod">
          <ac:chgData name="Yuliia Matytsyna" userId="60c6910a11061882" providerId="LiveId" clId="{B27C3011-3ED8-4AF0-BF12-AC6982FDB443}" dt="2026-06-15T09:56:03.973" v="131" actId="2711"/>
          <ac:spMkLst>
            <pc:docMk/>
            <pc:sldMk cId="4266077108" sldId="256"/>
            <ac:spMk id="2" creationId="{FA5AFAAA-FCD1-1614-96EF-1B2DBE7E7369}"/>
          </ac:spMkLst>
        </pc:spChg>
        <pc:spChg chg="mod">
          <ac:chgData name="Yuliia Matytsyna" userId="60c6910a11061882" providerId="LiveId" clId="{B27C3011-3ED8-4AF0-BF12-AC6982FDB443}" dt="2026-06-15T09:56:13.862" v="132" actId="2711"/>
          <ac:spMkLst>
            <pc:docMk/>
            <pc:sldMk cId="4266077108" sldId="256"/>
            <ac:spMk id="3" creationId="{3227D526-DACC-5D49-0B96-518E87B0D14E}"/>
          </ac:spMkLst>
        </pc:spChg>
      </pc:sldChg>
      <pc:sldChg chg="modSp new add del mod">
        <pc:chgData name="Yuliia Matytsyna" userId="60c6910a11061882" providerId="LiveId" clId="{B27C3011-3ED8-4AF0-BF12-AC6982FDB443}" dt="2026-06-15T10:10:09.138" v="196" actId="20577"/>
        <pc:sldMkLst>
          <pc:docMk/>
          <pc:sldMk cId="3840249434" sldId="257"/>
        </pc:sldMkLst>
        <pc:spChg chg="mod">
          <ac:chgData name="Yuliia Matytsyna" userId="60c6910a11061882" providerId="LiveId" clId="{B27C3011-3ED8-4AF0-BF12-AC6982FDB443}" dt="2026-06-15T09:59:28.890" v="145" actId="2711"/>
          <ac:spMkLst>
            <pc:docMk/>
            <pc:sldMk cId="3840249434" sldId="257"/>
            <ac:spMk id="2" creationId="{2FE0AFCC-05DC-321D-246F-983CB1243EE3}"/>
          </ac:spMkLst>
        </pc:spChg>
        <pc:spChg chg="mod">
          <ac:chgData name="Yuliia Matytsyna" userId="60c6910a11061882" providerId="LiveId" clId="{B27C3011-3ED8-4AF0-BF12-AC6982FDB443}" dt="2026-06-15T10:10:09.138" v="196" actId="20577"/>
          <ac:spMkLst>
            <pc:docMk/>
            <pc:sldMk cId="3840249434" sldId="257"/>
            <ac:spMk id="3" creationId="{5BDEECE2-89CA-F3DB-AF1E-87C681AA3D9D}"/>
          </ac:spMkLst>
        </pc:spChg>
      </pc:sldChg>
      <pc:sldChg chg="modSp new mod">
        <pc:chgData name="Yuliia Matytsyna" userId="60c6910a11061882" providerId="LiveId" clId="{B27C3011-3ED8-4AF0-BF12-AC6982FDB443}" dt="2026-06-15T10:16:55.389" v="203" actId="2711"/>
        <pc:sldMkLst>
          <pc:docMk/>
          <pc:sldMk cId="2707426814" sldId="258"/>
        </pc:sldMkLst>
        <pc:spChg chg="mod">
          <ac:chgData name="Yuliia Matytsyna" userId="60c6910a11061882" providerId="LiveId" clId="{B27C3011-3ED8-4AF0-BF12-AC6982FDB443}" dt="2026-06-15T10:12:24.306" v="200" actId="255"/>
          <ac:spMkLst>
            <pc:docMk/>
            <pc:sldMk cId="2707426814" sldId="258"/>
            <ac:spMk id="2" creationId="{5AB6CDE5-9CFF-F516-768F-95E8DF7FF2E2}"/>
          </ac:spMkLst>
        </pc:spChg>
        <pc:spChg chg="mod">
          <ac:chgData name="Yuliia Matytsyna" userId="60c6910a11061882" providerId="LiveId" clId="{B27C3011-3ED8-4AF0-BF12-AC6982FDB443}" dt="2026-06-15T10:16:55.389" v="203" actId="2711"/>
          <ac:spMkLst>
            <pc:docMk/>
            <pc:sldMk cId="2707426814" sldId="258"/>
            <ac:spMk id="3" creationId="{90CBA7F7-65A7-90AE-87BC-D93E893A5A15}"/>
          </ac:spMkLst>
        </pc:spChg>
      </pc:sldChg>
      <pc:sldChg chg="modSp new mod">
        <pc:chgData name="Yuliia Matytsyna" userId="60c6910a11061882" providerId="LiveId" clId="{B27C3011-3ED8-4AF0-BF12-AC6982FDB443}" dt="2026-06-15T10:23:31.893" v="213" actId="27636"/>
        <pc:sldMkLst>
          <pc:docMk/>
          <pc:sldMk cId="2623556728" sldId="259"/>
        </pc:sldMkLst>
        <pc:spChg chg="mod">
          <ac:chgData name="Yuliia Matytsyna" userId="60c6910a11061882" providerId="LiveId" clId="{B27C3011-3ED8-4AF0-BF12-AC6982FDB443}" dt="2026-06-15T10:23:07.096" v="210" actId="2711"/>
          <ac:spMkLst>
            <pc:docMk/>
            <pc:sldMk cId="2623556728" sldId="259"/>
            <ac:spMk id="2" creationId="{F82AEB0F-634C-89EF-3936-CA7979C896CA}"/>
          </ac:spMkLst>
        </pc:spChg>
        <pc:spChg chg="mod">
          <ac:chgData name="Yuliia Matytsyna" userId="60c6910a11061882" providerId="LiveId" clId="{B27C3011-3ED8-4AF0-BF12-AC6982FDB443}" dt="2026-06-15T10:23:31.893" v="213" actId="27636"/>
          <ac:spMkLst>
            <pc:docMk/>
            <pc:sldMk cId="2623556728" sldId="259"/>
            <ac:spMk id="3" creationId="{C23C3A27-BCBF-B9F6-DB95-9AC6E3BDC724}"/>
          </ac:spMkLst>
        </pc:spChg>
      </pc:sldChg>
      <pc:sldChg chg="modSp new mod">
        <pc:chgData name="Yuliia Matytsyna" userId="60c6910a11061882" providerId="LiveId" clId="{B27C3011-3ED8-4AF0-BF12-AC6982FDB443}" dt="2026-06-15T10:26:22.721" v="220" actId="2711"/>
        <pc:sldMkLst>
          <pc:docMk/>
          <pc:sldMk cId="2127695979" sldId="260"/>
        </pc:sldMkLst>
        <pc:spChg chg="mod">
          <ac:chgData name="Yuliia Matytsyna" userId="60c6910a11061882" providerId="LiveId" clId="{B27C3011-3ED8-4AF0-BF12-AC6982FDB443}" dt="2026-06-15T10:25:44.009" v="217" actId="255"/>
          <ac:spMkLst>
            <pc:docMk/>
            <pc:sldMk cId="2127695979" sldId="260"/>
            <ac:spMk id="2" creationId="{523496CC-1611-28E2-A975-DEF2BC03F1CA}"/>
          </ac:spMkLst>
        </pc:spChg>
        <pc:spChg chg="mod">
          <ac:chgData name="Yuliia Matytsyna" userId="60c6910a11061882" providerId="LiveId" clId="{B27C3011-3ED8-4AF0-BF12-AC6982FDB443}" dt="2026-06-15T10:26:22.721" v="220" actId="2711"/>
          <ac:spMkLst>
            <pc:docMk/>
            <pc:sldMk cId="2127695979" sldId="260"/>
            <ac:spMk id="3" creationId="{01762F57-41B2-20EF-AA03-E0AF31C9499A}"/>
          </ac:spMkLst>
        </pc:spChg>
      </pc:sldChg>
      <pc:sldChg chg="modSp new mod">
        <pc:chgData name="Yuliia Matytsyna" userId="60c6910a11061882" providerId="LiveId" clId="{B27C3011-3ED8-4AF0-BF12-AC6982FDB443}" dt="2026-06-15T10:29:54.571" v="228" actId="27636"/>
        <pc:sldMkLst>
          <pc:docMk/>
          <pc:sldMk cId="3358370118" sldId="261"/>
        </pc:sldMkLst>
        <pc:spChg chg="mod">
          <ac:chgData name="Yuliia Matytsyna" userId="60c6910a11061882" providerId="LiveId" clId="{B27C3011-3ED8-4AF0-BF12-AC6982FDB443}" dt="2026-06-15T10:29:08.153" v="223" actId="2711"/>
          <ac:spMkLst>
            <pc:docMk/>
            <pc:sldMk cId="3358370118" sldId="261"/>
            <ac:spMk id="2" creationId="{B0A16B6F-E3FC-AB13-3770-130B6890E779}"/>
          </ac:spMkLst>
        </pc:spChg>
        <pc:spChg chg="mod">
          <ac:chgData name="Yuliia Matytsyna" userId="60c6910a11061882" providerId="LiveId" clId="{B27C3011-3ED8-4AF0-BF12-AC6982FDB443}" dt="2026-06-15T10:29:54.571" v="228" actId="27636"/>
          <ac:spMkLst>
            <pc:docMk/>
            <pc:sldMk cId="3358370118" sldId="261"/>
            <ac:spMk id="3" creationId="{209945BB-D738-4F3F-E2AF-DE097750ADD3}"/>
          </ac:spMkLst>
        </pc:spChg>
      </pc:sldChg>
      <pc:sldChg chg="modSp new mod">
        <pc:chgData name="Yuliia Matytsyna" userId="60c6910a11061882" providerId="LiveId" clId="{B27C3011-3ED8-4AF0-BF12-AC6982FDB443}" dt="2026-06-15T10:31:06.749" v="236" actId="27636"/>
        <pc:sldMkLst>
          <pc:docMk/>
          <pc:sldMk cId="2580606927" sldId="262"/>
        </pc:sldMkLst>
        <pc:spChg chg="mod">
          <ac:chgData name="Yuliia Matytsyna" userId="60c6910a11061882" providerId="LiveId" clId="{B27C3011-3ED8-4AF0-BF12-AC6982FDB443}" dt="2026-06-15T10:30:43.196" v="231" actId="2711"/>
          <ac:spMkLst>
            <pc:docMk/>
            <pc:sldMk cId="2580606927" sldId="262"/>
            <ac:spMk id="2" creationId="{E94D1CCD-1AF6-7892-D698-5885480C9357}"/>
          </ac:spMkLst>
        </pc:spChg>
        <pc:spChg chg="mod">
          <ac:chgData name="Yuliia Matytsyna" userId="60c6910a11061882" providerId="LiveId" clId="{B27C3011-3ED8-4AF0-BF12-AC6982FDB443}" dt="2026-06-15T10:31:06.749" v="236" actId="27636"/>
          <ac:spMkLst>
            <pc:docMk/>
            <pc:sldMk cId="2580606927" sldId="262"/>
            <ac:spMk id="3" creationId="{B3C5C996-52D8-8408-BC22-CCD04124CD31}"/>
          </ac:spMkLst>
        </pc:spChg>
      </pc:sldChg>
      <pc:sldChg chg="modSp new mod">
        <pc:chgData name="Yuliia Matytsyna" userId="60c6910a11061882" providerId="LiveId" clId="{B27C3011-3ED8-4AF0-BF12-AC6982FDB443}" dt="2026-06-15T10:32:11.428" v="246" actId="27636"/>
        <pc:sldMkLst>
          <pc:docMk/>
          <pc:sldMk cId="2858037308" sldId="263"/>
        </pc:sldMkLst>
        <pc:spChg chg="mod">
          <ac:chgData name="Yuliia Matytsyna" userId="60c6910a11061882" providerId="LiveId" clId="{B27C3011-3ED8-4AF0-BF12-AC6982FDB443}" dt="2026-06-15T10:31:44.221" v="241" actId="2711"/>
          <ac:spMkLst>
            <pc:docMk/>
            <pc:sldMk cId="2858037308" sldId="263"/>
            <ac:spMk id="2" creationId="{FF0E9749-DFAF-63B9-0E2D-2D786D13A111}"/>
          </ac:spMkLst>
        </pc:spChg>
        <pc:spChg chg="mod">
          <ac:chgData name="Yuliia Matytsyna" userId="60c6910a11061882" providerId="LiveId" clId="{B27C3011-3ED8-4AF0-BF12-AC6982FDB443}" dt="2026-06-15T10:32:11.428" v="246" actId="27636"/>
          <ac:spMkLst>
            <pc:docMk/>
            <pc:sldMk cId="2858037308" sldId="263"/>
            <ac:spMk id="3" creationId="{ABFCF67D-1753-7B8A-341C-1D0A3862E854}"/>
          </ac:spMkLst>
        </pc:spChg>
      </pc:sldChg>
      <pc:sldChg chg="modSp new mod">
        <pc:chgData name="Yuliia Matytsyna" userId="60c6910a11061882" providerId="LiveId" clId="{B27C3011-3ED8-4AF0-BF12-AC6982FDB443}" dt="2026-06-15T10:33:35.617" v="256" actId="27636"/>
        <pc:sldMkLst>
          <pc:docMk/>
          <pc:sldMk cId="3012306089" sldId="264"/>
        </pc:sldMkLst>
        <pc:spChg chg="mod">
          <ac:chgData name="Yuliia Matytsyna" userId="60c6910a11061882" providerId="LiveId" clId="{B27C3011-3ED8-4AF0-BF12-AC6982FDB443}" dt="2026-06-15T10:32:51.938" v="250" actId="255"/>
          <ac:spMkLst>
            <pc:docMk/>
            <pc:sldMk cId="3012306089" sldId="264"/>
            <ac:spMk id="2" creationId="{82991BD0-EC60-F54E-ACD7-E614270BF3F8}"/>
          </ac:spMkLst>
        </pc:spChg>
        <pc:spChg chg="mod">
          <ac:chgData name="Yuliia Matytsyna" userId="60c6910a11061882" providerId="LiveId" clId="{B27C3011-3ED8-4AF0-BF12-AC6982FDB443}" dt="2026-06-15T10:33:35.617" v="256" actId="27636"/>
          <ac:spMkLst>
            <pc:docMk/>
            <pc:sldMk cId="3012306089" sldId="264"/>
            <ac:spMk id="3" creationId="{6B89CCB6-6B3E-9ED2-FD06-6F884E65A3AD}"/>
          </ac:spMkLst>
        </pc:spChg>
      </pc:sldChg>
      <pc:sldChg chg="modSp new mod">
        <pc:chgData name="Yuliia Matytsyna" userId="60c6910a11061882" providerId="LiveId" clId="{B27C3011-3ED8-4AF0-BF12-AC6982FDB443}" dt="2026-06-15T10:34:44.461" v="264" actId="27636"/>
        <pc:sldMkLst>
          <pc:docMk/>
          <pc:sldMk cId="601414661" sldId="265"/>
        </pc:sldMkLst>
        <pc:spChg chg="mod">
          <ac:chgData name="Yuliia Matytsyna" userId="60c6910a11061882" providerId="LiveId" clId="{B27C3011-3ED8-4AF0-BF12-AC6982FDB443}" dt="2026-06-15T10:34:12.331" v="259" actId="2711"/>
          <ac:spMkLst>
            <pc:docMk/>
            <pc:sldMk cId="601414661" sldId="265"/>
            <ac:spMk id="2" creationId="{9FC01D6A-BC23-F5D7-4A73-1530D7C3F91C}"/>
          </ac:spMkLst>
        </pc:spChg>
        <pc:spChg chg="mod">
          <ac:chgData name="Yuliia Matytsyna" userId="60c6910a11061882" providerId="LiveId" clId="{B27C3011-3ED8-4AF0-BF12-AC6982FDB443}" dt="2026-06-15T10:34:44.461" v="264" actId="27636"/>
          <ac:spMkLst>
            <pc:docMk/>
            <pc:sldMk cId="601414661" sldId="265"/>
            <ac:spMk id="3" creationId="{ACB7DD27-61CB-BF54-3F60-895AB86D5D0D}"/>
          </ac:spMkLst>
        </pc:spChg>
      </pc:sldChg>
      <pc:sldChg chg="modSp new mod">
        <pc:chgData name="Yuliia Matytsyna" userId="60c6910a11061882" providerId="LiveId" clId="{B27C3011-3ED8-4AF0-BF12-AC6982FDB443}" dt="2026-06-15T10:37:44.832" v="274" actId="12"/>
        <pc:sldMkLst>
          <pc:docMk/>
          <pc:sldMk cId="3932241530" sldId="266"/>
        </pc:sldMkLst>
        <pc:spChg chg="mod">
          <ac:chgData name="Yuliia Matytsyna" userId="60c6910a11061882" providerId="LiveId" clId="{B27C3011-3ED8-4AF0-BF12-AC6982FDB443}" dt="2026-06-15T10:35:19.662" v="267" actId="2711"/>
          <ac:spMkLst>
            <pc:docMk/>
            <pc:sldMk cId="3932241530" sldId="266"/>
            <ac:spMk id="2" creationId="{B527A4D1-2B1F-3368-D659-42EF52EED106}"/>
          </ac:spMkLst>
        </pc:spChg>
        <pc:spChg chg="mod">
          <ac:chgData name="Yuliia Matytsyna" userId="60c6910a11061882" providerId="LiveId" clId="{B27C3011-3ED8-4AF0-BF12-AC6982FDB443}" dt="2026-06-15T10:37:44.832" v="274" actId="12"/>
          <ac:spMkLst>
            <pc:docMk/>
            <pc:sldMk cId="3932241530" sldId="266"/>
            <ac:spMk id="3" creationId="{7D42F976-C0FB-9364-D573-E5F467F139F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8C146-1B26-2963-CB20-3698A9EA05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73750F-39A3-E7DA-78D4-A13429F96B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C268F-2F16-4C98-F6F6-D0490E3D1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CE899-2878-E8DE-236A-4DBFF42F6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0D3F9-EBB4-2109-69B4-A9C30D85D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034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C6839-6DF1-D62D-8B3B-B4320988F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2B1D2-EB39-48A0-9094-27D6E3CB5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A6022-EB19-4F5E-B1B4-61DBE73B2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254A4-31C9-5AAA-6EBF-360695E52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1AA0F-2BCB-0ED0-C79A-89B3C0353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38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290FB-D449-D40B-D292-9E69D66C1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F252D0-BA04-9A6E-C4F7-9F694CFC76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26678-AF16-A39F-C791-7320E4BF2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78C36-92F0-E201-8A27-BF59C3CE1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3B454-BDF8-5473-E37A-6FF3DBD20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49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457C6-9EE7-C91B-254B-C21A8F255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BF2A4-6E74-A500-EC64-195326BF0D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4E0081-569A-3D22-46DA-BF48B8DE9E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C3F6F8-7266-E7CB-2069-B84C243BD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5E08D7-E28D-258D-205A-197283FDE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E6BFA1-3013-F40F-A61A-DF03C01DA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71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48331-60D2-14ED-FCB5-12321BC05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7B8E5-1067-D9DC-4548-04942160FA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334E6B-4FF0-0CE7-F63E-2C030D0FFF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3D3A43-6DF4-49E8-C52E-66F67C25D5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0745F9-2DD4-FB35-06FE-B58B49FCC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CBC937-4624-E630-8923-31FF7711A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1C385F-39B7-460A-9C4E-711BC3220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1750C3-9E20-78F2-89A6-7982515F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611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08398-CC06-CDC4-1266-F278B8EA0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5E1D0A-A488-4879-035E-6ADD0E02D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42EFFC-FEEA-C790-3417-654C2EA57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2848A9-C89E-52BF-BA7A-C0F9CEEEF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3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51E2FC-1D35-8667-8E36-701E33412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97BA04-A288-3669-0EBB-C9FB0CC63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9ABC4F-C319-A152-1DDF-1FEE599FC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789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D010D-F145-321D-C513-304DAE43E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47E8F-33A0-ED53-D56F-64233E59F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AFFBB-A9D1-6F33-7F69-4BF90B539F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28A5E-7DCE-6D43-AC64-9BE1E1C43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2536A-1C5A-6073-268D-724C88199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FDE0A2-B0B1-14BC-BD8F-20D66E632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362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3AA7D-17E6-C068-F7C4-4531D235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067EE2-6DB8-BDA0-F818-D8D3ECCE2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E507EB-D913-8BD7-A59F-8B18ECF8D1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AFB1D-0AEB-52FB-0A5D-C752DEC78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78993A-2EF2-726B-BFB8-DF4E6C58B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970F9C-04D2-6E04-23A2-3B17E890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983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13BFF-F38E-EA75-7D46-248162B5A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D91A46-ECEA-6F6F-BAB8-6C44DB80F2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F1AB8-FCD4-5B93-C7EA-6A6F62FA9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4506DA-CD0E-8D5F-698B-5DF382937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D4D4C-866D-FED7-5867-DFA404608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310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720C59-56A5-EB93-CB98-431CE09BEA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584CAB-58BA-A24C-3319-75E369111F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E7477-D98B-0C4E-E06F-2FAFD4856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58410-4D65-792A-9152-401F54DE1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8485B-2197-86D5-3149-457CFE606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175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30472F-210B-F58B-1255-12A8E3663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69A04-CDD7-66AB-DF3B-090C638FF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E2A1E-430F-205C-20B7-14B0654DEC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B984F-EB63-4E27-A2B1-8C12B52744B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F8B86-B913-C45F-6F54-91D95C2817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D335A4-1D65-02A3-19BF-09F023CA62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91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AFAAA-FCD1-1614-96EF-1B2DBE7E73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sz="4000" dirty="0">
                <a:latin typeface="Arial Black" panose="020B0A04020102020204" pitchFamily="34" charset="0"/>
              </a:rPr>
              <a:t>Psychology in Health and Social Care</a:t>
            </a:r>
            <a:br>
              <a:rPr lang="en-US" sz="4000" dirty="0">
                <a:latin typeface="Arial Black" panose="020B0A04020102020204" pitchFamily="34" charset="0"/>
              </a:rPr>
            </a:br>
            <a:r>
              <a:rPr lang="en-US" sz="2800" dirty="0">
                <a:latin typeface="Arial Black" panose="020B0A04020102020204" pitchFamily="34" charset="0"/>
              </a:rPr>
              <a:t>LCHS4010</a:t>
            </a:r>
            <a:br>
              <a:rPr lang="en-US" sz="2800" dirty="0">
                <a:latin typeface="Arial Black" panose="020B0A04020102020204" pitchFamily="34" charset="0"/>
              </a:rPr>
            </a:br>
            <a:r>
              <a:rPr lang="en-US" sz="2000" b="1" dirty="0">
                <a:latin typeface="Arial Black" panose="020B0A04020102020204" pitchFamily="34" charset="0"/>
              </a:rPr>
              <a:t>Assessment Component 1 (Individual Presentation)</a:t>
            </a:r>
            <a:br>
              <a:rPr lang="en-US" sz="2000" b="1" dirty="0">
                <a:latin typeface="Arial Black" panose="020B0A04020102020204" pitchFamily="34" charset="0"/>
              </a:rPr>
            </a:br>
            <a:endParaRPr lang="en-GB" sz="20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27D526-DACC-5D49-0B96-518E87B0D1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Submitted by: Yuliia Matytsyna</a:t>
            </a:r>
          </a:p>
          <a:p>
            <a:pPr algn="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2507682</a:t>
            </a:r>
          </a:p>
          <a:p>
            <a:pPr algn="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Helen Parsons </a:t>
            </a:r>
          </a:p>
        </p:txBody>
      </p:sp>
    </p:spTree>
    <p:extLst>
      <p:ext uri="{BB962C8B-B14F-4D97-AF65-F5344CB8AC3E}">
        <p14:creationId xmlns:p14="http://schemas.microsoft.com/office/powerpoint/2010/main" val="4266077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0AFCC-05DC-321D-246F-983CB1243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 Black" panose="020B0A04020102020204" pitchFamily="34" charset="0"/>
              </a:rPr>
              <a:t>Bandura’s Social Learning Theory and Early Help Support for Isaac</a:t>
            </a:r>
            <a:br>
              <a:rPr lang="en-GB" dirty="0">
                <a:latin typeface="Arial Black" panose="020B0A04020102020204" pitchFamily="34" charset="0"/>
              </a:rPr>
            </a:b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EECE2-89CA-F3DB-AF1E-87C681AA3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Plan for today: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Focus on Isaac’s social, emotional and language development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Use Bandura’s Social Learning Theory as the main framework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Propose an early help support plan for practice in a London children’s centre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Evaluate the theory’s strengths and limitations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249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6CDE5-9CFF-F516-768F-95E8DF7FF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 Black" panose="020B0A04020102020204" pitchFamily="34" charset="0"/>
              </a:rPr>
              <a:t>Bandura’s Social Learning Theory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BA7F7-65A7-90AE-87BC-D93E893A5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Children learn by observing others and copying behaviour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Learning is influenced by consequences seen in others (vicarious reinforcement)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Key processes: attention, retention, reproduction and motivation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Development reflects interaction between child, behaviour and environment (Gross, 2020; Gillibrand, Lam and O’Donnell,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426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AEB0F-634C-89EF-3936-CA7979C89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Relevance to Isaac’s case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C3A27-BCBF-B9F6-DB95-9AC6E3BDC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Isaac’s difficulties are linked to the quality and consistency of social models around him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Disrupted routines may have reduced opportunities to observe and practise secure behaviour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Withdrawal, separation distress and language delay all fit a social learning perspective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The theory helps explain how experience can shape development (Gross, 2020;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Deaux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Snyder, 2019)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556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496CC-1611-28E2-A975-DEF2BC03F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 Black" panose="020B0A04020102020204" pitchFamily="34" charset="0"/>
              </a:rPr>
              <a:t>Applying the theory to Isaac’s experiences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62F57-41B2-20EF-AA03-E0AF31C949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Disrupted childcare may have interrupted consistent routines, play models and peer learning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Maternal depression may have affected emotional availability and responsive interaction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Limited social contact may have reduced opportunities to copy peers and practise communication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Clinginess and distress may reflect learned dependence in uncertain situations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Language delay may reflect fewer chances for imitation, repetition and reinforcement (Parfitt and Ayers, 2009)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695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16B6F-E3FC-AB13-3770-130B6890E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Nature and nurture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945BB-D738-4F3F-E2AF-DE097750A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Development is shaped by both biology and environment (Gillibrand, Lam and O’Donnell, 2016)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Biological factors may include temperament, sensitivity to stress and early brain development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Environmental factors include caregiving quality, transitions, social interaction and routine stability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A balanced view recognises that supportive experiences can improve outcomes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370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D1CCD-1AF6-7892-D698-5885480C9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Practical support plan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5C996-52D8-8408-BC22-CCD04124C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Key person approach for secure, predictable modelling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Small-group play to model turn-taking, sharing and joining in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Language-rich environment with repetition, stories, songs and visual prompts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Parent coaching to model praise, feelings language and routines at home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Movahedazarhouligh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Emotional regulation support through co-regulation, visual timetables and calm transitions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Positive reinforcement for effort and independence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606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E9749-DFAF-63B9-0E2D-2D786D13A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Multi-agency early help actions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CF67D-1753-7B8A-341C-1D0A3862E8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Involve SENCO and speech and language services for assessment and support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Signpost mother to perinatal or adult mental health and parenting support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Work with the health visitor, family support worker and early help team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Set shared goals and review attendance, play, separation and language progress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Early intervention can reduce inequality and improve outcomes (Dor et al., 2022; Anderberg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Olympiou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8037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91BD0-EC60-F54E-ACD7-E614270BF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 Black" panose="020B0A04020102020204" pitchFamily="34" charset="0"/>
              </a:rPr>
              <a:t>Critical evaluation of Bandura’s theory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9CCB6-6B3E-9ED2-FD06-6F884E65A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Strengths: social learning theory combines behaviourist and cognitive principles, making it practical for learning and behaviour change (Walsh, 2016)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Its principles are simple, widely used and effective in educational and care settings, including teaching living skills (Walsh, 2016)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Outcomes are often observable and measurable, which supports assessment in practice (Walsh, 2016)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Can complement attachment-based approaches (Juffer,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Bakermans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-Kranenburg and van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Limitations: it may overlook ability level, stage of intellectual development, creativity and how motivation actually develops (Walsh, 2016)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Cultural context still matters in diverse London communities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306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01D6A-BC23-F5D7-4A73-1530D7C3F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Conclusion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7DD27-61CB-BF54-3F60-895AB86D5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Isaac’s early experiences may have reduced opportunities for secure modelling and social learning (Gross, 2020)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Bandura helps explain his withdrawal, distress and delayed language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Compared with attachment theory, Bandura focuses more on observed behaviour than emotional bonds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Compared with Piaget, Vygotsky and Erikson, Bandura gives a more direct explanation of modelling in everyday interactions (Gillibrand, Lam and O’Donnell, 2016)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Positive change is possible through consistent relationships, modelling and early intervention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4146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7A4D1-2B1F-3368-D659-42EF52EED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Reference list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2F976-C0FB-9364-D573-E5F467F13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Anderberg, D.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Olympiou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 (2023) ‘Children’s social care and early intervention policy: Evidence from sure start’,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Economica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90(359), pp. 953–977.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Anderson, J.F. and Kras, K. (2007) ‘Revisiting Albert Bandura’s Social Learning Theory to better understand and assist victims of intimate personal violence’,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Women and Criminal Justice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17(1), pp. 99–124.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Deaux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K. and Snyder, M. (eds.)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Oxford handbook of personality and social 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Decker, K.B., Fry, M.M., Foster, T.D., Feigel, A.J. and Cook, G.A. (2025) ‘Positive experience, passive engagement: Parents’ descriptions of their involvement in early intervention services’,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Early Intervention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47(3), pp. 309–329.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Dor, F., Wright, K., Dutton, F., Willoughby, R. and Bird, C. (2022) ‘Tackling child inequality in a UK Emergency Department: a pilot early intervention service on the shop floor’,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Archives of Disease in Childhood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107(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Suppl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2), p. A22.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Gillibrand, R., Lam, V. and O’Donnell, V.L. (2016)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Gross, R.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Psychology: the science of mind and behaviour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Hodder Education.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Juffer, F.,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Bakermans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-Kranenburg, M.J. and van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M.H. (2017) ‘Pairing attachment theory and social learning theory in video-feedback intervention to promote positive parenting’,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Current Opinion in 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15, pp. 189–194.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Movahedazarhouligh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(2021) ‘Parent-implemented interventions and family-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service delivery approaches in early intervention and early childhood special education’,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Early Child Development and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191(1), pp. 1–12.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Parfitt, Y.M. and Ayers, S. (2009) ‘The effect of post-natal symptoms of post-traumatic stress and depression on the couple’s relationship and parent-baby bond’,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Reproductive and Infant 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27(2), pp. 127–142.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Stone, A.L. and Walker, L.S. (2017) ‘Adolescents’ observations of parent pain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Preliminary measure validation and test of social learning theory 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chronic pain’,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42(1), pp. 64–74.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Walsh, M. (2016)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ABC guide: Psychological perspectives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Textbook Training Publishers, p. 131.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241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1230</Words>
  <Application>Microsoft Office PowerPoint</Application>
  <PresentationFormat>Widescreen</PresentationFormat>
  <Paragraphs>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Arial Black</vt:lpstr>
      <vt:lpstr>Office Theme</vt:lpstr>
      <vt:lpstr>Psychology in Health and Social Care LCHS4010 Assessment Component 1 (Individual Presentation) </vt:lpstr>
      <vt:lpstr>Bandura’s Social Learning Theory and Early Help Support for Isaac </vt:lpstr>
      <vt:lpstr>Bandura’s Social Learning Theory</vt:lpstr>
      <vt:lpstr>Relevance to Isaac’s case</vt:lpstr>
      <vt:lpstr>Applying the theory to Isaac’s experiences</vt:lpstr>
      <vt:lpstr>Nature and nurture</vt:lpstr>
      <vt:lpstr>Practical support plan</vt:lpstr>
      <vt:lpstr>Multi-agency early help actions</vt:lpstr>
      <vt:lpstr>Critical evaluation of Bandura’s theory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Yuliia Matytsyna</dc:creator>
  <cp:lastModifiedBy>Yuliia Matytsyna</cp:lastModifiedBy>
  <cp:revision>1</cp:revision>
  <dcterms:created xsi:type="dcterms:W3CDTF">2026-06-15T09:26:22Z</dcterms:created>
  <dcterms:modified xsi:type="dcterms:W3CDTF">2026-06-15T10:37:51Z</dcterms:modified>
</cp:coreProperties>
</file>