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70" r:id="rId15"/>
    <p:sldId id="268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71" r:id="rId24"/>
    <p:sldId id="272" r:id="rId25"/>
    <p:sldId id="273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4" autoAdjust="0"/>
    <p:restoredTop sz="94662" autoAdjust="0"/>
  </p:normalViewPr>
  <p:slideViewPr>
    <p:cSldViewPr>
      <p:cViewPr varScale="1">
        <p:scale>
          <a:sx n="70" d="100"/>
          <a:sy n="70" d="100"/>
        </p:scale>
        <p:origin x="-1374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4686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B82D5C-8A2D-43B6-9003-139266FE2954}" type="datetimeFigureOut">
              <a:rPr lang="en-GB" smtClean="0"/>
              <a:t>28/04/2016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BCC555-A664-4C2B-B3A6-C014D75427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4214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D8CE-2FD6-4ED4-8865-87D1B4B37F5F}" type="datetimeFigureOut">
              <a:rPr lang="en-GB" smtClean="0"/>
              <a:t>28/04/2016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6F0FA-5A92-4B21-8889-B102F2841AE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D8CE-2FD6-4ED4-8865-87D1B4B37F5F}" type="datetimeFigureOut">
              <a:rPr lang="en-GB" smtClean="0"/>
              <a:t>28/04/2016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6F0FA-5A92-4B21-8889-B102F2841AE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D8CE-2FD6-4ED4-8865-87D1B4B37F5F}" type="datetimeFigureOut">
              <a:rPr lang="en-GB" smtClean="0"/>
              <a:t>28/04/2016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6F0FA-5A92-4B21-8889-B102F2841AE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D8CE-2FD6-4ED4-8865-87D1B4B37F5F}" type="datetimeFigureOut">
              <a:rPr lang="en-GB" smtClean="0"/>
              <a:t>28/04/2016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6F0FA-5A92-4B21-8889-B102F2841AE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D8CE-2FD6-4ED4-8865-87D1B4B37F5F}" type="datetimeFigureOut">
              <a:rPr lang="en-GB" smtClean="0"/>
              <a:t>28/04/2016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6F0FA-5A92-4B21-8889-B102F2841AE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D8CE-2FD6-4ED4-8865-87D1B4B37F5F}" type="datetimeFigureOut">
              <a:rPr lang="en-GB" smtClean="0"/>
              <a:t>28/04/2016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6F0FA-5A92-4B21-8889-B102F2841AE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D8CE-2FD6-4ED4-8865-87D1B4B37F5F}" type="datetimeFigureOut">
              <a:rPr lang="en-GB" smtClean="0"/>
              <a:t>28/04/2016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6F0FA-5A92-4B21-8889-B102F2841AE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D8CE-2FD6-4ED4-8865-87D1B4B37F5F}" type="datetimeFigureOut">
              <a:rPr lang="en-GB" smtClean="0"/>
              <a:t>28/04/2016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6F0FA-5A92-4B21-8889-B102F2841AE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D8CE-2FD6-4ED4-8865-87D1B4B37F5F}" type="datetimeFigureOut">
              <a:rPr lang="en-GB" smtClean="0"/>
              <a:t>28/04/2016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6F0FA-5A92-4B21-8889-B102F2841AEF}" type="slidenum">
              <a:rPr lang="en-GB" smtClean="0"/>
              <a:t>‹#›</a:t>
            </a:fld>
            <a:endParaRPr lang="en-GB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en-US" smtClean="0"/>
              <a:t>Click icon to add picture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D8CE-2FD6-4ED4-8865-87D1B4B37F5F}" type="datetimeFigureOut">
              <a:rPr lang="en-GB" smtClean="0"/>
              <a:t>28/04/2016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6F0FA-5A92-4B21-8889-B102F2841AE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D8CE-2FD6-4ED4-8865-87D1B4B37F5F}" type="datetimeFigureOut">
              <a:rPr lang="en-GB" smtClean="0"/>
              <a:t>28/04/2016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E6F0FA-5A92-4B21-8889-B102F2841AE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D8CE-2FD6-4ED4-8865-87D1B4B37F5F}" type="datetimeFigureOut">
              <a:rPr lang="en-GB" smtClean="0"/>
              <a:t>28/04/2016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E6F0FA-5A92-4B21-8889-B102F2841AEF}" type="slidenum">
              <a:rPr lang="en-GB" smtClean="0"/>
              <a:t>‹#›</a:t>
            </a:fld>
            <a:endParaRPr lang="en-GB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 smtClean="0"/>
              <a:t>Sikhaeth</a:t>
            </a:r>
            <a:r>
              <a:rPr lang="en-GB" dirty="0" smtClean="0"/>
              <a:t>: </a:t>
            </a:r>
            <a:r>
              <a:rPr lang="en-GB" dirty="0" err="1" smtClean="0"/>
              <a:t>Credoau</a:t>
            </a:r>
            <a:r>
              <a:rPr lang="en-GB" dirty="0" smtClean="0"/>
              <a:t> ac </a:t>
            </a:r>
            <a:r>
              <a:rPr lang="en-GB" dirty="0" err="1" smtClean="0"/>
              <a:t>Arferion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TRRS4008C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24112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7125113" cy="924475"/>
          </a:xfrm>
        </p:spPr>
        <p:txBody>
          <a:bodyPr/>
          <a:lstStyle/>
          <a:p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Adi</a:t>
            </a:r>
            <a:r>
              <a:rPr lang="en-GB" dirty="0" smtClean="0"/>
              <a:t> </a:t>
            </a:r>
            <a:r>
              <a:rPr lang="en-GB" dirty="0" err="1" smtClean="0"/>
              <a:t>Granth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340769"/>
            <a:ext cx="7920880" cy="5112568"/>
          </a:xfrm>
        </p:spPr>
        <p:txBody>
          <a:bodyPr>
            <a:normAutofit/>
          </a:bodyPr>
          <a:lstStyle/>
          <a:p>
            <a:pPr algn="just"/>
            <a:r>
              <a:rPr lang="en-GB" dirty="0" smtClean="0"/>
              <a:t>Y ‘</a:t>
            </a:r>
            <a:r>
              <a:rPr lang="en-GB" dirty="0" err="1" smtClean="0"/>
              <a:t>llyfr</a:t>
            </a:r>
            <a:r>
              <a:rPr lang="en-GB" dirty="0" smtClean="0"/>
              <a:t> </a:t>
            </a:r>
            <a:r>
              <a:rPr lang="en-GB" dirty="0" err="1" smtClean="0"/>
              <a:t>cyntaf</a:t>
            </a:r>
            <a:r>
              <a:rPr lang="en-GB" dirty="0" smtClean="0"/>
              <a:t>/</a:t>
            </a:r>
            <a:r>
              <a:rPr lang="en-GB" dirty="0" err="1" smtClean="0"/>
              <a:t>gwreiddiol</a:t>
            </a:r>
            <a:r>
              <a:rPr lang="en-GB" dirty="0" smtClean="0"/>
              <a:t>’</a:t>
            </a:r>
          </a:p>
          <a:p>
            <a:pPr algn="just"/>
            <a:endParaRPr lang="en-GB" dirty="0"/>
          </a:p>
          <a:p>
            <a:pPr algn="just"/>
            <a:r>
              <a:rPr lang="en-GB" dirty="0" err="1" smtClean="0"/>
              <a:t>Casgliad</a:t>
            </a:r>
            <a:r>
              <a:rPr lang="en-GB" dirty="0" smtClean="0"/>
              <a:t> </a:t>
            </a:r>
            <a:r>
              <a:rPr lang="en-GB" dirty="0"/>
              <a:t>o </a:t>
            </a:r>
            <a:r>
              <a:rPr lang="en-GB" dirty="0" err="1"/>
              <a:t>ddeunydd</a:t>
            </a:r>
            <a:r>
              <a:rPr lang="en-GB" dirty="0"/>
              <a:t> </a:t>
            </a:r>
            <a:r>
              <a:rPr lang="en-GB" dirty="0" err="1"/>
              <a:t>barddonol</a:t>
            </a:r>
            <a:r>
              <a:rPr lang="en-GB" dirty="0"/>
              <a:t> </a:t>
            </a:r>
            <a:r>
              <a:rPr lang="en-GB" dirty="0" err="1"/>
              <a:t>ysbrydol</a:t>
            </a:r>
            <a:r>
              <a:rPr lang="en-GB" dirty="0"/>
              <a:t> </a:t>
            </a:r>
            <a:r>
              <a:rPr lang="en-GB" dirty="0" err="1" smtClean="0"/>
              <a:t>wedi’i</a:t>
            </a:r>
            <a:r>
              <a:rPr lang="en-GB" dirty="0" smtClean="0"/>
              <a:t> </a:t>
            </a:r>
            <a:r>
              <a:rPr lang="en-GB" dirty="0" err="1"/>
              <a:t>gyfansoddi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chwech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Gurus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ogystal</a:t>
            </a:r>
            <a:r>
              <a:rPr lang="en-GB" dirty="0"/>
              <a:t> â </a:t>
            </a:r>
            <a:r>
              <a:rPr lang="en-GB" dirty="0" err="1"/>
              <a:t>chorff</a:t>
            </a:r>
            <a:r>
              <a:rPr lang="en-GB" dirty="0"/>
              <a:t> </a:t>
            </a:r>
            <a:r>
              <a:rPr lang="en-GB" dirty="0" err="1"/>
              <a:t>mawr</a:t>
            </a:r>
            <a:r>
              <a:rPr lang="en-GB" dirty="0"/>
              <a:t> o </a:t>
            </a:r>
            <a:r>
              <a:rPr lang="en-GB" dirty="0" err="1"/>
              <a:t>ddeunydd</a:t>
            </a:r>
            <a:r>
              <a:rPr lang="en-GB" dirty="0"/>
              <a:t> </a:t>
            </a:r>
            <a:r>
              <a:rPr lang="en-GB" dirty="0" err="1"/>
              <a:t>tebyg</a:t>
            </a:r>
            <a:r>
              <a:rPr lang="en-GB" dirty="0"/>
              <a:t> a </a:t>
            </a:r>
            <a:r>
              <a:rPr lang="en-GB" dirty="0" err="1" smtClean="0"/>
              <a:t>briodolir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/>
              <a:t> rai </a:t>
            </a:r>
            <a:r>
              <a:rPr lang="en-GB" dirty="0" err="1"/>
              <a:t>nad</a:t>
            </a:r>
            <a:r>
              <a:rPr lang="en-GB" dirty="0"/>
              <a:t> </a:t>
            </a:r>
            <a:r>
              <a:rPr lang="en-GB" dirty="0" err="1"/>
              <a:t>ydynt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 smtClean="0"/>
              <a:t>Sikhiaid</a:t>
            </a:r>
            <a:r>
              <a:rPr lang="en-GB" dirty="0" smtClean="0"/>
              <a:t>.</a:t>
            </a:r>
          </a:p>
          <a:p>
            <a:pPr algn="just"/>
            <a:endParaRPr lang="en-GB" dirty="0"/>
          </a:p>
          <a:p>
            <a:pPr algn="just"/>
            <a:r>
              <a:rPr lang="en-GB" dirty="0" err="1" smtClean="0"/>
              <a:t>Ychydig</a:t>
            </a:r>
            <a:r>
              <a:rPr lang="en-GB" dirty="0" smtClean="0"/>
              <a:t> </a:t>
            </a:r>
            <a:r>
              <a:rPr lang="en-GB" dirty="0" err="1"/>
              <a:t>iawn</a:t>
            </a:r>
            <a:r>
              <a:rPr lang="en-GB" dirty="0"/>
              <a:t> o </a:t>
            </a:r>
            <a:r>
              <a:rPr lang="en-GB" dirty="0" err="1"/>
              <a:t>ddeunydd</a:t>
            </a:r>
            <a:r>
              <a:rPr lang="en-GB" dirty="0"/>
              <a:t> </a:t>
            </a:r>
            <a:r>
              <a:rPr lang="en-GB" dirty="0" err="1" smtClean="0"/>
              <a:t>hanesyddol</a:t>
            </a:r>
            <a:r>
              <a:rPr lang="en-GB" dirty="0"/>
              <a:t>/</a:t>
            </a:r>
            <a:r>
              <a:rPr lang="en-GB" dirty="0" err="1" smtClean="0"/>
              <a:t>bywgraffyddol</a:t>
            </a:r>
            <a:r>
              <a:rPr lang="en-GB" dirty="0" smtClean="0"/>
              <a:t>.</a:t>
            </a:r>
          </a:p>
          <a:p>
            <a:pPr algn="just"/>
            <a:endParaRPr lang="en-GB" dirty="0"/>
          </a:p>
          <a:p>
            <a:pPr algn="just"/>
            <a:r>
              <a:rPr lang="en-GB" dirty="0" err="1" smtClean="0"/>
              <a:t>Cyfansoddwyd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llawysgrifen</a:t>
            </a:r>
            <a:r>
              <a:rPr lang="en-GB" dirty="0" smtClean="0"/>
              <a:t> </a:t>
            </a:r>
            <a:r>
              <a:rPr lang="en-GB" b="1" dirty="0" smtClean="0"/>
              <a:t>Gurmukhi</a:t>
            </a:r>
            <a:r>
              <a:rPr lang="en-GB" dirty="0" smtClean="0"/>
              <a:t>,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wedi’i</a:t>
            </a:r>
            <a:r>
              <a:rPr lang="en-GB" dirty="0" smtClean="0"/>
              <a:t> </a:t>
            </a:r>
            <a:r>
              <a:rPr lang="en-GB" dirty="0" err="1" smtClean="0"/>
              <a:t>phriodoli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Guru </a:t>
            </a:r>
            <a:r>
              <a:rPr lang="en-GB" dirty="0" err="1" smtClean="0"/>
              <a:t>Angad</a:t>
            </a:r>
            <a:r>
              <a:rPr lang="en-GB" dirty="0" smtClean="0"/>
              <a:t>. </a:t>
            </a:r>
          </a:p>
          <a:p>
            <a:pPr algn="just"/>
            <a:endParaRPr lang="en-GB" dirty="0"/>
          </a:p>
          <a:p>
            <a:pPr algn="just"/>
            <a:r>
              <a:rPr lang="en-GB" dirty="0" err="1" smtClean="0"/>
              <a:t>Ystyrir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Adi</a:t>
            </a:r>
            <a:r>
              <a:rPr lang="en-GB" dirty="0" smtClean="0"/>
              <a:t> </a:t>
            </a:r>
            <a:r>
              <a:rPr lang="en-GB" dirty="0" err="1" smtClean="0"/>
              <a:t>Granth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Guru </a:t>
            </a:r>
            <a:r>
              <a:rPr lang="en-GB" dirty="0" err="1" smtClean="0"/>
              <a:t>tragwyddol</a:t>
            </a:r>
            <a:r>
              <a:rPr lang="en-GB" dirty="0" smtClean="0"/>
              <a:t> y </a:t>
            </a:r>
            <a:r>
              <a:rPr lang="en-GB" dirty="0" err="1" smtClean="0"/>
              <a:t>Sikhiaid</a:t>
            </a:r>
            <a:r>
              <a:rPr lang="en-GB" dirty="0" smtClean="0"/>
              <a:t>,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awdurdod</a:t>
            </a:r>
            <a:r>
              <a:rPr lang="en-GB" dirty="0" smtClean="0"/>
              <a:t> </a:t>
            </a:r>
            <a:r>
              <a:rPr lang="en-GB" dirty="0" err="1" smtClean="0"/>
              <a:t>eithaf</a:t>
            </a:r>
            <a:r>
              <a:rPr lang="en-GB" dirty="0" smtClean="0"/>
              <a:t> o ran </a:t>
            </a:r>
            <a:r>
              <a:rPr lang="en-GB" dirty="0" err="1" smtClean="0"/>
              <a:t>materion</a:t>
            </a:r>
            <a:r>
              <a:rPr lang="en-GB" dirty="0" smtClean="0"/>
              <a:t> </a:t>
            </a:r>
            <a:r>
              <a:rPr lang="en-GB" dirty="0" err="1" smtClean="0"/>
              <a:t>ysbrydol</a:t>
            </a:r>
            <a:r>
              <a:rPr lang="en-GB" dirty="0" smtClean="0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79871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064896" cy="924475"/>
          </a:xfrm>
        </p:spPr>
        <p:txBody>
          <a:bodyPr/>
          <a:lstStyle/>
          <a:p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Adi</a:t>
            </a:r>
            <a:r>
              <a:rPr lang="en-GB" dirty="0" smtClean="0"/>
              <a:t> </a:t>
            </a:r>
            <a:r>
              <a:rPr lang="en-GB" dirty="0" err="1" smtClean="0"/>
              <a:t>Granth</a:t>
            </a:r>
            <a:r>
              <a:rPr lang="en-GB" dirty="0" smtClean="0"/>
              <a:t>/Guru </a:t>
            </a:r>
            <a:r>
              <a:rPr lang="en-GB" dirty="0" err="1" smtClean="0"/>
              <a:t>Granth</a:t>
            </a:r>
            <a:r>
              <a:rPr lang="en-GB" dirty="0" smtClean="0"/>
              <a:t> Sahib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340966"/>
            <a:ext cx="8280920" cy="5544615"/>
          </a:xfrm>
        </p:spPr>
        <p:txBody>
          <a:bodyPr>
            <a:normAutofit/>
          </a:bodyPr>
          <a:lstStyle/>
          <a:p>
            <a:pPr algn="just"/>
            <a:r>
              <a:rPr lang="en-GB" dirty="0" err="1"/>
              <a:t>Datblygwyd</a:t>
            </a:r>
            <a:r>
              <a:rPr lang="en-GB" dirty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Adi</a:t>
            </a:r>
            <a:r>
              <a:rPr lang="en-GB" dirty="0" smtClean="0"/>
              <a:t> </a:t>
            </a:r>
            <a:r>
              <a:rPr lang="en-GB" dirty="0" err="1" smtClean="0"/>
              <a:t>Granth</a:t>
            </a:r>
            <a:r>
              <a:rPr lang="en-GB" dirty="0" smtClean="0"/>
              <a:t> </a:t>
            </a:r>
            <a:r>
              <a:rPr lang="en-GB" dirty="0" err="1"/>
              <a:t>dros</a:t>
            </a:r>
            <a:r>
              <a:rPr lang="en-GB" dirty="0"/>
              <a:t> </a:t>
            </a:r>
            <a:r>
              <a:rPr lang="en-GB" dirty="0" err="1"/>
              <a:t>gyfnod</a:t>
            </a:r>
            <a:r>
              <a:rPr lang="en-GB" dirty="0"/>
              <a:t> o </a:t>
            </a:r>
            <a:r>
              <a:rPr lang="en-GB" dirty="0" err="1"/>
              <a:t>tua</a:t>
            </a:r>
            <a:r>
              <a:rPr lang="en-GB" dirty="0"/>
              <a:t> 200 </a:t>
            </a:r>
            <a:r>
              <a:rPr lang="en-GB" dirty="0" err="1"/>
              <a:t>mlynedd</a:t>
            </a:r>
            <a:r>
              <a:rPr lang="en-GB" dirty="0"/>
              <a:t>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 err="1" smtClean="0"/>
              <a:t>Dechreuodd</a:t>
            </a:r>
            <a:r>
              <a:rPr lang="en-GB" dirty="0" smtClean="0"/>
              <a:t> </a:t>
            </a:r>
            <a:r>
              <a:rPr lang="en-GB" dirty="0" err="1"/>
              <a:t>gyda</a:t>
            </a:r>
            <a:r>
              <a:rPr lang="en-GB" dirty="0"/>
              <a:t> Guru Nanak a </a:t>
            </a:r>
            <a:r>
              <a:rPr lang="en-GB" dirty="0" err="1"/>
              <a:t>oedd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cyfleu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neges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ffurf</a:t>
            </a:r>
            <a:r>
              <a:rPr lang="en-GB" dirty="0"/>
              <a:t> </a:t>
            </a:r>
            <a:r>
              <a:rPr lang="en-GB" dirty="0" err="1" smtClean="0"/>
              <a:t>barddoniaeth</a:t>
            </a:r>
            <a:r>
              <a:rPr lang="en-GB" dirty="0" smtClean="0"/>
              <a:t> (947 o </a:t>
            </a:r>
            <a:r>
              <a:rPr lang="en-GB" dirty="0" err="1" smtClean="0"/>
              <a:t>emynau</a:t>
            </a:r>
            <a:r>
              <a:rPr lang="en-GB" dirty="0" smtClean="0"/>
              <a:t>),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/>
              <a:t>annog</a:t>
            </a:r>
            <a:r>
              <a:rPr lang="en-GB" dirty="0"/>
              <a:t> y </a:t>
            </a:r>
            <a:r>
              <a:rPr lang="en-GB" dirty="0" err="1"/>
              <a:t>defnydd</a:t>
            </a:r>
            <a:r>
              <a:rPr lang="en-GB" dirty="0"/>
              <a:t> </a:t>
            </a:r>
            <a:r>
              <a:rPr lang="en-GB" dirty="0" err="1"/>
              <a:t>o’i</a:t>
            </a:r>
            <a:r>
              <a:rPr lang="en-GB" dirty="0"/>
              <a:t> </a:t>
            </a:r>
            <a:r>
              <a:rPr lang="en-GB" dirty="0" err="1"/>
              <a:t>gyfansoddiadau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 smtClean="0"/>
              <a:t>hun</a:t>
            </a:r>
            <a:r>
              <a:rPr lang="en-GB" dirty="0" smtClean="0"/>
              <a:t>. 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dirty="0" err="1" smtClean="0"/>
              <a:t>Gwnaed</a:t>
            </a:r>
            <a:r>
              <a:rPr lang="en-GB" dirty="0" smtClean="0"/>
              <a:t> </a:t>
            </a:r>
            <a:r>
              <a:rPr lang="en-GB" dirty="0"/>
              <a:t>y </a:t>
            </a:r>
            <a:r>
              <a:rPr lang="en-GB" dirty="0" err="1"/>
              <a:t>penderfyniad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ryw</a:t>
            </a:r>
            <a:r>
              <a:rPr lang="en-GB" dirty="0"/>
              <a:t> </a:t>
            </a:r>
            <a:r>
              <a:rPr lang="en-GB" dirty="0" err="1"/>
              <a:t>adeg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emynau</a:t>
            </a:r>
            <a:r>
              <a:rPr lang="en-GB" dirty="0"/>
              <a:t> Guru Nanak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lawr</a:t>
            </a:r>
            <a:r>
              <a:rPr lang="en-GB" dirty="0"/>
              <a:t>. </a:t>
            </a:r>
            <a:r>
              <a:rPr lang="en-GB" dirty="0" err="1" smtClean="0"/>
              <a:t>Rhoddir</a:t>
            </a:r>
            <a:r>
              <a:rPr lang="en-GB" dirty="0" smtClean="0"/>
              <a:t> clod </a:t>
            </a:r>
            <a:r>
              <a:rPr lang="en-GB" dirty="0" err="1"/>
              <a:t>i’r</a:t>
            </a:r>
            <a:r>
              <a:rPr lang="en-GB" dirty="0"/>
              <a:t> ail Guru, Guru </a:t>
            </a:r>
            <a:r>
              <a:rPr lang="en-GB" dirty="0" err="1"/>
              <a:t>Angad</a:t>
            </a:r>
            <a:r>
              <a:rPr lang="en-GB" dirty="0"/>
              <a:t>, am y </a:t>
            </a:r>
            <a:r>
              <a:rPr lang="en-GB" dirty="0" err="1"/>
              <a:t>weithred</a:t>
            </a:r>
            <a:r>
              <a:rPr lang="en-GB" dirty="0"/>
              <a:t> </a:t>
            </a:r>
            <a:r>
              <a:rPr lang="en-GB" dirty="0" smtClean="0"/>
              <a:t>hon, </a:t>
            </a:r>
            <a:r>
              <a:rPr lang="en-GB" dirty="0" err="1" smtClean="0"/>
              <a:t>efallai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modd</a:t>
            </a:r>
            <a:r>
              <a:rPr lang="en-GB" dirty="0" smtClean="0"/>
              <a:t> o </a:t>
            </a:r>
            <a:r>
              <a:rPr lang="en-GB" dirty="0" err="1" smtClean="0"/>
              <a:t>wrthwynebu</a:t>
            </a:r>
            <a:r>
              <a:rPr lang="en-GB" dirty="0" smtClean="0"/>
              <a:t> </a:t>
            </a:r>
            <a:r>
              <a:rPr lang="en-GB" dirty="0" err="1" smtClean="0"/>
              <a:t>casgliadau</a:t>
            </a:r>
            <a:r>
              <a:rPr lang="en-GB" dirty="0" smtClean="0"/>
              <a:t> </a:t>
            </a:r>
            <a:r>
              <a:rPr lang="en-GB" dirty="0" err="1" smtClean="0"/>
              <a:t>ffug</a:t>
            </a:r>
            <a:r>
              <a:rPr lang="en-GB" dirty="0" smtClean="0"/>
              <a:t>. </a:t>
            </a:r>
          </a:p>
          <a:p>
            <a:pPr algn="just"/>
            <a:endParaRPr lang="en-GB" dirty="0" smtClean="0"/>
          </a:p>
          <a:p>
            <a:pPr algn="just"/>
            <a:r>
              <a:rPr lang="en-GB" dirty="0"/>
              <a:t>Dim </a:t>
            </a:r>
            <a:r>
              <a:rPr lang="en-GB" dirty="0" err="1"/>
              <a:t>ond</a:t>
            </a:r>
            <a:r>
              <a:rPr lang="en-GB" dirty="0"/>
              <a:t> 62 </a:t>
            </a:r>
            <a:r>
              <a:rPr lang="en-GB" dirty="0" err="1"/>
              <a:t>o’i</a:t>
            </a:r>
            <a:r>
              <a:rPr lang="en-GB" dirty="0"/>
              <a:t> </a:t>
            </a:r>
            <a:r>
              <a:rPr lang="en-GB" dirty="0" err="1"/>
              <a:t>emynau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 y </a:t>
            </a:r>
            <a:r>
              <a:rPr lang="en-GB" dirty="0" err="1"/>
              <a:t>gwnaeth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hychwanegu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858165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80920" cy="924475"/>
          </a:xfrm>
        </p:spPr>
        <p:txBody>
          <a:bodyPr/>
          <a:lstStyle/>
          <a:p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Adi</a:t>
            </a:r>
            <a:r>
              <a:rPr lang="en-GB" dirty="0" smtClean="0"/>
              <a:t> </a:t>
            </a:r>
            <a:r>
              <a:rPr lang="en-GB" dirty="0" err="1" smtClean="0"/>
              <a:t>Granth</a:t>
            </a:r>
            <a:r>
              <a:rPr lang="en-GB" dirty="0" smtClean="0"/>
              <a:t>/Guru </a:t>
            </a:r>
            <a:r>
              <a:rPr lang="en-GB" dirty="0" err="1" smtClean="0"/>
              <a:t>Granth</a:t>
            </a:r>
            <a:r>
              <a:rPr lang="en-GB" dirty="0" smtClean="0"/>
              <a:t> Sahib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700808"/>
            <a:ext cx="8568952" cy="5328592"/>
          </a:xfrm>
        </p:spPr>
        <p:txBody>
          <a:bodyPr>
            <a:normAutofit/>
          </a:bodyPr>
          <a:lstStyle/>
          <a:p>
            <a:pPr algn="just"/>
            <a:endParaRPr lang="en-GB" sz="1600" dirty="0" smtClean="0"/>
          </a:p>
          <a:p>
            <a:pPr algn="just"/>
            <a:r>
              <a:rPr lang="en-GB" sz="1600" dirty="0" smtClean="0"/>
              <a:t>Guru Amar Das: 907 o </a:t>
            </a:r>
            <a:r>
              <a:rPr lang="en-GB" sz="1600" dirty="0" err="1" smtClean="0"/>
              <a:t>emynau</a:t>
            </a:r>
            <a:r>
              <a:rPr lang="en-GB" sz="1600" dirty="0" smtClean="0"/>
              <a:t>.</a:t>
            </a:r>
          </a:p>
          <a:p>
            <a:pPr algn="just"/>
            <a:endParaRPr lang="en-GB" sz="1600" dirty="0"/>
          </a:p>
          <a:p>
            <a:pPr algn="just"/>
            <a:r>
              <a:rPr lang="en-GB" sz="1600" dirty="0" smtClean="0"/>
              <a:t>Guru Ram Das: 679 o </a:t>
            </a:r>
            <a:r>
              <a:rPr lang="en-GB" sz="1600" dirty="0" err="1" smtClean="0"/>
              <a:t>emynau</a:t>
            </a:r>
            <a:r>
              <a:rPr lang="en-GB" sz="1600" dirty="0" smtClean="0"/>
              <a:t>.</a:t>
            </a:r>
          </a:p>
          <a:p>
            <a:pPr algn="just"/>
            <a:endParaRPr lang="en-GB" sz="1600" dirty="0"/>
          </a:p>
          <a:p>
            <a:pPr algn="just"/>
            <a:r>
              <a:rPr lang="en-GB" sz="1600" dirty="0" smtClean="0"/>
              <a:t>Guru </a:t>
            </a:r>
            <a:r>
              <a:rPr lang="en-GB" sz="1600" dirty="0" err="1" smtClean="0"/>
              <a:t>Arjan</a:t>
            </a:r>
            <a:r>
              <a:rPr lang="en-GB" sz="1600" dirty="0" smtClean="0"/>
              <a:t>: 2218 o </a:t>
            </a:r>
            <a:r>
              <a:rPr lang="en-GB" sz="1600" dirty="0" err="1" smtClean="0"/>
              <a:t>emynau</a:t>
            </a:r>
            <a:r>
              <a:rPr lang="en-GB" sz="1600" dirty="0" smtClean="0"/>
              <a:t>. </a:t>
            </a:r>
            <a:endParaRPr lang="en-GB" sz="1600" dirty="0"/>
          </a:p>
          <a:p>
            <a:pPr marL="0" indent="0" algn="just">
              <a:buNone/>
            </a:pPr>
            <a:endParaRPr lang="en-GB" sz="1600" dirty="0" smtClean="0"/>
          </a:p>
          <a:p>
            <a:pPr algn="just"/>
            <a:r>
              <a:rPr lang="en-GB" sz="1600" dirty="0"/>
              <a:t>Y </a:t>
            </a:r>
            <a:r>
              <a:rPr lang="en-GB" sz="1600" dirty="0" err="1"/>
              <a:t>datblygiad</a:t>
            </a:r>
            <a:r>
              <a:rPr lang="en-GB" sz="1600" dirty="0"/>
              <a:t> </a:t>
            </a:r>
            <a:r>
              <a:rPr lang="en-GB" sz="1600" dirty="0" err="1"/>
              <a:t>pwysicaf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stori</a:t>
            </a:r>
            <a:r>
              <a:rPr lang="en-GB" sz="1600" dirty="0"/>
              <a:t> </a:t>
            </a:r>
            <a:r>
              <a:rPr lang="en-GB" sz="1600" dirty="0" err="1"/>
              <a:t>ysgrythurau</a:t>
            </a:r>
            <a:r>
              <a:rPr lang="en-GB" sz="1600" dirty="0"/>
              <a:t> </a:t>
            </a:r>
            <a:r>
              <a:rPr lang="en-GB" sz="1600" dirty="0" err="1" smtClean="0"/>
              <a:t>Sikhaeth</a:t>
            </a:r>
            <a:r>
              <a:rPr lang="en-GB" sz="1600" dirty="0" smtClean="0"/>
              <a:t> </a:t>
            </a:r>
            <a:r>
              <a:rPr lang="en-GB" sz="1600" dirty="0" err="1" smtClean="0"/>
              <a:t>oedd</a:t>
            </a:r>
            <a:r>
              <a:rPr lang="en-GB" sz="1600" dirty="0" smtClean="0"/>
              <a:t> </a:t>
            </a:r>
            <a:r>
              <a:rPr lang="en-GB" sz="1600" dirty="0" err="1"/>
              <a:t>penderfyniad</a:t>
            </a:r>
            <a:r>
              <a:rPr lang="en-GB" sz="1600" dirty="0"/>
              <a:t> Guru </a:t>
            </a:r>
            <a:r>
              <a:rPr lang="en-GB" sz="1600" dirty="0" err="1"/>
              <a:t>Arjan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grynhoi</a:t>
            </a:r>
            <a:r>
              <a:rPr lang="en-GB" sz="1600" dirty="0"/>
              <a:t> </a:t>
            </a:r>
            <a:r>
              <a:rPr lang="en-GB" sz="1600" dirty="0" err="1"/>
              <a:t>mewn</a:t>
            </a:r>
            <a:r>
              <a:rPr lang="en-GB" sz="1600" dirty="0"/>
              <a:t> un </a:t>
            </a:r>
            <a:r>
              <a:rPr lang="en-GB" sz="1600" dirty="0" err="1"/>
              <a:t>gyfrol</a:t>
            </a:r>
            <a:r>
              <a:rPr lang="en-GB" sz="1600" dirty="0"/>
              <a:t> </a:t>
            </a:r>
            <a:r>
              <a:rPr lang="en-GB" sz="1600" dirty="0" err="1"/>
              <a:t>casgliad</a:t>
            </a:r>
            <a:r>
              <a:rPr lang="en-GB" sz="1600" dirty="0"/>
              <a:t> </a:t>
            </a:r>
            <a:r>
              <a:rPr lang="en-GB" sz="1600" dirty="0" err="1"/>
              <a:t>awdurdodol</a:t>
            </a:r>
            <a:r>
              <a:rPr lang="en-GB" sz="1600" dirty="0"/>
              <a:t> o </a:t>
            </a:r>
            <a:r>
              <a:rPr lang="en-GB" sz="1600" b="1" i="1" dirty="0" err="1"/>
              <a:t>bani</a:t>
            </a:r>
            <a:r>
              <a:rPr lang="en-GB" sz="1600" dirty="0"/>
              <a:t> </a:t>
            </a:r>
            <a:r>
              <a:rPr lang="en-GB" sz="1600" dirty="0" err="1"/>
              <a:t>dilys</a:t>
            </a:r>
            <a:r>
              <a:rPr lang="en-GB" sz="1600" dirty="0"/>
              <a:t> </a:t>
            </a:r>
            <a:r>
              <a:rPr lang="en-GB" sz="1600" dirty="0" err="1"/>
              <a:t>a’i</a:t>
            </a:r>
            <a:r>
              <a:rPr lang="en-GB" sz="1600" dirty="0"/>
              <a:t> </a:t>
            </a:r>
            <a:r>
              <a:rPr lang="en-GB" sz="1600" dirty="0" err="1"/>
              <a:t>leoli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yr</a:t>
            </a:r>
            <a:r>
              <a:rPr lang="en-GB" sz="1600" dirty="0"/>
              <a:t> </a:t>
            </a:r>
            <a:r>
              <a:rPr lang="en-GB" sz="1600" b="1" dirty="0" err="1"/>
              <a:t>Harmandir</a:t>
            </a:r>
            <a:r>
              <a:rPr lang="en-GB" sz="1600" b="1" dirty="0"/>
              <a:t> Sahib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smtClean="0"/>
              <a:t>Amritsar.</a:t>
            </a:r>
          </a:p>
          <a:p>
            <a:pPr algn="just"/>
            <a:endParaRPr lang="en-GB" sz="1600" dirty="0"/>
          </a:p>
          <a:p>
            <a:pPr algn="just"/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ogystal</a:t>
            </a:r>
            <a:r>
              <a:rPr lang="en-GB" sz="1600" dirty="0"/>
              <a:t> â </a:t>
            </a:r>
            <a:r>
              <a:rPr lang="en-GB" sz="1600" dirty="0" err="1"/>
              <a:t>gwneud</a:t>
            </a:r>
            <a:r>
              <a:rPr lang="en-GB" sz="1600" dirty="0"/>
              <a:t> </a:t>
            </a:r>
            <a:r>
              <a:rPr lang="en-GB" sz="1600" dirty="0" err="1"/>
              <a:t>defnydd</a:t>
            </a:r>
            <a:r>
              <a:rPr lang="en-GB" sz="1600" dirty="0"/>
              <a:t> o </a:t>
            </a:r>
            <a:r>
              <a:rPr lang="en-GB" sz="1600" dirty="0" err="1"/>
              <a:t>ffynonellau</a:t>
            </a:r>
            <a:r>
              <a:rPr lang="en-GB" sz="1600" dirty="0"/>
              <a:t> </a:t>
            </a:r>
            <a:r>
              <a:rPr lang="en-GB" sz="1600" dirty="0" err="1"/>
              <a:t>ysgrifenedig</a:t>
            </a:r>
            <a:r>
              <a:rPr lang="en-GB" sz="1600" dirty="0"/>
              <a:t> a </a:t>
            </a:r>
            <a:r>
              <a:rPr lang="en-GB" sz="1600" dirty="0" err="1"/>
              <a:t>oedd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</a:t>
            </a:r>
            <a:r>
              <a:rPr lang="en-GB" sz="1600" dirty="0" err="1" smtClean="0"/>
              <a:t>gael</a:t>
            </a:r>
            <a:r>
              <a:rPr lang="en-GB" sz="1600" dirty="0" smtClean="0"/>
              <a:t>, </a:t>
            </a:r>
            <a:r>
              <a:rPr lang="en-GB" sz="1600" dirty="0" err="1" smtClean="0"/>
              <a:t>cafodd</a:t>
            </a:r>
            <a:r>
              <a:rPr lang="en-GB" sz="1600" dirty="0" smtClean="0"/>
              <a:t> </a:t>
            </a:r>
            <a:r>
              <a:rPr lang="en-GB" sz="1600" dirty="0"/>
              <a:t>Guru </a:t>
            </a:r>
            <a:r>
              <a:rPr lang="en-GB" sz="1600" dirty="0" err="1"/>
              <a:t>Arjan</a:t>
            </a:r>
            <a:r>
              <a:rPr lang="en-GB" sz="1600" dirty="0"/>
              <a:t> </a:t>
            </a:r>
            <a:r>
              <a:rPr lang="en-GB" sz="1600" dirty="0" err="1"/>
              <a:t>gymorth</a:t>
            </a:r>
            <a:r>
              <a:rPr lang="en-GB" sz="1600" dirty="0"/>
              <a:t> </a:t>
            </a:r>
            <a:r>
              <a:rPr lang="en-GB" sz="1600" dirty="0" err="1" smtClean="0"/>
              <a:t>gan</a:t>
            </a:r>
            <a:r>
              <a:rPr lang="en-GB" sz="1600" dirty="0" smtClean="0"/>
              <a:t> </a:t>
            </a:r>
            <a:r>
              <a:rPr lang="en-GB" sz="1600" b="1" dirty="0" smtClean="0"/>
              <a:t>Bhai Buddha</a:t>
            </a:r>
            <a:r>
              <a:rPr lang="en-GB" sz="1600" dirty="0" smtClean="0"/>
              <a:t>, </a:t>
            </a:r>
            <a:r>
              <a:rPr lang="en-GB" sz="1600" dirty="0"/>
              <a:t>un o </a:t>
            </a:r>
            <a:r>
              <a:rPr lang="en-GB" sz="1600" dirty="0" err="1"/>
              <a:t>oroeswyr</a:t>
            </a:r>
            <a:r>
              <a:rPr lang="en-GB" sz="1600" dirty="0"/>
              <a:t> </a:t>
            </a:r>
            <a:r>
              <a:rPr lang="en-GB" sz="1600" dirty="0" err="1"/>
              <a:t>cymuned</a:t>
            </a:r>
            <a:r>
              <a:rPr lang="en-GB" sz="1600" dirty="0"/>
              <a:t> </a:t>
            </a:r>
            <a:r>
              <a:rPr lang="en-GB" sz="1600" dirty="0" err="1"/>
              <a:t>Kartarpur</a:t>
            </a:r>
            <a:r>
              <a:rPr lang="en-GB" sz="1600" dirty="0"/>
              <a:t>, a </a:t>
            </a:r>
            <a:r>
              <a:rPr lang="en-GB" sz="1600" dirty="0" err="1" smtClean="0"/>
              <a:t>gan</a:t>
            </a:r>
            <a:r>
              <a:rPr lang="en-GB" sz="1600" dirty="0" smtClean="0"/>
              <a:t> </a:t>
            </a:r>
            <a:r>
              <a:rPr lang="en-GB" sz="1600" b="1" dirty="0"/>
              <a:t>Bhai </a:t>
            </a:r>
            <a:r>
              <a:rPr lang="en-GB" sz="1600" b="1" dirty="0" err="1"/>
              <a:t>Gurdas</a:t>
            </a:r>
            <a:r>
              <a:rPr lang="en-GB" sz="1600" dirty="0"/>
              <a:t>, </a:t>
            </a:r>
            <a:r>
              <a:rPr lang="en-GB" sz="1600" dirty="0" err="1"/>
              <a:t>nai</a:t>
            </a:r>
            <a:r>
              <a:rPr lang="en-GB" sz="1600" dirty="0"/>
              <a:t> Guru Amar Das a </a:t>
            </a:r>
            <a:r>
              <a:rPr lang="en-GB" sz="1600" dirty="0" err="1"/>
              <a:t>ddisgrifir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aml</a:t>
            </a:r>
            <a:r>
              <a:rPr lang="en-GB" sz="1600" dirty="0"/>
              <a:t> </a:t>
            </a:r>
            <a:r>
              <a:rPr lang="en-GB" sz="1600" dirty="0" err="1"/>
              <a:t>fel</a:t>
            </a:r>
            <a:r>
              <a:rPr lang="en-GB" sz="1600" dirty="0"/>
              <a:t> </a:t>
            </a:r>
            <a:r>
              <a:rPr lang="en-GB" sz="1600" dirty="0" err="1"/>
              <a:t>hanesydd</a:t>
            </a:r>
            <a:r>
              <a:rPr lang="en-GB" sz="1600" dirty="0"/>
              <a:t> </a:t>
            </a:r>
            <a:r>
              <a:rPr lang="en-GB" sz="1600" dirty="0" err="1"/>
              <a:t>cyntaf</a:t>
            </a:r>
            <a:r>
              <a:rPr lang="en-GB" sz="1600" dirty="0"/>
              <a:t> </a:t>
            </a:r>
            <a:r>
              <a:rPr lang="en-GB" sz="1600" dirty="0" err="1" smtClean="0"/>
              <a:t>Sikhaeth</a:t>
            </a:r>
            <a:r>
              <a:rPr lang="en-GB" sz="1600" dirty="0"/>
              <a:t>. </a:t>
            </a:r>
            <a:endParaRPr lang="en-GB" sz="1600" dirty="0" smtClean="0"/>
          </a:p>
          <a:p>
            <a:pPr algn="just"/>
            <a:endParaRPr lang="en-GB" sz="1600" dirty="0"/>
          </a:p>
          <a:p>
            <a:pPr algn="just"/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2082905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08912" cy="924475"/>
          </a:xfrm>
        </p:spPr>
        <p:txBody>
          <a:bodyPr/>
          <a:lstStyle/>
          <a:p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Adi</a:t>
            </a:r>
            <a:r>
              <a:rPr lang="en-GB" dirty="0" smtClean="0"/>
              <a:t> </a:t>
            </a:r>
            <a:r>
              <a:rPr lang="en-GB" dirty="0" err="1" smtClean="0"/>
              <a:t>Granth</a:t>
            </a:r>
            <a:r>
              <a:rPr lang="en-GB" dirty="0" smtClean="0"/>
              <a:t>/Guru </a:t>
            </a:r>
            <a:r>
              <a:rPr lang="en-GB" dirty="0" err="1" smtClean="0"/>
              <a:t>Granth</a:t>
            </a:r>
            <a:r>
              <a:rPr lang="en-GB" dirty="0" smtClean="0"/>
              <a:t> Sahib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916832"/>
            <a:ext cx="8352928" cy="4752528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Ni </a:t>
            </a:r>
            <a:r>
              <a:rPr lang="en-GB" dirty="0" err="1"/>
              <a:t>chafodd</a:t>
            </a:r>
            <a:r>
              <a:rPr lang="en-GB" dirty="0"/>
              <a:t> y </a:t>
            </a:r>
            <a:r>
              <a:rPr lang="en-GB" dirty="0" err="1"/>
              <a:t>chweched</a:t>
            </a:r>
            <a:r>
              <a:rPr lang="en-GB" dirty="0"/>
              <a:t>, y </a:t>
            </a:r>
            <a:r>
              <a:rPr lang="en-GB" dirty="0" err="1"/>
              <a:t>seithfed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wythfed</a:t>
            </a:r>
            <a:r>
              <a:rPr lang="en-GB" dirty="0"/>
              <a:t> Guru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hysbrydoli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gyfansoddi</a:t>
            </a:r>
            <a:r>
              <a:rPr lang="en-GB" dirty="0"/>
              <a:t> </a:t>
            </a:r>
            <a:r>
              <a:rPr lang="en-GB" dirty="0" err="1"/>
              <a:t>emynau</a:t>
            </a:r>
            <a:r>
              <a:rPr lang="en-GB" dirty="0"/>
              <a:t>,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fe</a:t>
            </a:r>
            <a:r>
              <a:rPr lang="en-GB" dirty="0"/>
              <a:t> </a:t>
            </a:r>
            <a:r>
              <a:rPr lang="en-GB" dirty="0" err="1"/>
              <a:t>wnaeth</a:t>
            </a:r>
            <a:r>
              <a:rPr lang="en-GB" dirty="0"/>
              <a:t> y </a:t>
            </a:r>
            <a:r>
              <a:rPr lang="en-GB" dirty="0" err="1"/>
              <a:t>nawfed</a:t>
            </a:r>
            <a:r>
              <a:rPr lang="en-GB" dirty="0"/>
              <a:t> Guru, </a:t>
            </a:r>
            <a:r>
              <a:rPr lang="en-GB" dirty="0" err="1"/>
              <a:t>Tegh</a:t>
            </a:r>
            <a:r>
              <a:rPr lang="en-GB" dirty="0"/>
              <a:t> Bahadur, </a:t>
            </a:r>
            <a:r>
              <a:rPr lang="en-GB" dirty="0" err="1"/>
              <a:t>a’i</a:t>
            </a:r>
            <a:r>
              <a:rPr lang="en-GB" dirty="0"/>
              <a:t> fab, Guru </a:t>
            </a:r>
            <a:r>
              <a:rPr lang="en-GB" dirty="0" err="1"/>
              <a:t>Gobind</a:t>
            </a:r>
            <a:r>
              <a:rPr lang="en-GB" dirty="0"/>
              <a:t> Singh.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 err="1" smtClean="0"/>
              <a:t>Ym</a:t>
            </a:r>
            <a:r>
              <a:rPr lang="en-GB" dirty="0" smtClean="0"/>
              <a:t> </a:t>
            </a:r>
            <a:r>
              <a:rPr lang="en-GB" dirty="0"/>
              <a:t>1706, </a:t>
            </a:r>
            <a:r>
              <a:rPr lang="en-GB" dirty="0" err="1"/>
              <a:t>penderfynodd</a:t>
            </a:r>
            <a:r>
              <a:rPr lang="en-GB" dirty="0"/>
              <a:t> Guru </a:t>
            </a:r>
            <a:r>
              <a:rPr lang="en-GB" dirty="0" err="1"/>
              <a:t>Gobind</a:t>
            </a:r>
            <a:r>
              <a:rPr lang="en-GB" dirty="0"/>
              <a:t> Singh </a:t>
            </a:r>
            <a:r>
              <a:rPr lang="en-GB" dirty="0" err="1"/>
              <a:t>ychwanegu</a:t>
            </a:r>
            <a:r>
              <a:rPr lang="en-GB" dirty="0"/>
              <a:t> </a:t>
            </a:r>
            <a:r>
              <a:rPr lang="en-GB" i="1" dirty="0" err="1"/>
              <a:t>bani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dad at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Adi</a:t>
            </a:r>
            <a:r>
              <a:rPr lang="en-GB" dirty="0"/>
              <a:t> </a:t>
            </a:r>
            <a:r>
              <a:rPr lang="en-GB" dirty="0" err="1" smtClean="0"/>
              <a:t>Granth</a:t>
            </a:r>
            <a:r>
              <a:rPr lang="en-GB" dirty="0" smtClean="0"/>
              <a:t>. </a:t>
            </a:r>
          </a:p>
          <a:p>
            <a:pPr algn="just"/>
            <a:endParaRPr lang="en-GB" dirty="0"/>
          </a:p>
          <a:p>
            <a:pPr algn="just"/>
            <a:r>
              <a:rPr lang="en-GB" dirty="0" err="1" smtClean="0"/>
              <a:t>Cyn</a:t>
            </a:r>
            <a:r>
              <a:rPr lang="en-GB" dirty="0" smtClean="0"/>
              <a:t> </a:t>
            </a:r>
            <a:r>
              <a:rPr lang="en-GB" dirty="0" err="1"/>
              <a:t>iddo</a:t>
            </a:r>
            <a:r>
              <a:rPr lang="en-GB" dirty="0"/>
              <a:t> </a:t>
            </a:r>
            <a:r>
              <a:rPr lang="en-GB" dirty="0" err="1"/>
              <a:t>farw</a:t>
            </a:r>
            <a:r>
              <a:rPr lang="en-GB" dirty="0"/>
              <a:t> </a:t>
            </a:r>
            <a:r>
              <a:rPr lang="en-GB" dirty="0" err="1"/>
              <a:t>ym</a:t>
            </a:r>
            <a:r>
              <a:rPr lang="en-GB" dirty="0"/>
              <a:t> 1708, </a:t>
            </a:r>
            <a:r>
              <a:rPr lang="en-GB" dirty="0" err="1"/>
              <a:t>datganodd</a:t>
            </a:r>
            <a:r>
              <a:rPr lang="en-GB" dirty="0"/>
              <a:t> Guru </a:t>
            </a:r>
            <a:r>
              <a:rPr lang="en-GB" dirty="0" err="1"/>
              <a:t>Gobind</a:t>
            </a:r>
            <a:r>
              <a:rPr lang="en-GB" dirty="0"/>
              <a:t> Singh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fyddai</a:t>
            </a:r>
            <a:r>
              <a:rPr lang="en-GB" dirty="0"/>
              <a:t> </a:t>
            </a:r>
            <a:r>
              <a:rPr lang="en-GB" dirty="0" err="1"/>
              <a:t>rhagor</a:t>
            </a:r>
            <a:r>
              <a:rPr lang="en-GB" dirty="0"/>
              <a:t> o Gurus </a:t>
            </a:r>
            <a:r>
              <a:rPr lang="en-GB" dirty="0" err="1"/>
              <a:t>dynol</a:t>
            </a:r>
            <a:r>
              <a:rPr lang="en-GB" dirty="0"/>
              <a:t>. </a:t>
            </a:r>
            <a:r>
              <a:rPr lang="en-GB" dirty="0" err="1"/>
              <a:t>Dylai</a:t>
            </a:r>
            <a:r>
              <a:rPr lang="en-GB" dirty="0"/>
              <a:t> </a:t>
            </a:r>
            <a:r>
              <a:rPr lang="en-GB" dirty="0" err="1"/>
              <a:t>Sikhiaid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dymuno</a:t>
            </a:r>
            <a:r>
              <a:rPr lang="en-GB" dirty="0"/>
              <a:t> </a:t>
            </a:r>
            <a:r>
              <a:rPr lang="en-GB" dirty="0" err="1"/>
              <a:t>dod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bresenoldeb</a:t>
            </a:r>
            <a:r>
              <a:rPr lang="en-GB" dirty="0"/>
              <a:t> y Guru </a:t>
            </a:r>
            <a:r>
              <a:rPr lang="en-GB" dirty="0" err="1"/>
              <a:t>ddod</a:t>
            </a:r>
            <a:r>
              <a:rPr lang="en-GB" dirty="0"/>
              <a:t> at </a:t>
            </a:r>
            <a:r>
              <a:rPr lang="en-GB" dirty="0" err="1"/>
              <a:t>eiriau’r</a:t>
            </a:r>
            <a:r>
              <a:rPr lang="en-GB" dirty="0"/>
              <a:t> </a:t>
            </a:r>
            <a:r>
              <a:rPr lang="en-GB" dirty="0" err="1" smtClean="0"/>
              <a:t>ysgrythur</a:t>
            </a:r>
            <a:r>
              <a:rPr lang="en-GB" dirty="0" smtClean="0"/>
              <a:t>,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rheini</a:t>
            </a:r>
            <a:r>
              <a:rPr lang="en-GB" dirty="0"/>
              <a:t> </a:t>
            </a:r>
            <a:r>
              <a:rPr lang="en-GB" dirty="0" err="1"/>
              <a:t>fyddai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Guru </a:t>
            </a:r>
            <a:r>
              <a:rPr lang="en-GB" dirty="0" err="1" smtClean="0"/>
              <a:t>bellach</a:t>
            </a:r>
            <a:r>
              <a:rPr lang="en-GB" dirty="0" smtClean="0"/>
              <a:t>…y </a:t>
            </a:r>
            <a:r>
              <a:rPr lang="en-GB" b="1" dirty="0"/>
              <a:t>Guru </a:t>
            </a:r>
            <a:r>
              <a:rPr lang="en-GB" b="1" dirty="0" err="1"/>
              <a:t>Granth</a:t>
            </a:r>
            <a:r>
              <a:rPr lang="en-GB" dirty="0"/>
              <a:t>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 err="1" smtClean="0"/>
              <a:t>Ychwanegir</a:t>
            </a:r>
            <a:r>
              <a:rPr lang="en-GB" dirty="0" smtClean="0"/>
              <a:t> </a:t>
            </a:r>
            <a:r>
              <a:rPr lang="en-GB" dirty="0"/>
              <a:t>‘</a:t>
            </a:r>
            <a:r>
              <a:rPr lang="en-GB" b="1" dirty="0"/>
              <a:t>Sahib</a:t>
            </a:r>
            <a:r>
              <a:rPr lang="en-GB" dirty="0"/>
              <a:t>’ (‘</a:t>
            </a:r>
            <a:r>
              <a:rPr lang="en-GB" dirty="0" err="1"/>
              <a:t>meistr</a:t>
            </a:r>
            <a:r>
              <a:rPr lang="en-GB" dirty="0"/>
              <a:t>’)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rheol</a:t>
            </a:r>
            <a:r>
              <a:rPr lang="en-GB" dirty="0"/>
              <a:t>,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arwydd</a:t>
            </a:r>
            <a:r>
              <a:rPr lang="en-GB" dirty="0"/>
              <a:t> o </a:t>
            </a:r>
            <a:r>
              <a:rPr lang="en-GB" dirty="0" err="1"/>
              <a:t>barch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73672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7125113" cy="924475"/>
          </a:xfrm>
        </p:spPr>
        <p:txBody>
          <a:bodyPr/>
          <a:lstStyle/>
          <a:p>
            <a:r>
              <a:rPr lang="en-GB" dirty="0" smtClean="0"/>
              <a:t>Y </a:t>
            </a:r>
            <a:r>
              <a:rPr lang="en-GB" dirty="0" err="1" smtClean="0"/>
              <a:t>Dasam</a:t>
            </a:r>
            <a:r>
              <a:rPr lang="en-GB" dirty="0" smtClean="0"/>
              <a:t> </a:t>
            </a:r>
            <a:r>
              <a:rPr lang="en-GB" dirty="0" err="1" smtClean="0"/>
              <a:t>Granth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84785"/>
            <a:ext cx="8136904" cy="5040560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Ni </a:t>
            </a:r>
            <a:r>
              <a:rPr lang="en-GB" dirty="0" err="1"/>
              <a:t>wnaeth</a:t>
            </a:r>
            <a:r>
              <a:rPr lang="en-GB" dirty="0"/>
              <a:t> Guru </a:t>
            </a:r>
            <a:r>
              <a:rPr lang="en-GB" dirty="0" err="1"/>
              <a:t>Gobind</a:t>
            </a:r>
            <a:r>
              <a:rPr lang="en-GB" dirty="0"/>
              <a:t> Singh </a:t>
            </a:r>
            <a:r>
              <a:rPr lang="en-GB" dirty="0" err="1"/>
              <a:t>gynnwys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un </a:t>
            </a:r>
            <a:r>
              <a:rPr lang="en-GB" dirty="0" err="1"/>
              <a:t>o’i</a:t>
            </a:r>
            <a:r>
              <a:rPr lang="en-GB" dirty="0"/>
              <a:t> </a:t>
            </a:r>
            <a:r>
              <a:rPr lang="en-GB" dirty="0" err="1"/>
              <a:t>gyfansoddiadau</a:t>
            </a:r>
            <a:r>
              <a:rPr lang="en-GB" dirty="0"/>
              <a:t> </a:t>
            </a:r>
            <a:r>
              <a:rPr lang="en-GB" dirty="0" err="1"/>
              <a:t>barddonol</a:t>
            </a:r>
            <a:r>
              <a:rPr lang="en-GB" dirty="0"/>
              <a:t> </a:t>
            </a:r>
            <a:r>
              <a:rPr lang="en-GB" dirty="0" err="1"/>
              <a:t>ysbrydol</a:t>
            </a:r>
            <a:r>
              <a:rPr lang="en-GB" dirty="0"/>
              <a:t> </a:t>
            </a:r>
            <a:r>
              <a:rPr lang="en-GB" dirty="0" err="1"/>
              <a:t>lu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Guru </a:t>
            </a:r>
            <a:r>
              <a:rPr lang="en-GB" dirty="0" err="1"/>
              <a:t>Granth</a:t>
            </a:r>
            <a:r>
              <a:rPr lang="en-GB" dirty="0"/>
              <a:t> Sahib. </a:t>
            </a:r>
            <a:r>
              <a:rPr lang="en-GB" dirty="0" err="1"/>
              <a:t>Casglwyd</a:t>
            </a:r>
            <a:r>
              <a:rPr lang="en-GB" dirty="0"/>
              <a:t> y </a:t>
            </a:r>
            <a:r>
              <a:rPr lang="en-GB" dirty="0" err="1"/>
              <a:t>rhain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un </a:t>
            </a:r>
            <a:r>
              <a:rPr lang="en-GB" dirty="0" err="1"/>
              <a:t>o’i</a:t>
            </a:r>
            <a:r>
              <a:rPr lang="en-GB" dirty="0"/>
              <a:t> </a:t>
            </a:r>
            <a:r>
              <a:rPr lang="en-GB" dirty="0" err="1"/>
              <a:t>gymdeithion</a:t>
            </a:r>
            <a:r>
              <a:rPr lang="en-GB" dirty="0"/>
              <a:t>, Bhai Mani Singh, </a:t>
            </a:r>
            <a:r>
              <a:rPr lang="en-GB" dirty="0" err="1"/>
              <a:t>ym</a:t>
            </a:r>
            <a:r>
              <a:rPr lang="en-GB" dirty="0"/>
              <a:t> 1734.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b="1" dirty="0" err="1" smtClean="0"/>
              <a:t>Dasam</a:t>
            </a:r>
            <a:r>
              <a:rPr lang="en-GB" b="1" dirty="0" smtClean="0"/>
              <a:t> </a:t>
            </a:r>
            <a:r>
              <a:rPr lang="en-GB" b="1" dirty="0" err="1"/>
              <a:t>Granth</a:t>
            </a:r>
            <a:r>
              <a:rPr lang="en-GB" b="1" dirty="0"/>
              <a:t> </a:t>
            </a:r>
            <a:r>
              <a:rPr lang="en-GB" dirty="0"/>
              <a:t>(‘</a:t>
            </a:r>
            <a:r>
              <a:rPr lang="en-GB" dirty="0" err="1"/>
              <a:t>casgliad</a:t>
            </a:r>
            <a:r>
              <a:rPr lang="en-GB" dirty="0"/>
              <a:t> y </a:t>
            </a:r>
            <a:r>
              <a:rPr lang="en-GB" dirty="0" err="1"/>
              <a:t>Degfed</a:t>
            </a:r>
            <a:r>
              <a:rPr lang="en-GB" dirty="0"/>
              <a:t> Guru’)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teitl</a:t>
            </a:r>
            <a:r>
              <a:rPr lang="en-GB" dirty="0"/>
              <a:t> a </a:t>
            </a:r>
            <a:r>
              <a:rPr lang="en-GB" dirty="0" err="1"/>
              <a:t>roddir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casgliad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,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rhywfaint</a:t>
            </a:r>
            <a:r>
              <a:rPr lang="en-GB" dirty="0"/>
              <a:t> o </a:t>
            </a:r>
            <a:r>
              <a:rPr lang="en-GB" dirty="0" err="1"/>
              <a:t>waith</a:t>
            </a:r>
            <a:r>
              <a:rPr lang="en-GB" dirty="0"/>
              <a:t> </a:t>
            </a:r>
            <a:r>
              <a:rPr lang="en-GB" dirty="0" err="1"/>
              <a:t>beirdd</a:t>
            </a:r>
            <a:r>
              <a:rPr lang="en-GB" dirty="0"/>
              <a:t> a </a:t>
            </a:r>
            <a:r>
              <a:rPr lang="en-GB" dirty="0" err="1"/>
              <a:t>fu’n</a:t>
            </a:r>
            <a:r>
              <a:rPr lang="en-GB" dirty="0"/>
              <a:t> </a:t>
            </a:r>
            <a:r>
              <a:rPr lang="en-GB" dirty="0" err="1"/>
              <a:t>gwasanaethu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llys</a:t>
            </a:r>
            <a:r>
              <a:rPr lang="en-GB" dirty="0"/>
              <a:t> y Guru.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 err="1" smtClean="0"/>
              <a:t>Gellir</a:t>
            </a:r>
            <a:r>
              <a:rPr lang="en-GB" dirty="0" smtClean="0"/>
              <a:t> </a:t>
            </a:r>
            <a:r>
              <a:rPr lang="en-GB" dirty="0" err="1"/>
              <a:t>darllen</a:t>
            </a:r>
            <a:r>
              <a:rPr lang="en-GB" dirty="0"/>
              <a:t> y </a:t>
            </a:r>
            <a:r>
              <a:rPr lang="en-GB" dirty="0" err="1"/>
              <a:t>Dasam</a:t>
            </a:r>
            <a:r>
              <a:rPr lang="en-GB" dirty="0"/>
              <a:t> </a:t>
            </a:r>
            <a:r>
              <a:rPr lang="en-GB" dirty="0" err="1"/>
              <a:t>Granth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gurdwaras</a:t>
            </a:r>
            <a:r>
              <a:rPr lang="en-GB" dirty="0"/>
              <a:t> a </a:t>
            </a:r>
            <a:r>
              <a:rPr lang="en-GB" dirty="0" err="1"/>
              <a:t>defnyddir</a:t>
            </a:r>
            <a:r>
              <a:rPr lang="en-GB" dirty="0"/>
              <a:t>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o’i</a:t>
            </a:r>
            <a:r>
              <a:rPr lang="en-GB" dirty="0"/>
              <a:t> </a:t>
            </a:r>
            <a:r>
              <a:rPr lang="en-GB" dirty="0" err="1"/>
              <a:t>emynau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seremoni</a:t>
            </a:r>
            <a:r>
              <a:rPr lang="en-GB" dirty="0"/>
              <a:t> </a:t>
            </a:r>
            <a:r>
              <a:rPr lang="en-GB" dirty="0" err="1" smtClean="0"/>
              <a:t>dderbyn</a:t>
            </a:r>
            <a:r>
              <a:rPr lang="en-GB" dirty="0" smtClean="0"/>
              <a:t>,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awdurdod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gydradd</a:t>
            </a:r>
            <a:r>
              <a:rPr lang="en-GB" dirty="0"/>
              <a:t> ag </a:t>
            </a:r>
            <a:r>
              <a:rPr lang="en-GB" dirty="0" err="1"/>
              <a:t>awdurdod</a:t>
            </a:r>
            <a:r>
              <a:rPr lang="en-GB" dirty="0"/>
              <a:t> y Guru </a:t>
            </a:r>
            <a:r>
              <a:rPr lang="en-GB" dirty="0" err="1"/>
              <a:t>Granth</a:t>
            </a:r>
            <a:r>
              <a:rPr lang="en-GB" dirty="0"/>
              <a:t> </a:t>
            </a:r>
            <a:r>
              <a:rPr lang="en-GB" dirty="0" smtClean="0"/>
              <a:t>Sahib. </a:t>
            </a:r>
            <a:endParaRPr lang="en-GB" dirty="0"/>
          </a:p>
          <a:p>
            <a:pPr algn="just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6562195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7848872" cy="924475"/>
          </a:xfrm>
        </p:spPr>
        <p:txBody>
          <a:bodyPr/>
          <a:lstStyle/>
          <a:p>
            <a:r>
              <a:rPr lang="en-GB" dirty="0" err="1" smtClean="0"/>
              <a:t>Pwysigrwydd</a:t>
            </a:r>
            <a:r>
              <a:rPr lang="en-GB" dirty="0" smtClean="0"/>
              <a:t> y Guru </a:t>
            </a:r>
            <a:r>
              <a:rPr lang="en-GB" dirty="0" err="1" smtClean="0"/>
              <a:t>Granth</a:t>
            </a:r>
            <a:r>
              <a:rPr lang="en-GB" dirty="0" smtClean="0"/>
              <a:t> Sahib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700809"/>
            <a:ext cx="8424936" cy="4824536"/>
          </a:xfrm>
        </p:spPr>
        <p:txBody>
          <a:bodyPr>
            <a:normAutofit/>
          </a:bodyPr>
          <a:lstStyle/>
          <a:p>
            <a:pPr algn="just"/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/>
              <a:t>term ‘Guru’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hysbysu</a:t>
            </a:r>
            <a:r>
              <a:rPr lang="en-GB" dirty="0"/>
              <a:t> </a:t>
            </a:r>
            <a:r>
              <a:rPr lang="en-GB" dirty="0" err="1"/>
              <a:t>mai’r</a:t>
            </a:r>
            <a:r>
              <a:rPr lang="en-GB" dirty="0"/>
              <a:t> </a:t>
            </a:r>
            <a:r>
              <a:rPr lang="en-GB" dirty="0" err="1" smtClean="0"/>
              <a:t>ysgrythurau</a:t>
            </a:r>
            <a:r>
              <a:rPr lang="en-GB" dirty="0" smtClean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 smtClean="0"/>
              <a:t>athro</a:t>
            </a:r>
            <a:r>
              <a:rPr lang="en-GB" dirty="0" smtClean="0"/>
              <a:t> </a:t>
            </a:r>
            <a:r>
              <a:rPr lang="en-GB" dirty="0" err="1" smtClean="0"/>
              <a:t>ysbrydol</a:t>
            </a:r>
            <a:r>
              <a:rPr lang="en-GB" dirty="0" smtClean="0"/>
              <a:t> y </a:t>
            </a:r>
            <a:r>
              <a:rPr lang="en-GB" dirty="0" err="1" smtClean="0"/>
              <a:t>Sikhiaid</a:t>
            </a:r>
            <a:r>
              <a:rPr lang="en-GB" dirty="0" smtClean="0"/>
              <a:t>. </a:t>
            </a:r>
          </a:p>
          <a:p>
            <a:pPr marL="0" indent="0" algn="just">
              <a:buNone/>
            </a:pPr>
            <a:endParaRPr lang="en-GB" dirty="0" smtClean="0"/>
          </a:p>
          <a:p>
            <a:pPr algn="just"/>
            <a:r>
              <a:rPr lang="en-GB" dirty="0" smtClean="0"/>
              <a:t>‘</a:t>
            </a:r>
            <a:r>
              <a:rPr lang="en-GB" dirty="0" err="1"/>
              <a:t>Rwy’n</a:t>
            </a:r>
            <a:r>
              <a:rPr lang="en-GB" dirty="0"/>
              <a:t> </a:t>
            </a:r>
            <a:r>
              <a:rPr lang="en-GB" dirty="0" err="1"/>
              <a:t>siarad</a:t>
            </a:r>
            <a:r>
              <a:rPr lang="en-GB" dirty="0"/>
              <a:t>, O </a:t>
            </a:r>
            <a:r>
              <a:rPr lang="en-GB" dirty="0" err="1"/>
              <a:t>Dduw</a:t>
            </a:r>
            <a:r>
              <a:rPr lang="en-GB" dirty="0"/>
              <a:t>, dim </a:t>
            </a:r>
            <a:r>
              <a:rPr lang="en-GB" dirty="0" err="1"/>
              <a:t>ond</a:t>
            </a:r>
            <a:r>
              <a:rPr lang="en-GB" dirty="0"/>
              <a:t> pan </a:t>
            </a:r>
            <a:r>
              <a:rPr lang="en-GB" dirty="0" err="1"/>
              <a:t>fyddi</a:t>
            </a:r>
            <a:r>
              <a:rPr lang="en-GB" dirty="0"/>
              <a:t> </a:t>
            </a:r>
            <a:r>
              <a:rPr lang="en-GB" dirty="0" err="1"/>
              <a:t>di’n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ysbrydoli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siarad</a:t>
            </a:r>
            <a:r>
              <a:rPr lang="en-GB" dirty="0"/>
              <a:t>’ (AG </a:t>
            </a:r>
            <a:r>
              <a:rPr lang="en-GB" dirty="0" smtClean="0"/>
              <a:t>566: y Guru </a:t>
            </a:r>
            <a:r>
              <a:rPr lang="en-GB" dirty="0" err="1" smtClean="0"/>
              <a:t>Cyntaf</a:t>
            </a:r>
            <a:r>
              <a:rPr lang="en-GB" dirty="0" smtClean="0"/>
              <a:t>). </a:t>
            </a:r>
            <a:endParaRPr lang="en-GB" dirty="0"/>
          </a:p>
          <a:p>
            <a:pPr algn="just"/>
            <a:endParaRPr lang="en-GB" dirty="0" smtClean="0"/>
          </a:p>
          <a:p>
            <a:pPr algn="just"/>
            <a:r>
              <a:rPr lang="en-GB" dirty="0" smtClean="0"/>
              <a:t>‘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wyt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ysbrydoli</a:t>
            </a:r>
            <a:r>
              <a:rPr lang="en-GB" dirty="0"/>
              <a:t>,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wyf</a:t>
            </a:r>
            <a:r>
              <a:rPr lang="en-GB" dirty="0"/>
              <a:t> </a:t>
            </a:r>
            <a:r>
              <a:rPr lang="en-GB" dirty="0" err="1"/>
              <a:t>i’n</a:t>
            </a:r>
            <a:r>
              <a:rPr lang="en-GB" dirty="0"/>
              <a:t> </a:t>
            </a:r>
            <a:r>
              <a:rPr lang="en-GB" dirty="0" err="1"/>
              <a:t>dy</a:t>
            </a:r>
            <a:r>
              <a:rPr lang="en-GB" dirty="0"/>
              <a:t> </a:t>
            </a:r>
            <a:r>
              <a:rPr lang="en-GB" dirty="0" err="1"/>
              <a:t>glodfori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allaf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,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dyn</a:t>
            </a:r>
            <a:r>
              <a:rPr lang="en-GB" dirty="0"/>
              <a:t> </a:t>
            </a:r>
            <a:r>
              <a:rPr lang="en-GB" dirty="0" err="1"/>
              <a:t>anwybodus</a:t>
            </a:r>
            <a:r>
              <a:rPr lang="en-GB" dirty="0"/>
              <a:t>, </a:t>
            </a:r>
            <a:r>
              <a:rPr lang="en-GB" dirty="0" err="1"/>
              <a:t>ddweud</a:t>
            </a:r>
            <a:r>
              <a:rPr lang="en-GB" dirty="0"/>
              <a:t> dim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’ (AG </a:t>
            </a:r>
            <a:r>
              <a:rPr lang="en-GB" dirty="0" smtClean="0"/>
              <a:t>795: y Guru </a:t>
            </a:r>
            <a:r>
              <a:rPr lang="en-GB" dirty="0" err="1" smtClean="0"/>
              <a:t>Cyntaf</a:t>
            </a:r>
            <a:r>
              <a:rPr lang="en-GB" dirty="0" smtClean="0"/>
              <a:t>). </a:t>
            </a:r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Mae </a:t>
            </a:r>
            <a:r>
              <a:rPr lang="en-GB" dirty="0" err="1" smtClean="0"/>
              <a:t>Sikhaeth</a:t>
            </a:r>
            <a:r>
              <a:rPr lang="en-GB" dirty="0" smtClean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addysgu</a:t>
            </a:r>
            <a:r>
              <a:rPr lang="en-GB" dirty="0"/>
              <a:t> bod y </a:t>
            </a:r>
            <a:r>
              <a:rPr lang="en-GB" dirty="0" smtClean="0"/>
              <a:t>GGS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 smtClean="0"/>
              <a:t>ysbrydoledig</a:t>
            </a:r>
            <a:r>
              <a:rPr lang="en-GB" dirty="0" smtClean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un </a:t>
            </a:r>
            <a:r>
              <a:rPr lang="en-GB" dirty="0" err="1"/>
              <a:t>ffordd</a:t>
            </a:r>
            <a:r>
              <a:rPr lang="en-GB" dirty="0"/>
              <a:t> y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Hindŵiaid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credu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y Vedas,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Cristnogion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y </a:t>
            </a:r>
            <a:r>
              <a:rPr lang="en-GB" dirty="0" err="1"/>
              <a:t>Beibl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ysbrydoledig</a:t>
            </a:r>
            <a:r>
              <a:rPr lang="en-GB" dirty="0"/>
              <a:t>, </a:t>
            </a:r>
            <a:r>
              <a:rPr lang="en-GB" dirty="0" err="1"/>
              <a:t>h.y</a:t>
            </a:r>
            <a:r>
              <a:rPr lang="en-GB" dirty="0"/>
              <a:t>. </a:t>
            </a:r>
            <a:r>
              <a:rPr lang="en-GB" dirty="0" err="1"/>
              <a:t>mwy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chread</a:t>
            </a:r>
            <a:r>
              <a:rPr lang="en-GB" dirty="0"/>
              <a:t> </a:t>
            </a:r>
            <a:r>
              <a:rPr lang="en-GB" dirty="0" err="1"/>
              <a:t>dynol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grefyddol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0139043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773185" cy="924475"/>
          </a:xfrm>
        </p:spPr>
        <p:txBody>
          <a:bodyPr/>
          <a:lstStyle/>
          <a:p>
            <a:r>
              <a:rPr lang="en-GB" dirty="0" err="1" smtClean="0"/>
              <a:t>Pwysigrwydd</a:t>
            </a:r>
            <a:r>
              <a:rPr lang="en-GB" dirty="0" smtClean="0"/>
              <a:t> y Guru </a:t>
            </a:r>
            <a:r>
              <a:rPr lang="en-GB" dirty="0" err="1" smtClean="0"/>
              <a:t>Granth</a:t>
            </a:r>
            <a:r>
              <a:rPr lang="en-GB" dirty="0" smtClean="0"/>
              <a:t> Sahib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19" y="1268761"/>
            <a:ext cx="8280921" cy="1872208"/>
          </a:xfrm>
        </p:spPr>
        <p:txBody>
          <a:bodyPr>
            <a:normAutofit/>
          </a:bodyPr>
          <a:lstStyle/>
          <a:p>
            <a:pPr algn="just"/>
            <a:r>
              <a:rPr lang="en-GB" dirty="0" err="1" smtClean="0"/>
              <a:t>Mae’r</a:t>
            </a:r>
            <a:r>
              <a:rPr lang="en-GB" dirty="0" smtClean="0"/>
              <a:t> GGS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 smtClean="0"/>
              <a:t>leoli’n</a:t>
            </a:r>
            <a:r>
              <a:rPr lang="en-GB" dirty="0" smtClean="0"/>
              <a:t> </a:t>
            </a:r>
            <a:r>
              <a:rPr lang="en-GB" dirty="0" err="1"/>
              <a:t>ganolog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neuadd</a:t>
            </a:r>
            <a:r>
              <a:rPr lang="en-GB" dirty="0"/>
              <a:t> </a:t>
            </a:r>
            <a:r>
              <a:rPr lang="en-GB" i="1" dirty="0" err="1"/>
              <a:t>diwan</a:t>
            </a:r>
            <a:r>
              <a:rPr lang="en-GB" dirty="0"/>
              <a:t> y</a:t>
            </a:r>
            <a:r>
              <a:rPr lang="en-GB" dirty="0" smtClean="0"/>
              <a:t> </a:t>
            </a:r>
            <a:r>
              <a:rPr lang="en-GB" dirty="0" err="1"/>
              <a:t>gurdwara</a:t>
            </a:r>
            <a:r>
              <a:rPr lang="en-GB" dirty="0"/>
              <a:t>, </a:t>
            </a:r>
            <a:r>
              <a:rPr lang="en-GB" dirty="0" err="1"/>
              <a:t>wedi’i</a:t>
            </a:r>
            <a:r>
              <a:rPr lang="en-GB" dirty="0"/>
              <a:t> </a:t>
            </a:r>
            <a:r>
              <a:rPr lang="en-GB" dirty="0" err="1"/>
              <a:t>orseddu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i="1" dirty="0" err="1"/>
              <a:t>manji</a:t>
            </a:r>
            <a:r>
              <a:rPr lang="en-GB" i="1" dirty="0"/>
              <a:t> sahib </a:t>
            </a:r>
            <a:r>
              <a:rPr lang="en-GB" dirty="0"/>
              <a:t>ac o </a:t>
            </a:r>
            <a:r>
              <a:rPr lang="en-GB" dirty="0" err="1"/>
              <a:t>dan</a:t>
            </a:r>
            <a:r>
              <a:rPr lang="en-GB" dirty="0"/>
              <a:t> </a:t>
            </a:r>
            <a:r>
              <a:rPr lang="en-GB" i="1" dirty="0" err="1"/>
              <a:t>chanani</a:t>
            </a:r>
            <a:r>
              <a:rPr lang="en-GB" dirty="0"/>
              <a:t>, ac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byth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adael</a:t>
            </a:r>
            <a:r>
              <a:rPr lang="en-GB" dirty="0"/>
              <a:t> </a:t>
            </a:r>
            <a:r>
              <a:rPr lang="en-GB" dirty="0" err="1"/>
              <a:t>heb</a:t>
            </a:r>
            <a:r>
              <a:rPr lang="en-GB" dirty="0"/>
              <a:t> </a:t>
            </a:r>
            <a:r>
              <a:rPr lang="en-GB" dirty="0" err="1"/>
              <a:t>rywun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gofalu</a:t>
            </a:r>
            <a:r>
              <a:rPr lang="en-GB" dirty="0"/>
              <a:t> </a:t>
            </a:r>
            <a:r>
              <a:rPr lang="en-GB" dirty="0" err="1"/>
              <a:t>amdano</a:t>
            </a:r>
            <a:r>
              <a:rPr lang="en-GB" dirty="0"/>
              <a:t>. </a:t>
            </a:r>
          </a:p>
          <a:p>
            <a:pPr algn="just"/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8478" y="2739627"/>
            <a:ext cx="6624736" cy="38509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816297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701177" cy="924475"/>
          </a:xfrm>
        </p:spPr>
        <p:txBody>
          <a:bodyPr/>
          <a:lstStyle/>
          <a:p>
            <a:r>
              <a:rPr lang="en-GB" dirty="0" err="1" smtClean="0"/>
              <a:t>Pwysigrwydd</a:t>
            </a:r>
            <a:r>
              <a:rPr lang="en-GB" dirty="0" smtClean="0"/>
              <a:t> y Guru </a:t>
            </a:r>
            <a:r>
              <a:rPr lang="en-GB" dirty="0" err="1" smtClean="0"/>
              <a:t>Granth</a:t>
            </a:r>
            <a:r>
              <a:rPr lang="en-GB" dirty="0" smtClean="0"/>
              <a:t> Sahib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836712"/>
            <a:ext cx="8272239" cy="2376264"/>
          </a:xfrm>
        </p:spPr>
        <p:txBody>
          <a:bodyPr/>
          <a:lstStyle/>
          <a:p>
            <a:pPr algn="just"/>
            <a:r>
              <a:rPr lang="en-GB" dirty="0" err="1" smtClean="0"/>
              <a:t>Bydd</a:t>
            </a:r>
            <a:r>
              <a:rPr lang="en-GB" dirty="0" smtClean="0"/>
              <a:t> </a:t>
            </a:r>
            <a:r>
              <a:rPr lang="en-GB" dirty="0" err="1"/>
              <a:t>addolwyr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ymostwng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hunain</a:t>
            </a:r>
            <a:r>
              <a:rPr lang="en-GB" dirty="0"/>
              <a:t> </a:t>
            </a:r>
            <a:r>
              <a:rPr lang="en-GB" dirty="0" err="1"/>
              <a:t>neu’n</a:t>
            </a:r>
            <a:r>
              <a:rPr lang="en-GB" dirty="0"/>
              <a:t> </a:t>
            </a:r>
            <a:r>
              <a:rPr lang="en-GB" dirty="0" err="1"/>
              <a:t>ymgrymu’n</a:t>
            </a:r>
            <a:r>
              <a:rPr lang="en-GB" dirty="0"/>
              <a:t> </a:t>
            </a:r>
            <a:r>
              <a:rPr lang="en-GB" dirty="0" err="1"/>
              <a:t>isel</a:t>
            </a:r>
            <a:r>
              <a:rPr lang="en-GB" dirty="0"/>
              <a:t> o </a:t>
            </a:r>
            <a:r>
              <a:rPr lang="en-GB" dirty="0" err="1"/>
              <a:t>flaen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ysgrythur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offrymau</a:t>
            </a:r>
            <a:r>
              <a:rPr lang="en-GB" dirty="0"/>
              <a:t> </a:t>
            </a:r>
            <a:r>
              <a:rPr lang="en-GB" dirty="0" err="1"/>
              <a:t>iddo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ddilyn</a:t>
            </a:r>
            <a:r>
              <a:rPr lang="en-GB" dirty="0"/>
              <a:t> </a:t>
            </a:r>
            <a:r>
              <a:rPr lang="en-GB" dirty="0" err="1"/>
              <a:t>esiampl</a:t>
            </a:r>
            <a:r>
              <a:rPr lang="en-GB" dirty="0"/>
              <a:t> Guru </a:t>
            </a:r>
            <a:r>
              <a:rPr lang="en-GB" dirty="0" err="1"/>
              <a:t>Arjan</a:t>
            </a:r>
            <a:r>
              <a:rPr lang="en-GB" dirty="0"/>
              <a:t>. </a:t>
            </a:r>
          </a:p>
        </p:txBody>
      </p:sp>
      <p:pic>
        <p:nvPicPr>
          <p:cNvPr id="2050" name="Picture 2" descr="http://media.kentonline.co.uk/filerepository/2015/4/18/3760504_60343_0-63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5679" y="2564904"/>
            <a:ext cx="6544047" cy="3924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36981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701177" cy="924475"/>
          </a:xfrm>
        </p:spPr>
        <p:txBody>
          <a:bodyPr/>
          <a:lstStyle/>
          <a:p>
            <a:r>
              <a:rPr lang="en-GB" dirty="0" err="1" smtClean="0"/>
              <a:t>Pwysigrwydd</a:t>
            </a:r>
            <a:r>
              <a:rPr lang="en-GB" dirty="0" smtClean="0"/>
              <a:t> y Guru </a:t>
            </a:r>
            <a:r>
              <a:rPr lang="en-GB" dirty="0" err="1" smtClean="0"/>
              <a:t>Granth</a:t>
            </a:r>
            <a:r>
              <a:rPr lang="en-GB" dirty="0" smtClean="0"/>
              <a:t> Sahib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908720"/>
            <a:ext cx="8352928" cy="2520280"/>
          </a:xfrm>
        </p:spPr>
        <p:txBody>
          <a:bodyPr>
            <a:normAutofit/>
          </a:bodyPr>
          <a:lstStyle/>
          <a:p>
            <a:pPr algn="just"/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/>
              <a:t>ddiwedd</a:t>
            </a:r>
            <a:r>
              <a:rPr lang="en-GB" dirty="0"/>
              <a:t> y </a:t>
            </a:r>
            <a:r>
              <a:rPr lang="en-GB" dirty="0" err="1"/>
              <a:t>diwrnod</a:t>
            </a:r>
            <a:r>
              <a:rPr lang="en-GB" dirty="0"/>
              <a:t>,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arferol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smtClean="0"/>
              <a:t>GGS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gau’n</a:t>
            </a:r>
            <a:r>
              <a:rPr lang="en-GB" dirty="0"/>
              <a:t> </a:t>
            </a:r>
            <a:r>
              <a:rPr lang="en-GB" dirty="0" err="1"/>
              <a:t>ddefodol</a:t>
            </a:r>
            <a:r>
              <a:rPr lang="en-GB" dirty="0"/>
              <a:t> a </a:t>
            </a:r>
            <a:r>
              <a:rPr lang="en-GB" dirty="0" err="1" smtClean="0"/>
              <a:t>chael</a:t>
            </a:r>
            <a:r>
              <a:rPr lang="en-GB" dirty="0" smtClean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roi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ystafell</a:t>
            </a:r>
            <a:r>
              <a:rPr lang="en-GB" dirty="0"/>
              <a:t> </a:t>
            </a:r>
            <a:r>
              <a:rPr lang="en-GB" dirty="0" err="1"/>
              <a:t>arbennig</a:t>
            </a:r>
            <a:r>
              <a:rPr lang="en-GB" dirty="0"/>
              <a:t>. </a:t>
            </a:r>
            <a:r>
              <a:rPr lang="en-GB" dirty="0" err="1"/>
              <a:t>Caiff</a:t>
            </a:r>
            <a:r>
              <a:rPr lang="en-GB" dirty="0"/>
              <a:t> y </a:t>
            </a:r>
            <a:r>
              <a:rPr lang="en-GB" dirty="0" err="1"/>
              <a:t>ddefod</a:t>
            </a:r>
            <a:r>
              <a:rPr lang="en-GB" dirty="0"/>
              <a:t> hon </a:t>
            </a:r>
            <a:r>
              <a:rPr lang="en-GB" dirty="0" smtClean="0"/>
              <a:t>(a </a:t>
            </a:r>
            <a:r>
              <a:rPr lang="en-GB" dirty="0" err="1"/>
              <a:t>adnabyddir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i="1" dirty="0" err="1" smtClean="0"/>
              <a:t>sukhasan</a:t>
            </a:r>
            <a:r>
              <a:rPr lang="en-GB" dirty="0" smtClean="0"/>
              <a:t>)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hadlewyrchu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un </a:t>
            </a:r>
            <a:r>
              <a:rPr lang="en-GB" dirty="0" err="1"/>
              <a:t>arall</a:t>
            </a:r>
            <a:r>
              <a:rPr lang="en-GB" dirty="0"/>
              <a:t>, </a:t>
            </a:r>
            <a:r>
              <a:rPr lang="en-GB" i="1" dirty="0" err="1"/>
              <a:t>parkash</a:t>
            </a:r>
            <a:r>
              <a:rPr lang="en-GB" i="1" dirty="0"/>
              <a:t> </a:t>
            </a:r>
            <a:r>
              <a:rPr lang="en-GB" i="1" dirty="0" err="1"/>
              <a:t>karna</a:t>
            </a:r>
            <a:r>
              <a:rPr lang="en-GB" dirty="0"/>
              <a:t>, </a:t>
            </a:r>
            <a:r>
              <a:rPr lang="en-GB" dirty="0" smtClean="0"/>
              <a:t>pan </a:t>
            </a:r>
            <a:r>
              <a:rPr lang="en-GB" dirty="0" err="1"/>
              <a:t>gaiff</a:t>
            </a:r>
            <a:r>
              <a:rPr lang="en-GB" dirty="0"/>
              <a:t> </a:t>
            </a:r>
            <a:r>
              <a:rPr lang="en-GB" dirty="0" smtClean="0"/>
              <a:t>y </a:t>
            </a:r>
            <a:r>
              <a:rPr lang="en-GB" dirty="0" err="1" smtClean="0"/>
              <a:t>llyfr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/>
              <a:t>ddychwelyd</a:t>
            </a:r>
            <a:r>
              <a:rPr lang="en-GB" dirty="0"/>
              <a:t> </a:t>
            </a:r>
            <a:r>
              <a:rPr lang="en-GB" dirty="0" err="1"/>
              <a:t>i’w</a:t>
            </a:r>
            <a:r>
              <a:rPr lang="en-GB" dirty="0"/>
              <a:t> le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neuadd</a:t>
            </a:r>
            <a:r>
              <a:rPr lang="en-GB" dirty="0"/>
              <a:t> </a:t>
            </a:r>
            <a:r>
              <a:rPr lang="en-GB" i="1" dirty="0" err="1" smtClean="0"/>
              <a:t>diwan</a:t>
            </a:r>
            <a:r>
              <a:rPr lang="en-GB" dirty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bore. 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996952"/>
            <a:ext cx="6552728" cy="3528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676743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629169" cy="924475"/>
          </a:xfrm>
        </p:spPr>
        <p:txBody>
          <a:bodyPr/>
          <a:lstStyle/>
          <a:p>
            <a:r>
              <a:rPr lang="en-GB" dirty="0" err="1" smtClean="0"/>
              <a:t>Pwysigrwydd</a:t>
            </a:r>
            <a:r>
              <a:rPr lang="en-GB" dirty="0" smtClean="0"/>
              <a:t> y Guru </a:t>
            </a:r>
            <a:r>
              <a:rPr lang="en-GB" dirty="0" err="1" smtClean="0"/>
              <a:t>Granth</a:t>
            </a:r>
            <a:r>
              <a:rPr lang="en-GB" dirty="0" smtClean="0"/>
              <a:t> Sahib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96752"/>
            <a:ext cx="8496944" cy="5400600"/>
          </a:xfrm>
        </p:spPr>
        <p:txBody>
          <a:bodyPr>
            <a:normAutofit/>
          </a:bodyPr>
          <a:lstStyle/>
          <a:p>
            <a:pPr algn="just"/>
            <a:r>
              <a:rPr lang="en-GB" sz="1600" dirty="0" smtClean="0"/>
              <a:t>Y GGS </a:t>
            </a:r>
            <a:r>
              <a:rPr lang="en-GB" sz="1600" dirty="0" err="1"/>
              <a:t>yw</a:t>
            </a:r>
            <a:r>
              <a:rPr lang="en-GB" sz="1600" dirty="0"/>
              <a:t> </a:t>
            </a:r>
            <a:r>
              <a:rPr lang="en-GB" sz="1600" dirty="0" err="1"/>
              <a:t>canolbwynt</a:t>
            </a:r>
            <a:r>
              <a:rPr lang="en-GB" sz="1600" dirty="0"/>
              <a:t> </a:t>
            </a:r>
            <a:r>
              <a:rPr lang="en-GB" sz="1600" dirty="0" err="1"/>
              <a:t>holl</a:t>
            </a:r>
            <a:r>
              <a:rPr lang="en-GB" sz="1600" dirty="0"/>
              <a:t> </a:t>
            </a:r>
            <a:r>
              <a:rPr lang="en-GB" sz="1600" dirty="0" err="1"/>
              <a:t>ddefodau</a:t>
            </a:r>
            <a:r>
              <a:rPr lang="en-GB" sz="1600" dirty="0"/>
              <a:t> </a:t>
            </a:r>
            <a:r>
              <a:rPr lang="en-GB" sz="1600" dirty="0" err="1" smtClean="0"/>
              <a:t>Sikhaeth</a:t>
            </a:r>
            <a:r>
              <a:rPr lang="en-GB" sz="1600" dirty="0" smtClean="0"/>
              <a:t>. </a:t>
            </a:r>
            <a:r>
              <a:rPr lang="en-GB" sz="1600" dirty="0" err="1"/>
              <a:t>Caiff</a:t>
            </a:r>
            <a:r>
              <a:rPr lang="en-GB" sz="1600" dirty="0"/>
              <a:t> plant </a:t>
            </a:r>
            <a:r>
              <a:rPr lang="en-GB" sz="1600" dirty="0" err="1"/>
              <a:t>eu</a:t>
            </a:r>
            <a:r>
              <a:rPr lang="en-GB" sz="1600" dirty="0"/>
              <a:t> </a:t>
            </a:r>
            <a:r>
              <a:rPr lang="en-GB" sz="1600" dirty="0" err="1"/>
              <a:t>cymryd</a:t>
            </a:r>
            <a:r>
              <a:rPr lang="en-GB" sz="1600" dirty="0"/>
              <a:t> </a:t>
            </a:r>
            <a:r>
              <a:rPr lang="en-GB" sz="1600" dirty="0" err="1"/>
              <a:t>ato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gael</a:t>
            </a:r>
            <a:r>
              <a:rPr lang="en-GB" sz="1600" dirty="0"/>
              <a:t> </a:t>
            </a:r>
            <a:r>
              <a:rPr lang="en-GB" sz="1600" dirty="0" err="1"/>
              <a:t>eu</a:t>
            </a:r>
            <a:r>
              <a:rPr lang="en-GB" sz="1600" dirty="0"/>
              <a:t> </a:t>
            </a:r>
            <a:r>
              <a:rPr lang="en-GB" sz="1600" dirty="0" err="1"/>
              <a:t>henwi</a:t>
            </a:r>
            <a:r>
              <a:rPr lang="en-GB" sz="1600" dirty="0"/>
              <a:t> ac </a:t>
            </a:r>
            <a:r>
              <a:rPr lang="en-GB" sz="1600" dirty="0" err="1"/>
              <a:t>mae’n</a:t>
            </a:r>
            <a:r>
              <a:rPr lang="en-GB" sz="1600" dirty="0"/>
              <a:t> </a:t>
            </a:r>
            <a:r>
              <a:rPr lang="en-GB" sz="1600" dirty="0" err="1"/>
              <a:t>rhaid</a:t>
            </a:r>
            <a:r>
              <a:rPr lang="en-GB" sz="1600" dirty="0"/>
              <a:t> </a:t>
            </a:r>
            <a:r>
              <a:rPr lang="en-GB" sz="1600" dirty="0" err="1"/>
              <a:t>cynnal</a:t>
            </a:r>
            <a:r>
              <a:rPr lang="en-GB" sz="1600" dirty="0"/>
              <a:t> </a:t>
            </a:r>
            <a:r>
              <a:rPr lang="en-GB" sz="1600" dirty="0" err="1"/>
              <a:t>priodasau</a:t>
            </a:r>
            <a:r>
              <a:rPr lang="en-GB" sz="1600" dirty="0"/>
              <a:t> </a:t>
            </a:r>
            <a:r>
              <a:rPr lang="en-GB" sz="1600" dirty="0" err="1"/>
              <a:t>ym</a:t>
            </a:r>
            <a:r>
              <a:rPr lang="en-GB" sz="1600" dirty="0"/>
              <a:t> </a:t>
            </a:r>
            <a:r>
              <a:rPr lang="en-GB" sz="1600" dirty="0" err="1"/>
              <a:t>mhresenoldeb</a:t>
            </a:r>
            <a:r>
              <a:rPr lang="en-GB" sz="1600" dirty="0"/>
              <a:t> </a:t>
            </a:r>
            <a:r>
              <a:rPr lang="en-GB" sz="1600" dirty="0" err="1"/>
              <a:t>yr</a:t>
            </a:r>
            <a:r>
              <a:rPr lang="en-GB" sz="1600" dirty="0"/>
              <a:t> </a:t>
            </a:r>
            <a:r>
              <a:rPr lang="en-GB" sz="1600" dirty="0" err="1" smtClean="0"/>
              <a:t>ysgrythurau</a:t>
            </a:r>
            <a:r>
              <a:rPr lang="en-GB" sz="1600" dirty="0" smtClean="0"/>
              <a:t> </a:t>
            </a:r>
            <a:r>
              <a:rPr lang="en-GB" sz="1600" dirty="0" err="1"/>
              <a:t>er</a:t>
            </a:r>
            <a:r>
              <a:rPr lang="en-GB" sz="1600" dirty="0"/>
              <a:t> </a:t>
            </a:r>
            <a:r>
              <a:rPr lang="en-GB" sz="1600" dirty="0" err="1"/>
              <a:t>mwyn</a:t>
            </a:r>
            <a:r>
              <a:rPr lang="en-GB" sz="1600" dirty="0"/>
              <a:t> </a:t>
            </a:r>
            <a:r>
              <a:rPr lang="en-GB" sz="1600" dirty="0" err="1"/>
              <a:t>iddynt</a:t>
            </a:r>
            <a:r>
              <a:rPr lang="en-GB" sz="1600" dirty="0"/>
              <a:t> </a:t>
            </a:r>
            <a:r>
              <a:rPr lang="en-GB" sz="1600" dirty="0" err="1"/>
              <a:t>fod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ddilys</a:t>
            </a:r>
            <a:r>
              <a:rPr lang="en-GB" sz="1600" dirty="0"/>
              <a:t>. </a:t>
            </a:r>
            <a:endParaRPr lang="en-GB" sz="1600" dirty="0" smtClean="0"/>
          </a:p>
          <a:p>
            <a:pPr marL="0" indent="0" algn="just">
              <a:buNone/>
            </a:pPr>
            <a:endParaRPr lang="en-GB" sz="1600" dirty="0"/>
          </a:p>
          <a:p>
            <a:pPr algn="just"/>
            <a:r>
              <a:rPr lang="en-GB" sz="1600" dirty="0" smtClean="0"/>
              <a:t>Mae </a:t>
            </a:r>
            <a:r>
              <a:rPr lang="en-GB" sz="1600" dirty="0" err="1"/>
              <a:t>llawer</a:t>
            </a:r>
            <a:r>
              <a:rPr lang="en-GB" sz="1600" dirty="0"/>
              <a:t> o </a:t>
            </a:r>
            <a:r>
              <a:rPr lang="en-GB" sz="1600" dirty="0" err="1"/>
              <a:t>deuluoedd</a:t>
            </a:r>
            <a:r>
              <a:rPr lang="en-GB" sz="1600" dirty="0"/>
              <a:t> Sikh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meddu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</a:t>
            </a:r>
            <a:r>
              <a:rPr lang="en-GB" sz="1600" dirty="0" err="1"/>
              <a:t>eu</a:t>
            </a:r>
            <a:r>
              <a:rPr lang="en-GB" sz="1600" dirty="0"/>
              <a:t> </a:t>
            </a:r>
            <a:r>
              <a:rPr lang="en-GB" sz="1600" dirty="0" err="1"/>
              <a:t>copïau</a:t>
            </a:r>
            <a:r>
              <a:rPr lang="en-GB" sz="1600" dirty="0"/>
              <a:t> </a:t>
            </a:r>
            <a:r>
              <a:rPr lang="en-GB" sz="1600" dirty="0" err="1"/>
              <a:t>eu</a:t>
            </a:r>
            <a:r>
              <a:rPr lang="en-GB" sz="1600" dirty="0"/>
              <a:t> </a:t>
            </a:r>
            <a:r>
              <a:rPr lang="en-GB" sz="1600" dirty="0" err="1"/>
              <a:t>hunain</a:t>
            </a:r>
            <a:r>
              <a:rPr lang="en-GB" sz="1600" dirty="0"/>
              <a:t> </a:t>
            </a:r>
            <a:r>
              <a:rPr lang="en-GB" sz="1600" dirty="0" err="1"/>
              <a:t>o’r</a:t>
            </a:r>
            <a:r>
              <a:rPr lang="en-GB" sz="1600" dirty="0"/>
              <a:t> </a:t>
            </a:r>
            <a:r>
              <a:rPr lang="en-GB" sz="1600" dirty="0" err="1"/>
              <a:t>ysgrythur</a:t>
            </a:r>
            <a:r>
              <a:rPr lang="en-GB" sz="1600" dirty="0"/>
              <a:t>. </a:t>
            </a:r>
            <a:r>
              <a:rPr lang="en-GB" sz="1600" dirty="0" err="1"/>
              <a:t>Os</a:t>
            </a:r>
            <a:r>
              <a:rPr lang="en-GB" sz="1600" dirty="0"/>
              <a:t> </a:t>
            </a:r>
            <a:r>
              <a:rPr lang="en-GB" sz="1600" dirty="0" err="1"/>
              <a:t>ydynt</a:t>
            </a:r>
            <a:r>
              <a:rPr lang="en-GB" sz="1600" dirty="0"/>
              <a:t>, </a:t>
            </a:r>
            <a:r>
              <a:rPr lang="en-GB" sz="1600" dirty="0" err="1"/>
              <a:t>byddant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ei</a:t>
            </a:r>
            <a:r>
              <a:rPr lang="en-GB" sz="1600" dirty="0"/>
              <a:t> </a:t>
            </a:r>
            <a:r>
              <a:rPr lang="en-GB" sz="1600" dirty="0" err="1" smtClean="0"/>
              <a:t>agor</a:t>
            </a:r>
            <a:r>
              <a:rPr lang="en-GB" sz="1600" dirty="0" smtClean="0"/>
              <a:t> </a:t>
            </a:r>
            <a:r>
              <a:rPr lang="en-GB" sz="1600" dirty="0" err="1"/>
              <a:t>ar</a:t>
            </a:r>
            <a:r>
              <a:rPr lang="en-GB" sz="1600" dirty="0"/>
              <a:t> hap bob bore ac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cymryd</a:t>
            </a:r>
            <a:r>
              <a:rPr lang="en-GB" sz="1600" dirty="0"/>
              <a:t> </a:t>
            </a:r>
            <a:r>
              <a:rPr lang="en-GB" sz="1600" i="1" dirty="0" err="1"/>
              <a:t>vak</a:t>
            </a:r>
            <a:r>
              <a:rPr lang="en-GB" sz="1600" dirty="0"/>
              <a:t> - </a:t>
            </a:r>
            <a:r>
              <a:rPr lang="en-GB" sz="1600" dirty="0" err="1"/>
              <a:t>adnod</a:t>
            </a:r>
            <a:r>
              <a:rPr lang="en-GB" sz="1600" dirty="0"/>
              <a:t> </a:t>
            </a:r>
            <a:r>
              <a:rPr lang="en-GB" sz="1600" dirty="0" err="1"/>
              <a:t>sy’n</a:t>
            </a:r>
            <a:r>
              <a:rPr lang="en-GB" sz="1600" dirty="0"/>
              <a:t> </a:t>
            </a:r>
            <a:r>
              <a:rPr lang="en-GB" sz="1600" dirty="0" err="1"/>
              <a:t>rhoi</a:t>
            </a:r>
            <a:r>
              <a:rPr lang="en-GB" sz="1600" dirty="0"/>
              <a:t> </a:t>
            </a:r>
            <a:r>
              <a:rPr lang="en-GB" sz="1600" dirty="0" err="1"/>
              <a:t>cyfarwyddyd</a:t>
            </a:r>
            <a:r>
              <a:rPr lang="en-GB" sz="1600" dirty="0"/>
              <a:t> </a:t>
            </a:r>
            <a:r>
              <a:rPr lang="en-GB" sz="1600" dirty="0" err="1"/>
              <a:t>neu</a:t>
            </a:r>
            <a:r>
              <a:rPr lang="en-GB" sz="1600" dirty="0"/>
              <a:t> </a:t>
            </a:r>
            <a:r>
              <a:rPr lang="en-GB" sz="1600" dirty="0" err="1"/>
              <a:t>orchymyn</a:t>
            </a:r>
            <a:r>
              <a:rPr lang="en-GB" sz="1600" dirty="0"/>
              <a:t> </a:t>
            </a:r>
            <a:r>
              <a:rPr lang="en-GB" sz="1600" i="1" dirty="0"/>
              <a:t>(</a:t>
            </a:r>
            <a:r>
              <a:rPr lang="en-GB" sz="1600" i="1" dirty="0" err="1"/>
              <a:t>hukam</a:t>
            </a:r>
            <a:r>
              <a:rPr lang="en-GB" sz="1600" dirty="0"/>
              <a:t>) y Guru </a:t>
            </a:r>
            <a:r>
              <a:rPr lang="en-GB" sz="1600" dirty="0" err="1"/>
              <a:t>iddynt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</a:t>
            </a:r>
            <a:r>
              <a:rPr lang="en-GB" sz="1600" dirty="0" err="1"/>
              <a:t>gyfer</a:t>
            </a:r>
            <a:r>
              <a:rPr lang="en-GB" sz="1600" dirty="0"/>
              <a:t> y </a:t>
            </a:r>
            <a:r>
              <a:rPr lang="en-GB" sz="1600" dirty="0" err="1"/>
              <a:t>diwrnod</a:t>
            </a:r>
            <a:r>
              <a:rPr lang="en-GB" sz="1600" dirty="0"/>
              <a:t>. </a:t>
            </a:r>
            <a:endParaRPr lang="en-GB" sz="1600" dirty="0" smtClean="0"/>
          </a:p>
          <a:p>
            <a:pPr marL="0" indent="0" algn="just">
              <a:buNone/>
            </a:pPr>
            <a:endParaRPr lang="en-GB" sz="1600" dirty="0"/>
          </a:p>
          <a:p>
            <a:pPr algn="just"/>
            <a:r>
              <a:rPr lang="en-GB" sz="1600" dirty="0" err="1" smtClean="0"/>
              <a:t>Caiff</a:t>
            </a:r>
            <a:r>
              <a:rPr lang="en-GB" sz="1600" dirty="0" smtClean="0"/>
              <a:t> </a:t>
            </a:r>
            <a:r>
              <a:rPr lang="en-GB" sz="1600" i="1" dirty="0" err="1"/>
              <a:t>Gurpurbs</a:t>
            </a:r>
            <a:r>
              <a:rPr lang="en-GB" sz="1600" dirty="0"/>
              <a:t> (pen-</a:t>
            </a:r>
            <a:r>
              <a:rPr lang="en-GB" sz="1600" dirty="0" err="1"/>
              <a:t>blwyddi</a:t>
            </a:r>
            <a:r>
              <a:rPr lang="en-GB" sz="1600" dirty="0"/>
              <a:t> </a:t>
            </a:r>
            <a:r>
              <a:rPr lang="en-GB" sz="1600" dirty="0" err="1"/>
              <a:t>genedigaeth</a:t>
            </a:r>
            <a:r>
              <a:rPr lang="en-GB" sz="1600" dirty="0"/>
              <a:t> </a:t>
            </a:r>
            <a:r>
              <a:rPr lang="en-GB" sz="1600" dirty="0" err="1"/>
              <a:t>neu</a:t>
            </a:r>
            <a:r>
              <a:rPr lang="en-GB" sz="1600" dirty="0"/>
              <a:t> </a:t>
            </a:r>
            <a:r>
              <a:rPr lang="en-GB" sz="1600" dirty="0" err="1"/>
              <a:t>farwolaeth</a:t>
            </a:r>
            <a:r>
              <a:rPr lang="en-GB" sz="1600" dirty="0"/>
              <a:t> Guru) </a:t>
            </a:r>
            <a:r>
              <a:rPr lang="en-GB" sz="1600" dirty="0" err="1"/>
              <a:t>eu</a:t>
            </a:r>
            <a:r>
              <a:rPr lang="en-GB" sz="1600" dirty="0"/>
              <a:t> </a:t>
            </a:r>
            <a:r>
              <a:rPr lang="en-GB" sz="1600" dirty="0" err="1"/>
              <a:t>nodi</a:t>
            </a:r>
            <a:r>
              <a:rPr lang="en-GB" sz="1600" dirty="0"/>
              <a:t> </a:t>
            </a:r>
            <a:r>
              <a:rPr lang="en-GB" sz="1600" dirty="0" err="1"/>
              <a:t>gan</a:t>
            </a:r>
            <a:r>
              <a:rPr lang="en-GB" sz="1600" dirty="0"/>
              <a:t> </a:t>
            </a:r>
            <a:r>
              <a:rPr lang="en-GB" sz="1600" i="1" dirty="0" err="1"/>
              <a:t>akhand</a:t>
            </a:r>
            <a:r>
              <a:rPr lang="en-GB" sz="1600" i="1" dirty="0"/>
              <a:t> path</a:t>
            </a:r>
            <a:r>
              <a:rPr lang="en-GB" sz="1600" dirty="0"/>
              <a:t>, </a:t>
            </a:r>
            <a:r>
              <a:rPr lang="en-GB" sz="1600" dirty="0" err="1"/>
              <a:t>darlleniad</a:t>
            </a:r>
            <a:r>
              <a:rPr lang="en-GB" sz="1600" dirty="0"/>
              <a:t> </a:t>
            </a:r>
            <a:r>
              <a:rPr lang="en-GB" sz="1600" dirty="0" err="1"/>
              <a:t>parhaus</a:t>
            </a:r>
            <a:r>
              <a:rPr lang="en-GB" sz="1600" dirty="0"/>
              <a:t> </a:t>
            </a:r>
            <a:r>
              <a:rPr lang="en-GB" sz="1600" dirty="0" err="1"/>
              <a:t>o’r</a:t>
            </a:r>
            <a:r>
              <a:rPr lang="en-GB" sz="1600" dirty="0"/>
              <a:t> </a:t>
            </a:r>
            <a:r>
              <a:rPr lang="en-GB" sz="1600" dirty="0" err="1" smtClean="0"/>
              <a:t>ysgrythurau</a:t>
            </a:r>
            <a:r>
              <a:rPr lang="en-GB" sz="1600" dirty="0" smtClean="0"/>
              <a:t> </a:t>
            </a:r>
            <a:r>
              <a:rPr lang="en-GB" sz="1600" dirty="0" err="1"/>
              <a:t>sy’n</a:t>
            </a:r>
            <a:r>
              <a:rPr lang="en-GB" sz="1600" dirty="0"/>
              <a:t> para </a:t>
            </a:r>
            <a:r>
              <a:rPr lang="en-GB" sz="1600" dirty="0" err="1"/>
              <a:t>tua</a:t>
            </a:r>
            <a:r>
              <a:rPr lang="en-GB" sz="1600" dirty="0"/>
              <a:t> 48 </a:t>
            </a:r>
            <a:r>
              <a:rPr lang="en-GB" sz="1600" dirty="0" err="1" smtClean="0"/>
              <a:t>awr</a:t>
            </a:r>
            <a:r>
              <a:rPr lang="en-GB" sz="1600" dirty="0" smtClean="0"/>
              <a:t>.</a:t>
            </a:r>
          </a:p>
          <a:p>
            <a:pPr marL="0" indent="0" algn="just">
              <a:buNone/>
            </a:pPr>
            <a:endParaRPr lang="en-GB" sz="1600" dirty="0"/>
          </a:p>
          <a:p>
            <a:pPr algn="just"/>
            <a:r>
              <a:rPr lang="en-GB" sz="1600" dirty="0" smtClean="0"/>
              <a:t>Gall </a:t>
            </a:r>
            <a:r>
              <a:rPr lang="en-GB" sz="1600" dirty="0" err="1"/>
              <a:t>holl</a:t>
            </a:r>
            <a:r>
              <a:rPr lang="en-GB" sz="1600" dirty="0"/>
              <a:t> </a:t>
            </a:r>
            <a:r>
              <a:rPr lang="en-GB" sz="1600" dirty="0" err="1"/>
              <a:t>ddefodau’r</a:t>
            </a:r>
            <a:r>
              <a:rPr lang="en-GB" sz="1600" dirty="0"/>
              <a:t> </a:t>
            </a:r>
            <a:r>
              <a:rPr lang="en-GB" sz="1600" dirty="0" err="1"/>
              <a:t>Sikhiaid</a:t>
            </a:r>
            <a:r>
              <a:rPr lang="en-GB" sz="1600" dirty="0"/>
              <a:t> </a:t>
            </a:r>
            <a:r>
              <a:rPr lang="en-GB" sz="1600" dirty="0" err="1"/>
              <a:t>gael</a:t>
            </a:r>
            <a:r>
              <a:rPr lang="en-GB" sz="1600" dirty="0"/>
              <a:t> </a:t>
            </a:r>
            <a:r>
              <a:rPr lang="en-GB" sz="1600" dirty="0" err="1"/>
              <a:t>eu</a:t>
            </a:r>
            <a:r>
              <a:rPr lang="en-GB" sz="1600" dirty="0"/>
              <a:t> </a:t>
            </a:r>
            <a:r>
              <a:rPr lang="en-GB" sz="1600" dirty="0" err="1"/>
              <a:t>cyflawni</a:t>
            </a:r>
            <a:r>
              <a:rPr lang="en-GB" sz="1600" dirty="0"/>
              <a:t> </a:t>
            </a:r>
            <a:r>
              <a:rPr lang="en-GB" sz="1600" dirty="0" err="1"/>
              <a:t>gan</a:t>
            </a:r>
            <a:r>
              <a:rPr lang="en-GB" sz="1600" dirty="0"/>
              <a:t> </a:t>
            </a:r>
            <a:r>
              <a:rPr lang="en-GB" sz="1600" dirty="0" err="1"/>
              <a:t>unrhyw</a:t>
            </a:r>
            <a:r>
              <a:rPr lang="en-GB" sz="1600" dirty="0"/>
              <a:t> Sikh </a:t>
            </a:r>
            <a:r>
              <a:rPr lang="en-GB" sz="1600" dirty="0" err="1" smtClean="0"/>
              <a:t>sydd</a:t>
            </a:r>
            <a:r>
              <a:rPr lang="en-GB" sz="1600" dirty="0" smtClean="0"/>
              <a:t> </a:t>
            </a:r>
            <a:r>
              <a:rPr lang="en-GB" sz="1600" dirty="0" err="1" smtClean="0"/>
              <a:t>wedi’i</a:t>
            </a:r>
            <a:r>
              <a:rPr lang="en-GB" sz="1600" dirty="0" smtClean="0"/>
              <a:t> </a:t>
            </a:r>
            <a:r>
              <a:rPr lang="en-GB" sz="1600" dirty="0" err="1" smtClean="0"/>
              <a:t>dderbyn</a:t>
            </a:r>
            <a:r>
              <a:rPr lang="en-GB" sz="1600" dirty="0" smtClean="0"/>
              <a:t>. Mae </a:t>
            </a:r>
            <a:r>
              <a:rPr lang="en-GB" sz="1600" dirty="0" err="1"/>
              <a:t>mynnu</a:t>
            </a:r>
            <a:r>
              <a:rPr lang="en-GB" sz="1600" dirty="0"/>
              <a:t> </a:t>
            </a:r>
            <a:r>
              <a:rPr lang="en-GB" sz="1600" dirty="0" err="1"/>
              <a:t>ar</a:t>
            </a:r>
            <a:r>
              <a:rPr lang="en-GB" sz="1600" dirty="0"/>
              <a:t> </a:t>
            </a:r>
            <a:r>
              <a:rPr lang="en-GB" sz="1600" dirty="0" err="1"/>
              <a:t>hyn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sicrhau</a:t>
            </a:r>
            <a:r>
              <a:rPr lang="en-GB" sz="1600" dirty="0"/>
              <a:t> </a:t>
            </a:r>
            <a:r>
              <a:rPr lang="en-GB" sz="1600" dirty="0" err="1"/>
              <a:t>nad</a:t>
            </a:r>
            <a:r>
              <a:rPr lang="en-GB" sz="1600" dirty="0"/>
              <a:t> </a:t>
            </a:r>
            <a:r>
              <a:rPr lang="en-GB" sz="1600" dirty="0" err="1"/>
              <a:t>oes</a:t>
            </a:r>
            <a:r>
              <a:rPr lang="en-GB" sz="1600" dirty="0"/>
              <a:t> </a:t>
            </a:r>
            <a:r>
              <a:rPr lang="en-GB" sz="1600" dirty="0" err="1"/>
              <a:t>cystadleuaeth</a:t>
            </a:r>
            <a:r>
              <a:rPr lang="en-GB" sz="1600" dirty="0"/>
              <a:t> </a:t>
            </a:r>
            <a:r>
              <a:rPr lang="en-GB" sz="1600" dirty="0" err="1"/>
              <a:t>i</a:t>
            </a:r>
            <a:r>
              <a:rPr lang="en-GB" sz="1600" dirty="0"/>
              <a:t> </a:t>
            </a:r>
            <a:r>
              <a:rPr lang="en-GB" sz="1600" dirty="0" err="1"/>
              <a:t>awdurdod</a:t>
            </a:r>
            <a:r>
              <a:rPr lang="en-GB" sz="1600" dirty="0"/>
              <a:t> y Guru </a:t>
            </a:r>
            <a:r>
              <a:rPr lang="en-GB" sz="1600" dirty="0" err="1"/>
              <a:t>Granth</a:t>
            </a:r>
            <a:r>
              <a:rPr lang="en-GB" sz="1600" dirty="0"/>
              <a:t> Sahib. </a:t>
            </a:r>
          </a:p>
        </p:txBody>
      </p:sp>
    </p:spTree>
    <p:extLst>
      <p:ext uri="{BB962C8B-B14F-4D97-AF65-F5344CB8AC3E}">
        <p14:creationId xmlns:p14="http://schemas.microsoft.com/office/powerpoint/2010/main" val="3421242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7920880" cy="924475"/>
          </a:xfrm>
        </p:spPr>
        <p:txBody>
          <a:bodyPr/>
          <a:lstStyle/>
          <a:p>
            <a:r>
              <a:rPr lang="en-GB" dirty="0" err="1" smtClean="0"/>
              <a:t>Athrawiaeth</a:t>
            </a:r>
            <a:r>
              <a:rPr lang="en-GB" dirty="0" smtClean="0"/>
              <a:t>: Y </a:t>
            </a:r>
            <a:r>
              <a:rPr lang="en-GB" i="1" dirty="0" err="1" smtClean="0"/>
              <a:t>Mul</a:t>
            </a:r>
            <a:r>
              <a:rPr lang="en-GB" i="1" dirty="0" smtClean="0"/>
              <a:t> </a:t>
            </a:r>
            <a:r>
              <a:rPr lang="en-GB" i="1" dirty="0" err="1" smtClean="0"/>
              <a:t>Mantar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700808"/>
            <a:ext cx="7632848" cy="4051437"/>
          </a:xfrm>
        </p:spPr>
        <p:txBody>
          <a:bodyPr>
            <a:normAutofit/>
          </a:bodyPr>
          <a:lstStyle/>
          <a:p>
            <a:pPr algn="just"/>
            <a:r>
              <a:rPr lang="en-GB" sz="2400" dirty="0"/>
              <a:t>‘</a:t>
            </a:r>
            <a:r>
              <a:rPr lang="en-GB" sz="2400" dirty="0" err="1"/>
              <a:t>Mae’r</a:t>
            </a:r>
            <a:r>
              <a:rPr lang="en-GB" sz="2400" dirty="0"/>
              <a:t> </a:t>
            </a:r>
            <a:r>
              <a:rPr lang="en-GB" sz="2400" dirty="0" err="1"/>
              <a:t>Enaid</a:t>
            </a:r>
            <a:r>
              <a:rPr lang="en-GB" sz="2400" dirty="0"/>
              <a:t> </a:t>
            </a:r>
            <a:r>
              <a:rPr lang="en-GB" sz="2400" dirty="0" err="1"/>
              <a:t>hwn</a:t>
            </a:r>
            <a:r>
              <a:rPr lang="en-GB" sz="2400" dirty="0"/>
              <a:t> (</a:t>
            </a:r>
            <a:r>
              <a:rPr lang="en-GB" sz="2400" dirty="0" err="1"/>
              <a:t>Duw</a:t>
            </a:r>
            <a:r>
              <a:rPr lang="en-GB" sz="2400" dirty="0"/>
              <a:t>) </a:t>
            </a:r>
            <a:r>
              <a:rPr lang="en-GB" sz="2400" dirty="0" err="1"/>
              <a:t>yn</a:t>
            </a:r>
            <a:r>
              <a:rPr lang="en-GB" sz="2400" dirty="0"/>
              <a:t> Un; y </a:t>
            </a:r>
            <a:r>
              <a:rPr lang="en-GB" sz="2400" dirty="0" err="1"/>
              <a:t>gwir</a:t>
            </a:r>
            <a:r>
              <a:rPr lang="en-GB" sz="2400" dirty="0"/>
              <a:t>; </a:t>
            </a:r>
            <a:r>
              <a:rPr lang="en-GB" sz="2400" dirty="0" err="1"/>
              <a:t>mewnfodol</a:t>
            </a:r>
            <a:r>
              <a:rPr lang="en-GB" sz="2400" dirty="0"/>
              <a:t> </a:t>
            </a:r>
            <a:r>
              <a:rPr lang="en-GB" sz="2400" dirty="0" err="1"/>
              <a:t>ym</a:t>
            </a:r>
            <a:r>
              <a:rPr lang="en-GB" sz="2400" dirty="0"/>
              <a:t> </a:t>
            </a:r>
            <a:r>
              <a:rPr lang="en-GB" sz="2400" dirty="0" err="1"/>
              <a:t>mhob</a:t>
            </a:r>
            <a:r>
              <a:rPr lang="en-GB" sz="2400" dirty="0"/>
              <a:t> </a:t>
            </a:r>
            <a:r>
              <a:rPr lang="en-GB" sz="2400" dirty="0" err="1"/>
              <a:t>peth</a:t>
            </a:r>
            <a:r>
              <a:rPr lang="en-GB" sz="2400" dirty="0"/>
              <a:t>; </a:t>
            </a:r>
            <a:r>
              <a:rPr lang="en-GB" sz="2400" dirty="0" err="1"/>
              <a:t>Cynhaliwr</a:t>
            </a:r>
            <a:r>
              <a:rPr lang="en-GB" sz="2400" dirty="0"/>
              <a:t> </a:t>
            </a:r>
            <a:r>
              <a:rPr lang="en-GB" sz="2400" dirty="0" err="1"/>
              <a:t>pob</a:t>
            </a:r>
            <a:r>
              <a:rPr lang="en-GB" sz="2400" dirty="0"/>
              <a:t> </a:t>
            </a:r>
            <a:r>
              <a:rPr lang="en-GB" sz="2400" dirty="0" err="1"/>
              <a:t>peth</a:t>
            </a:r>
            <a:r>
              <a:rPr lang="en-GB" sz="2400" dirty="0"/>
              <a:t>; </a:t>
            </a:r>
            <a:r>
              <a:rPr lang="en-GB" sz="2400" dirty="0" err="1"/>
              <a:t>Creawdwr</a:t>
            </a:r>
            <a:r>
              <a:rPr lang="en-GB" sz="2400" dirty="0"/>
              <a:t> </a:t>
            </a:r>
            <a:r>
              <a:rPr lang="en-GB" sz="2400" dirty="0" err="1"/>
              <a:t>pob</a:t>
            </a:r>
            <a:r>
              <a:rPr lang="en-GB" sz="2400" dirty="0"/>
              <a:t> </a:t>
            </a:r>
            <a:r>
              <a:rPr lang="en-GB" sz="2400" dirty="0" err="1"/>
              <a:t>peth</a:t>
            </a:r>
            <a:r>
              <a:rPr lang="en-GB" sz="2400" dirty="0"/>
              <a:t>; </a:t>
            </a:r>
            <a:r>
              <a:rPr lang="en-GB" sz="2400" dirty="0" err="1"/>
              <a:t>mewnfodol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y </a:t>
            </a:r>
            <a:r>
              <a:rPr lang="en-GB" sz="2400" dirty="0" err="1"/>
              <a:t>cread</a:t>
            </a:r>
            <a:r>
              <a:rPr lang="en-GB" sz="2400" dirty="0"/>
              <a:t>; </a:t>
            </a:r>
            <a:r>
              <a:rPr lang="en-GB" sz="2400" dirty="0" err="1"/>
              <a:t>heb</a:t>
            </a:r>
            <a:r>
              <a:rPr lang="en-GB" sz="2400" dirty="0"/>
              <a:t> </a:t>
            </a:r>
            <a:r>
              <a:rPr lang="en-GB" sz="2400" dirty="0" err="1"/>
              <a:t>ofn</a:t>
            </a:r>
            <a:r>
              <a:rPr lang="en-GB" sz="2400" dirty="0"/>
              <a:t> a </a:t>
            </a:r>
            <a:r>
              <a:rPr lang="en-GB" sz="2400" dirty="0" err="1"/>
              <a:t>heb</a:t>
            </a:r>
            <a:r>
              <a:rPr lang="en-GB" sz="2400" dirty="0"/>
              <a:t> </a:t>
            </a:r>
            <a:r>
              <a:rPr lang="en-GB" sz="2400" dirty="0" err="1"/>
              <a:t>gasineb</a:t>
            </a:r>
            <a:r>
              <a:rPr lang="en-GB" sz="2400" dirty="0"/>
              <a:t>; </a:t>
            </a:r>
            <a:r>
              <a:rPr lang="en-GB" sz="2400" dirty="0" err="1"/>
              <a:t>ddim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ddarostyngedig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amser</a:t>
            </a:r>
            <a:r>
              <a:rPr lang="en-GB" sz="2400" dirty="0"/>
              <a:t>,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annelwig</a:t>
            </a:r>
            <a:r>
              <a:rPr lang="en-GB" sz="2400" dirty="0"/>
              <a:t>; y </a:t>
            </a:r>
            <a:r>
              <a:rPr lang="en-GB" sz="2400" dirty="0" err="1"/>
              <a:t>tu</a:t>
            </a:r>
            <a:r>
              <a:rPr lang="en-GB" sz="2400" dirty="0"/>
              <a:t> </a:t>
            </a:r>
            <a:r>
              <a:rPr lang="en-GB" sz="2400" dirty="0" err="1"/>
              <a:t>hwnt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enedigaeth</a:t>
            </a:r>
            <a:r>
              <a:rPr lang="en-GB" sz="2400" dirty="0"/>
              <a:t> a </a:t>
            </a:r>
            <a:r>
              <a:rPr lang="en-GB" sz="2400" dirty="0" err="1"/>
              <a:t>marwolaeth</a:t>
            </a:r>
            <a:r>
              <a:rPr lang="en-GB" sz="2400" dirty="0"/>
              <a:t>;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hunan-ddadlennol</a:t>
            </a:r>
            <a:r>
              <a:rPr lang="en-GB" sz="2400" dirty="0"/>
              <a:t>; a </a:t>
            </a:r>
            <a:r>
              <a:rPr lang="en-GB" sz="2400" dirty="0" err="1"/>
              <a:t>adnabyddir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ôl</a:t>
            </a:r>
            <a:r>
              <a:rPr lang="en-GB" sz="2400" dirty="0"/>
              <a:t> </a:t>
            </a:r>
            <a:r>
              <a:rPr lang="en-GB" sz="2400" dirty="0" err="1"/>
              <a:t>gras</a:t>
            </a:r>
            <a:r>
              <a:rPr lang="en-GB" sz="2400" dirty="0"/>
              <a:t> y Guru’.</a:t>
            </a:r>
          </a:p>
        </p:txBody>
      </p:sp>
    </p:spTree>
    <p:extLst>
      <p:ext uri="{BB962C8B-B14F-4D97-AF65-F5344CB8AC3E}">
        <p14:creationId xmlns:p14="http://schemas.microsoft.com/office/powerpoint/2010/main" val="39448730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123080" cy="924475"/>
          </a:xfrm>
        </p:spPr>
        <p:txBody>
          <a:bodyPr/>
          <a:lstStyle/>
          <a:p>
            <a:r>
              <a:rPr lang="en-GB" dirty="0" err="1" smtClean="0"/>
              <a:t>Athrawiaeth</a:t>
            </a:r>
            <a:r>
              <a:rPr lang="en-GB" dirty="0" smtClean="0"/>
              <a:t>: </a:t>
            </a:r>
            <a:r>
              <a:rPr lang="en-GB" dirty="0" err="1" smtClean="0"/>
              <a:t>Duw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484785"/>
            <a:ext cx="4320480" cy="5358974"/>
          </a:xfrm>
        </p:spPr>
        <p:txBody>
          <a:bodyPr>
            <a:normAutofit lnSpcReduction="10000"/>
          </a:bodyPr>
          <a:lstStyle/>
          <a:p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/>
              <a:t>ymadrodd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ymddangos</a:t>
            </a:r>
            <a:r>
              <a:rPr lang="en-GB" dirty="0"/>
              <a:t> </a:t>
            </a:r>
            <a:r>
              <a:rPr lang="en-GB" dirty="0" err="1"/>
              <a:t>gyntaf</a:t>
            </a:r>
            <a:r>
              <a:rPr lang="en-GB" dirty="0"/>
              <a:t> </a:t>
            </a:r>
            <a:r>
              <a:rPr lang="en-GB" dirty="0" err="1"/>
              <a:t>oll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smtClean="0"/>
              <a:t>y GGS, </a:t>
            </a:r>
            <a:r>
              <a:rPr lang="en-GB" b="1" i="1" dirty="0" err="1" smtClean="0"/>
              <a:t>Ik</a:t>
            </a:r>
            <a:r>
              <a:rPr lang="en-GB" b="1" i="1" dirty="0" smtClean="0"/>
              <a:t> </a:t>
            </a:r>
            <a:r>
              <a:rPr lang="en-GB" b="1" i="1" dirty="0" err="1" smtClean="0"/>
              <a:t>Oankar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pwysleisio</a:t>
            </a:r>
            <a:r>
              <a:rPr lang="en-GB" dirty="0"/>
              <a:t> </a:t>
            </a:r>
            <a:r>
              <a:rPr lang="en-GB" dirty="0" err="1"/>
              <a:t>undod</a:t>
            </a:r>
            <a:r>
              <a:rPr lang="en-GB" dirty="0"/>
              <a:t> ac </a:t>
            </a:r>
            <a:r>
              <a:rPr lang="en-GB" dirty="0" err="1" smtClean="0"/>
              <a:t>unigrywiaeth</a:t>
            </a:r>
            <a:r>
              <a:rPr lang="en-GB" dirty="0" smtClean="0"/>
              <a:t> </a:t>
            </a:r>
            <a:r>
              <a:rPr lang="en-GB" dirty="0" err="1" smtClean="0"/>
              <a:t>Duw</a:t>
            </a:r>
            <a:r>
              <a:rPr lang="en-GB" dirty="0" smtClean="0"/>
              <a:t>. </a:t>
            </a:r>
          </a:p>
          <a:p>
            <a:endParaRPr lang="en-GB" dirty="0"/>
          </a:p>
          <a:p>
            <a:r>
              <a:rPr lang="en-GB" dirty="0" err="1"/>
              <a:t>D</a:t>
            </a:r>
            <a:r>
              <a:rPr lang="en-GB" dirty="0" err="1" smtClean="0"/>
              <a:t>atganodd</a:t>
            </a:r>
            <a:r>
              <a:rPr lang="en-GB" dirty="0" smtClean="0"/>
              <a:t> </a:t>
            </a:r>
            <a:r>
              <a:rPr lang="en-GB" dirty="0"/>
              <a:t>y Gurus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Duw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‘un </a:t>
            </a:r>
            <a:r>
              <a:rPr lang="en-GB" dirty="0" err="1"/>
              <a:t>heb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ail/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gydradd</a:t>
            </a:r>
            <a:r>
              <a:rPr lang="en-GB" dirty="0"/>
              <a:t>’, </a:t>
            </a:r>
            <a:r>
              <a:rPr lang="en-GB" dirty="0" err="1"/>
              <a:t>h.y</a:t>
            </a:r>
            <a:r>
              <a:rPr lang="en-GB" dirty="0"/>
              <a:t>. </a:t>
            </a:r>
            <a:r>
              <a:rPr lang="en-GB" dirty="0" err="1"/>
              <a:t>heb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 smtClean="0"/>
              <a:t>bartner</a:t>
            </a:r>
            <a:r>
              <a:rPr lang="en-GB" dirty="0" smtClean="0"/>
              <a:t>. 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‘Mae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Nuw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un,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wirioneddol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Nuw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un’ (AG </a:t>
            </a:r>
            <a:r>
              <a:rPr lang="en-GB" dirty="0" smtClean="0"/>
              <a:t>350: y Guru </a:t>
            </a:r>
            <a:r>
              <a:rPr lang="en-GB" dirty="0" err="1" smtClean="0"/>
              <a:t>Cyntaf</a:t>
            </a:r>
            <a:r>
              <a:rPr lang="en-GB" dirty="0" smtClean="0"/>
              <a:t>).</a:t>
            </a:r>
          </a:p>
          <a:p>
            <a:endParaRPr lang="en-GB" dirty="0"/>
          </a:p>
          <a:p>
            <a:r>
              <a:rPr lang="en-GB" dirty="0" smtClean="0"/>
              <a:t>‘</a:t>
            </a:r>
            <a:r>
              <a:rPr lang="en-GB" dirty="0"/>
              <a:t>Ac </a:t>
            </a:r>
            <a:r>
              <a:rPr lang="en-GB" dirty="0" err="1"/>
              <a:t>eithrio</a:t>
            </a:r>
            <a:r>
              <a:rPr lang="en-GB" dirty="0"/>
              <a:t> </a:t>
            </a:r>
            <a:r>
              <a:rPr lang="en-GB" dirty="0" err="1"/>
              <a:t>Duw</a:t>
            </a:r>
            <a:r>
              <a:rPr lang="en-GB" dirty="0"/>
              <a:t>,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un </a:t>
            </a:r>
            <a:r>
              <a:rPr lang="en-GB" dirty="0" err="1"/>
              <a:t>arall</a:t>
            </a:r>
            <a:r>
              <a:rPr lang="en-GB" dirty="0"/>
              <a:t>.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Arglwydd</a:t>
            </a:r>
            <a:r>
              <a:rPr lang="en-GB" dirty="0"/>
              <a:t>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creawdwr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achos</a:t>
            </a:r>
            <a:r>
              <a:rPr lang="en-GB" dirty="0"/>
              <a:t>’ (AG </a:t>
            </a:r>
            <a:r>
              <a:rPr lang="en-GB" dirty="0" smtClean="0"/>
              <a:t>626: y </a:t>
            </a:r>
            <a:r>
              <a:rPr lang="en-GB" dirty="0" err="1" smtClean="0"/>
              <a:t>Pumed</a:t>
            </a:r>
            <a:r>
              <a:rPr lang="en-GB" dirty="0" smtClean="0"/>
              <a:t> Guru).</a:t>
            </a:r>
            <a:endParaRPr lang="en-GB" dirty="0"/>
          </a:p>
          <a:p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628800"/>
            <a:ext cx="3888432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927120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11560" y="404664"/>
            <a:ext cx="7125113" cy="924475"/>
          </a:xfrm>
        </p:spPr>
        <p:txBody>
          <a:bodyPr/>
          <a:lstStyle/>
          <a:p>
            <a:r>
              <a:rPr lang="en-GB" dirty="0" err="1" smtClean="0"/>
              <a:t>Athrawiaeth</a:t>
            </a:r>
            <a:r>
              <a:rPr lang="en-GB" dirty="0" smtClean="0"/>
              <a:t>: </a:t>
            </a:r>
            <a:r>
              <a:rPr lang="en-GB" dirty="0" err="1" smtClean="0"/>
              <a:t>Duw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95536" y="1340768"/>
            <a:ext cx="8280920" cy="5328592"/>
          </a:xfrm>
        </p:spPr>
        <p:txBody>
          <a:bodyPr/>
          <a:lstStyle/>
          <a:p>
            <a:pPr algn="just"/>
            <a:r>
              <a:rPr lang="en-GB" b="1" i="1" dirty="0" smtClean="0"/>
              <a:t>Akal </a:t>
            </a:r>
            <a:r>
              <a:rPr lang="en-GB" b="1" i="1" dirty="0" err="1" smtClean="0"/>
              <a:t>Purakh</a:t>
            </a:r>
            <a:r>
              <a:rPr lang="en-GB" b="1" i="1" dirty="0"/>
              <a:t> </a:t>
            </a:r>
            <a:r>
              <a:rPr lang="en-GB" dirty="0" smtClean="0"/>
              <a:t>(‘y </a:t>
            </a:r>
            <a:r>
              <a:rPr lang="en-GB" dirty="0"/>
              <a:t>Bod y </a:t>
            </a:r>
            <a:r>
              <a:rPr lang="en-GB" dirty="0" err="1"/>
              <a:t>tu</a:t>
            </a:r>
            <a:r>
              <a:rPr lang="en-GB" dirty="0"/>
              <a:t> </a:t>
            </a:r>
            <a:r>
              <a:rPr lang="en-GB" dirty="0" err="1"/>
              <a:t>hwnt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’ </a:t>
            </a:r>
            <a:r>
              <a:rPr lang="en-GB" dirty="0" err="1"/>
              <a:t>neu’r</a:t>
            </a:r>
            <a:r>
              <a:rPr lang="en-GB" dirty="0"/>
              <a:t> ‘Un </a:t>
            </a:r>
            <a:r>
              <a:rPr lang="en-GB" dirty="0" err="1"/>
              <a:t>Tragwyddol</a:t>
            </a:r>
            <a:r>
              <a:rPr lang="en-GB" dirty="0" smtClean="0"/>
              <a:t>’)</a:t>
            </a:r>
            <a:endParaRPr lang="en-GB" dirty="0"/>
          </a:p>
          <a:p>
            <a:pPr algn="just"/>
            <a:endParaRPr lang="en-GB" dirty="0" smtClean="0"/>
          </a:p>
          <a:p>
            <a:pPr algn="just"/>
            <a:r>
              <a:rPr lang="en-GB" dirty="0" err="1"/>
              <a:t>D</a:t>
            </a:r>
            <a:r>
              <a:rPr lang="en-GB" dirty="0" err="1" smtClean="0"/>
              <a:t>eallir</a:t>
            </a:r>
            <a:r>
              <a:rPr lang="en-GB" dirty="0" smtClean="0"/>
              <a:t> </a:t>
            </a:r>
            <a:r>
              <a:rPr lang="en-GB" i="1" dirty="0"/>
              <a:t>Akal </a:t>
            </a:r>
            <a:r>
              <a:rPr lang="en-GB" i="1" dirty="0" err="1"/>
              <a:t>Purakh</a:t>
            </a:r>
            <a:r>
              <a:rPr lang="en-GB" i="1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b="1" i="1" dirty="0" err="1"/>
              <a:t>Nirankar</a:t>
            </a:r>
            <a:r>
              <a:rPr lang="en-GB" dirty="0"/>
              <a:t> (cf. </a:t>
            </a:r>
            <a:r>
              <a:rPr lang="en-GB" i="1" dirty="0" err="1"/>
              <a:t>nirguna</a:t>
            </a:r>
            <a:r>
              <a:rPr lang="en-GB" dirty="0"/>
              <a:t>), ‘</a:t>
            </a:r>
            <a:r>
              <a:rPr lang="en-GB" dirty="0" err="1"/>
              <a:t>yr</a:t>
            </a:r>
            <a:r>
              <a:rPr lang="en-GB" dirty="0"/>
              <a:t> Un </a:t>
            </a:r>
            <a:r>
              <a:rPr lang="en-GB" dirty="0" err="1"/>
              <a:t>heb</a:t>
            </a:r>
            <a:r>
              <a:rPr lang="en-GB" dirty="0"/>
              <a:t> </a:t>
            </a:r>
            <a:r>
              <a:rPr lang="en-GB" dirty="0" err="1"/>
              <a:t>Ffurf</a:t>
            </a:r>
            <a:r>
              <a:rPr lang="en-GB" dirty="0"/>
              <a:t>’, a </a:t>
            </a:r>
            <a:r>
              <a:rPr lang="en-GB" dirty="0" err="1"/>
              <a:t>rhoddir</a:t>
            </a:r>
            <a:r>
              <a:rPr lang="en-GB" dirty="0"/>
              <a:t> </a:t>
            </a:r>
            <a:r>
              <a:rPr lang="en-GB" dirty="0" err="1"/>
              <a:t>pwyslais</a:t>
            </a:r>
            <a:r>
              <a:rPr lang="en-GB" dirty="0"/>
              <a:t> </a:t>
            </a:r>
            <a:r>
              <a:rPr lang="en-GB" dirty="0" err="1"/>
              <a:t>dro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tro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natur</a:t>
            </a:r>
            <a:r>
              <a:rPr lang="en-GB" dirty="0"/>
              <a:t> </a:t>
            </a:r>
            <a:r>
              <a:rPr lang="en-GB" dirty="0" err="1"/>
              <a:t>anhraethadwy</a:t>
            </a:r>
            <a:r>
              <a:rPr lang="en-GB" dirty="0"/>
              <a:t> </a:t>
            </a:r>
            <a:r>
              <a:rPr lang="en-GB" i="1" dirty="0"/>
              <a:t>Akal </a:t>
            </a:r>
            <a:r>
              <a:rPr lang="en-GB" i="1" dirty="0" err="1"/>
              <a:t>Purakh</a:t>
            </a:r>
            <a:r>
              <a:rPr lang="en-GB" dirty="0"/>
              <a:t>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Mae </a:t>
            </a:r>
            <a:r>
              <a:rPr lang="en-GB" i="1" dirty="0"/>
              <a:t>Akal </a:t>
            </a:r>
            <a:r>
              <a:rPr lang="en-GB" i="1" dirty="0" err="1"/>
              <a:t>Purakh</a:t>
            </a:r>
            <a:r>
              <a:rPr lang="en-GB" i="1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hunan-ddadlennol</a:t>
            </a:r>
            <a:r>
              <a:rPr lang="en-GB" dirty="0"/>
              <a:t>. Mae Akal </a:t>
            </a:r>
            <a:r>
              <a:rPr lang="en-GB" dirty="0" err="1"/>
              <a:t>Purakh</a:t>
            </a:r>
            <a:r>
              <a:rPr lang="en-GB" dirty="0"/>
              <a:t> </a:t>
            </a:r>
            <a:r>
              <a:rPr lang="en-GB" dirty="0" err="1"/>
              <a:t>i’w</a:t>
            </a:r>
            <a:r>
              <a:rPr lang="en-GB" dirty="0"/>
              <a:t> weld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byd</a:t>
            </a:r>
            <a:r>
              <a:rPr lang="en-GB" dirty="0"/>
              <a:t> a </a:t>
            </a:r>
            <a:r>
              <a:rPr lang="en-GB" dirty="0" err="1" smtClean="0"/>
              <a:t>grëwyd</a:t>
            </a:r>
            <a:r>
              <a:rPr lang="en-GB" dirty="0" smtClean="0"/>
              <a:t>.</a:t>
            </a:r>
          </a:p>
          <a:p>
            <a:pPr algn="just"/>
            <a:endParaRPr lang="en-GB" dirty="0"/>
          </a:p>
          <a:p>
            <a:pPr algn="just"/>
            <a:r>
              <a:rPr lang="en-GB" dirty="0" err="1"/>
              <a:t>M</a:t>
            </a:r>
            <a:r>
              <a:rPr lang="en-GB" dirty="0" err="1" smtClean="0"/>
              <a:t>ae’r</a:t>
            </a:r>
            <a:r>
              <a:rPr lang="en-GB" dirty="0" smtClean="0"/>
              <a:t> </a:t>
            </a:r>
            <a:r>
              <a:rPr lang="en-GB" dirty="0" err="1"/>
              <a:t>rhai</a:t>
            </a:r>
            <a:r>
              <a:rPr lang="en-GB" dirty="0"/>
              <a:t> â </a:t>
            </a:r>
            <a:r>
              <a:rPr lang="en-GB" dirty="0" err="1"/>
              <a:t>dealltwriaeth</a:t>
            </a:r>
            <a:r>
              <a:rPr lang="en-GB" dirty="0"/>
              <a:t> </a:t>
            </a:r>
            <a:r>
              <a:rPr lang="en-GB" dirty="0" err="1"/>
              <a:t>ysbrydol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cydnabod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i="1" dirty="0"/>
              <a:t>Akal </a:t>
            </a:r>
            <a:r>
              <a:rPr lang="en-GB" i="1" dirty="0" err="1"/>
              <a:t>Purakh</a:t>
            </a:r>
            <a:r>
              <a:rPr lang="en-GB" i="1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fewnfodol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gread</a:t>
            </a:r>
            <a:r>
              <a:rPr lang="en-GB" dirty="0"/>
              <a:t>: ‘</a:t>
            </a:r>
            <a:r>
              <a:rPr lang="en-GB" dirty="0" err="1"/>
              <a:t>Delwedd</a:t>
            </a:r>
            <a:r>
              <a:rPr lang="en-GB" dirty="0"/>
              <a:t> </a:t>
            </a:r>
            <a:r>
              <a:rPr lang="en-GB" dirty="0" err="1"/>
              <a:t>weledol</a:t>
            </a:r>
            <a:r>
              <a:rPr lang="en-GB" dirty="0"/>
              <a:t> </a:t>
            </a:r>
            <a:r>
              <a:rPr lang="en-GB" dirty="0" err="1"/>
              <a:t>Duw</a:t>
            </a:r>
            <a:r>
              <a:rPr lang="en-GB" dirty="0"/>
              <a:t>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fyd</a:t>
            </a:r>
            <a:r>
              <a:rPr lang="en-GB" dirty="0"/>
              <a:t> </a:t>
            </a:r>
            <a:r>
              <a:rPr lang="en-GB" dirty="0" err="1"/>
              <a:t>rhyfeddol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a </a:t>
            </a:r>
            <a:r>
              <a:rPr lang="en-GB" dirty="0" err="1"/>
              <a:t>welwch</a:t>
            </a:r>
            <a:r>
              <a:rPr lang="en-GB" dirty="0"/>
              <a:t>. </a:t>
            </a:r>
            <a:r>
              <a:rPr lang="en-GB" dirty="0" err="1"/>
              <a:t>Ydw</a:t>
            </a:r>
            <a:r>
              <a:rPr lang="en-GB" dirty="0"/>
              <a:t>, </a:t>
            </a:r>
            <a:r>
              <a:rPr lang="en-GB" dirty="0" err="1"/>
              <a:t>rwy’n</a:t>
            </a:r>
            <a:r>
              <a:rPr lang="en-GB" dirty="0"/>
              <a:t> </a:t>
            </a:r>
            <a:r>
              <a:rPr lang="en-GB" dirty="0" err="1"/>
              <a:t>gweld</a:t>
            </a:r>
            <a:r>
              <a:rPr lang="en-GB" dirty="0"/>
              <a:t> </a:t>
            </a:r>
            <a:r>
              <a:rPr lang="en-GB" dirty="0" err="1"/>
              <a:t>wyneb</a:t>
            </a:r>
            <a:r>
              <a:rPr lang="en-GB" dirty="0"/>
              <a:t> </a:t>
            </a:r>
            <a:r>
              <a:rPr lang="en-GB" dirty="0" err="1"/>
              <a:t>Duw</a:t>
            </a:r>
            <a:r>
              <a:rPr lang="en-GB" dirty="0"/>
              <a:t> </a:t>
            </a:r>
            <a:r>
              <a:rPr lang="en-GB" dirty="0" err="1"/>
              <a:t>ynddo</a:t>
            </a:r>
            <a:r>
              <a:rPr lang="en-GB" dirty="0"/>
              <a:t>’ </a:t>
            </a:r>
            <a:r>
              <a:rPr lang="en-GB" dirty="0" smtClean="0"/>
              <a:t>(AG 622: y </a:t>
            </a:r>
            <a:r>
              <a:rPr lang="en-GB" dirty="0" err="1" smtClean="0"/>
              <a:t>Trydydd</a:t>
            </a:r>
            <a:r>
              <a:rPr lang="en-GB" dirty="0" smtClean="0"/>
              <a:t> Guru).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43957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7125113" cy="924475"/>
          </a:xfrm>
        </p:spPr>
        <p:txBody>
          <a:bodyPr/>
          <a:lstStyle/>
          <a:p>
            <a:r>
              <a:rPr lang="en-GB" dirty="0" err="1" smtClean="0"/>
              <a:t>Athrawiaeth</a:t>
            </a:r>
            <a:r>
              <a:rPr lang="en-GB" dirty="0" smtClean="0"/>
              <a:t>: y </a:t>
            </a:r>
            <a:r>
              <a:rPr lang="en-GB" dirty="0" err="1" smtClean="0"/>
              <a:t>Ddynoliaeth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412776"/>
            <a:ext cx="8208912" cy="4896545"/>
          </a:xfrm>
        </p:spPr>
        <p:txBody>
          <a:bodyPr>
            <a:normAutofit/>
          </a:bodyPr>
          <a:lstStyle/>
          <a:p>
            <a:pPr algn="just"/>
            <a:r>
              <a:rPr lang="en-GB" dirty="0" err="1"/>
              <a:t>Er</a:t>
            </a:r>
            <a:r>
              <a:rPr lang="en-GB" dirty="0"/>
              <a:t> bod </a:t>
            </a:r>
            <a:r>
              <a:rPr lang="en-GB" i="1" dirty="0"/>
              <a:t>Akal </a:t>
            </a:r>
            <a:r>
              <a:rPr lang="en-GB" i="1" dirty="0" err="1"/>
              <a:t>Purakh</a:t>
            </a:r>
            <a:r>
              <a:rPr lang="en-GB" i="1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fewnfodol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cread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 smtClean="0"/>
              <a:t>Sikhaeth</a:t>
            </a:r>
            <a:r>
              <a:rPr lang="en-GB" dirty="0" smtClean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addysgu</a:t>
            </a:r>
            <a:r>
              <a:rPr lang="en-GB" dirty="0"/>
              <a:t> bod </a:t>
            </a:r>
            <a:r>
              <a:rPr lang="en-GB" dirty="0" err="1"/>
              <a:t>mwyafrif</a:t>
            </a:r>
            <a:r>
              <a:rPr lang="en-GB" dirty="0"/>
              <a:t> y </a:t>
            </a:r>
            <a:r>
              <a:rPr lang="en-GB" dirty="0" err="1"/>
              <a:t>ddynol</a:t>
            </a:r>
            <a:r>
              <a:rPr lang="en-GB" dirty="0"/>
              <a:t> </a:t>
            </a:r>
            <a:r>
              <a:rPr lang="en-GB" dirty="0" err="1"/>
              <a:t>ryw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ysbrydol</a:t>
            </a:r>
            <a:r>
              <a:rPr lang="en-GB" dirty="0"/>
              <a:t> </a:t>
            </a:r>
            <a:r>
              <a:rPr lang="en-GB" dirty="0" err="1" smtClean="0"/>
              <a:t>ddall</a:t>
            </a:r>
            <a:r>
              <a:rPr lang="en-GB" dirty="0" smtClean="0"/>
              <a:t>. </a:t>
            </a:r>
          </a:p>
          <a:p>
            <a:pPr algn="just"/>
            <a:endParaRPr lang="en-GB" dirty="0"/>
          </a:p>
          <a:p>
            <a:pPr algn="just"/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/>
              <a:t>anwybodaeth</a:t>
            </a:r>
            <a:r>
              <a:rPr lang="en-GB" dirty="0"/>
              <a:t> </a:t>
            </a:r>
            <a:r>
              <a:rPr lang="en-GB" dirty="0" smtClean="0"/>
              <a:t>hon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/>
              <a:t>deillio</a:t>
            </a:r>
            <a:r>
              <a:rPr lang="en-GB" dirty="0"/>
              <a:t> o </a:t>
            </a:r>
            <a:r>
              <a:rPr lang="en-GB" b="1" i="1" dirty="0" err="1"/>
              <a:t>haumai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hunanoldeb</a:t>
            </a:r>
            <a:r>
              <a:rPr lang="en-GB" dirty="0"/>
              <a:t>/</a:t>
            </a:r>
            <a:r>
              <a:rPr lang="en-GB" dirty="0" err="1"/>
              <a:t>hunanddibyniaeth</a:t>
            </a:r>
            <a:r>
              <a:rPr lang="en-GB" dirty="0"/>
              <a:t> (‘</a:t>
            </a:r>
            <a:r>
              <a:rPr lang="en-GB" dirty="0" smtClean="0"/>
              <a:t>Fi-</a:t>
            </a:r>
            <a:r>
              <a:rPr lang="en-GB" dirty="0" err="1" smtClean="0"/>
              <a:t>Myfi</a:t>
            </a:r>
            <a:r>
              <a:rPr lang="en-GB" dirty="0" smtClean="0"/>
              <a:t>’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/>
              <a:t>llythrennol</a:t>
            </a:r>
            <a:r>
              <a:rPr lang="en-GB" dirty="0"/>
              <a:t>).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/>
              <a:t>ego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atal</a:t>
            </a:r>
            <a:r>
              <a:rPr lang="en-GB" dirty="0"/>
              <a:t> y cam o </a:t>
            </a:r>
            <a:r>
              <a:rPr lang="en-GB" dirty="0" err="1"/>
              <a:t>sylweddoli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gydnabod</a:t>
            </a:r>
            <a:r>
              <a:rPr lang="en-GB" dirty="0"/>
              <a:t> </a:t>
            </a:r>
            <a:r>
              <a:rPr lang="en-GB" dirty="0" err="1"/>
              <a:t>Duw</a:t>
            </a:r>
            <a:r>
              <a:rPr lang="en-GB" dirty="0"/>
              <a:t>. </a:t>
            </a:r>
            <a:r>
              <a:rPr lang="en-GB" dirty="0" err="1"/>
              <a:t>Mae’r</a:t>
            </a:r>
            <a:r>
              <a:rPr lang="en-GB" dirty="0"/>
              <a:t> ego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synnwyr</a:t>
            </a:r>
            <a:r>
              <a:rPr lang="en-GB" dirty="0"/>
              <a:t> </a:t>
            </a:r>
            <a:r>
              <a:rPr lang="en-GB" dirty="0" err="1"/>
              <a:t>rhithiol</a:t>
            </a:r>
            <a:r>
              <a:rPr lang="en-GB" dirty="0"/>
              <a:t> </a:t>
            </a:r>
            <a:r>
              <a:rPr lang="en-GB" dirty="0" smtClean="0"/>
              <a:t>o </a:t>
            </a:r>
            <a:r>
              <a:rPr lang="en-GB" dirty="0" err="1"/>
              <a:t>arwahanrwydd</a:t>
            </a:r>
            <a:r>
              <a:rPr lang="en-GB" dirty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/>
              <a:t>hanfod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rhwymo</a:t>
            </a:r>
            <a:r>
              <a:rPr lang="en-GB" dirty="0"/>
              <a:t> </a:t>
            </a:r>
            <a:r>
              <a:rPr lang="en-GB" dirty="0" err="1"/>
              <a:t>popeth</a:t>
            </a:r>
            <a:r>
              <a:rPr lang="en-GB" dirty="0"/>
              <a:t>.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hatal</a:t>
            </a:r>
            <a:r>
              <a:rPr lang="en-GB" dirty="0"/>
              <a:t> </a:t>
            </a:r>
            <a:r>
              <a:rPr lang="en-GB" dirty="0" err="1"/>
              <a:t>rhag</a:t>
            </a:r>
            <a:r>
              <a:rPr lang="en-GB" dirty="0"/>
              <a:t> </a:t>
            </a:r>
            <a:r>
              <a:rPr lang="en-GB" dirty="0" err="1"/>
              <a:t>sylweddoli’r</a:t>
            </a:r>
            <a:r>
              <a:rPr lang="en-GB" dirty="0"/>
              <a:t> </a:t>
            </a:r>
            <a:r>
              <a:rPr lang="en-GB" dirty="0" err="1"/>
              <a:t>unoliaeth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ym</a:t>
            </a:r>
            <a:r>
              <a:rPr lang="en-GB" dirty="0"/>
              <a:t> </a:t>
            </a:r>
            <a:r>
              <a:rPr lang="en-GB" dirty="0" err="1"/>
              <a:t>mhobman</a:t>
            </a:r>
            <a:r>
              <a:rPr lang="en-GB" dirty="0"/>
              <a:t> </a:t>
            </a:r>
            <a:r>
              <a:rPr lang="en-GB" dirty="0" err="1"/>
              <a:t>o’n</a:t>
            </a:r>
            <a:r>
              <a:rPr lang="en-GB" dirty="0"/>
              <a:t> </a:t>
            </a:r>
            <a:r>
              <a:rPr lang="en-GB" dirty="0" err="1" smtClean="0"/>
              <a:t>cwmpas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290172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7125113" cy="924475"/>
          </a:xfrm>
        </p:spPr>
        <p:txBody>
          <a:bodyPr/>
          <a:lstStyle/>
          <a:p>
            <a:r>
              <a:rPr lang="en-GB" dirty="0" err="1" smtClean="0"/>
              <a:t>Athrawiaeth</a:t>
            </a:r>
            <a:r>
              <a:rPr lang="en-GB" dirty="0" smtClean="0"/>
              <a:t>: Y </a:t>
            </a:r>
            <a:r>
              <a:rPr lang="en-GB" dirty="0" err="1" smtClean="0"/>
              <a:t>Ddynoliaeth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484785"/>
            <a:ext cx="8424936" cy="5112568"/>
          </a:xfrm>
        </p:spPr>
        <p:txBody>
          <a:bodyPr>
            <a:normAutofit/>
          </a:bodyPr>
          <a:lstStyle/>
          <a:p>
            <a:pPr algn="just"/>
            <a:r>
              <a:rPr lang="en-GB" dirty="0" smtClean="0"/>
              <a:t>Mae </a:t>
            </a:r>
            <a:r>
              <a:rPr lang="en-GB" dirty="0" err="1"/>
              <a:t>dibyniaeth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Dduw</a:t>
            </a:r>
            <a:r>
              <a:rPr lang="en-GB" dirty="0"/>
              <a:t> ac </a:t>
            </a:r>
            <a:r>
              <a:rPr lang="en-GB" dirty="0" err="1"/>
              <a:t>ufudd-dod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ewyllys</a:t>
            </a:r>
            <a:r>
              <a:rPr lang="en-GB" dirty="0"/>
              <a:t> </a:t>
            </a:r>
            <a:r>
              <a:rPr lang="en-GB" dirty="0" err="1"/>
              <a:t>Duw</a:t>
            </a:r>
            <a:r>
              <a:rPr lang="en-GB" dirty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/>
              <a:t>hanfodol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rhydd</a:t>
            </a:r>
            <a:r>
              <a:rPr lang="en-GB" dirty="0"/>
              <a:t>.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wrthod</a:t>
            </a:r>
            <a:r>
              <a:rPr lang="en-GB" dirty="0"/>
              <a:t> </a:t>
            </a:r>
            <a:r>
              <a:rPr lang="en-GB" dirty="0" err="1"/>
              <a:t>dibyniaeth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Dduw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i="1" dirty="0" err="1"/>
              <a:t>haumai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atal</a:t>
            </a:r>
            <a:r>
              <a:rPr lang="en-GB" dirty="0"/>
              <a:t> </a:t>
            </a:r>
            <a:r>
              <a:rPr lang="en-GB" dirty="0" err="1"/>
              <a:t>rhyddid</a:t>
            </a:r>
            <a:r>
              <a:rPr lang="en-GB" dirty="0"/>
              <a:t> </a:t>
            </a:r>
            <a:r>
              <a:rPr lang="en-GB" dirty="0" smtClean="0"/>
              <a:t>. </a:t>
            </a:r>
          </a:p>
          <a:p>
            <a:pPr algn="just"/>
            <a:endParaRPr lang="en-GB" dirty="0"/>
          </a:p>
          <a:p>
            <a:pPr algn="just"/>
            <a:r>
              <a:rPr lang="en-GB" dirty="0" err="1" smtClean="0"/>
              <a:t>Canlyniad</a:t>
            </a:r>
            <a:r>
              <a:rPr lang="en-GB" dirty="0" smtClean="0"/>
              <a:t> </a:t>
            </a:r>
            <a:r>
              <a:rPr lang="en-GB" i="1" dirty="0" err="1"/>
              <a:t>haumai</a:t>
            </a:r>
            <a:r>
              <a:rPr lang="en-GB" dirty="0"/>
              <a:t> </a:t>
            </a:r>
            <a:r>
              <a:rPr lang="en-GB" dirty="0" smtClean="0"/>
              <a:t>felly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cylch</a:t>
            </a:r>
            <a:r>
              <a:rPr lang="en-GB" dirty="0"/>
              <a:t> </a:t>
            </a:r>
            <a:r>
              <a:rPr lang="en-GB" dirty="0" err="1"/>
              <a:t>diddiwedd</a:t>
            </a:r>
            <a:r>
              <a:rPr lang="en-GB" dirty="0"/>
              <a:t> o </a:t>
            </a:r>
            <a:r>
              <a:rPr lang="en-GB" dirty="0" err="1"/>
              <a:t>farwolaeth</a:t>
            </a:r>
            <a:r>
              <a:rPr lang="en-GB" dirty="0"/>
              <a:t> ac </a:t>
            </a:r>
            <a:r>
              <a:rPr lang="en-GB" dirty="0" err="1"/>
              <a:t>ailenedigaeth</a:t>
            </a:r>
            <a:r>
              <a:rPr lang="en-GB" dirty="0"/>
              <a:t>. </a:t>
            </a:r>
            <a:r>
              <a:rPr lang="en-GB" dirty="0" err="1" smtClean="0"/>
              <a:t>Tra</a:t>
            </a:r>
            <a:r>
              <a:rPr lang="en-GB" dirty="0" smtClean="0"/>
              <a:t> bod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/>
              <a:t>unigolyn</a:t>
            </a:r>
            <a:r>
              <a:rPr lang="en-GB" dirty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/>
              <a:t>rwymo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i="1" dirty="0" err="1"/>
              <a:t>haumai</a:t>
            </a:r>
            <a:r>
              <a:rPr lang="en-GB" dirty="0"/>
              <a:t>, </a:t>
            </a:r>
            <a:r>
              <a:rPr lang="en-GB" dirty="0" err="1"/>
              <a:t>ni</a:t>
            </a:r>
            <a:r>
              <a:rPr lang="en-GB" dirty="0"/>
              <a:t> all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obaith</a:t>
            </a:r>
            <a:r>
              <a:rPr lang="en-GB" dirty="0"/>
              <a:t> </a:t>
            </a:r>
            <a:r>
              <a:rPr lang="en-GB" dirty="0" err="1" smtClean="0"/>
              <a:t>dianc</a:t>
            </a:r>
            <a:r>
              <a:rPr lang="en-GB" dirty="0" smtClean="0"/>
              <a:t>.</a:t>
            </a:r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‘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i="1" dirty="0" err="1"/>
              <a:t>haumai</a:t>
            </a:r>
            <a:r>
              <a:rPr lang="en-GB" dirty="0"/>
              <a:t>, </a:t>
            </a:r>
            <a:r>
              <a:rPr lang="en-GB" dirty="0" err="1"/>
              <a:t>rydym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methu</a:t>
            </a:r>
            <a:r>
              <a:rPr lang="en-GB" dirty="0"/>
              <a:t> â </a:t>
            </a:r>
            <a:r>
              <a:rPr lang="en-GB" dirty="0" err="1"/>
              <a:t>gweld</a:t>
            </a:r>
            <a:r>
              <a:rPr lang="en-GB" dirty="0"/>
              <a:t> </a:t>
            </a:r>
            <a:r>
              <a:rPr lang="en-GB" dirty="0" err="1"/>
              <a:t>gwir</a:t>
            </a:r>
            <a:r>
              <a:rPr lang="en-GB" dirty="0"/>
              <a:t> </a:t>
            </a:r>
            <a:r>
              <a:rPr lang="en-GB" dirty="0" err="1"/>
              <a:t>natur</a:t>
            </a:r>
            <a:r>
              <a:rPr lang="en-GB" dirty="0"/>
              <a:t> </a:t>
            </a:r>
            <a:r>
              <a:rPr lang="en-GB" dirty="0" err="1"/>
              <a:t>rhyddhad</a:t>
            </a:r>
            <a:r>
              <a:rPr lang="en-GB" dirty="0"/>
              <a:t>.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haumai</a:t>
            </a:r>
            <a:r>
              <a:rPr lang="en-GB" dirty="0"/>
              <a:t>, </a:t>
            </a:r>
            <a:r>
              <a:rPr lang="en-GB" dirty="0" err="1"/>
              <a:t>ceir</a:t>
            </a:r>
            <a:r>
              <a:rPr lang="en-GB" dirty="0"/>
              <a:t> </a:t>
            </a:r>
            <a:r>
              <a:rPr lang="en-GB" dirty="0" err="1"/>
              <a:t>ymlyniad</a:t>
            </a:r>
            <a:r>
              <a:rPr lang="en-GB" dirty="0"/>
              <a:t> </a:t>
            </a:r>
            <a:r>
              <a:rPr lang="en-GB" dirty="0" err="1"/>
              <a:t>bydol</a:t>
            </a:r>
            <a:r>
              <a:rPr lang="en-GB" dirty="0"/>
              <a:t> [</a:t>
            </a:r>
            <a:r>
              <a:rPr lang="en-GB" i="1" dirty="0" err="1" smtClean="0"/>
              <a:t>maya</a:t>
            </a:r>
            <a:r>
              <a:rPr lang="en-GB" dirty="0" smtClean="0"/>
              <a:t>]…</a:t>
            </a:r>
            <a:r>
              <a:rPr lang="en-GB" dirty="0" err="1" smtClean="0"/>
              <a:t>Trwy</a:t>
            </a:r>
            <a:r>
              <a:rPr lang="en-GB" dirty="0" smtClean="0"/>
              <a:t> </a:t>
            </a:r>
            <a:r>
              <a:rPr lang="en-GB" dirty="0" err="1"/>
              <a:t>weithredu</a:t>
            </a:r>
            <a:r>
              <a:rPr lang="en-GB" dirty="0"/>
              <a:t> o </a:t>
            </a:r>
            <a:r>
              <a:rPr lang="en-GB" dirty="0" err="1"/>
              <a:t>dan</a:t>
            </a:r>
            <a:r>
              <a:rPr lang="en-GB" dirty="0"/>
              <a:t> </a:t>
            </a:r>
            <a:r>
              <a:rPr lang="en-GB" dirty="0" err="1"/>
              <a:t>ddylanwad</a:t>
            </a:r>
            <a:r>
              <a:rPr lang="en-GB" dirty="0"/>
              <a:t> </a:t>
            </a:r>
            <a:r>
              <a:rPr lang="en-GB" i="1" dirty="0" err="1"/>
              <a:t>haumai</a:t>
            </a:r>
            <a:r>
              <a:rPr lang="en-GB" dirty="0"/>
              <a:t>, </a:t>
            </a:r>
            <a:r>
              <a:rPr lang="en-GB" dirty="0" err="1"/>
              <a:t>rydym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achosi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hunain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ein</a:t>
            </a:r>
            <a:r>
              <a:rPr lang="en-GB" dirty="0"/>
              <a:t> </a:t>
            </a:r>
            <a:r>
              <a:rPr lang="en-GB" dirty="0" err="1"/>
              <a:t>geni</a:t>
            </a:r>
            <a:r>
              <a:rPr lang="en-GB" dirty="0"/>
              <a:t> </a:t>
            </a:r>
            <a:r>
              <a:rPr lang="en-GB" dirty="0" err="1"/>
              <a:t>trosodd</a:t>
            </a:r>
            <a:r>
              <a:rPr lang="en-GB" dirty="0"/>
              <a:t> a </a:t>
            </a:r>
            <a:r>
              <a:rPr lang="en-GB" dirty="0" err="1"/>
              <a:t>throsodd</a:t>
            </a:r>
            <a:r>
              <a:rPr lang="en-GB" dirty="0"/>
              <a:t>.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byddwn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deall</a:t>
            </a:r>
            <a:r>
              <a:rPr lang="en-GB" dirty="0"/>
              <a:t> </a:t>
            </a:r>
            <a:r>
              <a:rPr lang="en-GB" i="1" dirty="0" err="1"/>
              <a:t>haumai</a:t>
            </a:r>
            <a:r>
              <a:rPr lang="en-GB" dirty="0"/>
              <a:t>, </a:t>
            </a:r>
            <a:r>
              <a:rPr lang="en-GB" dirty="0" err="1"/>
              <a:t>gallwn</a:t>
            </a:r>
            <a:r>
              <a:rPr lang="en-GB" dirty="0"/>
              <a:t> </a:t>
            </a:r>
            <a:r>
              <a:rPr lang="en-GB" dirty="0" err="1"/>
              <a:t>ddod</a:t>
            </a:r>
            <a:r>
              <a:rPr lang="en-GB" dirty="0"/>
              <a:t> o </a:t>
            </a:r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ddrws</a:t>
            </a:r>
            <a:r>
              <a:rPr lang="en-GB" dirty="0"/>
              <a:t> </a:t>
            </a:r>
            <a:r>
              <a:rPr lang="en-GB" dirty="0" err="1" smtClean="0"/>
              <a:t>rhyddhad</a:t>
            </a:r>
            <a:r>
              <a:rPr lang="en-GB" dirty="0" smtClean="0"/>
              <a:t>’ (AG 466: y Guru </a:t>
            </a:r>
            <a:r>
              <a:rPr lang="en-GB" dirty="0" err="1" smtClean="0"/>
              <a:t>Cyntaf</a:t>
            </a:r>
            <a:r>
              <a:rPr lang="en-GB" dirty="0" smtClean="0"/>
              <a:t>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13937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125113" cy="924475"/>
          </a:xfrm>
        </p:spPr>
        <p:txBody>
          <a:bodyPr/>
          <a:lstStyle/>
          <a:p>
            <a:r>
              <a:rPr lang="en-GB" dirty="0" err="1" smtClean="0"/>
              <a:t>Athrawiaeth</a:t>
            </a:r>
            <a:r>
              <a:rPr lang="en-GB" dirty="0" smtClean="0"/>
              <a:t>: y </a:t>
            </a:r>
            <a:r>
              <a:rPr lang="en-GB" dirty="0" err="1" smtClean="0"/>
              <a:t>Llwybr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Ryddhad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412777"/>
            <a:ext cx="8208912" cy="5040560"/>
          </a:xfrm>
        </p:spPr>
        <p:txBody>
          <a:bodyPr/>
          <a:lstStyle/>
          <a:p>
            <a:pPr algn="just"/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y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sicrhau</a:t>
            </a:r>
            <a:r>
              <a:rPr lang="en-GB" dirty="0"/>
              <a:t> </a:t>
            </a:r>
            <a:r>
              <a:rPr lang="en-GB" dirty="0" err="1"/>
              <a:t>rhyddhad</a:t>
            </a:r>
            <a:r>
              <a:rPr lang="en-GB" dirty="0"/>
              <a:t>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/>
              <a:t>gwrthdroi’r</a:t>
            </a:r>
            <a:r>
              <a:rPr lang="en-GB" dirty="0"/>
              <a:t> broses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arwain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unigolyn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faglu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i="1" dirty="0" err="1"/>
              <a:t>haumai</a:t>
            </a:r>
            <a:r>
              <a:rPr lang="en-GB" dirty="0"/>
              <a:t>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 err="1" smtClean="0"/>
              <a:t>Mae’n</a:t>
            </a:r>
            <a:r>
              <a:rPr lang="en-GB" dirty="0" smtClean="0"/>
              <a:t>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rywun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b="1" i="1" dirty="0" err="1" smtClean="0"/>
              <a:t>gur-mukh</a:t>
            </a:r>
            <a:r>
              <a:rPr lang="en-GB" dirty="0" smtClean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hytrach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i="1" dirty="0" smtClean="0"/>
              <a:t>man-</a:t>
            </a:r>
            <a:r>
              <a:rPr lang="en-GB" i="1" dirty="0" err="1" smtClean="0"/>
              <a:t>mukh</a:t>
            </a:r>
            <a:r>
              <a:rPr lang="en-GB" dirty="0" smtClean="0"/>
              <a:t>. </a:t>
            </a:r>
            <a:r>
              <a:rPr lang="en-GB" dirty="0" err="1" smtClean="0"/>
              <a:t>Mae’n</a:t>
            </a:r>
            <a:r>
              <a:rPr lang="en-GB" dirty="0" smtClean="0"/>
              <a:t>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disodli</a:t>
            </a:r>
            <a:r>
              <a:rPr lang="en-GB" dirty="0"/>
              <a:t> </a:t>
            </a:r>
            <a:r>
              <a:rPr lang="en-GB" dirty="0" err="1"/>
              <a:t>ymlyniad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i="1" dirty="0" err="1"/>
              <a:t>maya</a:t>
            </a:r>
            <a:r>
              <a:rPr lang="en-GB" dirty="0"/>
              <a:t> (y </a:t>
            </a:r>
            <a:r>
              <a:rPr lang="en-GB" dirty="0" err="1"/>
              <a:t>byd</a:t>
            </a:r>
            <a:r>
              <a:rPr lang="en-GB" dirty="0"/>
              <a:t> </a:t>
            </a:r>
            <a:r>
              <a:rPr lang="en-GB" dirty="0" err="1"/>
              <a:t>bydol</a:t>
            </a:r>
            <a:r>
              <a:rPr lang="en-GB" dirty="0"/>
              <a:t>) </a:t>
            </a:r>
            <a:r>
              <a:rPr lang="en-GB" dirty="0" err="1"/>
              <a:t>gydag</a:t>
            </a:r>
            <a:r>
              <a:rPr lang="en-GB" dirty="0"/>
              <a:t> </a:t>
            </a:r>
            <a:r>
              <a:rPr lang="en-GB" dirty="0" err="1"/>
              <a:t>ymlyniad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Dduw</a:t>
            </a:r>
            <a:r>
              <a:rPr lang="en-GB" dirty="0"/>
              <a:t>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ateb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i="1" dirty="0" err="1"/>
              <a:t>haumai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Nanak,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b="1" i="1" dirty="0"/>
              <a:t>Nam</a:t>
            </a:r>
            <a:r>
              <a:rPr lang="en-GB" dirty="0"/>
              <a:t>, </a:t>
            </a:r>
            <a:r>
              <a:rPr lang="en-GB" dirty="0" err="1"/>
              <a:t>neu’r</a:t>
            </a:r>
            <a:r>
              <a:rPr lang="en-GB" dirty="0"/>
              <a:t> ‘</a:t>
            </a:r>
            <a:r>
              <a:rPr lang="en-GB" dirty="0" err="1"/>
              <a:t>Enw</a:t>
            </a:r>
            <a:r>
              <a:rPr lang="en-GB" dirty="0"/>
              <a:t> </a:t>
            </a:r>
            <a:r>
              <a:rPr lang="en-GB" dirty="0" err="1"/>
              <a:t>dwyfol</a:t>
            </a:r>
            <a:r>
              <a:rPr lang="en-GB" dirty="0"/>
              <a:t>’. </a:t>
            </a:r>
            <a:r>
              <a:rPr lang="en-GB" dirty="0" err="1"/>
              <a:t>Bydd</a:t>
            </a:r>
            <a:r>
              <a:rPr lang="en-GB" dirty="0"/>
              <a:t> y </a:t>
            </a:r>
            <a:r>
              <a:rPr lang="en-GB" dirty="0" err="1"/>
              <a:t>sawl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feddiannu’r</a:t>
            </a:r>
            <a:r>
              <a:rPr lang="en-GB" dirty="0"/>
              <a:t> Nam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ryddhau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cadwynau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clymu’r</a:t>
            </a:r>
            <a:r>
              <a:rPr lang="en-GB" dirty="0"/>
              <a:t> </a:t>
            </a:r>
            <a:r>
              <a:rPr lang="en-GB" dirty="0" err="1"/>
              <a:t>unigolyn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cylch</a:t>
            </a:r>
            <a:r>
              <a:rPr lang="en-GB" dirty="0"/>
              <a:t> o </a:t>
            </a:r>
            <a:r>
              <a:rPr lang="en-GB" dirty="0" err="1"/>
              <a:t>farwolaeth</a:t>
            </a:r>
            <a:r>
              <a:rPr lang="en-GB" dirty="0"/>
              <a:t> ac </a:t>
            </a:r>
            <a:r>
              <a:rPr lang="en-GB" dirty="0" err="1"/>
              <a:t>ailenedigaeth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42228511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7125113" cy="924475"/>
          </a:xfrm>
        </p:spPr>
        <p:txBody>
          <a:bodyPr/>
          <a:lstStyle/>
          <a:p>
            <a:r>
              <a:rPr lang="en-GB" dirty="0" err="1" smtClean="0"/>
              <a:t>Athrawiaeth</a:t>
            </a:r>
            <a:r>
              <a:rPr lang="en-GB" dirty="0" smtClean="0"/>
              <a:t>: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Enw</a:t>
            </a:r>
            <a:r>
              <a:rPr lang="en-GB" dirty="0" smtClean="0"/>
              <a:t> </a:t>
            </a:r>
            <a:r>
              <a:rPr lang="en-GB" dirty="0" err="1" smtClean="0"/>
              <a:t>Dwyfol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556792"/>
            <a:ext cx="8136904" cy="4968553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i="1" dirty="0"/>
              <a:t>Nam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Duw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weledol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wedi’i</a:t>
            </a:r>
            <a:r>
              <a:rPr lang="en-GB" dirty="0"/>
              <a:t> </a:t>
            </a:r>
            <a:r>
              <a:rPr lang="en-GB" dirty="0" err="1"/>
              <a:t>ddatgelu</a:t>
            </a:r>
            <a:r>
              <a:rPr lang="en-GB" dirty="0"/>
              <a:t>, </a:t>
            </a:r>
            <a:r>
              <a:rPr lang="en-GB" dirty="0" err="1"/>
              <a:t>Duw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weithredol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 smtClean="0"/>
              <a:t>cread</a:t>
            </a:r>
            <a:r>
              <a:rPr lang="en-GB" dirty="0" smtClean="0"/>
              <a:t>.</a:t>
            </a:r>
          </a:p>
          <a:p>
            <a:pPr algn="just"/>
            <a:endParaRPr lang="en-GB" dirty="0"/>
          </a:p>
          <a:p>
            <a:pPr algn="just"/>
            <a:r>
              <a:rPr lang="en-GB" i="1" dirty="0" smtClean="0"/>
              <a:t>Nam</a:t>
            </a:r>
            <a:r>
              <a:rPr lang="en-GB" dirty="0" smtClean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presenoldeb</a:t>
            </a:r>
            <a:r>
              <a:rPr lang="en-GB" dirty="0"/>
              <a:t> </a:t>
            </a:r>
            <a:r>
              <a:rPr lang="en-GB" dirty="0" err="1"/>
              <a:t>hollbresennol</a:t>
            </a:r>
            <a:r>
              <a:rPr lang="en-GB" dirty="0"/>
              <a:t> </a:t>
            </a:r>
            <a:r>
              <a:rPr lang="en-GB" i="1" dirty="0"/>
              <a:t>Akal </a:t>
            </a:r>
            <a:r>
              <a:rPr lang="en-GB" i="1" dirty="0" err="1"/>
              <a:t>Purakh</a:t>
            </a:r>
            <a:r>
              <a:rPr lang="en-GB" dirty="0"/>
              <a:t>,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treiddio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 smtClean="0"/>
              <a:t>bopeth</a:t>
            </a:r>
            <a:r>
              <a:rPr lang="en-GB" dirty="0" smtClean="0"/>
              <a:t>:</a:t>
            </a:r>
          </a:p>
          <a:p>
            <a:pPr algn="just"/>
            <a:endParaRPr lang="en-GB" dirty="0"/>
          </a:p>
          <a:p>
            <a:pPr marL="0" indent="0" algn="just">
              <a:buNone/>
            </a:pPr>
            <a:r>
              <a:rPr lang="en-GB" dirty="0" smtClean="0"/>
              <a:t>‘</a:t>
            </a:r>
            <a:r>
              <a:rPr lang="en-GB" dirty="0"/>
              <a:t>Mae </a:t>
            </a:r>
            <a:r>
              <a:rPr lang="en-GB" i="1" dirty="0"/>
              <a:t>Nam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ffurf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bopeth</a:t>
            </a:r>
            <a:r>
              <a:rPr lang="en-GB" dirty="0"/>
              <a:t>. </a:t>
            </a:r>
            <a:r>
              <a:rPr lang="en-GB" dirty="0" err="1"/>
              <a:t>Daw’r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ddoethineb</a:t>
            </a:r>
            <a:r>
              <a:rPr lang="en-GB" dirty="0"/>
              <a:t> a </a:t>
            </a:r>
            <a:r>
              <a:rPr lang="en-GB" dirty="0" err="1"/>
              <a:t>goleuni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i="1" dirty="0"/>
              <a:t>Nam</a:t>
            </a:r>
            <a:r>
              <a:rPr lang="en-GB" dirty="0"/>
              <a:t>’ (AG 986: y Guru </a:t>
            </a:r>
            <a:r>
              <a:rPr lang="en-GB" dirty="0" err="1"/>
              <a:t>Cyntaf</a:t>
            </a:r>
            <a:r>
              <a:rPr lang="en-GB" dirty="0" smtClean="0"/>
              <a:t>).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‘Mae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creadur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byw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i="1" dirty="0"/>
              <a:t>Nam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i="1" dirty="0"/>
              <a:t>Nam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cynnal</a:t>
            </a:r>
            <a:r>
              <a:rPr lang="en-GB" dirty="0"/>
              <a:t> y </a:t>
            </a:r>
            <a:r>
              <a:rPr lang="en-GB" dirty="0" err="1"/>
              <a:t>bydysawd</a:t>
            </a:r>
            <a:r>
              <a:rPr lang="en-GB" dirty="0"/>
              <a:t> </a:t>
            </a:r>
            <a:r>
              <a:rPr lang="en-GB" dirty="0" err="1"/>
              <a:t>a’i</a:t>
            </a:r>
            <a:r>
              <a:rPr lang="en-GB" dirty="0"/>
              <a:t> </a:t>
            </a:r>
            <a:r>
              <a:rPr lang="en-GB" dirty="0" err="1"/>
              <a:t>rannau</a:t>
            </a:r>
            <a:r>
              <a:rPr lang="en-GB" dirty="0"/>
              <a:t>’ (AG 284: y </a:t>
            </a:r>
            <a:r>
              <a:rPr lang="en-GB" dirty="0" err="1"/>
              <a:t>Pumed</a:t>
            </a:r>
            <a:r>
              <a:rPr lang="en-GB" dirty="0"/>
              <a:t> Guru). </a:t>
            </a:r>
            <a:endParaRPr lang="en-GB" dirty="0" smtClean="0"/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/>
              <a:t>unig</a:t>
            </a:r>
            <a:r>
              <a:rPr lang="en-GB" dirty="0"/>
              <a:t> </a:t>
            </a:r>
            <a:r>
              <a:rPr lang="en-GB" dirty="0" err="1"/>
              <a:t>ffordd</a:t>
            </a:r>
            <a:r>
              <a:rPr lang="en-GB" dirty="0"/>
              <a:t> o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rhyddhad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agor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llygaid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Enw</a:t>
            </a:r>
            <a:r>
              <a:rPr lang="en-GB" dirty="0"/>
              <a:t> </a:t>
            </a:r>
            <a:r>
              <a:rPr lang="en-GB" dirty="0" err="1"/>
              <a:t>dwyfol</a:t>
            </a:r>
            <a:r>
              <a:rPr lang="en-GB" dirty="0"/>
              <a:t> a </a:t>
            </a:r>
            <a:r>
              <a:rPr lang="en-GB" dirty="0" err="1"/>
              <a:t>thrwy</a:t>
            </a:r>
            <a:r>
              <a:rPr lang="en-GB" dirty="0"/>
              <a:t> </a:t>
            </a:r>
            <a:r>
              <a:rPr lang="en-GB" dirty="0" err="1"/>
              <a:t>feddiannu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ryfeddodau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galon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07853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7125113" cy="924475"/>
          </a:xfrm>
        </p:spPr>
        <p:txBody>
          <a:bodyPr/>
          <a:lstStyle/>
          <a:p>
            <a:r>
              <a:rPr lang="en-GB" dirty="0" err="1" smtClean="0"/>
              <a:t>Athrawiaeth</a:t>
            </a:r>
            <a:r>
              <a:rPr lang="en-GB" dirty="0" smtClean="0"/>
              <a:t>: </a:t>
            </a:r>
            <a:r>
              <a:rPr lang="en-GB" i="1" dirty="0" smtClean="0"/>
              <a:t>Nam </a:t>
            </a:r>
            <a:r>
              <a:rPr lang="en-GB" i="1" dirty="0" err="1" smtClean="0"/>
              <a:t>Simran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96752"/>
            <a:ext cx="8352928" cy="5184577"/>
          </a:xfrm>
        </p:spPr>
        <p:txBody>
          <a:bodyPr>
            <a:normAutofit/>
          </a:bodyPr>
          <a:lstStyle/>
          <a:p>
            <a:pPr algn="just"/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sicrhau</a:t>
            </a:r>
            <a:r>
              <a:rPr lang="en-GB" dirty="0"/>
              <a:t> </a:t>
            </a:r>
            <a:r>
              <a:rPr lang="en-GB" dirty="0" err="1"/>
              <a:t>rhyddhad</a:t>
            </a:r>
            <a:r>
              <a:rPr lang="en-GB" dirty="0"/>
              <a:t>,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unigolyn</a:t>
            </a:r>
            <a:r>
              <a:rPr lang="en-GB" dirty="0"/>
              <a:t> </a:t>
            </a:r>
            <a:r>
              <a:rPr lang="en-GB" dirty="0" err="1"/>
              <a:t>gytgordio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ysbryd</a:t>
            </a:r>
            <a:r>
              <a:rPr lang="en-GB" dirty="0"/>
              <a:t> </a:t>
            </a:r>
            <a:r>
              <a:rPr lang="en-GB" dirty="0" err="1"/>
              <a:t>â’r</a:t>
            </a:r>
            <a:r>
              <a:rPr lang="en-GB" dirty="0"/>
              <a:t> </a:t>
            </a:r>
            <a:r>
              <a:rPr lang="en-GB" dirty="0" err="1"/>
              <a:t>Enw</a:t>
            </a:r>
            <a:r>
              <a:rPr lang="en-GB" dirty="0"/>
              <a:t> </a:t>
            </a:r>
            <a:r>
              <a:rPr lang="en-GB" dirty="0" err="1"/>
              <a:t>dwyfol</a:t>
            </a:r>
            <a:r>
              <a:rPr lang="en-GB" dirty="0"/>
              <a:t>.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unigolyn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arfer</a:t>
            </a:r>
            <a:r>
              <a:rPr lang="en-GB" dirty="0"/>
              <a:t> </a:t>
            </a:r>
            <a:r>
              <a:rPr lang="en-GB" dirty="0" err="1"/>
              <a:t>rheolaidd</a:t>
            </a:r>
            <a:r>
              <a:rPr lang="en-GB" dirty="0"/>
              <a:t>, </a:t>
            </a:r>
            <a:r>
              <a:rPr lang="en-GB" dirty="0" err="1"/>
              <a:t>disgybledig</a:t>
            </a:r>
            <a:r>
              <a:rPr lang="en-GB" dirty="0"/>
              <a:t> </a:t>
            </a:r>
            <a:r>
              <a:rPr lang="en-GB" b="1" i="1" dirty="0" err="1"/>
              <a:t>nam</a:t>
            </a:r>
            <a:r>
              <a:rPr lang="en-GB" b="1" i="1" dirty="0"/>
              <a:t> </a:t>
            </a:r>
            <a:r>
              <a:rPr lang="en-GB" b="1" i="1" dirty="0" err="1"/>
              <a:t>simran</a:t>
            </a:r>
            <a:r>
              <a:rPr lang="en-GB" dirty="0"/>
              <a:t>, ‘</a:t>
            </a:r>
            <a:r>
              <a:rPr lang="en-GB" dirty="0" err="1" smtClean="0"/>
              <a:t>cofio’r</a:t>
            </a:r>
            <a:r>
              <a:rPr lang="en-GB" dirty="0" smtClean="0"/>
              <a:t> </a:t>
            </a:r>
            <a:r>
              <a:rPr lang="en-GB" dirty="0" err="1"/>
              <a:t>Enw</a:t>
            </a:r>
            <a:r>
              <a:rPr lang="en-GB" dirty="0"/>
              <a:t>’.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/>
              <a:t>M</a:t>
            </a:r>
            <a:r>
              <a:rPr lang="en-GB" dirty="0" smtClean="0"/>
              <a:t>ae </a:t>
            </a:r>
            <a:r>
              <a:rPr lang="en-GB" dirty="0" err="1"/>
              <a:t>arfer</a:t>
            </a:r>
            <a:r>
              <a:rPr lang="en-GB" dirty="0"/>
              <a:t> </a:t>
            </a:r>
            <a:r>
              <a:rPr lang="en-GB" dirty="0" err="1"/>
              <a:t>nam</a:t>
            </a:r>
            <a:r>
              <a:rPr lang="en-GB" dirty="0"/>
              <a:t> </a:t>
            </a:r>
            <a:r>
              <a:rPr lang="en-GB" i="1" dirty="0" err="1"/>
              <a:t>simran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golygu</a:t>
            </a:r>
            <a:r>
              <a:rPr lang="en-GB" dirty="0"/>
              <a:t> </a:t>
            </a:r>
            <a:r>
              <a:rPr lang="en-GB" dirty="0" err="1"/>
              <a:t>ailadrodd</a:t>
            </a:r>
            <a:r>
              <a:rPr lang="en-GB" dirty="0"/>
              <a:t> </a:t>
            </a:r>
            <a:r>
              <a:rPr lang="en-GB" dirty="0" err="1"/>
              <a:t>gair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ymadrodd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crynhoi</a:t>
            </a:r>
            <a:r>
              <a:rPr lang="en-GB" dirty="0"/>
              <a:t> </a:t>
            </a:r>
            <a:r>
              <a:rPr lang="en-GB" dirty="0" err="1"/>
              <a:t>ystyr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Enw</a:t>
            </a:r>
            <a:r>
              <a:rPr lang="en-GB" dirty="0"/>
              <a:t> </a:t>
            </a:r>
            <a:r>
              <a:rPr lang="en-GB" dirty="0" err="1"/>
              <a:t>dwyfol</a:t>
            </a:r>
            <a:r>
              <a:rPr lang="en-GB" dirty="0"/>
              <a:t>, </a:t>
            </a:r>
            <a:r>
              <a:rPr lang="en-GB" dirty="0" err="1" smtClean="0"/>
              <a:t>e.e</a:t>
            </a:r>
            <a:r>
              <a:rPr lang="en-GB" dirty="0" smtClean="0"/>
              <a:t>. </a:t>
            </a:r>
            <a:r>
              <a:rPr lang="en-GB" b="1" i="1" dirty="0" smtClean="0"/>
              <a:t>sat-</a:t>
            </a:r>
            <a:r>
              <a:rPr lang="en-GB" b="1" i="1" dirty="0" err="1" smtClean="0"/>
              <a:t>nam</a:t>
            </a:r>
            <a:r>
              <a:rPr lang="en-GB" dirty="0" smtClean="0"/>
              <a:t> </a:t>
            </a:r>
            <a:r>
              <a:rPr lang="en-GB" dirty="0"/>
              <a:t>(‘</a:t>
            </a:r>
            <a:r>
              <a:rPr lang="en-GB" dirty="0" err="1"/>
              <a:t>Gwir</a:t>
            </a:r>
            <a:r>
              <a:rPr lang="en-GB" dirty="0"/>
              <a:t> </a:t>
            </a:r>
            <a:r>
              <a:rPr lang="en-GB" dirty="0" err="1"/>
              <a:t>Enw</a:t>
            </a:r>
            <a:r>
              <a:rPr lang="en-GB" dirty="0"/>
              <a:t>’)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b="1" i="1" dirty="0" err="1"/>
              <a:t>vahiguru</a:t>
            </a:r>
            <a:r>
              <a:rPr lang="en-GB" dirty="0"/>
              <a:t> </a:t>
            </a:r>
            <a:r>
              <a:rPr lang="en-GB" dirty="0" smtClean="0"/>
              <a:t>(‘</a:t>
            </a:r>
            <a:r>
              <a:rPr lang="en-GB" dirty="0" err="1" smtClean="0"/>
              <a:t>Arglwydd</a:t>
            </a:r>
            <a:r>
              <a:rPr lang="en-GB" dirty="0" smtClean="0"/>
              <a:t> </a:t>
            </a:r>
            <a:r>
              <a:rPr lang="en-GB" dirty="0" err="1"/>
              <a:t>Rhyfeddol</a:t>
            </a:r>
            <a:r>
              <a:rPr lang="en-GB" dirty="0" smtClean="0"/>
              <a:t>’). </a:t>
            </a:r>
            <a:endParaRPr lang="en-GB" dirty="0"/>
          </a:p>
          <a:p>
            <a:pPr algn="just"/>
            <a:endParaRPr lang="en-GB" dirty="0" smtClean="0"/>
          </a:p>
          <a:p>
            <a:pPr algn="just"/>
            <a:r>
              <a:rPr lang="en-GB" dirty="0" smtClean="0"/>
              <a:t>Pa </a:t>
            </a:r>
            <a:r>
              <a:rPr lang="en-GB" dirty="0" err="1"/>
              <a:t>bynnag</a:t>
            </a:r>
            <a:r>
              <a:rPr lang="en-GB" dirty="0"/>
              <a:t> </a:t>
            </a:r>
            <a:r>
              <a:rPr lang="en-GB" dirty="0" err="1"/>
              <a:t>dechneg</a:t>
            </a:r>
            <a:r>
              <a:rPr lang="en-GB" dirty="0"/>
              <a:t> a </a:t>
            </a:r>
            <a:r>
              <a:rPr lang="en-GB" dirty="0" err="1"/>
              <a:t>ffefrir</a:t>
            </a:r>
            <a:r>
              <a:rPr lang="en-GB" dirty="0"/>
              <a:t>, </a:t>
            </a:r>
            <a:r>
              <a:rPr lang="en-GB" dirty="0" err="1"/>
              <a:t>ystyrir</a:t>
            </a:r>
            <a:r>
              <a:rPr lang="en-GB" dirty="0"/>
              <a:t> bod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arfer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o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fyfyrio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Enw</a:t>
            </a:r>
            <a:r>
              <a:rPr lang="en-GB" dirty="0"/>
              <a:t> a </a:t>
            </a:r>
            <a:r>
              <a:rPr lang="en-GB" dirty="0" err="1"/>
              <a:t>natur</a:t>
            </a:r>
            <a:r>
              <a:rPr lang="en-GB" dirty="0"/>
              <a:t> </a:t>
            </a:r>
            <a:r>
              <a:rPr lang="en-GB" dirty="0" err="1"/>
              <a:t>Duw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cytgordio’r</a:t>
            </a:r>
            <a:r>
              <a:rPr lang="en-GB" dirty="0"/>
              <a:t> </a:t>
            </a:r>
            <a:r>
              <a:rPr lang="en-GB" dirty="0" err="1"/>
              <a:t>unigolyn</a:t>
            </a:r>
            <a:r>
              <a:rPr lang="en-GB" dirty="0"/>
              <a:t> </a:t>
            </a:r>
            <a:r>
              <a:rPr lang="en-GB" dirty="0" err="1"/>
              <a:t>â’r</a:t>
            </a:r>
            <a:r>
              <a:rPr lang="en-GB" dirty="0"/>
              <a:t> </a:t>
            </a:r>
            <a:r>
              <a:rPr lang="en-GB" dirty="0" err="1" smtClean="0"/>
              <a:t>dwyfol</a:t>
            </a:r>
            <a:r>
              <a:rPr lang="en-GB" dirty="0" smtClean="0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86264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7125113" cy="924475"/>
          </a:xfrm>
        </p:spPr>
        <p:txBody>
          <a:bodyPr/>
          <a:lstStyle/>
          <a:p>
            <a:r>
              <a:rPr lang="en-GB" dirty="0" err="1" smtClean="0"/>
              <a:t>Athrawiaeth</a:t>
            </a:r>
            <a:r>
              <a:rPr lang="en-GB" dirty="0" smtClean="0"/>
              <a:t>: </a:t>
            </a:r>
            <a:r>
              <a:rPr lang="en-GB" i="1" dirty="0" smtClean="0"/>
              <a:t>Nam </a:t>
            </a:r>
            <a:r>
              <a:rPr lang="en-GB" i="1" dirty="0" err="1" smtClean="0"/>
              <a:t>Simran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556792"/>
            <a:ext cx="7920880" cy="4051437"/>
          </a:xfrm>
        </p:spPr>
        <p:txBody>
          <a:bodyPr/>
          <a:lstStyle/>
          <a:p>
            <a:pPr algn="just"/>
            <a:r>
              <a:rPr lang="en-GB" sz="2000" dirty="0"/>
              <a:t>‘</a:t>
            </a:r>
            <a:r>
              <a:rPr lang="en-GB" sz="2000" i="1" dirty="0" err="1"/>
              <a:t>Vahiguru</a:t>
            </a:r>
            <a:r>
              <a:rPr lang="en-GB" sz="2000" dirty="0"/>
              <a:t> </a:t>
            </a:r>
            <a:r>
              <a:rPr lang="en-GB" sz="2000" dirty="0" err="1"/>
              <a:t>yw’r</a:t>
            </a:r>
            <a:r>
              <a:rPr lang="en-GB" sz="2000" dirty="0"/>
              <a:t> Guru-mantra; </a:t>
            </a:r>
            <a:r>
              <a:rPr lang="en-GB" sz="2000" dirty="0" err="1"/>
              <a:t>trwy</a:t>
            </a:r>
            <a:r>
              <a:rPr lang="en-GB" sz="2000" dirty="0"/>
              <a:t> </a:t>
            </a:r>
            <a:r>
              <a:rPr lang="en-GB" sz="2000" dirty="0" err="1"/>
              <a:t>fyfyrio</a:t>
            </a:r>
            <a:r>
              <a:rPr lang="en-GB" sz="2000" dirty="0"/>
              <a:t> </a:t>
            </a:r>
            <a:r>
              <a:rPr lang="en-GB" sz="2000" dirty="0" err="1" smtClean="0"/>
              <a:t>arno</a:t>
            </a:r>
            <a:r>
              <a:rPr lang="en-GB" sz="2000" dirty="0" smtClean="0"/>
              <a:t>, </a:t>
            </a:r>
            <a:r>
              <a:rPr lang="en-GB" sz="2000" dirty="0" err="1" smtClean="0"/>
              <a:t>ceir</a:t>
            </a:r>
            <a:r>
              <a:rPr lang="en-GB" sz="2000" dirty="0" smtClean="0"/>
              <a:t> </a:t>
            </a:r>
            <a:r>
              <a:rPr lang="en-GB" sz="2000" dirty="0" err="1"/>
              <a:t>gwared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fudreddi</a:t>
            </a:r>
            <a:r>
              <a:rPr lang="en-GB" sz="2000" dirty="0"/>
              <a:t> </a:t>
            </a:r>
            <a:r>
              <a:rPr lang="en-GB" sz="2000" dirty="0" err="1"/>
              <a:t>hunanoldeb</a:t>
            </a:r>
            <a:r>
              <a:rPr lang="en-GB" sz="2000" dirty="0"/>
              <a:t> (</a:t>
            </a:r>
            <a:r>
              <a:rPr lang="en-GB" sz="2000" i="1" dirty="0" err="1"/>
              <a:t>haumai</a:t>
            </a:r>
            <a:r>
              <a:rPr lang="en-GB" sz="2000" dirty="0"/>
              <a:t>)’ </a:t>
            </a:r>
            <a:r>
              <a:rPr lang="en-GB" sz="2000" dirty="0" smtClean="0"/>
              <a:t>(Bhai </a:t>
            </a:r>
            <a:r>
              <a:rPr lang="en-GB" sz="2000" dirty="0" err="1" smtClean="0"/>
              <a:t>Gurdas</a:t>
            </a:r>
            <a:r>
              <a:rPr lang="en-GB" sz="2000" dirty="0" smtClean="0"/>
              <a:t>, </a:t>
            </a:r>
            <a:r>
              <a:rPr lang="en-GB" sz="2000" dirty="0" err="1" smtClean="0"/>
              <a:t>Var</a:t>
            </a:r>
            <a:r>
              <a:rPr lang="en-GB" sz="2000" dirty="0" smtClean="0"/>
              <a:t> </a:t>
            </a:r>
            <a:r>
              <a:rPr lang="en-GB" sz="2000" dirty="0"/>
              <a:t>13:2). </a:t>
            </a:r>
            <a:endParaRPr lang="en-GB" sz="2000" dirty="0" smtClean="0"/>
          </a:p>
          <a:p>
            <a:pPr marL="0" indent="0" algn="just">
              <a:buNone/>
            </a:pPr>
            <a:endParaRPr lang="en-GB" sz="2000" dirty="0"/>
          </a:p>
          <a:p>
            <a:pPr algn="just"/>
            <a:r>
              <a:rPr lang="en-GB" sz="2000" dirty="0"/>
              <a:t>‘</a:t>
            </a:r>
            <a:r>
              <a:rPr lang="en-GB" sz="2000" dirty="0" err="1"/>
              <a:t>Nid</a:t>
            </a:r>
            <a:r>
              <a:rPr lang="en-GB" sz="2000" dirty="0"/>
              <a:t> </a:t>
            </a:r>
            <a:r>
              <a:rPr lang="en-GB" sz="2000" dirty="0" err="1"/>
              <a:t>oes</a:t>
            </a:r>
            <a:r>
              <a:rPr lang="en-GB" sz="2000" dirty="0"/>
              <a:t> </a:t>
            </a:r>
            <a:r>
              <a:rPr lang="en-GB" sz="2000" dirty="0" err="1"/>
              <a:t>rhyddhad</a:t>
            </a:r>
            <a:r>
              <a:rPr lang="en-GB" sz="2000" dirty="0"/>
              <a:t> </a:t>
            </a:r>
            <a:r>
              <a:rPr lang="en-GB" sz="2000" dirty="0" err="1"/>
              <a:t>heb</a:t>
            </a:r>
            <a:r>
              <a:rPr lang="en-GB" sz="2000" dirty="0"/>
              <a:t> </a:t>
            </a:r>
            <a:r>
              <a:rPr lang="en-GB" sz="2000" dirty="0" err="1"/>
              <a:t>Enw</a:t>
            </a:r>
            <a:r>
              <a:rPr lang="en-GB" sz="2000" dirty="0"/>
              <a:t> </a:t>
            </a:r>
            <a:r>
              <a:rPr lang="en-GB" sz="2000" dirty="0" err="1"/>
              <a:t>Duw</a:t>
            </a:r>
            <a:r>
              <a:rPr lang="en-GB" sz="2000" dirty="0"/>
              <a:t>. </a:t>
            </a:r>
            <a:r>
              <a:rPr lang="en-GB" sz="2000" dirty="0" err="1"/>
              <a:t>Mae’r</a:t>
            </a:r>
            <a:r>
              <a:rPr lang="en-GB" sz="2000" dirty="0"/>
              <a:t> </a:t>
            </a:r>
            <a:r>
              <a:rPr lang="en-GB" sz="2000" dirty="0" err="1"/>
              <a:t>rheini</a:t>
            </a:r>
            <a:r>
              <a:rPr lang="en-GB" sz="2000" dirty="0"/>
              <a:t> </a:t>
            </a:r>
            <a:r>
              <a:rPr lang="en-GB" sz="2000" dirty="0" err="1"/>
              <a:t>sy’n</a:t>
            </a:r>
            <a:r>
              <a:rPr lang="en-GB" sz="2000" dirty="0"/>
              <a:t> </a:t>
            </a:r>
            <a:r>
              <a:rPr lang="en-GB" sz="2000" dirty="0" err="1"/>
              <a:t>myfyrio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i="1" dirty="0"/>
              <a:t>Nam</a:t>
            </a:r>
            <a:r>
              <a:rPr lang="en-GB" sz="2000" dirty="0"/>
              <a:t>, </a:t>
            </a:r>
            <a:r>
              <a:rPr lang="en-GB" sz="2000" dirty="0" err="1"/>
              <a:t>gyda</a:t>
            </a:r>
            <a:r>
              <a:rPr lang="en-GB" sz="2000" dirty="0"/>
              <a:t> </a:t>
            </a:r>
            <a:r>
              <a:rPr lang="en-GB" sz="2000" dirty="0" err="1"/>
              <a:t>chymorth</a:t>
            </a:r>
            <a:r>
              <a:rPr lang="en-GB" sz="2000" dirty="0"/>
              <a:t> y Guru,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canfod</a:t>
            </a:r>
            <a:r>
              <a:rPr lang="en-GB" sz="2000" dirty="0"/>
              <a:t> </a:t>
            </a:r>
            <a:r>
              <a:rPr lang="en-GB" sz="2000" dirty="0" err="1"/>
              <a:t>rhyddhad</a:t>
            </a:r>
            <a:r>
              <a:rPr lang="en-GB" sz="2000" dirty="0"/>
              <a:t>’ (AG </a:t>
            </a:r>
            <a:r>
              <a:rPr lang="en-GB" sz="2000" dirty="0" smtClean="0"/>
              <a:t>1127: y Guru </a:t>
            </a:r>
            <a:r>
              <a:rPr lang="en-GB" sz="2000" dirty="0" err="1" smtClean="0"/>
              <a:t>Cyntaf</a:t>
            </a:r>
            <a:r>
              <a:rPr lang="en-GB" sz="2000" dirty="0" smtClean="0"/>
              <a:t>). 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3061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125113" cy="924475"/>
          </a:xfrm>
        </p:spPr>
        <p:txBody>
          <a:bodyPr/>
          <a:lstStyle/>
          <a:p>
            <a:r>
              <a:rPr lang="en-GB" dirty="0" err="1" smtClean="0"/>
              <a:t>Athrawiaeth</a:t>
            </a:r>
            <a:r>
              <a:rPr lang="en-GB" dirty="0" smtClean="0"/>
              <a:t>: </a:t>
            </a:r>
            <a:r>
              <a:rPr lang="en-GB" dirty="0" err="1" smtClean="0"/>
              <a:t>Rhyddhad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84784"/>
            <a:ext cx="8208912" cy="4896545"/>
          </a:xfrm>
        </p:spPr>
        <p:txBody>
          <a:bodyPr>
            <a:normAutofit/>
          </a:bodyPr>
          <a:lstStyle/>
          <a:p>
            <a:pPr algn="just"/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pawb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dilyn</a:t>
            </a:r>
            <a:r>
              <a:rPr lang="en-GB" dirty="0"/>
              <a:t> </a:t>
            </a:r>
            <a:r>
              <a:rPr lang="en-GB" dirty="0" err="1"/>
              <a:t>disgyblaeth</a:t>
            </a:r>
            <a:r>
              <a:rPr lang="en-GB" dirty="0"/>
              <a:t> </a:t>
            </a:r>
            <a:r>
              <a:rPr lang="en-GB" i="1" dirty="0" err="1"/>
              <a:t>nam</a:t>
            </a:r>
            <a:r>
              <a:rPr lang="en-GB" i="1" dirty="0"/>
              <a:t> </a:t>
            </a:r>
            <a:r>
              <a:rPr lang="en-GB" i="1" dirty="0" err="1"/>
              <a:t>simran</a:t>
            </a:r>
            <a:r>
              <a:rPr lang="en-GB" i="1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dyfalwch</a:t>
            </a:r>
            <a:r>
              <a:rPr lang="en-GB" dirty="0"/>
              <a:t> </a:t>
            </a:r>
            <a:r>
              <a:rPr lang="en-GB" dirty="0" err="1"/>
              <a:t>defosiynol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esgyn</a:t>
            </a:r>
            <a:r>
              <a:rPr lang="en-GB" dirty="0"/>
              <a:t> </a:t>
            </a:r>
            <a:r>
              <a:rPr lang="en-GB" dirty="0" err="1"/>
              <a:t>trwy’r</a:t>
            </a:r>
            <a:r>
              <a:rPr lang="en-GB" dirty="0"/>
              <a:t> </a:t>
            </a:r>
            <a:r>
              <a:rPr lang="en-GB" dirty="0" err="1"/>
              <a:t>pum</a:t>
            </a:r>
            <a:r>
              <a:rPr lang="en-GB" dirty="0"/>
              <a:t> </a:t>
            </a:r>
            <a:r>
              <a:rPr lang="en-GB" dirty="0" err="1"/>
              <a:t>lefel</a:t>
            </a:r>
            <a:r>
              <a:rPr lang="en-GB" dirty="0"/>
              <a:t> o </a:t>
            </a:r>
            <a:r>
              <a:rPr lang="en-GB" dirty="0" err="1"/>
              <a:t>oleuant</a:t>
            </a:r>
            <a:r>
              <a:rPr lang="en-GB" dirty="0"/>
              <a:t> </a:t>
            </a:r>
            <a:r>
              <a:rPr lang="en-GB" dirty="0" err="1"/>
              <a:t>ysbrydol</a:t>
            </a:r>
            <a:r>
              <a:rPr lang="en-GB" dirty="0"/>
              <a:t> a </a:t>
            </a:r>
            <a:r>
              <a:rPr lang="en-GB" dirty="0" err="1"/>
              <a:t>ddisgrifir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Guru Nanak.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/>
              <a:t>olaf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rhain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b="1" i="1" dirty="0" err="1"/>
              <a:t>sach</a:t>
            </a:r>
            <a:r>
              <a:rPr lang="en-GB" b="1" i="1" dirty="0"/>
              <a:t> </a:t>
            </a:r>
            <a:r>
              <a:rPr lang="en-GB" b="1" i="1" dirty="0" err="1"/>
              <a:t>khand</a:t>
            </a:r>
            <a:r>
              <a:rPr lang="en-GB" b="1" i="1" dirty="0"/>
              <a:t> </a:t>
            </a:r>
            <a:r>
              <a:rPr lang="en-GB" dirty="0" err="1"/>
              <a:t>neu’r</a:t>
            </a:r>
            <a:r>
              <a:rPr lang="en-GB" dirty="0"/>
              <a:t> </a:t>
            </a:r>
            <a:r>
              <a:rPr lang="en-GB" dirty="0" err="1"/>
              <a:t>Deyrnas</a:t>
            </a:r>
            <a:r>
              <a:rPr lang="en-GB" dirty="0"/>
              <a:t> o </a:t>
            </a:r>
            <a:r>
              <a:rPr lang="en-GB" dirty="0" err="1"/>
              <a:t>Wirionedd</a:t>
            </a:r>
            <a:r>
              <a:rPr lang="en-GB" dirty="0"/>
              <a:t>,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enaid</a:t>
            </a:r>
            <a:r>
              <a:rPr lang="en-GB" dirty="0"/>
              <a:t>,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ras</a:t>
            </a:r>
            <a:r>
              <a:rPr lang="en-GB" dirty="0"/>
              <a:t> </a:t>
            </a:r>
            <a:r>
              <a:rPr lang="en-GB" dirty="0" err="1"/>
              <a:t>Duw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cyrraedd</a:t>
            </a:r>
            <a:r>
              <a:rPr lang="en-GB" dirty="0"/>
              <a:t> </a:t>
            </a:r>
            <a:r>
              <a:rPr lang="en-GB" dirty="0" err="1"/>
              <a:t>cyflwr</a:t>
            </a:r>
            <a:r>
              <a:rPr lang="en-GB" dirty="0"/>
              <a:t> </a:t>
            </a:r>
            <a:r>
              <a:rPr lang="en-GB" dirty="0" err="1"/>
              <a:t>undod</a:t>
            </a:r>
            <a:r>
              <a:rPr lang="en-GB" dirty="0"/>
              <a:t> </a:t>
            </a:r>
            <a:r>
              <a:rPr lang="en-GB" dirty="0" err="1"/>
              <a:t>cyfriniol</a:t>
            </a:r>
            <a:r>
              <a:rPr lang="en-GB" dirty="0"/>
              <a:t> </a:t>
            </a:r>
            <a:r>
              <a:rPr lang="en-GB" dirty="0" err="1"/>
              <a:t>â’r</a:t>
            </a:r>
            <a:r>
              <a:rPr lang="en-GB" dirty="0"/>
              <a:t> </a:t>
            </a:r>
            <a:r>
              <a:rPr lang="en-GB" dirty="0" err="1"/>
              <a:t>dwyfol</a:t>
            </a:r>
            <a:r>
              <a:rPr lang="en-GB" dirty="0"/>
              <a:t>. </a:t>
            </a:r>
          </a:p>
          <a:p>
            <a:pPr algn="just"/>
            <a:endParaRPr lang="en-GB" dirty="0" smtClean="0"/>
          </a:p>
          <a:p>
            <a:pPr algn="just"/>
            <a:r>
              <a:rPr lang="en-GB" dirty="0" err="1" smtClean="0"/>
              <a:t>Dyma’r</a:t>
            </a:r>
            <a:r>
              <a:rPr lang="en-GB" dirty="0" smtClean="0"/>
              <a:t> </a:t>
            </a:r>
            <a:r>
              <a:rPr lang="en-GB" dirty="0" err="1"/>
              <a:t>cyflwr</a:t>
            </a:r>
            <a:r>
              <a:rPr lang="en-GB" dirty="0"/>
              <a:t> </a:t>
            </a:r>
            <a:r>
              <a:rPr lang="en-GB" dirty="0" err="1"/>
              <a:t>dedwyddyd</a:t>
            </a:r>
            <a:r>
              <a:rPr lang="en-GB" dirty="0"/>
              <a:t> </a:t>
            </a:r>
            <a:r>
              <a:rPr lang="en-GB" dirty="0" err="1"/>
              <a:t>goruchaf</a:t>
            </a:r>
            <a:r>
              <a:rPr lang="en-GB" dirty="0"/>
              <a:t> a </a:t>
            </a:r>
            <a:r>
              <a:rPr lang="en-GB" dirty="0" err="1"/>
              <a:t>thragwyddol</a:t>
            </a:r>
            <a:r>
              <a:rPr lang="en-GB" dirty="0"/>
              <a:t> (</a:t>
            </a:r>
            <a:r>
              <a:rPr lang="en-GB" i="1" dirty="0" err="1"/>
              <a:t>sahaj</a:t>
            </a:r>
            <a:r>
              <a:rPr lang="en-GB" dirty="0"/>
              <a:t>)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corff</a:t>
            </a:r>
            <a:r>
              <a:rPr lang="en-GB" dirty="0"/>
              <a:t> ac </a:t>
            </a:r>
            <a:r>
              <a:rPr lang="en-GB" dirty="0" err="1"/>
              <a:t>ysbryd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unigolyn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cytgordio’n</a:t>
            </a:r>
            <a:r>
              <a:rPr lang="en-GB" dirty="0"/>
              <a:t> </a:t>
            </a:r>
            <a:r>
              <a:rPr lang="en-GB" dirty="0" err="1"/>
              <a:t>llwyr</a:t>
            </a:r>
            <a:r>
              <a:rPr lang="en-GB" dirty="0"/>
              <a:t> â </a:t>
            </a:r>
            <a:r>
              <a:rPr lang="en-GB" dirty="0" err="1"/>
              <a:t>Duw</a:t>
            </a:r>
            <a:r>
              <a:rPr lang="en-GB" dirty="0"/>
              <a:t>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unigolyn</a:t>
            </a:r>
            <a:r>
              <a:rPr lang="en-GB" dirty="0" smtClean="0"/>
              <a:t> </a:t>
            </a:r>
            <a:r>
              <a:rPr lang="en-GB" dirty="0" err="1"/>
              <a:t>bellach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i="1" dirty="0" err="1" smtClean="0"/>
              <a:t>gur-mukh</a:t>
            </a:r>
            <a:r>
              <a:rPr lang="en-GB" dirty="0" smtClean="0"/>
              <a:t>.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/>
              <a:t>y </a:t>
            </a:r>
            <a:r>
              <a:rPr lang="en-GB" dirty="0" err="1"/>
              <a:t>modd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, </a:t>
            </a:r>
            <a:r>
              <a:rPr lang="en-GB" dirty="0" err="1"/>
              <a:t>gellir</a:t>
            </a:r>
            <a:r>
              <a:rPr lang="en-GB" dirty="0"/>
              <a:t> </a:t>
            </a:r>
            <a:r>
              <a:rPr lang="en-GB" dirty="0" err="1"/>
              <a:t>sicrhau</a:t>
            </a:r>
            <a:r>
              <a:rPr lang="en-GB" dirty="0"/>
              <a:t> </a:t>
            </a:r>
            <a:r>
              <a:rPr lang="en-GB" dirty="0" err="1"/>
              <a:t>rhyddhad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y </a:t>
            </a:r>
            <a:r>
              <a:rPr lang="en-GB" dirty="0" err="1"/>
              <a:t>bywyd</a:t>
            </a:r>
            <a:r>
              <a:rPr lang="en-GB" dirty="0"/>
              <a:t> </a:t>
            </a:r>
            <a:r>
              <a:rPr lang="en-GB" dirty="0" err="1"/>
              <a:t>presennol</a:t>
            </a:r>
            <a:r>
              <a:rPr lang="en-GB" dirty="0"/>
              <a:t> (</a:t>
            </a:r>
            <a:r>
              <a:rPr lang="en-GB" b="1" i="1" dirty="0" err="1"/>
              <a:t>jivan</a:t>
            </a:r>
            <a:r>
              <a:rPr lang="en-GB" b="1" i="1" dirty="0"/>
              <a:t> </a:t>
            </a:r>
            <a:r>
              <a:rPr lang="en-GB" b="1" i="1" dirty="0" err="1"/>
              <a:t>mukti</a:t>
            </a:r>
            <a:r>
              <a:rPr lang="en-GB" dirty="0" smtClean="0"/>
              <a:t>).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33142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7125113" cy="924475"/>
          </a:xfrm>
        </p:spPr>
        <p:txBody>
          <a:bodyPr/>
          <a:lstStyle/>
          <a:p>
            <a:r>
              <a:rPr lang="en-GB" dirty="0" smtClean="0"/>
              <a:t>Y </a:t>
            </a:r>
            <a:r>
              <a:rPr lang="en-GB" dirty="0" err="1" smtClean="0"/>
              <a:t>Gurdwara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484785"/>
            <a:ext cx="8280920" cy="4896544"/>
          </a:xfrm>
        </p:spPr>
        <p:txBody>
          <a:bodyPr>
            <a:normAutofit/>
          </a:bodyPr>
          <a:lstStyle/>
          <a:p>
            <a:pPr algn="just"/>
            <a:r>
              <a:rPr lang="cy-GB" dirty="0"/>
              <a:t>‘Drws y Guru’ yn llythrennol (caiff ei gyfieithu fel </a:t>
            </a:r>
            <a:r>
              <a:rPr lang="cy-GB" dirty="0" smtClean="0"/>
              <a:t>‘Cartref y Guru’ </a:t>
            </a:r>
            <a:r>
              <a:rPr lang="cy-GB" dirty="0"/>
              <a:t>fel </a:t>
            </a:r>
            <a:r>
              <a:rPr lang="cy-GB" dirty="0" smtClean="0"/>
              <a:t>rheol).</a:t>
            </a:r>
          </a:p>
          <a:p>
            <a:pPr algn="just"/>
            <a:endParaRPr lang="cy-GB" dirty="0"/>
          </a:p>
          <a:p>
            <a:pPr algn="just"/>
            <a:r>
              <a:rPr lang="cy-GB" dirty="0" smtClean="0"/>
              <a:t>Yng </a:t>
            </a:r>
            <a:r>
              <a:rPr lang="cy-GB" dirty="0"/>
              <a:t>ngwir ystyr y gwair, gurdwara yw unrhyw fan lle ceir copi o’r Guru Granth Sahib. </a:t>
            </a:r>
            <a:endParaRPr lang="cy-GB" dirty="0" smtClean="0"/>
          </a:p>
          <a:p>
            <a:pPr algn="just"/>
            <a:endParaRPr lang="cy-GB" dirty="0"/>
          </a:p>
          <a:p>
            <a:pPr algn="just"/>
            <a:r>
              <a:rPr lang="cy-GB" dirty="0" smtClean="0"/>
              <a:t>Nodwedd </a:t>
            </a:r>
            <a:r>
              <a:rPr lang="cy-GB" dirty="0"/>
              <a:t>unigryw a gwahanol unrhyw gurdwara o’r tu allan fydd y </a:t>
            </a:r>
            <a:r>
              <a:rPr lang="cy-GB" i="1" dirty="0"/>
              <a:t>nishan sahib</a:t>
            </a:r>
            <a:r>
              <a:rPr lang="cy-GB" dirty="0"/>
              <a:t>, y faner a sefydlwyd gan Guru Harogobind. </a:t>
            </a:r>
            <a:endParaRPr lang="cy-GB" dirty="0" smtClean="0"/>
          </a:p>
          <a:p>
            <a:pPr algn="just"/>
            <a:endParaRPr lang="cy-GB" dirty="0" smtClean="0"/>
          </a:p>
          <a:p>
            <a:pPr algn="just"/>
            <a:r>
              <a:rPr lang="cy-GB" dirty="0"/>
              <a:t>Mae’r gurdwara yn chwarae </a:t>
            </a:r>
            <a:r>
              <a:rPr lang="cy-GB" dirty="0" smtClean="0"/>
              <a:t>rôl bwysig dros ben ym mywyd crefyddol Sikh. </a:t>
            </a:r>
          </a:p>
        </p:txBody>
      </p:sp>
    </p:spTree>
    <p:extLst>
      <p:ext uri="{BB962C8B-B14F-4D97-AF65-F5344CB8AC3E}">
        <p14:creationId xmlns:p14="http://schemas.microsoft.com/office/powerpoint/2010/main" val="35587906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1082" y="188640"/>
            <a:ext cx="7125113" cy="924475"/>
          </a:xfrm>
        </p:spPr>
        <p:txBody>
          <a:bodyPr/>
          <a:lstStyle/>
          <a:p>
            <a:r>
              <a:rPr lang="en-GB" dirty="0"/>
              <a:t>Y</a:t>
            </a:r>
            <a:r>
              <a:rPr lang="en-GB" dirty="0" smtClean="0"/>
              <a:t> </a:t>
            </a:r>
            <a:r>
              <a:rPr lang="en-GB" dirty="0" err="1" smtClean="0"/>
              <a:t>Gurdwara</a:t>
            </a:r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61655"/>
            <a:ext cx="2664295" cy="41044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44384"/>
            <a:ext cx="5112570" cy="36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429000"/>
            <a:ext cx="5040560" cy="3288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710111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08912" cy="924475"/>
          </a:xfrm>
        </p:spPr>
        <p:txBody>
          <a:bodyPr/>
          <a:lstStyle/>
          <a:p>
            <a:r>
              <a:rPr lang="en-GB" dirty="0" err="1" smtClean="0"/>
              <a:t>Gurdwaras</a:t>
            </a:r>
            <a:r>
              <a:rPr lang="en-GB" dirty="0" smtClean="0"/>
              <a:t> </a:t>
            </a:r>
            <a:r>
              <a:rPr lang="en-GB" dirty="0" err="1" smtClean="0"/>
              <a:t>Hanesyddol</a:t>
            </a:r>
            <a:r>
              <a:rPr lang="en-GB" dirty="0" smtClean="0"/>
              <a:t>: Sis </a:t>
            </a:r>
            <a:r>
              <a:rPr lang="en-GB" dirty="0" err="1" smtClean="0"/>
              <a:t>Ganj</a:t>
            </a:r>
            <a:r>
              <a:rPr lang="en-GB" dirty="0" smtClean="0"/>
              <a:t> (Delhi)</a:t>
            </a:r>
            <a:endParaRPr lang="en-GB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28800"/>
            <a:ext cx="7848872" cy="48965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989732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424936" cy="924475"/>
          </a:xfrm>
        </p:spPr>
        <p:txBody>
          <a:bodyPr/>
          <a:lstStyle/>
          <a:p>
            <a:r>
              <a:rPr lang="en-GB" dirty="0" err="1" smtClean="0"/>
              <a:t>Gurdwaras</a:t>
            </a:r>
            <a:r>
              <a:rPr lang="en-GB" dirty="0" smtClean="0"/>
              <a:t> </a:t>
            </a:r>
            <a:r>
              <a:rPr lang="en-GB" dirty="0" err="1" smtClean="0"/>
              <a:t>Hanesyddol</a:t>
            </a:r>
            <a:r>
              <a:rPr lang="en-GB" dirty="0" smtClean="0"/>
              <a:t>: </a:t>
            </a:r>
            <a:r>
              <a:rPr lang="en-GB" dirty="0" err="1" smtClean="0"/>
              <a:t>Keshgarh</a:t>
            </a:r>
            <a:r>
              <a:rPr lang="en-GB" dirty="0" smtClean="0"/>
              <a:t> (</a:t>
            </a:r>
            <a:r>
              <a:rPr lang="en-GB" dirty="0" err="1" smtClean="0"/>
              <a:t>Anandpur</a:t>
            </a:r>
            <a:r>
              <a:rPr lang="en-GB" dirty="0" smtClean="0"/>
              <a:t>)</a:t>
            </a:r>
            <a:endParaRPr lang="en-GB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806574"/>
            <a:ext cx="6480720" cy="46467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6438440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7125113" cy="924475"/>
          </a:xfrm>
        </p:spPr>
        <p:txBody>
          <a:bodyPr/>
          <a:lstStyle/>
          <a:p>
            <a:r>
              <a:rPr lang="en-GB" dirty="0" err="1" smtClean="0"/>
              <a:t>Gurdwaras</a:t>
            </a:r>
            <a:r>
              <a:rPr lang="en-GB" dirty="0" smtClean="0"/>
              <a:t> </a:t>
            </a:r>
            <a:r>
              <a:rPr lang="en-GB" dirty="0" err="1" smtClean="0"/>
              <a:t>Hanesyddol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268760"/>
            <a:ext cx="8136904" cy="5112568"/>
          </a:xfrm>
        </p:spPr>
        <p:txBody>
          <a:bodyPr>
            <a:normAutofit/>
          </a:bodyPr>
          <a:lstStyle/>
          <a:p>
            <a:pPr algn="just"/>
            <a:r>
              <a:rPr lang="en-GB" dirty="0" err="1" smtClean="0"/>
              <a:t>Cafodd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arfer</a:t>
            </a:r>
            <a:r>
              <a:rPr lang="en-GB" dirty="0" smtClean="0"/>
              <a:t> o </a:t>
            </a:r>
            <a:r>
              <a:rPr lang="en-GB" dirty="0" err="1"/>
              <a:t>nodi</a:t>
            </a:r>
            <a:r>
              <a:rPr lang="en-GB" dirty="0"/>
              <a:t> </a:t>
            </a:r>
            <a:r>
              <a:rPr lang="en-GB" dirty="0" err="1"/>
              <a:t>safleoedd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adeiladu</a:t>
            </a:r>
            <a:r>
              <a:rPr lang="en-GB" dirty="0"/>
              <a:t> </a:t>
            </a:r>
            <a:r>
              <a:rPr lang="en-GB" dirty="0" err="1"/>
              <a:t>gurdwaras</a:t>
            </a:r>
            <a:r>
              <a:rPr lang="en-GB" dirty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/>
              <a:t>gychwyn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Guru </a:t>
            </a:r>
            <a:r>
              <a:rPr lang="en-GB" dirty="0" err="1"/>
              <a:t>Harogobind</a:t>
            </a:r>
            <a:r>
              <a:rPr lang="en-GB" dirty="0"/>
              <a:t>. </a:t>
            </a:r>
            <a:r>
              <a:rPr lang="en-GB" dirty="0" err="1"/>
              <a:t>Ymwelodd</a:t>
            </a:r>
            <a:r>
              <a:rPr lang="en-GB" dirty="0"/>
              <a:t> â </a:t>
            </a:r>
            <a:r>
              <a:rPr lang="en-GB" dirty="0" err="1"/>
              <a:t>lleoedd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gysylltiedig</a:t>
            </a:r>
            <a:r>
              <a:rPr lang="en-GB" dirty="0"/>
              <a:t> </a:t>
            </a:r>
            <a:r>
              <a:rPr lang="en-GB" dirty="0" err="1"/>
              <a:t>â’i</a:t>
            </a:r>
            <a:r>
              <a:rPr lang="en-GB" dirty="0"/>
              <a:t> dad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ragflaenwyr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,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/>
              <a:t>adfer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adeiladau</a:t>
            </a:r>
            <a:r>
              <a:rPr lang="en-GB" dirty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lleoedd</a:t>
            </a:r>
            <a:r>
              <a:rPr lang="en-GB" dirty="0" smtClean="0"/>
              <a:t> </a:t>
            </a:r>
            <a:r>
              <a:rPr lang="en-GB" dirty="0" err="1" smtClean="0"/>
              <a:t>hynny</a:t>
            </a:r>
            <a:r>
              <a:rPr lang="en-GB" dirty="0" smtClean="0"/>
              <a:t>.</a:t>
            </a:r>
          </a:p>
          <a:p>
            <a:pPr algn="just"/>
            <a:endParaRPr lang="en-GB" dirty="0"/>
          </a:p>
          <a:p>
            <a:pPr algn="just"/>
            <a:r>
              <a:rPr lang="en-GB" b="1" i="1" dirty="0" err="1" smtClean="0"/>
              <a:t>Dharmsala</a:t>
            </a:r>
            <a:r>
              <a:rPr lang="en-GB" dirty="0" smtClean="0"/>
              <a:t> </a:t>
            </a:r>
            <a:r>
              <a:rPr lang="en-GB" dirty="0" err="1"/>
              <a:t>oedd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enw</a:t>
            </a:r>
            <a:r>
              <a:rPr lang="en-GB" dirty="0"/>
              <a:t> a </a:t>
            </a:r>
            <a:r>
              <a:rPr lang="en-GB" dirty="0" err="1"/>
              <a:t>ddefnyddiwyd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y </a:t>
            </a:r>
            <a:r>
              <a:rPr lang="en-GB" dirty="0" err="1"/>
              <a:t>strwythurau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wreiddiol</a:t>
            </a:r>
            <a:r>
              <a:rPr lang="en-GB" dirty="0"/>
              <a:t>,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 smtClean="0"/>
              <a:t>dynodi</a:t>
            </a:r>
            <a:r>
              <a:rPr lang="en-GB" dirty="0" smtClean="0"/>
              <a:t> </a:t>
            </a:r>
            <a:r>
              <a:rPr lang="en-GB" dirty="0" err="1"/>
              <a:t>ystafell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adeilad</a:t>
            </a:r>
            <a:r>
              <a:rPr lang="en-GB" dirty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canu</a:t>
            </a:r>
            <a:r>
              <a:rPr lang="en-GB" dirty="0"/>
              <a:t> </a:t>
            </a:r>
            <a:r>
              <a:rPr lang="en-GB" dirty="0" err="1"/>
              <a:t>defosiynol</a:t>
            </a:r>
            <a:r>
              <a:rPr lang="en-GB" dirty="0"/>
              <a:t> (</a:t>
            </a:r>
            <a:r>
              <a:rPr lang="en-GB" i="1" dirty="0" err="1"/>
              <a:t>kirtan</a:t>
            </a:r>
            <a:r>
              <a:rPr lang="en-GB" dirty="0"/>
              <a:t>) a </a:t>
            </a:r>
            <a:r>
              <a:rPr lang="en-GB" dirty="0" err="1" smtClean="0"/>
              <a:t>gweddïo</a:t>
            </a:r>
            <a:r>
              <a:rPr lang="en-GB" dirty="0" smtClean="0"/>
              <a:t>. </a:t>
            </a:r>
          </a:p>
          <a:p>
            <a:pPr algn="just"/>
            <a:endParaRPr lang="en-GB" dirty="0"/>
          </a:p>
          <a:p>
            <a:pPr algn="just"/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/>
              <a:t>gurdwaras</a:t>
            </a:r>
            <a:r>
              <a:rPr lang="en-GB" dirty="0"/>
              <a:t> </a:t>
            </a:r>
            <a:r>
              <a:rPr lang="en-GB" dirty="0" err="1"/>
              <a:t>hanesyddol</a:t>
            </a:r>
            <a:r>
              <a:rPr lang="en-GB" dirty="0"/>
              <a:t> </a:t>
            </a:r>
            <a:r>
              <a:rPr lang="en-GB" dirty="0" smtClean="0"/>
              <a:t>India </a:t>
            </a:r>
            <a:r>
              <a:rPr lang="en-GB" dirty="0"/>
              <a:t>a </a:t>
            </a:r>
            <a:r>
              <a:rPr lang="en-GB" dirty="0" err="1"/>
              <a:t>Pacistan</a:t>
            </a:r>
            <a:r>
              <a:rPr lang="en-GB" dirty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/>
              <a:t>sefyll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safleoedd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oesoedd</a:t>
            </a:r>
            <a:r>
              <a:rPr lang="en-GB" dirty="0"/>
              <a:t> </a:t>
            </a:r>
            <a:r>
              <a:rPr lang="en-GB" dirty="0" err="1"/>
              <a:t>cynharach</a:t>
            </a:r>
            <a:r>
              <a:rPr lang="en-GB" dirty="0"/>
              <a:t> </a:t>
            </a:r>
            <a:r>
              <a:rPr lang="en-GB" dirty="0" err="1"/>
              <a:t>hynny</a:t>
            </a:r>
            <a:r>
              <a:rPr lang="en-GB" dirty="0"/>
              <a:t>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adeiladau</a:t>
            </a:r>
            <a:r>
              <a:rPr lang="en-GB" dirty="0"/>
              <a:t> 19eg </a:t>
            </a:r>
            <a:r>
              <a:rPr lang="en-GB" dirty="0" err="1"/>
              <a:t>neu</a:t>
            </a:r>
            <a:r>
              <a:rPr lang="en-GB" dirty="0"/>
              <a:t> 20fed </a:t>
            </a:r>
            <a:r>
              <a:rPr lang="en-GB" dirty="0" err="1"/>
              <a:t>ganrif</a:t>
            </a:r>
            <a:r>
              <a:rPr lang="en-GB" dirty="0"/>
              <a:t>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rhain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cyfan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1202023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80920" cy="924475"/>
          </a:xfrm>
        </p:spPr>
        <p:txBody>
          <a:bodyPr/>
          <a:lstStyle/>
          <a:p>
            <a:r>
              <a:rPr lang="en-GB" dirty="0" err="1" smtClean="0"/>
              <a:t>Swyddogaeth</a:t>
            </a:r>
            <a:r>
              <a:rPr lang="en-GB" dirty="0" smtClean="0"/>
              <a:t> y </a:t>
            </a:r>
            <a:r>
              <a:rPr lang="en-GB" dirty="0" err="1" smtClean="0"/>
              <a:t>Gurdwara</a:t>
            </a:r>
            <a:r>
              <a:rPr lang="en-GB" dirty="0" smtClean="0"/>
              <a:t> </a:t>
            </a:r>
            <a:r>
              <a:rPr lang="en-GB" dirty="0" err="1" smtClean="0"/>
              <a:t>Cymunedol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268761"/>
            <a:ext cx="8136904" cy="5184576"/>
          </a:xfrm>
        </p:spPr>
        <p:txBody>
          <a:bodyPr/>
          <a:lstStyle/>
          <a:p>
            <a:pPr algn="just"/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swyddogaeth</a:t>
            </a:r>
            <a:r>
              <a:rPr lang="en-GB" dirty="0"/>
              <a:t> y </a:t>
            </a:r>
            <a:r>
              <a:rPr lang="en-GB" dirty="0" err="1"/>
              <a:t>gurdwara</a:t>
            </a:r>
            <a:r>
              <a:rPr lang="en-GB" dirty="0"/>
              <a:t> </a:t>
            </a:r>
            <a:r>
              <a:rPr lang="en-GB" dirty="0" err="1"/>
              <a:t>cymunedol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annhebyg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swyddogaeth</a:t>
            </a:r>
            <a:r>
              <a:rPr lang="en-GB" dirty="0"/>
              <a:t> y </a:t>
            </a:r>
            <a:r>
              <a:rPr lang="en-GB" i="1" dirty="0" err="1"/>
              <a:t>dharmsala</a:t>
            </a:r>
            <a:r>
              <a:rPr lang="en-GB" dirty="0"/>
              <a:t> </a:t>
            </a:r>
            <a:r>
              <a:rPr lang="en-GB" dirty="0" err="1"/>
              <a:t>iddo</a:t>
            </a:r>
            <a:r>
              <a:rPr lang="en-GB" dirty="0"/>
              <a:t> </a:t>
            </a:r>
            <a:r>
              <a:rPr lang="en-GB" dirty="0" err="1"/>
              <a:t>esblygu</a:t>
            </a:r>
            <a:r>
              <a:rPr lang="en-GB" dirty="0"/>
              <a:t> </a:t>
            </a:r>
            <a:r>
              <a:rPr lang="en-GB" dirty="0" err="1"/>
              <a:t>ohono</a:t>
            </a:r>
            <a:r>
              <a:rPr lang="en-GB" dirty="0"/>
              <a:t>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lleoedd</a:t>
            </a:r>
            <a:r>
              <a:rPr lang="en-GB" dirty="0"/>
              <a:t> </a:t>
            </a:r>
            <a:r>
              <a:rPr lang="en-GB" dirty="0" err="1"/>
              <a:t>wedi’u</a:t>
            </a:r>
            <a:r>
              <a:rPr lang="en-GB" dirty="0"/>
              <a:t> </a:t>
            </a:r>
            <a:r>
              <a:rPr lang="en-GB" dirty="0" err="1"/>
              <a:t>neilltuo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canu</a:t>
            </a:r>
            <a:r>
              <a:rPr lang="en-GB" dirty="0"/>
              <a:t> </a:t>
            </a:r>
            <a:r>
              <a:rPr lang="en-GB" dirty="0" err="1"/>
              <a:t>defosiynol</a:t>
            </a:r>
            <a:r>
              <a:rPr lang="en-GB" dirty="0"/>
              <a:t> a </a:t>
            </a:r>
            <a:r>
              <a:rPr lang="en-GB" dirty="0" err="1"/>
              <a:t>gweddïo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i="1" dirty="0" err="1"/>
              <a:t>dharmsala</a:t>
            </a:r>
            <a:r>
              <a:rPr lang="en-GB" dirty="0"/>
              <a:t>, ac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gurdwara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ddiweddarach</a:t>
            </a:r>
            <a:r>
              <a:rPr lang="en-GB" dirty="0"/>
              <a:t>,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oedd</a:t>
            </a:r>
            <a:r>
              <a:rPr lang="en-GB" dirty="0"/>
              <a:t> y </a:t>
            </a:r>
            <a:r>
              <a:rPr lang="en-GB" dirty="0" err="1"/>
              <a:t>gynulleidfa’n</a:t>
            </a:r>
            <a:r>
              <a:rPr lang="en-GB" dirty="0"/>
              <a:t> </a:t>
            </a:r>
            <a:r>
              <a:rPr lang="en-GB" dirty="0" err="1"/>
              <a:t>cyfarfod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enw’r</a:t>
            </a:r>
            <a:r>
              <a:rPr lang="en-GB" dirty="0"/>
              <a:t> Guru. </a:t>
            </a:r>
          </a:p>
          <a:p>
            <a:pPr algn="just"/>
            <a:endParaRPr lang="en-GB" dirty="0" smtClean="0"/>
          </a:p>
          <a:p>
            <a:pPr algn="just"/>
            <a:r>
              <a:rPr lang="en-GB" dirty="0"/>
              <a:t>P</a:t>
            </a:r>
            <a:r>
              <a:rPr lang="en-GB" dirty="0" smtClean="0"/>
              <a:t>an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Sikhiaid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gurdwara</a:t>
            </a:r>
            <a:r>
              <a:rPr lang="en-GB" dirty="0"/>
              <a:t>,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credu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bresenoldeb</a:t>
            </a:r>
            <a:r>
              <a:rPr lang="en-GB" dirty="0"/>
              <a:t> y </a:t>
            </a:r>
            <a:r>
              <a:rPr lang="en-GB" dirty="0" smtClean="0"/>
              <a:t>Guru </a:t>
            </a:r>
            <a:r>
              <a:rPr lang="en-GB" dirty="0" err="1" smtClean="0"/>
              <a:t>tragwyddol</a:t>
            </a:r>
            <a:r>
              <a:rPr lang="en-GB" dirty="0" smtClean="0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00628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7125113" cy="924475"/>
          </a:xfrm>
        </p:spPr>
        <p:txBody>
          <a:bodyPr/>
          <a:lstStyle/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Adeilad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628801"/>
            <a:ext cx="8136904" cy="4752528"/>
          </a:xfrm>
        </p:spPr>
        <p:txBody>
          <a:bodyPr>
            <a:normAutofit/>
          </a:bodyPr>
          <a:lstStyle/>
          <a:p>
            <a:pPr algn="just"/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ystafelloedd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gurdwara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aml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y gall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adeilad</a:t>
            </a:r>
            <a:r>
              <a:rPr lang="en-GB" dirty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addysgir</a:t>
            </a:r>
            <a:r>
              <a:rPr lang="en-GB" dirty="0"/>
              <a:t> </a:t>
            </a:r>
            <a:r>
              <a:rPr lang="en-GB" dirty="0" err="1"/>
              <a:t>egwyddorion</a:t>
            </a:r>
            <a:r>
              <a:rPr lang="en-GB" dirty="0"/>
              <a:t> </a:t>
            </a:r>
            <a:r>
              <a:rPr lang="en-GB" dirty="0" err="1" smtClean="0"/>
              <a:t>Sikhaeth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ogystal</a:t>
            </a:r>
            <a:r>
              <a:rPr lang="en-GB" dirty="0"/>
              <a:t> â </a:t>
            </a:r>
            <a:r>
              <a:rPr lang="en-GB" dirty="0" err="1"/>
              <a:t>chanolfan</a:t>
            </a:r>
            <a:r>
              <a:rPr lang="en-GB" dirty="0"/>
              <a:t> </a:t>
            </a:r>
            <a:r>
              <a:rPr lang="en-GB" dirty="0" err="1"/>
              <a:t>orffwys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deithwyr</a:t>
            </a:r>
            <a:r>
              <a:rPr lang="en-GB" dirty="0"/>
              <a:t>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 err="1"/>
              <a:t>B</a:t>
            </a:r>
            <a:r>
              <a:rPr lang="en-GB" dirty="0" err="1" smtClean="0"/>
              <a:t>ydd</a:t>
            </a:r>
            <a:r>
              <a:rPr lang="en-GB" dirty="0" smtClean="0"/>
              <a:t> </a:t>
            </a:r>
            <a:r>
              <a:rPr lang="en-GB" dirty="0" err="1"/>
              <a:t>cegin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gellir</a:t>
            </a:r>
            <a:r>
              <a:rPr lang="en-GB" dirty="0"/>
              <a:t> </a:t>
            </a:r>
            <a:r>
              <a:rPr lang="en-GB" dirty="0" err="1"/>
              <a:t>paratoi</a:t>
            </a:r>
            <a:r>
              <a:rPr lang="en-GB" dirty="0"/>
              <a:t> </a:t>
            </a:r>
            <a:r>
              <a:rPr lang="en-GB" dirty="0" err="1"/>
              <a:t>bwyd</a:t>
            </a:r>
            <a:r>
              <a:rPr lang="en-GB" dirty="0"/>
              <a:t>, </a:t>
            </a:r>
            <a:r>
              <a:rPr lang="en-GB" dirty="0" err="1"/>
              <a:t>ynghyd</a:t>
            </a:r>
            <a:r>
              <a:rPr lang="en-GB" dirty="0"/>
              <a:t> â </a:t>
            </a:r>
            <a:r>
              <a:rPr lang="en-GB" dirty="0" err="1"/>
              <a:t>neuadd</a:t>
            </a:r>
            <a:r>
              <a:rPr lang="en-GB" dirty="0"/>
              <a:t> </a:t>
            </a:r>
            <a:r>
              <a:rPr lang="en-GB" dirty="0" err="1"/>
              <a:t>fwyta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b="1" i="1" dirty="0" err="1"/>
              <a:t>langar</a:t>
            </a:r>
            <a:r>
              <a:rPr lang="en-GB" dirty="0"/>
              <a:t>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Y </a:t>
            </a:r>
            <a:r>
              <a:rPr lang="en-GB" dirty="0" err="1"/>
              <a:t>b</a:t>
            </a:r>
            <a:r>
              <a:rPr lang="en-GB" dirty="0" err="1" smtClean="0"/>
              <a:t>rif</a:t>
            </a:r>
            <a:r>
              <a:rPr lang="en-GB" dirty="0" smtClean="0"/>
              <a:t> </a:t>
            </a:r>
            <a:r>
              <a:rPr lang="en-GB" dirty="0" err="1"/>
              <a:t>ystafell</a:t>
            </a:r>
            <a:r>
              <a:rPr lang="en-GB" dirty="0"/>
              <a:t>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un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rhoddir</a:t>
            </a:r>
            <a:r>
              <a:rPr lang="en-GB" dirty="0"/>
              <a:t> y </a:t>
            </a:r>
            <a:r>
              <a:rPr lang="en-GB" dirty="0" smtClean="0"/>
              <a:t>GGS </a:t>
            </a:r>
            <a:r>
              <a:rPr lang="en-GB" dirty="0"/>
              <a:t>a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gymuned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ymgynnull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i="1" dirty="0" err="1"/>
              <a:t>diwan</a:t>
            </a:r>
            <a:r>
              <a:rPr lang="en-GB" dirty="0"/>
              <a:t> (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enw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weithred</a:t>
            </a:r>
            <a:r>
              <a:rPr lang="en-GB" dirty="0"/>
              <a:t> o </a:t>
            </a:r>
            <a:r>
              <a:rPr lang="en-GB" dirty="0" err="1"/>
              <a:t>addoliad</a:t>
            </a:r>
            <a:r>
              <a:rPr lang="en-GB" dirty="0"/>
              <a:t> </a:t>
            </a:r>
            <a:r>
              <a:rPr lang="en-GB" dirty="0" err="1" smtClean="0"/>
              <a:t>Sikhaeth</a:t>
            </a:r>
            <a:r>
              <a:rPr lang="en-GB" dirty="0" smtClean="0"/>
              <a:t>. ‘</a:t>
            </a:r>
            <a:r>
              <a:rPr lang="en-GB" dirty="0" err="1"/>
              <a:t>L</a:t>
            </a:r>
            <a:r>
              <a:rPr lang="en-GB" dirty="0" err="1" smtClean="0"/>
              <a:t>lys</a:t>
            </a:r>
            <a:r>
              <a:rPr lang="en-GB" dirty="0" smtClean="0"/>
              <a:t>’,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llythrennol</a:t>
            </a:r>
            <a:r>
              <a:rPr lang="en-GB" dirty="0"/>
              <a:t>).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 err="1" smtClean="0"/>
              <a:t>Canolbwynt</a:t>
            </a:r>
            <a:r>
              <a:rPr lang="en-GB" dirty="0" smtClean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ystafell</a:t>
            </a:r>
            <a:r>
              <a:rPr lang="en-GB" dirty="0"/>
              <a:t> hon </a:t>
            </a:r>
            <a:r>
              <a:rPr lang="en-GB" dirty="0" err="1"/>
              <a:t>fydd</a:t>
            </a:r>
            <a:r>
              <a:rPr lang="en-GB" dirty="0"/>
              <a:t> y </a:t>
            </a:r>
            <a:r>
              <a:rPr lang="en-GB" dirty="0" err="1"/>
              <a:t>Llyfr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, a </a:t>
            </a:r>
            <a:r>
              <a:rPr lang="en-GB" dirty="0" err="1"/>
              <a:t>roddir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glustogau</a:t>
            </a:r>
            <a:r>
              <a:rPr lang="en-GB" dirty="0"/>
              <a:t> ac o </a:t>
            </a:r>
            <a:r>
              <a:rPr lang="en-GB" dirty="0" err="1"/>
              <a:t>dan</a:t>
            </a:r>
            <a:r>
              <a:rPr lang="en-GB" dirty="0"/>
              <a:t> </a:t>
            </a:r>
            <a:r>
              <a:rPr lang="en-GB" dirty="0" err="1"/>
              <a:t>ganopi</a:t>
            </a:r>
            <a:r>
              <a:rPr lang="en-GB" dirty="0"/>
              <a:t> (</a:t>
            </a:r>
            <a:r>
              <a:rPr lang="en-GB" i="1" dirty="0" err="1"/>
              <a:t>chanani</a:t>
            </a:r>
            <a:r>
              <a:rPr lang="en-GB" dirty="0"/>
              <a:t>).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gurdwara</a:t>
            </a:r>
            <a:r>
              <a:rPr lang="en-GB" dirty="0"/>
              <a:t>, y </a:t>
            </a:r>
            <a:r>
              <a:rPr lang="en-GB" dirty="0" smtClean="0"/>
              <a:t>GGS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wely</a:t>
            </a:r>
            <a:r>
              <a:rPr lang="en-GB" dirty="0"/>
              <a:t> (</a:t>
            </a:r>
            <a:r>
              <a:rPr lang="en-GB" i="1" dirty="0" err="1"/>
              <a:t>manji</a:t>
            </a:r>
            <a:r>
              <a:rPr lang="en-GB" dirty="0"/>
              <a:t>) </a:t>
            </a:r>
            <a:r>
              <a:rPr lang="en-GB" dirty="0" err="1"/>
              <a:t>yw’r</a:t>
            </a:r>
            <a:r>
              <a:rPr lang="en-GB" dirty="0"/>
              <a:t> Guru </a:t>
            </a:r>
            <a:r>
              <a:rPr lang="en-GB" dirty="0" err="1"/>
              <a:t>wedi’i</a:t>
            </a:r>
            <a:r>
              <a:rPr lang="en-GB" dirty="0"/>
              <a:t> </a:t>
            </a:r>
            <a:r>
              <a:rPr lang="en-GB" dirty="0" err="1"/>
              <a:t>orseddu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95565582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125113" cy="924475"/>
          </a:xfrm>
        </p:spPr>
        <p:txBody>
          <a:bodyPr/>
          <a:lstStyle/>
          <a:p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Gurdwara</a:t>
            </a:r>
            <a:endParaRPr lang="en-GB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37489"/>
            <a:ext cx="4896544" cy="3240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455190"/>
            <a:ext cx="4701902" cy="32060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6207866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7125113" cy="924475"/>
          </a:xfrm>
        </p:spPr>
        <p:txBody>
          <a:bodyPr/>
          <a:lstStyle/>
          <a:p>
            <a:r>
              <a:rPr lang="en-GB" dirty="0" err="1" smtClean="0"/>
              <a:t>Mynd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i’r</a:t>
            </a:r>
            <a:r>
              <a:rPr lang="en-GB" dirty="0" smtClean="0"/>
              <a:t> </a:t>
            </a:r>
            <a:r>
              <a:rPr lang="en-GB" dirty="0" err="1" smtClean="0"/>
              <a:t>Gurdwara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412776"/>
            <a:ext cx="8352928" cy="5112569"/>
          </a:xfrm>
        </p:spPr>
        <p:txBody>
          <a:bodyPr>
            <a:normAutofit/>
          </a:bodyPr>
          <a:lstStyle/>
          <a:p>
            <a:pPr algn="just"/>
            <a:r>
              <a:rPr lang="en-GB" dirty="0" err="1"/>
              <a:t>Cyn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gurdwara</a:t>
            </a:r>
            <a:r>
              <a:rPr lang="en-GB" dirty="0"/>
              <a:t>, </a:t>
            </a:r>
            <a:r>
              <a:rPr lang="en-GB" dirty="0" err="1" smtClean="0"/>
              <a:t>bydd</a:t>
            </a:r>
            <a:r>
              <a:rPr lang="en-GB" dirty="0" smtClean="0"/>
              <a:t> </a:t>
            </a:r>
            <a:r>
              <a:rPr lang="en-GB" dirty="0" err="1"/>
              <a:t>Sikhiaid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ymolchi</a:t>
            </a:r>
            <a:r>
              <a:rPr lang="en-GB" dirty="0"/>
              <a:t>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 err="1" smtClean="0"/>
              <a:t>Mae’n</a:t>
            </a:r>
            <a:r>
              <a:rPr lang="en-GB" dirty="0" smtClean="0"/>
              <a:t> </a:t>
            </a:r>
            <a:r>
              <a:rPr lang="en-GB" dirty="0" err="1"/>
              <a:t>arferol</a:t>
            </a:r>
            <a:r>
              <a:rPr lang="en-GB" dirty="0"/>
              <a:t> </a:t>
            </a:r>
            <a:r>
              <a:rPr lang="en-GB" dirty="0" err="1"/>
              <a:t>tynnu</a:t>
            </a:r>
            <a:r>
              <a:rPr lang="en-GB" dirty="0"/>
              <a:t> </a:t>
            </a:r>
            <a:r>
              <a:rPr lang="en-GB" dirty="0" err="1"/>
              <a:t>esgidiau</a:t>
            </a:r>
            <a:r>
              <a:rPr lang="en-GB" dirty="0"/>
              <a:t> </a:t>
            </a:r>
            <a:r>
              <a:rPr lang="en-GB" dirty="0" err="1"/>
              <a:t>cyn</a:t>
            </a:r>
            <a:r>
              <a:rPr lang="en-GB" dirty="0"/>
              <a:t> </a:t>
            </a:r>
            <a:r>
              <a:rPr lang="en-GB" dirty="0" err="1"/>
              <a:t>dringo’r</a:t>
            </a:r>
            <a:r>
              <a:rPr lang="en-GB" dirty="0"/>
              <a:t> </a:t>
            </a:r>
            <a:r>
              <a:rPr lang="en-GB" dirty="0" err="1"/>
              <a:t>grisiau</a:t>
            </a:r>
            <a:r>
              <a:rPr lang="en-GB" dirty="0"/>
              <a:t>,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efallai</a:t>
            </a:r>
            <a:r>
              <a:rPr lang="en-GB" dirty="0"/>
              <a:t> y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i’w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y </a:t>
            </a:r>
            <a:r>
              <a:rPr lang="en-GB" dirty="0" err="1"/>
              <a:t>tu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adeilad</a:t>
            </a:r>
            <a:r>
              <a:rPr lang="en-GB" dirty="0"/>
              <a:t>. </a:t>
            </a:r>
            <a:r>
              <a:rPr lang="en-GB" dirty="0" err="1"/>
              <a:t>Caiff</a:t>
            </a:r>
            <a:r>
              <a:rPr lang="en-GB" dirty="0"/>
              <a:t> y pen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orchuddio</a:t>
            </a:r>
            <a:r>
              <a:rPr lang="en-GB" dirty="0"/>
              <a:t> bob </a:t>
            </a:r>
            <a:r>
              <a:rPr lang="en-GB" dirty="0" err="1" smtClean="0"/>
              <a:t>amser</a:t>
            </a:r>
            <a:r>
              <a:rPr lang="en-GB" dirty="0" smtClean="0"/>
              <a:t>. </a:t>
            </a:r>
          </a:p>
          <a:p>
            <a:pPr algn="just"/>
            <a:endParaRPr lang="en-GB" dirty="0"/>
          </a:p>
          <a:p>
            <a:pPr algn="just"/>
            <a:r>
              <a:rPr lang="en-GB" dirty="0" smtClean="0"/>
              <a:t>Y </a:t>
            </a:r>
            <a:r>
              <a:rPr lang="en-GB" dirty="0" err="1"/>
              <a:t>tu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gurdwara</a:t>
            </a:r>
            <a:r>
              <a:rPr lang="en-GB" dirty="0"/>
              <a:t>, </a:t>
            </a:r>
            <a:r>
              <a:rPr lang="en-GB" dirty="0" err="1"/>
              <a:t>bydd</a:t>
            </a:r>
            <a:r>
              <a:rPr lang="en-GB" dirty="0"/>
              <a:t> y Sikh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at </a:t>
            </a:r>
            <a:r>
              <a:rPr lang="en-GB" dirty="0" smtClean="0"/>
              <a:t>y </a:t>
            </a:r>
            <a:r>
              <a:rPr lang="en-GB" dirty="0" err="1" smtClean="0"/>
              <a:t>llwyfan</a:t>
            </a:r>
            <a:r>
              <a:rPr lang="en-GB" dirty="0" smtClean="0"/>
              <a:t> </a:t>
            </a:r>
            <a:r>
              <a:rPr lang="en-GB" dirty="0"/>
              <a:t>y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smtClean="0"/>
              <a:t>GGS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gorffwys</a:t>
            </a:r>
            <a:r>
              <a:rPr lang="en-GB" dirty="0"/>
              <a:t> </a:t>
            </a:r>
            <a:r>
              <a:rPr lang="en-GB" dirty="0" err="1" smtClean="0"/>
              <a:t>arno</a:t>
            </a:r>
            <a:r>
              <a:rPr lang="en-GB" dirty="0" smtClean="0"/>
              <a:t> (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neuadd</a:t>
            </a:r>
            <a:r>
              <a:rPr lang="en-GB" dirty="0" smtClean="0"/>
              <a:t> </a:t>
            </a:r>
            <a:r>
              <a:rPr lang="en-GB" i="1" dirty="0" err="1" smtClean="0"/>
              <a:t>diwan</a:t>
            </a:r>
            <a:r>
              <a:rPr lang="en-GB" dirty="0" smtClean="0"/>
              <a:t>),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ymgrymu</a:t>
            </a:r>
            <a:r>
              <a:rPr lang="en-GB" dirty="0"/>
              <a:t> </a:t>
            </a:r>
            <a:r>
              <a:rPr lang="en-GB" dirty="0" err="1"/>
              <a:t>neu’n</a:t>
            </a:r>
            <a:r>
              <a:rPr lang="en-GB" dirty="0"/>
              <a:t> </a:t>
            </a:r>
            <a:r>
              <a:rPr lang="en-GB" dirty="0" err="1"/>
              <a:t>ymostwng</a:t>
            </a:r>
            <a:r>
              <a:rPr lang="en-GB" dirty="0"/>
              <a:t> </a:t>
            </a:r>
            <a:r>
              <a:rPr lang="en-GB" dirty="0" err="1"/>
              <a:t>o’i</a:t>
            </a:r>
            <a:r>
              <a:rPr lang="en-GB" dirty="0"/>
              <a:t> </a:t>
            </a:r>
            <a:r>
              <a:rPr lang="en-GB" dirty="0" err="1"/>
              <a:t>flaen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offrwm</a:t>
            </a:r>
            <a:r>
              <a:rPr lang="en-GB" dirty="0"/>
              <a:t> o </a:t>
            </a:r>
            <a:r>
              <a:rPr lang="en-GB" dirty="0" err="1"/>
              <a:t>arian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fwyd</a:t>
            </a:r>
            <a:r>
              <a:rPr lang="en-GB" dirty="0"/>
              <a:t> </a:t>
            </a:r>
            <a:r>
              <a:rPr lang="en-GB" dirty="0" err="1"/>
              <a:t>i’w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gegin</a:t>
            </a:r>
            <a:r>
              <a:rPr lang="en-GB" dirty="0"/>
              <a:t>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 err="1" smtClean="0"/>
              <a:t>Yna</a:t>
            </a:r>
            <a:r>
              <a:rPr lang="en-GB" dirty="0"/>
              <a:t>,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addolwr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eistedd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gweddill</a:t>
            </a:r>
            <a:r>
              <a:rPr lang="en-GB" dirty="0"/>
              <a:t> y </a:t>
            </a:r>
            <a:r>
              <a:rPr lang="en-GB" dirty="0" err="1"/>
              <a:t>gynulleidfa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 smtClean="0"/>
              <a:t>llawr</a:t>
            </a:r>
            <a:r>
              <a:rPr lang="en-GB" dirty="0" smtClean="0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532085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7125113" cy="924475"/>
          </a:xfrm>
        </p:spPr>
        <p:txBody>
          <a:bodyPr/>
          <a:lstStyle/>
          <a:p>
            <a:r>
              <a:rPr lang="en-GB" dirty="0" err="1" smtClean="0"/>
              <a:t>Addoli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Gurdwara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24744"/>
            <a:ext cx="8352928" cy="5472607"/>
          </a:xfrm>
        </p:spPr>
        <p:txBody>
          <a:bodyPr/>
          <a:lstStyle/>
          <a:p>
            <a:pPr algn="just"/>
            <a:r>
              <a:rPr lang="en-GB" dirty="0" err="1"/>
              <a:t>Gellir</a:t>
            </a:r>
            <a:r>
              <a:rPr lang="en-GB" dirty="0"/>
              <a:t> </a:t>
            </a:r>
            <a:r>
              <a:rPr lang="en-GB" dirty="0" err="1"/>
              <a:t>addoli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adeg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gurdwara</a:t>
            </a:r>
            <a:r>
              <a:rPr lang="en-GB" dirty="0"/>
              <a:t> ac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gworwm</a:t>
            </a:r>
            <a:r>
              <a:rPr lang="en-GB" dirty="0"/>
              <a:t>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 err="1" smtClean="0"/>
              <a:t>Mae’n</a:t>
            </a:r>
            <a:r>
              <a:rPr lang="en-GB" dirty="0" smtClean="0"/>
              <a:t> </a:t>
            </a:r>
            <a:r>
              <a:rPr lang="en-GB" dirty="0" err="1"/>
              <a:t>arferol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Sikhiaid</a:t>
            </a:r>
            <a:r>
              <a:rPr lang="en-GB" dirty="0"/>
              <a:t> </a:t>
            </a:r>
            <a:r>
              <a:rPr lang="en-GB" dirty="0" err="1"/>
              <a:t>ymgynnull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addoliad</a:t>
            </a:r>
            <a:r>
              <a:rPr lang="en-GB" dirty="0"/>
              <a:t> </a:t>
            </a:r>
            <a:r>
              <a:rPr lang="en-GB" dirty="0" err="1"/>
              <a:t>cynulleidfaol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gynnar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bore </a:t>
            </a:r>
            <a:r>
              <a:rPr lang="en-GB" dirty="0" err="1"/>
              <a:t>neu</a:t>
            </a:r>
            <a:r>
              <a:rPr lang="en-GB" dirty="0"/>
              <a:t> fin nos.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 err="1" smtClean="0"/>
              <a:t>Disgwylir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Sikhiaid</a:t>
            </a:r>
            <a:r>
              <a:rPr lang="en-GB" dirty="0"/>
              <a:t> </a:t>
            </a:r>
            <a:r>
              <a:rPr lang="en-GB" dirty="0" err="1"/>
              <a:t>arfer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ffydd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y </a:t>
            </a:r>
            <a:r>
              <a:rPr lang="en-GB" dirty="0" err="1"/>
              <a:t>dydd</a:t>
            </a:r>
            <a:r>
              <a:rPr lang="en-GB" dirty="0"/>
              <a:t>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 err="1" smtClean="0"/>
              <a:t>Nid</a:t>
            </a:r>
            <a:r>
              <a:rPr lang="en-GB" dirty="0" smtClean="0"/>
              <a:t>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ddiwrnod</a:t>
            </a:r>
            <a:r>
              <a:rPr lang="en-GB" dirty="0"/>
              <a:t> </a:t>
            </a:r>
            <a:r>
              <a:rPr lang="en-GB" dirty="0" err="1"/>
              <a:t>penodedig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 smtClean="0"/>
              <a:t>addoli</a:t>
            </a:r>
            <a:r>
              <a:rPr lang="en-GB" dirty="0" smtClean="0"/>
              <a:t>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041210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7125113" cy="924475"/>
          </a:xfrm>
        </p:spPr>
        <p:txBody>
          <a:bodyPr/>
          <a:lstStyle/>
          <a:p>
            <a:r>
              <a:rPr lang="en-GB" dirty="0" err="1" smtClean="0"/>
              <a:t>Addoli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Gurdwara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052736"/>
            <a:ext cx="7992888" cy="5472607"/>
          </a:xfrm>
        </p:spPr>
        <p:txBody>
          <a:bodyPr/>
          <a:lstStyle/>
          <a:p>
            <a:pPr algn="just"/>
            <a:r>
              <a:rPr lang="en-GB" dirty="0"/>
              <a:t>Mae </a:t>
            </a:r>
            <a:r>
              <a:rPr lang="en-GB" dirty="0" err="1" smtClean="0"/>
              <a:t>canu’r</a:t>
            </a:r>
            <a:r>
              <a:rPr lang="en-GB" dirty="0" smtClean="0"/>
              <a:t> </a:t>
            </a:r>
            <a:r>
              <a:rPr lang="en-GB" i="1" dirty="0" err="1" smtClean="0"/>
              <a:t>gurbani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gyfeiliant</a:t>
            </a:r>
            <a:r>
              <a:rPr lang="en-GB" dirty="0"/>
              <a:t> y </a:t>
            </a:r>
            <a:r>
              <a:rPr lang="en-GB" dirty="0" err="1"/>
              <a:t>drwm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harmoniwm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ogystal</a:t>
            </a:r>
            <a:r>
              <a:rPr lang="en-GB" dirty="0"/>
              <a:t> ag </a:t>
            </a:r>
            <a:r>
              <a:rPr lang="en-GB" dirty="0" err="1"/>
              <a:t>offerynnau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 o </a:t>
            </a:r>
            <a:r>
              <a:rPr lang="en-GB" dirty="0" err="1"/>
              <a:t>addoli</a:t>
            </a:r>
            <a:r>
              <a:rPr lang="en-GB" dirty="0"/>
              <a:t>. </a:t>
            </a:r>
            <a:r>
              <a:rPr lang="en-GB" dirty="0" err="1" smtClean="0"/>
              <a:t>Canu’r</a:t>
            </a:r>
            <a:r>
              <a:rPr lang="en-GB" dirty="0" smtClean="0"/>
              <a:t> </a:t>
            </a:r>
            <a:r>
              <a:rPr lang="en-GB" i="1" dirty="0" err="1"/>
              <a:t>gurban</a:t>
            </a:r>
            <a:r>
              <a:rPr lang="en-GB" dirty="0" err="1"/>
              <a:t>i</a:t>
            </a:r>
            <a:r>
              <a:rPr lang="en-GB" dirty="0"/>
              <a:t> a </a:t>
            </a:r>
            <a:r>
              <a:rPr lang="en-GB" dirty="0" err="1"/>
              <a:t>darlleniadau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smtClean="0"/>
              <a:t>GGS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fwyaf</a:t>
            </a:r>
            <a:r>
              <a:rPr lang="en-GB" dirty="0"/>
              <a:t> o </a:t>
            </a:r>
            <a:r>
              <a:rPr lang="en-GB" dirty="0" err="1"/>
              <a:t>wasanaeth</a:t>
            </a:r>
            <a:r>
              <a:rPr lang="en-GB" dirty="0"/>
              <a:t> y </a:t>
            </a:r>
            <a:r>
              <a:rPr lang="en-GB" dirty="0" err="1"/>
              <a:t>gurdwara</a:t>
            </a:r>
            <a:r>
              <a:rPr lang="en-GB" dirty="0"/>
              <a:t>. </a:t>
            </a:r>
            <a:endParaRPr lang="en-GB" dirty="0" smtClean="0"/>
          </a:p>
          <a:p>
            <a:pPr algn="just"/>
            <a:endParaRPr lang="en-GB" dirty="0"/>
          </a:p>
          <a:p>
            <a:pPr algn="just"/>
            <a:r>
              <a:rPr lang="en-GB" dirty="0" err="1" smtClean="0"/>
              <a:t>Nid</a:t>
            </a:r>
            <a:r>
              <a:rPr lang="en-GB" dirty="0" smtClean="0"/>
              <a:t> </a:t>
            </a: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 smtClean="0"/>
              <a:t>Sikhaeth</a:t>
            </a:r>
            <a:r>
              <a:rPr lang="en-GB" dirty="0" smtClean="0"/>
              <a:t> </a:t>
            </a:r>
            <a:r>
              <a:rPr lang="en-GB" dirty="0" err="1"/>
              <a:t>offeiriadaeth</a:t>
            </a:r>
            <a:r>
              <a:rPr lang="en-GB" dirty="0"/>
              <a:t> </a:t>
            </a:r>
            <a:r>
              <a:rPr lang="en-GB" dirty="0" err="1"/>
              <a:t>ordeiniedig</a:t>
            </a:r>
            <a:r>
              <a:rPr lang="en-GB" dirty="0"/>
              <a:t> (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bod </a:t>
            </a:r>
            <a:r>
              <a:rPr lang="en-GB" dirty="0" err="1"/>
              <a:t>dynol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gystadlu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erbyn</a:t>
            </a:r>
            <a:r>
              <a:rPr lang="en-GB" dirty="0"/>
              <a:t> </a:t>
            </a:r>
            <a:r>
              <a:rPr lang="en-GB" dirty="0" err="1"/>
              <a:t>awdurdod</a:t>
            </a:r>
            <a:r>
              <a:rPr lang="en-GB" dirty="0"/>
              <a:t> y Guru </a:t>
            </a:r>
            <a:r>
              <a:rPr lang="en-GB" dirty="0" err="1"/>
              <a:t>Granth</a:t>
            </a:r>
            <a:r>
              <a:rPr lang="en-GB" dirty="0"/>
              <a:t> </a:t>
            </a:r>
            <a:r>
              <a:rPr lang="en-GB" dirty="0" smtClean="0"/>
              <a:t>Sahib!) </a:t>
            </a:r>
            <a:r>
              <a:rPr lang="en-GB" dirty="0"/>
              <a:t>ac felly gall </a:t>
            </a:r>
            <a:r>
              <a:rPr lang="en-GB" dirty="0" err="1"/>
              <a:t>addoliad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arwain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Sikh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wedi’i</a:t>
            </a:r>
            <a:r>
              <a:rPr lang="en-GB" dirty="0"/>
              <a:t> </a:t>
            </a:r>
            <a:r>
              <a:rPr lang="en-GB" dirty="0" err="1"/>
              <a:t>dderbyn</a:t>
            </a:r>
            <a:r>
              <a:rPr lang="en-GB" dirty="0"/>
              <a:t>, </a:t>
            </a:r>
            <a:r>
              <a:rPr lang="en-GB" dirty="0" err="1"/>
              <a:t>gwrywaidd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fenywaidd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5188522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7125113" cy="924475"/>
          </a:xfrm>
        </p:spPr>
        <p:txBody>
          <a:bodyPr/>
          <a:lstStyle/>
          <a:p>
            <a:r>
              <a:rPr lang="en-GB" dirty="0" err="1" smtClean="0"/>
              <a:t>Addoli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Gurdwara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628801"/>
            <a:ext cx="8352928" cy="4824536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dirty="0" err="1"/>
              <a:t>Tuag</a:t>
            </a:r>
            <a:r>
              <a:rPr lang="en-GB" dirty="0"/>
              <a:t> at </a:t>
            </a:r>
            <a:r>
              <a:rPr lang="en-GB" dirty="0" err="1"/>
              <a:t>ddiwedd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addoliad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litwrgi</a:t>
            </a:r>
            <a:r>
              <a:rPr lang="en-GB" dirty="0"/>
              <a:t> (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strwythur</a:t>
            </a:r>
            <a:r>
              <a:rPr lang="en-GB" dirty="0"/>
              <a:t> </a:t>
            </a:r>
            <a:r>
              <a:rPr lang="en-GB" dirty="0" err="1"/>
              <a:t>sefydlog</a:t>
            </a:r>
            <a:r>
              <a:rPr lang="en-GB" dirty="0"/>
              <a:t>)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 smtClean="0"/>
              <a:t>ymddangos</a:t>
            </a:r>
            <a:r>
              <a:rPr lang="en-GB" dirty="0" smtClean="0"/>
              <a:t>: </a:t>
            </a:r>
          </a:p>
          <a:p>
            <a:pPr marL="0" indent="0" algn="just">
              <a:buNone/>
            </a:pPr>
            <a:endParaRPr lang="en-GB" dirty="0" smtClean="0"/>
          </a:p>
          <a:p>
            <a:pPr marL="0" indent="0" algn="just">
              <a:buNone/>
            </a:pP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i="1" dirty="0" err="1" smtClean="0"/>
              <a:t>Anand</a:t>
            </a:r>
            <a:r>
              <a:rPr lang="en-GB" i="1" dirty="0" smtClean="0"/>
              <a:t> </a:t>
            </a:r>
            <a:r>
              <a:rPr lang="en-GB" i="1" dirty="0"/>
              <a:t>Sahib </a:t>
            </a:r>
            <a:r>
              <a:rPr lang="en-GB" dirty="0"/>
              <a:t>(</a:t>
            </a:r>
            <a:r>
              <a:rPr lang="en-GB" dirty="0" err="1"/>
              <a:t>emyn</a:t>
            </a:r>
            <a:r>
              <a:rPr lang="en-GB" dirty="0"/>
              <a:t> </a:t>
            </a:r>
            <a:r>
              <a:rPr lang="en-GB" dirty="0" err="1"/>
              <a:t>dedwyddyd</a:t>
            </a:r>
            <a:r>
              <a:rPr lang="en-GB" dirty="0"/>
              <a:t> Guru Amar Das). </a:t>
            </a:r>
            <a:endParaRPr lang="en-GB" dirty="0" smtClean="0"/>
          </a:p>
          <a:p>
            <a:pPr marL="0" indent="0" algn="just">
              <a:buNone/>
            </a:pPr>
            <a:endParaRPr lang="en-GB" dirty="0" smtClean="0"/>
          </a:p>
          <a:p>
            <a:pPr marL="0" indent="0" algn="just">
              <a:buNone/>
            </a:pP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epilog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weddi</a:t>
            </a:r>
            <a:r>
              <a:rPr lang="en-GB" dirty="0"/>
              <a:t> </a:t>
            </a:r>
            <a:r>
              <a:rPr lang="en-GB" i="1" dirty="0" err="1"/>
              <a:t>Japji</a:t>
            </a:r>
            <a:r>
              <a:rPr lang="en-GB" i="1" dirty="0"/>
              <a:t> Sahib </a:t>
            </a:r>
            <a:r>
              <a:rPr lang="en-GB" dirty="0"/>
              <a:t>Guru </a:t>
            </a:r>
            <a:r>
              <a:rPr lang="en-GB" dirty="0" smtClean="0"/>
              <a:t>Nanak. 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 smtClean="0"/>
              <a:t>Y </a:t>
            </a:r>
            <a:r>
              <a:rPr lang="en-GB" i="1" dirty="0" err="1" smtClean="0"/>
              <a:t>Sukhmani</a:t>
            </a:r>
            <a:r>
              <a:rPr lang="en-GB" i="1" dirty="0" smtClean="0"/>
              <a:t> </a:t>
            </a:r>
            <a:r>
              <a:rPr lang="en-GB" i="1" dirty="0"/>
              <a:t>Sahib </a:t>
            </a:r>
            <a:r>
              <a:rPr lang="en-GB" dirty="0"/>
              <a:t>(</a:t>
            </a:r>
            <a:r>
              <a:rPr lang="en-GB" dirty="0" err="1"/>
              <a:t>emyn</a:t>
            </a:r>
            <a:r>
              <a:rPr lang="en-GB" dirty="0"/>
              <a:t> </a:t>
            </a:r>
            <a:r>
              <a:rPr lang="en-GB" dirty="0" err="1" smtClean="0"/>
              <a:t>heddwch</a:t>
            </a:r>
            <a:r>
              <a:rPr lang="en-GB" dirty="0"/>
              <a:t> </a:t>
            </a:r>
            <a:r>
              <a:rPr lang="en-GB" dirty="0" smtClean="0"/>
              <a:t>Guru </a:t>
            </a:r>
            <a:r>
              <a:rPr lang="en-GB" dirty="0" err="1" smtClean="0"/>
              <a:t>Arjan</a:t>
            </a:r>
            <a:r>
              <a:rPr lang="en-GB" dirty="0" smtClean="0"/>
              <a:t>). 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M</a:t>
            </a:r>
            <a:r>
              <a:rPr lang="en-GB" dirty="0" smtClean="0"/>
              <a:t>ae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aelod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gynulleidfa’n</a:t>
            </a:r>
            <a:r>
              <a:rPr lang="en-GB" dirty="0"/>
              <a:t> </a:t>
            </a:r>
            <a:r>
              <a:rPr lang="en-GB" dirty="0" err="1"/>
              <a:t>sefyll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dawel</a:t>
            </a:r>
            <a:r>
              <a:rPr lang="en-GB" dirty="0"/>
              <a:t> </a:t>
            </a:r>
            <a:r>
              <a:rPr lang="en-GB" dirty="0" err="1"/>
              <a:t>tra</a:t>
            </a:r>
            <a:r>
              <a:rPr lang="en-GB" dirty="0"/>
              <a:t> bod Sikh </a:t>
            </a:r>
            <a:r>
              <a:rPr lang="en-GB" i="1" dirty="0" err="1"/>
              <a:t>Khalsa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cynnig</a:t>
            </a:r>
            <a:r>
              <a:rPr lang="en-GB" dirty="0"/>
              <a:t> y </a:t>
            </a:r>
            <a:r>
              <a:rPr lang="en-GB" dirty="0" err="1"/>
              <a:t>weddi</a:t>
            </a:r>
            <a:r>
              <a:rPr lang="en-GB" dirty="0"/>
              <a:t> </a:t>
            </a:r>
            <a:r>
              <a:rPr lang="en-GB" dirty="0" err="1"/>
              <a:t>erfyniol</a:t>
            </a:r>
            <a:r>
              <a:rPr lang="en-GB" dirty="0"/>
              <a:t> a </a:t>
            </a:r>
            <a:r>
              <a:rPr lang="en-GB" dirty="0" err="1"/>
              <a:t>adnabyddir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enw</a:t>
            </a:r>
            <a:r>
              <a:rPr lang="en-GB" dirty="0"/>
              <a:t> </a:t>
            </a:r>
            <a:r>
              <a:rPr lang="en-GB" i="1" dirty="0" err="1" smtClean="0"/>
              <a:t>Ardas</a:t>
            </a:r>
            <a:r>
              <a:rPr lang="en-GB" dirty="0" smtClean="0"/>
              <a:t>. 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 err="1"/>
              <a:t>C</a:t>
            </a:r>
            <a:r>
              <a:rPr lang="en-GB" dirty="0" err="1" smtClean="0"/>
              <a:t>aiff</a:t>
            </a:r>
            <a:r>
              <a:rPr lang="en-GB" dirty="0" smtClean="0"/>
              <a:t> </a:t>
            </a:r>
            <a:r>
              <a:rPr lang="en-GB" dirty="0"/>
              <a:t>y </a:t>
            </a:r>
            <a:r>
              <a:rPr lang="en-GB" dirty="0" smtClean="0"/>
              <a:t>GGS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agor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hap. </a:t>
            </a:r>
          </a:p>
        </p:txBody>
      </p:sp>
    </p:spTree>
    <p:extLst>
      <p:ext uri="{BB962C8B-B14F-4D97-AF65-F5344CB8AC3E}">
        <p14:creationId xmlns:p14="http://schemas.microsoft.com/office/powerpoint/2010/main" val="38703142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1172" y="260648"/>
            <a:ext cx="7125113" cy="924475"/>
          </a:xfrm>
        </p:spPr>
        <p:txBody>
          <a:bodyPr/>
          <a:lstStyle/>
          <a:p>
            <a:r>
              <a:rPr lang="en-GB" dirty="0" err="1" smtClean="0"/>
              <a:t>Addoli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</a:t>
            </a:r>
            <a:r>
              <a:rPr lang="en-GB" dirty="0" smtClean="0"/>
              <a:t> </a:t>
            </a:r>
            <a:r>
              <a:rPr lang="en-GB" dirty="0" err="1" smtClean="0"/>
              <a:t>Gurdwara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7634" y="980729"/>
            <a:ext cx="8136904" cy="2232248"/>
          </a:xfrm>
        </p:spPr>
        <p:txBody>
          <a:bodyPr/>
          <a:lstStyle/>
          <a:p>
            <a:r>
              <a:rPr lang="en-GB" dirty="0"/>
              <a:t>Daw </a:t>
            </a:r>
            <a:r>
              <a:rPr lang="en-GB" i="1" dirty="0" err="1" smtClean="0"/>
              <a:t>diwan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/>
              <a:t> ben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ddosbarthu</a:t>
            </a:r>
            <a:r>
              <a:rPr lang="en-GB" dirty="0"/>
              <a:t> </a:t>
            </a:r>
            <a:r>
              <a:rPr lang="en-GB" b="1" i="1" dirty="0" err="1"/>
              <a:t>karah</a:t>
            </a:r>
            <a:r>
              <a:rPr lang="en-GB" b="1" i="1" dirty="0"/>
              <a:t> parshad</a:t>
            </a:r>
            <a:r>
              <a:rPr lang="en-GB" dirty="0"/>
              <a:t>.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bwyd</a:t>
            </a:r>
            <a:r>
              <a:rPr lang="en-GB" dirty="0"/>
              <a:t> </a:t>
            </a:r>
            <a:r>
              <a:rPr lang="en-GB" dirty="0" err="1"/>
              <a:t>melys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/>
              <a:t>symboleiddio</a:t>
            </a:r>
            <a:r>
              <a:rPr lang="en-GB" dirty="0"/>
              <a:t> </a:t>
            </a:r>
            <a:r>
              <a:rPr lang="en-GB" dirty="0" err="1"/>
              <a:t>perthyn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deulu</a:t>
            </a:r>
            <a:r>
              <a:rPr lang="en-GB" dirty="0"/>
              <a:t> </a:t>
            </a:r>
            <a:r>
              <a:rPr lang="en-GB" dirty="0" err="1"/>
              <a:t>byd-eang</a:t>
            </a:r>
            <a:endParaRPr lang="en-GB" dirty="0"/>
          </a:p>
          <a:p>
            <a:endParaRPr lang="en-GB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477616"/>
            <a:ext cx="3168352" cy="42131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636913"/>
            <a:ext cx="4248472" cy="288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6479034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125113" cy="924475"/>
          </a:xfrm>
        </p:spPr>
        <p:txBody>
          <a:bodyPr/>
          <a:lstStyle/>
          <a:p>
            <a:r>
              <a:rPr lang="en-GB" dirty="0" err="1" smtClean="0"/>
              <a:t>Addoli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Gurdwara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836713"/>
            <a:ext cx="7125112" cy="1872208"/>
          </a:xfrm>
        </p:spPr>
        <p:txBody>
          <a:bodyPr/>
          <a:lstStyle/>
          <a:p>
            <a:r>
              <a:rPr lang="en-GB" dirty="0"/>
              <a:t>Gall y </a:t>
            </a:r>
            <a:r>
              <a:rPr lang="en-GB" dirty="0" err="1"/>
              <a:t>gynulleidfa</a:t>
            </a:r>
            <a:r>
              <a:rPr lang="en-GB" dirty="0"/>
              <a:t> </a:t>
            </a:r>
            <a:r>
              <a:rPr lang="en-GB" dirty="0" err="1"/>
              <a:t>wasgaru</a:t>
            </a:r>
            <a:r>
              <a:rPr lang="en-GB" dirty="0"/>
              <a:t> </a:t>
            </a:r>
            <a:r>
              <a:rPr lang="en-GB" dirty="0" err="1"/>
              <a:t>wedyn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i="1" dirty="0" err="1" smtClean="0"/>
              <a:t>langar</a:t>
            </a:r>
            <a:r>
              <a:rPr lang="en-GB" dirty="0" smtClean="0"/>
              <a:t>. </a:t>
            </a:r>
            <a:endParaRPr lang="en-GB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348880"/>
            <a:ext cx="6264696" cy="41533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26259733"/>
      </p:ext>
    </p:extLst>
  </p:cSld>
  <p:clrMapOvr>
    <a:masterClrMapping/>
  </p:clrMapOvr>
</p:sld>
</file>

<file path=ppt/theme/theme1.xml><?xml version="1.0" encoding="utf-8"?>
<a:theme xmlns:a="http://schemas.openxmlformats.org/drawingml/2006/main" name="Pwnc 7 - Sikhaeth Dechreuadau a Datblygiad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Pwnc 7 - Sikhaeth Dechreuadau a Datblygiad</Template>
  <TotalTime>204</TotalTime>
  <Words>2576</Words>
  <Application>Microsoft Office PowerPoint</Application>
  <PresentationFormat>On-screen Show (4:3)</PresentationFormat>
  <Paragraphs>199</Paragraphs>
  <Slides>35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6" baseType="lpstr">
      <vt:lpstr>Pwnc 7 - Sikhaeth Dechreuadau a Datblygiad</vt:lpstr>
      <vt:lpstr>Sikhaeth: Credoau ac Arferion</vt:lpstr>
      <vt:lpstr>Yr Adi Granth</vt:lpstr>
      <vt:lpstr>Datblygiad yr Adi Granth/Guru Granth Sahib</vt:lpstr>
      <vt:lpstr>Datblygiad yr Adi Granth/Guru Granth Sahib</vt:lpstr>
      <vt:lpstr>Datblygiad yr Adi Granth/Guru Granth Sahib</vt:lpstr>
      <vt:lpstr>Y Dasam Granth</vt:lpstr>
      <vt:lpstr>Pwysigrwydd y Guru Granth Sahib</vt:lpstr>
      <vt:lpstr>Pwysigrwydd y Guru Granth Sahib </vt:lpstr>
      <vt:lpstr>Pwysigrwydd y Guru Granth Sahib</vt:lpstr>
      <vt:lpstr>Pwysigrwydd y Guru Granth Sahib</vt:lpstr>
      <vt:lpstr>Pwysigrwydd y Guru Granth Sahib</vt:lpstr>
      <vt:lpstr>Athrawiaeth: Y Mul Mantar</vt:lpstr>
      <vt:lpstr>Athrawiaeth: Duw</vt:lpstr>
      <vt:lpstr>Athrawiaeth: Duw</vt:lpstr>
      <vt:lpstr>Athrawiaeth: y Ddynoliaeth</vt:lpstr>
      <vt:lpstr>Athrawiaeth: Y Ddynoliaeth</vt:lpstr>
      <vt:lpstr>Athrawiaeth: y Llwybr i Ryddhad</vt:lpstr>
      <vt:lpstr>Athrawiaeth: yr Enw Dwyfol</vt:lpstr>
      <vt:lpstr>Athrawiaeth: Nam Simran</vt:lpstr>
      <vt:lpstr>Athrawiaeth: Nam Simran</vt:lpstr>
      <vt:lpstr>Athrawiaeth: Rhyddhad</vt:lpstr>
      <vt:lpstr>Y Gurdwara</vt:lpstr>
      <vt:lpstr>Y Gurdwara</vt:lpstr>
      <vt:lpstr>Gurdwaras Hanesyddol: Sis Ganj (Delhi)</vt:lpstr>
      <vt:lpstr>Gurdwaras Hanesyddol: Keshgarh (Anandpur)</vt:lpstr>
      <vt:lpstr>Gurdwaras Hanesyddol</vt:lpstr>
      <vt:lpstr>Swyddogaeth y Gurdwara Cymunedol</vt:lpstr>
      <vt:lpstr>Yn yr Adeilad</vt:lpstr>
      <vt:lpstr>Yn y Gurdwara</vt:lpstr>
      <vt:lpstr>Mynd i mewn i’r Gurdwara</vt:lpstr>
      <vt:lpstr>Addoli yn y Gurdwara</vt:lpstr>
      <vt:lpstr>Addoli yn y Gurdwara</vt:lpstr>
      <vt:lpstr>Addoli yn y Gurdwara</vt:lpstr>
      <vt:lpstr>Addoli yn y Gurdwara</vt:lpstr>
      <vt:lpstr>Addoli yn y Gurdwara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Sikhaeth: Dechreuadau a Datblygiad</dc:title>
  <dc:creator>Rhodri Thomas</dc:creator>
  <cp:lastModifiedBy>Rhodri Thomas</cp:lastModifiedBy>
  <cp:revision>20</cp:revision>
  <dcterms:created xsi:type="dcterms:W3CDTF">2016-04-27T19:48:56Z</dcterms:created>
  <dcterms:modified xsi:type="dcterms:W3CDTF">2016-04-28T12:38:40Z</dcterms:modified>
</cp:coreProperties>
</file>