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0" r:id="rId5"/>
    <p:sldId id="264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A4C2"/>
    <a:srgbClr val="DA640D"/>
    <a:srgbClr val="E089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ne-Seren Francis (2316515)" userId="60046730-4048-4e3a-97b5-1069002d84c1" providerId="ADAL" clId="{1B27CFD0-ABD8-7341-AB8D-07870EDD6CF3}"/>
    <pc:docChg chg="undo custSel addSld delSld modSld sldOrd addMainMaster delMainMaster modMainMaster">
      <pc:chgData name="Morganne-Seren Francis (2316515)" userId="60046730-4048-4e3a-97b5-1069002d84c1" providerId="ADAL" clId="{1B27CFD0-ABD8-7341-AB8D-07870EDD6CF3}" dt="2023-10-30T20:45:48.752" v="11788" actId="20577"/>
      <pc:docMkLst>
        <pc:docMk/>
      </pc:docMkLst>
      <pc:sldChg chg="addSp delSp modSp mod setBg">
        <pc:chgData name="Morganne-Seren Francis (2316515)" userId="60046730-4048-4e3a-97b5-1069002d84c1" providerId="ADAL" clId="{1B27CFD0-ABD8-7341-AB8D-07870EDD6CF3}" dt="2023-10-30T20:41:20.805" v="11652" actId="27636"/>
        <pc:sldMkLst>
          <pc:docMk/>
          <pc:sldMk cId="3629496471" sldId="256"/>
        </pc:sldMkLst>
        <pc:spChg chg="mod">
          <ac:chgData name="Morganne-Seren Francis (2316515)" userId="60046730-4048-4e3a-97b5-1069002d84c1" providerId="ADAL" clId="{1B27CFD0-ABD8-7341-AB8D-07870EDD6CF3}" dt="2023-10-30T20:41:20.805" v="11652" actId="27636"/>
          <ac:spMkLst>
            <pc:docMk/>
            <pc:sldMk cId="3629496471" sldId="256"/>
            <ac:spMk id="2" creationId="{2434C043-FFF0-F4F3-9CBA-CF1819A71629}"/>
          </ac:spMkLst>
        </pc:spChg>
        <pc:spChg chg="add del">
          <ac:chgData name="Morganne-Seren Francis (2316515)" userId="60046730-4048-4e3a-97b5-1069002d84c1" providerId="ADAL" clId="{1B27CFD0-ABD8-7341-AB8D-07870EDD6CF3}" dt="2023-10-27T09:25:10.729" v="11405" actId="26606"/>
          <ac:spMkLst>
            <pc:docMk/>
            <pc:sldMk cId="3629496471" sldId="256"/>
            <ac:spMk id="8" creationId="{5A59F003-E00A-43F9-91DC-CC54E3B87466}"/>
          </ac:spMkLst>
        </pc:spChg>
        <pc:spChg chg="add del">
          <ac:chgData name="Morganne-Seren Francis (2316515)" userId="60046730-4048-4e3a-97b5-1069002d84c1" providerId="ADAL" clId="{1B27CFD0-ABD8-7341-AB8D-07870EDD6CF3}" dt="2023-10-27T09:25:10.729" v="11405" actId="26606"/>
          <ac:spMkLst>
            <pc:docMk/>
            <pc:sldMk cId="3629496471" sldId="256"/>
            <ac:spMk id="10" creationId="{D74A4382-E3AD-430A-9A1F-DFA3E0E77A7D}"/>
          </ac:spMkLst>
        </pc:spChg>
        <pc:spChg chg="add del">
          <ac:chgData name="Morganne-Seren Francis (2316515)" userId="60046730-4048-4e3a-97b5-1069002d84c1" providerId="ADAL" clId="{1B27CFD0-ABD8-7341-AB8D-07870EDD6CF3}" dt="2023-10-27T09:25:10.729" v="11405" actId="26606"/>
          <ac:spMkLst>
            <pc:docMk/>
            <pc:sldMk cId="3629496471" sldId="256"/>
            <ac:spMk id="12" creationId="{79F40191-0F44-4FD1-82CC-ACB507C14BE6}"/>
          </ac:spMkLst>
        </pc:spChg>
        <pc:spChg chg="add del">
          <ac:chgData name="Morganne-Seren Francis (2316515)" userId="60046730-4048-4e3a-97b5-1069002d84c1" providerId="ADAL" clId="{1B27CFD0-ABD8-7341-AB8D-07870EDD6CF3}" dt="2023-10-27T09:25:44.128" v="11411" actId="26606"/>
          <ac:spMkLst>
            <pc:docMk/>
            <pc:sldMk cId="3629496471" sldId="256"/>
            <ac:spMk id="14" creationId="{C1DD1A8A-57D5-4A81-AD04-532B043C5611}"/>
          </ac:spMkLst>
        </pc:spChg>
        <pc:spChg chg="add del">
          <ac:chgData name="Morganne-Seren Francis (2316515)" userId="60046730-4048-4e3a-97b5-1069002d84c1" providerId="ADAL" clId="{1B27CFD0-ABD8-7341-AB8D-07870EDD6CF3}" dt="2023-10-27T09:25:44.128" v="11411" actId="26606"/>
          <ac:spMkLst>
            <pc:docMk/>
            <pc:sldMk cId="3629496471" sldId="256"/>
            <ac:spMk id="16" creationId="{007891EC-4501-44ED-A8C8-B11B6DB767AB}"/>
          </ac:spMkLst>
        </pc:spChg>
        <pc:spChg chg="add del">
          <ac:chgData name="Morganne-Seren Francis (2316515)" userId="60046730-4048-4e3a-97b5-1069002d84c1" providerId="ADAL" clId="{1B27CFD0-ABD8-7341-AB8D-07870EDD6CF3}" dt="2023-10-27T09:25:43.561" v="11410" actId="26606"/>
          <ac:spMkLst>
            <pc:docMk/>
            <pc:sldMk cId="3629496471" sldId="256"/>
            <ac:spMk id="21" creationId="{C1DD1A8A-57D5-4A81-AD04-532B043C5611}"/>
          </ac:spMkLst>
        </pc:spChg>
        <pc:spChg chg="add del">
          <ac:chgData name="Morganne-Seren Francis (2316515)" userId="60046730-4048-4e3a-97b5-1069002d84c1" providerId="ADAL" clId="{1B27CFD0-ABD8-7341-AB8D-07870EDD6CF3}" dt="2023-10-27T09:25:43.561" v="11410" actId="26606"/>
          <ac:spMkLst>
            <pc:docMk/>
            <pc:sldMk cId="3629496471" sldId="256"/>
            <ac:spMk id="23" creationId="{007891EC-4501-44ED-A8C8-B11B6DB767AB}"/>
          </ac:spMkLst>
        </pc:spChg>
        <pc:picChg chg="add del">
          <ac:chgData name="Morganne-Seren Francis (2316515)" userId="60046730-4048-4e3a-97b5-1069002d84c1" providerId="ADAL" clId="{1B27CFD0-ABD8-7341-AB8D-07870EDD6CF3}" dt="2023-10-27T09:25:10.729" v="11405" actId="26606"/>
          <ac:picMkLst>
            <pc:docMk/>
            <pc:sldMk cId="3629496471" sldId="256"/>
            <ac:picMk id="4" creationId="{807A4D41-E053-D160-FDCA-DDD5326BE7C4}"/>
          </ac:picMkLst>
        </pc:picChg>
        <pc:picChg chg="add del mod">
          <ac:chgData name="Morganne-Seren Francis (2316515)" userId="60046730-4048-4e3a-97b5-1069002d84c1" providerId="ADAL" clId="{1B27CFD0-ABD8-7341-AB8D-07870EDD6CF3}" dt="2023-10-27T09:25:44.128" v="11411" actId="26606"/>
          <ac:picMkLst>
            <pc:docMk/>
            <pc:sldMk cId="3629496471" sldId="256"/>
            <ac:picMk id="15" creationId="{388C52A5-9679-9A07-44F5-333B2D6ACF07}"/>
          </ac:picMkLst>
        </pc:picChg>
      </pc:sldChg>
      <pc:sldChg chg="addSp delSp modSp mod setBg">
        <pc:chgData name="Morganne-Seren Francis (2316515)" userId="60046730-4048-4e3a-97b5-1069002d84c1" providerId="ADAL" clId="{1B27CFD0-ABD8-7341-AB8D-07870EDD6CF3}" dt="2023-10-30T20:42:50.471" v="11667" actId="20577"/>
        <pc:sldMkLst>
          <pc:docMk/>
          <pc:sldMk cId="4027766579" sldId="257"/>
        </pc:sldMkLst>
        <pc:spChg chg="del mod">
          <ac:chgData name="Morganne-Seren Francis (2316515)" userId="60046730-4048-4e3a-97b5-1069002d84c1" providerId="ADAL" clId="{1B27CFD0-ABD8-7341-AB8D-07870EDD6CF3}" dt="2023-10-18T13:55:41.010" v="1367" actId="478"/>
          <ac:spMkLst>
            <pc:docMk/>
            <pc:sldMk cId="4027766579" sldId="257"/>
            <ac:spMk id="2" creationId="{D94003C4-E57B-A476-D793-D6E30C0ED309}"/>
          </ac:spMkLst>
        </pc:spChg>
        <pc:spChg chg="mod">
          <ac:chgData name="Morganne-Seren Francis (2316515)" userId="60046730-4048-4e3a-97b5-1069002d84c1" providerId="ADAL" clId="{1B27CFD0-ABD8-7341-AB8D-07870EDD6CF3}" dt="2023-10-30T20:41:54.573" v="11660" actId="20577"/>
          <ac:spMkLst>
            <pc:docMk/>
            <pc:sldMk cId="4027766579" sldId="257"/>
            <ac:spMk id="3" creationId="{A5E52366-84A3-D7BC-6906-158DF4817BCC}"/>
          </ac:spMkLst>
        </pc:spChg>
        <pc:spChg chg="mod">
          <ac:chgData name="Morganne-Seren Francis (2316515)" userId="60046730-4048-4e3a-97b5-1069002d84c1" providerId="ADAL" clId="{1B27CFD0-ABD8-7341-AB8D-07870EDD6CF3}" dt="2023-10-27T08:49:19.779" v="11197" actId="20577"/>
          <ac:spMkLst>
            <pc:docMk/>
            <pc:sldMk cId="4027766579" sldId="257"/>
            <ac:spMk id="4" creationId="{21D30437-27FE-E048-235E-D3C7155D3042}"/>
          </ac:spMkLst>
        </pc:spChg>
        <pc:spChg chg="add del mod">
          <ac:chgData name="Morganne-Seren Francis (2316515)" userId="60046730-4048-4e3a-97b5-1069002d84c1" providerId="ADAL" clId="{1B27CFD0-ABD8-7341-AB8D-07870EDD6CF3}" dt="2023-10-18T13:55:43.625" v="1368" actId="478"/>
          <ac:spMkLst>
            <pc:docMk/>
            <pc:sldMk cId="4027766579" sldId="257"/>
            <ac:spMk id="5" creationId="{CCC909A8-EEBB-F2B6-E343-88C4CEDA09F3}"/>
          </ac:spMkLst>
        </pc:spChg>
        <pc:spChg chg="mod">
          <ac:chgData name="Morganne-Seren Francis (2316515)" userId="60046730-4048-4e3a-97b5-1069002d84c1" providerId="ADAL" clId="{1B27CFD0-ABD8-7341-AB8D-07870EDD6CF3}" dt="2023-10-30T20:42:50.471" v="11667" actId="20577"/>
          <ac:spMkLst>
            <pc:docMk/>
            <pc:sldMk cId="4027766579" sldId="257"/>
            <ac:spMk id="6" creationId="{9AD4A60E-F84F-705B-E908-5772D5CFAE7C}"/>
          </ac:spMkLst>
        </pc:spChg>
        <pc:spChg chg="add">
          <ac:chgData name="Morganne-Seren Francis (2316515)" userId="60046730-4048-4e3a-97b5-1069002d84c1" providerId="ADAL" clId="{1B27CFD0-ABD8-7341-AB8D-07870EDD6CF3}" dt="2023-10-18T13:55:14.523" v="1364" actId="26606"/>
          <ac:spMkLst>
            <pc:docMk/>
            <pc:sldMk cId="4027766579" sldId="257"/>
            <ac:spMk id="10" creationId="{245A9F99-D9B1-4094-A2E2-B90AC1DB7B9C}"/>
          </ac:spMkLst>
        </pc:spChg>
        <pc:spChg chg="add">
          <ac:chgData name="Morganne-Seren Francis (2316515)" userId="60046730-4048-4e3a-97b5-1069002d84c1" providerId="ADAL" clId="{1B27CFD0-ABD8-7341-AB8D-07870EDD6CF3}" dt="2023-10-18T13:55:14.523" v="1364" actId="26606"/>
          <ac:spMkLst>
            <pc:docMk/>
            <pc:sldMk cId="4027766579" sldId="257"/>
            <ac:spMk id="12" creationId="{B7FAF607-473A-4A43-A23D-BBFF5C4117BB}"/>
          </ac:spMkLst>
        </pc:spChg>
        <pc:grpChg chg="add">
          <ac:chgData name="Morganne-Seren Francis (2316515)" userId="60046730-4048-4e3a-97b5-1069002d84c1" providerId="ADAL" clId="{1B27CFD0-ABD8-7341-AB8D-07870EDD6CF3}" dt="2023-10-18T13:55:14.523" v="1364" actId="26606"/>
          <ac:grpSpMkLst>
            <pc:docMk/>
            <pc:sldMk cId="4027766579" sldId="257"/>
            <ac:grpSpMk id="14" creationId="{C5F6476F-D303-44D3-B30F-1BA348F0F64A}"/>
          </ac:grpSpMkLst>
        </pc:grpChg>
        <pc:picChg chg="add del mod">
          <ac:chgData name="Morganne-Seren Francis (2316515)" userId="60046730-4048-4e3a-97b5-1069002d84c1" providerId="ADAL" clId="{1B27CFD0-ABD8-7341-AB8D-07870EDD6CF3}" dt="2023-10-18T13:55:33.907" v="1366" actId="478"/>
          <ac:picMkLst>
            <pc:docMk/>
            <pc:sldMk cId="4027766579" sldId="257"/>
            <ac:picMk id="7" creationId="{216CC7F5-0E3C-E680-8D0C-A9E035610E38}"/>
          </ac:picMkLst>
        </pc:picChg>
      </pc:sldChg>
      <pc:sldChg chg="addSp delSp modSp mod modClrScheme chgLayout">
        <pc:chgData name="Morganne-Seren Francis (2316515)" userId="60046730-4048-4e3a-97b5-1069002d84c1" providerId="ADAL" clId="{1B27CFD0-ABD8-7341-AB8D-07870EDD6CF3}" dt="2023-10-18T14:42:36.923" v="2753" actId="20577"/>
        <pc:sldMkLst>
          <pc:docMk/>
          <pc:sldMk cId="2570864671" sldId="258"/>
        </pc:sldMkLst>
        <pc:spChg chg="mod ord">
          <ac:chgData name="Morganne-Seren Francis (2316515)" userId="60046730-4048-4e3a-97b5-1069002d84c1" providerId="ADAL" clId="{1B27CFD0-ABD8-7341-AB8D-07870EDD6CF3}" dt="2023-10-18T13:52:19.285" v="1351" actId="700"/>
          <ac:spMkLst>
            <pc:docMk/>
            <pc:sldMk cId="2570864671" sldId="258"/>
            <ac:spMk id="2" creationId="{87AF0796-27F3-6BA0-D7AA-E0337024F83D}"/>
          </ac:spMkLst>
        </pc:spChg>
        <pc:spChg chg="mod ord">
          <ac:chgData name="Morganne-Seren Francis (2316515)" userId="60046730-4048-4e3a-97b5-1069002d84c1" providerId="ADAL" clId="{1B27CFD0-ABD8-7341-AB8D-07870EDD6CF3}" dt="2023-10-18T14:42:36.923" v="2753" actId="20577"/>
          <ac:spMkLst>
            <pc:docMk/>
            <pc:sldMk cId="2570864671" sldId="258"/>
            <ac:spMk id="3" creationId="{9A19EA63-1478-30D4-4D18-25CAD91164BC}"/>
          </ac:spMkLst>
        </pc:spChg>
        <pc:spChg chg="add del mod ord">
          <ac:chgData name="Morganne-Seren Francis (2316515)" userId="60046730-4048-4e3a-97b5-1069002d84c1" providerId="ADAL" clId="{1B27CFD0-ABD8-7341-AB8D-07870EDD6CF3}" dt="2023-10-18T13:52:19.285" v="1351" actId="700"/>
          <ac:spMkLst>
            <pc:docMk/>
            <pc:sldMk cId="2570864671" sldId="258"/>
            <ac:spMk id="4" creationId="{393CB6A7-107F-CBC3-081C-99A662405E35}"/>
          </ac:spMkLst>
        </pc:spChg>
      </pc:sldChg>
      <pc:sldChg chg="mod">
        <pc:chgData name="Morganne-Seren Francis (2316515)" userId="60046730-4048-4e3a-97b5-1069002d84c1" providerId="ADAL" clId="{1B27CFD0-ABD8-7341-AB8D-07870EDD6CF3}" dt="2023-10-18T13:54:52.691" v="1363" actId="13091"/>
        <pc:sldMkLst>
          <pc:docMk/>
          <pc:sldMk cId="1661970021" sldId="259"/>
        </pc:sldMkLst>
      </pc:sldChg>
      <pc:sldChg chg="addSp delSp modSp mod">
        <pc:chgData name="Morganne-Seren Francis (2316515)" userId="60046730-4048-4e3a-97b5-1069002d84c1" providerId="ADAL" clId="{1B27CFD0-ABD8-7341-AB8D-07870EDD6CF3}" dt="2023-10-30T20:43:49.235" v="11683" actId="20577"/>
        <pc:sldMkLst>
          <pc:docMk/>
          <pc:sldMk cId="419963537" sldId="260"/>
        </pc:sldMkLst>
        <pc:spChg chg="mod">
          <ac:chgData name="Morganne-Seren Francis (2316515)" userId="60046730-4048-4e3a-97b5-1069002d84c1" providerId="ADAL" clId="{1B27CFD0-ABD8-7341-AB8D-07870EDD6CF3}" dt="2023-10-27T12:53:13.134" v="11569" actId="20577"/>
          <ac:spMkLst>
            <pc:docMk/>
            <pc:sldMk cId="419963537" sldId="260"/>
            <ac:spMk id="2" creationId="{0AA6F2E1-2646-579C-3428-BEAE9AB9B9E9}"/>
          </ac:spMkLst>
        </pc:spChg>
        <pc:spChg chg="mod">
          <ac:chgData name="Morganne-Seren Francis (2316515)" userId="60046730-4048-4e3a-97b5-1069002d84c1" providerId="ADAL" clId="{1B27CFD0-ABD8-7341-AB8D-07870EDD6CF3}" dt="2023-10-30T20:43:49.235" v="11683" actId="20577"/>
          <ac:spMkLst>
            <pc:docMk/>
            <pc:sldMk cId="419963537" sldId="260"/>
            <ac:spMk id="3" creationId="{15A45543-15F5-F396-FF62-021DFB3ED938}"/>
          </ac:spMkLst>
        </pc:spChg>
        <pc:spChg chg="add del mod">
          <ac:chgData name="Morganne-Seren Francis (2316515)" userId="60046730-4048-4e3a-97b5-1069002d84c1" providerId="ADAL" clId="{1B27CFD0-ABD8-7341-AB8D-07870EDD6CF3}" dt="2023-10-25T18:58:43.755" v="6052" actId="478"/>
          <ac:spMkLst>
            <pc:docMk/>
            <pc:sldMk cId="419963537" sldId="260"/>
            <ac:spMk id="5" creationId="{623A3AF7-C87B-3E71-55BE-59AA4E725566}"/>
          </ac:spMkLst>
        </pc:spChg>
        <pc:spChg chg="add mod">
          <ac:chgData name="Morganne-Seren Francis (2316515)" userId="60046730-4048-4e3a-97b5-1069002d84c1" providerId="ADAL" clId="{1B27CFD0-ABD8-7341-AB8D-07870EDD6CF3}" dt="2023-10-27T13:01:12.797" v="11595" actId="1076"/>
          <ac:spMkLst>
            <pc:docMk/>
            <pc:sldMk cId="419963537" sldId="260"/>
            <ac:spMk id="5" creationId="{C8ADA5FE-6B8C-D97D-21B1-AC794F5C9029}"/>
          </ac:spMkLst>
        </pc:spChg>
        <pc:picChg chg="add mod">
          <ac:chgData name="Morganne-Seren Francis (2316515)" userId="60046730-4048-4e3a-97b5-1069002d84c1" providerId="ADAL" clId="{1B27CFD0-ABD8-7341-AB8D-07870EDD6CF3}" dt="2023-10-27T13:00:56.965" v="11591" actId="1076"/>
          <ac:picMkLst>
            <pc:docMk/>
            <pc:sldMk cId="419963537" sldId="260"/>
            <ac:picMk id="6" creationId="{86B534DE-ED81-0F20-3CFF-DA0C6AC92F1E}"/>
          </ac:picMkLst>
        </pc:picChg>
      </pc:sldChg>
      <pc:sldChg chg="addSp modSp mod">
        <pc:chgData name="Morganne-Seren Francis (2316515)" userId="60046730-4048-4e3a-97b5-1069002d84c1" providerId="ADAL" clId="{1B27CFD0-ABD8-7341-AB8D-07870EDD6CF3}" dt="2023-10-30T20:45:48.752" v="11788" actId="20577"/>
        <pc:sldMkLst>
          <pc:docMk/>
          <pc:sldMk cId="3744752539" sldId="261"/>
        </pc:sldMkLst>
        <pc:spChg chg="mod">
          <ac:chgData name="Morganne-Seren Francis (2316515)" userId="60046730-4048-4e3a-97b5-1069002d84c1" providerId="ADAL" clId="{1B27CFD0-ABD8-7341-AB8D-07870EDD6CF3}" dt="2023-10-30T20:45:48.752" v="11788" actId="20577"/>
          <ac:spMkLst>
            <pc:docMk/>
            <pc:sldMk cId="3744752539" sldId="261"/>
            <ac:spMk id="3" creationId="{ACB4C826-1F91-01D3-FDE7-4CDF86E61370}"/>
          </ac:spMkLst>
        </pc:spChg>
        <pc:picChg chg="add mod">
          <ac:chgData name="Morganne-Seren Francis (2316515)" userId="60046730-4048-4e3a-97b5-1069002d84c1" providerId="ADAL" clId="{1B27CFD0-ABD8-7341-AB8D-07870EDD6CF3}" dt="2023-10-27T08:53:12.495" v="11212" actId="1076"/>
          <ac:picMkLst>
            <pc:docMk/>
            <pc:sldMk cId="3744752539" sldId="261"/>
            <ac:picMk id="4" creationId="{C09923E8-2731-E365-0A1E-12E2CF4088F5}"/>
          </ac:picMkLst>
        </pc:picChg>
      </pc:sldChg>
      <pc:sldChg chg="modSp mod">
        <pc:chgData name="Morganne-Seren Francis (2316515)" userId="60046730-4048-4e3a-97b5-1069002d84c1" providerId="ADAL" clId="{1B27CFD0-ABD8-7341-AB8D-07870EDD6CF3}" dt="2023-10-27T08:47:04.791" v="11188" actId="1576"/>
        <pc:sldMkLst>
          <pc:docMk/>
          <pc:sldMk cId="3201933514" sldId="262"/>
        </pc:sldMkLst>
        <pc:spChg chg="mod">
          <ac:chgData name="Morganne-Seren Francis (2316515)" userId="60046730-4048-4e3a-97b5-1069002d84c1" providerId="ADAL" clId="{1B27CFD0-ABD8-7341-AB8D-07870EDD6CF3}" dt="2023-10-27T08:43:10.789" v="11080" actId="1076"/>
          <ac:spMkLst>
            <pc:docMk/>
            <pc:sldMk cId="3201933514" sldId="262"/>
            <ac:spMk id="2" creationId="{D9FD2B04-DF0C-E8DC-B89B-E7EAC8AE908E}"/>
          </ac:spMkLst>
        </pc:spChg>
        <pc:spChg chg="mod">
          <ac:chgData name="Morganne-Seren Francis (2316515)" userId="60046730-4048-4e3a-97b5-1069002d84c1" providerId="ADAL" clId="{1B27CFD0-ABD8-7341-AB8D-07870EDD6CF3}" dt="2023-10-27T08:47:04.791" v="11188" actId="1576"/>
          <ac:spMkLst>
            <pc:docMk/>
            <pc:sldMk cId="3201933514" sldId="262"/>
            <ac:spMk id="3" creationId="{0B52189A-C9B0-C3E1-F9B1-CB1E2B91CEAB}"/>
          </ac:spMkLst>
        </pc:spChg>
      </pc:sldChg>
      <pc:sldChg chg="addSp delSp new del">
        <pc:chgData name="Morganne-Seren Francis (2316515)" userId="60046730-4048-4e3a-97b5-1069002d84c1" providerId="ADAL" clId="{1B27CFD0-ABD8-7341-AB8D-07870EDD6CF3}" dt="2023-10-18T13:38:52.711" v="1003" actId="2696"/>
        <pc:sldMkLst>
          <pc:docMk/>
          <pc:sldMk cId="1257958739" sldId="263"/>
        </pc:sldMkLst>
        <pc:spChg chg="del">
          <ac:chgData name="Morganne-Seren Francis (2316515)" userId="60046730-4048-4e3a-97b5-1069002d84c1" providerId="ADAL" clId="{1B27CFD0-ABD8-7341-AB8D-07870EDD6CF3}" dt="2023-10-18T13:38:30.141" v="1000" actId="478"/>
          <ac:spMkLst>
            <pc:docMk/>
            <pc:sldMk cId="1257958739" sldId="263"/>
            <ac:spMk id="2" creationId="{C33E7D66-2B7D-11B8-595D-B723AEDA1854}"/>
          </ac:spMkLst>
        </pc:spChg>
        <pc:spChg chg="del">
          <ac:chgData name="Morganne-Seren Francis (2316515)" userId="60046730-4048-4e3a-97b5-1069002d84c1" providerId="ADAL" clId="{1B27CFD0-ABD8-7341-AB8D-07870EDD6CF3}" dt="2023-10-18T13:38:34.454" v="1001" actId="478"/>
          <ac:spMkLst>
            <pc:docMk/>
            <pc:sldMk cId="1257958739" sldId="263"/>
            <ac:spMk id="3" creationId="{E827EA96-A2BE-882D-7A56-8FBAF611B6F4}"/>
          </ac:spMkLst>
        </pc:spChg>
        <pc:spChg chg="add">
          <ac:chgData name="Morganne-Seren Francis (2316515)" userId="60046730-4048-4e3a-97b5-1069002d84c1" providerId="ADAL" clId="{1B27CFD0-ABD8-7341-AB8D-07870EDD6CF3}" dt="2023-10-18T13:38:45.683" v="1002" actId="139"/>
          <ac:spMkLst>
            <pc:docMk/>
            <pc:sldMk cId="1257958739" sldId="263"/>
            <ac:spMk id="4" creationId="{09633396-430B-4960-0092-291D9767D026}"/>
          </ac:spMkLst>
        </pc:spChg>
      </pc:sldChg>
      <pc:sldChg chg="addSp modSp">
        <pc:chgData name="Morganne-Seren Francis (2316515)" userId="60046730-4048-4e3a-97b5-1069002d84c1" providerId="ADAL" clId="{1B27CFD0-ABD8-7341-AB8D-07870EDD6CF3}" dt="2023-10-30T20:43:23.133" v="11678" actId="20577"/>
        <pc:sldMkLst>
          <pc:docMk/>
          <pc:sldMk cId="1283333429" sldId="263"/>
        </pc:sldMkLst>
        <pc:spChg chg="mod">
          <ac:chgData name="Morganne-Seren Francis (2316515)" userId="60046730-4048-4e3a-97b5-1069002d84c1" providerId="ADAL" clId="{1B27CFD0-ABD8-7341-AB8D-07870EDD6CF3}" dt="2023-10-25T18:56:44.094" v="6011" actId="1076"/>
          <ac:spMkLst>
            <pc:docMk/>
            <pc:sldMk cId="1283333429" sldId="263"/>
            <ac:spMk id="2" creationId="{67FB5D6A-CBF1-BFF6-EB20-4A21ED4A3232}"/>
          </ac:spMkLst>
        </pc:spChg>
        <pc:spChg chg="add mod">
          <ac:chgData name="Morganne-Seren Francis (2316515)" userId="60046730-4048-4e3a-97b5-1069002d84c1" providerId="ADAL" clId="{1B27CFD0-ABD8-7341-AB8D-07870EDD6CF3}" dt="2023-10-26T09:53:54.551" v="8540" actId="1076"/>
          <ac:spMkLst>
            <pc:docMk/>
            <pc:sldMk cId="1283333429" sldId="263"/>
            <ac:spMk id="3" creationId="{478A55C8-09FC-9255-E601-6C5DF24121F3}"/>
          </ac:spMkLst>
        </pc:spChg>
        <pc:spChg chg="mod">
          <ac:chgData name="Morganne-Seren Francis (2316515)" userId="60046730-4048-4e3a-97b5-1069002d84c1" providerId="ADAL" clId="{1B27CFD0-ABD8-7341-AB8D-07870EDD6CF3}" dt="2023-10-30T20:43:23.133" v="11678" actId="20577"/>
          <ac:spMkLst>
            <pc:docMk/>
            <pc:sldMk cId="1283333429" sldId="263"/>
            <ac:spMk id="5" creationId="{9E0352D9-9F0F-E28E-2248-28614DAEE692}"/>
          </ac:spMkLst>
        </pc:spChg>
        <pc:picChg chg="mod">
          <ac:chgData name="Morganne-Seren Francis (2316515)" userId="60046730-4048-4e3a-97b5-1069002d84c1" providerId="ADAL" clId="{1B27CFD0-ABD8-7341-AB8D-07870EDD6CF3}" dt="2023-10-27T08:56:56.342" v="11230" actId="1076"/>
          <ac:picMkLst>
            <pc:docMk/>
            <pc:sldMk cId="1283333429" sldId="263"/>
            <ac:picMk id="4" creationId="{5E672E35-C3E6-2FD2-8034-4F7254755BA1}"/>
          </ac:picMkLst>
        </pc:picChg>
      </pc:sldChg>
      <pc:sldChg chg="addSp delSp modSp new del">
        <pc:chgData name="Morganne-Seren Francis (2316515)" userId="60046730-4048-4e3a-97b5-1069002d84c1" providerId="ADAL" clId="{1B27CFD0-ABD8-7341-AB8D-07870EDD6CF3}" dt="2023-10-18T13:50:25.925" v="1341" actId="2696"/>
        <pc:sldMkLst>
          <pc:docMk/>
          <pc:sldMk cId="1372878130" sldId="263"/>
        </pc:sldMkLst>
        <pc:spChg chg="del">
          <ac:chgData name="Morganne-Seren Francis (2316515)" userId="60046730-4048-4e3a-97b5-1069002d84c1" providerId="ADAL" clId="{1B27CFD0-ABD8-7341-AB8D-07870EDD6CF3}" dt="2023-10-18T13:39:01.229" v="1005" actId="478"/>
          <ac:spMkLst>
            <pc:docMk/>
            <pc:sldMk cId="1372878130" sldId="263"/>
            <ac:spMk id="2" creationId="{7B4AAD55-77BB-6F50-D92F-ED886B4FC40F}"/>
          </ac:spMkLst>
        </pc:spChg>
        <pc:spChg chg="del">
          <ac:chgData name="Morganne-Seren Francis (2316515)" userId="60046730-4048-4e3a-97b5-1069002d84c1" providerId="ADAL" clId="{1B27CFD0-ABD8-7341-AB8D-07870EDD6CF3}" dt="2023-10-18T13:39:03.638" v="1006" actId="478"/>
          <ac:spMkLst>
            <pc:docMk/>
            <pc:sldMk cId="1372878130" sldId="263"/>
            <ac:spMk id="3" creationId="{8F0F51E1-DA1E-A290-F1BE-AF4774D9EE30}"/>
          </ac:spMkLst>
        </pc:spChg>
        <pc:spChg chg="add mod">
          <ac:chgData name="Morganne-Seren Francis (2316515)" userId="60046730-4048-4e3a-97b5-1069002d84c1" providerId="ADAL" clId="{1B27CFD0-ABD8-7341-AB8D-07870EDD6CF3}" dt="2023-10-18T13:47:44.018" v="1260" actId="1076"/>
          <ac:spMkLst>
            <pc:docMk/>
            <pc:sldMk cId="1372878130" sldId="263"/>
            <ac:spMk id="4" creationId="{AE35B93C-3D57-401E-D3D9-7225069E9824}"/>
          </ac:spMkLst>
        </pc:spChg>
        <pc:spChg chg="add del mod">
          <ac:chgData name="Morganne-Seren Francis (2316515)" userId="60046730-4048-4e3a-97b5-1069002d84c1" providerId="ADAL" clId="{1B27CFD0-ABD8-7341-AB8D-07870EDD6CF3}" dt="2023-10-18T13:41:44.931" v="1032" actId="139"/>
          <ac:spMkLst>
            <pc:docMk/>
            <pc:sldMk cId="1372878130" sldId="263"/>
            <ac:spMk id="5" creationId="{1683D8D6-CC75-9CF6-44C8-99ABD603490A}"/>
          </ac:spMkLst>
        </pc:spChg>
        <pc:spChg chg="add del mod">
          <ac:chgData name="Morganne-Seren Francis (2316515)" userId="60046730-4048-4e3a-97b5-1069002d84c1" providerId="ADAL" clId="{1B27CFD0-ABD8-7341-AB8D-07870EDD6CF3}" dt="2023-10-18T13:42:52.094" v="1060" actId="478"/>
          <ac:spMkLst>
            <pc:docMk/>
            <pc:sldMk cId="1372878130" sldId="263"/>
            <ac:spMk id="6" creationId="{2B22DA21-5C33-BF90-7F2E-B3D9A8E503B9}"/>
          </ac:spMkLst>
        </pc:spChg>
        <pc:spChg chg="add">
          <ac:chgData name="Morganne-Seren Francis (2316515)" userId="60046730-4048-4e3a-97b5-1069002d84c1" providerId="ADAL" clId="{1B27CFD0-ABD8-7341-AB8D-07870EDD6CF3}" dt="2023-10-18T13:43:06.352" v="1061" actId="139"/>
          <ac:spMkLst>
            <pc:docMk/>
            <pc:sldMk cId="1372878130" sldId="263"/>
            <ac:spMk id="7" creationId="{56D9F653-C53F-D242-2E3B-96BE1FD5F2FF}"/>
          </ac:spMkLst>
        </pc:spChg>
        <pc:spChg chg="add mod">
          <ac:chgData name="Morganne-Seren Francis (2316515)" userId="60046730-4048-4e3a-97b5-1069002d84c1" providerId="ADAL" clId="{1B27CFD0-ABD8-7341-AB8D-07870EDD6CF3}" dt="2023-10-18T13:47:47.862" v="1261" actId="1076"/>
          <ac:spMkLst>
            <pc:docMk/>
            <pc:sldMk cId="1372878130" sldId="263"/>
            <ac:spMk id="8" creationId="{D083BE8E-D326-6B21-CCBF-025C3420CB0E}"/>
          </ac:spMkLst>
        </pc:spChg>
        <pc:spChg chg="add mod">
          <ac:chgData name="Morganne-Seren Francis (2316515)" userId="60046730-4048-4e3a-97b5-1069002d84c1" providerId="ADAL" clId="{1B27CFD0-ABD8-7341-AB8D-07870EDD6CF3}" dt="2023-10-18T13:47:51.169" v="1262" actId="1076"/>
          <ac:spMkLst>
            <pc:docMk/>
            <pc:sldMk cId="1372878130" sldId="263"/>
            <ac:spMk id="10" creationId="{AC1460D2-398E-2172-E31E-9E47DF8F377A}"/>
          </ac:spMkLst>
        </pc:spChg>
        <pc:spChg chg="add mod">
          <ac:chgData name="Morganne-Seren Francis (2316515)" userId="60046730-4048-4e3a-97b5-1069002d84c1" providerId="ADAL" clId="{1B27CFD0-ABD8-7341-AB8D-07870EDD6CF3}" dt="2023-10-18T13:47:57.007" v="1263" actId="1076"/>
          <ac:spMkLst>
            <pc:docMk/>
            <pc:sldMk cId="1372878130" sldId="263"/>
            <ac:spMk id="11" creationId="{03F95C11-0BA3-BD3A-AFE3-847576A1755C}"/>
          </ac:spMkLst>
        </pc:spChg>
        <pc:spChg chg="add mod">
          <ac:chgData name="Morganne-Seren Francis (2316515)" userId="60046730-4048-4e3a-97b5-1069002d84c1" providerId="ADAL" clId="{1B27CFD0-ABD8-7341-AB8D-07870EDD6CF3}" dt="2023-10-18T13:48:03.368" v="1264" actId="1076"/>
          <ac:spMkLst>
            <pc:docMk/>
            <pc:sldMk cId="1372878130" sldId="263"/>
            <ac:spMk id="13" creationId="{8E6B7350-9972-5C65-5439-996276E48F91}"/>
          </ac:spMkLst>
        </pc:spChg>
        <pc:spChg chg="add">
          <ac:chgData name="Morganne-Seren Francis (2316515)" userId="60046730-4048-4e3a-97b5-1069002d84c1" providerId="ADAL" clId="{1B27CFD0-ABD8-7341-AB8D-07870EDD6CF3}" dt="2023-10-18T13:46:50.135" v="1245" actId="139"/>
          <ac:spMkLst>
            <pc:docMk/>
            <pc:sldMk cId="1372878130" sldId="263"/>
            <ac:spMk id="14" creationId="{7EC69BD5-8DFC-B676-09BB-2D470CA28F64}"/>
          </ac:spMkLst>
        </pc:spChg>
        <pc:spChg chg="add">
          <ac:chgData name="Morganne-Seren Francis (2316515)" userId="60046730-4048-4e3a-97b5-1069002d84c1" providerId="ADAL" clId="{1B27CFD0-ABD8-7341-AB8D-07870EDD6CF3}" dt="2023-10-18T13:47:27.837" v="1258" actId="139"/>
          <ac:spMkLst>
            <pc:docMk/>
            <pc:sldMk cId="1372878130" sldId="263"/>
            <ac:spMk id="15" creationId="{AA25EFE4-27D9-00F4-3315-87862D478720}"/>
          </ac:spMkLst>
        </pc:spChg>
        <pc:spChg chg="add">
          <ac:chgData name="Morganne-Seren Francis (2316515)" userId="60046730-4048-4e3a-97b5-1069002d84c1" providerId="ADAL" clId="{1B27CFD0-ABD8-7341-AB8D-07870EDD6CF3}" dt="2023-10-18T13:48:06.850" v="1265" actId="139"/>
          <ac:spMkLst>
            <pc:docMk/>
            <pc:sldMk cId="1372878130" sldId="263"/>
            <ac:spMk id="16" creationId="{DA0BE8BB-D284-F592-12A3-B09D59E497CA}"/>
          </ac:spMkLst>
        </pc:spChg>
        <pc:spChg chg="add mod">
          <ac:chgData name="Morganne-Seren Francis (2316515)" userId="60046730-4048-4e3a-97b5-1069002d84c1" providerId="ADAL" clId="{1B27CFD0-ABD8-7341-AB8D-07870EDD6CF3}" dt="2023-10-18T13:48:31.853" v="1302" actId="1076"/>
          <ac:spMkLst>
            <pc:docMk/>
            <pc:sldMk cId="1372878130" sldId="263"/>
            <ac:spMk id="17" creationId="{9842587C-846F-E726-33C6-7CE47B8CAF0E}"/>
          </ac:spMkLst>
        </pc:spChg>
        <pc:spChg chg="add mod">
          <ac:chgData name="Morganne-Seren Francis (2316515)" userId="60046730-4048-4e3a-97b5-1069002d84c1" providerId="ADAL" clId="{1B27CFD0-ABD8-7341-AB8D-07870EDD6CF3}" dt="2023-10-18T13:49:52.625" v="1337" actId="1076"/>
          <ac:spMkLst>
            <pc:docMk/>
            <pc:sldMk cId="1372878130" sldId="263"/>
            <ac:spMk id="19" creationId="{FEC691B5-7C9F-1322-4052-A83B3A46EBFF}"/>
          </ac:spMkLst>
        </pc:spChg>
        <pc:spChg chg="add">
          <ac:chgData name="Morganne-Seren Francis (2316515)" userId="60046730-4048-4e3a-97b5-1069002d84c1" providerId="ADAL" clId="{1B27CFD0-ABD8-7341-AB8D-07870EDD6CF3}" dt="2023-10-18T13:48:52.173" v="1307" actId="139"/>
          <ac:spMkLst>
            <pc:docMk/>
            <pc:sldMk cId="1372878130" sldId="263"/>
            <ac:spMk id="20" creationId="{3DD36E95-0692-CDA7-6765-DE19FF6342C4}"/>
          </ac:spMkLst>
        </pc:spChg>
        <pc:spChg chg="add mod">
          <ac:chgData name="Morganne-Seren Francis (2316515)" userId="60046730-4048-4e3a-97b5-1069002d84c1" providerId="ADAL" clId="{1B27CFD0-ABD8-7341-AB8D-07870EDD6CF3}" dt="2023-10-18T13:49:45.901" v="1334" actId="1076"/>
          <ac:spMkLst>
            <pc:docMk/>
            <pc:sldMk cId="1372878130" sldId="263"/>
            <ac:spMk id="21" creationId="{91724CCE-C1A5-39E6-C908-EE1A26962B84}"/>
          </ac:spMkLst>
        </pc:spChg>
        <pc:spChg chg="add mod">
          <ac:chgData name="Morganne-Seren Francis (2316515)" userId="60046730-4048-4e3a-97b5-1069002d84c1" providerId="ADAL" clId="{1B27CFD0-ABD8-7341-AB8D-07870EDD6CF3}" dt="2023-10-18T13:49:58.665" v="1338" actId="1076"/>
          <ac:spMkLst>
            <pc:docMk/>
            <pc:sldMk cId="1372878130" sldId="263"/>
            <ac:spMk id="23" creationId="{55A74712-A454-C334-B43B-91B41F0CC393}"/>
          </ac:spMkLst>
        </pc:spChg>
      </pc:sldChg>
      <pc:sldChg chg="delSp modSp new del ord">
        <pc:chgData name="Morganne-Seren Francis (2316515)" userId="60046730-4048-4e3a-97b5-1069002d84c1" providerId="ADAL" clId="{1B27CFD0-ABD8-7341-AB8D-07870EDD6CF3}" dt="2023-10-18T13:51:48.569" v="1349" actId="2696"/>
        <pc:sldMkLst>
          <pc:docMk/>
          <pc:sldMk cId="1890635196" sldId="263"/>
        </pc:sldMkLst>
        <pc:spChg chg="del">
          <ac:chgData name="Morganne-Seren Francis (2316515)" userId="60046730-4048-4e3a-97b5-1069002d84c1" providerId="ADAL" clId="{1B27CFD0-ABD8-7341-AB8D-07870EDD6CF3}" dt="2023-10-18T13:50:50.456" v="1344" actId="478"/>
          <ac:spMkLst>
            <pc:docMk/>
            <pc:sldMk cId="1890635196" sldId="263"/>
            <ac:spMk id="2" creationId="{B6CBAFFD-7013-617F-88B7-6A88C3CE034D}"/>
          </ac:spMkLst>
        </pc:spChg>
        <pc:spChg chg="mod">
          <ac:chgData name="Morganne-Seren Francis (2316515)" userId="60046730-4048-4e3a-97b5-1069002d84c1" providerId="ADAL" clId="{1B27CFD0-ABD8-7341-AB8D-07870EDD6CF3}" dt="2023-10-18T13:51:00.081" v="1348" actId="14100"/>
          <ac:spMkLst>
            <pc:docMk/>
            <pc:sldMk cId="1890635196" sldId="263"/>
            <ac:spMk id="3" creationId="{63B3E0C8-4DB2-41E2-6E4A-810720F91DB1}"/>
          </ac:spMkLst>
        </pc:spChg>
      </pc:sldChg>
      <pc:sldChg chg="addSp delSp modSp new del mod modClrScheme chgLayout">
        <pc:chgData name="Morganne-Seren Francis (2316515)" userId="60046730-4048-4e3a-97b5-1069002d84c1" providerId="ADAL" clId="{1B27CFD0-ABD8-7341-AB8D-07870EDD6CF3}" dt="2023-10-18T13:54:13.357" v="1359" actId="2696"/>
        <pc:sldMkLst>
          <pc:docMk/>
          <pc:sldMk cId="2338605835" sldId="263"/>
        </pc:sldMkLst>
        <pc:spChg chg="mod ord">
          <ac:chgData name="Morganne-Seren Francis (2316515)" userId="60046730-4048-4e3a-97b5-1069002d84c1" providerId="ADAL" clId="{1B27CFD0-ABD8-7341-AB8D-07870EDD6CF3}" dt="2023-10-18T13:53:14.878" v="1356" actId="208"/>
          <ac:spMkLst>
            <pc:docMk/>
            <pc:sldMk cId="2338605835" sldId="263"/>
            <ac:spMk id="2" creationId="{6D976E36-38C8-45E1-A02A-A868F5158E65}"/>
          </ac:spMkLst>
        </pc:spChg>
        <pc:spChg chg="mod ord">
          <ac:chgData name="Morganne-Seren Francis (2316515)" userId="60046730-4048-4e3a-97b5-1069002d84c1" providerId="ADAL" clId="{1B27CFD0-ABD8-7341-AB8D-07870EDD6CF3}" dt="2023-10-18T13:52:28.421" v="1353" actId="700"/>
          <ac:spMkLst>
            <pc:docMk/>
            <pc:sldMk cId="2338605835" sldId="263"/>
            <ac:spMk id="3" creationId="{D2608975-F335-BEC1-3312-CDC33CB973B8}"/>
          </ac:spMkLst>
        </pc:spChg>
        <pc:spChg chg="add mod ord">
          <ac:chgData name="Morganne-Seren Francis (2316515)" userId="60046730-4048-4e3a-97b5-1069002d84c1" providerId="ADAL" clId="{1B27CFD0-ABD8-7341-AB8D-07870EDD6CF3}" dt="2023-10-18T13:52:28.421" v="1353" actId="700"/>
          <ac:spMkLst>
            <pc:docMk/>
            <pc:sldMk cId="2338605835" sldId="263"/>
            <ac:spMk id="4" creationId="{25242AEB-2BA3-0A0E-D7B7-B2FC48C0E34F}"/>
          </ac:spMkLst>
        </pc:spChg>
        <pc:spChg chg="add del">
          <ac:chgData name="Morganne-Seren Francis (2316515)" userId="60046730-4048-4e3a-97b5-1069002d84c1" providerId="ADAL" clId="{1B27CFD0-ABD8-7341-AB8D-07870EDD6CF3}" dt="2023-10-18T13:53:31.830" v="1358" actId="478"/>
          <ac:spMkLst>
            <pc:docMk/>
            <pc:sldMk cId="2338605835" sldId="263"/>
            <ac:spMk id="5" creationId="{E67C4769-F733-3743-CFB0-CCDAF7A45AC8}"/>
          </ac:spMkLst>
        </pc:spChg>
      </pc:sldChg>
      <pc:sldChg chg="modSp new">
        <pc:chgData name="Morganne-Seren Francis (2316515)" userId="60046730-4048-4e3a-97b5-1069002d84c1" providerId="ADAL" clId="{1B27CFD0-ABD8-7341-AB8D-07870EDD6CF3}" dt="2023-10-18T14:42:18.841" v="2711" actId="20577"/>
        <pc:sldMkLst>
          <pc:docMk/>
          <pc:sldMk cId="3480451269" sldId="263"/>
        </pc:sldMkLst>
        <pc:spChg chg="mod">
          <ac:chgData name="Morganne-Seren Francis (2316515)" userId="60046730-4048-4e3a-97b5-1069002d84c1" providerId="ADAL" clId="{1B27CFD0-ABD8-7341-AB8D-07870EDD6CF3}" dt="2023-10-18T14:20:55.563" v="2223" actId="115"/>
          <ac:spMkLst>
            <pc:docMk/>
            <pc:sldMk cId="3480451269" sldId="263"/>
            <ac:spMk id="2" creationId="{D1E4A892-70F2-4E46-1F1C-8FF6D9C51E09}"/>
          </ac:spMkLst>
        </pc:spChg>
        <pc:spChg chg="mod">
          <ac:chgData name="Morganne-Seren Francis (2316515)" userId="60046730-4048-4e3a-97b5-1069002d84c1" providerId="ADAL" clId="{1B27CFD0-ABD8-7341-AB8D-07870EDD6CF3}" dt="2023-10-18T14:42:18.841" v="2711" actId="20577"/>
          <ac:spMkLst>
            <pc:docMk/>
            <pc:sldMk cId="3480451269" sldId="263"/>
            <ac:spMk id="3" creationId="{4FC47F9F-04FE-0E33-4516-B6E668A1B400}"/>
          </ac:spMkLst>
        </pc:spChg>
      </pc:sldChg>
      <pc:sldChg chg="addSp delSp modSp new">
        <pc:chgData name="Morganne-Seren Francis (2316515)" userId="60046730-4048-4e3a-97b5-1069002d84c1" providerId="ADAL" clId="{1B27CFD0-ABD8-7341-AB8D-07870EDD6CF3}" dt="2023-10-30T20:45:12.871" v="11739" actId="20577"/>
        <pc:sldMkLst>
          <pc:docMk/>
          <pc:sldMk cId="2662017170" sldId="264"/>
        </pc:sldMkLst>
        <pc:spChg chg="mod">
          <ac:chgData name="Morganne-Seren Francis (2316515)" userId="60046730-4048-4e3a-97b5-1069002d84c1" providerId="ADAL" clId="{1B27CFD0-ABD8-7341-AB8D-07870EDD6CF3}" dt="2023-10-25T20:06:09.625" v="7717" actId="1076"/>
          <ac:spMkLst>
            <pc:docMk/>
            <pc:sldMk cId="2662017170" sldId="264"/>
            <ac:spMk id="2" creationId="{C44AA536-CC36-9124-19D4-DFF84F8CA0B1}"/>
          </ac:spMkLst>
        </pc:spChg>
        <pc:spChg chg="mod">
          <ac:chgData name="Morganne-Seren Francis (2316515)" userId="60046730-4048-4e3a-97b5-1069002d84c1" providerId="ADAL" clId="{1B27CFD0-ABD8-7341-AB8D-07870EDD6CF3}" dt="2023-10-30T20:45:12.871" v="11739" actId="20577"/>
          <ac:spMkLst>
            <pc:docMk/>
            <pc:sldMk cId="2662017170" sldId="264"/>
            <ac:spMk id="3" creationId="{99C9A2EB-626E-3F4E-AF98-D35176A1C941}"/>
          </ac:spMkLst>
        </pc:spChg>
        <pc:spChg chg="add del mod">
          <ac:chgData name="Morganne-Seren Francis (2316515)" userId="60046730-4048-4e3a-97b5-1069002d84c1" providerId="ADAL" clId="{1B27CFD0-ABD8-7341-AB8D-07870EDD6CF3}" dt="2023-10-25T22:12:02.638" v="8525" actId="571"/>
          <ac:spMkLst>
            <pc:docMk/>
            <pc:sldMk cId="2662017170" sldId="264"/>
            <ac:spMk id="5" creationId="{E06CA30C-F85D-596C-B25B-DF7D1A733B1B}"/>
          </ac:spMkLst>
        </pc:spChg>
        <pc:spChg chg="add del mod">
          <ac:chgData name="Morganne-Seren Francis (2316515)" userId="60046730-4048-4e3a-97b5-1069002d84c1" providerId="ADAL" clId="{1B27CFD0-ABD8-7341-AB8D-07870EDD6CF3}" dt="2023-10-25T22:11:59.533" v="8516" actId="478"/>
          <ac:spMkLst>
            <pc:docMk/>
            <pc:sldMk cId="2662017170" sldId="264"/>
            <ac:spMk id="7" creationId="{94B50A13-D13E-610C-C1D0-2E5A4D3A930C}"/>
          </ac:spMkLst>
        </pc:spChg>
      </pc:sldChg>
      <pc:sldChg chg="new del">
        <pc:chgData name="Morganne-Seren Francis (2316515)" userId="60046730-4048-4e3a-97b5-1069002d84c1" providerId="ADAL" clId="{1B27CFD0-ABD8-7341-AB8D-07870EDD6CF3}" dt="2023-10-18T13:50:23.708" v="1340" actId="2696"/>
        <pc:sldMkLst>
          <pc:docMk/>
          <pc:sldMk cId="3203484221" sldId="264"/>
        </pc:sldMkLst>
      </pc:sldChg>
      <pc:sldMasterChg chg="mod setBg modSldLayout">
        <pc:chgData name="Morganne-Seren Francis (2316515)" userId="60046730-4048-4e3a-97b5-1069002d84c1" providerId="ADAL" clId="{1B27CFD0-ABD8-7341-AB8D-07870EDD6CF3}" dt="2023-10-18T13:54:52.691" v="1363" actId="13091"/>
        <pc:sldMasterMkLst>
          <pc:docMk/>
          <pc:sldMasterMk cId="3820012829" sldId="2147483648"/>
        </pc:sldMasterMkLst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657571606" sldId="2147483649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778373697" sldId="2147483650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4136842504" sldId="2147483651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376616647" sldId="2147483652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068741647" sldId="2147483653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3113982446" sldId="2147483654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03396927" sldId="2147483655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1611492343" sldId="2147483656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2789609405" sldId="2147483657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4029567503" sldId="2147483658"/>
          </pc:sldLayoutMkLst>
        </pc:sldLayoutChg>
        <pc:sldLayoutChg chg="mod">
          <pc:chgData name="Morganne-Seren Francis (2316515)" userId="60046730-4048-4e3a-97b5-1069002d84c1" providerId="ADAL" clId="{1B27CFD0-ABD8-7341-AB8D-07870EDD6CF3}" dt="2023-10-18T13:54:52.691" v="1363" actId="13091"/>
          <pc:sldLayoutMkLst>
            <pc:docMk/>
            <pc:sldMasterMk cId="3820012829" sldId="2147483648"/>
            <pc:sldLayoutMk cId="1565590938" sldId="2147483659"/>
          </pc:sldLayoutMkLst>
        </pc:sldLayoutChg>
      </pc:sldMasterChg>
    </pc:docChg>
  </pc:docChgLst>
  <pc:docChgLst>
    <pc:chgData name="Morganne-Seren Francis (2316515)" userId="S::2316515@student.uwtsd.ac.uk::60046730-4048-4e3a-97b5-1069002d84c1" providerId="AD" clId="Web-{008A2C43-65EE-602B-697F-309B03A3BAD2}"/>
    <pc:docChg chg="addSld delSld modSld sldOrd">
      <pc:chgData name="Morganne-Seren Francis (2316515)" userId="S::2316515@student.uwtsd.ac.uk::60046730-4048-4e3a-97b5-1069002d84c1" providerId="AD" clId="Web-{008A2C43-65EE-602B-697F-309B03A3BAD2}" dt="2023-10-23T14:53:24.015" v="225"/>
      <pc:docMkLst>
        <pc:docMk/>
      </pc:docMkLst>
      <pc:sldChg chg="modSp">
        <pc:chgData name="Morganne-Seren Francis (2316515)" userId="S::2316515@student.uwtsd.ac.uk::60046730-4048-4e3a-97b5-1069002d84c1" providerId="AD" clId="Web-{008A2C43-65EE-602B-697F-309B03A3BAD2}" dt="2023-10-22T09:12:21.425" v="11" actId="14100"/>
        <pc:sldMkLst>
          <pc:docMk/>
          <pc:sldMk cId="3629496471" sldId="256"/>
        </pc:sldMkLst>
        <pc:spChg chg="mod">
          <ac:chgData name="Morganne-Seren Francis (2316515)" userId="S::2316515@student.uwtsd.ac.uk::60046730-4048-4e3a-97b5-1069002d84c1" providerId="AD" clId="Web-{008A2C43-65EE-602B-697F-309B03A3BAD2}" dt="2023-10-22T09:12:21.425" v="11" actId="14100"/>
          <ac:spMkLst>
            <pc:docMk/>
            <pc:sldMk cId="3629496471" sldId="256"/>
            <ac:spMk id="2" creationId="{2434C043-FFF0-F4F3-9CBA-CF1819A71629}"/>
          </ac:spMkLst>
        </pc:spChg>
      </pc:sldChg>
      <pc:sldChg chg="addSp delSp modSp ord">
        <pc:chgData name="Morganne-Seren Francis (2316515)" userId="S::2316515@student.uwtsd.ac.uk::60046730-4048-4e3a-97b5-1069002d84c1" providerId="AD" clId="Web-{008A2C43-65EE-602B-697F-309B03A3BAD2}" dt="2023-10-23T14:53:24.015" v="225"/>
        <pc:sldMkLst>
          <pc:docMk/>
          <pc:sldMk cId="4027766579" sldId="257"/>
        </pc:sldMkLst>
        <pc:spChg chg="add del mod">
          <ac:chgData name="Morganne-Seren Francis (2316515)" userId="S::2316515@student.uwtsd.ac.uk::60046730-4048-4e3a-97b5-1069002d84c1" providerId="AD" clId="Web-{008A2C43-65EE-602B-697F-309B03A3BAD2}" dt="2023-10-22T10:20:09.005" v="154"/>
          <ac:spMkLst>
            <pc:docMk/>
            <pc:sldMk cId="4027766579" sldId="257"/>
            <ac:spMk id="2" creationId="{0E251245-AC10-419E-5A61-9C9819CBEDBD}"/>
          </ac:spMkLst>
        </pc:spChg>
        <pc:spChg chg="mod">
          <ac:chgData name="Morganne-Seren Francis (2316515)" userId="S::2316515@student.uwtsd.ac.uk::60046730-4048-4e3a-97b5-1069002d84c1" providerId="AD" clId="Web-{008A2C43-65EE-602B-697F-309B03A3BAD2}" dt="2023-10-22T09:36:40.214" v="77" actId="1076"/>
          <ac:spMkLst>
            <pc:docMk/>
            <pc:sldMk cId="4027766579" sldId="257"/>
            <ac:spMk id="3" creationId="{A5E52366-84A3-D7BC-6906-158DF4817BCC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0:09:24.043" v="149" actId="1076"/>
          <ac:spMkLst>
            <pc:docMk/>
            <pc:sldMk cId="4027766579" sldId="257"/>
            <ac:spMk id="4" creationId="{21D30437-27FE-E048-235E-D3C7155D3042}"/>
          </ac:spMkLst>
        </pc:spChg>
        <pc:spChg chg="add del mod">
          <ac:chgData name="Morganne-Seren Francis (2316515)" userId="S::2316515@student.uwtsd.ac.uk::60046730-4048-4e3a-97b5-1069002d84c1" providerId="AD" clId="Web-{008A2C43-65EE-602B-697F-309B03A3BAD2}" dt="2023-10-22T10:21:51.760" v="162"/>
          <ac:spMkLst>
            <pc:docMk/>
            <pc:sldMk cId="4027766579" sldId="257"/>
            <ac:spMk id="5" creationId="{5BA53C99-BF03-0175-5000-B581674811C8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0:27:07.406" v="198" actId="1076"/>
          <ac:spMkLst>
            <pc:docMk/>
            <pc:sldMk cId="4027766579" sldId="257"/>
            <ac:spMk id="6" creationId="{9AD4A60E-F84F-705B-E908-5772D5CFAE7C}"/>
          </ac:spMkLst>
        </pc:spChg>
      </pc:sldChg>
      <pc:sldChg chg="modSp del">
        <pc:chgData name="Morganne-Seren Francis (2316515)" userId="S::2316515@student.uwtsd.ac.uk::60046730-4048-4e3a-97b5-1069002d84c1" providerId="AD" clId="Web-{008A2C43-65EE-602B-697F-309B03A3BAD2}" dt="2023-10-22T19:30:29.869" v="201"/>
        <pc:sldMkLst>
          <pc:docMk/>
          <pc:sldMk cId="2570864671" sldId="258"/>
        </pc:sldMkLst>
        <pc:spChg chg="mod">
          <ac:chgData name="Morganne-Seren Francis (2316515)" userId="S::2316515@student.uwtsd.ac.uk::60046730-4048-4e3a-97b5-1069002d84c1" providerId="AD" clId="Web-{008A2C43-65EE-602B-697F-309B03A3BAD2}" dt="2023-10-22T19:29:58.150" v="200" actId="20577"/>
          <ac:spMkLst>
            <pc:docMk/>
            <pc:sldMk cId="2570864671" sldId="258"/>
            <ac:spMk id="2" creationId="{87AF0796-27F3-6BA0-D7AA-E0337024F83D}"/>
          </ac:spMkLst>
        </pc:spChg>
      </pc:sldChg>
      <pc:sldChg chg="del">
        <pc:chgData name="Morganne-Seren Francis (2316515)" userId="S::2316515@student.uwtsd.ac.uk::60046730-4048-4e3a-97b5-1069002d84c1" providerId="AD" clId="Web-{008A2C43-65EE-602B-697F-309B03A3BAD2}" dt="2023-10-22T19:30:33.854" v="202"/>
        <pc:sldMkLst>
          <pc:docMk/>
          <pc:sldMk cId="1661970021" sldId="259"/>
        </pc:sldMkLst>
      </pc:sldChg>
      <pc:sldChg chg="addSp delSp modSp new">
        <pc:chgData name="Morganne-Seren Francis (2316515)" userId="S::2316515@student.uwtsd.ac.uk::60046730-4048-4e3a-97b5-1069002d84c1" providerId="AD" clId="Web-{008A2C43-65EE-602B-697F-309B03A3BAD2}" dt="2023-10-22T19:39:32.818" v="223" actId="20577"/>
        <pc:sldMkLst>
          <pc:docMk/>
          <pc:sldMk cId="1283333429" sldId="263"/>
        </pc:sldMkLst>
        <pc:spChg chg="mod">
          <ac:chgData name="Morganne-Seren Francis (2316515)" userId="S::2316515@student.uwtsd.ac.uk::60046730-4048-4e3a-97b5-1069002d84c1" providerId="AD" clId="Web-{008A2C43-65EE-602B-697F-309B03A3BAD2}" dt="2023-10-22T19:39:24.021" v="222" actId="20577"/>
          <ac:spMkLst>
            <pc:docMk/>
            <pc:sldMk cId="1283333429" sldId="263"/>
            <ac:spMk id="2" creationId="{67FB5D6A-CBF1-BFF6-EB20-4A21ED4A3232}"/>
          </ac:spMkLst>
        </pc:spChg>
        <pc:spChg chg="del">
          <ac:chgData name="Morganne-Seren Francis (2316515)" userId="S::2316515@student.uwtsd.ac.uk::60046730-4048-4e3a-97b5-1069002d84c1" providerId="AD" clId="Web-{008A2C43-65EE-602B-697F-309B03A3BAD2}" dt="2023-10-22T19:36:12.251" v="206"/>
          <ac:spMkLst>
            <pc:docMk/>
            <pc:sldMk cId="1283333429" sldId="263"/>
            <ac:spMk id="3" creationId="{8FACCFE1-1E5B-F5A1-045B-C2E6DD104716}"/>
          </ac:spMkLst>
        </pc:spChg>
        <pc:spChg chg="add mod">
          <ac:chgData name="Morganne-Seren Francis (2316515)" userId="S::2316515@student.uwtsd.ac.uk::60046730-4048-4e3a-97b5-1069002d84c1" providerId="AD" clId="Web-{008A2C43-65EE-602B-697F-309B03A3BAD2}" dt="2023-10-22T19:39:32.818" v="223" actId="20577"/>
          <ac:spMkLst>
            <pc:docMk/>
            <pc:sldMk cId="1283333429" sldId="263"/>
            <ac:spMk id="5" creationId="{9E0352D9-9F0F-E28E-2248-28614DAEE692}"/>
          </ac:spMkLst>
        </pc:spChg>
        <pc:picChg chg="add mod ord">
          <ac:chgData name="Morganne-Seren Francis (2316515)" userId="S::2316515@student.uwtsd.ac.uk::60046730-4048-4e3a-97b5-1069002d84c1" providerId="AD" clId="Web-{008A2C43-65EE-602B-697F-309B03A3BAD2}" dt="2023-10-22T19:36:33.783" v="210" actId="1076"/>
          <ac:picMkLst>
            <pc:docMk/>
            <pc:sldMk cId="1283333429" sldId="263"/>
            <ac:picMk id="4" creationId="{5E672E35-C3E6-2FD2-8034-4F7254755BA1}"/>
          </ac:picMkLst>
        </pc:picChg>
      </pc:sldChg>
      <pc:sldChg chg="del">
        <pc:chgData name="Morganne-Seren Francis (2316515)" userId="S::2316515@student.uwtsd.ac.uk::60046730-4048-4e3a-97b5-1069002d84c1" providerId="AD" clId="Web-{008A2C43-65EE-602B-697F-309B03A3BAD2}" dt="2023-10-22T09:12:57.974" v="12"/>
        <pc:sldMkLst>
          <pc:docMk/>
          <pc:sldMk cId="3480451269" sldId="263"/>
        </pc:sldMkLst>
      </pc:sldChg>
    </pc:docChg>
  </pc:docChgLst>
  <pc:docChgLst>
    <pc:chgData name="Morganne-Seren Francis (2316515)" userId="S::2316515@student.uwtsd.ac.uk::60046730-4048-4e3a-97b5-1069002d84c1" providerId="AD" clId="Web-{6DC49BE3-65EE-4506-B797-1EE1DA3265C3}"/>
    <pc:docChg chg="modSld addMainMaster delMainMaster">
      <pc:chgData name="Morganne-Seren Francis (2316515)" userId="S::2316515@student.uwtsd.ac.uk::60046730-4048-4e3a-97b5-1069002d84c1" providerId="AD" clId="Web-{6DC49BE3-65EE-4506-B797-1EE1DA3265C3}" dt="2023-10-27T10:14:37.843" v="1"/>
      <pc:docMkLst>
        <pc:docMk/>
      </pc:docMkLst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3629496471" sldId="256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3629496471" sldId="256"/>
            <ac:spMk id="2" creationId="{2434C043-FFF0-F4F3-9CBA-CF1819A71629}"/>
          </ac:spMkLst>
        </pc:spChg>
      </pc:sldChg>
      <pc:sldChg chg="delSp modSp mod modClrScheme delDesignElem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4027766579" sldId="257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4027766579" sldId="257"/>
            <ac:spMk id="3" creationId="{A5E52366-84A3-D7BC-6906-158DF4817BCC}"/>
          </ac:spMkLst>
        </pc:spChg>
        <pc:spChg chg="del">
          <ac:chgData name="Morganne-Seren Francis (2316515)" userId="S::2316515@student.uwtsd.ac.uk::60046730-4048-4e3a-97b5-1069002d84c1" providerId="AD" clId="Web-{6DC49BE3-65EE-4506-B797-1EE1DA3265C3}" dt="2023-10-27T10:14:29.452" v="0"/>
          <ac:spMkLst>
            <pc:docMk/>
            <pc:sldMk cId="4027766579" sldId="257"/>
            <ac:spMk id="10" creationId="{245A9F99-D9B1-4094-A2E2-B90AC1DB7B9C}"/>
          </ac:spMkLst>
        </pc:spChg>
        <pc:spChg chg="del">
          <ac:chgData name="Morganne-Seren Francis (2316515)" userId="S::2316515@student.uwtsd.ac.uk::60046730-4048-4e3a-97b5-1069002d84c1" providerId="AD" clId="Web-{6DC49BE3-65EE-4506-B797-1EE1DA3265C3}" dt="2023-10-27T10:14:29.452" v="0"/>
          <ac:spMkLst>
            <pc:docMk/>
            <pc:sldMk cId="4027766579" sldId="257"/>
            <ac:spMk id="12" creationId="{B7FAF607-473A-4A43-A23D-BBFF5C4117BB}"/>
          </ac:spMkLst>
        </pc:spChg>
        <pc:grpChg chg="del">
          <ac:chgData name="Morganne-Seren Francis (2316515)" userId="S::2316515@student.uwtsd.ac.uk::60046730-4048-4e3a-97b5-1069002d84c1" providerId="AD" clId="Web-{6DC49BE3-65EE-4506-B797-1EE1DA3265C3}" dt="2023-10-27T10:14:29.452" v="0"/>
          <ac:grpSpMkLst>
            <pc:docMk/>
            <pc:sldMk cId="4027766579" sldId="257"/>
            <ac:grpSpMk id="14" creationId="{C5F6476F-D303-44D3-B30F-1BA348F0F64A}"/>
          </ac:grpSpMkLst>
        </pc:grpChg>
      </pc:sldChg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419963537" sldId="260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419963537" sldId="260"/>
            <ac:spMk id="2" creationId="{0AA6F2E1-2646-579C-3428-BEAE9AB9B9E9}"/>
          </ac:spMkLst>
        </pc:spChg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419963537" sldId="260"/>
            <ac:spMk id="3" creationId="{15A45543-15F5-F396-FF62-021DFB3ED938}"/>
          </ac:spMkLst>
        </pc:spChg>
      </pc:sldChg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3744752539" sldId="261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3744752539" sldId="261"/>
            <ac:spMk id="2" creationId="{6E2B56C0-4E80-E892-C48B-7BBB1D1AC43A}"/>
          </ac:spMkLst>
        </pc:spChg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3744752539" sldId="261"/>
            <ac:spMk id="3" creationId="{ACB4C826-1F91-01D3-FDE7-4CDF86E61370}"/>
          </ac:spMkLst>
        </pc:spChg>
      </pc:sldChg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3201933514" sldId="262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3201933514" sldId="262"/>
            <ac:spMk id="2" creationId="{D9FD2B04-DF0C-E8DC-B89B-E7EAC8AE908E}"/>
          </ac:spMkLst>
        </pc:spChg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3201933514" sldId="262"/>
            <ac:spMk id="3" creationId="{0B52189A-C9B0-C3E1-F9B1-CB1E2B91CEAB}"/>
          </ac:spMkLst>
        </pc:spChg>
      </pc:sldChg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1283333429" sldId="263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1283333429" sldId="263"/>
            <ac:spMk id="2" creationId="{67FB5D6A-CBF1-BFF6-EB20-4A21ED4A3232}"/>
          </ac:spMkLst>
        </pc:spChg>
        <pc:picChg chg="mod ord">
          <ac:chgData name="Morganne-Seren Francis (2316515)" userId="S::2316515@student.uwtsd.ac.uk::60046730-4048-4e3a-97b5-1069002d84c1" providerId="AD" clId="Web-{6DC49BE3-65EE-4506-B797-1EE1DA3265C3}" dt="2023-10-27T10:14:37.843" v="1"/>
          <ac:picMkLst>
            <pc:docMk/>
            <pc:sldMk cId="1283333429" sldId="263"/>
            <ac:picMk id="4" creationId="{5E672E35-C3E6-2FD2-8034-4F7254755BA1}"/>
          </ac:picMkLst>
        </pc:picChg>
      </pc:sldChg>
      <pc:sldChg chg="modSp mod modClrScheme chgLayout">
        <pc:chgData name="Morganne-Seren Francis (2316515)" userId="S::2316515@student.uwtsd.ac.uk::60046730-4048-4e3a-97b5-1069002d84c1" providerId="AD" clId="Web-{6DC49BE3-65EE-4506-B797-1EE1DA3265C3}" dt="2023-10-27T10:14:37.843" v="1"/>
        <pc:sldMkLst>
          <pc:docMk/>
          <pc:sldMk cId="2662017170" sldId="264"/>
        </pc:sldMkLst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2662017170" sldId="264"/>
            <ac:spMk id="2" creationId="{C44AA536-CC36-9124-19D4-DFF84F8CA0B1}"/>
          </ac:spMkLst>
        </pc:spChg>
        <pc:spChg chg="mod ord">
          <ac:chgData name="Morganne-Seren Francis (2316515)" userId="S::2316515@student.uwtsd.ac.uk::60046730-4048-4e3a-97b5-1069002d84c1" providerId="AD" clId="Web-{6DC49BE3-65EE-4506-B797-1EE1DA3265C3}" dt="2023-10-27T10:14:37.843" v="1"/>
          <ac:spMkLst>
            <pc:docMk/>
            <pc:sldMk cId="2662017170" sldId="264"/>
            <ac:spMk id="3" creationId="{99C9A2EB-626E-3F4E-AF98-D35176A1C941}"/>
          </ac:spMkLst>
        </pc:spChg>
      </pc:sldChg>
      <pc:sldMasterChg chg="del delSldLayout">
        <pc:chgData name="Morganne-Seren Francis (2316515)" userId="S::2316515@student.uwtsd.ac.uk::60046730-4048-4e3a-97b5-1069002d84c1" providerId="AD" clId="Web-{6DC49BE3-65EE-4506-B797-1EE1DA3265C3}" dt="2023-10-27T10:14:29.452" v="0"/>
        <pc:sldMasterMkLst>
          <pc:docMk/>
          <pc:sldMasterMk cId="3820012829" sldId="2147483648"/>
        </pc:sldMasterMkLst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3657571606" sldId="2147483649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2778373697" sldId="2147483650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4136842504" sldId="2147483651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3376616647" sldId="2147483652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2068741647" sldId="2147483653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3113982446" sldId="2147483654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203396927" sldId="2147483655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1611492343" sldId="2147483656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2789609405" sldId="2147483657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4029567503" sldId="2147483658"/>
          </pc:sldLayoutMkLst>
        </pc:sldLayoutChg>
        <pc:sldLayoutChg chg="del">
          <pc:chgData name="Morganne-Seren Francis (2316515)" userId="S::2316515@student.uwtsd.ac.uk::60046730-4048-4e3a-97b5-1069002d84c1" providerId="AD" clId="Web-{6DC49BE3-65EE-4506-B797-1EE1DA3265C3}" dt="2023-10-27T10:14:29.452" v="0"/>
          <pc:sldLayoutMkLst>
            <pc:docMk/>
            <pc:sldMasterMk cId="3820012829" sldId="2147483648"/>
            <pc:sldLayoutMk cId="1565590938" sldId="2147483659"/>
          </pc:sldLayoutMkLst>
        </pc:sldLayoutChg>
      </pc:sldMasterChg>
      <pc:sldMasterChg chg="add del addSldLayout delSldLayout modSldLayout">
        <pc:chgData name="Morganne-Seren Francis (2316515)" userId="S::2316515@student.uwtsd.ac.uk::60046730-4048-4e3a-97b5-1069002d84c1" providerId="AD" clId="Web-{6DC49BE3-65EE-4506-B797-1EE1DA3265C3}" dt="2023-10-27T10:14:37.843" v="1"/>
        <pc:sldMasterMkLst>
          <pc:docMk/>
          <pc:sldMasterMk cId="3393904929" sldId="2147483660"/>
        </pc:sldMasterMkLst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567217185" sldId="2147483661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1880347040" sldId="2147483662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3818592016" sldId="2147483663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4102802313" sldId="2147483664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183863348" sldId="2147483665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2446035120" sldId="2147483666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2516703287" sldId="2147483667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4247294587" sldId="2147483668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3337594465" sldId="2147483669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694561258" sldId="2147483670"/>
          </pc:sldLayoutMkLst>
        </pc:sldLayoutChg>
        <pc:sldLayoutChg chg="add del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3393904929" sldId="2147483660"/>
            <pc:sldLayoutMk cId="3729801231" sldId="2147483671"/>
          </pc:sldLayoutMkLst>
        </pc:sldLayoutChg>
      </pc:sldMasterChg>
      <pc:sldMasterChg chg="add addSldLayout modSldLayout">
        <pc:chgData name="Morganne-Seren Francis (2316515)" userId="S::2316515@student.uwtsd.ac.uk::60046730-4048-4e3a-97b5-1069002d84c1" providerId="AD" clId="Web-{6DC49BE3-65EE-4506-B797-1EE1DA3265C3}" dt="2023-10-27T10:14:37.843" v="1"/>
        <pc:sldMasterMkLst>
          <pc:docMk/>
          <pc:sldMasterMk cId="4039459755" sldId="2147483672"/>
        </pc:sldMasterMkLst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99250804" sldId="2147483673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2681755630" sldId="2147483674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2282099983" sldId="2147483675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477869225" sldId="2147483676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4037163710" sldId="2147483677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1402822187" sldId="2147483678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66168536" sldId="2147483679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1753319780" sldId="2147483680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859080719" sldId="2147483681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2897463868" sldId="2147483682"/>
          </pc:sldLayoutMkLst>
        </pc:sldLayoutChg>
        <pc:sldLayoutChg chg="add mod replId">
          <pc:chgData name="Morganne-Seren Francis (2316515)" userId="S::2316515@student.uwtsd.ac.uk::60046730-4048-4e3a-97b5-1069002d84c1" providerId="AD" clId="Web-{6DC49BE3-65EE-4506-B797-1EE1DA3265C3}" dt="2023-10-27T10:14:37.843" v="1"/>
          <pc:sldLayoutMkLst>
            <pc:docMk/>
            <pc:sldMasterMk cId="4039459755" sldId="2147483672"/>
            <pc:sldLayoutMk cId="3561646562" sldId="2147483683"/>
          </pc:sldLayoutMkLst>
        </pc:sldLayoutChg>
      </pc:sldMasterChg>
    </pc:docChg>
  </pc:docChgLst>
  <pc:docChgLst>
    <pc:chgData name="Morganne-Seren Francis (2316515)" userId="S::2316515@student.uwtsd.ac.uk::60046730-4048-4e3a-97b5-1069002d84c1" providerId="AD" clId="Web-{35CA646D-B013-5750-AF60-CE302D8ACA90}"/>
    <pc:docChg chg="modSld">
      <pc:chgData name="Morganne-Seren Francis (2316515)" userId="S::2316515@student.uwtsd.ac.uk::60046730-4048-4e3a-97b5-1069002d84c1" providerId="AD" clId="Web-{35CA646D-B013-5750-AF60-CE302D8ACA90}" dt="2023-10-27T10:16:51.418" v="0" actId="1076"/>
      <pc:docMkLst>
        <pc:docMk/>
      </pc:docMkLst>
      <pc:sldChg chg="modSp">
        <pc:chgData name="Morganne-Seren Francis (2316515)" userId="S::2316515@student.uwtsd.ac.uk::60046730-4048-4e3a-97b5-1069002d84c1" providerId="AD" clId="Web-{35CA646D-B013-5750-AF60-CE302D8ACA90}" dt="2023-10-27T10:16:51.418" v="0" actId="1076"/>
        <pc:sldMkLst>
          <pc:docMk/>
          <pc:sldMk cId="1283333429" sldId="263"/>
        </pc:sldMkLst>
        <pc:picChg chg="mod">
          <ac:chgData name="Morganne-Seren Francis (2316515)" userId="S::2316515@student.uwtsd.ac.uk::60046730-4048-4e3a-97b5-1069002d84c1" providerId="AD" clId="Web-{35CA646D-B013-5750-AF60-CE302D8ACA90}" dt="2023-10-27T10:16:51.418" v="0" actId="1076"/>
          <ac:picMkLst>
            <pc:docMk/>
            <pc:sldMk cId="1283333429" sldId="263"/>
            <ac:picMk id="4" creationId="{5E672E35-C3E6-2FD2-8034-4F7254755BA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5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55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99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869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163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822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6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319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80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463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646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10/30/23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459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.YouTube.com/watch?v=-gbczr0IRf4" TargetMode="External"/><Relationship Id="rId2" Type="http://schemas.openxmlformats.org/officeDocument/2006/relationships/hyperlink" Target="https://journal.uniku.ac.id/index.php/IEFL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0131881.2020.1711790" TargetMode="External"/><Relationship Id="rId5" Type="http://schemas.openxmlformats.org/officeDocument/2006/relationships/hyperlink" Target="https://library.leeds.ac.uk/info/14011/writing/113/reflective_writing%20%5bAccessed" TargetMode="External"/><Relationship Id="rId4" Type="http://schemas.openxmlformats.org/officeDocument/2006/relationships/hyperlink" Target="http://www.exeter.ac.uk/fch/work-experience/reflective-writing-guida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4C043-FFF0-F4F3-9CBA-CF1819A716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6196" y="1876818"/>
            <a:ext cx="9919607" cy="2387600"/>
          </a:xfrm>
        </p:spPr>
        <p:txBody>
          <a:bodyPr>
            <a:normAutofit fontScale="90000"/>
          </a:bodyPr>
          <a:lstStyle/>
          <a:p>
            <a:r>
              <a:rPr lang="en-GB" sz="8000" dirty="0" err="1">
                <a:latin typeface="Aldhabi"/>
                <a:cs typeface="Aldhabi"/>
              </a:rPr>
              <a:t>Sicrhau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sgiliau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astudio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llwyddianus</a:t>
            </a:r>
            <a:r>
              <a:rPr lang="en-GB" sz="8000" dirty="0">
                <a:latin typeface="Aldhabi"/>
                <a:cs typeface="Aldhabi"/>
              </a:rPr>
              <a:t>  – </a:t>
            </a:r>
            <a:r>
              <a:rPr lang="en-GB" sz="8000" dirty="0" err="1">
                <a:latin typeface="Aldhabi"/>
                <a:cs typeface="Aldhabi"/>
              </a:rPr>
              <a:t>Meddwl</a:t>
            </a:r>
            <a:r>
              <a:rPr lang="en-GB" sz="8000" dirty="0">
                <a:latin typeface="Aldhabi"/>
                <a:cs typeface="Aldhabi"/>
              </a:rPr>
              <a:t> </a:t>
            </a:r>
            <a:r>
              <a:rPr lang="en-GB" sz="8000" dirty="0" err="1">
                <a:latin typeface="Aldhabi"/>
                <a:cs typeface="Aldhabi"/>
              </a:rPr>
              <a:t>yn</a:t>
            </a:r>
            <a:r>
              <a:rPr lang="en-GB" sz="8000" dirty="0">
                <a:latin typeface="Aldhabi"/>
                <a:cs typeface="Aldhabi"/>
              </a:rPr>
              <a:t> </a:t>
            </a:r>
            <a:r>
              <a:rPr lang="en-GB" sz="8000" dirty="0" err="1">
                <a:latin typeface="Aldhabi"/>
                <a:cs typeface="Aldhabi"/>
              </a:rPr>
              <a:t>adfyfyriol</a:t>
            </a:r>
            <a:r>
              <a:rPr lang="en-GB" sz="8000" dirty="0">
                <a:latin typeface="Aldhabi"/>
                <a:cs typeface="Aldhabi"/>
              </a:rPr>
              <a:t>.</a:t>
            </a:r>
            <a:endParaRPr lang="en-GB" sz="8000" dirty="0">
              <a:latin typeface="Aldhabi" panose="020F0502020204030204" pitchFamily="34" charset="0"/>
              <a:cs typeface="Aldhabi"/>
            </a:endParaRPr>
          </a:p>
        </p:txBody>
      </p:sp>
    </p:spTree>
    <p:extLst>
      <p:ext uri="{BB962C8B-B14F-4D97-AF65-F5344CB8AC3E}">
        <p14:creationId xmlns:p14="http://schemas.microsoft.com/office/powerpoint/2010/main" val="3629496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52366-84A3-D7BC-6906-158DF4817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69" y="895360"/>
            <a:ext cx="6385182" cy="59341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300" dirty="0" err="1">
                <a:latin typeface="Californian FB"/>
                <a:cs typeface="AngsanaUPC"/>
              </a:rPr>
              <a:t>Amcan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adfyfyrio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yw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gweithio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allan</a:t>
            </a:r>
            <a:r>
              <a:rPr lang="en-GB" sz="2300" dirty="0">
                <a:latin typeface="Californian FB"/>
                <a:cs typeface="AngsanaUPC"/>
              </a:rPr>
              <a:t> pa </a:t>
            </a:r>
            <a:r>
              <a:rPr lang="en-GB" sz="2300" dirty="0" err="1">
                <a:latin typeface="Californian FB"/>
                <a:cs typeface="AngsanaUPC"/>
              </a:rPr>
              <a:t>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sy’n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gwybod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barod</a:t>
            </a:r>
            <a:r>
              <a:rPr lang="en-GB" sz="2300" dirty="0">
                <a:latin typeface="Californian FB"/>
                <a:cs typeface="AngsanaUPC"/>
              </a:rPr>
              <a:t>, </a:t>
            </a:r>
            <a:r>
              <a:rPr lang="en-GB" sz="2300" dirty="0" err="1">
                <a:latin typeface="Californian FB"/>
                <a:cs typeface="AngsanaUPC"/>
              </a:rPr>
              <a:t>yna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ychwanegu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newydd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gyda’r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canlyniad</a:t>
            </a:r>
            <a:r>
              <a:rPr lang="en-GB" sz="2300" dirty="0">
                <a:latin typeface="Californian FB"/>
                <a:cs typeface="AngsanaUPC"/>
              </a:rPr>
              <a:t> o </a:t>
            </a:r>
            <a:r>
              <a:rPr lang="en-GB" sz="2300" dirty="0" err="1">
                <a:latin typeface="Californian FB"/>
                <a:cs typeface="AngsanaUPC"/>
              </a:rPr>
              <a:t>dynnu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wybodaeth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newydd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ffwrdd</a:t>
            </a:r>
            <a:r>
              <a:rPr lang="en-GB" sz="2300" dirty="0">
                <a:latin typeface="Californian FB"/>
                <a:cs typeface="AngsanaUPC"/>
              </a:rPr>
              <a:t> a </a:t>
            </a:r>
            <a:r>
              <a:rPr lang="en-GB" sz="2300" dirty="0" err="1">
                <a:latin typeface="Californian FB"/>
                <a:cs typeface="AngsanaUPC"/>
              </a:rPr>
              <a:t>gwella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dealltwriaeth</a:t>
            </a:r>
            <a:r>
              <a:rPr lang="en-GB" sz="2300" dirty="0">
                <a:latin typeface="Californian FB"/>
                <a:cs typeface="AngsanaUPC"/>
              </a:rPr>
              <a:t>. (Moon,2004)</a:t>
            </a:r>
          </a:p>
          <a:p>
            <a:pPr marL="0" indent="0">
              <a:buNone/>
            </a:pPr>
            <a:r>
              <a:rPr lang="en-GB" sz="2500" dirty="0">
                <a:latin typeface="Californian FB"/>
                <a:cs typeface="AngsanaUPC"/>
              </a:rPr>
              <a:t> </a:t>
            </a:r>
            <a:r>
              <a:rPr lang="en-GB" sz="2300" dirty="0">
                <a:latin typeface="Californian FB"/>
                <a:cs typeface="AngsanaUPC"/>
              </a:rPr>
              <a:t>Mae'r </a:t>
            </a:r>
            <a:r>
              <a:rPr lang="en-GB" sz="2300" dirty="0" err="1">
                <a:latin typeface="Californian FB"/>
                <a:cs typeface="AngsanaUPC"/>
              </a:rPr>
              <a:t>sgil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yma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 </a:t>
            </a:r>
            <a:r>
              <a:rPr lang="en-GB" sz="2300" dirty="0" err="1">
                <a:latin typeface="Californian FB"/>
                <a:cs typeface="AngsanaUPC"/>
              </a:rPr>
              <a:t>annog</a:t>
            </a:r>
            <a:r>
              <a:rPr lang="en-GB" sz="2300" dirty="0">
                <a:latin typeface="Californian FB"/>
                <a:cs typeface="AngsanaUPC"/>
              </a:rPr>
              <a:t> i </a:t>
            </a:r>
            <a:r>
              <a:rPr lang="en-GB" sz="2300" dirty="0" err="1">
                <a:latin typeface="Californian FB"/>
                <a:cs typeface="AngsanaUPC"/>
              </a:rPr>
              <a:t>mefyrwyr</a:t>
            </a:r>
            <a:r>
              <a:rPr lang="en-GB" sz="2300" dirty="0">
                <a:latin typeface="Californian FB"/>
                <a:cs typeface="AngsanaUPC"/>
              </a:rPr>
              <a:t> i :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Gwneud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synnwyr</a:t>
            </a:r>
            <a:r>
              <a:rPr lang="en-GB" sz="2300" dirty="0">
                <a:latin typeface="Californian FB"/>
                <a:cs typeface="AngsanaUPC"/>
              </a:rPr>
              <a:t> o </a:t>
            </a:r>
            <a:r>
              <a:rPr lang="en-GB" sz="2300" dirty="0" err="1">
                <a:latin typeface="Californian FB"/>
                <a:cs typeface="AngsanaUPC"/>
              </a:rPr>
              <a:t>brofiadau</a:t>
            </a:r>
            <a:endParaRPr lang="en-GB" sz="2300" dirty="0">
              <a:latin typeface="Californian FB"/>
              <a:cs typeface="AngsanaUPC"/>
            </a:endParaRP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Sefyll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yn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ôl</a:t>
            </a:r>
            <a:r>
              <a:rPr lang="en-GB" sz="2300" dirty="0">
                <a:latin typeface="Californian FB"/>
                <a:cs typeface="AngsanaUPC"/>
              </a:rPr>
              <a:t> a </a:t>
            </a:r>
            <a:r>
              <a:rPr lang="en-GB" sz="2300" dirty="0" err="1">
                <a:latin typeface="Californian FB"/>
                <a:cs typeface="AngsanaUPC"/>
              </a:rPr>
              <a:t>meddwl</a:t>
            </a:r>
            <a:r>
              <a:rPr lang="en-GB" sz="2300" dirty="0">
                <a:latin typeface="Californian FB"/>
                <a:cs typeface="AngsanaUPC"/>
              </a:rPr>
              <a:t> am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Ailadrodd</a:t>
            </a:r>
            <a:r>
              <a:rPr lang="en-GB" sz="2300" dirty="0">
                <a:latin typeface="Californian FB"/>
                <a:cs typeface="AngsanaUPC"/>
              </a:rPr>
              <a:t>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Gonestrwydd</a:t>
            </a:r>
            <a:r>
              <a:rPr lang="en-GB" sz="2300" dirty="0">
                <a:latin typeface="Californian FB"/>
                <a:cs typeface="AngsanaUPC"/>
              </a:rPr>
              <a:t> am y </a:t>
            </a:r>
            <a:r>
              <a:rPr lang="en-GB" sz="2300" dirty="0" err="1">
                <a:latin typeface="Californian FB"/>
                <a:cs typeface="AngsanaUPC"/>
              </a:rPr>
              <a:t>brofiad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Gwerthuso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Dangos</a:t>
            </a:r>
            <a:r>
              <a:rPr lang="en-GB" sz="2300" dirty="0">
                <a:latin typeface="Californian FB"/>
                <a:cs typeface="AngsanaUPC"/>
              </a:rPr>
              <a:t> </a:t>
            </a:r>
            <a:r>
              <a:rPr lang="en-GB" sz="2300" dirty="0" err="1">
                <a:latin typeface="Californian FB"/>
                <a:cs typeface="AngsanaUPC"/>
              </a:rPr>
              <a:t>eglurder</a:t>
            </a:r>
            <a:r>
              <a:rPr lang="en-GB" sz="2300" dirty="0">
                <a:latin typeface="Californian FB"/>
                <a:cs typeface="AngsanaUPC"/>
              </a:rPr>
              <a:t> </a:t>
            </a:r>
          </a:p>
          <a:p>
            <a:pPr marL="457200" indent="-457200"/>
            <a:r>
              <a:rPr lang="en-GB" sz="2300" dirty="0" err="1">
                <a:latin typeface="Californian FB"/>
                <a:cs typeface="AngsanaUPC"/>
              </a:rPr>
              <a:t>Deall</a:t>
            </a:r>
            <a:r>
              <a:rPr lang="en-GB" sz="2300" dirty="0">
                <a:latin typeface="Californian FB"/>
                <a:cs typeface="AngsanaUPC"/>
              </a:rPr>
              <a:t> a </a:t>
            </a:r>
            <a:r>
              <a:rPr lang="en-GB" sz="2300" dirty="0" err="1">
                <a:latin typeface="Californian FB"/>
                <a:cs typeface="AngsanaUPC"/>
              </a:rPr>
              <a:t>llunio</a:t>
            </a:r>
            <a:r>
              <a:rPr lang="en-GB" sz="2300" dirty="0">
                <a:latin typeface="Californian FB"/>
                <a:cs typeface="AngsanaUPC"/>
              </a:rPr>
              <a:t> barn am y </a:t>
            </a:r>
            <a:r>
              <a:rPr lang="en-GB" sz="2300" dirty="0" err="1">
                <a:latin typeface="Californian FB"/>
                <a:cs typeface="AngsanaUPC"/>
              </a:rPr>
              <a:t>profiad</a:t>
            </a:r>
            <a:r>
              <a:rPr lang="en-GB" sz="2300" dirty="0">
                <a:latin typeface="Californian FB"/>
                <a:cs typeface="AngsanaUPC"/>
              </a:rPr>
              <a:t>. </a:t>
            </a:r>
          </a:p>
          <a:p>
            <a:pPr marL="0" indent="0">
              <a:buNone/>
            </a:pPr>
            <a:endParaRPr lang="en-GB" dirty="0">
              <a:latin typeface="Californian FB"/>
              <a:cs typeface="AngsanaUPC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D30437-27FE-E048-235E-D3C7155D3042}"/>
              </a:ext>
            </a:extLst>
          </p:cNvPr>
          <p:cNvSpPr txBox="1"/>
          <p:nvPr/>
        </p:nvSpPr>
        <p:spPr>
          <a:xfrm>
            <a:off x="6905371" y="629505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</a:t>
            </a:r>
            <a:r>
              <a:rPr lang="en-US">
                <a:cs typeface="Calibri"/>
              </a:rPr>
              <a:t>Cottrell, 2021, p. 270</a:t>
            </a:r>
            <a:r>
              <a:rPr lang="en-GB">
                <a:cs typeface="Calibri"/>
              </a:rPr>
              <a:t>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4A60E-F84F-705B-E908-5772D5CFAE7C}"/>
              </a:ext>
            </a:extLst>
          </p:cNvPr>
          <p:cNvSpPr txBox="1"/>
          <p:nvPr/>
        </p:nvSpPr>
        <p:spPr>
          <a:xfrm>
            <a:off x="6905371" y="982176"/>
            <a:ext cx="486591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fornian FB"/>
                <a:cs typeface="Calibri"/>
              </a:rPr>
              <a:t>Pam </a:t>
            </a:r>
            <a:r>
              <a:rPr lang="en-US" sz="2400" dirty="0" err="1">
                <a:latin typeface="Californian FB"/>
                <a:cs typeface="Calibri"/>
              </a:rPr>
              <a:t>mae'n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bwysig</a:t>
            </a:r>
            <a:r>
              <a:rPr lang="en-US" sz="2400" dirty="0">
                <a:latin typeface="Californian FB"/>
                <a:cs typeface="Calibri"/>
              </a:rPr>
              <a:t>? </a:t>
            </a:r>
            <a:endParaRPr lang="en-US" sz="2400" dirty="0">
              <a:cs typeface="Calibri"/>
            </a:endParaRPr>
          </a:p>
          <a:p>
            <a:endParaRPr lang="en-US" sz="2400" dirty="0">
              <a:latin typeface="Californian FB"/>
              <a:cs typeface="Calibri"/>
            </a:endParaRPr>
          </a:p>
          <a:p>
            <a:r>
              <a:rPr lang="en-US" sz="2400" dirty="0" err="1">
                <a:latin typeface="Californian FB"/>
                <a:cs typeface="Calibri"/>
              </a:rPr>
              <a:t>Disgwyl</a:t>
            </a:r>
            <a:r>
              <a:rPr lang="en-US" sz="2400" dirty="0">
                <a:latin typeface="Californian FB"/>
                <a:cs typeface="Calibri"/>
              </a:rPr>
              <a:t> i </a:t>
            </a:r>
            <a:r>
              <a:rPr lang="en-GB" sz="2400" dirty="0" err="1">
                <a:latin typeface="Californian FB"/>
                <a:cs typeface="Calibri"/>
              </a:rPr>
              <a:t>fy</a:t>
            </a:r>
            <a:r>
              <a:rPr lang="en-US" sz="2400" dirty="0" err="1">
                <a:latin typeface="Californian FB"/>
                <a:cs typeface="Calibri"/>
              </a:rPr>
              <a:t>fyrwyr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gallu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adf</a:t>
            </a:r>
            <a:r>
              <a:rPr lang="en-GB" sz="2400" dirty="0">
                <a:latin typeface="Californian FB"/>
                <a:cs typeface="Calibri"/>
              </a:rPr>
              <a:t>y</a:t>
            </a:r>
            <a:r>
              <a:rPr lang="en-US" sz="2400" dirty="0">
                <a:latin typeface="Californian FB"/>
                <a:cs typeface="Calibri"/>
              </a:rPr>
              <a:t>f</a:t>
            </a:r>
            <a:r>
              <a:rPr lang="en-GB" sz="2400" dirty="0" err="1">
                <a:latin typeface="Californian FB"/>
                <a:cs typeface="Calibri"/>
              </a:rPr>
              <a:t>yri</a:t>
            </a:r>
            <a:r>
              <a:rPr lang="en-US" sz="2400" dirty="0">
                <a:latin typeface="Californian FB"/>
                <a:cs typeface="Calibri"/>
              </a:rPr>
              <a:t>o gwaith </a:t>
            </a:r>
            <a:r>
              <a:rPr lang="en-US" sz="2400" dirty="0" err="1">
                <a:latin typeface="Californian FB"/>
                <a:cs typeface="Calibri"/>
              </a:rPr>
              <a:t>ei</a:t>
            </a:r>
            <a:r>
              <a:rPr lang="en-US" sz="2400" dirty="0">
                <a:latin typeface="Californian FB"/>
                <a:cs typeface="Calibri"/>
              </a:rPr>
              <a:t> hun a </a:t>
            </a:r>
            <a:r>
              <a:rPr lang="en-US" sz="2400" dirty="0" err="1">
                <a:latin typeface="Californian FB"/>
                <a:cs typeface="Calibri"/>
              </a:rPr>
              <a:t>gwerthuso'r</a:t>
            </a:r>
            <a:r>
              <a:rPr lang="en-US" sz="2400" dirty="0">
                <a:latin typeface="Californian FB"/>
                <a:cs typeface="Calibri"/>
              </a:rPr>
              <a:t> gwaith </a:t>
            </a:r>
            <a:r>
              <a:rPr lang="en-GB" sz="2400" dirty="0">
                <a:latin typeface="Californian FB"/>
                <a:cs typeface="Calibri"/>
              </a:rPr>
              <a:t>i  </a:t>
            </a:r>
            <a:r>
              <a:rPr lang="en-US" sz="2400" dirty="0" err="1">
                <a:latin typeface="Californian FB"/>
                <a:cs typeface="Calibri"/>
              </a:rPr>
              <a:t>wella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ansawdd</a:t>
            </a:r>
            <a:r>
              <a:rPr lang="en-US" sz="2400" dirty="0">
                <a:latin typeface="Californian FB"/>
                <a:cs typeface="Calibri"/>
              </a:rPr>
              <a:t> gwaith </a:t>
            </a:r>
            <a:r>
              <a:rPr lang="en-US" sz="2400" dirty="0" err="1">
                <a:latin typeface="Californian FB"/>
                <a:cs typeface="Calibri"/>
              </a:rPr>
              <a:t>dyfodol</a:t>
            </a:r>
            <a:r>
              <a:rPr lang="en-US" sz="2400" dirty="0">
                <a:latin typeface="Californian FB"/>
                <a:cs typeface="Calibri"/>
              </a:rPr>
              <a:t> .</a:t>
            </a:r>
          </a:p>
          <a:p>
            <a:endParaRPr lang="en-US" sz="2400" dirty="0">
              <a:latin typeface="Californian FB"/>
              <a:cs typeface="Calibri"/>
            </a:endParaRPr>
          </a:p>
          <a:p>
            <a:r>
              <a:rPr lang="en-US" sz="2400" dirty="0">
                <a:latin typeface="Californian FB"/>
                <a:cs typeface="Calibri"/>
              </a:rPr>
              <a:t>Mae'r </a:t>
            </a:r>
            <a:r>
              <a:rPr lang="en-US" sz="2400" dirty="0" err="1">
                <a:latin typeface="Californian FB"/>
                <a:cs typeface="Calibri"/>
              </a:rPr>
              <a:t>sgil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yma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annog</a:t>
            </a:r>
            <a:r>
              <a:rPr lang="en-US" sz="2400" dirty="0">
                <a:latin typeface="Californian FB"/>
                <a:cs typeface="Calibri"/>
              </a:rPr>
              <a:t> m</a:t>
            </a:r>
            <a:r>
              <a:rPr lang="en-GB" sz="2400" dirty="0">
                <a:latin typeface="Californian FB"/>
                <a:cs typeface="Calibri"/>
              </a:rPr>
              <a:t>y</a:t>
            </a:r>
            <a:r>
              <a:rPr lang="en-US" sz="2400" dirty="0" err="1">
                <a:latin typeface="Californian FB"/>
                <a:cs typeface="Calibri"/>
              </a:rPr>
              <a:t>fyrwyr</a:t>
            </a:r>
            <a:r>
              <a:rPr lang="en-US" sz="2400" dirty="0">
                <a:latin typeface="Californian FB"/>
                <a:cs typeface="Calibri"/>
              </a:rPr>
              <a:t> i </a:t>
            </a:r>
            <a:r>
              <a:rPr lang="en-US" sz="2400" dirty="0" err="1">
                <a:latin typeface="Californian FB"/>
                <a:cs typeface="Calibri"/>
              </a:rPr>
              <a:t>fod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GB" sz="2400" dirty="0">
                <a:latin typeface="Californian FB"/>
                <a:cs typeface="Calibri"/>
              </a:rPr>
              <a:t>f</a:t>
            </a:r>
            <a:r>
              <a:rPr lang="en-US" sz="2400" dirty="0" err="1">
                <a:latin typeface="Californian FB"/>
                <a:cs typeface="Calibri"/>
              </a:rPr>
              <a:t>eddylwyr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annibynol</a:t>
            </a:r>
            <a:r>
              <a:rPr lang="en-US" sz="2400" dirty="0">
                <a:latin typeface="Californian FB"/>
                <a:cs typeface="Calibri"/>
              </a:rPr>
              <a:t> </a:t>
            </a:r>
            <a:r>
              <a:rPr lang="en-US" sz="2400" dirty="0" err="1">
                <a:latin typeface="Californian FB"/>
                <a:cs typeface="Calibri"/>
              </a:rPr>
              <a:t>sy'n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dangos</a:t>
            </a:r>
            <a:r>
              <a:rPr lang="en-US" sz="2400" dirty="0">
                <a:latin typeface="Californian FB"/>
                <a:cs typeface="Calibri"/>
              </a:rPr>
              <a:t> bod </a:t>
            </a:r>
            <a:r>
              <a:rPr lang="en-US" sz="2400" dirty="0" err="1">
                <a:latin typeface="Californian FB"/>
                <a:cs typeface="Calibri"/>
              </a:rPr>
              <a:t>nhw'n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gallu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cymryd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cyfrifol</a:t>
            </a:r>
            <a:r>
              <a:rPr lang="en-GB" sz="2400" dirty="0">
                <a:latin typeface="Californian FB"/>
                <a:cs typeface="Calibri"/>
              </a:rPr>
              <a:t>deb</a:t>
            </a:r>
            <a:r>
              <a:rPr lang="en-US" sz="2400" dirty="0">
                <a:latin typeface="Californian FB"/>
                <a:cs typeface="Calibri"/>
              </a:rPr>
              <a:t> am </a:t>
            </a:r>
            <a:r>
              <a:rPr lang="en-US" sz="2400" dirty="0" err="1">
                <a:latin typeface="Californian FB"/>
                <a:cs typeface="Calibri"/>
              </a:rPr>
              <a:t>hunan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gwelliant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yn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defnyddio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adborth</a:t>
            </a:r>
            <a:r>
              <a:rPr lang="en-US" sz="2400" dirty="0">
                <a:latin typeface="Californian FB"/>
                <a:cs typeface="Calibri"/>
              </a:rPr>
              <a:t> a </a:t>
            </a:r>
            <a:r>
              <a:rPr lang="en-US" sz="2400" dirty="0" err="1">
                <a:latin typeface="Californian FB"/>
                <a:cs typeface="Calibri"/>
              </a:rPr>
              <a:t>profiada</a:t>
            </a:r>
            <a:r>
              <a:rPr lang="en-GB" sz="2400" dirty="0">
                <a:latin typeface="Californian FB"/>
                <a:cs typeface="Calibri"/>
              </a:rPr>
              <a:t>u</a:t>
            </a:r>
            <a:r>
              <a:rPr lang="en-US" sz="2400" dirty="0">
                <a:latin typeface="Californian FB"/>
                <a:cs typeface="Calibri"/>
              </a:rPr>
              <a:t> </a:t>
            </a:r>
            <a:r>
              <a:rPr lang="en-US" sz="2400" dirty="0" err="1">
                <a:latin typeface="Californian FB"/>
                <a:cs typeface="Calibri"/>
              </a:rPr>
              <a:t>personol</a:t>
            </a:r>
            <a:r>
              <a:rPr lang="en-US" sz="2400" dirty="0">
                <a:latin typeface="Californian FB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7766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5D6A-CBF1-BFF6-EB20-4A21ED4A3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23962"/>
          </a:xfrm>
        </p:spPr>
        <p:txBody>
          <a:bodyPr/>
          <a:lstStyle/>
          <a:p>
            <a:r>
              <a:rPr lang="en-US" err="1">
                <a:latin typeface="Californian FB"/>
              </a:rPr>
              <a:t>Cylch</a:t>
            </a:r>
            <a:r>
              <a:rPr lang="en-US">
                <a:latin typeface="Californian FB"/>
              </a:rPr>
              <a:t> </a:t>
            </a:r>
            <a:r>
              <a:rPr lang="en-GB" err="1">
                <a:latin typeface="Californian FB"/>
              </a:rPr>
              <a:t>adfeferio</a:t>
            </a:r>
            <a:r>
              <a:rPr lang="en-GB">
                <a:latin typeface="Californian FB"/>
              </a:rPr>
              <a:t> </a:t>
            </a:r>
            <a:r>
              <a:rPr lang="en-US">
                <a:latin typeface="Californian FB"/>
              </a:rPr>
              <a:t>Kolb</a:t>
            </a:r>
            <a:endParaRPr lang="en-US"/>
          </a:p>
        </p:txBody>
      </p:sp>
      <p:pic>
        <p:nvPicPr>
          <p:cNvPr id="4" name="Content Placeholder 3" descr="A diagram of different stages of development&#10;&#10;Description automatically generated">
            <a:extLst>
              <a:ext uri="{FF2B5EF4-FFF2-40B4-BE49-F238E27FC236}">
                <a16:creationId xmlns:a16="http://schemas.microsoft.com/office/drawing/2014/main" id="{5E672E35-C3E6-2FD2-8034-4F7254755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08446" y="1714387"/>
            <a:ext cx="3829050" cy="29337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0352D9-9F0F-E28E-2248-28614DAEE692}"/>
              </a:ext>
            </a:extLst>
          </p:cNvPr>
          <p:cNvSpPr txBox="1"/>
          <p:nvPr/>
        </p:nvSpPr>
        <p:spPr>
          <a:xfrm>
            <a:off x="103155" y="823962"/>
            <a:ext cx="7138056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fornian FB"/>
                <a:ea typeface="Calibri"/>
                <a:cs typeface="Calibri"/>
              </a:rPr>
              <a:t>Mae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cylch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adfyfyriol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Kolb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bod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fodel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bwysig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fewn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y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datblygiad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ddysgu’n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arbrofol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(</a:t>
            </a:r>
            <a:r>
              <a:rPr lang="en-GB" dirty="0" err="1">
                <a:latin typeface="Californian FB"/>
                <a:ea typeface="Calibri"/>
                <a:cs typeface="Calibri"/>
              </a:rPr>
              <a:t>Cottrell,2021</a:t>
            </a:r>
            <a:r>
              <a:rPr lang="en-GB" dirty="0">
                <a:latin typeface="Californian FB"/>
                <a:ea typeface="Calibri"/>
                <a:cs typeface="Calibri"/>
              </a:rPr>
              <a:t>, p.287)</a:t>
            </a:r>
          </a:p>
          <a:p>
            <a:r>
              <a:rPr lang="en-GB" dirty="0">
                <a:latin typeface="Californian FB"/>
                <a:ea typeface="Calibri"/>
                <a:cs typeface="Calibri"/>
              </a:rPr>
              <a:t>Mae </a:t>
            </a:r>
            <a:r>
              <a:rPr lang="en-GB" dirty="0" err="1">
                <a:latin typeface="Californian FB"/>
                <a:ea typeface="Calibri"/>
                <a:cs typeface="Calibri"/>
              </a:rPr>
              <a:t>Kolb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rhoi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pwyslais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ar</a:t>
            </a:r>
            <a:r>
              <a:rPr lang="en-GB" dirty="0">
                <a:latin typeface="Californian FB"/>
                <a:ea typeface="Calibri"/>
                <a:cs typeface="Calibri"/>
              </a:rPr>
              <a:t> yr </a:t>
            </a:r>
            <a:r>
              <a:rPr lang="en-GB" dirty="0" err="1">
                <a:latin typeface="Californian FB"/>
                <a:ea typeface="Calibri"/>
                <a:cs typeface="Calibri"/>
              </a:rPr>
              <a:t>weithred</a:t>
            </a:r>
            <a:r>
              <a:rPr lang="en-GB" dirty="0">
                <a:latin typeface="Californian FB"/>
                <a:ea typeface="Calibri"/>
                <a:cs typeface="Calibri"/>
              </a:rPr>
              <a:t> o </a:t>
            </a:r>
            <a:r>
              <a:rPr lang="en-GB" dirty="0" err="1">
                <a:latin typeface="Californian FB"/>
                <a:ea typeface="Calibri"/>
                <a:cs typeface="Calibri"/>
              </a:rPr>
              <a:t>wneud</a:t>
            </a:r>
            <a:r>
              <a:rPr lang="en-GB" dirty="0">
                <a:latin typeface="Californian FB"/>
                <a:ea typeface="Calibri"/>
                <a:cs typeface="Calibri"/>
              </a:rPr>
              <a:t>/ </a:t>
            </a:r>
            <a:r>
              <a:rPr lang="en-GB" dirty="0" err="1">
                <a:latin typeface="Californian FB"/>
                <a:ea typeface="Calibri"/>
                <a:cs typeface="Calibri"/>
              </a:rPr>
              <a:t>cael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profiadau</a:t>
            </a:r>
            <a:r>
              <a:rPr lang="en-GB" dirty="0">
                <a:latin typeface="Californian FB"/>
                <a:ea typeface="Calibri"/>
                <a:cs typeface="Calibri"/>
              </a:rPr>
              <a:t> er </a:t>
            </a:r>
            <a:r>
              <a:rPr lang="en-GB" dirty="0" err="1">
                <a:latin typeface="Californian FB"/>
                <a:ea typeface="Calibri"/>
                <a:cs typeface="Calibri"/>
              </a:rPr>
              <a:t>mwyn</a:t>
            </a:r>
            <a:r>
              <a:rPr lang="en-GB" dirty="0">
                <a:latin typeface="Californian FB"/>
                <a:ea typeface="Calibri"/>
                <a:cs typeface="Calibri"/>
              </a:rPr>
              <a:t> </a:t>
            </a:r>
            <a:r>
              <a:rPr lang="en-GB" dirty="0" err="1">
                <a:latin typeface="Californian FB"/>
                <a:ea typeface="Calibri"/>
                <a:cs typeface="Calibri"/>
              </a:rPr>
              <a:t>dysgu</a:t>
            </a:r>
            <a:r>
              <a:rPr lang="en-GB" dirty="0">
                <a:latin typeface="Californian FB"/>
                <a:ea typeface="Calibri"/>
                <a:cs typeface="Calibri"/>
              </a:rPr>
              <a:t>.(EMP,2020)</a:t>
            </a:r>
          </a:p>
          <a:p>
            <a:endParaRPr lang="en-GB" sz="2000" dirty="0">
              <a:latin typeface="Californian FB"/>
              <a:ea typeface="Calibri"/>
              <a:cs typeface="Calibri"/>
            </a:endParaRPr>
          </a:p>
          <a:p>
            <a:r>
              <a:rPr lang="en-GB" sz="2000" b="1" u="sng" dirty="0">
                <a:latin typeface="Californian FB"/>
                <a:ea typeface="Calibri"/>
                <a:cs typeface="Calibri"/>
              </a:rPr>
              <a:t>Y 4 cam</a:t>
            </a: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1.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diriaethol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</a:p>
          <a:p>
            <a:r>
              <a:rPr lang="en-GB" sz="2000" dirty="0">
                <a:latin typeface="Californian FB"/>
                <a:ea typeface="Calibri"/>
                <a:cs typeface="Calibri"/>
              </a:rPr>
              <a:t>Cael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sydd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digwydd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    </a:t>
            </a: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2.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Arsylwi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myfyriol</a:t>
            </a:r>
            <a:endParaRPr lang="en-GB" sz="2000" b="1" u="sng" dirty="0">
              <a:latin typeface="Californian FB"/>
              <a:ea typeface="Calibri"/>
              <a:cs typeface="Calibri"/>
            </a:endParaRPr>
          </a:p>
          <a:p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Sefyll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nôl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meddwl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am yr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Cwestiynu’r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weld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aeth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oedd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ddim gall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wella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</a:p>
          <a:p>
            <a:r>
              <a:rPr lang="en-GB" sz="2000" b="1" dirty="0" err="1">
                <a:latin typeface="Californian FB"/>
                <a:ea typeface="Calibri"/>
                <a:cs typeface="Calibri"/>
              </a:rPr>
              <a:t>3.C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ysyniad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haniaethol</a:t>
            </a:r>
            <a:endParaRPr lang="en-GB" sz="2000" b="1" u="sng" dirty="0">
              <a:latin typeface="Californian FB"/>
              <a:ea typeface="Calibri"/>
              <a:cs typeface="Calibri"/>
            </a:endParaRPr>
          </a:p>
          <a:p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Byddwch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defnyddio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adfeferio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ddysgu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o’r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Yn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ystyried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beth chi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wedi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dysgu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 beth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sy’n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nabod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barod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</a:t>
            </a:r>
          </a:p>
          <a:p>
            <a:r>
              <a:rPr lang="en-GB" sz="2000" b="1" u="sng" dirty="0" err="1">
                <a:latin typeface="Californian FB"/>
                <a:ea typeface="Calibri"/>
                <a:cs typeface="Calibri"/>
              </a:rPr>
              <a:t>4.Arbrofi</a:t>
            </a:r>
            <a:r>
              <a:rPr lang="en-GB" sz="2000" b="1" u="sng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b="1" u="sng" dirty="0" err="1">
                <a:latin typeface="Californian FB"/>
                <a:ea typeface="Calibri"/>
                <a:cs typeface="Calibri"/>
              </a:rPr>
              <a:t>gweithredol</a:t>
            </a:r>
            <a:endParaRPr lang="en-GB" sz="2000" b="1" u="sng" dirty="0">
              <a:latin typeface="Californian FB"/>
              <a:ea typeface="Calibri"/>
              <a:cs typeface="Calibri"/>
            </a:endParaRPr>
          </a:p>
          <a:p>
            <a:r>
              <a:rPr lang="en-GB" sz="2000" dirty="0" err="1">
                <a:latin typeface="Californian FB"/>
                <a:ea typeface="Calibri"/>
                <a:cs typeface="Calibri"/>
              </a:rPr>
              <a:t>Trosglwyddwch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dadansoddiad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o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eich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profiad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ac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ymgeisio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fe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mewn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 i’ch gwaith </a:t>
            </a:r>
            <a:r>
              <a:rPr lang="en-GB" sz="2000" dirty="0" err="1">
                <a:latin typeface="Californian FB"/>
                <a:ea typeface="Calibri"/>
                <a:cs typeface="Calibri"/>
              </a:rPr>
              <a:t>dyfodol</a:t>
            </a:r>
            <a:r>
              <a:rPr lang="en-GB" sz="2000" dirty="0">
                <a:latin typeface="Californian FB"/>
                <a:ea typeface="Calibri"/>
                <a:cs typeface="Calibri"/>
              </a:rPr>
              <a:t>. </a:t>
            </a:r>
          </a:p>
          <a:p>
            <a:r>
              <a:rPr lang="en-GB" dirty="0">
                <a:latin typeface="Californian FB"/>
                <a:ea typeface="Calibri"/>
                <a:cs typeface="Calibri"/>
              </a:rPr>
              <a:t>(Leeds university, n.d ,reflective writing)</a:t>
            </a:r>
          </a:p>
          <a:p>
            <a:endParaRPr lang="en-GB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dirty="0">
              <a:latin typeface="Californian FB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8A55C8-09FC-9255-E601-6C5DF24121F3}"/>
              </a:ext>
            </a:extLst>
          </p:cNvPr>
          <p:cNvSpPr txBox="1"/>
          <p:nvPr/>
        </p:nvSpPr>
        <p:spPr>
          <a:xfrm>
            <a:off x="8706584" y="5237743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latin typeface="Californian FB" panose="0207040306080B030204" pitchFamily="18" charset="77"/>
              </a:rPr>
              <a:t>Cycle </a:t>
            </a:r>
            <a:r>
              <a:rPr lang="en-GB" err="1">
                <a:latin typeface="Californian FB" panose="0207040306080B030204" pitchFamily="18" charset="77"/>
              </a:rPr>
              <a:t>dysgu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trwy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arbrawf</a:t>
            </a:r>
            <a:r>
              <a:rPr lang="en-GB">
                <a:latin typeface="Californian FB" panose="0207040306080B030204" pitchFamily="18" charset="77"/>
              </a:rPr>
              <a:t> Kolb </a:t>
            </a:r>
            <a:endParaRPr lang="en-US">
              <a:latin typeface="Californian FB" panose="0207040306080B0302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83333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6F2E1-2646-579C-3428-BEAE9AB9B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420"/>
            <a:ext cx="10515600" cy="1325563"/>
          </a:xfrm>
        </p:spPr>
        <p:txBody>
          <a:bodyPr>
            <a:normAutofit/>
          </a:bodyPr>
          <a:lstStyle/>
          <a:p>
            <a:r>
              <a:rPr lang="en-GB" err="1">
                <a:latin typeface="Californian FB" panose="0207040306080B030204" pitchFamily="18" charset="77"/>
                <a:cs typeface="Angsana New" panose="02020603050405020304" pitchFamily="18" charset="-34"/>
              </a:rPr>
              <a:t>Cylch</a:t>
            </a:r>
            <a:r>
              <a:rPr lang="en-GB">
                <a:latin typeface="Californian FB" panose="0207040306080B030204" pitchFamily="18" charset="77"/>
                <a:cs typeface="Angsana New" panose="02020603050405020304" pitchFamily="18" charset="-34"/>
              </a:rPr>
              <a:t> </a:t>
            </a:r>
            <a:r>
              <a:rPr lang="en-GB" err="1">
                <a:latin typeface="Californian FB" panose="0207040306080B030204" pitchFamily="18" charset="77"/>
                <a:cs typeface="Angsana New" panose="02020603050405020304" pitchFamily="18" charset="-34"/>
              </a:rPr>
              <a:t>adfefuriol</a:t>
            </a:r>
            <a:r>
              <a:rPr lang="en-GB">
                <a:latin typeface="Californian FB" panose="0207040306080B030204" pitchFamily="18" charset="77"/>
                <a:cs typeface="Angsana New" panose="02020603050405020304" pitchFamily="18" charset="-34"/>
              </a:rPr>
              <a:t> Gibbs </a:t>
            </a:r>
            <a:endParaRPr lang="en-US">
              <a:latin typeface="Californian FB" panose="0207040306080B030204" pitchFamily="18" charset="77"/>
              <a:cs typeface="Angsana New" panose="02020603050405020304" pitchFamily="18" charset="-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45543-15F5-F396-FF62-021DFB3ED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30" y="1175143"/>
            <a:ext cx="7536255" cy="552693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>
                <a:latin typeface="Californian FB" panose="0207040306080B030204" pitchFamily="18" charset="77"/>
              </a:rPr>
              <a:t>Mae gan </a:t>
            </a:r>
            <a:r>
              <a:rPr lang="en-GB" sz="3300" dirty="0" err="1">
                <a:latin typeface="Californian FB" panose="0207040306080B030204" pitchFamily="18" charset="77"/>
              </a:rPr>
              <a:t>gylch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adfyfyriol</a:t>
            </a:r>
            <a:r>
              <a:rPr lang="en-GB" sz="3300" dirty="0">
                <a:latin typeface="Californian FB" panose="0207040306080B030204" pitchFamily="18" charset="77"/>
              </a:rPr>
              <a:t> Gibbs 6 cam, </a:t>
            </a:r>
            <a:r>
              <a:rPr lang="en-GB" sz="3300" dirty="0" err="1">
                <a:latin typeface="Californian FB" panose="0207040306080B030204" pitchFamily="18" charset="77"/>
              </a:rPr>
              <a:t>mae’r</a:t>
            </a:r>
            <a:r>
              <a:rPr lang="en-GB" sz="3300" dirty="0">
                <a:latin typeface="Californian FB" panose="0207040306080B030204" pitchFamily="18" charset="77"/>
              </a:rPr>
              <a:t> 3 </a:t>
            </a:r>
            <a:r>
              <a:rPr lang="en-GB" sz="3300" dirty="0" err="1">
                <a:latin typeface="Californian FB" panose="0207040306080B030204" pitchFamily="18" charset="77"/>
              </a:rPr>
              <a:t>pwynt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cyntaf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focusu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sydd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wedi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digwydd</a:t>
            </a:r>
            <a:r>
              <a:rPr lang="en-GB" sz="3300" dirty="0">
                <a:latin typeface="Californian FB" panose="0207040306080B030204" pitchFamily="18" charset="77"/>
              </a:rPr>
              <a:t> ac </a:t>
            </a:r>
            <a:r>
              <a:rPr lang="en-GB" sz="3300" dirty="0" err="1">
                <a:latin typeface="Californian FB" panose="0207040306080B030204" pitchFamily="18" charset="77"/>
              </a:rPr>
              <a:t>mae’r</a:t>
            </a:r>
            <a:r>
              <a:rPr lang="en-GB" sz="3300" dirty="0">
                <a:latin typeface="Californian FB" panose="0207040306080B030204" pitchFamily="18" charset="77"/>
              </a:rPr>
              <a:t> 3 </a:t>
            </a:r>
            <a:r>
              <a:rPr lang="en-GB" sz="3300" dirty="0" err="1">
                <a:latin typeface="Californian FB" panose="0207040306080B030204" pitchFamily="18" charset="77"/>
              </a:rPr>
              <a:t>pwynt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arall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focusu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fel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wella</a:t>
            </a:r>
            <a:r>
              <a:rPr lang="en-GB" sz="3300" dirty="0">
                <a:latin typeface="Californian FB" panose="0207040306080B030204" pitchFamily="18" charset="77"/>
              </a:rPr>
              <a:t>. Mae fwy o </a:t>
            </a:r>
            <a:r>
              <a:rPr lang="en-GB" sz="3300" dirty="0" err="1">
                <a:latin typeface="Californian FB" panose="0207040306080B030204" pitchFamily="18" charset="77"/>
              </a:rPr>
              <a:t>bwyslais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ar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deimladau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yr model </a:t>
            </a:r>
            <a:r>
              <a:rPr lang="en-GB" sz="3300" dirty="0" err="1">
                <a:latin typeface="Californian FB" panose="0207040306080B030204" pitchFamily="18" charset="77"/>
              </a:rPr>
              <a:t>yma</a:t>
            </a:r>
            <a:r>
              <a:rPr lang="en-GB" sz="3300" dirty="0">
                <a:latin typeface="Californian FB" panose="0207040306080B030204" pitchFamily="18" charset="77"/>
              </a:rPr>
              <a:t>.</a:t>
            </a:r>
          </a:p>
          <a:p>
            <a:pPr marL="0" indent="0">
              <a:buNone/>
            </a:pPr>
            <a:r>
              <a:rPr lang="en-GB" sz="3300" b="1" u="sng" dirty="0">
                <a:latin typeface="Californian FB" panose="0207040306080B030204" pitchFamily="18" charset="77"/>
              </a:rPr>
              <a:t>Yr 6 cam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Disgrifio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Disgrifiwch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syml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ddigwyddodd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ystod</a:t>
            </a:r>
            <a:r>
              <a:rPr lang="en-GB" sz="3300" dirty="0">
                <a:latin typeface="Californian FB" panose="0207040306080B030204" pitchFamily="18" charset="77"/>
              </a:rPr>
              <a:t> y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Teimladau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Disgrifiwch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eich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teimladau</a:t>
            </a:r>
            <a:r>
              <a:rPr lang="en-GB" sz="3300" dirty="0">
                <a:latin typeface="Californian FB" panose="0207040306080B030204" pitchFamily="18" charset="77"/>
              </a:rPr>
              <a:t> am y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Gwerthuso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Gwethuso’r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digwyddiad</a:t>
            </a:r>
            <a:r>
              <a:rPr lang="en-GB" sz="3300" dirty="0">
                <a:latin typeface="Californian FB" panose="0207040306080B030204" pitchFamily="18" charset="77"/>
              </a:rPr>
              <a:t>, </a:t>
            </a:r>
            <a:r>
              <a:rPr lang="en-GB" sz="3300" dirty="0" err="1">
                <a:latin typeface="Californian FB" panose="0207040306080B030204" pitchFamily="18" charset="77"/>
              </a:rPr>
              <a:t>gofynnwch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cewsiynau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eich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hunan</a:t>
            </a:r>
            <a:r>
              <a:rPr lang="en-GB" sz="3300" dirty="0">
                <a:latin typeface="Californian FB" panose="0207040306080B030204" pitchFamily="18" charset="77"/>
              </a:rPr>
              <a:t> am yr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er </a:t>
            </a:r>
            <a:r>
              <a:rPr lang="en-GB" sz="3300" dirty="0" err="1">
                <a:latin typeface="Californian FB" panose="0207040306080B030204" pitchFamily="18" charset="77"/>
              </a:rPr>
              <a:t>enghraifft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aeth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dda</a:t>
            </a:r>
            <a:r>
              <a:rPr lang="en-GB" sz="3300" dirty="0">
                <a:latin typeface="Californian FB" panose="0207040306080B030204" pitchFamily="18" charset="77"/>
              </a:rPr>
              <a:t>?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Dadansoddi</a:t>
            </a:r>
            <a:r>
              <a:rPr lang="en-GB" sz="3300" b="1" dirty="0">
                <a:latin typeface="Californian FB" panose="0207040306080B030204" pitchFamily="18" charset="77"/>
              </a:rPr>
              <a:t> </a:t>
            </a: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Dadansoddwch</a:t>
            </a:r>
            <a:r>
              <a:rPr lang="en-GB" sz="3300" dirty="0">
                <a:latin typeface="Californian FB" panose="0207040306080B030204" pitchFamily="18" charset="77"/>
              </a:rPr>
              <a:t> yr </a:t>
            </a:r>
            <a:r>
              <a:rPr lang="en-GB" sz="3300" dirty="0" err="1">
                <a:latin typeface="Californian FB" panose="0207040306080B030204" pitchFamily="18" charset="77"/>
              </a:rPr>
              <a:t>profiad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trwy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ystyried</a:t>
            </a:r>
            <a:r>
              <a:rPr lang="en-GB" sz="3300" dirty="0">
                <a:latin typeface="Californian FB" panose="0207040306080B030204" pitchFamily="18" charset="77"/>
              </a:rPr>
              <a:t> beth </a:t>
            </a:r>
            <a:r>
              <a:rPr lang="en-GB" sz="3300" dirty="0" err="1">
                <a:latin typeface="Californian FB" panose="0207040306080B030204" pitchFamily="18" charset="77"/>
              </a:rPr>
              <a:t>gallwch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wneud</a:t>
            </a:r>
            <a:r>
              <a:rPr lang="en-GB" sz="3300" dirty="0">
                <a:latin typeface="Californian FB" panose="0207040306080B030204" pitchFamily="18" charset="77"/>
              </a:rPr>
              <a:t> a </a:t>
            </a:r>
            <a:r>
              <a:rPr lang="en-GB" sz="3300" dirty="0" err="1">
                <a:latin typeface="Californian FB" panose="0207040306080B030204" pitchFamily="18" charset="77"/>
              </a:rPr>
              <a:t>ddefnyddio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cefnogi</a:t>
            </a:r>
            <a:r>
              <a:rPr lang="en-GB" sz="3300" dirty="0">
                <a:latin typeface="Californian FB" panose="0207040306080B030204" pitchFamily="18" charset="77"/>
              </a:rPr>
              <a:t> chi. 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Casglaid</a:t>
            </a:r>
            <a:endParaRPr lang="en-GB" sz="3300" b="1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Dewch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gasgliad</a:t>
            </a:r>
            <a:r>
              <a:rPr lang="en-GB" sz="3300" dirty="0">
                <a:latin typeface="Californian FB" panose="0207040306080B030204" pitchFamily="18" charset="77"/>
              </a:rPr>
              <a:t> o beth </a:t>
            </a:r>
            <a:r>
              <a:rPr lang="en-GB" sz="3300" dirty="0" err="1">
                <a:latin typeface="Californian FB" panose="0207040306080B030204" pitchFamily="18" charset="77"/>
              </a:rPr>
              <a:t>byddwch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gwneud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tro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nesaf</a:t>
            </a:r>
            <a:r>
              <a:rPr lang="en-GB" sz="3300" dirty="0">
                <a:latin typeface="Californian FB" panose="0207040306080B030204" pitchFamily="18" charset="77"/>
              </a:rPr>
              <a:t> i </a:t>
            </a:r>
            <a:r>
              <a:rPr lang="en-GB" sz="3300" dirty="0" err="1">
                <a:latin typeface="Californian FB" panose="0207040306080B030204" pitchFamily="18" charset="77"/>
              </a:rPr>
              <a:t>wella</a:t>
            </a:r>
            <a:r>
              <a:rPr lang="en-GB" sz="3300" dirty="0">
                <a:latin typeface="Californian FB" panose="0207040306080B030204" pitchFamily="18" charset="77"/>
              </a:rPr>
              <a:t> .</a:t>
            </a:r>
          </a:p>
          <a:p>
            <a:pPr marL="0" indent="0">
              <a:buNone/>
            </a:pPr>
            <a:r>
              <a:rPr lang="en-GB" sz="3300" b="1" u="sng" dirty="0" err="1">
                <a:latin typeface="Californian FB" panose="0207040306080B030204" pitchFamily="18" charset="77"/>
              </a:rPr>
              <a:t>Cynllun</a:t>
            </a:r>
            <a:endParaRPr lang="en-GB" sz="3300" u="sng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r>
              <a:rPr lang="en-GB" sz="3300" dirty="0" err="1">
                <a:latin typeface="Californian FB" panose="0207040306080B030204" pitchFamily="18" charset="77"/>
              </a:rPr>
              <a:t>Gwneuwch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cynllun</a:t>
            </a:r>
            <a:r>
              <a:rPr lang="en-GB" sz="3300" dirty="0">
                <a:latin typeface="Californian FB" panose="0207040306080B030204" pitchFamily="18" charset="77"/>
              </a:rPr>
              <a:t> a </a:t>
            </a:r>
            <a:r>
              <a:rPr lang="en-GB" sz="3300" dirty="0" err="1">
                <a:latin typeface="Californian FB" panose="0207040306080B030204" pitchFamily="18" charset="77"/>
              </a:rPr>
              <a:t>gweithredu</a:t>
            </a:r>
            <a:r>
              <a:rPr lang="en-GB" sz="3300" dirty="0">
                <a:latin typeface="Californian FB" panose="0207040306080B030204" pitchFamily="18" charset="77"/>
              </a:rPr>
              <a:t> yr </a:t>
            </a:r>
            <a:r>
              <a:rPr lang="en-GB" sz="3300" dirty="0" err="1">
                <a:latin typeface="Californian FB" panose="0207040306080B030204" pitchFamily="18" charset="77"/>
              </a:rPr>
              <a:t>hyn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rydych</a:t>
            </a:r>
            <a:r>
              <a:rPr lang="en-GB" sz="3300" dirty="0">
                <a:latin typeface="Californian FB" panose="0207040306080B030204" pitchFamily="18" charset="77"/>
              </a:rPr>
              <a:t> chi </a:t>
            </a:r>
            <a:r>
              <a:rPr lang="en-GB" sz="3300" dirty="0" err="1">
                <a:latin typeface="Californian FB" panose="0207040306080B030204" pitchFamily="18" charset="77"/>
              </a:rPr>
              <a:t>wedi</a:t>
            </a:r>
            <a:r>
              <a:rPr lang="en-GB" sz="3300" dirty="0">
                <a:latin typeface="Californian FB" panose="0207040306080B030204" pitchFamily="18" charset="77"/>
              </a:rPr>
              <a:t> </a:t>
            </a:r>
            <a:r>
              <a:rPr lang="en-GB" sz="3300" dirty="0" err="1">
                <a:latin typeface="Californian FB" panose="0207040306080B030204" pitchFamily="18" charset="77"/>
              </a:rPr>
              <a:t>dysgu</a:t>
            </a:r>
            <a:r>
              <a:rPr lang="en-GB" sz="3300" dirty="0">
                <a:latin typeface="Californian FB" panose="0207040306080B030204" pitchFamily="18" charset="77"/>
              </a:rPr>
              <a:t>. </a:t>
            </a:r>
          </a:p>
          <a:p>
            <a:pPr marL="0" indent="0">
              <a:buNone/>
            </a:pPr>
            <a:r>
              <a:rPr lang="en-GB" sz="3300" dirty="0">
                <a:latin typeface="Californian FB" panose="0207040306080B030204" pitchFamily="18" charset="77"/>
              </a:rPr>
              <a:t>(EMP,2019)</a:t>
            </a:r>
          </a:p>
          <a:p>
            <a:pPr marL="0" indent="0">
              <a:buNone/>
            </a:pPr>
            <a:endParaRPr lang="en-GB" sz="3300" dirty="0">
              <a:latin typeface="Californian FB" panose="0207040306080B030204" pitchFamily="18" charset="77"/>
            </a:endParaRPr>
          </a:p>
          <a:p>
            <a:pPr marL="0" indent="0">
              <a:buNone/>
            </a:pPr>
            <a:endParaRPr lang="en-US" sz="1800" dirty="0">
              <a:latin typeface="Californian FB" panose="0207040306080B030204" pitchFamily="18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B534DE-ED81-0F20-3CFF-DA0C6AC92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0154" y="643646"/>
            <a:ext cx="3701910" cy="36819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ADA5FE-6B8C-D97D-21B1-AC794F5C9029}"/>
              </a:ext>
            </a:extLst>
          </p:cNvPr>
          <p:cNvSpPr txBox="1"/>
          <p:nvPr/>
        </p:nvSpPr>
        <p:spPr>
          <a:xfrm>
            <a:off x="8000748" y="4887316"/>
            <a:ext cx="4291846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latin typeface="Californian FB" panose="0207040306080B030204" pitchFamily="18" charset="77"/>
              </a:rPr>
              <a:t>“</a:t>
            </a:r>
            <a:r>
              <a:rPr lang="en-US" sz="1800">
                <a:latin typeface="Californian FB" panose="0207040306080B030204" pitchFamily="18" charset="77"/>
              </a:rPr>
              <a:t>Gibbs (1988) reflective cycle supports reflective learning from experiences by providing a framework for reflection.</a:t>
            </a:r>
            <a:r>
              <a:rPr lang="en-GB" sz="1800">
                <a:latin typeface="Californian FB" panose="0207040306080B030204" pitchFamily="18" charset="77"/>
              </a:rPr>
              <a:t>” </a:t>
            </a:r>
            <a:r>
              <a:rPr lang="en-GB" sz="1400">
                <a:latin typeface="Californian FB" panose="0207040306080B030204" pitchFamily="18" charset="77"/>
              </a:rPr>
              <a:t>P. </a:t>
            </a:r>
            <a:r>
              <a:rPr lang="en-GB" sz="1400" err="1">
                <a:latin typeface="Californian FB" panose="0207040306080B030204" pitchFamily="18" charset="77"/>
              </a:rPr>
              <a:t>MARKKANEN</a:t>
            </a:r>
            <a:r>
              <a:rPr lang="en-GB" sz="1400">
                <a:latin typeface="Californian FB" panose="0207040306080B030204" pitchFamily="18" charset="77"/>
              </a:rPr>
              <a:t> ET AL. (2020)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3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AA536-CC36-9124-19D4-DFF84F8CA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64" y="176512"/>
            <a:ext cx="10515600" cy="1325563"/>
          </a:xfrm>
        </p:spPr>
        <p:txBody>
          <a:bodyPr/>
          <a:lstStyle/>
          <a:p>
            <a:r>
              <a:rPr lang="en-GB" err="1">
                <a:latin typeface="Californian FB" panose="0207040306080B030204" pitchFamily="18" charset="77"/>
              </a:rPr>
              <a:t>Defnyddio’r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modelau</a:t>
            </a:r>
            <a:r>
              <a:rPr lang="en-GB">
                <a:latin typeface="Californian FB" panose="0207040306080B030204" pitchFamily="18" charset="77"/>
              </a:rPr>
              <a:t> i </a:t>
            </a:r>
            <a:r>
              <a:rPr lang="en-GB" err="1">
                <a:latin typeface="Californian FB" panose="0207040306080B030204" pitchFamily="18" charset="77"/>
              </a:rPr>
              <a:t>fod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yn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meddylwyr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adfeferiol</a:t>
            </a:r>
            <a:r>
              <a:rPr lang="en-GB">
                <a:latin typeface="Californian FB" panose="0207040306080B030204" pitchFamily="18" charset="77"/>
              </a:rPr>
              <a:t> </a:t>
            </a:r>
            <a:r>
              <a:rPr lang="en-GB" err="1">
                <a:latin typeface="Californian FB" panose="0207040306080B030204" pitchFamily="18" charset="77"/>
              </a:rPr>
              <a:t>gwell</a:t>
            </a:r>
            <a:r>
              <a:rPr lang="en-GB">
                <a:latin typeface="Californian FB" panose="0207040306080B030204" pitchFamily="18" charset="77"/>
              </a:rPr>
              <a:t>. </a:t>
            </a:r>
            <a:endParaRPr lang="en-US">
              <a:latin typeface="Californian FB" panose="0207040306080B030204" pitchFamily="18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9A2EB-626E-3F4E-AF98-D35176A1C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64" y="200166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Yn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ôl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journal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academaidd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gan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Sata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a Laughlin (2017)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gwelon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nhw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wrth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ddefnyddio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cylch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dysgu’n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arbrofol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Kolb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hybu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sgiliau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adfyfyrio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bod e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wedi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arwain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myfyrwyr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gymryd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cyfrifoldeb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ac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annibyniaeth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am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ddysgu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datblygiad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ei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hun.</a:t>
            </a:r>
          </a:p>
          <a:p>
            <a:endParaRPr lang="en-GB" sz="1800" b="0" i="0" u="none" strike="noStrike" dirty="0">
              <a:solidFill>
                <a:srgbClr val="333333"/>
              </a:solidFill>
              <a:effectLst/>
              <a:latin typeface="Californian FB" panose="0207040306080B030204" pitchFamily="18" charset="77"/>
            </a:endParaRPr>
          </a:p>
          <a:p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Mae model Gibbs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wedi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ganfod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fod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yn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ddefnyddiol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nodi’r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cysylltiad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rhwng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profiadau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personol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,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gwerthoedd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proffesiynol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chynnal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arferion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myfyriol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.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(Ashby 2006;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Walmsley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and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Birkbeck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2006; Quinton and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Smallbone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2010).</a:t>
            </a:r>
            <a:endParaRPr lang="en-GB" sz="1800" dirty="0">
              <a:solidFill>
                <a:srgbClr val="333333"/>
              </a:solidFill>
              <a:latin typeface="Californian FB" panose="0207040306080B030204" pitchFamily="18" charset="77"/>
            </a:endParaRPr>
          </a:p>
          <a:p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Mae’r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sgiliau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adfyfyrio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sy’n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cael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ei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ddatblygu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gan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ddefnyddio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cylchoedd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Kolb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Gibbs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yn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bwysig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I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ddilyniant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academaidd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a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hefyd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cyfleoedd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cyflogaeth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yn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 y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dyfodol</a:t>
            </a:r>
            <a:r>
              <a:rPr lang="en-GB" sz="1800" dirty="0">
                <a:solidFill>
                  <a:srgbClr val="333333"/>
                </a:solidFill>
                <a:latin typeface="Californian FB" panose="0207040306080B030204" pitchFamily="18" charset="77"/>
              </a:rPr>
              <a:t>. </a:t>
            </a:r>
          </a:p>
          <a:p>
            <a:endParaRPr lang="en-GB" sz="1800" dirty="0">
              <a:solidFill>
                <a:srgbClr val="333333"/>
              </a:solidFill>
              <a:latin typeface="Californian FB" panose="0207040306080B030204" pitchFamily="18" charset="77"/>
            </a:endParaRPr>
          </a:p>
          <a:p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Bydd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yr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awdur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dilyn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cylch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adfyfyrio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Gibbs er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mwyn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gwella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a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chyrraedd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safon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dda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o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ddefnyddio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adfyfyrio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ei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waith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gan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fod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yn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g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ylched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fwy </a:t>
            </a:r>
            <a:r>
              <a:rPr lang="en-GB" sz="1800" dirty="0" err="1">
                <a:solidFill>
                  <a:srgbClr val="333333"/>
                </a:solidFill>
                <a:latin typeface="Californian FB" panose="0207040306080B030204" pitchFamily="18" charset="77"/>
              </a:rPr>
              <a:t>m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anwl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nag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cylched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 </a:t>
            </a:r>
            <a:r>
              <a:rPr lang="en-GB" sz="1800" b="0" i="0" u="none" strike="noStrike" dirty="0" err="1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Kolb</a:t>
            </a: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. 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333333"/>
                </a:solidFill>
                <a:effectLst/>
                <a:latin typeface="Californian FB" panose="0207040306080B030204" pitchFamily="18" charset="77"/>
              </a:rPr>
              <a:t>“Comparing the reflections that implemented 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Gibbs’ reflective cycle with the one that did not, the</a:t>
            </a:r>
            <a:r>
              <a:rPr lang="en-GB" sz="1800" dirty="0">
                <a:latin typeface="Californian FB" panose="0207040306080B030204" pitchFamily="18" charset="77"/>
              </a:rPr>
              <a:t> 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writer noticed that the well structured </a:t>
            </a:r>
            <a:r>
              <a:rPr lang="en-GB" sz="1800" dirty="0">
                <a:latin typeface="Californian FB" panose="0207040306080B030204" pitchFamily="18" charset="77"/>
              </a:rPr>
              <a:t> 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framework of  writing reflection helped the students  explore  the  literary  work  deeply.” </a:t>
            </a:r>
            <a:r>
              <a:rPr lang="en-GB" sz="1800" dirty="0">
                <a:latin typeface="Californian FB" panose="0207040306080B030204" pitchFamily="18" charset="77"/>
              </a:rPr>
              <a:t>(</a:t>
            </a:r>
            <a:r>
              <a:rPr lang="en-GB" sz="1800" dirty="0" err="1">
                <a:latin typeface="Californian FB" panose="0207040306080B030204" pitchFamily="18" charset="77"/>
              </a:rPr>
              <a:t>A</a:t>
            </a:r>
            <a:r>
              <a:rPr lang="en-GB" sz="1800" i="0" dirty="0" err="1">
                <a:effectLst/>
                <a:latin typeface="Californian FB" panose="0207040306080B030204" pitchFamily="18" charset="77"/>
              </a:rPr>
              <a:t>deani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,  I.  S.,  </a:t>
            </a:r>
            <a:r>
              <a:rPr lang="en-GB" sz="1800" i="0" dirty="0" err="1">
                <a:effectLst/>
                <a:latin typeface="Californian FB" panose="0207040306080B030204" pitchFamily="18" charset="77"/>
              </a:rPr>
              <a:t>Febriani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,  R.  B.&amp;  </a:t>
            </a:r>
            <a:r>
              <a:rPr lang="en-GB" sz="1800" i="0" dirty="0" err="1">
                <a:effectLst/>
                <a:latin typeface="Californian FB" panose="0207040306080B030204" pitchFamily="18" charset="77"/>
              </a:rPr>
              <a:t>Syafryadi,2020</a:t>
            </a:r>
            <a:r>
              <a:rPr lang="en-GB" sz="1800" i="0" dirty="0">
                <a:effectLst/>
                <a:latin typeface="Californian FB" panose="0207040306080B030204" pitchFamily="18" charset="77"/>
              </a:rPr>
              <a:t>, p.147 )</a:t>
            </a:r>
            <a:endParaRPr lang="en-GB" sz="1800" dirty="0">
              <a:effectLst/>
              <a:latin typeface="Californian FB" panose="0207040306080B030204" pitchFamily="18" charset="77"/>
            </a:endParaRPr>
          </a:p>
          <a:p>
            <a:pPr marL="0" indent="0">
              <a:buNone/>
            </a:pPr>
            <a:endParaRPr lang="en-GB" sz="1800" dirty="0">
              <a:effectLst/>
              <a:latin typeface="Californian FB" panose="0207040306080B030204" pitchFamily="18" charset="77"/>
            </a:endParaRPr>
          </a:p>
          <a:p>
            <a:endParaRPr lang="en-GB" sz="1800" b="0" i="0" u="none" strike="noStrike" dirty="0">
              <a:solidFill>
                <a:srgbClr val="333333"/>
              </a:solidFill>
              <a:effectLst/>
              <a:latin typeface="Californian FB" panose="0207040306080B0302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62017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B56C0-4E80-E892-C48B-7BBB1D1A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err="1">
                <a:latin typeface="Angsana New" panose="02020603050405020304" pitchFamily="18" charset="-34"/>
                <a:cs typeface="Angsana New" panose="02020603050405020304" pitchFamily="18" charset="-34"/>
              </a:rPr>
              <a:t>Casgliad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4C826-1F91-01D3-FDE7-4CDF86E61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102" y="1696426"/>
            <a:ext cx="6190809" cy="418832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200" dirty="0">
                <a:latin typeface="Californian FB" panose="0207040306080B030204" pitchFamily="18" charset="77"/>
              </a:rPr>
              <a:t>Mae </a:t>
            </a:r>
            <a:r>
              <a:rPr lang="en-GB" sz="2200" dirty="0" err="1">
                <a:latin typeface="Californian FB" panose="0207040306080B030204" pitchFamily="18" charset="77"/>
              </a:rPr>
              <a:t>modelau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fel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Kolb</a:t>
            </a:r>
            <a:r>
              <a:rPr lang="en-GB" sz="2200" dirty="0">
                <a:latin typeface="Californian FB" panose="0207040306080B030204" pitchFamily="18" charset="77"/>
              </a:rPr>
              <a:t> a Gibbs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 </a:t>
            </a:r>
            <a:r>
              <a:rPr lang="en-GB" sz="2200" dirty="0" err="1">
                <a:latin typeface="Californian FB" panose="0207040306080B030204" pitchFamily="18" charset="77"/>
              </a:rPr>
              <a:t>helpu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myfyrywyr</a:t>
            </a:r>
            <a:r>
              <a:rPr lang="en-GB" sz="2200" dirty="0">
                <a:latin typeface="Californian FB" panose="0207040306080B030204" pitchFamily="18" charset="77"/>
              </a:rPr>
              <a:t> i </a:t>
            </a:r>
            <a:r>
              <a:rPr lang="en-GB" sz="2200" dirty="0" err="1">
                <a:latin typeface="Californian FB" panose="0207040306080B030204" pitchFamily="18" charset="77"/>
              </a:rPr>
              <a:t>feddwl</a:t>
            </a:r>
            <a:r>
              <a:rPr lang="en-GB" sz="2200" dirty="0">
                <a:latin typeface="Californian FB" panose="0207040306080B030204" pitchFamily="18" charset="77"/>
              </a:rPr>
              <a:t> a </a:t>
            </a:r>
            <a:r>
              <a:rPr lang="en-GB" sz="2200" dirty="0" err="1">
                <a:latin typeface="Californian FB" panose="0207040306080B030204" pitchFamily="18" charset="77"/>
              </a:rPr>
              <a:t>dysgu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adfyfyriol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trwy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defnyddio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cylched</a:t>
            </a:r>
            <a:r>
              <a:rPr lang="en-GB" sz="2200" dirty="0">
                <a:latin typeface="Californian FB" panose="0207040306080B030204" pitchFamily="18" charset="77"/>
              </a:rPr>
              <a:t> cam </a:t>
            </a:r>
            <a:r>
              <a:rPr lang="en-GB" sz="2200" dirty="0" err="1">
                <a:latin typeface="Californian FB" panose="0207040306080B030204" pitchFamily="18" charset="77"/>
              </a:rPr>
              <a:t>wrth</a:t>
            </a:r>
            <a:r>
              <a:rPr lang="en-GB" sz="2200" dirty="0">
                <a:latin typeface="Californian FB" panose="0207040306080B030204" pitchFamily="18" charset="77"/>
              </a:rPr>
              <a:t> gam </a:t>
            </a:r>
            <a:r>
              <a:rPr lang="en-GB" sz="2200" dirty="0" err="1">
                <a:latin typeface="Californian FB" panose="0207040306080B030204" pitchFamily="18" charset="77"/>
              </a:rPr>
              <a:t>syml</a:t>
            </a:r>
            <a:r>
              <a:rPr lang="en-GB" sz="2200" dirty="0">
                <a:latin typeface="Californian FB" panose="0207040306080B030204" pitchFamily="18" charset="77"/>
              </a:rPr>
              <a:t> a </a:t>
            </a:r>
            <a:r>
              <a:rPr lang="en-GB" sz="2200" dirty="0" err="1">
                <a:latin typeface="Californian FB" panose="0207040306080B030204" pitchFamily="18" charset="77"/>
              </a:rPr>
              <a:t>glir</a:t>
            </a:r>
            <a:r>
              <a:rPr lang="en-GB" sz="2200" dirty="0">
                <a:latin typeface="Californian FB" panose="0207040306080B030204" pitchFamily="18" charset="77"/>
              </a:rPr>
              <a:t> . </a:t>
            </a:r>
            <a:endParaRPr lang="en-GB" sz="1800" dirty="0">
              <a:latin typeface="Californian FB" panose="0207040306080B030204" pitchFamily="18" charset="77"/>
            </a:endParaRPr>
          </a:p>
          <a:p>
            <a:r>
              <a:rPr lang="en-GB" sz="2200" dirty="0">
                <a:latin typeface="Californian FB" panose="0207040306080B030204" pitchFamily="18" charset="77"/>
              </a:rPr>
              <a:t>Mae </a:t>
            </a:r>
            <a:r>
              <a:rPr lang="en-GB" sz="2200" dirty="0" err="1">
                <a:latin typeface="Californian FB" panose="0207040306080B030204" pitchFamily="18" charset="77"/>
              </a:rPr>
              <a:t>meddwl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adfyfyio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sgil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bwysig</a:t>
            </a:r>
            <a:r>
              <a:rPr lang="en-GB" sz="2200" dirty="0">
                <a:latin typeface="Californian FB" panose="0207040306080B030204" pitchFamily="18" charset="77"/>
              </a:rPr>
              <a:t> gan </a:t>
            </a:r>
            <a:r>
              <a:rPr lang="en-GB" sz="2200" dirty="0" err="1">
                <a:latin typeface="Californian FB" panose="0207040306080B030204" pitchFamily="18" charset="77"/>
              </a:rPr>
              <a:t>fod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gwella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dealltwriaeth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ar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fel</a:t>
            </a:r>
            <a:r>
              <a:rPr lang="en-GB" sz="2200" dirty="0">
                <a:latin typeface="Californian FB" panose="0207040306080B030204" pitchFamily="18" charset="77"/>
              </a:rPr>
              <a:t> i </a:t>
            </a:r>
            <a:r>
              <a:rPr lang="en-GB" sz="2200" dirty="0" err="1">
                <a:latin typeface="Californian FB" panose="0207040306080B030204" pitchFamily="18" charset="77"/>
              </a:rPr>
              <a:t>gynllunio</a:t>
            </a:r>
            <a:r>
              <a:rPr lang="en-GB" sz="2200" dirty="0">
                <a:latin typeface="Californian FB" panose="0207040306080B030204" pitchFamily="18" charset="77"/>
              </a:rPr>
              <a:t>, </a:t>
            </a:r>
            <a:r>
              <a:rPr lang="en-GB" sz="2200" dirty="0" err="1">
                <a:latin typeface="Californian FB" panose="0207040306080B030204" pitchFamily="18" charset="77"/>
              </a:rPr>
              <a:t>gwerthuso</a:t>
            </a:r>
            <a:r>
              <a:rPr lang="en-GB" sz="2200" dirty="0">
                <a:latin typeface="Californian FB" panose="0207040306080B030204" pitchFamily="18" charset="77"/>
              </a:rPr>
              <a:t>, </a:t>
            </a:r>
            <a:r>
              <a:rPr lang="en-GB" sz="2200" dirty="0" err="1">
                <a:latin typeface="Californian FB" panose="0207040306080B030204" pitchFamily="18" charset="77"/>
              </a:rPr>
              <a:t>dadansoddi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cynllun</a:t>
            </a:r>
            <a:r>
              <a:rPr lang="en-GB" sz="2200" dirty="0">
                <a:latin typeface="Californian FB" panose="0207040306080B030204" pitchFamily="18" charset="77"/>
              </a:rPr>
              <a:t> i </a:t>
            </a:r>
            <a:r>
              <a:rPr lang="en-GB" sz="2200" dirty="0" err="1">
                <a:latin typeface="Californian FB" panose="0207040306080B030204" pitchFamily="18" charset="77"/>
              </a:rPr>
              <a:t>wella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ansawdd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eich</a:t>
            </a:r>
            <a:r>
              <a:rPr lang="en-GB" sz="2200" dirty="0">
                <a:latin typeface="Californian FB" panose="0207040306080B030204" pitchFamily="18" charset="77"/>
              </a:rPr>
              <a:t> gwaith </a:t>
            </a:r>
            <a:r>
              <a:rPr lang="en-GB" sz="2200" dirty="0" err="1">
                <a:latin typeface="Californian FB" panose="0207040306080B030204" pitchFamily="18" charset="77"/>
              </a:rPr>
              <a:t>academaidd</a:t>
            </a:r>
            <a:r>
              <a:rPr lang="en-GB" sz="2200" dirty="0">
                <a:latin typeface="Californian FB" panose="0207040306080B030204" pitchFamily="18" charset="77"/>
              </a:rPr>
              <a:t>. </a:t>
            </a:r>
          </a:p>
          <a:p>
            <a:r>
              <a:rPr lang="en-GB" sz="2200" dirty="0">
                <a:latin typeface="Californian FB" panose="0207040306080B030204" pitchFamily="18" charset="77"/>
              </a:rPr>
              <a:t>Mae’r </a:t>
            </a:r>
            <a:r>
              <a:rPr lang="en-GB" sz="2200" dirty="0" err="1">
                <a:latin typeface="Californian FB" panose="0207040306080B030204" pitchFamily="18" charset="77"/>
              </a:rPr>
              <a:t>sgil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adfyfyrio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yn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sgil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trosgwlyddadwy</a:t>
            </a:r>
            <a:r>
              <a:rPr lang="en-GB" sz="2200" dirty="0">
                <a:latin typeface="Californian FB" panose="0207040306080B030204" pitchFamily="18" charset="77"/>
              </a:rPr>
              <a:t> i gwaith </a:t>
            </a:r>
            <a:r>
              <a:rPr lang="en-GB" sz="2200" dirty="0" err="1">
                <a:latin typeface="Californian FB" panose="0207040306080B030204" pitchFamily="18" charset="77"/>
              </a:rPr>
              <a:t>academaidd</a:t>
            </a:r>
            <a:r>
              <a:rPr lang="en-GB" sz="2200" dirty="0">
                <a:latin typeface="Californian FB" panose="0207040306080B030204" pitchFamily="18" charset="77"/>
              </a:rPr>
              <a:t> a </a:t>
            </a:r>
            <a:r>
              <a:rPr lang="en-GB" sz="2200" dirty="0" err="1">
                <a:latin typeface="Californian FB" panose="0207040306080B030204" pitchFamily="18" charset="77"/>
              </a:rPr>
              <a:t>cyfogaeth</a:t>
            </a:r>
            <a:r>
              <a:rPr lang="en-GB" sz="2200" dirty="0">
                <a:latin typeface="Californian FB" panose="0207040306080B030204" pitchFamily="18" charset="77"/>
              </a:rPr>
              <a:t> </a:t>
            </a:r>
            <a:r>
              <a:rPr lang="en-GB" sz="2200" dirty="0" err="1">
                <a:latin typeface="Californian FB" panose="0207040306080B030204" pitchFamily="18" charset="77"/>
              </a:rPr>
              <a:t>dyfodol</a:t>
            </a:r>
            <a:r>
              <a:rPr lang="en-GB" sz="2200" dirty="0">
                <a:latin typeface="Californian FB" panose="0207040306080B030204" pitchFamily="18" charset="77"/>
              </a:rPr>
              <a:t>.</a:t>
            </a:r>
            <a:r>
              <a:rPr lang="en-GB" sz="1800" dirty="0">
                <a:latin typeface="Californian FB" panose="0207040306080B030204" pitchFamily="18" charset="77"/>
              </a:rPr>
              <a:t> </a:t>
            </a:r>
            <a:r>
              <a:rPr lang="en-GB" sz="1800" dirty="0">
                <a:latin typeface="Californian FB" panose="0207040306080B030204" pitchFamily="18" charset="77"/>
                <a:cs typeface="Calibri"/>
              </a:rPr>
              <a:t>(</a:t>
            </a:r>
            <a:r>
              <a:rPr lang="en-US" sz="1800" dirty="0">
                <a:latin typeface="Californian FB" panose="0207040306080B030204" pitchFamily="18" charset="77"/>
                <a:cs typeface="Calibri"/>
              </a:rPr>
              <a:t>Cottrell, 2021, p. 270</a:t>
            </a:r>
            <a:r>
              <a:rPr lang="en-GB" sz="1800" dirty="0">
                <a:latin typeface="Californian FB" panose="0207040306080B030204" pitchFamily="18" charset="77"/>
                <a:cs typeface="Calibri"/>
              </a:rPr>
              <a:t>)</a:t>
            </a:r>
            <a:endParaRPr lang="en-GB" sz="1800" dirty="0">
              <a:latin typeface="Californian FB" panose="0207040306080B0302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9923E8-2731-E365-0A1E-12E2CF4088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956" y="2351851"/>
            <a:ext cx="4654942" cy="243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752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D2B04-DF0C-E8DC-B89B-E7EAC8AE9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82" y="-37723"/>
            <a:ext cx="10515600" cy="1325563"/>
          </a:xfrm>
        </p:spPr>
        <p:txBody>
          <a:bodyPr/>
          <a:lstStyle/>
          <a:p>
            <a:r>
              <a:rPr lang="en-GB" sz="6000" err="1">
                <a:latin typeface="Angsana New" panose="02020603050405020304" pitchFamily="18" charset="-34"/>
                <a:cs typeface="Angsana New" panose="02020603050405020304" pitchFamily="18" charset="-34"/>
              </a:rPr>
              <a:t>Rhestur</a:t>
            </a:r>
            <a:r>
              <a:rPr lang="en-GB" sz="6000">
                <a:latin typeface="Angsana New" panose="02020603050405020304" pitchFamily="18" charset="-34"/>
                <a:cs typeface="Angsana New" panose="02020603050405020304" pitchFamily="18" charset="-34"/>
              </a:rPr>
              <a:t> </a:t>
            </a:r>
            <a:r>
              <a:rPr lang="en-GB" sz="6000" err="1">
                <a:latin typeface="Angsana New" panose="02020603050405020304" pitchFamily="18" charset="-34"/>
                <a:cs typeface="Angsana New" panose="02020603050405020304" pitchFamily="18" charset="-34"/>
              </a:rPr>
              <a:t>cefeirnodi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2189A-C9B0-C3E1-F9B1-CB1E2B91C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65" y="1071169"/>
            <a:ext cx="10515600" cy="56309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i="0" err="1">
                <a:effectLst/>
                <a:latin typeface="Calibri" panose="020F0502020204030204" pitchFamily="34" charset="0"/>
              </a:rPr>
              <a:t>Adeani</a:t>
            </a:r>
            <a:r>
              <a:rPr lang="en-GB" sz="2200" i="0">
                <a:effectLst/>
                <a:latin typeface="Calibri" panose="020F0502020204030204" pitchFamily="34" charset="0"/>
              </a:rPr>
              <a:t>,  I.  S.,  </a:t>
            </a:r>
            <a:r>
              <a:rPr lang="en-GB" sz="2200" i="0" err="1">
                <a:effectLst/>
                <a:latin typeface="Calibri" panose="020F0502020204030204" pitchFamily="34" charset="0"/>
              </a:rPr>
              <a:t>Febriani</a:t>
            </a:r>
            <a:r>
              <a:rPr lang="en-GB" sz="2200" i="0">
                <a:effectLst/>
                <a:latin typeface="Calibri" panose="020F0502020204030204" pitchFamily="34" charset="0"/>
              </a:rPr>
              <a:t>,  R.  B.&amp;  </a:t>
            </a:r>
            <a:r>
              <a:rPr lang="en-GB" sz="2200" i="0" err="1">
                <a:effectLst/>
                <a:latin typeface="Calibri" panose="020F0502020204030204" pitchFamily="34" charset="0"/>
              </a:rPr>
              <a:t>Syafryadi</a:t>
            </a:r>
            <a:r>
              <a:rPr lang="en-GB" sz="2200" i="0">
                <a:effectLst/>
                <a:latin typeface="Calibri" panose="020F0502020204030204" pitchFamily="34" charset="0"/>
              </a:rPr>
              <a:t>,(2020), </a:t>
            </a:r>
            <a:r>
              <a:rPr lang="en-GB" sz="2200" i="1">
                <a:effectLst/>
                <a:latin typeface="Calibri" panose="020F0502020204030204" pitchFamily="34" charset="0"/>
              </a:rPr>
              <a:t>using Gibbs reflective cycle in making reflections of literary </a:t>
            </a:r>
            <a:r>
              <a:rPr lang="en-GB" sz="2200" i="1" err="1">
                <a:effectLst/>
                <a:latin typeface="Calibri" panose="020F0502020204030204" pitchFamily="34" charset="0"/>
              </a:rPr>
              <a:t>analays</a:t>
            </a:r>
            <a:r>
              <a:rPr lang="en-GB" sz="2200" i="1">
                <a:effectLst/>
                <a:latin typeface="Calibri" panose="020F0502020204030204" pitchFamily="34" charset="0"/>
              </a:rPr>
              <a:t>, Vol 6 (no.2) </a:t>
            </a:r>
            <a:r>
              <a:rPr lang="en-GB" sz="2200" i="0">
                <a:effectLst/>
                <a:latin typeface="Calibri" panose="020F0502020204030204" pitchFamily="34" charset="0"/>
              </a:rPr>
              <a:t>p.147, Available at </a:t>
            </a:r>
            <a:r>
              <a:rPr lang="en-GB" sz="2200" i="0">
                <a:effectLst/>
                <a:latin typeface="Calibri" panose="020F0502020204030204" pitchFamily="34" charset="0"/>
                <a:hlinkClick r:id="rId2"/>
              </a:rPr>
              <a:t>h</a:t>
            </a:r>
            <a:r>
              <a:rPr lang="en-GB" sz="2200">
                <a:latin typeface="Calibri" panose="020F0502020204030204" pitchFamily="34" charset="0"/>
                <a:hlinkClick r:id="rId2"/>
              </a:rPr>
              <a:t>ttps://</a:t>
            </a:r>
            <a:r>
              <a:rPr lang="en-GB" sz="2200" err="1">
                <a:latin typeface="Calibri" panose="020F0502020204030204" pitchFamily="34" charset="0"/>
                <a:hlinkClick r:id="rId2"/>
              </a:rPr>
              <a:t>journal.uniku.ac.id</a:t>
            </a:r>
            <a:r>
              <a:rPr lang="en-GB" sz="2200">
                <a:latin typeface="Calibri" panose="020F0502020204030204" pitchFamily="34" charset="0"/>
                <a:hlinkClick r:id="rId2"/>
              </a:rPr>
              <a:t>/index.php/IEFLJ</a:t>
            </a:r>
            <a:endParaRPr lang="en-GB" sz="2200"/>
          </a:p>
          <a:p>
            <a:pPr marL="0" indent="0">
              <a:buNone/>
            </a:pPr>
            <a:r>
              <a:rPr lang="en-GB" sz="2200"/>
              <a:t>Cottrell, (2021) </a:t>
            </a:r>
            <a:r>
              <a:rPr lang="en-GB" sz="2200" i="1"/>
              <a:t>skills for success: personal development and employability</a:t>
            </a:r>
            <a:r>
              <a:rPr lang="en-GB" sz="2200"/>
              <a:t> (4</a:t>
            </a:r>
            <a:r>
              <a:rPr lang="en-GB" sz="2200" baseline="30000"/>
              <a:t>th</a:t>
            </a:r>
            <a:r>
              <a:rPr lang="en-GB" sz="2200"/>
              <a:t> edition) </a:t>
            </a:r>
          </a:p>
          <a:p>
            <a:pPr marL="0" indent="0">
              <a:buNone/>
            </a:pPr>
            <a:r>
              <a:rPr lang="en-GB" sz="2200"/>
              <a:t>EPM,(2019)</a:t>
            </a:r>
            <a:r>
              <a:rPr lang="en-GB" sz="2200" i="1"/>
              <a:t>Gibbs reflective cycle explained.</a:t>
            </a:r>
            <a:r>
              <a:rPr lang="en-GB" sz="2200"/>
              <a:t> Available at: </a:t>
            </a:r>
            <a:r>
              <a:rPr lang="en-GB" sz="2200">
                <a:hlinkClick r:id="rId3"/>
              </a:rPr>
              <a:t>https://m.YouTube.com/watch?v=-</a:t>
            </a:r>
            <a:r>
              <a:rPr lang="en-GB" sz="2200" err="1">
                <a:hlinkClick r:id="rId3"/>
              </a:rPr>
              <a:t>gbczr0IRf4</a:t>
            </a:r>
            <a:r>
              <a:rPr lang="en-GB" sz="2200"/>
              <a:t> [accessed 21/10/23]</a:t>
            </a:r>
          </a:p>
          <a:p>
            <a:pPr marL="0" indent="0">
              <a:buNone/>
            </a:pPr>
            <a:r>
              <a:rPr lang="en-GB" sz="2200"/>
              <a:t>Moon, J., </a:t>
            </a:r>
            <a:r>
              <a:rPr lang="en-GB" sz="2200" err="1"/>
              <a:t>Watton</a:t>
            </a:r>
            <a:r>
              <a:rPr lang="en-GB" sz="2200"/>
              <a:t>, P. and </a:t>
            </a:r>
            <a:r>
              <a:rPr lang="en-GB" sz="2200" err="1"/>
              <a:t>Collings</a:t>
            </a:r>
            <a:r>
              <a:rPr lang="en-GB" sz="2200"/>
              <a:t>, J. (2001) </a:t>
            </a:r>
            <a:r>
              <a:rPr lang="en-GB" sz="2200" i="1"/>
              <a:t>Reflective Writing</a:t>
            </a:r>
            <a:r>
              <a:rPr lang="en-GB" sz="2200"/>
              <a:t>. Available at </a:t>
            </a:r>
            <a:r>
              <a:rPr lang="en-GB" sz="2200">
                <a:hlinkClick r:id="rId4"/>
              </a:rPr>
              <a:t>http://</a:t>
            </a:r>
            <a:r>
              <a:rPr lang="en-GB" sz="2200" err="1">
                <a:hlinkClick r:id="rId4"/>
              </a:rPr>
              <a:t>www.exeter.ac.uk</a:t>
            </a:r>
            <a:r>
              <a:rPr lang="en-GB" sz="2200">
                <a:hlinkClick r:id="rId4"/>
              </a:rPr>
              <a:t>/</a:t>
            </a:r>
            <a:r>
              <a:rPr lang="en-GB" sz="2200" err="1">
                <a:hlinkClick r:id="rId4"/>
              </a:rPr>
              <a:t>fch</a:t>
            </a:r>
            <a:r>
              <a:rPr lang="en-GB" sz="2200">
                <a:hlinkClick r:id="rId4"/>
              </a:rPr>
              <a:t>/work-experience/reflective-writing-guidance.pdf</a:t>
            </a:r>
            <a:r>
              <a:rPr lang="en-GB" sz="2200"/>
              <a:t> [Accessed 20/10/23]</a:t>
            </a:r>
          </a:p>
          <a:p>
            <a:pPr marL="0" indent="0">
              <a:buNone/>
            </a:pPr>
            <a:r>
              <a:rPr lang="en-GB" sz="2200"/>
              <a:t>University of Leeds,(n.d) reflective writing. Available at </a:t>
            </a:r>
            <a:r>
              <a:rPr lang="en-GB" sz="2200">
                <a:hlinkClick r:id="rId5"/>
              </a:rPr>
              <a:t>https://</a:t>
            </a:r>
            <a:r>
              <a:rPr lang="en-GB" sz="2200" err="1">
                <a:hlinkClick r:id="rId5"/>
              </a:rPr>
              <a:t>library.leeds.ac.uk</a:t>
            </a:r>
            <a:r>
              <a:rPr lang="en-GB" sz="2200">
                <a:hlinkClick r:id="rId5"/>
              </a:rPr>
              <a:t>/info/14011/writing/113/reflective_writing   </a:t>
            </a:r>
            <a:endParaRPr lang="en-GB" sz="2200"/>
          </a:p>
          <a:p>
            <a:pPr marL="0" indent="0">
              <a:buNone/>
            </a:pPr>
            <a:r>
              <a:rPr lang="en-GB" sz="2200"/>
              <a:t>[Accessed 20/10/23]</a:t>
            </a:r>
          </a:p>
          <a:p>
            <a:pPr marL="0" indent="0">
              <a:buNone/>
            </a:pPr>
            <a:r>
              <a:rPr lang="en-GB" sz="2200" err="1">
                <a:latin typeface="Calibri" panose="020F0502020204030204" pitchFamily="34" charset="0"/>
              </a:rPr>
              <a:t>Pihla</a:t>
            </a:r>
            <a:r>
              <a:rPr lang="en-GB" sz="2200">
                <a:latin typeface="Calibri" panose="020F0502020204030204" pitchFamily="34" charset="0"/>
              </a:rPr>
              <a:t> </a:t>
            </a:r>
            <a:r>
              <a:rPr lang="en-GB" sz="2200" err="1">
                <a:latin typeface="Calibri" panose="020F0502020204030204" pitchFamily="34" charset="0"/>
              </a:rPr>
              <a:t>Markkanen</a:t>
            </a:r>
            <a:r>
              <a:rPr lang="en-GB" sz="2200">
                <a:latin typeface="Calibri" panose="020F0502020204030204" pitchFamily="34" charset="0"/>
              </a:rPr>
              <a:t>, </a:t>
            </a:r>
            <a:r>
              <a:rPr lang="en-GB" sz="2200" err="1">
                <a:latin typeface="Calibri" panose="020F0502020204030204" pitchFamily="34" charset="0"/>
              </a:rPr>
              <a:t>Maritta</a:t>
            </a:r>
            <a:r>
              <a:rPr lang="en-GB" sz="2200">
                <a:latin typeface="Calibri" panose="020F0502020204030204" pitchFamily="34" charset="0"/>
              </a:rPr>
              <a:t> </a:t>
            </a:r>
            <a:r>
              <a:rPr lang="en-GB" sz="2200" err="1">
                <a:latin typeface="Calibri" panose="020F0502020204030204" pitchFamily="34" charset="0"/>
              </a:rPr>
              <a:t>Välimäki</a:t>
            </a:r>
            <a:r>
              <a:rPr lang="en-GB" sz="2200">
                <a:latin typeface="Calibri" panose="020F0502020204030204" pitchFamily="34" charset="0"/>
              </a:rPr>
              <a:t>, Minna </a:t>
            </a:r>
            <a:r>
              <a:rPr lang="en-GB" sz="2200" err="1">
                <a:latin typeface="Calibri" panose="020F0502020204030204" pitchFamily="34" charset="0"/>
              </a:rPr>
              <a:t>Anttila</a:t>
            </a:r>
            <a:r>
              <a:rPr lang="en-GB" sz="2200">
                <a:latin typeface="Calibri" panose="020F0502020204030204" pitchFamily="34" charset="0"/>
              </a:rPr>
              <a:t> &amp; Marko </a:t>
            </a:r>
            <a:r>
              <a:rPr lang="en-GB" sz="2200" err="1">
                <a:latin typeface="Calibri" panose="020F0502020204030204" pitchFamily="34" charset="0"/>
              </a:rPr>
              <a:t>Kuuskorpi</a:t>
            </a:r>
            <a:r>
              <a:rPr lang="en-GB" sz="2200">
                <a:latin typeface="Calibri" panose="020F0502020204030204" pitchFamily="34" charset="0"/>
              </a:rPr>
              <a:t> (2020) A reflective cycle: </a:t>
            </a:r>
            <a:r>
              <a:rPr lang="en-GB" sz="2200" i="1">
                <a:latin typeface="Calibri" panose="020F0502020204030204" pitchFamily="34" charset="0"/>
              </a:rPr>
              <a:t>Understanding challenging situations in a school setting, Educational Research, </a:t>
            </a:r>
            <a:r>
              <a:rPr lang="en-GB" sz="2200">
                <a:latin typeface="Calibri" panose="020F0502020204030204" pitchFamily="34" charset="0"/>
              </a:rPr>
              <a:t>Available at </a:t>
            </a:r>
            <a:r>
              <a:rPr lang="en-GB" sz="2200">
                <a:latin typeface="Calibri" panose="020F0502020204030204" pitchFamily="34" charset="0"/>
                <a:hlinkClick r:id="rId6"/>
              </a:rPr>
              <a:t>https://</a:t>
            </a:r>
            <a:r>
              <a:rPr lang="en-GB" sz="2200" err="1">
                <a:latin typeface="Calibri" panose="020F0502020204030204" pitchFamily="34" charset="0"/>
                <a:hlinkClick r:id="rId6"/>
              </a:rPr>
              <a:t>doi.org</a:t>
            </a:r>
            <a:r>
              <a:rPr lang="en-GB" sz="2200">
                <a:latin typeface="Calibri" panose="020F0502020204030204" pitchFamily="34" charset="0"/>
                <a:hlinkClick r:id="rId6"/>
              </a:rPr>
              <a:t>/10.1080/00131881.2020.1711790</a:t>
            </a:r>
            <a:endParaRPr lang="en-GB" sz="220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2200" i="1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220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19335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Sicrhau sgiliau astudio llwyddianus  – Meddwl yn adfyfyriol.</vt:lpstr>
      <vt:lpstr>PowerPoint Presentation</vt:lpstr>
      <vt:lpstr>Cylch adfeferio Kolb</vt:lpstr>
      <vt:lpstr>Cylch adfefuriol Gibbs </vt:lpstr>
      <vt:lpstr>Defnyddio’r modelau i fod yn meddylwyr adfeferiol gwell. </vt:lpstr>
      <vt:lpstr>Casgliad </vt:lpstr>
      <vt:lpstr>Rhestur cefeirnodi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Sicrhau sgiliau a studio llwyddianus  – Meddwl yin feirniadol.  </dc:title>
  <dc:creator>Morganne-Seren Francis (2316515)</dc:creator>
  <cp:lastModifiedBy>Morganne-Seren Francis (2316515)</cp:lastModifiedBy>
  <cp:revision>1</cp:revision>
  <dcterms:created xsi:type="dcterms:W3CDTF">2023-10-17T12:45:10Z</dcterms:created>
  <dcterms:modified xsi:type="dcterms:W3CDTF">2023-10-30T20:45:54Z</dcterms:modified>
</cp:coreProperties>
</file>