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Lst>
  <p:sldSz cy="5143500" cx="9144000"/>
  <p:notesSz cx="6858000" cy="9144000"/>
  <p:embeddedFontLst>
    <p:embeddedFont>
      <p:font typeface="Amatic SC"/>
      <p:regular r:id="rId18"/>
      <p:bold r:id="rId19"/>
    </p:embeddedFont>
    <p:embeddedFont>
      <p:font typeface="Source Code Pro"/>
      <p:regular r:id="rId20"/>
      <p:bold r:id="rId21"/>
      <p:italic r:id="rId22"/>
      <p:boldItalic r:id="rId2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SourceCodePro-regular.fntdata"/><Relationship Id="rId11" Type="http://schemas.openxmlformats.org/officeDocument/2006/relationships/slide" Target="slides/slide6.xml"/><Relationship Id="rId22" Type="http://schemas.openxmlformats.org/officeDocument/2006/relationships/font" Target="fonts/SourceCodePro-italic.fntdata"/><Relationship Id="rId10" Type="http://schemas.openxmlformats.org/officeDocument/2006/relationships/slide" Target="slides/slide5.xml"/><Relationship Id="rId21" Type="http://schemas.openxmlformats.org/officeDocument/2006/relationships/font" Target="fonts/SourceCodePro-bold.fntdata"/><Relationship Id="rId13" Type="http://schemas.openxmlformats.org/officeDocument/2006/relationships/slide" Target="slides/slide8.xml"/><Relationship Id="rId12" Type="http://schemas.openxmlformats.org/officeDocument/2006/relationships/slide" Target="slides/slide7.xml"/><Relationship Id="rId23" Type="http://schemas.openxmlformats.org/officeDocument/2006/relationships/font" Target="fonts/SourceCodePro-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AmaticSC-bold.fntdata"/><Relationship Id="rId6" Type="http://schemas.openxmlformats.org/officeDocument/2006/relationships/slide" Target="slides/slide1.xml"/><Relationship Id="rId18" Type="http://schemas.openxmlformats.org/officeDocument/2006/relationships/font" Target="fonts/AmaticSC-regular.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 name="Shape 52"/>
        <p:cNvGrpSpPr/>
        <p:nvPr/>
      </p:nvGrpSpPr>
      <p:grpSpPr>
        <a:xfrm>
          <a:off x="0" y="0"/>
          <a:ext cx="0" cy="0"/>
          <a:chOff x="0" y="0"/>
          <a:chExt cx="0" cy="0"/>
        </a:xfrm>
      </p:grpSpPr>
      <p:sp>
        <p:nvSpPr>
          <p:cNvPr id="53" name="Google Shape;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4" name="Google Shape;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g30fcea0700e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g30fcea0700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0fcea0700e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0fcea0700e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1ba6899114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1ba6899114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31d25b5e873_1_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31d25b5e873_1_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31d25b5e873_1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31d25b5e873_1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1e5a67a59a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1e5a67a59a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0fcea0700e_0_6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0fcea0700e_0_6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31d25b5e873_1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31d25b5e873_1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1d25b5e873_1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1d25b5e873_1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1ba6899114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1ba6899114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31d7e74208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31d7e74208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0"/>
            <a:ext cx="9144000" cy="34290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txBox="1"/>
          <p:nvPr>
            <p:ph type="ctrTitle"/>
          </p:nvPr>
        </p:nvSpPr>
        <p:spPr>
          <a:xfrm>
            <a:off x="311700" y="392150"/>
            <a:ext cx="8520600" cy="26904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8000"/>
              <a:buNone/>
              <a:defRPr sz="8000"/>
            </a:lvl1pPr>
            <a:lvl2pPr lvl="1" algn="ctr">
              <a:spcBef>
                <a:spcPts val="0"/>
              </a:spcBef>
              <a:spcAft>
                <a:spcPts val="0"/>
              </a:spcAft>
              <a:buSzPts val="8000"/>
              <a:buNone/>
              <a:defRPr sz="8000"/>
            </a:lvl2pPr>
            <a:lvl3pPr lvl="2" algn="ctr">
              <a:spcBef>
                <a:spcPts val="0"/>
              </a:spcBef>
              <a:spcAft>
                <a:spcPts val="0"/>
              </a:spcAft>
              <a:buSzPts val="8000"/>
              <a:buNone/>
              <a:defRPr sz="8000"/>
            </a:lvl3pPr>
            <a:lvl4pPr lvl="3" algn="ctr">
              <a:spcBef>
                <a:spcPts val="0"/>
              </a:spcBef>
              <a:spcAft>
                <a:spcPts val="0"/>
              </a:spcAft>
              <a:buSzPts val="8000"/>
              <a:buNone/>
              <a:defRPr sz="8000"/>
            </a:lvl4pPr>
            <a:lvl5pPr lvl="4" algn="ctr">
              <a:spcBef>
                <a:spcPts val="0"/>
              </a:spcBef>
              <a:spcAft>
                <a:spcPts val="0"/>
              </a:spcAft>
              <a:buSzPts val="8000"/>
              <a:buNone/>
              <a:defRPr sz="8000"/>
            </a:lvl5pPr>
            <a:lvl6pPr lvl="5" algn="ctr">
              <a:spcBef>
                <a:spcPts val="0"/>
              </a:spcBef>
              <a:spcAft>
                <a:spcPts val="0"/>
              </a:spcAft>
              <a:buSzPts val="8000"/>
              <a:buNone/>
              <a:defRPr sz="8000"/>
            </a:lvl6pPr>
            <a:lvl7pPr lvl="6" algn="ctr">
              <a:spcBef>
                <a:spcPts val="0"/>
              </a:spcBef>
              <a:spcAft>
                <a:spcPts val="0"/>
              </a:spcAft>
              <a:buSzPts val="8000"/>
              <a:buNone/>
              <a:defRPr sz="8000"/>
            </a:lvl7pPr>
            <a:lvl8pPr lvl="7" algn="ctr">
              <a:spcBef>
                <a:spcPts val="0"/>
              </a:spcBef>
              <a:spcAft>
                <a:spcPts val="0"/>
              </a:spcAft>
              <a:buSzPts val="8000"/>
              <a:buNone/>
              <a:defRPr sz="8000"/>
            </a:lvl8pPr>
            <a:lvl9pPr lvl="8" algn="ctr">
              <a:spcBef>
                <a:spcPts val="0"/>
              </a:spcBef>
              <a:spcAft>
                <a:spcPts val="0"/>
              </a:spcAft>
              <a:buSzPts val="8000"/>
              <a:buNone/>
              <a:defRPr sz="8000"/>
            </a:lvl9pPr>
          </a:lstStyle>
          <a:p/>
        </p:txBody>
      </p:sp>
      <p:sp>
        <p:nvSpPr>
          <p:cNvPr id="12" name="Google Shape;12;p2"/>
          <p:cNvSpPr txBox="1"/>
          <p:nvPr>
            <p:ph idx="1" type="subTitle"/>
          </p:nvPr>
        </p:nvSpPr>
        <p:spPr>
          <a:xfrm>
            <a:off x="311700" y="3890400"/>
            <a:ext cx="8520600" cy="706200"/>
          </a:xfrm>
          <a:prstGeom prst="rect">
            <a:avLst/>
          </a:prstGeom>
        </p:spPr>
        <p:txBody>
          <a:bodyPr anchorCtr="0" anchor="ctr" bIns="91425" lIns="91425" spcFirstLastPara="1" rIns="91425" wrap="square" tIns="91425">
            <a:normAutofit/>
          </a:bodyPr>
          <a:lstStyle>
            <a:lvl1pPr lvl="0" algn="ctr">
              <a:lnSpc>
                <a:spcPct val="100000"/>
              </a:lnSpc>
              <a:spcBef>
                <a:spcPts val="0"/>
              </a:spcBef>
              <a:spcAft>
                <a:spcPts val="0"/>
              </a:spcAft>
              <a:buClr>
                <a:schemeClr val="accent1"/>
              </a:buClr>
              <a:buSzPts val="2100"/>
              <a:buNone/>
              <a:defRPr b="1" sz="2100">
                <a:solidFill>
                  <a:schemeClr val="accent1"/>
                </a:solidFill>
              </a:defRPr>
            </a:lvl1pPr>
            <a:lvl2pPr lvl="1" algn="ctr">
              <a:lnSpc>
                <a:spcPct val="100000"/>
              </a:lnSpc>
              <a:spcBef>
                <a:spcPts val="0"/>
              </a:spcBef>
              <a:spcAft>
                <a:spcPts val="0"/>
              </a:spcAft>
              <a:buClr>
                <a:schemeClr val="accent1"/>
              </a:buClr>
              <a:buSzPts val="2100"/>
              <a:buNone/>
              <a:defRPr b="1" sz="2100">
                <a:solidFill>
                  <a:schemeClr val="accent1"/>
                </a:solidFill>
              </a:defRPr>
            </a:lvl2pPr>
            <a:lvl3pPr lvl="2" algn="ctr">
              <a:lnSpc>
                <a:spcPct val="100000"/>
              </a:lnSpc>
              <a:spcBef>
                <a:spcPts val="0"/>
              </a:spcBef>
              <a:spcAft>
                <a:spcPts val="0"/>
              </a:spcAft>
              <a:buClr>
                <a:schemeClr val="accent1"/>
              </a:buClr>
              <a:buSzPts val="2100"/>
              <a:buNone/>
              <a:defRPr b="1" sz="2100">
                <a:solidFill>
                  <a:schemeClr val="accent1"/>
                </a:solidFill>
              </a:defRPr>
            </a:lvl3pPr>
            <a:lvl4pPr lvl="3" algn="ctr">
              <a:lnSpc>
                <a:spcPct val="100000"/>
              </a:lnSpc>
              <a:spcBef>
                <a:spcPts val="0"/>
              </a:spcBef>
              <a:spcAft>
                <a:spcPts val="0"/>
              </a:spcAft>
              <a:buClr>
                <a:schemeClr val="accent1"/>
              </a:buClr>
              <a:buSzPts val="2100"/>
              <a:buNone/>
              <a:defRPr b="1" sz="2100">
                <a:solidFill>
                  <a:schemeClr val="accent1"/>
                </a:solidFill>
              </a:defRPr>
            </a:lvl4pPr>
            <a:lvl5pPr lvl="4" algn="ctr">
              <a:lnSpc>
                <a:spcPct val="100000"/>
              </a:lnSpc>
              <a:spcBef>
                <a:spcPts val="0"/>
              </a:spcBef>
              <a:spcAft>
                <a:spcPts val="0"/>
              </a:spcAft>
              <a:buClr>
                <a:schemeClr val="accent1"/>
              </a:buClr>
              <a:buSzPts val="2100"/>
              <a:buNone/>
              <a:defRPr b="1" sz="2100">
                <a:solidFill>
                  <a:schemeClr val="accent1"/>
                </a:solidFill>
              </a:defRPr>
            </a:lvl5pPr>
            <a:lvl6pPr lvl="5" algn="ctr">
              <a:lnSpc>
                <a:spcPct val="100000"/>
              </a:lnSpc>
              <a:spcBef>
                <a:spcPts val="0"/>
              </a:spcBef>
              <a:spcAft>
                <a:spcPts val="0"/>
              </a:spcAft>
              <a:buClr>
                <a:schemeClr val="accent1"/>
              </a:buClr>
              <a:buSzPts val="2100"/>
              <a:buNone/>
              <a:defRPr b="1" sz="2100">
                <a:solidFill>
                  <a:schemeClr val="accent1"/>
                </a:solidFill>
              </a:defRPr>
            </a:lvl6pPr>
            <a:lvl7pPr lvl="6" algn="ctr">
              <a:lnSpc>
                <a:spcPct val="100000"/>
              </a:lnSpc>
              <a:spcBef>
                <a:spcPts val="0"/>
              </a:spcBef>
              <a:spcAft>
                <a:spcPts val="0"/>
              </a:spcAft>
              <a:buClr>
                <a:schemeClr val="accent1"/>
              </a:buClr>
              <a:buSzPts val="2100"/>
              <a:buNone/>
              <a:defRPr b="1" sz="2100">
                <a:solidFill>
                  <a:schemeClr val="accent1"/>
                </a:solidFill>
              </a:defRPr>
            </a:lvl7pPr>
            <a:lvl8pPr lvl="7" algn="ctr">
              <a:lnSpc>
                <a:spcPct val="100000"/>
              </a:lnSpc>
              <a:spcBef>
                <a:spcPts val="0"/>
              </a:spcBef>
              <a:spcAft>
                <a:spcPts val="0"/>
              </a:spcAft>
              <a:buClr>
                <a:schemeClr val="accent1"/>
              </a:buClr>
              <a:buSzPts val="2100"/>
              <a:buNone/>
              <a:defRPr b="1" sz="2100">
                <a:solidFill>
                  <a:schemeClr val="accent1"/>
                </a:solidFill>
              </a:defRPr>
            </a:lvl8pPr>
            <a:lvl9pPr lvl="8" algn="ctr">
              <a:lnSpc>
                <a:spcPct val="100000"/>
              </a:lnSpc>
              <a:spcBef>
                <a:spcPts val="0"/>
              </a:spcBef>
              <a:spcAft>
                <a:spcPts val="0"/>
              </a:spcAft>
              <a:buClr>
                <a:schemeClr val="accent1"/>
              </a:buClr>
              <a:buSzPts val="2100"/>
              <a:buNone/>
              <a:defRPr b="1" sz="2100">
                <a:solidFill>
                  <a:schemeClr val="accen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sp>
        <p:nvSpPr>
          <p:cNvPr id="15" name="Google Shape;15;p3"/>
          <p:cNvSpPr txBox="1"/>
          <p:nvPr>
            <p:ph type="title"/>
          </p:nvPr>
        </p:nvSpPr>
        <p:spPr>
          <a:xfrm>
            <a:off x="2802750" y="802500"/>
            <a:ext cx="3538500" cy="3538500"/>
          </a:xfrm>
          <a:prstGeom prst="rect">
            <a:avLst/>
          </a:prstGeom>
          <a:solidFill>
            <a:srgbClr val="FFFFFF"/>
          </a:solidFill>
        </p:spPr>
        <p:txBody>
          <a:bodyPr anchorCtr="0" anchor="ctr" bIns="91425" lIns="91425" spcFirstLastPara="1" rIns="91425" wrap="square" tIns="91425">
            <a:norm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16" name="Google Shape;16;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7" name="Shape 17"/>
        <p:cNvGrpSpPr/>
        <p:nvPr/>
      </p:nvGrpSpPr>
      <p:grpSpPr>
        <a:xfrm>
          <a:off x="0" y="0"/>
          <a:ext cx="0" cy="0"/>
          <a:chOff x="0" y="0"/>
          <a:chExt cx="0" cy="0"/>
        </a:xfrm>
      </p:grpSpPr>
      <p:sp>
        <p:nvSpPr>
          <p:cNvPr id="18" name="Google Shape;18;p4"/>
          <p:cNvSpPr txBox="1"/>
          <p:nvPr>
            <p:ph type="title"/>
          </p:nvPr>
        </p:nvSpPr>
        <p:spPr>
          <a:xfrm>
            <a:off x="311700" y="292850"/>
            <a:ext cx="8520600" cy="8010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19" name="Google Shape;19;p4"/>
          <p:cNvSpPr txBox="1"/>
          <p:nvPr>
            <p:ph idx="1" type="body"/>
          </p:nvPr>
        </p:nvSpPr>
        <p:spPr>
          <a:xfrm>
            <a:off x="311700" y="1228675"/>
            <a:ext cx="8520600" cy="3340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0" name="Google Shape;20;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 name="Shape 21"/>
        <p:cNvGrpSpPr/>
        <p:nvPr/>
      </p:nvGrpSpPr>
      <p:grpSpPr>
        <a:xfrm>
          <a:off x="0" y="0"/>
          <a:ext cx="0" cy="0"/>
          <a:chOff x="0" y="0"/>
          <a:chExt cx="0" cy="0"/>
        </a:xfrm>
      </p:grpSpPr>
      <p:sp>
        <p:nvSpPr>
          <p:cNvPr id="22" name="Google Shape;22;p5"/>
          <p:cNvSpPr txBox="1"/>
          <p:nvPr>
            <p:ph type="title"/>
          </p:nvPr>
        </p:nvSpPr>
        <p:spPr>
          <a:xfrm>
            <a:off x="311700" y="292850"/>
            <a:ext cx="8520600" cy="801000"/>
          </a:xfrm>
          <a:prstGeom prst="rect">
            <a:avLst/>
          </a:prstGeom>
        </p:spPr>
        <p:txBody>
          <a:bodyPr anchorCtr="0" anchor="t" bIns="91425" lIns="91425" spcFirstLastPara="1" rIns="91425" wrap="square" tIns="91425">
            <a:normAutofit/>
          </a:bodyPr>
          <a:lstStyle>
            <a:lvl1pPr lvl="0">
              <a:spcBef>
                <a:spcPts val="0"/>
              </a:spcBef>
              <a:spcAft>
                <a:spcPts val="0"/>
              </a:spcAft>
              <a:buSzPts val="4200"/>
              <a:buNone/>
              <a:defRPr/>
            </a:lvl1pPr>
            <a:lvl2pPr lvl="1">
              <a:spcBef>
                <a:spcPts val="0"/>
              </a:spcBef>
              <a:spcAft>
                <a:spcPts val="0"/>
              </a:spcAft>
              <a:buSzPts val="4200"/>
              <a:buNone/>
              <a:defRPr/>
            </a:lvl2pPr>
            <a:lvl3pPr lvl="2">
              <a:spcBef>
                <a:spcPts val="0"/>
              </a:spcBef>
              <a:spcAft>
                <a:spcPts val="0"/>
              </a:spcAft>
              <a:buSzPts val="4200"/>
              <a:buNone/>
              <a:defRPr/>
            </a:lvl3pPr>
            <a:lvl4pPr lvl="3">
              <a:spcBef>
                <a:spcPts val="0"/>
              </a:spcBef>
              <a:spcAft>
                <a:spcPts val="0"/>
              </a:spcAft>
              <a:buSzPts val="4200"/>
              <a:buNone/>
              <a:defRPr/>
            </a:lvl4pPr>
            <a:lvl5pPr lvl="4">
              <a:spcBef>
                <a:spcPts val="0"/>
              </a:spcBef>
              <a:spcAft>
                <a:spcPts val="0"/>
              </a:spcAft>
              <a:buSzPts val="4200"/>
              <a:buNone/>
              <a:defRPr/>
            </a:lvl5pPr>
            <a:lvl6pPr lvl="5">
              <a:spcBef>
                <a:spcPts val="0"/>
              </a:spcBef>
              <a:spcAft>
                <a:spcPts val="0"/>
              </a:spcAft>
              <a:buSzPts val="4200"/>
              <a:buNone/>
              <a:defRPr/>
            </a:lvl6pPr>
            <a:lvl7pPr lvl="6">
              <a:spcBef>
                <a:spcPts val="0"/>
              </a:spcBef>
              <a:spcAft>
                <a:spcPts val="0"/>
              </a:spcAft>
              <a:buSzPts val="4200"/>
              <a:buNone/>
              <a:defRPr/>
            </a:lvl7pPr>
            <a:lvl8pPr lvl="7">
              <a:spcBef>
                <a:spcPts val="0"/>
              </a:spcBef>
              <a:spcAft>
                <a:spcPts val="0"/>
              </a:spcAft>
              <a:buSzPts val="4200"/>
              <a:buNone/>
              <a:defRPr/>
            </a:lvl8pPr>
            <a:lvl9pPr lvl="8">
              <a:spcBef>
                <a:spcPts val="0"/>
              </a:spcBef>
              <a:spcAft>
                <a:spcPts val="0"/>
              </a:spcAft>
              <a:buSzPts val="4200"/>
              <a:buNone/>
              <a:defRPr/>
            </a:lvl9pPr>
          </a:lstStyle>
          <a:p/>
        </p:txBody>
      </p:sp>
      <p:sp>
        <p:nvSpPr>
          <p:cNvPr id="23" name="Google Shape;23;p5"/>
          <p:cNvSpPr txBox="1"/>
          <p:nvPr>
            <p:ph idx="1" type="body"/>
          </p:nvPr>
        </p:nvSpPr>
        <p:spPr>
          <a:xfrm>
            <a:off x="311700" y="1228675"/>
            <a:ext cx="3999900" cy="334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2" type="body"/>
          </p:nvPr>
        </p:nvSpPr>
        <p:spPr>
          <a:xfrm>
            <a:off x="4832400" y="1228675"/>
            <a:ext cx="3999900" cy="334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5" name="Google Shape;2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6" name="Shape 26"/>
        <p:cNvGrpSpPr/>
        <p:nvPr/>
      </p:nvGrpSpPr>
      <p:grpSpPr>
        <a:xfrm>
          <a:off x="0" y="0"/>
          <a:ext cx="0" cy="0"/>
          <a:chOff x="0" y="0"/>
          <a:chExt cx="0" cy="0"/>
        </a:xfrm>
      </p:grpSpPr>
      <p:sp>
        <p:nvSpPr>
          <p:cNvPr id="27" name="Google Shape;27;p6"/>
          <p:cNvSpPr txBox="1"/>
          <p:nvPr>
            <p:ph type="title"/>
          </p:nvPr>
        </p:nvSpPr>
        <p:spPr>
          <a:xfrm>
            <a:off x="304800" y="309350"/>
            <a:ext cx="8537700" cy="7482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28" name="Google Shape;28;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9" name="Shape 29"/>
        <p:cNvGrpSpPr/>
        <p:nvPr/>
      </p:nvGrpSpPr>
      <p:grpSpPr>
        <a:xfrm>
          <a:off x="0" y="0"/>
          <a:ext cx="0" cy="0"/>
          <a:chOff x="0" y="0"/>
          <a:chExt cx="0" cy="0"/>
        </a:xfrm>
      </p:grpSpPr>
      <p:sp>
        <p:nvSpPr>
          <p:cNvPr id="30" name="Google Shape;30;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sz="3000">
                <a:highlight>
                  <a:schemeClr val="dk1"/>
                </a:highlight>
              </a:defRPr>
            </a:lvl1pPr>
            <a:lvl2pPr lvl="1">
              <a:spcBef>
                <a:spcPts val="0"/>
              </a:spcBef>
              <a:spcAft>
                <a:spcPts val="0"/>
              </a:spcAft>
              <a:buSzPts val="3000"/>
              <a:buNone/>
              <a:defRPr sz="3000">
                <a:highlight>
                  <a:schemeClr val="dk1"/>
                </a:highlight>
              </a:defRPr>
            </a:lvl2pPr>
            <a:lvl3pPr lvl="2">
              <a:spcBef>
                <a:spcPts val="0"/>
              </a:spcBef>
              <a:spcAft>
                <a:spcPts val="0"/>
              </a:spcAft>
              <a:buSzPts val="3000"/>
              <a:buNone/>
              <a:defRPr sz="3000">
                <a:highlight>
                  <a:schemeClr val="dk1"/>
                </a:highlight>
              </a:defRPr>
            </a:lvl3pPr>
            <a:lvl4pPr lvl="3">
              <a:spcBef>
                <a:spcPts val="0"/>
              </a:spcBef>
              <a:spcAft>
                <a:spcPts val="0"/>
              </a:spcAft>
              <a:buSzPts val="3000"/>
              <a:buNone/>
              <a:defRPr sz="3000">
                <a:highlight>
                  <a:schemeClr val="dk1"/>
                </a:highlight>
              </a:defRPr>
            </a:lvl4pPr>
            <a:lvl5pPr lvl="4">
              <a:spcBef>
                <a:spcPts val="0"/>
              </a:spcBef>
              <a:spcAft>
                <a:spcPts val="0"/>
              </a:spcAft>
              <a:buSzPts val="3000"/>
              <a:buNone/>
              <a:defRPr sz="3000">
                <a:highlight>
                  <a:schemeClr val="dk1"/>
                </a:highlight>
              </a:defRPr>
            </a:lvl5pPr>
            <a:lvl6pPr lvl="5">
              <a:spcBef>
                <a:spcPts val="0"/>
              </a:spcBef>
              <a:spcAft>
                <a:spcPts val="0"/>
              </a:spcAft>
              <a:buSzPts val="3000"/>
              <a:buNone/>
              <a:defRPr sz="3000">
                <a:highlight>
                  <a:schemeClr val="dk1"/>
                </a:highlight>
              </a:defRPr>
            </a:lvl6pPr>
            <a:lvl7pPr lvl="6">
              <a:spcBef>
                <a:spcPts val="0"/>
              </a:spcBef>
              <a:spcAft>
                <a:spcPts val="0"/>
              </a:spcAft>
              <a:buSzPts val="3000"/>
              <a:buNone/>
              <a:defRPr sz="3000">
                <a:highlight>
                  <a:schemeClr val="dk1"/>
                </a:highlight>
              </a:defRPr>
            </a:lvl7pPr>
            <a:lvl8pPr lvl="7">
              <a:spcBef>
                <a:spcPts val="0"/>
              </a:spcBef>
              <a:spcAft>
                <a:spcPts val="0"/>
              </a:spcAft>
              <a:buSzPts val="3000"/>
              <a:buNone/>
              <a:defRPr sz="3000">
                <a:highlight>
                  <a:schemeClr val="dk1"/>
                </a:highlight>
              </a:defRPr>
            </a:lvl8pPr>
            <a:lvl9pPr lvl="8">
              <a:spcBef>
                <a:spcPts val="0"/>
              </a:spcBef>
              <a:spcAft>
                <a:spcPts val="0"/>
              </a:spcAft>
              <a:buSzPts val="3000"/>
              <a:buNone/>
              <a:defRPr sz="3000">
                <a:highlight>
                  <a:schemeClr val="dk1"/>
                </a:highlight>
              </a:defRPr>
            </a:lvl9pPr>
          </a:lstStyle>
          <a:p/>
        </p:txBody>
      </p:sp>
      <p:sp>
        <p:nvSpPr>
          <p:cNvPr id="31" name="Google Shape;31;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2" name="Google Shape;32;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33" name="Shape 33"/>
        <p:cNvGrpSpPr/>
        <p:nvPr/>
      </p:nvGrpSpPr>
      <p:grpSpPr>
        <a:xfrm>
          <a:off x="0" y="0"/>
          <a:ext cx="0" cy="0"/>
          <a:chOff x="0" y="0"/>
          <a:chExt cx="0" cy="0"/>
        </a:xfrm>
      </p:grpSpPr>
      <p:sp>
        <p:nvSpPr>
          <p:cNvPr id="34" name="Google Shape;34;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6000"/>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35" name="Google Shape;35;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6" name="Shape 36"/>
        <p:cNvGrpSpPr/>
        <p:nvPr/>
      </p:nvGrpSpPr>
      <p:grpSpPr>
        <a:xfrm>
          <a:off x="0" y="0"/>
          <a:ext cx="0" cy="0"/>
          <a:chOff x="0" y="0"/>
          <a:chExt cx="0" cy="0"/>
        </a:xfrm>
      </p:grpSpPr>
      <p:sp>
        <p:nvSpPr>
          <p:cNvPr id="37" name="Google Shape;37;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38" name="Google Shape;38;p9"/>
          <p:cNvCxnSpPr/>
          <p:nvPr/>
        </p:nvCxnSpPr>
        <p:spPr>
          <a:xfrm>
            <a:off x="5029675" y="4495500"/>
            <a:ext cx="468300" cy="0"/>
          </a:xfrm>
          <a:prstGeom prst="straightConnector1">
            <a:avLst/>
          </a:prstGeom>
          <a:noFill/>
          <a:ln cap="flat" cmpd="sng" w="28575">
            <a:solidFill>
              <a:schemeClr val="lt1"/>
            </a:solidFill>
            <a:prstDash val="solid"/>
            <a:round/>
            <a:headEnd len="sm" w="sm" type="none"/>
            <a:tailEnd len="sm" w="sm" type="none"/>
          </a:ln>
        </p:spPr>
      </p:cxnSp>
      <p:sp>
        <p:nvSpPr>
          <p:cNvPr id="39" name="Google Shape;39;p9"/>
          <p:cNvSpPr txBox="1"/>
          <p:nvPr>
            <p:ph type="title"/>
          </p:nvPr>
        </p:nvSpPr>
        <p:spPr>
          <a:xfrm>
            <a:off x="265500" y="1081400"/>
            <a:ext cx="4045200" cy="1710300"/>
          </a:xfrm>
          <a:prstGeom prst="rect">
            <a:avLst/>
          </a:prstGeom>
        </p:spPr>
        <p:txBody>
          <a:bodyPr anchorCtr="0" anchor="b" bIns="91425" lIns="91425" spcFirstLastPara="1" rIns="91425" wrap="square" tIns="91425">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p:txBody>
      </p:sp>
      <p:sp>
        <p:nvSpPr>
          <p:cNvPr id="40" name="Google Shape;40;p9"/>
          <p:cNvSpPr txBox="1"/>
          <p:nvPr>
            <p:ph idx="1" type="subTitle"/>
          </p:nvPr>
        </p:nvSpPr>
        <p:spPr>
          <a:xfrm>
            <a:off x="265500" y="2845223"/>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18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p:txBody>
      </p:sp>
      <p:sp>
        <p:nvSpPr>
          <p:cNvPr id="41" name="Google Shape;41;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accent1"/>
              </a:buClr>
              <a:buSzPts val="1800"/>
              <a:buChar char="●"/>
              <a:defRPr>
                <a:solidFill>
                  <a:schemeClr val="accent1"/>
                </a:solidFill>
                <a:highlight>
                  <a:schemeClr val="lt1"/>
                </a:highlight>
              </a:defRPr>
            </a:lvl1pPr>
            <a:lvl2pPr indent="-317500" lvl="1" marL="914400">
              <a:spcBef>
                <a:spcPts val="0"/>
              </a:spcBef>
              <a:spcAft>
                <a:spcPts val="0"/>
              </a:spcAft>
              <a:buClr>
                <a:schemeClr val="accent1"/>
              </a:buClr>
              <a:buSzPts val="1400"/>
              <a:buChar char="○"/>
              <a:defRPr>
                <a:solidFill>
                  <a:schemeClr val="accent1"/>
                </a:solidFill>
                <a:highlight>
                  <a:schemeClr val="lt1"/>
                </a:highlight>
              </a:defRPr>
            </a:lvl2pPr>
            <a:lvl3pPr indent="-317500" lvl="2" marL="1371600">
              <a:spcBef>
                <a:spcPts val="0"/>
              </a:spcBef>
              <a:spcAft>
                <a:spcPts val="0"/>
              </a:spcAft>
              <a:buClr>
                <a:schemeClr val="accent1"/>
              </a:buClr>
              <a:buSzPts val="1400"/>
              <a:buChar char="■"/>
              <a:defRPr>
                <a:solidFill>
                  <a:schemeClr val="accent1"/>
                </a:solidFill>
                <a:highlight>
                  <a:schemeClr val="lt1"/>
                </a:highlight>
              </a:defRPr>
            </a:lvl3pPr>
            <a:lvl4pPr indent="-317500" lvl="3" marL="1828800">
              <a:spcBef>
                <a:spcPts val="0"/>
              </a:spcBef>
              <a:spcAft>
                <a:spcPts val="0"/>
              </a:spcAft>
              <a:buClr>
                <a:schemeClr val="accent1"/>
              </a:buClr>
              <a:buSzPts val="1400"/>
              <a:buChar char="●"/>
              <a:defRPr>
                <a:solidFill>
                  <a:schemeClr val="accent1"/>
                </a:solidFill>
                <a:highlight>
                  <a:schemeClr val="lt1"/>
                </a:highlight>
              </a:defRPr>
            </a:lvl4pPr>
            <a:lvl5pPr indent="-317500" lvl="4" marL="2286000">
              <a:spcBef>
                <a:spcPts val="0"/>
              </a:spcBef>
              <a:spcAft>
                <a:spcPts val="0"/>
              </a:spcAft>
              <a:buClr>
                <a:schemeClr val="accent1"/>
              </a:buClr>
              <a:buSzPts val="1400"/>
              <a:buChar char="○"/>
              <a:defRPr>
                <a:solidFill>
                  <a:schemeClr val="accent1"/>
                </a:solidFill>
                <a:highlight>
                  <a:schemeClr val="lt1"/>
                </a:highlight>
              </a:defRPr>
            </a:lvl5pPr>
            <a:lvl6pPr indent="-317500" lvl="5" marL="2743200">
              <a:spcBef>
                <a:spcPts val="0"/>
              </a:spcBef>
              <a:spcAft>
                <a:spcPts val="0"/>
              </a:spcAft>
              <a:buClr>
                <a:schemeClr val="accent1"/>
              </a:buClr>
              <a:buSzPts val="1400"/>
              <a:buChar char="■"/>
              <a:defRPr>
                <a:solidFill>
                  <a:schemeClr val="accent1"/>
                </a:solidFill>
                <a:highlight>
                  <a:schemeClr val="lt1"/>
                </a:highlight>
              </a:defRPr>
            </a:lvl6pPr>
            <a:lvl7pPr indent="-317500" lvl="6" marL="3200400">
              <a:spcBef>
                <a:spcPts val="0"/>
              </a:spcBef>
              <a:spcAft>
                <a:spcPts val="0"/>
              </a:spcAft>
              <a:buClr>
                <a:schemeClr val="accent1"/>
              </a:buClr>
              <a:buSzPts val="1400"/>
              <a:buChar char="●"/>
              <a:defRPr>
                <a:solidFill>
                  <a:schemeClr val="accent1"/>
                </a:solidFill>
                <a:highlight>
                  <a:schemeClr val="lt1"/>
                </a:highlight>
              </a:defRPr>
            </a:lvl7pPr>
            <a:lvl8pPr indent="-317500" lvl="7" marL="3657600">
              <a:spcBef>
                <a:spcPts val="0"/>
              </a:spcBef>
              <a:spcAft>
                <a:spcPts val="0"/>
              </a:spcAft>
              <a:buClr>
                <a:schemeClr val="accent1"/>
              </a:buClr>
              <a:buSzPts val="1400"/>
              <a:buChar char="○"/>
              <a:defRPr>
                <a:solidFill>
                  <a:schemeClr val="accent1"/>
                </a:solidFill>
                <a:highlight>
                  <a:schemeClr val="lt1"/>
                </a:highlight>
              </a:defRPr>
            </a:lvl8pPr>
            <a:lvl9pPr indent="-317500" lvl="8" marL="4114800">
              <a:spcBef>
                <a:spcPts val="0"/>
              </a:spcBef>
              <a:spcAft>
                <a:spcPts val="0"/>
              </a:spcAft>
              <a:buClr>
                <a:schemeClr val="accent1"/>
              </a:buClr>
              <a:buSzPts val="1400"/>
              <a:buChar char="■"/>
              <a:defRPr>
                <a:solidFill>
                  <a:schemeClr val="accent1"/>
                </a:solidFill>
                <a:highlight>
                  <a:schemeClr val="lt1"/>
                </a:highlight>
              </a:defRPr>
            </a:lvl9pPr>
          </a:lstStyle>
          <a:p/>
        </p:txBody>
      </p:sp>
      <p:sp>
        <p:nvSpPr>
          <p:cNvPr id="42" name="Google Shape;42;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3" name="Shape 43"/>
        <p:cNvGrpSpPr/>
        <p:nvPr/>
      </p:nvGrpSpPr>
      <p:grpSpPr>
        <a:xfrm>
          <a:off x="0" y="0"/>
          <a:ext cx="0" cy="0"/>
          <a:chOff x="0" y="0"/>
          <a:chExt cx="0" cy="0"/>
        </a:xfrm>
      </p:grpSpPr>
      <p:sp>
        <p:nvSpPr>
          <p:cNvPr id="44" name="Google Shape;44;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accent1"/>
              </a:buClr>
              <a:buSzPts val="2400"/>
              <a:buFont typeface="Amatic SC"/>
              <a:buNone/>
              <a:defRPr b="1" sz="2400">
                <a:solidFill>
                  <a:schemeClr val="accent1"/>
                </a:solidFill>
                <a:latin typeface="Amatic SC"/>
                <a:ea typeface="Amatic SC"/>
                <a:cs typeface="Amatic SC"/>
                <a:sym typeface="Amatic SC"/>
              </a:defRPr>
            </a:lvl1pPr>
          </a:lstStyle>
          <a:p/>
        </p:txBody>
      </p:sp>
      <p:sp>
        <p:nvSpPr>
          <p:cNvPr id="45" name="Google Shape;45;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6" name="Shape 46"/>
        <p:cNvGrpSpPr/>
        <p:nvPr/>
      </p:nvGrpSpPr>
      <p:grpSpPr>
        <a:xfrm>
          <a:off x="0" y="0"/>
          <a:ext cx="0" cy="0"/>
          <a:chOff x="0" y="0"/>
          <a:chExt cx="0" cy="0"/>
        </a:xfrm>
      </p:grpSpPr>
      <p:sp>
        <p:nvSpPr>
          <p:cNvPr id="47" name="Google Shape;47;p11"/>
          <p:cNvSpPr txBox="1"/>
          <p:nvPr>
            <p:ph hasCustomPrompt="1" type="title"/>
          </p:nvPr>
        </p:nvSpPr>
        <p:spPr>
          <a:xfrm>
            <a:off x="311700" y="1240275"/>
            <a:ext cx="8520600" cy="19818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12000"/>
              <a:buNone/>
              <a:defRPr sz="12000">
                <a:solidFill>
                  <a:schemeClr val="lt1"/>
                </a:solidFill>
                <a:highlight>
                  <a:schemeClr val="accent1"/>
                </a:highlight>
              </a:defRPr>
            </a:lvl1pPr>
            <a:lvl2pPr lvl="1" algn="ctr">
              <a:spcBef>
                <a:spcPts val="0"/>
              </a:spcBef>
              <a:spcAft>
                <a:spcPts val="0"/>
              </a:spcAft>
              <a:buClr>
                <a:schemeClr val="lt1"/>
              </a:buClr>
              <a:buSzPts val="12000"/>
              <a:buNone/>
              <a:defRPr sz="12000">
                <a:solidFill>
                  <a:schemeClr val="lt1"/>
                </a:solidFill>
                <a:highlight>
                  <a:schemeClr val="accent1"/>
                </a:highlight>
              </a:defRPr>
            </a:lvl2pPr>
            <a:lvl3pPr lvl="2" algn="ctr">
              <a:spcBef>
                <a:spcPts val="0"/>
              </a:spcBef>
              <a:spcAft>
                <a:spcPts val="0"/>
              </a:spcAft>
              <a:buClr>
                <a:schemeClr val="lt1"/>
              </a:buClr>
              <a:buSzPts val="12000"/>
              <a:buNone/>
              <a:defRPr sz="12000">
                <a:solidFill>
                  <a:schemeClr val="lt1"/>
                </a:solidFill>
                <a:highlight>
                  <a:schemeClr val="accent1"/>
                </a:highlight>
              </a:defRPr>
            </a:lvl3pPr>
            <a:lvl4pPr lvl="3" algn="ctr">
              <a:spcBef>
                <a:spcPts val="0"/>
              </a:spcBef>
              <a:spcAft>
                <a:spcPts val="0"/>
              </a:spcAft>
              <a:buClr>
                <a:schemeClr val="lt1"/>
              </a:buClr>
              <a:buSzPts val="12000"/>
              <a:buNone/>
              <a:defRPr sz="12000">
                <a:solidFill>
                  <a:schemeClr val="lt1"/>
                </a:solidFill>
                <a:highlight>
                  <a:schemeClr val="accent1"/>
                </a:highlight>
              </a:defRPr>
            </a:lvl4pPr>
            <a:lvl5pPr lvl="4" algn="ctr">
              <a:spcBef>
                <a:spcPts val="0"/>
              </a:spcBef>
              <a:spcAft>
                <a:spcPts val="0"/>
              </a:spcAft>
              <a:buClr>
                <a:schemeClr val="lt1"/>
              </a:buClr>
              <a:buSzPts val="12000"/>
              <a:buNone/>
              <a:defRPr sz="12000">
                <a:solidFill>
                  <a:schemeClr val="lt1"/>
                </a:solidFill>
                <a:highlight>
                  <a:schemeClr val="accent1"/>
                </a:highlight>
              </a:defRPr>
            </a:lvl5pPr>
            <a:lvl6pPr lvl="5" algn="ctr">
              <a:spcBef>
                <a:spcPts val="0"/>
              </a:spcBef>
              <a:spcAft>
                <a:spcPts val="0"/>
              </a:spcAft>
              <a:buClr>
                <a:schemeClr val="lt1"/>
              </a:buClr>
              <a:buSzPts val="12000"/>
              <a:buNone/>
              <a:defRPr sz="12000">
                <a:solidFill>
                  <a:schemeClr val="lt1"/>
                </a:solidFill>
                <a:highlight>
                  <a:schemeClr val="accent1"/>
                </a:highlight>
              </a:defRPr>
            </a:lvl6pPr>
            <a:lvl7pPr lvl="6" algn="ctr">
              <a:spcBef>
                <a:spcPts val="0"/>
              </a:spcBef>
              <a:spcAft>
                <a:spcPts val="0"/>
              </a:spcAft>
              <a:buClr>
                <a:schemeClr val="lt1"/>
              </a:buClr>
              <a:buSzPts val="12000"/>
              <a:buNone/>
              <a:defRPr sz="12000">
                <a:solidFill>
                  <a:schemeClr val="lt1"/>
                </a:solidFill>
                <a:highlight>
                  <a:schemeClr val="accent1"/>
                </a:highlight>
              </a:defRPr>
            </a:lvl7pPr>
            <a:lvl8pPr lvl="7" algn="ctr">
              <a:spcBef>
                <a:spcPts val="0"/>
              </a:spcBef>
              <a:spcAft>
                <a:spcPts val="0"/>
              </a:spcAft>
              <a:buClr>
                <a:schemeClr val="lt1"/>
              </a:buClr>
              <a:buSzPts val="12000"/>
              <a:buNone/>
              <a:defRPr sz="12000">
                <a:solidFill>
                  <a:schemeClr val="lt1"/>
                </a:solidFill>
                <a:highlight>
                  <a:schemeClr val="accent1"/>
                </a:highlight>
              </a:defRPr>
            </a:lvl8pPr>
            <a:lvl9pPr lvl="8" algn="ctr">
              <a:spcBef>
                <a:spcPts val="0"/>
              </a:spcBef>
              <a:spcAft>
                <a:spcPts val="0"/>
              </a:spcAft>
              <a:buClr>
                <a:schemeClr val="lt1"/>
              </a:buClr>
              <a:buSzPts val="12000"/>
              <a:buNone/>
              <a:defRPr sz="12000">
                <a:solidFill>
                  <a:schemeClr val="lt1"/>
                </a:solidFill>
                <a:highlight>
                  <a:schemeClr val="accent1"/>
                </a:highlight>
              </a:defRPr>
            </a:lvl9pPr>
          </a:lstStyle>
          <a:p>
            <a:r>
              <a:t>xx%</a:t>
            </a:r>
          </a:p>
        </p:txBody>
      </p:sp>
      <p:sp>
        <p:nvSpPr>
          <p:cNvPr id="48" name="Google Shape;48;p11"/>
          <p:cNvSpPr txBox="1"/>
          <p:nvPr>
            <p:ph idx="1" type="body"/>
          </p:nvPr>
        </p:nvSpPr>
        <p:spPr>
          <a:xfrm>
            <a:off x="311700" y="33046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Clr>
                <a:schemeClr val="accent1"/>
              </a:buClr>
              <a:buSzPts val="1800"/>
              <a:buChar char="●"/>
              <a:defRPr>
                <a:solidFill>
                  <a:schemeClr val="accent1"/>
                </a:solidFill>
                <a:highlight>
                  <a:schemeClr val="dk1"/>
                </a:highlight>
              </a:defRPr>
            </a:lvl1pPr>
            <a:lvl2pPr indent="-317500" lvl="1" marL="914400" algn="ctr">
              <a:spcBef>
                <a:spcPts val="0"/>
              </a:spcBef>
              <a:spcAft>
                <a:spcPts val="0"/>
              </a:spcAft>
              <a:buClr>
                <a:schemeClr val="accent1"/>
              </a:buClr>
              <a:buSzPts val="1400"/>
              <a:buChar char="○"/>
              <a:defRPr>
                <a:solidFill>
                  <a:schemeClr val="accent1"/>
                </a:solidFill>
                <a:highlight>
                  <a:schemeClr val="dk1"/>
                </a:highlight>
              </a:defRPr>
            </a:lvl2pPr>
            <a:lvl3pPr indent="-317500" lvl="2" marL="1371600" algn="ctr">
              <a:spcBef>
                <a:spcPts val="0"/>
              </a:spcBef>
              <a:spcAft>
                <a:spcPts val="0"/>
              </a:spcAft>
              <a:buClr>
                <a:schemeClr val="accent1"/>
              </a:buClr>
              <a:buSzPts val="1400"/>
              <a:buChar char="■"/>
              <a:defRPr>
                <a:solidFill>
                  <a:schemeClr val="accent1"/>
                </a:solidFill>
                <a:highlight>
                  <a:schemeClr val="dk1"/>
                </a:highlight>
              </a:defRPr>
            </a:lvl3pPr>
            <a:lvl4pPr indent="-317500" lvl="3" marL="1828800" algn="ctr">
              <a:spcBef>
                <a:spcPts val="0"/>
              </a:spcBef>
              <a:spcAft>
                <a:spcPts val="0"/>
              </a:spcAft>
              <a:buClr>
                <a:schemeClr val="accent1"/>
              </a:buClr>
              <a:buSzPts val="1400"/>
              <a:buChar char="●"/>
              <a:defRPr>
                <a:solidFill>
                  <a:schemeClr val="accent1"/>
                </a:solidFill>
                <a:highlight>
                  <a:schemeClr val="dk1"/>
                </a:highlight>
              </a:defRPr>
            </a:lvl4pPr>
            <a:lvl5pPr indent="-317500" lvl="4" marL="2286000" algn="ctr">
              <a:spcBef>
                <a:spcPts val="0"/>
              </a:spcBef>
              <a:spcAft>
                <a:spcPts val="0"/>
              </a:spcAft>
              <a:buClr>
                <a:schemeClr val="accent1"/>
              </a:buClr>
              <a:buSzPts val="1400"/>
              <a:buChar char="○"/>
              <a:defRPr>
                <a:solidFill>
                  <a:schemeClr val="accent1"/>
                </a:solidFill>
                <a:highlight>
                  <a:schemeClr val="dk1"/>
                </a:highlight>
              </a:defRPr>
            </a:lvl5pPr>
            <a:lvl6pPr indent="-317500" lvl="5" marL="2743200" algn="ctr">
              <a:spcBef>
                <a:spcPts val="0"/>
              </a:spcBef>
              <a:spcAft>
                <a:spcPts val="0"/>
              </a:spcAft>
              <a:buClr>
                <a:schemeClr val="accent1"/>
              </a:buClr>
              <a:buSzPts val="1400"/>
              <a:buChar char="■"/>
              <a:defRPr>
                <a:solidFill>
                  <a:schemeClr val="accent1"/>
                </a:solidFill>
                <a:highlight>
                  <a:schemeClr val="dk1"/>
                </a:highlight>
              </a:defRPr>
            </a:lvl6pPr>
            <a:lvl7pPr indent="-317500" lvl="6" marL="3200400" algn="ctr">
              <a:spcBef>
                <a:spcPts val="0"/>
              </a:spcBef>
              <a:spcAft>
                <a:spcPts val="0"/>
              </a:spcAft>
              <a:buClr>
                <a:schemeClr val="accent1"/>
              </a:buClr>
              <a:buSzPts val="1400"/>
              <a:buChar char="●"/>
              <a:defRPr>
                <a:solidFill>
                  <a:schemeClr val="accent1"/>
                </a:solidFill>
                <a:highlight>
                  <a:schemeClr val="dk1"/>
                </a:highlight>
              </a:defRPr>
            </a:lvl7pPr>
            <a:lvl8pPr indent="-317500" lvl="7" marL="3657600" algn="ctr">
              <a:spcBef>
                <a:spcPts val="0"/>
              </a:spcBef>
              <a:spcAft>
                <a:spcPts val="0"/>
              </a:spcAft>
              <a:buClr>
                <a:schemeClr val="accent1"/>
              </a:buClr>
              <a:buSzPts val="1400"/>
              <a:buChar char="○"/>
              <a:defRPr>
                <a:solidFill>
                  <a:schemeClr val="accent1"/>
                </a:solidFill>
                <a:highlight>
                  <a:schemeClr val="dk1"/>
                </a:highlight>
              </a:defRPr>
            </a:lvl8pPr>
            <a:lvl9pPr indent="-317500" lvl="8" marL="4114800" algn="ctr">
              <a:spcBef>
                <a:spcPts val="0"/>
              </a:spcBef>
              <a:spcAft>
                <a:spcPts val="0"/>
              </a:spcAft>
              <a:buClr>
                <a:schemeClr val="accent1"/>
              </a:buClr>
              <a:buSzPts val="1400"/>
              <a:buChar char="■"/>
              <a:defRPr>
                <a:solidFill>
                  <a:schemeClr val="accent1"/>
                </a:solidFill>
                <a:highlight>
                  <a:schemeClr val="dk1"/>
                </a:highlight>
              </a:defRPr>
            </a:lvl9pPr>
          </a:lstStyle>
          <a:p/>
        </p:txBody>
      </p:sp>
      <p:sp>
        <p:nvSpPr>
          <p:cNvPr id="49" name="Google Shape;49;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beach-day">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292850"/>
            <a:ext cx="8520600" cy="8010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1pPr>
            <a:lvl2pPr lvl="1">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2pPr>
            <a:lvl3pPr lvl="2">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3pPr>
            <a:lvl4pPr lvl="3">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4pPr>
            <a:lvl5pPr lvl="4">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5pPr>
            <a:lvl6pPr lvl="5">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6pPr>
            <a:lvl7pPr lvl="6">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7pPr>
            <a:lvl8pPr lvl="7">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8pPr>
            <a:lvl9pPr lvl="8">
              <a:spcBef>
                <a:spcPts val="0"/>
              </a:spcBef>
              <a:spcAft>
                <a:spcPts val="0"/>
              </a:spcAft>
              <a:buClr>
                <a:schemeClr val="accent1"/>
              </a:buClr>
              <a:buSzPts val="4200"/>
              <a:buFont typeface="Amatic SC"/>
              <a:buNone/>
              <a:defRPr b="1" sz="4200">
                <a:solidFill>
                  <a:schemeClr val="accent1"/>
                </a:solidFill>
                <a:latin typeface="Amatic SC"/>
                <a:ea typeface="Amatic SC"/>
                <a:cs typeface="Amatic SC"/>
                <a:sym typeface="Amatic SC"/>
              </a:defRPr>
            </a:lvl9pPr>
          </a:lstStyle>
          <a:p/>
        </p:txBody>
      </p:sp>
      <p:sp>
        <p:nvSpPr>
          <p:cNvPr id="7" name="Google Shape;7;p1"/>
          <p:cNvSpPr txBox="1"/>
          <p:nvPr>
            <p:ph idx="1" type="body"/>
          </p:nvPr>
        </p:nvSpPr>
        <p:spPr>
          <a:xfrm>
            <a:off x="311700" y="1228675"/>
            <a:ext cx="8520600" cy="3340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accent1"/>
                </a:solidFill>
                <a:latin typeface="Source Code Pro"/>
                <a:ea typeface="Source Code Pro"/>
                <a:cs typeface="Source Code Pro"/>
                <a:sym typeface="Source Code Pro"/>
              </a:defRPr>
            </a:lvl1pPr>
            <a:lvl2pPr lvl="1" algn="r">
              <a:buNone/>
              <a:defRPr sz="1000">
                <a:solidFill>
                  <a:schemeClr val="accent1"/>
                </a:solidFill>
                <a:latin typeface="Source Code Pro"/>
                <a:ea typeface="Source Code Pro"/>
                <a:cs typeface="Source Code Pro"/>
                <a:sym typeface="Source Code Pro"/>
              </a:defRPr>
            </a:lvl2pPr>
            <a:lvl3pPr lvl="2" algn="r">
              <a:buNone/>
              <a:defRPr sz="1000">
                <a:solidFill>
                  <a:schemeClr val="accent1"/>
                </a:solidFill>
                <a:latin typeface="Source Code Pro"/>
                <a:ea typeface="Source Code Pro"/>
                <a:cs typeface="Source Code Pro"/>
                <a:sym typeface="Source Code Pro"/>
              </a:defRPr>
            </a:lvl3pPr>
            <a:lvl4pPr lvl="3" algn="r">
              <a:buNone/>
              <a:defRPr sz="1000">
                <a:solidFill>
                  <a:schemeClr val="accent1"/>
                </a:solidFill>
                <a:latin typeface="Source Code Pro"/>
                <a:ea typeface="Source Code Pro"/>
                <a:cs typeface="Source Code Pro"/>
                <a:sym typeface="Source Code Pro"/>
              </a:defRPr>
            </a:lvl4pPr>
            <a:lvl5pPr lvl="4" algn="r">
              <a:buNone/>
              <a:defRPr sz="1000">
                <a:solidFill>
                  <a:schemeClr val="accent1"/>
                </a:solidFill>
                <a:latin typeface="Source Code Pro"/>
                <a:ea typeface="Source Code Pro"/>
                <a:cs typeface="Source Code Pro"/>
                <a:sym typeface="Source Code Pro"/>
              </a:defRPr>
            </a:lvl5pPr>
            <a:lvl6pPr lvl="5" algn="r">
              <a:buNone/>
              <a:defRPr sz="1000">
                <a:solidFill>
                  <a:schemeClr val="accent1"/>
                </a:solidFill>
                <a:latin typeface="Source Code Pro"/>
                <a:ea typeface="Source Code Pro"/>
                <a:cs typeface="Source Code Pro"/>
                <a:sym typeface="Source Code Pro"/>
              </a:defRPr>
            </a:lvl6pPr>
            <a:lvl7pPr lvl="6" algn="r">
              <a:buNone/>
              <a:defRPr sz="1000">
                <a:solidFill>
                  <a:schemeClr val="accent1"/>
                </a:solidFill>
                <a:latin typeface="Source Code Pro"/>
                <a:ea typeface="Source Code Pro"/>
                <a:cs typeface="Source Code Pro"/>
                <a:sym typeface="Source Code Pro"/>
              </a:defRPr>
            </a:lvl7pPr>
            <a:lvl8pPr lvl="7" algn="r">
              <a:buNone/>
              <a:defRPr sz="1000">
                <a:solidFill>
                  <a:schemeClr val="accent1"/>
                </a:solidFill>
                <a:latin typeface="Source Code Pro"/>
                <a:ea typeface="Source Code Pro"/>
                <a:cs typeface="Source Code Pro"/>
                <a:sym typeface="Source Code Pro"/>
              </a:defRPr>
            </a:lvl8pPr>
            <a:lvl9pPr lvl="8" algn="r">
              <a:buNone/>
              <a:defRPr sz="1000">
                <a:solidFill>
                  <a:schemeClr val="accent1"/>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www.youtube.com/watch?v=vTDYXxgTONQ" TargetMode="Externa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hyperlink" Target="https://www.backstage.com/magazine/article/guide-to-the-jerzy-grotowski-technique-74788/" TargetMode="External"/><Relationship Id="rId4" Type="http://schemas.openxmlformats.org/officeDocument/2006/relationships/hyperlink" Target="https://poets.org/poem/coffee-and-oranges" TargetMode="External"/><Relationship Id="rId9" Type="http://schemas.openxmlformats.org/officeDocument/2006/relationships/hyperlink" Target="https://www.youtube.com/watch?v=vTDYXxgTONQ" TargetMode="External"/><Relationship Id="rId5" Type="http://schemas.openxmlformats.org/officeDocument/2006/relationships/hyperlink" Target="https://www.nicole-brown.co.uk/reflective-model-according-to-kolb/" TargetMode="External"/><Relationship Id="rId6" Type="http://schemas.openxmlformats.org/officeDocument/2006/relationships/hyperlink" Target="https://www.backstage.com/magazine/article/viewpoints-acting-training-guide-76450/" TargetMode="External"/><Relationship Id="rId7" Type="http://schemas.openxmlformats.org/officeDocument/2006/relationships/hyperlink" Target="https://www.theatrefolk.com/blog/the-eight-efforts-laban-movement" TargetMode="External"/><Relationship Id="rId8" Type="http://schemas.openxmlformats.org/officeDocument/2006/relationships/hyperlink" Target="https://giovannifusetti.com/the-spirit-of-commedia-dellarte-melbourne/#:~:text=In%20the%20pedagogy%20of%20Jacques,Analysis%20of%20Movement%20and%20Improvisation"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hyperlink" Target="https://owendaly.com/jeff/grotows2.htm" TargetMode="External"/><Relationship Id="rId4" Type="http://schemas.openxmlformats.org/officeDocument/2006/relationships/hyperlink" Target="https://warehousetheatre.com/wp-content/uploads/2021/05/Resources-for-Laban-Efforts.pdf" TargetMode="External"/><Relationship Id="rId5" Type="http://schemas.openxmlformats.org/officeDocument/2006/relationships/hyperlink" Target="https://poets.org/poem/coffee-and-oranges" TargetMode="External"/><Relationship Id="rId6" Type="http://schemas.openxmlformats.org/officeDocument/2006/relationships/hyperlink" Target="https://www.youtube.com/watch?v=vTDYXxgTONQ"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5"/>
        </a:solidFill>
      </p:bgPr>
    </p:bg>
    <p:spTree>
      <p:nvGrpSpPr>
        <p:cNvPr id="55" name="Shape 55"/>
        <p:cNvGrpSpPr/>
        <p:nvPr/>
      </p:nvGrpSpPr>
      <p:grpSpPr>
        <a:xfrm>
          <a:off x="0" y="0"/>
          <a:ext cx="0" cy="0"/>
          <a:chOff x="0" y="0"/>
          <a:chExt cx="0" cy="0"/>
        </a:xfrm>
      </p:grpSpPr>
      <p:sp>
        <p:nvSpPr>
          <p:cNvPr id="56" name="Google Shape;56;p13"/>
          <p:cNvSpPr txBox="1"/>
          <p:nvPr>
            <p:ph type="ctrTitle"/>
          </p:nvPr>
        </p:nvSpPr>
        <p:spPr>
          <a:xfrm>
            <a:off x="311700" y="392150"/>
            <a:ext cx="8520600" cy="26904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Voice  and  Movement</a:t>
            </a:r>
            <a:endParaRPr/>
          </a:p>
        </p:txBody>
      </p:sp>
      <p:sp>
        <p:nvSpPr>
          <p:cNvPr id="57" name="Google Shape;57;p13"/>
          <p:cNvSpPr txBox="1"/>
          <p:nvPr>
            <p:ph idx="1" type="subTitle"/>
          </p:nvPr>
        </p:nvSpPr>
        <p:spPr>
          <a:xfrm>
            <a:off x="311700" y="3890400"/>
            <a:ext cx="8520600" cy="7062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
              <a:t>Vincent Catchpole Process Workbook</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4"/>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Contents</a:t>
            </a:r>
            <a:endParaRPr/>
          </a:p>
        </p:txBody>
      </p:sp>
      <p:sp>
        <p:nvSpPr>
          <p:cNvPr id="63" name="Google Shape;63;p14"/>
          <p:cNvSpPr txBox="1"/>
          <p:nvPr>
            <p:ph idx="1" type="body"/>
          </p:nvPr>
        </p:nvSpPr>
        <p:spPr>
          <a:xfrm>
            <a:off x="311700" y="1228675"/>
            <a:ext cx="3987300" cy="33402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AutoNum type="arabicPeriod"/>
            </a:pPr>
            <a:r>
              <a:rPr lang="en"/>
              <a:t>Jerzy Grotowski</a:t>
            </a:r>
            <a:endParaRPr/>
          </a:p>
          <a:p>
            <a:pPr indent="-342900" lvl="0" marL="457200" rtl="0" algn="l">
              <a:spcBef>
                <a:spcPts val="0"/>
              </a:spcBef>
              <a:spcAft>
                <a:spcPts val="0"/>
              </a:spcAft>
              <a:buSzPts val="1800"/>
              <a:buAutoNum type="arabicPeriod"/>
            </a:pPr>
            <a:r>
              <a:rPr lang="en"/>
              <a:t>Rudolf Laban</a:t>
            </a:r>
            <a:endParaRPr/>
          </a:p>
          <a:p>
            <a:pPr indent="-342900" lvl="0" marL="457200" rtl="0" algn="l">
              <a:spcBef>
                <a:spcPts val="0"/>
              </a:spcBef>
              <a:spcAft>
                <a:spcPts val="0"/>
              </a:spcAft>
              <a:buSzPts val="1800"/>
              <a:buAutoNum type="arabicPeriod"/>
            </a:pPr>
            <a:r>
              <a:rPr lang="en"/>
              <a:t>Anne Bogart</a:t>
            </a:r>
            <a:endParaRPr/>
          </a:p>
          <a:p>
            <a:pPr indent="-342900" lvl="0" marL="457200" rtl="0" algn="l">
              <a:spcBef>
                <a:spcPts val="0"/>
              </a:spcBef>
              <a:spcAft>
                <a:spcPts val="0"/>
              </a:spcAft>
              <a:buSzPts val="1800"/>
              <a:buAutoNum type="arabicPeriod"/>
            </a:pPr>
            <a:r>
              <a:rPr lang="en"/>
              <a:t>Jacques Lecoq</a:t>
            </a:r>
            <a:endParaRPr/>
          </a:p>
          <a:p>
            <a:pPr indent="-342900" lvl="0" marL="457200" rtl="0" algn="l">
              <a:spcBef>
                <a:spcPts val="0"/>
              </a:spcBef>
              <a:spcAft>
                <a:spcPts val="0"/>
              </a:spcAft>
              <a:buSzPts val="1800"/>
              <a:buAutoNum type="arabicPeriod"/>
            </a:pPr>
            <a:r>
              <a:rPr lang="en"/>
              <a:t>Practical Reflection</a:t>
            </a:r>
            <a:endParaRPr/>
          </a:p>
          <a:p>
            <a:pPr indent="-342900" lvl="0" marL="457200" rtl="0" algn="l">
              <a:spcBef>
                <a:spcPts val="0"/>
              </a:spcBef>
              <a:spcAft>
                <a:spcPts val="0"/>
              </a:spcAft>
              <a:buSzPts val="1800"/>
              <a:buAutoNum type="arabicPeriod"/>
            </a:pPr>
            <a:r>
              <a:rPr lang="en"/>
              <a:t>References</a:t>
            </a:r>
            <a:endParaRPr/>
          </a:p>
          <a:p>
            <a:pPr indent="-342900" lvl="0" marL="457200" rtl="0" algn="l">
              <a:spcBef>
                <a:spcPts val="0"/>
              </a:spcBef>
              <a:spcAft>
                <a:spcPts val="0"/>
              </a:spcAft>
              <a:buSzPts val="1800"/>
              <a:buAutoNum type="arabicPeriod"/>
            </a:pPr>
            <a:r>
              <a:rPr lang="en"/>
              <a:t>Appendices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5"/>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Jerzy Grotowski</a:t>
            </a:r>
            <a:endParaRPr/>
          </a:p>
        </p:txBody>
      </p:sp>
      <p:sp>
        <p:nvSpPr>
          <p:cNvPr id="69" name="Google Shape;69;p15"/>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70000" lnSpcReduction="10000"/>
          </a:bodyPr>
          <a:lstStyle/>
          <a:p>
            <a:pPr indent="-308610" lvl="0" marL="457200" rtl="0" algn="l">
              <a:spcBef>
                <a:spcPts val="0"/>
              </a:spcBef>
              <a:spcAft>
                <a:spcPts val="0"/>
              </a:spcAft>
              <a:buSzPct val="100000"/>
              <a:buChar char="●"/>
            </a:pPr>
            <a:r>
              <a:rPr lang="en"/>
              <a:t>In lesson we were introduced to Grotowski’s Statement of Principles (see Appendix 1). At first these principles were quite difficult to understand but I was able to interpret them in ways that I could use. Grotowski’s main themes are: ‘Acting Through Focus and Awareness, Human Contact, Silence, Memory Work, Voice and Physical Training’ (Backstage, 2022).</a:t>
            </a:r>
            <a:endParaRPr/>
          </a:p>
          <a:p>
            <a:pPr indent="-308610" lvl="0" marL="457200" rtl="0" algn="l">
              <a:spcBef>
                <a:spcPts val="0"/>
              </a:spcBef>
              <a:spcAft>
                <a:spcPts val="0"/>
              </a:spcAft>
              <a:buSzPct val="100000"/>
              <a:buChar char="●"/>
            </a:pPr>
            <a:r>
              <a:rPr lang="en"/>
              <a:t>I feel all of these themes can be equally important to the idea of movement. Human contact, for example, has been used many times in our sessions to build a relationship between us as performers. The main example I think of is when we all had to collectively ‘melt’ as a group, using each other’s bodies to </a:t>
            </a:r>
            <a:r>
              <a:rPr lang="en"/>
              <a:t>affect</a:t>
            </a:r>
            <a:r>
              <a:rPr lang="en"/>
              <a:t> our own movement, simply put, by being in each </a:t>
            </a:r>
            <a:r>
              <a:rPr lang="en"/>
              <a:t>other's</a:t>
            </a:r>
            <a:r>
              <a:rPr lang="en"/>
              <a:t> way. This exercise was good for me because it was an introduction to the idea that you need to let go of yourself when performing, and to have everybody in the same position made us all comfortable to do this, as we knew we were not alone. This exercise was an incredibly helpful introduction to this idea for me and will help me to </a:t>
            </a:r>
            <a:r>
              <a:rPr lang="en"/>
              <a:t>embrace</a:t>
            </a:r>
            <a:r>
              <a:rPr lang="en"/>
              <a:t> my roles going forward in performing.</a:t>
            </a:r>
            <a:endParaRPr>
              <a:solidFill>
                <a:srgbClr val="B45F06"/>
              </a:solidFill>
            </a:endParaRPr>
          </a:p>
        </p:txBody>
      </p:sp>
      <p:pic>
        <p:nvPicPr>
          <p:cNvPr id="70" name="Google Shape;70;p15"/>
          <p:cNvPicPr preferRelativeResize="0"/>
          <p:nvPr/>
        </p:nvPicPr>
        <p:blipFill>
          <a:blip r:embed="rId3">
            <a:alphaModFix/>
          </a:blip>
          <a:stretch>
            <a:fillRect/>
          </a:stretch>
        </p:blipFill>
        <p:spPr>
          <a:xfrm>
            <a:off x="6932259" y="225438"/>
            <a:ext cx="1464766" cy="9358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6"/>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Jerzy Grotowski</a:t>
            </a:r>
            <a:endParaRPr/>
          </a:p>
        </p:txBody>
      </p:sp>
      <p:sp>
        <p:nvSpPr>
          <p:cNvPr id="76" name="Google Shape;76;p16"/>
          <p:cNvSpPr txBox="1"/>
          <p:nvPr>
            <p:ph idx="1" type="body"/>
          </p:nvPr>
        </p:nvSpPr>
        <p:spPr>
          <a:xfrm>
            <a:off x="311700" y="1228675"/>
            <a:ext cx="8520600" cy="3340200"/>
          </a:xfrm>
          <a:prstGeom prst="rect">
            <a:avLst/>
          </a:prstGeom>
        </p:spPr>
        <p:txBody>
          <a:bodyPr anchorCtr="0" anchor="t" bIns="91425" lIns="91425" spcFirstLastPara="1" rIns="91425" wrap="square" tIns="91425">
            <a:normAutofit lnSpcReduction="20000"/>
          </a:bodyPr>
          <a:lstStyle/>
          <a:p>
            <a:pPr indent="-342900" lvl="0" marL="457200" rtl="0" algn="l">
              <a:spcBef>
                <a:spcPts val="0"/>
              </a:spcBef>
              <a:spcAft>
                <a:spcPts val="0"/>
              </a:spcAft>
              <a:buSzPts val="1800"/>
              <a:buChar char="●"/>
            </a:pPr>
            <a:r>
              <a:rPr lang="en"/>
              <a:t>To summarise my findings on Grotowski’s principles themselves: Acting lets us be who we really are without wearing any sort of mask, we should all respect each other’s autonomy and good art cannot be made through necessity but only through true passion and creativity.</a:t>
            </a:r>
            <a:endParaRPr/>
          </a:p>
          <a:p>
            <a:pPr indent="-342900" lvl="0" marL="457200" rtl="0" algn="l">
              <a:spcBef>
                <a:spcPts val="0"/>
              </a:spcBef>
              <a:spcAft>
                <a:spcPts val="0"/>
              </a:spcAft>
              <a:buSzPts val="1800"/>
              <a:buChar char="●"/>
            </a:pPr>
            <a:r>
              <a:rPr lang="en"/>
              <a:t>I think these are important points for a performer to understand, going forward they will be a reminder for me to respect my fellow performers’ visions, ability and feelings, and to remember that I have to be passionate and put effort into my work to achieve a great performance. </a:t>
            </a:r>
            <a:r>
              <a:rPr lang="en"/>
              <a:t>Grotowski</a:t>
            </a:r>
            <a:r>
              <a:rPr lang="en"/>
              <a:t> has shown me that I need to let go, remain professional but enjoy what I do.</a:t>
            </a:r>
            <a:endParaRPr>
              <a:solidFill>
                <a:srgbClr val="B45F06"/>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7"/>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Rudolf Laban</a:t>
            </a:r>
            <a:endParaRPr/>
          </a:p>
        </p:txBody>
      </p:sp>
      <p:sp>
        <p:nvSpPr>
          <p:cNvPr id="82" name="Google Shape;82;p17"/>
          <p:cNvSpPr txBox="1"/>
          <p:nvPr>
            <p:ph idx="1" type="body"/>
          </p:nvPr>
        </p:nvSpPr>
        <p:spPr>
          <a:xfrm>
            <a:off x="311700" y="1093850"/>
            <a:ext cx="5984100" cy="3747000"/>
          </a:xfrm>
          <a:prstGeom prst="rect">
            <a:avLst/>
          </a:prstGeom>
        </p:spPr>
        <p:txBody>
          <a:bodyPr anchorCtr="0" anchor="t" bIns="91425" lIns="91425" spcFirstLastPara="1" rIns="91425" wrap="square" tIns="91425">
            <a:normAutofit fontScale="55000" lnSpcReduction="10000"/>
          </a:bodyPr>
          <a:lstStyle/>
          <a:p>
            <a:pPr indent="-291465" lvl="0" marL="457200" rtl="0" algn="l">
              <a:spcBef>
                <a:spcPts val="0"/>
              </a:spcBef>
              <a:spcAft>
                <a:spcPts val="0"/>
              </a:spcAft>
              <a:buSzPct val="100000"/>
              <a:buChar char="●"/>
            </a:pPr>
            <a:r>
              <a:rPr lang="en"/>
              <a:t>Laban’s Eight efforts were </a:t>
            </a:r>
            <a:r>
              <a:rPr lang="en"/>
              <a:t>designed</a:t>
            </a:r>
            <a:r>
              <a:rPr lang="en"/>
              <a:t> ‘as a way to extend an actor’s movement vocabulary and </a:t>
            </a:r>
            <a:r>
              <a:rPr lang="en"/>
              <a:t>ability</a:t>
            </a:r>
            <a:r>
              <a:rPr lang="en"/>
              <a:t> to play characters physically’ (Espeland, T. 2024) Essentially, they are </a:t>
            </a:r>
            <a:r>
              <a:rPr lang="en"/>
              <a:t>categories</a:t>
            </a:r>
            <a:r>
              <a:rPr lang="en"/>
              <a:t> of ways in which a character can move and what exactly those movements might represent in said character; these </a:t>
            </a:r>
            <a:r>
              <a:rPr lang="en"/>
              <a:t>categories</a:t>
            </a:r>
            <a:r>
              <a:rPr lang="en"/>
              <a:t> are the weight, space, time and flow of movement.</a:t>
            </a:r>
            <a:endParaRPr/>
          </a:p>
          <a:p>
            <a:pPr indent="-291465" lvl="0" marL="457200" rtl="0" algn="l">
              <a:spcBef>
                <a:spcPts val="0"/>
              </a:spcBef>
              <a:spcAft>
                <a:spcPts val="0"/>
              </a:spcAft>
              <a:buSzPct val="100000"/>
              <a:buChar char="●"/>
            </a:pPr>
            <a:r>
              <a:rPr lang="en"/>
              <a:t>The task we were given was to interpret the lines of a poem by using the Laban effort graph (see Appendix 2). This was a helpful introduction to Laban’s ideas which in and of themselves hold a very effective summary of many different ways to move. Combinations of </a:t>
            </a:r>
            <a:r>
              <a:rPr lang="en"/>
              <a:t>different</a:t>
            </a:r>
            <a:r>
              <a:rPr lang="en"/>
              <a:t> qualities of movement help create a </a:t>
            </a:r>
            <a:r>
              <a:rPr lang="en"/>
              <a:t>different</a:t>
            </a:r>
            <a:r>
              <a:rPr lang="en"/>
              <a:t> feel, even through slight change. For example: a movement can be heavy, direct, quick and bound, this would be a punching movement. However, one change of speed from quick to slow suddenly changes the movement to a pressing action, which can completely change its meaning and therefore, the characterisation. </a:t>
            </a:r>
            <a:endParaRPr/>
          </a:p>
          <a:p>
            <a:pPr indent="-291465" lvl="0" marL="457200" rtl="0" algn="l">
              <a:spcBef>
                <a:spcPts val="0"/>
              </a:spcBef>
              <a:spcAft>
                <a:spcPts val="0"/>
              </a:spcAft>
              <a:buSzPct val="100000"/>
              <a:buChar char="●"/>
            </a:pPr>
            <a:r>
              <a:rPr lang="en"/>
              <a:t>I will be sure to use Laban’s effort graph in the future as it has helped to simplify my view of movements and how they can represent character, which will help me better characterize physically in performance. Additionally, the task itself was a useful introduction to adapting poetry into movement, which will be extremely helpful for our devised practical performance.</a:t>
            </a:r>
            <a:endParaRPr/>
          </a:p>
        </p:txBody>
      </p:sp>
      <p:pic>
        <p:nvPicPr>
          <p:cNvPr id="83" name="Google Shape;83;p17"/>
          <p:cNvPicPr preferRelativeResize="0"/>
          <p:nvPr/>
        </p:nvPicPr>
        <p:blipFill>
          <a:blip r:embed="rId3">
            <a:alphaModFix/>
          </a:blip>
          <a:stretch>
            <a:fillRect/>
          </a:stretch>
        </p:blipFill>
        <p:spPr>
          <a:xfrm>
            <a:off x="6766575" y="565225"/>
            <a:ext cx="1859775" cy="1687825"/>
          </a:xfrm>
          <a:prstGeom prst="rect">
            <a:avLst/>
          </a:prstGeom>
          <a:noFill/>
          <a:ln>
            <a:noFill/>
          </a:ln>
        </p:spPr>
      </p:pic>
      <p:pic>
        <p:nvPicPr>
          <p:cNvPr id="84" name="Google Shape;84;p17"/>
          <p:cNvPicPr preferRelativeResize="0"/>
          <p:nvPr/>
        </p:nvPicPr>
        <p:blipFill rotWithShape="1">
          <a:blip r:embed="rId4">
            <a:alphaModFix/>
          </a:blip>
          <a:srcRect b="3264" l="0" r="0" t="2653"/>
          <a:stretch/>
        </p:blipFill>
        <p:spPr>
          <a:xfrm>
            <a:off x="6205087" y="2571743"/>
            <a:ext cx="2698704" cy="16878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8"/>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Anne Bogart</a:t>
            </a:r>
            <a:endParaRPr/>
          </a:p>
        </p:txBody>
      </p:sp>
      <p:sp>
        <p:nvSpPr>
          <p:cNvPr id="90" name="Google Shape;90;p18"/>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85000" lnSpcReduction="20000"/>
          </a:bodyPr>
          <a:lstStyle/>
          <a:p>
            <a:pPr indent="-325755" lvl="0" marL="457200" rtl="0" algn="l">
              <a:spcBef>
                <a:spcPts val="0"/>
              </a:spcBef>
              <a:spcAft>
                <a:spcPts val="0"/>
              </a:spcAft>
              <a:buSzPct val="100000"/>
              <a:buChar char="●"/>
            </a:pPr>
            <a:r>
              <a:rPr lang="en"/>
              <a:t>Anne Bogart’s viewpoints are broken into two categories, one for physical and one for vocal. These consist of:</a:t>
            </a:r>
            <a:endParaRPr/>
          </a:p>
          <a:p>
            <a:pPr indent="0" lvl="0" marL="0" rtl="0" algn="l">
              <a:spcBef>
                <a:spcPts val="1200"/>
              </a:spcBef>
              <a:spcAft>
                <a:spcPts val="0"/>
              </a:spcAft>
              <a:buNone/>
            </a:pPr>
            <a:r>
              <a:rPr lang="en"/>
              <a:t>Physical viewpoints:</a:t>
            </a:r>
            <a:endParaRPr/>
          </a:p>
          <a:p>
            <a:pPr indent="-325755" lvl="0" marL="457200" rtl="0" algn="l">
              <a:spcBef>
                <a:spcPts val="1200"/>
              </a:spcBef>
              <a:spcAft>
                <a:spcPts val="0"/>
              </a:spcAft>
              <a:buSzPct val="100000"/>
              <a:buChar char="●"/>
            </a:pPr>
            <a:r>
              <a:rPr lang="en"/>
              <a:t>Spatial relationship</a:t>
            </a:r>
            <a:endParaRPr/>
          </a:p>
          <a:p>
            <a:pPr indent="-325755" lvl="0" marL="457200" rtl="0" algn="l">
              <a:spcBef>
                <a:spcPts val="0"/>
              </a:spcBef>
              <a:spcAft>
                <a:spcPts val="0"/>
              </a:spcAft>
              <a:buSzPct val="100000"/>
              <a:buChar char="●"/>
            </a:pPr>
            <a:r>
              <a:rPr lang="en"/>
              <a:t>Kinesthetic response</a:t>
            </a:r>
            <a:endParaRPr/>
          </a:p>
          <a:p>
            <a:pPr indent="-325755" lvl="0" marL="457200" rtl="0" algn="l">
              <a:spcBef>
                <a:spcPts val="0"/>
              </a:spcBef>
              <a:spcAft>
                <a:spcPts val="0"/>
              </a:spcAft>
              <a:buSzPct val="100000"/>
              <a:buChar char="●"/>
            </a:pPr>
            <a:r>
              <a:rPr lang="en"/>
              <a:t>Shape</a:t>
            </a:r>
            <a:endParaRPr/>
          </a:p>
          <a:p>
            <a:pPr indent="-325755" lvl="0" marL="457200" rtl="0" algn="l">
              <a:spcBef>
                <a:spcPts val="0"/>
              </a:spcBef>
              <a:spcAft>
                <a:spcPts val="0"/>
              </a:spcAft>
              <a:buSzPct val="100000"/>
              <a:buChar char="●"/>
            </a:pPr>
            <a:r>
              <a:rPr lang="en"/>
              <a:t>Gesture</a:t>
            </a:r>
            <a:endParaRPr/>
          </a:p>
          <a:p>
            <a:pPr indent="-325755" lvl="0" marL="457200" rtl="0" algn="l">
              <a:spcBef>
                <a:spcPts val="0"/>
              </a:spcBef>
              <a:spcAft>
                <a:spcPts val="0"/>
              </a:spcAft>
              <a:buSzPct val="100000"/>
              <a:buChar char="●"/>
            </a:pPr>
            <a:r>
              <a:rPr lang="en"/>
              <a:t>Repetition</a:t>
            </a:r>
            <a:endParaRPr/>
          </a:p>
          <a:p>
            <a:pPr indent="-325755" lvl="0" marL="457200" rtl="0" algn="l">
              <a:spcBef>
                <a:spcPts val="0"/>
              </a:spcBef>
              <a:spcAft>
                <a:spcPts val="0"/>
              </a:spcAft>
              <a:buSzPct val="100000"/>
              <a:buChar char="●"/>
            </a:pPr>
            <a:r>
              <a:rPr lang="en"/>
              <a:t>Architecture</a:t>
            </a:r>
            <a:endParaRPr/>
          </a:p>
          <a:p>
            <a:pPr indent="-325755" lvl="0" marL="457200" rtl="0" algn="l">
              <a:spcBef>
                <a:spcPts val="0"/>
              </a:spcBef>
              <a:spcAft>
                <a:spcPts val="0"/>
              </a:spcAft>
              <a:buSzPct val="100000"/>
              <a:buChar char="●"/>
            </a:pPr>
            <a:r>
              <a:rPr lang="en"/>
              <a:t>Tempo</a:t>
            </a:r>
            <a:endParaRPr/>
          </a:p>
          <a:p>
            <a:pPr indent="-325755" lvl="0" marL="457200" rtl="0" algn="l">
              <a:spcBef>
                <a:spcPts val="0"/>
              </a:spcBef>
              <a:spcAft>
                <a:spcPts val="0"/>
              </a:spcAft>
              <a:buSzPct val="100000"/>
              <a:buChar char="●"/>
            </a:pPr>
            <a:r>
              <a:rPr lang="en"/>
              <a:t>Relation</a:t>
            </a:r>
            <a:endParaRPr/>
          </a:p>
          <a:p>
            <a:pPr indent="-325755" lvl="0" marL="457200" rtl="0" algn="l">
              <a:spcBef>
                <a:spcPts val="0"/>
              </a:spcBef>
              <a:spcAft>
                <a:spcPts val="0"/>
              </a:spcAft>
              <a:buSzPct val="100000"/>
              <a:buChar char="●"/>
            </a:pPr>
            <a:r>
              <a:rPr lang="en"/>
              <a:t>Topography</a:t>
            </a:r>
            <a:r>
              <a:rPr lang="en"/>
              <a:t> </a:t>
            </a:r>
            <a:endParaRPr/>
          </a:p>
        </p:txBody>
      </p:sp>
      <p:pic>
        <p:nvPicPr>
          <p:cNvPr id="91" name="Google Shape;91;p18"/>
          <p:cNvPicPr preferRelativeResize="0"/>
          <p:nvPr/>
        </p:nvPicPr>
        <p:blipFill>
          <a:blip r:embed="rId3">
            <a:alphaModFix/>
          </a:blip>
          <a:stretch>
            <a:fillRect/>
          </a:stretch>
        </p:blipFill>
        <p:spPr>
          <a:xfrm>
            <a:off x="7318775" y="79024"/>
            <a:ext cx="1149652" cy="1149652"/>
          </a:xfrm>
          <a:prstGeom prst="rect">
            <a:avLst/>
          </a:prstGeom>
          <a:noFill/>
          <a:ln>
            <a:noFill/>
          </a:ln>
        </p:spPr>
      </p:pic>
      <p:sp>
        <p:nvSpPr>
          <p:cNvPr id="92" name="Google Shape;92;p18"/>
          <p:cNvSpPr txBox="1"/>
          <p:nvPr/>
        </p:nvSpPr>
        <p:spPr>
          <a:xfrm>
            <a:off x="3806300" y="1831450"/>
            <a:ext cx="4628700" cy="1721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Source Code Pro"/>
                <a:ea typeface="Source Code Pro"/>
                <a:cs typeface="Source Code Pro"/>
                <a:sym typeface="Source Code Pro"/>
              </a:rPr>
              <a:t>Vocal viewpoints:</a:t>
            </a:r>
            <a:endParaRPr sz="1800">
              <a:solidFill>
                <a:schemeClr val="dk2"/>
              </a:solidFill>
              <a:latin typeface="Source Code Pro"/>
              <a:ea typeface="Source Code Pro"/>
              <a:cs typeface="Source Code Pro"/>
              <a:sym typeface="Source Code Pro"/>
            </a:endParaRPr>
          </a:p>
          <a:p>
            <a:pPr indent="-342900" lvl="0" marL="457200" rtl="0" algn="l">
              <a:spcBef>
                <a:spcPts val="0"/>
              </a:spcBef>
              <a:spcAft>
                <a:spcPts val="0"/>
              </a:spcAft>
              <a:buClr>
                <a:schemeClr val="dk2"/>
              </a:buClr>
              <a:buSzPts val="1800"/>
              <a:buFont typeface="Source Code Pro"/>
              <a:buChar char="●"/>
            </a:pPr>
            <a:r>
              <a:rPr lang="en" sz="1800">
                <a:solidFill>
                  <a:schemeClr val="dk2"/>
                </a:solidFill>
                <a:latin typeface="Source Code Pro"/>
                <a:ea typeface="Source Code Pro"/>
                <a:cs typeface="Source Code Pro"/>
                <a:sym typeface="Source Code Pro"/>
              </a:rPr>
              <a:t>Pitch</a:t>
            </a:r>
            <a:endParaRPr sz="1800">
              <a:solidFill>
                <a:schemeClr val="dk2"/>
              </a:solidFill>
              <a:latin typeface="Source Code Pro"/>
              <a:ea typeface="Source Code Pro"/>
              <a:cs typeface="Source Code Pro"/>
              <a:sym typeface="Source Code Pro"/>
            </a:endParaRPr>
          </a:p>
          <a:p>
            <a:pPr indent="-342900" lvl="0" marL="457200" rtl="0" algn="l">
              <a:spcBef>
                <a:spcPts val="0"/>
              </a:spcBef>
              <a:spcAft>
                <a:spcPts val="0"/>
              </a:spcAft>
              <a:buClr>
                <a:schemeClr val="dk2"/>
              </a:buClr>
              <a:buSzPts val="1800"/>
              <a:buFont typeface="Source Code Pro"/>
              <a:buChar char="●"/>
            </a:pPr>
            <a:r>
              <a:rPr lang="en" sz="1800">
                <a:solidFill>
                  <a:schemeClr val="dk2"/>
                </a:solidFill>
                <a:latin typeface="Source Code Pro"/>
                <a:ea typeface="Source Code Pro"/>
                <a:cs typeface="Source Code Pro"/>
                <a:sym typeface="Source Code Pro"/>
              </a:rPr>
              <a:t>Dynamic</a:t>
            </a:r>
            <a:endParaRPr sz="1800">
              <a:solidFill>
                <a:schemeClr val="dk2"/>
              </a:solidFill>
              <a:latin typeface="Source Code Pro"/>
              <a:ea typeface="Source Code Pro"/>
              <a:cs typeface="Source Code Pro"/>
              <a:sym typeface="Source Code Pro"/>
            </a:endParaRPr>
          </a:p>
          <a:p>
            <a:pPr indent="-342900" lvl="0" marL="457200" rtl="0" algn="l">
              <a:spcBef>
                <a:spcPts val="0"/>
              </a:spcBef>
              <a:spcAft>
                <a:spcPts val="0"/>
              </a:spcAft>
              <a:buClr>
                <a:schemeClr val="dk2"/>
              </a:buClr>
              <a:buSzPts val="1800"/>
              <a:buFont typeface="Source Code Pro"/>
              <a:buChar char="●"/>
            </a:pPr>
            <a:r>
              <a:rPr lang="en" sz="1800">
                <a:solidFill>
                  <a:schemeClr val="dk2"/>
                </a:solidFill>
                <a:latin typeface="Source Code Pro"/>
                <a:ea typeface="Source Code Pro"/>
                <a:cs typeface="Source Code Pro"/>
                <a:sym typeface="Source Code Pro"/>
              </a:rPr>
              <a:t>Acceleration/Deceleration</a:t>
            </a:r>
            <a:endParaRPr sz="1800">
              <a:solidFill>
                <a:schemeClr val="dk2"/>
              </a:solidFill>
              <a:latin typeface="Source Code Pro"/>
              <a:ea typeface="Source Code Pro"/>
              <a:cs typeface="Source Code Pro"/>
              <a:sym typeface="Source Code Pro"/>
            </a:endParaRPr>
          </a:p>
          <a:p>
            <a:pPr indent="-342900" lvl="0" marL="457200" rtl="0" algn="l">
              <a:spcBef>
                <a:spcPts val="0"/>
              </a:spcBef>
              <a:spcAft>
                <a:spcPts val="0"/>
              </a:spcAft>
              <a:buClr>
                <a:schemeClr val="dk2"/>
              </a:buClr>
              <a:buSzPts val="1800"/>
              <a:buFont typeface="Source Code Pro"/>
              <a:buChar char="●"/>
            </a:pPr>
            <a:r>
              <a:rPr lang="en" sz="1800">
                <a:solidFill>
                  <a:schemeClr val="dk2"/>
                </a:solidFill>
                <a:latin typeface="Source Code Pro"/>
                <a:ea typeface="Source Code Pro"/>
                <a:cs typeface="Source Code Pro"/>
                <a:sym typeface="Source Code Pro"/>
              </a:rPr>
              <a:t>Silence</a:t>
            </a:r>
            <a:endParaRPr sz="1800">
              <a:solidFill>
                <a:schemeClr val="dk2"/>
              </a:solidFill>
              <a:latin typeface="Source Code Pro"/>
              <a:ea typeface="Source Code Pro"/>
              <a:cs typeface="Source Code Pro"/>
              <a:sym typeface="Source Code Pro"/>
            </a:endParaRPr>
          </a:p>
          <a:p>
            <a:pPr indent="-342900" lvl="0" marL="457200" rtl="0" algn="l">
              <a:spcBef>
                <a:spcPts val="0"/>
              </a:spcBef>
              <a:spcAft>
                <a:spcPts val="0"/>
              </a:spcAft>
              <a:buClr>
                <a:schemeClr val="dk2"/>
              </a:buClr>
              <a:buSzPts val="1800"/>
              <a:buFont typeface="Source Code Pro"/>
              <a:buChar char="●"/>
            </a:pPr>
            <a:r>
              <a:rPr lang="en" sz="1800">
                <a:solidFill>
                  <a:schemeClr val="dk2"/>
                </a:solidFill>
                <a:latin typeface="Source Code Pro"/>
                <a:ea typeface="Source Code Pro"/>
                <a:cs typeface="Source Code Pro"/>
                <a:sym typeface="Source Code Pro"/>
              </a:rPr>
              <a:t>Timbre</a:t>
            </a:r>
            <a:endParaRPr sz="1800">
              <a:solidFill>
                <a:schemeClr val="dk2"/>
              </a:solidFill>
              <a:latin typeface="Source Code Pro"/>
              <a:ea typeface="Source Code Pro"/>
              <a:cs typeface="Source Code Pro"/>
              <a:sym typeface="Source Code Pro"/>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9"/>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Anne Bogart</a:t>
            </a:r>
            <a:endParaRPr/>
          </a:p>
        </p:txBody>
      </p:sp>
      <p:sp>
        <p:nvSpPr>
          <p:cNvPr id="98" name="Google Shape;98;p19"/>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70000" lnSpcReduction="20000"/>
          </a:bodyPr>
          <a:lstStyle/>
          <a:p>
            <a:pPr indent="-308610" lvl="0" marL="457200" rtl="0" algn="l">
              <a:spcBef>
                <a:spcPts val="0"/>
              </a:spcBef>
              <a:spcAft>
                <a:spcPts val="0"/>
              </a:spcAft>
              <a:buSzPct val="100000"/>
              <a:buChar char="●"/>
            </a:pPr>
            <a:r>
              <a:rPr lang="en"/>
              <a:t>I found these viewpoint very interesting as there a few points I found to be obvious like the shape and speed of movement or the pitch and volume of voice but some of these viewpoints made me consider things I had never thought of before.</a:t>
            </a:r>
            <a:endParaRPr/>
          </a:p>
          <a:p>
            <a:pPr indent="-308610" lvl="0" marL="457200" rtl="0" algn="l">
              <a:spcBef>
                <a:spcPts val="0"/>
              </a:spcBef>
              <a:spcAft>
                <a:spcPts val="0"/>
              </a:spcAft>
              <a:buSzPct val="100000"/>
              <a:buChar char="●"/>
            </a:pPr>
            <a:r>
              <a:rPr lang="en"/>
              <a:t>Topography is a term I had never </a:t>
            </a:r>
            <a:r>
              <a:rPr lang="en"/>
              <a:t>affiliated</a:t>
            </a:r>
            <a:r>
              <a:rPr lang="en"/>
              <a:t> </a:t>
            </a:r>
            <a:r>
              <a:rPr lang="en"/>
              <a:t>with</a:t>
            </a:r>
            <a:r>
              <a:rPr lang="en"/>
              <a:t> movement but I now know it means ‘the way in which movement creates pattern or designs’ (Bustance, J. 2024). I find this very useful to have learnt going forward because I can now consciously consider how the body can make more than just a shape, but a combination of movements can form patterns. Perhaps even how I can use a still image of multiple people during my devised piece to create a scene using only the bodies of the performers on stage.</a:t>
            </a:r>
            <a:endParaRPr/>
          </a:p>
          <a:p>
            <a:pPr indent="-308610" lvl="0" marL="457200" rtl="0" algn="l">
              <a:spcBef>
                <a:spcPts val="0"/>
              </a:spcBef>
              <a:spcAft>
                <a:spcPts val="0"/>
              </a:spcAft>
              <a:buSzPct val="100000"/>
              <a:buChar char="●"/>
            </a:pPr>
            <a:r>
              <a:rPr lang="en"/>
              <a:t>Likewise how silence by itself is also a part of voice. I had </a:t>
            </a:r>
            <a:r>
              <a:rPr lang="en"/>
              <a:t>never</a:t>
            </a:r>
            <a:r>
              <a:rPr lang="en"/>
              <a:t> considered how absence of speaking or noise can have an </a:t>
            </a:r>
            <a:r>
              <a:rPr lang="en"/>
              <a:t>impact</a:t>
            </a:r>
            <a:r>
              <a:rPr lang="en"/>
              <a:t> but I am now aware that silence can mean tension, fear, or can even mean overwhelming joy and is much more </a:t>
            </a:r>
            <a:r>
              <a:rPr lang="en"/>
              <a:t>versatile</a:t>
            </a:r>
            <a:r>
              <a:rPr lang="en"/>
              <a:t> than I first thought. This will be especially helpful going forward as I can now more effectively use silence in my work, </a:t>
            </a:r>
            <a:r>
              <a:rPr lang="en"/>
              <a:t>without</a:t>
            </a:r>
            <a:r>
              <a:rPr lang="en"/>
              <a:t> thinking words or noise are always essential to a piece. </a:t>
            </a:r>
            <a:endParaRPr/>
          </a:p>
        </p:txBody>
      </p:sp>
      <p:pic>
        <p:nvPicPr>
          <p:cNvPr id="99" name="Google Shape;99;p19"/>
          <p:cNvPicPr preferRelativeResize="0"/>
          <p:nvPr/>
        </p:nvPicPr>
        <p:blipFill>
          <a:blip r:embed="rId3">
            <a:alphaModFix/>
          </a:blip>
          <a:stretch>
            <a:fillRect/>
          </a:stretch>
        </p:blipFill>
        <p:spPr>
          <a:xfrm>
            <a:off x="7318775" y="79024"/>
            <a:ext cx="1149652" cy="1149652"/>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20"/>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Jacques Lecoq</a:t>
            </a:r>
            <a:endParaRPr/>
          </a:p>
        </p:txBody>
      </p:sp>
      <p:sp>
        <p:nvSpPr>
          <p:cNvPr id="105" name="Google Shape;105;p20"/>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70000" lnSpcReduction="20000"/>
          </a:bodyPr>
          <a:lstStyle/>
          <a:p>
            <a:pPr indent="-308610" lvl="0" marL="457200" rtl="0" algn="l">
              <a:spcBef>
                <a:spcPts val="0"/>
              </a:spcBef>
              <a:spcAft>
                <a:spcPts val="0"/>
              </a:spcAft>
              <a:buSzPct val="100000"/>
              <a:buChar char="●"/>
            </a:pPr>
            <a:r>
              <a:rPr lang="en"/>
              <a:t>Jacques Lecoq was trained in commedia </a:t>
            </a:r>
            <a:r>
              <a:rPr lang="en"/>
              <a:t>dell'arte</a:t>
            </a:r>
            <a:r>
              <a:rPr lang="en"/>
              <a:t>, the art of ‘devising theatre through improvisation, starting from very strong physically based characters, or, more in general, masks’ (Fusetti, G. 2022). The use of masks is to remove the aspect of facial movement from performance </a:t>
            </a:r>
            <a:r>
              <a:rPr lang="en"/>
              <a:t>entirely</a:t>
            </a:r>
            <a:r>
              <a:rPr lang="en"/>
              <a:t> so that all feeling must be conveyed through movement of the body. This typically results in very over the top characterisation with highly exaggerated movements. This is to bring a focus on how the performer uses their whole body to emote rather than just using </a:t>
            </a:r>
            <a:r>
              <a:rPr lang="en"/>
              <a:t>their</a:t>
            </a:r>
            <a:r>
              <a:rPr lang="en"/>
              <a:t> face. Emotion is to be shown through the quality of actions, through the way a character walks and stands, even the way they hold their head when looking at a particular focus can show what they are feeling.</a:t>
            </a:r>
            <a:endParaRPr/>
          </a:p>
          <a:p>
            <a:pPr indent="-308610" lvl="0" marL="457200" rtl="0" algn="l">
              <a:spcBef>
                <a:spcPts val="0"/>
              </a:spcBef>
              <a:spcAft>
                <a:spcPts val="0"/>
              </a:spcAft>
              <a:buSzPct val="100000"/>
              <a:buChar char="●"/>
            </a:pPr>
            <a:r>
              <a:rPr lang="en"/>
              <a:t>Our task in class was to lie on the floor and wake up as if it were for the first time whilst wearing a neutral mask. This task helped me to experiment with my body movements and find more creative ways of showing fear, curiosity, drowsiness etc. And has therefore had the effect of making me consider how I show emotion using my body in general going forward in performing.</a:t>
            </a:r>
            <a:endParaRPr/>
          </a:p>
          <a:p>
            <a:pPr indent="0" lvl="0" marL="0" rtl="0" algn="l">
              <a:spcBef>
                <a:spcPts val="1200"/>
              </a:spcBef>
              <a:spcAft>
                <a:spcPts val="1200"/>
              </a:spcAft>
              <a:buNone/>
            </a:pPr>
            <a:r>
              <a:t/>
            </a:r>
            <a:endParaRPr/>
          </a:p>
        </p:txBody>
      </p:sp>
      <p:pic>
        <p:nvPicPr>
          <p:cNvPr id="106" name="Google Shape;106;p20"/>
          <p:cNvPicPr preferRelativeResize="0"/>
          <p:nvPr/>
        </p:nvPicPr>
        <p:blipFill>
          <a:blip r:embed="rId3">
            <a:alphaModFix/>
          </a:blip>
          <a:stretch>
            <a:fillRect/>
          </a:stretch>
        </p:blipFill>
        <p:spPr>
          <a:xfrm>
            <a:off x="7258250" y="73700"/>
            <a:ext cx="1154975" cy="1154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1"/>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Practical movement reflection</a:t>
            </a:r>
            <a:endParaRPr/>
          </a:p>
        </p:txBody>
      </p:sp>
      <p:sp>
        <p:nvSpPr>
          <p:cNvPr id="112" name="Google Shape;112;p21"/>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55000"/>
          </a:bodyPr>
          <a:lstStyle/>
          <a:p>
            <a:pPr indent="-291465" lvl="0" marL="457200" rtl="0" algn="l">
              <a:spcBef>
                <a:spcPts val="0"/>
              </a:spcBef>
              <a:spcAft>
                <a:spcPts val="0"/>
              </a:spcAft>
              <a:buSzPct val="100000"/>
              <a:buChar char="●"/>
            </a:pPr>
            <a:r>
              <a:rPr lang="en"/>
              <a:t>The poem I used as a basis for my practical movement piece was the poem ‘Coffee and Oranges’ by Joel Brouwer (see Appendix 3). I chose this poem </a:t>
            </a:r>
            <a:r>
              <a:rPr lang="en"/>
              <a:t>because the words used by Brouwer contain such vivid imagery that I thought would be a perfect opportunity to adapt into movement. An example from the text would be “Sharks, she said, and sure enough. A blunt snout, jumbled cemetery of teeth and quick black depthless eye thrashed the screen” (Brouwer, J. 2009). From this line, I wanted to use some of my knowledge from our work based on Jacques Lecoq’s animal studies. The idea of animal studies is to examine animal behaviour and mannerisms and to use them as reference for different character types. You experiment with different levels to find the right type of movement you would want for a specific character.</a:t>
            </a:r>
            <a:endParaRPr/>
          </a:p>
          <a:p>
            <a:pPr indent="-291465" lvl="0" marL="457200" rtl="0" algn="l">
              <a:spcBef>
                <a:spcPts val="0"/>
              </a:spcBef>
              <a:spcAft>
                <a:spcPts val="0"/>
              </a:spcAft>
              <a:buSzPct val="100000"/>
              <a:buChar char="●"/>
            </a:pPr>
            <a:r>
              <a:rPr lang="en"/>
              <a:t>I wanted to represent a shark through my movements. Sharks, to me, represent both an obvious threat and power but I also see sharks as almost regal in the way they move and conduct themselves. With this, I wanted to represent the sharks through standing very taught upright, with hands on my waist, elbows out, and both feet pointing outwards. The imagery I wanted to convey was both the literal imagery of the elbows and feet being the shark’s fins but also the sophistication and aforementioned regal nature of sharks. I used a similar effect for the description of the shark’s teeth. Keeping the upright posture and feet but moving the hands across the top and bottom of the face with fully extended fingers to both literally represent the threatening teeth but add a mysterious element to the shark by keeping our eyes covered and contrasting the still formal and polite feet position, to keep the audience questioning as to the true intentions of the shark.</a:t>
            </a:r>
            <a:endParaRPr/>
          </a:p>
        </p:txBody>
      </p:sp>
      <p:pic>
        <p:nvPicPr>
          <p:cNvPr id="113" name="Google Shape;113;p21"/>
          <p:cNvPicPr preferRelativeResize="0"/>
          <p:nvPr/>
        </p:nvPicPr>
        <p:blipFill>
          <a:blip r:embed="rId3">
            <a:alphaModFix/>
          </a:blip>
          <a:stretch>
            <a:fillRect/>
          </a:stretch>
        </p:blipFill>
        <p:spPr>
          <a:xfrm>
            <a:off x="6883000" y="211763"/>
            <a:ext cx="1778175" cy="10169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2"/>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Practical movement Reflection</a:t>
            </a:r>
            <a:endParaRPr/>
          </a:p>
        </p:txBody>
      </p:sp>
      <p:sp>
        <p:nvSpPr>
          <p:cNvPr id="119" name="Google Shape;119;p22"/>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47500"/>
          </a:bodyPr>
          <a:lstStyle/>
          <a:p>
            <a:pPr indent="0" lvl="0" marL="0" rtl="0" algn="l">
              <a:spcBef>
                <a:spcPts val="0"/>
              </a:spcBef>
              <a:spcAft>
                <a:spcPts val="0"/>
              </a:spcAft>
              <a:buNone/>
            </a:pPr>
            <a:r>
              <a:rPr lang="en"/>
              <a:t>I was also fond of the recurring line in the poem, the titular: “coffee and oranges” (Brouwer, J. 2009). I took a more literal sense to showing coffee and oranges in my movement by representing the coffee as a closed hand with the little finger sticking out and the orange as a balled up fist. My intent was to continue the idea of contrasts throughout the poem and I thought the politeness of the extended finger whilst holding a drink and the aggression of a balled up fist would add to this motif. I also </a:t>
            </a:r>
            <a:r>
              <a:rPr lang="en"/>
              <a:t>developed</a:t>
            </a:r>
            <a:r>
              <a:rPr lang="en"/>
              <a:t> the idea of a motif from the ballet “Still Life at the Penguin Cafe”, choreographed by David Bintley. In which there is also a recurring motif given by the penguin character throughout the </a:t>
            </a:r>
            <a:r>
              <a:rPr lang="en"/>
              <a:t>piece, intended to carry the piece’s meaning throughout (Still Life at the Penguin Cafe, The Ram:</a:t>
            </a:r>
            <a:r>
              <a:rPr lang="en" u="sng">
                <a:solidFill>
                  <a:schemeClr val="hlink"/>
                </a:solidFill>
                <a:hlinkClick r:id="rId3"/>
              </a:rPr>
              <a:t>https://www.youtube.com/watch?v=vTDYXxgTONQ</a:t>
            </a:r>
            <a:r>
              <a:rPr lang="en"/>
              <a:t> example found at timestamp 1:34)  However, whilst the penguin is supposed to represent a warning, my coffee and oranges are supposed to carry the theme of contrasts.</a:t>
            </a:r>
            <a:endParaRPr/>
          </a:p>
          <a:p>
            <a:pPr indent="0" lvl="0" marL="0" rtl="0" algn="l">
              <a:spcBef>
                <a:spcPts val="1200"/>
              </a:spcBef>
              <a:spcAft>
                <a:spcPts val="0"/>
              </a:spcAft>
              <a:buNone/>
            </a:pPr>
            <a:r>
              <a:rPr lang="en"/>
              <a:t>Most notes I was given after first performing my movement piece were related to my voice, or specifically use of voice.I delivered most of the poem in a very monotone way, not particularly considering my voice. To rectify this a </a:t>
            </a:r>
            <a:r>
              <a:rPr lang="en"/>
              <a:t>referred</a:t>
            </a:r>
            <a:r>
              <a:rPr lang="en"/>
              <a:t> back to Anne Bogart’s vocal </a:t>
            </a:r>
            <a:r>
              <a:rPr lang="en"/>
              <a:t>viewpoints</a:t>
            </a:r>
            <a:r>
              <a:rPr lang="en"/>
              <a:t> and considered what I could change. I noticed that at multiple points during the poem there were times that ‘he said’ and ‘she said’ are referenced, therefore I saw an opportunity to use my voice to show the different characters. I changed the pitch, dynamic and timbre of my voice when changing from the woman to the man’s point of view by making the woman higher, softer and more calming whereas the man would sound lower, harsher and I leaned more into my Birmingham accent. All of which was </a:t>
            </a:r>
            <a:r>
              <a:rPr lang="en"/>
              <a:t>intended</a:t>
            </a:r>
            <a:r>
              <a:rPr lang="en"/>
              <a:t> to show a more obvious change in character. </a:t>
            </a:r>
            <a:endParaRPr/>
          </a:p>
          <a:p>
            <a:pPr indent="0" lvl="0" marL="0" rtl="0" algn="l">
              <a:spcBef>
                <a:spcPts val="1200"/>
              </a:spcBef>
              <a:spcAft>
                <a:spcPts val="1200"/>
              </a:spcAft>
              <a:buNone/>
            </a:pPr>
            <a:r>
              <a:rPr lang="en"/>
              <a:t>To conclude, I was very happy with how my devised practical piece turned out, but given my emphasised focus on voice, if I were to redo the piece I would try to get more creative with my voice and </a:t>
            </a:r>
            <a:r>
              <a:rPr lang="en"/>
              <a:t>find</a:t>
            </a:r>
            <a:r>
              <a:rPr lang="en"/>
              <a:t> more instances in which I could change the different qualities to give certain lines more meaning.</a:t>
            </a:r>
            <a:endParaRPr/>
          </a:p>
        </p:txBody>
      </p:sp>
      <p:pic>
        <p:nvPicPr>
          <p:cNvPr id="120" name="Google Shape;120;p22"/>
          <p:cNvPicPr preferRelativeResize="0"/>
          <p:nvPr/>
        </p:nvPicPr>
        <p:blipFill>
          <a:blip r:embed="rId4">
            <a:alphaModFix/>
          </a:blip>
          <a:stretch>
            <a:fillRect/>
          </a:stretch>
        </p:blipFill>
        <p:spPr>
          <a:xfrm>
            <a:off x="6750236" y="132850"/>
            <a:ext cx="948314" cy="10958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23"/>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endParaRPr/>
          </a:p>
        </p:txBody>
      </p:sp>
      <p:sp>
        <p:nvSpPr>
          <p:cNvPr id="126" name="Google Shape;126;p23"/>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47500"/>
          </a:bodyPr>
          <a:lstStyle/>
          <a:p>
            <a:pPr indent="0" lvl="0" marL="0" rtl="0" algn="l">
              <a:spcBef>
                <a:spcPts val="0"/>
              </a:spcBef>
              <a:spcAft>
                <a:spcPts val="0"/>
              </a:spcAft>
              <a:buNone/>
            </a:pPr>
            <a:r>
              <a:rPr lang="en"/>
              <a:t>Backstage (2022) Guide to the Jerzy Grotowski Technique,  Available at: </a:t>
            </a:r>
            <a:r>
              <a:rPr lang="en" u="sng">
                <a:solidFill>
                  <a:schemeClr val="hlink"/>
                </a:solidFill>
                <a:hlinkClick r:id="rId3"/>
              </a:rPr>
              <a:t>https://www.backstage.com/magazine/article/guide-to-the-jerzy-grotowski-technique-74788/</a:t>
            </a:r>
            <a:r>
              <a:rPr lang="en"/>
              <a:t> </a:t>
            </a:r>
            <a:endParaRPr/>
          </a:p>
          <a:p>
            <a:pPr indent="0" lvl="0" marL="0" rtl="0" algn="l">
              <a:spcBef>
                <a:spcPts val="1200"/>
              </a:spcBef>
              <a:spcAft>
                <a:spcPts val="0"/>
              </a:spcAft>
              <a:buNone/>
            </a:pPr>
            <a:r>
              <a:rPr lang="en"/>
              <a:t>Brouwer, J. (2009) Coffee and Oranges, Available at: </a:t>
            </a:r>
            <a:r>
              <a:rPr lang="en" u="sng">
                <a:solidFill>
                  <a:schemeClr val="accent5"/>
                </a:solidFill>
                <a:hlinkClick r:id="rId4">
                  <a:extLst>
                    <a:ext uri="{A12FA001-AC4F-418D-AE19-62706E023703}">
                      <ahyp:hlinkClr val="tx"/>
                    </a:ext>
                  </a:extLst>
                </a:hlinkClick>
              </a:rPr>
              <a:t>https://poets.org/poem/coffee-and-oranges</a:t>
            </a:r>
            <a:endParaRPr/>
          </a:p>
          <a:p>
            <a:pPr indent="0" lvl="0" marL="0" rtl="0" algn="l">
              <a:spcBef>
                <a:spcPts val="1200"/>
              </a:spcBef>
              <a:spcAft>
                <a:spcPts val="0"/>
              </a:spcAft>
              <a:buNone/>
            </a:pPr>
            <a:r>
              <a:rPr lang="en"/>
              <a:t>Brown, N. (2024) Reflective model according to Kolb, Available at:</a:t>
            </a:r>
            <a:r>
              <a:rPr lang="en" u="sng">
                <a:solidFill>
                  <a:schemeClr val="accent5"/>
                </a:solidFill>
                <a:hlinkClick r:id="rId5">
                  <a:extLst>
                    <a:ext uri="{A12FA001-AC4F-418D-AE19-62706E023703}">
                      <ahyp:hlinkClr val="tx"/>
                    </a:ext>
                  </a:extLst>
                </a:hlinkClick>
              </a:rPr>
              <a:t>https://www.nicole-brown.co.uk/reflective-model-according-to-kolb/</a:t>
            </a:r>
            <a:r>
              <a:rPr lang="en"/>
              <a:t> </a:t>
            </a:r>
            <a:endParaRPr/>
          </a:p>
          <a:p>
            <a:pPr indent="0" lvl="0" marL="0" rtl="0" algn="l">
              <a:spcBef>
                <a:spcPts val="1200"/>
              </a:spcBef>
              <a:spcAft>
                <a:spcPts val="0"/>
              </a:spcAft>
              <a:buNone/>
            </a:pPr>
            <a:r>
              <a:rPr lang="en"/>
              <a:t>Bustance, J. (2024) Viewpoints Acting Training: A Guide, Available at:  </a:t>
            </a:r>
            <a:r>
              <a:rPr lang="en" u="sng">
                <a:solidFill>
                  <a:schemeClr val="hlink"/>
                </a:solidFill>
                <a:hlinkClick r:id="rId6"/>
              </a:rPr>
              <a:t>https://www.backstage.com/magazine/article/viewpoints-acting-training-guide-76450/</a:t>
            </a:r>
            <a:r>
              <a:rPr lang="en"/>
              <a:t> #</a:t>
            </a:r>
            <a:endParaRPr/>
          </a:p>
          <a:p>
            <a:pPr indent="0" lvl="0" marL="0" rtl="0" algn="l">
              <a:spcBef>
                <a:spcPts val="1200"/>
              </a:spcBef>
              <a:spcAft>
                <a:spcPts val="0"/>
              </a:spcAft>
              <a:buNone/>
            </a:pPr>
            <a:r>
              <a:rPr lang="en"/>
              <a:t>Daly, O. Grotowski, J. (1968) Towards a Poor Theatre, pages 211-218 </a:t>
            </a:r>
            <a:endParaRPr/>
          </a:p>
          <a:p>
            <a:pPr indent="0" lvl="0" marL="0" rtl="0" algn="l">
              <a:spcBef>
                <a:spcPts val="1200"/>
              </a:spcBef>
              <a:spcAft>
                <a:spcPts val="0"/>
              </a:spcAft>
              <a:buNone/>
            </a:pPr>
            <a:r>
              <a:rPr lang="en"/>
              <a:t>Espeland, T. (2024) The Eight Efforts: Laban Movement, Available at: </a:t>
            </a:r>
            <a:r>
              <a:rPr lang="en" u="sng">
                <a:solidFill>
                  <a:schemeClr val="accent5"/>
                </a:solidFill>
                <a:hlinkClick r:id="rId7">
                  <a:extLst>
                    <a:ext uri="{A12FA001-AC4F-418D-AE19-62706E023703}">
                      <ahyp:hlinkClr val="tx"/>
                    </a:ext>
                  </a:extLst>
                </a:hlinkClick>
              </a:rPr>
              <a:t>https://www.theatrefolk.com/blog/the-eight-efforts-laban-movement</a:t>
            </a:r>
            <a:endParaRPr/>
          </a:p>
          <a:p>
            <a:pPr indent="0" lvl="0" marL="0" rtl="0" algn="l">
              <a:spcBef>
                <a:spcPts val="1200"/>
              </a:spcBef>
              <a:spcAft>
                <a:spcPts val="0"/>
              </a:spcAft>
              <a:buNone/>
            </a:pPr>
            <a:r>
              <a:rPr lang="en"/>
              <a:t>Fusetti, G. (2022) The Spirit of Commedia Dell’Arte, Available at: </a:t>
            </a:r>
            <a:r>
              <a:rPr lang="en" u="sng">
                <a:solidFill>
                  <a:schemeClr val="hlink"/>
                </a:solidFill>
                <a:hlinkClick r:id="rId8"/>
              </a:rPr>
              <a:t>https://giovannifusetti.com/the-spirit-of-commedia-dellarte-melbourne/#:~:text=In%20the%20pedagogy%20of%20Jacques,Analysis%20of%20Movement%20and%20Improvisation</a:t>
            </a:r>
            <a:r>
              <a:rPr lang="en"/>
              <a:t>. </a:t>
            </a:r>
            <a:endParaRPr/>
          </a:p>
          <a:p>
            <a:pPr indent="0" lvl="0" marL="0" rtl="0" algn="l">
              <a:spcBef>
                <a:spcPts val="1200"/>
              </a:spcBef>
              <a:spcAft>
                <a:spcPts val="1200"/>
              </a:spcAft>
              <a:buNone/>
            </a:pPr>
            <a:r>
              <a:rPr lang="en"/>
              <a:t>Robert J. Fuller (2016) Still life at the Penguin Cafe, The Ram, Available at: </a:t>
            </a:r>
            <a:r>
              <a:rPr lang="en" u="sng">
                <a:solidFill>
                  <a:schemeClr val="hlink"/>
                </a:solidFill>
                <a:hlinkClick r:id="rId9"/>
              </a:rPr>
              <a:t>https://www.youtube.com/watch?v=vTDYXxgTONQ</a:t>
            </a:r>
            <a:r>
              <a:rPr lang="en"/>
              <a:t>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24"/>
          <p:cNvSpPr txBox="1"/>
          <p:nvPr>
            <p:ph type="title"/>
          </p:nvPr>
        </p:nvSpPr>
        <p:spPr>
          <a:xfrm>
            <a:off x="311700" y="292850"/>
            <a:ext cx="8520600" cy="8010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Appendices</a:t>
            </a:r>
            <a:endParaRPr/>
          </a:p>
        </p:txBody>
      </p:sp>
      <p:sp>
        <p:nvSpPr>
          <p:cNvPr id="132" name="Google Shape;132;p24"/>
          <p:cNvSpPr txBox="1"/>
          <p:nvPr>
            <p:ph idx="1" type="body"/>
          </p:nvPr>
        </p:nvSpPr>
        <p:spPr>
          <a:xfrm>
            <a:off x="311700" y="1228675"/>
            <a:ext cx="8520600" cy="33402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lang="en"/>
              <a:t>In order of appearance: </a:t>
            </a:r>
            <a:endParaRPr/>
          </a:p>
          <a:p>
            <a:pPr indent="0" lvl="0" marL="0" rtl="0" algn="l">
              <a:spcBef>
                <a:spcPts val="1200"/>
              </a:spcBef>
              <a:spcAft>
                <a:spcPts val="0"/>
              </a:spcAft>
              <a:buNone/>
            </a:pPr>
            <a:r>
              <a:rPr lang="en"/>
              <a:t>Appendix 1: Grotowski’s statement of principles - </a:t>
            </a:r>
            <a:r>
              <a:rPr lang="en" u="sng">
                <a:solidFill>
                  <a:schemeClr val="hlink"/>
                </a:solidFill>
                <a:hlinkClick r:id="rId3"/>
              </a:rPr>
              <a:t>https://owendaly.com/jeff/grotows2.htm</a:t>
            </a:r>
            <a:r>
              <a:rPr lang="en"/>
              <a:t> </a:t>
            </a:r>
            <a:endParaRPr/>
          </a:p>
          <a:p>
            <a:pPr indent="0" lvl="0" marL="0" rtl="0" algn="l">
              <a:spcBef>
                <a:spcPts val="1200"/>
              </a:spcBef>
              <a:spcAft>
                <a:spcPts val="0"/>
              </a:spcAft>
              <a:buNone/>
            </a:pPr>
            <a:r>
              <a:rPr lang="en"/>
              <a:t>Appendix 2: Laban effort graph - </a:t>
            </a:r>
            <a:r>
              <a:rPr lang="en" u="sng">
                <a:solidFill>
                  <a:schemeClr val="hlink"/>
                </a:solidFill>
                <a:hlinkClick r:id="rId4"/>
              </a:rPr>
              <a:t>https://warehousetheatre.com/wp-content/uploads/2021/05/Resources-for-Laban-Efforts.pdf</a:t>
            </a:r>
            <a:r>
              <a:rPr lang="en"/>
              <a:t> </a:t>
            </a:r>
            <a:endParaRPr/>
          </a:p>
          <a:p>
            <a:pPr indent="0" lvl="0" marL="0" rtl="0" algn="l">
              <a:spcBef>
                <a:spcPts val="1200"/>
              </a:spcBef>
              <a:spcAft>
                <a:spcPts val="0"/>
              </a:spcAft>
              <a:buNone/>
            </a:pPr>
            <a:r>
              <a:rPr lang="en"/>
              <a:t>Appendix 3: </a:t>
            </a:r>
            <a:r>
              <a:rPr lang="en"/>
              <a:t>Coffee and oranges full poem- joel Brouwer - </a:t>
            </a:r>
            <a:r>
              <a:rPr lang="en" u="sng">
                <a:solidFill>
                  <a:schemeClr val="hlink"/>
                </a:solidFill>
                <a:hlinkClick r:id="rId5"/>
              </a:rPr>
              <a:t>https://poets.org/poem/coffee-and-oranges</a:t>
            </a:r>
            <a:r>
              <a:rPr lang="en"/>
              <a:t>  </a:t>
            </a:r>
            <a:endParaRPr/>
          </a:p>
          <a:p>
            <a:pPr indent="0" lvl="0" marL="0" rtl="0" algn="l">
              <a:spcBef>
                <a:spcPts val="1200"/>
              </a:spcBef>
              <a:spcAft>
                <a:spcPts val="0"/>
              </a:spcAft>
              <a:buNone/>
            </a:pPr>
            <a:r>
              <a:rPr lang="en"/>
              <a:t>Appendix 4: Still Life At The Penguin Cafe -</a:t>
            </a:r>
            <a:endParaRPr/>
          </a:p>
          <a:p>
            <a:pPr indent="0" lvl="0" marL="0" rtl="0" algn="l">
              <a:spcBef>
                <a:spcPts val="1200"/>
              </a:spcBef>
              <a:spcAft>
                <a:spcPts val="0"/>
              </a:spcAft>
              <a:buNone/>
            </a:pPr>
            <a:r>
              <a:rPr lang="en" u="sng">
                <a:solidFill>
                  <a:schemeClr val="hlink"/>
                </a:solidFill>
                <a:hlinkClick r:id="rId6"/>
              </a:rPr>
              <a:t>https://www.youtube.com/watch?v=vTDYXxgTONQ</a:t>
            </a:r>
            <a:r>
              <a:rPr lang="en"/>
              <a:t> </a:t>
            </a:r>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Beach Day">
  <a:themeElements>
    <a:clrScheme name="Beach Day">
      <a:dk1>
        <a:srgbClr val="00FDC8"/>
      </a:dk1>
      <a:lt1>
        <a:srgbClr val="FFFFFF"/>
      </a:lt1>
      <a:dk2>
        <a:srgbClr val="666666"/>
      </a:dk2>
      <a:lt2>
        <a:srgbClr val="EEEEEE"/>
      </a:lt2>
      <a:accent1>
        <a:srgbClr val="212121"/>
      </a:accent1>
      <a:accent2>
        <a:srgbClr val="455A64"/>
      </a:accent2>
      <a:accent3>
        <a:srgbClr val="78909C"/>
      </a:accent3>
      <a:accent4>
        <a:srgbClr val="7C7CE0"/>
      </a:accent4>
      <a:accent5>
        <a:srgbClr val="DB4437"/>
      </a:accent5>
      <a:accent6>
        <a:srgbClr val="F6CD4C"/>
      </a:accent6>
      <a:hlink>
        <a:srgbClr val="DB4437"/>
      </a:hlink>
      <a:folHlink>
        <a:srgbClr val="DB443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