
<file path=[Content_Types].xml><?xml version="1.0" encoding="utf-8"?>
<Types xmlns="http://schemas.openxmlformats.org/package/2006/content-types">
  <Default Extension="emf" ContentType="image/x-emf"/>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theme/theme2.xml" ContentType="application/vnd.openxmlformats-officedocument.theme+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theme/theme3.xml" ContentType="application/vnd.openxmlformats-officedocument.theme+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theme/theme4.xml" ContentType="application/vnd.openxmlformats-officedocument.theme+xml"/>
  <Override PartName="/ppt/theme/theme5.xml" ContentType="application/vnd.openxmlformats-officedocument.theme+xml"/>
  <Override PartName="/ppt/theme/theme6.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2.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charts/chart1.xml" ContentType="application/vnd.openxmlformats-officedocument.drawingml.chart+xml"/>
  <Override PartName="/ppt/theme/themeOverride1.xml" ContentType="application/vnd.openxmlformats-officedocument.themeOverride+xml"/>
  <Override PartName="/ppt/drawings/drawing1.xml" ContentType="application/vnd.openxmlformats-officedocument.drawingml.chartshapes+xml"/>
  <Override PartName="/ppt/notesSlides/notesSlide6.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96" r:id="rId4"/>
    <p:sldMasterId id="2147483708" r:id="rId5"/>
    <p:sldMasterId id="2147483672" r:id="rId6"/>
    <p:sldMasterId id="2147483721" r:id="rId7"/>
  </p:sldMasterIdLst>
  <p:notesMasterIdLst>
    <p:notesMasterId r:id="rId57"/>
  </p:notesMasterIdLst>
  <p:handoutMasterIdLst>
    <p:handoutMasterId r:id="rId58"/>
  </p:handoutMasterIdLst>
  <p:sldIdLst>
    <p:sldId id="262" r:id="rId8"/>
    <p:sldId id="263" r:id="rId9"/>
    <p:sldId id="264" r:id="rId10"/>
    <p:sldId id="265" r:id="rId11"/>
    <p:sldId id="267" r:id="rId12"/>
    <p:sldId id="270" r:id="rId13"/>
    <p:sldId id="268" r:id="rId14"/>
    <p:sldId id="266" r:id="rId15"/>
    <p:sldId id="269" r:id="rId16"/>
    <p:sldId id="271" r:id="rId17"/>
    <p:sldId id="273" r:id="rId18"/>
    <p:sldId id="272" r:id="rId19"/>
    <p:sldId id="275" r:id="rId20"/>
    <p:sldId id="276" r:id="rId21"/>
    <p:sldId id="285" r:id="rId22"/>
    <p:sldId id="286" r:id="rId23"/>
    <p:sldId id="287" r:id="rId24"/>
    <p:sldId id="298" r:id="rId25"/>
    <p:sldId id="282" r:id="rId26"/>
    <p:sldId id="283" r:id="rId27"/>
    <p:sldId id="284" r:id="rId28"/>
    <p:sldId id="299" r:id="rId29"/>
    <p:sldId id="289" r:id="rId30"/>
    <p:sldId id="290" r:id="rId31"/>
    <p:sldId id="291" r:id="rId32"/>
    <p:sldId id="281" r:id="rId33"/>
    <p:sldId id="292" r:id="rId34"/>
    <p:sldId id="301" r:id="rId35"/>
    <p:sldId id="304" r:id="rId36"/>
    <p:sldId id="306" r:id="rId37"/>
    <p:sldId id="305" r:id="rId38"/>
    <p:sldId id="307" r:id="rId39"/>
    <p:sldId id="302" r:id="rId40"/>
    <p:sldId id="309" r:id="rId41"/>
    <p:sldId id="308" r:id="rId42"/>
    <p:sldId id="294" r:id="rId43"/>
    <p:sldId id="311" r:id="rId44"/>
    <p:sldId id="310" r:id="rId45"/>
    <p:sldId id="295" r:id="rId46"/>
    <p:sldId id="312" r:id="rId47"/>
    <p:sldId id="313" r:id="rId48"/>
    <p:sldId id="280" r:id="rId49"/>
    <p:sldId id="296" r:id="rId50"/>
    <p:sldId id="277" r:id="rId51"/>
    <p:sldId id="278" r:id="rId52"/>
    <p:sldId id="297" r:id="rId53"/>
    <p:sldId id="300" r:id="rId54"/>
    <p:sldId id="279" r:id="rId55"/>
    <p:sldId id="261" r:id="rId56"/>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Nicola" initials="N" lastIdx="2" clrIdx="0">
    <p:extLst>
      <p:ext uri="{19B8F6BF-5375-455C-9EA6-DF929625EA0E}">
        <p15:presenceInfo xmlns:p15="http://schemas.microsoft.com/office/powerpoint/2012/main" userId="922cc01dcf6c1445" providerId="Windows Live"/>
      </p:ext>
    </p:extLst>
  </p:cmAuthor>
  <p:cmAuthor id="2" name="Andrew Leggatt" initials="AL" lastIdx="3" clrIdx="1">
    <p:extLst>
      <p:ext uri="{19B8F6BF-5375-455C-9EA6-DF929625EA0E}">
        <p15:presenceInfo xmlns:p15="http://schemas.microsoft.com/office/powerpoint/2012/main" userId="0b236cc8924fa665" providerId="Windows Live"/>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clrMru>
    <a:srgbClr val="8D0014"/>
    <a:srgbClr val="EBC557"/>
    <a:srgbClr val="FFD500"/>
    <a:srgbClr val="29B8BA"/>
    <a:srgbClr val="F16B6B"/>
    <a:srgbClr val="000000"/>
    <a:srgbClr val="29B6B9"/>
    <a:srgbClr val="4B5F69"/>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C13E9643-C065-4280-B68E-84007961F013}" v="1183" dt="2025-04-08T13:28:31.984"/>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2D5ABB26-0587-4C30-8999-92F81FD0307C}" styleName="No Style, No Grid">
    <a:wholeTbl>
      <a:tcTxStyle>
        <a:fontRef idx="minor">
          <a:scrgbClr r="0" g="0" b="0"/>
        </a:fontRef>
        <a:schemeClr val="tx1"/>
      </a:tcTxStyle>
      <a:tcStyle>
        <a:tcBdr>
          <a:left>
            <a:ln>
              <a:noFill/>
            </a:ln>
          </a:left>
          <a:right>
            <a:ln>
              <a:noFill/>
            </a:ln>
          </a:right>
          <a:top>
            <a:ln>
              <a:noFill/>
            </a:ln>
          </a:top>
          <a:bottom>
            <a:ln>
              <a:noFill/>
            </a:ln>
          </a:bottom>
          <a:insideH>
            <a:ln>
              <a:noFill/>
            </a:ln>
          </a:insideH>
          <a:insideV>
            <a:ln>
              <a:noFill/>
            </a:ln>
          </a:insideV>
        </a:tcBdr>
        <a:fill>
          <a:noFill/>
        </a:fill>
      </a:tcStyle>
    </a:wholeTbl>
  </a:tblStyle>
  <a:tblStyle styleId="{21E4AEA4-8DFA-4A89-87EB-49C32662AFE0}" styleName="Medium Style 2 - Accent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2">
              <a:tint val="20000"/>
            </a:schemeClr>
          </a:solidFill>
        </a:fill>
      </a:tcStyle>
    </a:wholeTbl>
    <a:band1H>
      <a:tcStyle>
        <a:tcBdr/>
        <a:fill>
          <a:solidFill>
            <a:schemeClr val="accent2">
              <a:tint val="40000"/>
            </a:schemeClr>
          </a:solidFill>
        </a:fill>
      </a:tcStyle>
    </a:band1H>
    <a:band2H>
      <a:tcStyle>
        <a:tcBdr/>
      </a:tcStyle>
    </a:band2H>
    <a:band1V>
      <a:tcStyle>
        <a:tcBdr/>
        <a:fill>
          <a:solidFill>
            <a:schemeClr val="accent2">
              <a:tint val="40000"/>
            </a:schemeClr>
          </a:solidFill>
        </a:fill>
      </a:tcStyle>
    </a:band1V>
    <a:band2V>
      <a:tcStyle>
        <a:tcBdr/>
      </a:tcStyle>
    </a:band2V>
    <a:lastCol>
      <a:tcTxStyle b="on">
        <a:fontRef idx="minor">
          <a:prstClr val="black"/>
        </a:fontRef>
        <a:schemeClr val="lt1"/>
      </a:tcTxStyle>
      <a:tcStyle>
        <a:tcBdr/>
        <a:fill>
          <a:solidFill>
            <a:schemeClr val="accent2"/>
          </a:solidFill>
        </a:fill>
      </a:tcStyle>
    </a:lastCol>
    <a:firstCol>
      <a:tcTxStyle b="on">
        <a:fontRef idx="minor">
          <a:prstClr val="black"/>
        </a:fontRef>
        <a:schemeClr val="lt1"/>
      </a:tcTxStyle>
      <a:tcStyle>
        <a:tcBdr/>
        <a:fill>
          <a:solidFill>
            <a:schemeClr val="accent2"/>
          </a:solidFill>
        </a:fill>
      </a:tcStyle>
    </a:firstCol>
    <a:lastRow>
      <a:tcTxStyle b="on">
        <a:fontRef idx="minor">
          <a:prstClr val="black"/>
        </a:fontRef>
        <a:schemeClr val="lt1"/>
      </a:tcTxStyle>
      <a:tcStyle>
        <a:tcBdr>
          <a:top>
            <a:ln w="38100" cmpd="sng">
              <a:solidFill>
                <a:schemeClr val="lt1"/>
              </a:solidFill>
            </a:ln>
          </a:top>
        </a:tcBdr>
        <a:fill>
          <a:solidFill>
            <a:schemeClr val="accent2"/>
          </a:solidFill>
        </a:fill>
      </a:tcStyle>
    </a:lastRow>
    <a:firstRow>
      <a:tcTxStyle b="on">
        <a:fontRef idx="minor">
          <a:prstClr val="black"/>
        </a:fontRef>
        <a:schemeClr val="lt1"/>
      </a:tcTxStyle>
      <a:tcStyle>
        <a:tcBdr>
          <a:bottom>
            <a:ln w="38100" cmpd="sng">
              <a:solidFill>
                <a:schemeClr val="lt1"/>
              </a:solidFill>
            </a:ln>
          </a:bottom>
        </a:tcBdr>
        <a:fill>
          <a:solidFill>
            <a:schemeClr val="accent2"/>
          </a:solidFill>
        </a:fill>
      </a:tcStyle>
    </a:firstRow>
  </a:tblStyle>
  <a:tblStyle styleId="{F5AB1C69-6EDB-4FF4-983F-18BD219EF322}" styleName="Medium Style 2 - Accent 3">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3">
              <a:tint val="20000"/>
            </a:schemeClr>
          </a:solidFill>
        </a:fill>
      </a:tcStyle>
    </a:wholeTbl>
    <a:band1H>
      <a:tcStyle>
        <a:tcBdr/>
        <a:fill>
          <a:solidFill>
            <a:schemeClr val="accent3">
              <a:tint val="40000"/>
            </a:schemeClr>
          </a:solidFill>
        </a:fill>
      </a:tcStyle>
    </a:band1H>
    <a:band2H>
      <a:tcStyle>
        <a:tcBdr/>
      </a:tcStyle>
    </a:band2H>
    <a:band1V>
      <a:tcStyle>
        <a:tcBdr/>
        <a:fill>
          <a:solidFill>
            <a:schemeClr val="accent3">
              <a:tint val="40000"/>
            </a:schemeClr>
          </a:solidFill>
        </a:fill>
      </a:tcStyle>
    </a:band1V>
    <a:band2V>
      <a:tcStyle>
        <a:tcBdr/>
      </a:tcStyle>
    </a:band2V>
    <a:lastCol>
      <a:tcTxStyle b="on">
        <a:fontRef idx="minor">
          <a:prstClr val="black"/>
        </a:fontRef>
        <a:schemeClr val="lt1"/>
      </a:tcTxStyle>
      <a:tcStyle>
        <a:tcBdr/>
        <a:fill>
          <a:solidFill>
            <a:schemeClr val="accent3"/>
          </a:solidFill>
        </a:fill>
      </a:tcStyle>
    </a:lastCol>
    <a:firstCol>
      <a:tcTxStyle b="on">
        <a:fontRef idx="minor">
          <a:prstClr val="black"/>
        </a:fontRef>
        <a:schemeClr val="lt1"/>
      </a:tcTxStyle>
      <a:tcStyle>
        <a:tcBdr/>
        <a:fill>
          <a:solidFill>
            <a:schemeClr val="accent3"/>
          </a:solidFill>
        </a:fill>
      </a:tcStyle>
    </a:firstCol>
    <a:lastRow>
      <a:tcTxStyle b="on">
        <a:fontRef idx="minor">
          <a:prstClr val="black"/>
        </a:fontRef>
        <a:schemeClr val="lt1"/>
      </a:tcTxStyle>
      <a:tcStyle>
        <a:tcBdr>
          <a:top>
            <a:ln w="38100" cmpd="sng">
              <a:solidFill>
                <a:schemeClr val="lt1"/>
              </a:solidFill>
            </a:ln>
          </a:top>
        </a:tcBdr>
        <a:fill>
          <a:solidFill>
            <a:schemeClr val="accent3"/>
          </a:solidFill>
        </a:fill>
      </a:tcStyle>
    </a:lastRow>
    <a:firstRow>
      <a:tcTxStyle b="on">
        <a:fontRef idx="minor">
          <a:prstClr val="black"/>
        </a:fontRef>
        <a:schemeClr val="lt1"/>
      </a:tcTxStyle>
      <a:tcStyle>
        <a:tcBdr>
          <a:bottom>
            <a:ln w="38100" cmpd="sng">
              <a:solidFill>
                <a:schemeClr val="lt1"/>
              </a:solidFill>
            </a:ln>
          </a:bottom>
        </a:tcBdr>
        <a:fill>
          <a:solidFill>
            <a:schemeClr val="accent3"/>
          </a:solidFill>
        </a:fill>
      </a:tcStyle>
    </a:firstRow>
  </a:tblStyle>
  <a:tblStyle styleId="{00A15C55-8517-42AA-B614-E9B94910E393}" styleName="Medium Style 2 - Accent 4">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4">
              <a:tint val="20000"/>
            </a:schemeClr>
          </a:solidFill>
        </a:fill>
      </a:tcStyle>
    </a:wholeTbl>
    <a:band1H>
      <a:tcStyle>
        <a:tcBdr/>
        <a:fill>
          <a:solidFill>
            <a:schemeClr val="accent4">
              <a:tint val="40000"/>
            </a:schemeClr>
          </a:solidFill>
        </a:fill>
      </a:tcStyle>
    </a:band1H>
    <a:band2H>
      <a:tcStyle>
        <a:tcBdr/>
      </a:tcStyle>
    </a:band2H>
    <a:band1V>
      <a:tcStyle>
        <a:tcBdr/>
        <a:fill>
          <a:solidFill>
            <a:schemeClr val="accent4">
              <a:tint val="40000"/>
            </a:schemeClr>
          </a:solidFill>
        </a:fill>
      </a:tcStyle>
    </a:band1V>
    <a:band2V>
      <a:tcStyle>
        <a:tcBdr/>
      </a:tcStyle>
    </a:band2V>
    <a:lastCol>
      <a:tcTxStyle b="on">
        <a:fontRef idx="minor">
          <a:prstClr val="black"/>
        </a:fontRef>
        <a:schemeClr val="lt1"/>
      </a:tcTxStyle>
      <a:tcStyle>
        <a:tcBdr/>
        <a:fill>
          <a:solidFill>
            <a:schemeClr val="accent4"/>
          </a:solidFill>
        </a:fill>
      </a:tcStyle>
    </a:lastCol>
    <a:firstCol>
      <a:tcTxStyle b="on">
        <a:fontRef idx="minor">
          <a:prstClr val="black"/>
        </a:fontRef>
        <a:schemeClr val="lt1"/>
      </a:tcTxStyle>
      <a:tcStyle>
        <a:tcBdr/>
        <a:fill>
          <a:solidFill>
            <a:schemeClr val="accent4"/>
          </a:solidFill>
        </a:fill>
      </a:tcStyle>
    </a:firstCol>
    <a:lastRow>
      <a:tcTxStyle b="on">
        <a:fontRef idx="minor">
          <a:prstClr val="black"/>
        </a:fontRef>
        <a:schemeClr val="lt1"/>
      </a:tcTxStyle>
      <a:tcStyle>
        <a:tcBdr>
          <a:top>
            <a:ln w="38100" cmpd="sng">
              <a:solidFill>
                <a:schemeClr val="lt1"/>
              </a:solidFill>
            </a:ln>
          </a:top>
        </a:tcBdr>
        <a:fill>
          <a:solidFill>
            <a:schemeClr val="accent4"/>
          </a:solidFill>
        </a:fill>
      </a:tcStyle>
    </a:lastRow>
    <a:firstRow>
      <a:tcTxStyle b="on">
        <a:fontRef idx="minor">
          <a:prstClr val="black"/>
        </a:fontRef>
        <a:schemeClr val="lt1"/>
      </a:tcTxStyle>
      <a:tcStyle>
        <a:tcBdr>
          <a:bottom>
            <a:ln w="38100" cmpd="sng">
              <a:solidFill>
                <a:schemeClr val="lt1"/>
              </a:solidFill>
            </a:ln>
          </a:bottom>
        </a:tcBdr>
        <a:fill>
          <a:solidFill>
            <a:schemeClr val="accent4"/>
          </a:solidFill>
        </a:fill>
      </a:tcStyle>
    </a:firstRow>
  </a:tblStyle>
  <a:tblStyle styleId="{7DF18680-E054-41AD-8BC1-D1AEF772440D}" styleName="Medium Style 2 - Accent 5">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5">
              <a:tint val="20000"/>
            </a:schemeClr>
          </a:solidFill>
        </a:fill>
      </a:tcStyle>
    </a:wholeTbl>
    <a:band1H>
      <a:tcStyle>
        <a:tcBdr/>
        <a:fill>
          <a:solidFill>
            <a:schemeClr val="accent5">
              <a:tint val="40000"/>
            </a:schemeClr>
          </a:solidFill>
        </a:fill>
      </a:tcStyle>
    </a:band1H>
    <a:band2H>
      <a:tcStyle>
        <a:tcBdr/>
      </a:tcStyle>
    </a:band2H>
    <a:band1V>
      <a:tcStyle>
        <a:tcBdr/>
        <a:fill>
          <a:solidFill>
            <a:schemeClr val="accent5">
              <a:tint val="40000"/>
            </a:schemeClr>
          </a:solidFill>
        </a:fill>
      </a:tcStyle>
    </a:band1V>
    <a:band2V>
      <a:tcStyle>
        <a:tcBdr/>
      </a:tcStyle>
    </a:band2V>
    <a:lastCol>
      <a:tcTxStyle b="on">
        <a:fontRef idx="minor">
          <a:prstClr val="black"/>
        </a:fontRef>
        <a:schemeClr val="lt1"/>
      </a:tcTxStyle>
      <a:tcStyle>
        <a:tcBdr/>
        <a:fill>
          <a:solidFill>
            <a:schemeClr val="accent5"/>
          </a:solidFill>
        </a:fill>
      </a:tcStyle>
    </a:lastCol>
    <a:firstCol>
      <a:tcTxStyle b="on">
        <a:fontRef idx="minor">
          <a:prstClr val="black"/>
        </a:fontRef>
        <a:schemeClr val="lt1"/>
      </a:tcTxStyle>
      <a:tcStyle>
        <a:tcBdr/>
        <a:fill>
          <a:solidFill>
            <a:schemeClr val="accent5"/>
          </a:solidFill>
        </a:fill>
      </a:tcStyle>
    </a:firstCol>
    <a:lastRow>
      <a:tcTxStyle b="on">
        <a:fontRef idx="minor">
          <a:prstClr val="black"/>
        </a:fontRef>
        <a:schemeClr val="lt1"/>
      </a:tcTxStyle>
      <a:tcStyle>
        <a:tcBdr>
          <a:top>
            <a:ln w="38100" cmpd="sng">
              <a:solidFill>
                <a:schemeClr val="lt1"/>
              </a:solidFill>
            </a:ln>
          </a:top>
        </a:tcBdr>
        <a:fill>
          <a:solidFill>
            <a:schemeClr val="accent5"/>
          </a:solidFill>
        </a:fill>
      </a:tcStyle>
    </a:lastRow>
    <a:firstRow>
      <a:tcTxStyle b="on">
        <a:fontRef idx="minor">
          <a:prstClr val="black"/>
        </a:fontRef>
        <a:schemeClr val="lt1"/>
      </a:tcTxStyle>
      <a:tcStyle>
        <a:tcBdr>
          <a:bottom>
            <a:ln w="38100" cmpd="sng">
              <a:solidFill>
                <a:schemeClr val="lt1"/>
              </a:solidFill>
            </a:ln>
          </a:bottom>
        </a:tcBdr>
        <a:fill>
          <a:solidFill>
            <a:schemeClr val="accent5"/>
          </a:solidFill>
        </a:fill>
      </a:tcStyle>
    </a:firstRow>
  </a:tblStyle>
  <a:tblStyle styleId="{93296810-A885-4BE3-A3E7-6D5BEEA58F35}" styleName="Medium Style 2 - Accent 6">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6">
              <a:tint val="20000"/>
            </a:schemeClr>
          </a:solidFill>
        </a:fill>
      </a:tcStyle>
    </a:wholeTbl>
    <a:band1H>
      <a:tcStyle>
        <a:tcBdr/>
        <a:fill>
          <a:solidFill>
            <a:schemeClr val="accent6">
              <a:tint val="40000"/>
            </a:schemeClr>
          </a:solidFill>
        </a:fill>
      </a:tcStyle>
    </a:band1H>
    <a:band2H>
      <a:tcStyle>
        <a:tcBdr/>
      </a:tcStyle>
    </a:band2H>
    <a:band1V>
      <a:tcStyle>
        <a:tcBdr/>
        <a:fill>
          <a:solidFill>
            <a:schemeClr val="accent6">
              <a:tint val="40000"/>
            </a:schemeClr>
          </a:solidFill>
        </a:fill>
      </a:tcStyle>
    </a:band1V>
    <a:band2V>
      <a:tcStyle>
        <a:tcBdr/>
      </a:tcStyle>
    </a:band2V>
    <a:lastCol>
      <a:tcTxStyle b="on">
        <a:fontRef idx="minor">
          <a:prstClr val="black"/>
        </a:fontRef>
        <a:schemeClr val="lt1"/>
      </a:tcTxStyle>
      <a:tcStyle>
        <a:tcBdr/>
        <a:fill>
          <a:solidFill>
            <a:schemeClr val="accent6"/>
          </a:solidFill>
        </a:fill>
      </a:tcStyle>
    </a:lastCol>
    <a:firstCol>
      <a:tcTxStyle b="on">
        <a:fontRef idx="minor">
          <a:prstClr val="black"/>
        </a:fontRef>
        <a:schemeClr val="lt1"/>
      </a:tcTxStyle>
      <a:tcStyle>
        <a:tcBdr/>
        <a:fill>
          <a:solidFill>
            <a:schemeClr val="accent6"/>
          </a:solidFill>
        </a:fill>
      </a:tcStyle>
    </a:firstCol>
    <a:lastRow>
      <a:tcTxStyle b="on">
        <a:fontRef idx="minor">
          <a:prstClr val="black"/>
        </a:fontRef>
        <a:schemeClr val="lt1"/>
      </a:tcTxStyle>
      <a:tcStyle>
        <a:tcBdr>
          <a:top>
            <a:ln w="38100" cmpd="sng">
              <a:solidFill>
                <a:schemeClr val="lt1"/>
              </a:solidFill>
            </a:ln>
          </a:top>
        </a:tcBdr>
        <a:fill>
          <a:solidFill>
            <a:schemeClr val="accent6"/>
          </a:solidFill>
        </a:fill>
      </a:tcStyle>
    </a:lastRow>
    <a:firstRow>
      <a:tcTxStyle b="on">
        <a:fontRef idx="minor">
          <a:prstClr val="black"/>
        </a:fontRef>
        <a:schemeClr val="lt1"/>
      </a:tcTxStyle>
      <a:tcStyle>
        <a:tcBdr>
          <a:bottom>
            <a:ln w="38100" cmpd="sng">
              <a:solidFill>
                <a:schemeClr val="lt1"/>
              </a:solidFill>
            </a:ln>
          </a:bottom>
        </a:tcBdr>
        <a:fill>
          <a:solidFill>
            <a:schemeClr val="accent6"/>
          </a:solidFill>
        </a:fill>
      </a:tcStyle>
    </a:firstRow>
  </a:tblStyle>
  <a:tblStyle styleId="{5940675A-B579-460E-94D1-54222C63F5DA}" styleName="No Style, Table Grid">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tblStyle>
  <a:tblStyle styleId="{0E3FDE45-AF77-4B5C-9715-49D594BDF05E}" styleName="Light Style 1 - Accent 2">
    <a:wholeTbl>
      <a:tcTxStyle>
        <a:fontRef idx="minor">
          <a:scrgbClr r="0" g="0" b="0"/>
        </a:fontRef>
        <a:schemeClr val="tx1"/>
      </a:tcTxStyle>
      <a:tcStyle>
        <a:tcBdr>
          <a:left>
            <a:ln>
              <a:noFill/>
            </a:ln>
          </a:left>
          <a:right>
            <a:ln>
              <a:noFill/>
            </a:ln>
          </a:right>
          <a:top>
            <a:ln w="12700" cmpd="sng">
              <a:solidFill>
                <a:schemeClr val="accent2"/>
              </a:solidFill>
            </a:ln>
          </a:top>
          <a:bottom>
            <a:ln w="12700" cmpd="sng">
              <a:solidFill>
                <a:schemeClr val="accent2"/>
              </a:solidFill>
            </a:ln>
          </a:bottom>
          <a:insideH>
            <a:ln>
              <a:noFill/>
            </a:ln>
          </a:insideH>
          <a:insideV>
            <a:ln>
              <a:noFill/>
            </a:ln>
          </a:insideV>
        </a:tcBdr>
        <a:fill>
          <a:noFill/>
        </a:fill>
      </a:tcStyle>
    </a:wholeTbl>
    <a:band1H>
      <a:tcStyle>
        <a:tcBdr/>
        <a:fill>
          <a:solidFill>
            <a:schemeClr val="accent2">
              <a:alpha val="20000"/>
            </a:schemeClr>
          </a:solidFill>
        </a:fill>
      </a:tcStyle>
    </a:band1H>
    <a:band2H>
      <a:tcStyle>
        <a:tcBdr/>
      </a:tcStyle>
    </a:band2H>
    <a:band1V>
      <a:tcStyle>
        <a:tcBdr/>
        <a:fill>
          <a:solidFill>
            <a:schemeClr val="accent2">
              <a:alpha val="20000"/>
            </a:schemeClr>
          </a:solidFill>
        </a:fill>
      </a:tcStyle>
    </a:band1V>
    <a:lastCol>
      <a:tcTxStyle b="on"/>
      <a:tcStyle>
        <a:tcBdr/>
      </a:tcStyle>
    </a:lastCol>
    <a:firstCol>
      <a:tcTxStyle b="on"/>
      <a:tcStyle>
        <a:tcBdr/>
      </a:tcStyle>
    </a:firstCol>
    <a:lastRow>
      <a:tcTxStyle b="on"/>
      <a:tcStyle>
        <a:tcBdr>
          <a:top>
            <a:ln w="12700" cmpd="sng">
              <a:solidFill>
                <a:schemeClr val="accent2"/>
              </a:solidFill>
            </a:ln>
          </a:top>
        </a:tcBdr>
        <a:fill>
          <a:noFill/>
        </a:fill>
      </a:tcStyle>
    </a:lastRow>
    <a:firstRow>
      <a:tcTxStyle b="on"/>
      <a:tcStyle>
        <a:tcBdr>
          <a:bottom>
            <a:ln w="12700" cmpd="sng">
              <a:solidFill>
                <a:schemeClr val="accent2"/>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987" autoAdjust="0"/>
    <p:restoredTop sz="86395"/>
  </p:normalViewPr>
  <p:slideViewPr>
    <p:cSldViewPr snapToGrid="0">
      <p:cViewPr varScale="1">
        <p:scale>
          <a:sx n="105" d="100"/>
          <a:sy n="105" d="100"/>
        </p:scale>
        <p:origin x="1070" y="67"/>
      </p:cViewPr>
      <p:guideLst/>
    </p:cSldViewPr>
  </p:slideViewPr>
  <p:outlineViewPr>
    <p:cViewPr>
      <p:scale>
        <a:sx n="33" d="100"/>
        <a:sy n="33" d="100"/>
      </p:scale>
      <p:origin x="0" y="0"/>
    </p:cViewPr>
  </p:outlineViewPr>
  <p:notesTextViewPr>
    <p:cViewPr>
      <p:scale>
        <a:sx n="1" d="1"/>
        <a:sy n="1" d="1"/>
      </p:scale>
      <p:origin x="0" y="0"/>
    </p:cViewPr>
  </p:notesTextViewPr>
  <p:sorterViewPr>
    <p:cViewPr>
      <p:scale>
        <a:sx n="80" d="100"/>
        <a:sy n="80" d="100"/>
      </p:scale>
      <p:origin x="0" y="0"/>
    </p:cViewPr>
  </p:sorterViewPr>
  <p:notesViewPr>
    <p:cSldViewPr snapToGrid="0">
      <p:cViewPr varScale="1">
        <p:scale>
          <a:sx n="85" d="100"/>
          <a:sy n="85" d="100"/>
        </p:scale>
        <p:origin x="3888" y="90"/>
      </p:cViewPr>
      <p:guideLst/>
    </p:cSldViewPr>
  </p:notesViewPr>
  <p:gridSpacing cx="72008" cy="72008"/>
</p:viewPr>
</file>

<file path=ppt/_rels/presentation.xml.rels><?xml version="1.0" encoding="UTF-8" standalone="yes"?>
<Relationships xmlns="http://schemas.openxmlformats.org/package/2006/relationships"><Relationship Id="rId26" Type="http://schemas.openxmlformats.org/officeDocument/2006/relationships/slide" Target="slides/slide19.xml"/><Relationship Id="rId21" Type="http://schemas.openxmlformats.org/officeDocument/2006/relationships/slide" Target="slides/slide14.xml"/><Relationship Id="rId34" Type="http://schemas.openxmlformats.org/officeDocument/2006/relationships/slide" Target="slides/slide27.xml"/><Relationship Id="rId42" Type="http://schemas.openxmlformats.org/officeDocument/2006/relationships/slide" Target="slides/slide35.xml"/><Relationship Id="rId47" Type="http://schemas.openxmlformats.org/officeDocument/2006/relationships/slide" Target="slides/slide40.xml"/><Relationship Id="rId50" Type="http://schemas.openxmlformats.org/officeDocument/2006/relationships/slide" Target="slides/slide43.xml"/><Relationship Id="rId55" Type="http://schemas.openxmlformats.org/officeDocument/2006/relationships/slide" Target="slides/slide48.xml"/><Relationship Id="rId63" Type="http://schemas.openxmlformats.org/officeDocument/2006/relationships/tableStyles" Target="tableStyles.xml"/><Relationship Id="rId7" Type="http://schemas.openxmlformats.org/officeDocument/2006/relationships/slideMaster" Target="slideMasters/slideMaster4.xml"/><Relationship Id="rId2" Type="http://schemas.openxmlformats.org/officeDocument/2006/relationships/customXml" Target="../customXml/item2.xml"/><Relationship Id="rId16" Type="http://schemas.openxmlformats.org/officeDocument/2006/relationships/slide" Target="slides/slide9.xml"/><Relationship Id="rId29" Type="http://schemas.openxmlformats.org/officeDocument/2006/relationships/slide" Target="slides/slide22.xml"/><Relationship Id="rId11" Type="http://schemas.openxmlformats.org/officeDocument/2006/relationships/slide" Target="slides/slide4.xml"/><Relationship Id="rId24" Type="http://schemas.openxmlformats.org/officeDocument/2006/relationships/slide" Target="slides/slide17.xml"/><Relationship Id="rId32" Type="http://schemas.openxmlformats.org/officeDocument/2006/relationships/slide" Target="slides/slide25.xml"/><Relationship Id="rId37" Type="http://schemas.openxmlformats.org/officeDocument/2006/relationships/slide" Target="slides/slide30.xml"/><Relationship Id="rId40" Type="http://schemas.openxmlformats.org/officeDocument/2006/relationships/slide" Target="slides/slide33.xml"/><Relationship Id="rId45" Type="http://schemas.openxmlformats.org/officeDocument/2006/relationships/slide" Target="slides/slide38.xml"/><Relationship Id="rId53" Type="http://schemas.openxmlformats.org/officeDocument/2006/relationships/slide" Target="slides/slide46.xml"/><Relationship Id="rId58" Type="http://schemas.openxmlformats.org/officeDocument/2006/relationships/handoutMaster" Target="handoutMasters/handoutMaster1.xml"/><Relationship Id="rId5" Type="http://schemas.openxmlformats.org/officeDocument/2006/relationships/slideMaster" Target="slideMasters/slideMaster2.xml"/><Relationship Id="rId61" Type="http://schemas.openxmlformats.org/officeDocument/2006/relationships/viewProps" Target="viewProps.xml"/><Relationship Id="rId19" Type="http://schemas.openxmlformats.org/officeDocument/2006/relationships/slide" Target="slides/slide12.xml"/><Relationship Id="rId14" Type="http://schemas.openxmlformats.org/officeDocument/2006/relationships/slide" Target="slides/slide7.xml"/><Relationship Id="rId22" Type="http://schemas.openxmlformats.org/officeDocument/2006/relationships/slide" Target="slides/slide15.xml"/><Relationship Id="rId27" Type="http://schemas.openxmlformats.org/officeDocument/2006/relationships/slide" Target="slides/slide20.xml"/><Relationship Id="rId30" Type="http://schemas.openxmlformats.org/officeDocument/2006/relationships/slide" Target="slides/slide23.xml"/><Relationship Id="rId35" Type="http://schemas.openxmlformats.org/officeDocument/2006/relationships/slide" Target="slides/slide28.xml"/><Relationship Id="rId43" Type="http://schemas.openxmlformats.org/officeDocument/2006/relationships/slide" Target="slides/slide36.xml"/><Relationship Id="rId48" Type="http://schemas.openxmlformats.org/officeDocument/2006/relationships/slide" Target="slides/slide41.xml"/><Relationship Id="rId56" Type="http://schemas.openxmlformats.org/officeDocument/2006/relationships/slide" Target="slides/slide49.xml"/><Relationship Id="rId64" Type="http://schemas.microsoft.com/office/2016/11/relationships/changesInfo" Target="changesInfos/changesInfo1.xml"/><Relationship Id="rId8" Type="http://schemas.openxmlformats.org/officeDocument/2006/relationships/slide" Target="slides/slide1.xml"/><Relationship Id="rId51" Type="http://schemas.openxmlformats.org/officeDocument/2006/relationships/slide" Target="slides/slide44.xml"/><Relationship Id="rId3" Type="http://schemas.openxmlformats.org/officeDocument/2006/relationships/customXml" Target="../customXml/item3.xml"/><Relationship Id="rId12" Type="http://schemas.openxmlformats.org/officeDocument/2006/relationships/slide" Target="slides/slide5.xml"/><Relationship Id="rId17" Type="http://schemas.openxmlformats.org/officeDocument/2006/relationships/slide" Target="slides/slide10.xml"/><Relationship Id="rId25" Type="http://schemas.openxmlformats.org/officeDocument/2006/relationships/slide" Target="slides/slide18.xml"/><Relationship Id="rId33" Type="http://schemas.openxmlformats.org/officeDocument/2006/relationships/slide" Target="slides/slide26.xml"/><Relationship Id="rId38" Type="http://schemas.openxmlformats.org/officeDocument/2006/relationships/slide" Target="slides/slide31.xml"/><Relationship Id="rId46" Type="http://schemas.openxmlformats.org/officeDocument/2006/relationships/slide" Target="slides/slide39.xml"/><Relationship Id="rId59" Type="http://schemas.openxmlformats.org/officeDocument/2006/relationships/commentAuthors" Target="commentAuthors.xml"/><Relationship Id="rId20" Type="http://schemas.openxmlformats.org/officeDocument/2006/relationships/slide" Target="slides/slide13.xml"/><Relationship Id="rId41" Type="http://schemas.openxmlformats.org/officeDocument/2006/relationships/slide" Target="slides/slide34.xml"/><Relationship Id="rId54" Type="http://schemas.openxmlformats.org/officeDocument/2006/relationships/slide" Target="slides/slide47.xml"/><Relationship Id="rId62" Type="http://schemas.openxmlformats.org/officeDocument/2006/relationships/theme" Target="theme/theme1.xml"/><Relationship Id="rId1" Type="http://schemas.openxmlformats.org/officeDocument/2006/relationships/customXml" Target="../customXml/item1.xml"/><Relationship Id="rId6" Type="http://schemas.openxmlformats.org/officeDocument/2006/relationships/slideMaster" Target="slideMasters/slideMaster3.xml"/><Relationship Id="rId15" Type="http://schemas.openxmlformats.org/officeDocument/2006/relationships/slide" Target="slides/slide8.xml"/><Relationship Id="rId23" Type="http://schemas.openxmlformats.org/officeDocument/2006/relationships/slide" Target="slides/slide16.xml"/><Relationship Id="rId28" Type="http://schemas.openxmlformats.org/officeDocument/2006/relationships/slide" Target="slides/slide21.xml"/><Relationship Id="rId36" Type="http://schemas.openxmlformats.org/officeDocument/2006/relationships/slide" Target="slides/slide29.xml"/><Relationship Id="rId49" Type="http://schemas.openxmlformats.org/officeDocument/2006/relationships/slide" Target="slides/slide42.xml"/><Relationship Id="rId57" Type="http://schemas.openxmlformats.org/officeDocument/2006/relationships/notesMaster" Target="notesMasters/notesMaster1.xml"/><Relationship Id="rId10" Type="http://schemas.openxmlformats.org/officeDocument/2006/relationships/slide" Target="slides/slide3.xml"/><Relationship Id="rId31" Type="http://schemas.openxmlformats.org/officeDocument/2006/relationships/slide" Target="slides/slide24.xml"/><Relationship Id="rId44" Type="http://schemas.openxmlformats.org/officeDocument/2006/relationships/slide" Target="slides/slide37.xml"/><Relationship Id="rId52" Type="http://schemas.openxmlformats.org/officeDocument/2006/relationships/slide" Target="slides/slide45.xml"/><Relationship Id="rId60" Type="http://schemas.openxmlformats.org/officeDocument/2006/relationships/presProps" Target="presProps.xml"/><Relationship Id="rId65" Type="http://schemas.microsoft.com/office/2015/10/relationships/revisionInfo" Target="revisionInfo.xml"/><Relationship Id="rId4" Type="http://schemas.openxmlformats.org/officeDocument/2006/relationships/slideMaster" Target="slideMasters/slideMaster1.xml"/><Relationship Id="rId9" Type="http://schemas.openxmlformats.org/officeDocument/2006/relationships/slide" Target="slides/slide2.xml"/><Relationship Id="rId13" Type="http://schemas.openxmlformats.org/officeDocument/2006/relationships/slide" Target="slides/slide6.xml"/><Relationship Id="rId18" Type="http://schemas.openxmlformats.org/officeDocument/2006/relationships/slide" Target="slides/slide11.xml"/><Relationship Id="rId39" Type="http://schemas.openxmlformats.org/officeDocument/2006/relationships/slide" Target="slides/slide32.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Nicola Turner" userId="18866939-6a06-4640-b68b-250fcc6cf0c9" providerId="ADAL" clId="{C13E9643-C065-4280-B68E-84007961F013}"/>
    <pc:docChg chg="undo custSel addSld delSld modSld sldOrd">
      <pc:chgData name="Nicola Turner" userId="18866939-6a06-4640-b68b-250fcc6cf0c9" providerId="ADAL" clId="{C13E9643-C065-4280-B68E-84007961F013}" dt="2025-04-08T13:48:49.889" v="15388" actId="20577"/>
      <pc:docMkLst>
        <pc:docMk/>
      </pc:docMkLst>
      <pc:sldChg chg="modSp mod">
        <pc:chgData name="Nicola Turner" userId="18866939-6a06-4640-b68b-250fcc6cf0c9" providerId="ADAL" clId="{C13E9643-C065-4280-B68E-84007961F013}" dt="2025-04-08T13:28:37.332" v="15341" actId="404"/>
        <pc:sldMkLst>
          <pc:docMk/>
          <pc:sldMk cId="2414617637" sldId="262"/>
        </pc:sldMkLst>
        <pc:spChg chg="mod">
          <ac:chgData name="Nicola Turner" userId="18866939-6a06-4640-b68b-250fcc6cf0c9" providerId="ADAL" clId="{C13E9643-C065-4280-B68E-84007961F013}" dt="2025-04-08T13:28:37.332" v="15341" actId="404"/>
          <ac:spMkLst>
            <pc:docMk/>
            <pc:sldMk cId="2414617637" sldId="262"/>
            <ac:spMk id="2" creationId="{1B674BED-F4E3-BD65-94AA-ED1479F217FA}"/>
          </ac:spMkLst>
        </pc:spChg>
        <pc:picChg chg="mod">
          <ac:chgData name="Nicola Turner" userId="18866939-6a06-4640-b68b-250fcc6cf0c9" providerId="ADAL" clId="{C13E9643-C065-4280-B68E-84007961F013}" dt="2025-04-08T13:28:31.984" v="15340" actId="1076"/>
          <ac:picMkLst>
            <pc:docMk/>
            <pc:sldMk cId="2414617637" sldId="262"/>
            <ac:picMk id="1026" creationId="{54458114-3089-A903-F58E-B3EE7654A968}"/>
          </ac:picMkLst>
        </pc:picChg>
      </pc:sldChg>
      <pc:sldChg chg="modSp mod">
        <pc:chgData name="Nicola Turner" userId="18866939-6a06-4640-b68b-250fcc6cf0c9" providerId="ADAL" clId="{C13E9643-C065-4280-B68E-84007961F013}" dt="2025-03-31T17:54:55.216" v="15145" actId="404"/>
        <pc:sldMkLst>
          <pc:docMk/>
          <pc:sldMk cId="1213885053" sldId="263"/>
        </pc:sldMkLst>
        <pc:spChg chg="mod">
          <ac:chgData name="Nicola Turner" userId="18866939-6a06-4640-b68b-250fcc6cf0c9" providerId="ADAL" clId="{C13E9643-C065-4280-B68E-84007961F013}" dt="2025-03-31T17:54:55.216" v="15145" actId="404"/>
          <ac:spMkLst>
            <pc:docMk/>
            <pc:sldMk cId="1213885053" sldId="263"/>
            <ac:spMk id="3" creationId="{EE9D1CE9-35E1-D667-A4E6-BE5E09A788B7}"/>
          </ac:spMkLst>
        </pc:spChg>
        <pc:spChg chg="mod">
          <ac:chgData name="Nicola Turner" userId="18866939-6a06-4640-b68b-250fcc6cf0c9" providerId="ADAL" clId="{C13E9643-C065-4280-B68E-84007961F013}" dt="2025-03-31T17:54:55.216" v="15145" actId="404"/>
          <ac:spMkLst>
            <pc:docMk/>
            <pc:sldMk cId="1213885053" sldId="263"/>
            <ac:spMk id="4" creationId="{C21ABFA3-28D1-B6CB-A1BE-F725181A5D5F}"/>
          </ac:spMkLst>
        </pc:spChg>
      </pc:sldChg>
      <pc:sldChg chg="modSp mod">
        <pc:chgData name="Nicola Turner" userId="18866939-6a06-4640-b68b-250fcc6cf0c9" providerId="ADAL" clId="{C13E9643-C065-4280-B68E-84007961F013}" dt="2025-03-25T15:36:51.100" v="10483" actId="20577"/>
        <pc:sldMkLst>
          <pc:docMk/>
          <pc:sldMk cId="3169297024" sldId="264"/>
        </pc:sldMkLst>
        <pc:spChg chg="mod">
          <ac:chgData name="Nicola Turner" userId="18866939-6a06-4640-b68b-250fcc6cf0c9" providerId="ADAL" clId="{C13E9643-C065-4280-B68E-84007961F013}" dt="2025-03-25T15:36:51.100" v="10483" actId="20577"/>
          <ac:spMkLst>
            <pc:docMk/>
            <pc:sldMk cId="3169297024" sldId="264"/>
            <ac:spMk id="3" creationId="{8648AF77-10FE-8575-A0B8-173A2031434C}"/>
          </ac:spMkLst>
        </pc:spChg>
      </pc:sldChg>
      <pc:sldChg chg="modSp mod">
        <pc:chgData name="Nicola Turner" userId="18866939-6a06-4640-b68b-250fcc6cf0c9" providerId="ADAL" clId="{C13E9643-C065-4280-B68E-84007961F013}" dt="2025-04-01T08:52:37.413" v="15147" actId="313"/>
        <pc:sldMkLst>
          <pc:docMk/>
          <pc:sldMk cId="2410288085" sldId="265"/>
        </pc:sldMkLst>
        <pc:spChg chg="mod">
          <ac:chgData name="Nicola Turner" userId="18866939-6a06-4640-b68b-250fcc6cf0c9" providerId="ADAL" clId="{C13E9643-C065-4280-B68E-84007961F013}" dt="2025-03-25T12:32:36.385" v="265" actId="20577"/>
          <ac:spMkLst>
            <pc:docMk/>
            <pc:sldMk cId="2410288085" sldId="265"/>
            <ac:spMk id="3" creationId="{A67DAD00-1412-861B-08D6-1E239D13C906}"/>
          </ac:spMkLst>
        </pc:spChg>
        <pc:spChg chg="mod">
          <ac:chgData name="Nicola Turner" userId="18866939-6a06-4640-b68b-250fcc6cf0c9" providerId="ADAL" clId="{C13E9643-C065-4280-B68E-84007961F013}" dt="2025-04-01T08:52:37.413" v="15147" actId="313"/>
          <ac:spMkLst>
            <pc:docMk/>
            <pc:sldMk cId="2410288085" sldId="265"/>
            <ac:spMk id="4" creationId="{9DDF0037-24F8-3785-DA67-66007A2571A6}"/>
          </ac:spMkLst>
        </pc:spChg>
      </pc:sldChg>
      <pc:sldChg chg="modSp mod">
        <pc:chgData name="Nicola Turner" userId="18866939-6a06-4640-b68b-250fcc6cf0c9" providerId="ADAL" clId="{C13E9643-C065-4280-B68E-84007961F013}" dt="2025-03-25T16:35:03.652" v="12029"/>
        <pc:sldMkLst>
          <pc:docMk/>
          <pc:sldMk cId="880217981" sldId="266"/>
        </pc:sldMkLst>
        <pc:spChg chg="mod">
          <ac:chgData name="Nicola Turner" userId="18866939-6a06-4640-b68b-250fcc6cf0c9" providerId="ADAL" clId="{C13E9643-C065-4280-B68E-84007961F013}" dt="2025-03-25T16:35:03.652" v="12029"/>
          <ac:spMkLst>
            <pc:docMk/>
            <pc:sldMk cId="880217981" sldId="266"/>
            <ac:spMk id="2" creationId="{1DC2D817-6EC9-CEBD-E619-55A43FCF0527}"/>
          </ac:spMkLst>
        </pc:spChg>
        <pc:picChg chg="mod ord">
          <ac:chgData name="Nicola Turner" userId="18866939-6a06-4640-b68b-250fcc6cf0c9" providerId="ADAL" clId="{C13E9643-C065-4280-B68E-84007961F013}" dt="2025-03-25T12:50:01.300" v="1468" actId="1076"/>
          <ac:picMkLst>
            <pc:docMk/>
            <pc:sldMk cId="880217981" sldId="266"/>
            <ac:picMk id="5" creationId="{3D696300-4A32-0A7E-BD5A-E77A0888185B}"/>
          </ac:picMkLst>
        </pc:picChg>
      </pc:sldChg>
      <pc:sldChg chg="addSp delSp modSp mod">
        <pc:chgData name="Nicola Turner" userId="18866939-6a06-4640-b68b-250fcc6cf0c9" providerId="ADAL" clId="{C13E9643-C065-4280-B68E-84007961F013}" dt="2025-03-25T14:57:48.662" v="10363" actId="404"/>
        <pc:sldMkLst>
          <pc:docMk/>
          <pc:sldMk cId="3369493164" sldId="267"/>
        </pc:sldMkLst>
        <pc:spChg chg="mod">
          <ac:chgData name="Nicola Turner" userId="18866939-6a06-4640-b68b-250fcc6cf0c9" providerId="ADAL" clId="{C13E9643-C065-4280-B68E-84007961F013}" dt="2025-03-25T12:32:26.022" v="264" actId="20577"/>
          <ac:spMkLst>
            <pc:docMk/>
            <pc:sldMk cId="3369493164" sldId="267"/>
            <ac:spMk id="2" creationId="{997D79F6-B9BA-9D64-B3C7-11530FA0A122}"/>
          </ac:spMkLst>
        </pc:spChg>
        <pc:spChg chg="mod">
          <ac:chgData name="Nicola Turner" userId="18866939-6a06-4640-b68b-250fcc6cf0c9" providerId="ADAL" clId="{C13E9643-C065-4280-B68E-84007961F013}" dt="2025-03-25T14:57:46.421" v="10362" actId="404"/>
          <ac:spMkLst>
            <pc:docMk/>
            <pc:sldMk cId="3369493164" sldId="267"/>
            <ac:spMk id="3" creationId="{C5E9672F-9B2E-FF3B-306F-3389DFE90AFA}"/>
          </ac:spMkLst>
        </pc:spChg>
        <pc:spChg chg="add mod">
          <ac:chgData name="Nicola Turner" userId="18866939-6a06-4640-b68b-250fcc6cf0c9" providerId="ADAL" clId="{C13E9643-C065-4280-B68E-84007961F013}" dt="2025-03-25T14:57:48.662" v="10363" actId="404"/>
          <ac:spMkLst>
            <pc:docMk/>
            <pc:sldMk cId="3369493164" sldId="267"/>
            <ac:spMk id="7" creationId="{B7FB9910-CE97-D5A7-17F9-010F0008B64A}"/>
          </ac:spMkLst>
        </pc:spChg>
      </pc:sldChg>
      <pc:sldChg chg="addSp delSp modSp new mod modAnim">
        <pc:chgData name="Nicola Turner" userId="18866939-6a06-4640-b68b-250fcc6cf0c9" providerId="ADAL" clId="{C13E9643-C065-4280-B68E-84007961F013}" dt="2025-03-25T15:46:19.743" v="10655" actId="404"/>
        <pc:sldMkLst>
          <pc:docMk/>
          <pc:sldMk cId="930967457" sldId="268"/>
        </pc:sldMkLst>
        <pc:spChg chg="mod">
          <ac:chgData name="Nicola Turner" userId="18866939-6a06-4640-b68b-250fcc6cf0c9" providerId="ADAL" clId="{C13E9643-C065-4280-B68E-84007961F013}" dt="2025-03-25T12:38:50.401" v="956" actId="20577"/>
          <ac:spMkLst>
            <pc:docMk/>
            <pc:sldMk cId="930967457" sldId="268"/>
            <ac:spMk id="2" creationId="{40F99C18-D57B-75C4-5FB9-CA6FD6504AFA}"/>
          </ac:spMkLst>
        </pc:spChg>
        <pc:spChg chg="add mod">
          <ac:chgData name="Nicola Turner" userId="18866939-6a06-4640-b68b-250fcc6cf0c9" providerId="ADAL" clId="{C13E9643-C065-4280-B68E-84007961F013}" dt="2025-03-25T15:39:00.855" v="10500" actId="1076"/>
          <ac:spMkLst>
            <pc:docMk/>
            <pc:sldMk cId="930967457" sldId="268"/>
            <ac:spMk id="4" creationId="{41AFF848-F263-4462-F171-25097E718C14}"/>
          </ac:spMkLst>
        </pc:spChg>
        <pc:spChg chg="add mod">
          <ac:chgData name="Nicola Turner" userId="18866939-6a06-4640-b68b-250fcc6cf0c9" providerId="ADAL" clId="{C13E9643-C065-4280-B68E-84007961F013}" dt="2025-03-25T15:45:42.875" v="10626" actId="14100"/>
          <ac:spMkLst>
            <pc:docMk/>
            <pc:sldMk cId="930967457" sldId="268"/>
            <ac:spMk id="6" creationId="{2FC59F99-235E-6746-8765-D370EECAE6C6}"/>
          </ac:spMkLst>
        </pc:spChg>
        <pc:spChg chg="add mod">
          <ac:chgData name="Nicola Turner" userId="18866939-6a06-4640-b68b-250fcc6cf0c9" providerId="ADAL" clId="{C13E9643-C065-4280-B68E-84007961F013}" dt="2025-03-25T15:45:26.787" v="10622" actId="1076"/>
          <ac:spMkLst>
            <pc:docMk/>
            <pc:sldMk cId="930967457" sldId="268"/>
            <ac:spMk id="7" creationId="{766A4298-675E-9588-49C9-E66F9D4C9620}"/>
          </ac:spMkLst>
        </pc:spChg>
        <pc:spChg chg="add mod">
          <ac:chgData name="Nicola Turner" userId="18866939-6a06-4640-b68b-250fcc6cf0c9" providerId="ADAL" clId="{C13E9643-C065-4280-B68E-84007961F013}" dt="2025-03-25T15:46:19.743" v="10655" actId="404"/>
          <ac:spMkLst>
            <pc:docMk/>
            <pc:sldMk cId="930967457" sldId="268"/>
            <ac:spMk id="8" creationId="{AD741847-A3B2-FA9C-0C12-81E961101431}"/>
          </ac:spMkLst>
        </pc:spChg>
        <pc:spChg chg="add mod">
          <ac:chgData name="Nicola Turner" userId="18866939-6a06-4640-b68b-250fcc6cf0c9" providerId="ADAL" clId="{C13E9643-C065-4280-B68E-84007961F013}" dt="2025-03-25T15:45:08.909" v="10614" actId="1076"/>
          <ac:spMkLst>
            <pc:docMk/>
            <pc:sldMk cId="930967457" sldId="268"/>
            <ac:spMk id="9" creationId="{B59D8AC7-9B2A-74DE-6ED0-F5A545F46E37}"/>
          </ac:spMkLst>
        </pc:spChg>
        <pc:spChg chg="add mod">
          <ac:chgData name="Nicola Turner" userId="18866939-6a06-4640-b68b-250fcc6cf0c9" providerId="ADAL" clId="{C13E9643-C065-4280-B68E-84007961F013}" dt="2025-03-25T15:45:21.688" v="10620" actId="1076"/>
          <ac:spMkLst>
            <pc:docMk/>
            <pc:sldMk cId="930967457" sldId="268"/>
            <ac:spMk id="10" creationId="{37FA49AE-EECA-DC44-423A-EC6D0AB03E20}"/>
          </ac:spMkLst>
        </pc:spChg>
        <pc:spChg chg="add mod">
          <ac:chgData name="Nicola Turner" userId="18866939-6a06-4640-b68b-250fcc6cf0c9" providerId="ADAL" clId="{C13E9643-C065-4280-B68E-84007961F013}" dt="2025-03-25T15:45:04.523" v="10612" actId="1076"/>
          <ac:spMkLst>
            <pc:docMk/>
            <pc:sldMk cId="930967457" sldId="268"/>
            <ac:spMk id="12" creationId="{72F88C02-B2EE-0506-3FF4-A03B8B051AD0}"/>
          </ac:spMkLst>
        </pc:spChg>
        <pc:spChg chg="add mod">
          <ac:chgData name="Nicola Turner" userId="18866939-6a06-4640-b68b-250fcc6cf0c9" providerId="ADAL" clId="{C13E9643-C065-4280-B68E-84007961F013}" dt="2025-03-25T15:45:33.217" v="10624" actId="1076"/>
          <ac:spMkLst>
            <pc:docMk/>
            <pc:sldMk cId="930967457" sldId="268"/>
            <ac:spMk id="14" creationId="{3F5D1088-BEB5-F753-432B-FCA0433EDF46}"/>
          </ac:spMkLst>
        </pc:spChg>
        <pc:picChg chg="add mod">
          <ac:chgData name="Nicola Turner" userId="18866939-6a06-4640-b68b-250fcc6cf0c9" providerId="ADAL" clId="{C13E9643-C065-4280-B68E-84007961F013}" dt="2025-03-25T15:38:16.135" v="10484" actId="1076"/>
          <ac:picMkLst>
            <pc:docMk/>
            <pc:sldMk cId="930967457" sldId="268"/>
            <ac:picMk id="3074" creationId="{C8F062CF-6FCB-144C-4D1D-61153BC8C730}"/>
          </ac:picMkLst>
        </pc:picChg>
        <pc:picChg chg="add mod">
          <ac:chgData name="Nicola Turner" userId="18866939-6a06-4640-b68b-250fcc6cf0c9" providerId="ADAL" clId="{C13E9643-C065-4280-B68E-84007961F013}" dt="2025-03-25T15:38:37.748" v="10491" actId="1076"/>
          <ac:picMkLst>
            <pc:docMk/>
            <pc:sldMk cId="930967457" sldId="268"/>
            <ac:picMk id="3078" creationId="{D21AA320-8E79-813A-88C0-D65B28FD29A0}"/>
          </ac:picMkLst>
        </pc:picChg>
        <pc:picChg chg="add mod">
          <ac:chgData name="Nicola Turner" userId="18866939-6a06-4640-b68b-250fcc6cf0c9" providerId="ADAL" clId="{C13E9643-C065-4280-B68E-84007961F013}" dt="2025-03-25T15:45:11.216" v="10615" actId="1076"/>
          <ac:picMkLst>
            <pc:docMk/>
            <pc:sldMk cId="930967457" sldId="268"/>
            <ac:picMk id="3082" creationId="{301EB2CE-C98A-954C-5902-1CE0AB88E398}"/>
          </ac:picMkLst>
        </pc:picChg>
        <pc:picChg chg="add mod">
          <ac:chgData name="Nicola Turner" userId="18866939-6a06-4640-b68b-250fcc6cf0c9" providerId="ADAL" clId="{C13E9643-C065-4280-B68E-84007961F013}" dt="2025-03-25T15:40:57.797" v="10536" actId="1076"/>
          <ac:picMkLst>
            <pc:docMk/>
            <pc:sldMk cId="930967457" sldId="268"/>
            <ac:picMk id="3084" creationId="{B6172320-7DB3-6054-42CA-384F286A671C}"/>
          </ac:picMkLst>
        </pc:picChg>
        <pc:picChg chg="add mod">
          <ac:chgData name="Nicola Turner" userId="18866939-6a06-4640-b68b-250fcc6cf0c9" providerId="ADAL" clId="{C13E9643-C065-4280-B68E-84007961F013}" dt="2025-03-25T15:45:13.858" v="10616" actId="1076"/>
          <ac:picMkLst>
            <pc:docMk/>
            <pc:sldMk cId="930967457" sldId="268"/>
            <ac:picMk id="3088" creationId="{60022A3A-66BA-C520-A4E7-B58F0E9A8682}"/>
          </ac:picMkLst>
        </pc:picChg>
        <pc:picChg chg="add mod">
          <ac:chgData name="Nicola Turner" userId="18866939-6a06-4640-b68b-250fcc6cf0c9" providerId="ADAL" clId="{C13E9643-C065-4280-B68E-84007961F013}" dt="2025-03-25T15:45:02.436" v="10611" actId="1076"/>
          <ac:picMkLst>
            <pc:docMk/>
            <pc:sldMk cId="930967457" sldId="268"/>
            <ac:picMk id="3090" creationId="{2D977375-B7BA-1682-8250-BE399121301C}"/>
          </ac:picMkLst>
        </pc:picChg>
        <pc:picChg chg="add mod">
          <ac:chgData name="Nicola Turner" userId="18866939-6a06-4640-b68b-250fcc6cf0c9" providerId="ADAL" clId="{C13E9643-C065-4280-B68E-84007961F013}" dt="2025-03-25T15:44:26.261" v="10600" actId="14100"/>
          <ac:picMkLst>
            <pc:docMk/>
            <pc:sldMk cId="930967457" sldId="268"/>
            <ac:picMk id="3092" creationId="{DF203B3D-9B00-FA36-B8CE-37C6EF28AC41}"/>
          </ac:picMkLst>
        </pc:picChg>
      </pc:sldChg>
      <pc:sldChg chg="addSp modSp new mod">
        <pc:chgData name="Nicola Turner" userId="18866939-6a06-4640-b68b-250fcc6cf0c9" providerId="ADAL" clId="{C13E9643-C065-4280-B68E-84007961F013}" dt="2025-03-25T12:58:41.952" v="1827" actId="1076"/>
        <pc:sldMkLst>
          <pc:docMk/>
          <pc:sldMk cId="36067917" sldId="269"/>
        </pc:sldMkLst>
        <pc:spChg chg="mod">
          <ac:chgData name="Nicola Turner" userId="18866939-6a06-4640-b68b-250fcc6cf0c9" providerId="ADAL" clId="{C13E9643-C065-4280-B68E-84007961F013}" dt="2025-03-25T12:50:14.867" v="1493" actId="20577"/>
          <ac:spMkLst>
            <pc:docMk/>
            <pc:sldMk cId="36067917" sldId="269"/>
            <ac:spMk id="2" creationId="{49843F10-1DC4-8FBF-3CFF-0C09D516D5BB}"/>
          </ac:spMkLst>
        </pc:spChg>
        <pc:spChg chg="mod">
          <ac:chgData name="Nicola Turner" userId="18866939-6a06-4640-b68b-250fcc6cf0c9" providerId="ADAL" clId="{C13E9643-C065-4280-B68E-84007961F013}" dt="2025-03-25T12:56:08.065" v="1782" actId="404"/>
          <ac:spMkLst>
            <pc:docMk/>
            <pc:sldMk cId="36067917" sldId="269"/>
            <ac:spMk id="3" creationId="{204642E5-EDEA-7AE1-C5C9-CE8D29472FB8}"/>
          </ac:spMkLst>
        </pc:spChg>
        <pc:spChg chg="add mod">
          <ac:chgData name="Nicola Turner" userId="18866939-6a06-4640-b68b-250fcc6cf0c9" providerId="ADAL" clId="{C13E9643-C065-4280-B68E-84007961F013}" dt="2025-03-25T12:58:41.952" v="1827" actId="1076"/>
          <ac:spMkLst>
            <pc:docMk/>
            <pc:sldMk cId="36067917" sldId="269"/>
            <ac:spMk id="6" creationId="{60B87000-C35D-24D2-6966-E8B0742312F1}"/>
          </ac:spMkLst>
        </pc:spChg>
        <pc:picChg chg="add mod modCrop">
          <ac:chgData name="Nicola Turner" userId="18866939-6a06-4640-b68b-250fcc6cf0c9" providerId="ADAL" clId="{C13E9643-C065-4280-B68E-84007961F013}" dt="2025-03-25T12:58:21.290" v="1785" actId="732"/>
          <ac:picMkLst>
            <pc:docMk/>
            <pc:sldMk cId="36067917" sldId="269"/>
            <ac:picMk id="5" creationId="{52BCA7DB-FB89-EDE0-7481-661A07FBC28B}"/>
          </ac:picMkLst>
        </pc:picChg>
      </pc:sldChg>
      <pc:sldChg chg="addSp delSp modSp new mod ord">
        <pc:chgData name="Nicola Turner" userId="18866939-6a06-4640-b68b-250fcc6cf0c9" providerId="ADAL" clId="{C13E9643-C065-4280-B68E-84007961F013}" dt="2025-03-25T18:12:23.406" v="12723" actId="478"/>
        <pc:sldMkLst>
          <pc:docMk/>
          <pc:sldMk cId="3378180339" sldId="270"/>
        </pc:sldMkLst>
        <pc:spChg chg="mod">
          <ac:chgData name="Nicola Turner" userId="18866939-6a06-4640-b68b-250fcc6cf0c9" providerId="ADAL" clId="{C13E9643-C065-4280-B68E-84007961F013}" dt="2025-03-25T12:54:37.672" v="1510" actId="20577"/>
          <ac:spMkLst>
            <pc:docMk/>
            <pc:sldMk cId="3378180339" sldId="270"/>
            <ac:spMk id="2" creationId="{DD87AEF7-2F55-615B-B128-6FE0118BDA09}"/>
          </ac:spMkLst>
        </pc:spChg>
        <pc:graphicFrameChg chg="add del mod modGraphic">
          <ac:chgData name="Nicola Turner" userId="18866939-6a06-4640-b68b-250fcc6cf0c9" providerId="ADAL" clId="{C13E9643-C065-4280-B68E-84007961F013}" dt="2025-03-25T18:12:23.406" v="12723" actId="478"/>
          <ac:graphicFrameMkLst>
            <pc:docMk/>
            <pc:sldMk cId="3378180339" sldId="270"/>
            <ac:graphicFrameMk id="4" creationId="{1D61F82F-41BA-7A4A-A835-88A03C6492BB}"/>
          </ac:graphicFrameMkLst>
        </pc:graphicFrameChg>
      </pc:sldChg>
      <pc:sldChg chg="addSp delSp modSp new mod">
        <pc:chgData name="Nicola Turner" userId="18866939-6a06-4640-b68b-250fcc6cf0c9" providerId="ADAL" clId="{C13E9643-C065-4280-B68E-84007961F013}" dt="2025-04-01T09:02:27.590" v="15153" actId="313"/>
        <pc:sldMkLst>
          <pc:docMk/>
          <pc:sldMk cId="499044741" sldId="271"/>
        </pc:sldMkLst>
        <pc:spChg chg="mod">
          <ac:chgData name="Nicola Turner" userId="18866939-6a06-4640-b68b-250fcc6cf0c9" providerId="ADAL" clId="{C13E9643-C065-4280-B68E-84007961F013}" dt="2025-04-01T09:02:27.590" v="15153" actId="313"/>
          <ac:spMkLst>
            <pc:docMk/>
            <pc:sldMk cId="499044741" sldId="271"/>
            <ac:spMk id="2" creationId="{0DD5572A-850D-C343-5124-00ED1AFCE987}"/>
          </ac:spMkLst>
        </pc:spChg>
        <pc:spChg chg="add mod">
          <ac:chgData name="Nicola Turner" userId="18866939-6a06-4640-b68b-250fcc6cf0c9" providerId="ADAL" clId="{C13E9643-C065-4280-B68E-84007961F013}" dt="2025-03-25T13:08:06.345" v="2224" actId="207"/>
          <ac:spMkLst>
            <pc:docMk/>
            <pc:sldMk cId="499044741" sldId="271"/>
            <ac:spMk id="4" creationId="{B0BD83C1-97D1-DF49-B805-27A6BFCEBF33}"/>
          </ac:spMkLst>
        </pc:spChg>
        <pc:spChg chg="add mod">
          <ac:chgData name="Nicola Turner" userId="18866939-6a06-4640-b68b-250fcc6cf0c9" providerId="ADAL" clId="{C13E9643-C065-4280-B68E-84007961F013}" dt="2025-03-25T13:08:41.733" v="2236" actId="1038"/>
          <ac:spMkLst>
            <pc:docMk/>
            <pc:sldMk cId="499044741" sldId="271"/>
            <ac:spMk id="5" creationId="{AC933D7A-4560-A69B-00CA-72A0CE6461FE}"/>
          </ac:spMkLst>
        </pc:spChg>
        <pc:spChg chg="add mod">
          <ac:chgData name="Nicola Turner" userId="18866939-6a06-4640-b68b-250fcc6cf0c9" providerId="ADAL" clId="{C13E9643-C065-4280-B68E-84007961F013}" dt="2025-03-25T13:08:41.733" v="2236" actId="1038"/>
          <ac:spMkLst>
            <pc:docMk/>
            <pc:sldMk cId="499044741" sldId="271"/>
            <ac:spMk id="6" creationId="{F007C275-6C2B-1D52-8CBB-5568A9F758ED}"/>
          </ac:spMkLst>
        </pc:spChg>
        <pc:spChg chg="add mod">
          <ac:chgData name="Nicola Turner" userId="18866939-6a06-4640-b68b-250fcc6cf0c9" providerId="ADAL" clId="{C13E9643-C065-4280-B68E-84007961F013}" dt="2025-03-25T13:09:00.982" v="2238" actId="1076"/>
          <ac:spMkLst>
            <pc:docMk/>
            <pc:sldMk cId="499044741" sldId="271"/>
            <ac:spMk id="7" creationId="{D40BFE6E-7C52-9BC8-A817-22F3CA22BF40}"/>
          </ac:spMkLst>
        </pc:spChg>
        <pc:spChg chg="add mod">
          <ac:chgData name="Nicola Turner" userId="18866939-6a06-4640-b68b-250fcc6cf0c9" providerId="ADAL" clId="{C13E9643-C065-4280-B68E-84007961F013}" dt="2025-03-25T13:10:08.708" v="2277" actId="1076"/>
          <ac:spMkLst>
            <pc:docMk/>
            <pc:sldMk cId="499044741" sldId="271"/>
            <ac:spMk id="8" creationId="{CA9EAB33-FED4-BA2B-F393-36EC340FAED0}"/>
          </ac:spMkLst>
        </pc:spChg>
        <pc:spChg chg="add mod">
          <ac:chgData name="Nicola Turner" userId="18866939-6a06-4640-b68b-250fcc6cf0c9" providerId="ADAL" clId="{C13E9643-C065-4280-B68E-84007961F013}" dt="2025-03-25T13:10:08.708" v="2277" actId="1076"/>
          <ac:spMkLst>
            <pc:docMk/>
            <pc:sldMk cId="499044741" sldId="271"/>
            <ac:spMk id="9" creationId="{6AB3BA17-1C36-A81B-E91F-EF68DA79965B}"/>
          </ac:spMkLst>
        </pc:spChg>
        <pc:spChg chg="add mod">
          <ac:chgData name="Nicola Turner" userId="18866939-6a06-4640-b68b-250fcc6cf0c9" providerId="ADAL" clId="{C13E9643-C065-4280-B68E-84007961F013}" dt="2025-03-25T13:10:08.708" v="2277" actId="1076"/>
          <ac:spMkLst>
            <pc:docMk/>
            <pc:sldMk cId="499044741" sldId="271"/>
            <ac:spMk id="10" creationId="{25444CCC-05DB-AF65-4137-C6FB5F79511E}"/>
          </ac:spMkLst>
        </pc:spChg>
        <pc:spChg chg="add mod">
          <ac:chgData name="Nicola Turner" userId="18866939-6a06-4640-b68b-250fcc6cf0c9" providerId="ADAL" clId="{C13E9643-C065-4280-B68E-84007961F013}" dt="2025-03-25T13:10:08.708" v="2277" actId="1076"/>
          <ac:spMkLst>
            <pc:docMk/>
            <pc:sldMk cId="499044741" sldId="271"/>
            <ac:spMk id="11" creationId="{3907F24A-8D7A-E189-B9CC-3E7D3266D824}"/>
          </ac:spMkLst>
        </pc:spChg>
      </pc:sldChg>
      <pc:sldChg chg="addSp delSp modSp new mod">
        <pc:chgData name="Nicola Turner" userId="18866939-6a06-4640-b68b-250fcc6cf0c9" providerId="ADAL" clId="{C13E9643-C065-4280-B68E-84007961F013}" dt="2025-03-25T13:20:59.961" v="2905" actId="20577"/>
        <pc:sldMkLst>
          <pc:docMk/>
          <pc:sldMk cId="1398787129" sldId="272"/>
        </pc:sldMkLst>
        <pc:spChg chg="mod">
          <ac:chgData name="Nicola Turner" userId="18866939-6a06-4640-b68b-250fcc6cf0c9" providerId="ADAL" clId="{C13E9643-C065-4280-B68E-84007961F013}" dt="2025-03-25T13:12:37.743" v="2354" actId="20577"/>
          <ac:spMkLst>
            <pc:docMk/>
            <pc:sldMk cId="1398787129" sldId="272"/>
            <ac:spMk id="2" creationId="{F48A6D00-A3D1-ED09-0D9C-00412BFD9649}"/>
          </ac:spMkLst>
        </pc:spChg>
        <pc:spChg chg="add mod">
          <ac:chgData name="Nicola Turner" userId="18866939-6a06-4640-b68b-250fcc6cf0c9" providerId="ADAL" clId="{C13E9643-C065-4280-B68E-84007961F013}" dt="2025-03-25T13:18:11.714" v="2635" actId="1076"/>
          <ac:spMkLst>
            <pc:docMk/>
            <pc:sldMk cId="1398787129" sldId="272"/>
            <ac:spMk id="4" creationId="{B8F914C4-0E40-F9B5-1BA0-EE52E73DACFA}"/>
          </ac:spMkLst>
        </pc:spChg>
        <pc:spChg chg="add mod">
          <ac:chgData name="Nicola Turner" userId="18866939-6a06-4640-b68b-250fcc6cf0c9" providerId="ADAL" clId="{C13E9643-C065-4280-B68E-84007961F013}" dt="2025-03-25T13:19:13.120" v="2747" actId="20577"/>
          <ac:spMkLst>
            <pc:docMk/>
            <pc:sldMk cId="1398787129" sldId="272"/>
            <ac:spMk id="5" creationId="{E5CA0F20-C461-C22D-5A99-B7074646AA83}"/>
          </ac:spMkLst>
        </pc:spChg>
        <pc:spChg chg="add mod">
          <ac:chgData name="Nicola Turner" userId="18866939-6a06-4640-b68b-250fcc6cf0c9" providerId="ADAL" clId="{C13E9643-C065-4280-B68E-84007961F013}" dt="2025-03-25T13:18:26.245" v="2663" actId="20577"/>
          <ac:spMkLst>
            <pc:docMk/>
            <pc:sldMk cId="1398787129" sldId="272"/>
            <ac:spMk id="6" creationId="{A495D53B-CFC2-755F-0B00-1228DB57FEFC}"/>
          </ac:spMkLst>
        </pc:spChg>
        <pc:spChg chg="add mod">
          <ac:chgData name="Nicola Turner" userId="18866939-6a06-4640-b68b-250fcc6cf0c9" providerId="ADAL" clId="{C13E9643-C065-4280-B68E-84007961F013}" dt="2025-03-25T13:19:32.726" v="2758" actId="14100"/>
          <ac:spMkLst>
            <pc:docMk/>
            <pc:sldMk cId="1398787129" sldId="272"/>
            <ac:spMk id="7" creationId="{9D6A3D80-4331-DC9B-29A4-2F5BC66BFA48}"/>
          </ac:spMkLst>
        </pc:spChg>
        <pc:spChg chg="add mod">
          <ac:chgData name="Nicola Turner" userId="18866939-6a06-4640-b68b-250fcc6cf0c9" providerId="ADAL" clId="{C13E9643-C065-4280-B68E-84007961F013}" dt="2025-03-25T13:18:03.382" v="2633"/>
          <ac:spMkLst>
            <pc:docMk/>
            <pc:sldMk cId="1398787129" sldId="272"/>
            <ac:spMk id="8" creationId="{0E12A24F-9FE2-4FCD-624C-1E7E44D3A6D2}"/>
          </ac:spMkLst>
        </pc:spChg>
        <pc:spChg chg="add mod">
          <ac:chgData name="Nicola Turner" userId="18866939-6a06-4640-b68b-250fcc6cf0c9" providerId="ADAL" clId="{C13E9643-C065-4280-B68E-84007961F013}" dt="2025-03-25T13:20:33.140" v="2810" actId="20577"/>
          <ac:spMkLst>
            <pc:docMk/>
            <pc:sldMk cId="1398787129" sldId="272"/>
            <ac:spMk id="9" creationId="{D4AA78BF-FD18-CB1D-EEC0-1D394319322C}"/>
          </ac:spMkLst>
        </pc:spChg>
        <pc:spChg chg="add mod">
          <ac:chgData name="Nicola Turner" userId="18866939-6a06-4640-b68b-250fcc6cf0c9" providerId="ADAL" clId="{C13E9643-C065-4280-B68E-84007961F013}" dt="2025-03-25T13:20:41.033" v="2837" actId="20577"/>
          <ac:spMkLst>
            <pc:docMk/>
            <pc:sldMk cId="1398787129" sldId="272"/>
            <ac:spMk id="10" creationId="{40CED77B-FEE9-D72F-F3F7-F205C276B4D2}"/>
          </ac:spMkLst>
        </pc:spChg>
        <pc:spChg chg="add mod">
          <ac:chgData name="Nicola Turner" userId="18866939-6a06-4640-b68b-250fcc6cf0c9" providerId="ADAL" clId="{C13E9643-C065-4280-B68E-84007961F013}" dt="2025-03-25T13:20:59.961" v="2905" actId="20577"/>
          <ac:spMkLst>
            <pc:docMk/>
            <pc:sldMk cId="1398787129" sldId="272"/>
            <ac:spMk id="11" creationId="{70C8D456-2839-5FDB-A6F2-165AE03B8527}"/>
          </ac:spMkLst>
        </pc:spChg>
        <pc:spChg chg="add mod">
          <ac:chgData name="Nicola Turner" userId="18866939-6a06-4640-b68b-250fcc6cf0c9" providerId="ADAL" clId="{C13E9643-C065-4280-B68E-84007961F013}" dt="2025-03-25T13:18:09.137" v="2634"/>
          <ac:spMkLst>
            <pc:docMk/>
            <pc:sldMk cId="1398787129" sldId="272"/>
            <ac:spMk id="12" creationId="{5170B1B7-8FAC-EF59-5588-FED0ED6AE822}"/>
          </ac:spMkLst>
        </pc:spChg>
        <pc:picChg chg="add mod">
          <ac:chgData name="Nicola Turner" userId="18866939-6a06-4640-b68b-250fcc6cf0c9" providerId="ADAL" clId="{C13E9643-C065-4280-B68E-84007961F013}" dt="2025-03-25T13:14:01.786" v="2369" actId="1076"/>
          <ac:picMkLst>
            <pc:docMk/>
            <pc:sldMk cId="1398787129" sldId="272"/>
            <ac:picMk id="5122" creationId="{E80F80C5-25CB-D48C-1D6C-9021B39DAA4C}"/>
          </ac:picMkLst>
        </pc:picChg>
      </pc:sldChg>
      <pc:sldChg chg="addSp delSp modSp add mod ord">
        <pc:chgData name="Nicola Turner" userId="18866939-6a06-4640-b68b-250fcc6cf0c9" providerId="ADAL" clId="{C13E9643-C065-4280-B68E-84007961F013}" dt="2025-03-25T13:20:04.229" v="2764" actId="20577"/>
        <pc:sldMkLst>
          <pc:docMk/>
          <pc:sldMk cId="2655490275" sldId="273"/>
        </pc:sldMkLst>
        <pc:spChg chg="mod">
          <ac:chgData name="Nicola Turner" userId="18866939-6a06-4640-b68b-250fcc6cf0c9" providerId="ADAL" clId="{C13E9643-C065-4280-B68E-84007961F013}" dt="2025-03-25T13:12:35.657" v="2353" actId="20577"/>
          <ac:spMkLst>
            <pc:docMk/>
            <pc:sldMk cId="2655490275" sldId="273"/>
            <ac:spMk id="2" creationId="{8EA4B8C4-B449-B2F4-666F-569240D21BF8}"/>
          </ac:spMkLst>
        </pc:spChg>
        <pc:spChg chg="add mod">
          <ac:chgData name="Nicola Turner" userId="18866939-6a06-4640-b68b-250fcc6cf0c9" providerId="ADAL" clId="{C13E9643-C065-4280-B68E-84007961F013}" dt="2025-03-25T13:17:48.087" v="2630" actId="1076"/>
          <ac:spMkLst>
            <pc:docMk/>
            <pc:sldMk cId="2655490275" sldId="273"/>
            <ac:spMk id="4" creationId="{C7D0D072-16DB-4371-8A2D-0B81F6381394}"/>
          </ac:spMkLst>
        </pc:spChg>
        <pc:spChg chg="add mod">
          <ac:chgData name="Nicola Turner" userId="18866939-6a06-4640-b68b-250fcc6cf0c9" providerId="ADAL" clId="{C13E9643-C065-4280-B68E-84007961F013}" dt="2025-03-25T13:15:52.266" v="2490" actId="14100"/>
          <ac:spMkLst>
            <pc:docMk/>
            <pc:sldMk cId="2655490275" sldId="273"/>
            <ac:spMk id="5" creationId="{193E649B-5EBB-4E7A-820A-C19F34C39424}"/>
          </ac:spMkLst>
        </pc:spChg>
        <pc:spChg chg="add mod">
          <ac:chgData name="Nicola Turner" userId="18866939-6a06-4640-b68b-250fcc6cf0c9" providerId="ADAL" clId="{C13E9643-C065-4280-B68E-84007961F013}" dt="2025-03-25T13:15:53.782" v="2491" actId="14100"/>
          <ac:spMkLst>
            <pc:docMk/>
            <pc:sldMk cId="2655490275" sldId="273"/>
            <ac:spMk id="6" creationId="{D0473470-7344-CE46-D03C-B025240F9472}"/>
          </ac:spMkLst>
        </pc:spChg>
        <pc:spChg chg="add mod">
          <ac:chgData name="Nicola Turner" userId="18866939-6a06-4640-b68b-250fcc6cf0c9" providerId="ADAL" clId="{C13E9643-C065-4280-B68E-84007961F013}" dt="2025-03-25T13:15:50.946" v="2489" actId="1076"/>
          <ac:spMkLst>
            <pc:docMk/>
            <pc:sldMk cId="2655490275" sldId="273"/>
            <ac:spMk id="7" creationId="{D1DFB8B2-E8C4-129E-7E0E-6A23E4F319DF}"/>
          </ac:spMkLst>
        </pc:spChg>
        <pc:spChg chg="add mod">
          <ac:chgData name="Nicola Turner" userId="18866939-6a06-4640-b68b-250fcc6cf0c9" providerId="ADAL" clId="{C13E9643-C065-4280-B68E-84007961F013}" dt="2025-03-25T13:19:59.920" v="2762" actId="20577"/>
          <ac:spMkLst>
            <pc:docMk/>
            <pc:sldMk cId="2655490275" sldId="273"/>
            <ac:spMk id="8" creationId="{411CE211-46D2-D8AB-1182-89EA8197C3AB}"/>
          </ac:spMkLst>
        </pc:spChg>
        <pc:spChg chg="add mod">
          <ac:chgData name="Nicola Turner" userId="18866939-6a06-4640-b68b-250fcc6cf0c9" providerId="ADAL" clId="{C13E9643-C065-4280-B68E-84007961F013}" dt="2025-03-25T13:20:04.229" v="2764" actId="20577"/>
          <ac:spMkLst>
            <pc:docMk/>
            <pc:sldMk cId="2655490275" sldId="273"/>
            <ac:spMk id="9" creationId="{A82DF8E5-5245-76C9-89E6-B90036062657}"/>
          </ac:spMkLst>
        </pc:spChg>
        <pc:spChg chg="add mod">
          <ac:chgData name="Nicola Turner" userId="18866939-6a06-4640-b68b-250fcc6cf0c9" providerId="ADAL" clId="{C13E9643-C065-4280-B68E-84007961F013}" dt="2025-03-25T13:17:03.493" v="2622" actId="1076"/>
          <ac:spMkLst>
            <pc:docMk/>
            <pc:sldMk cId="2655490275" sldId="273"/>
            <ac:spMk id="10" creationId="{E291E9CA-6275-6243-D0EC-12F772380DB1}"/>
          </ac:spMkLst>
        </pc:spChg>
        <pc:spChg chg="add mod">
          <ac:chgData name="Nicola Turner" userId="18866939-6a06-4640-b68b-250fcc6cf0c9" providerId="ADAL" clId="{C13E9643-C065-4280-B68E-84007961F013}" dt="2025-03-25T13:17:43.152" v="2629" actId="1076"/>
          <ac:spMkLst>
            <pc:docMk/>
            <pc:sldMk cId="2655490275" sldId="273"/>
            <ac:spMk id="11" creationId="{6F810FA7-1301-8788-41B7-8642725C0222}"/>
          </ac:spMkLst>
        </pc:spChg>
        <pc:spChg chg="add mod">
          <ac:chgData name="Nicola Turner" userId="18866939-6a06-4640-b68b-250fcc6cf0c9" providerId="ADAL" clId="{C13E9643-C065-4280-B68E-84007961F013}" dt="2025-03-25T13:17:53.102" v="2632" actId="1076"/>
          <ac:spMkLst>
            <pc:docMk/>
            <pc:sldMk cId="2655490275" sldId="273"/>
            <ac:spMk id="12" creationId="{D323BE10-BE8E-9F70-A8B8-3ED4FA96F250}"/>
          </ac:spMkLst>
        </pc:spChg>
        <pc:picChg chg="add mod">
          <ac:chgData name="Nicola Turner" userId="18866939-6a06-4640-b68b-250fcc6cf0c9" providerId="ADAL" clId="{C13E9643-C065-4280-B68E-84007961F013}" dt="2025-03-25T13:15:33.797" v="2484" actId="1076"/>
          <ac:picMkLst>
            <pc:docMk/>
            <pc:sldMk cId="2655490275" sldId="273"/>
            <ac:picMk id="4098" creationId="{9D1328E6-9EDA-56EF-B283-73152D4D69B0}"/>
          </ac:picMkLst>
        </pc:picChg>
      </pc:sldChg>
      <pc:sldChg chg="addSp delSp modSp new del mod">
        <pc:chgData name="Nicola Turner" userId="18866939-6a06-4640-b68b-250fcc6cf0c9" providerId="ADAL" clId="{C13E9643-C065-4280-B68E-84007961F013}" dt="2025-03-25T13:31:50.626" v="3194" actId="47"/>
        <pc:sldMkLst>
          <pc:docMk/>
          <pc:sldMk cId="3409953206" sldId="274"/>
        </pc:sldMkLst>
      </pc:sldChg>
      <pc:sldChg chg="addSp modSp add mod ord">
        <pc:chgData name="Nicola Turner" userId="18866939-6a06-4640-b68b-250fcc6cf0c9" providerId="ADAL" clId="{C13E9643-C065-4280-B68E-84007961F013}" dt="2025-03-25T13:31:39.910" v="3193" actId="2085"/>
        <pc:sldMkLst>
          <pc:docMk/>
          <pc:sldMk cId="2588831575" sldId="275"/>
        </pc:sldMkLst>
        <pc:spChg chg="add mod">
          <ac:chgData name="Nicola Turner" userId="18866939-6a06-4640-b68b-250fcc6cf0c9" providerId="ADAL" clId="{C13E9643-C065-4280-B68E-84007961F013}" dt="2025-03-25T13:31:39.910" v="3193" actId="2085"/>
          <ac:spMkLst>
            <pc:docMk/>
            <pc:sldMk cId="2588831575" sldId="275"/>
            <ac:spMk id="3" creationId="{7D0BCC53-ED16-15B3-F1DC-5383C9B577D7}"/>
          </ac:spMkLst>
        </pc:spChg>
        <pc:spChg chg="mod">
          <ac:chgData name="Nicola Turner" userId="18866939-6a06-4640-b68b-250fcc6cf0c9" providerId="ADAL" clId="{C13E9643-C065-4280-B68E-84007961F013}" dt="2025-03-25T13:31:35.665" v="3192" actId="1076"/>
          <ac:spMkLst>
            <pc:docMk/>
            <pc:sldMk cId="2588831575" sldId="275"/>
            <ac:spMk id="6" creationId="{97756F1F-F577-C7A6-BBCE-9FC4B2A54209}"/>
          </ac:spMkLst>
        </pc:spChg>
        <pc:spChg chg="mod">
          <ac:chgData name="Nicola Turner" userId="18866939-6a06-4640-b68b-250fcc6cf0c9" providerId="ADAL" clId="{C13E9643-C065-4280-B68E-84007961F013}" dt="2025-03-25T13:30:58.609" v="3172" actId="1076"/>
          <ac:spMkLst>
            <pc:docMk/>
            <pc:sldMk cId="2588831575" sldId="275"/>
            <ac:spMk id="7" creationId="{1CC5421A-CC31-6C02-F40B-04419DA5B22A}"/>
          </ac:spMkLst>
        </pc:spChg>
      </pc:sldChg>
      <pc:sldChg chg="addSp delSp modSp add mod">
        <pc:chgData name="Nicola Turner" userId="18866939-6a06-4640-b68b-250fcc6cf0c9" providerId="ADAL" clId="{C13E9643-C065-4280-B68E-84007961F013}" dt="2025-03-25T13:37:47.701" v="3405" actId="1076"/>
        <pc:sldMkLst>
          <pc:docMk/>
          <pc:sldMk cId="141355111" sldId="276"/>
        </pc:sldMkLst>
        <pc:spChg chg="mod ord">
          <ac:chgData name="Nicola Turner" userId="18866939-6a06-4640-b68b-250fcc6cf0c9" providerId="ADAL" clId="{C13E9643-C065-4280-B68E-84007961F013}" dt="2025-03-25T13:35:22.624" v="3346" actId="14100"/>
          <ac:spMkLst>
            <pc:docMk/>
            <pc:sldMk cId="141355111" sldId="276"/>
            <ac:spMk id="3" creationId="{4EBC4296-E459-A87C-401D-0B120DCF4284}"/>
          </ac:spMkLst>
        </pc:spChg>
        <pc:spChg chg="add mod">
          <ac:chgData name="Nicola Turner" userId="18866939-6a06-4640-b68b-250fcc6cf0c9" providerId="ADAL" clId="{C13E9643-C065-4280-B68E-84007961F013}" dt="2025-03-25T13:37:24.002" v="3401" actId="1076"/>
          <ac:spMkLst>
            <pc:docMk/>
            <pc:sldMk cId="141355111" sldId="276"/>
            <ac:spMk id="4" creationId="{0AEED576-ACCF-9143-FD19-009D882223DC}"/>
          </ac:spMkLst>
        </pc:spChg>
        <pc:spChg chg="mod">
          <ac:chgData name="Nicola Turner" userId="18866939-6a06-4640-b68b-250fcc6cf0c9" providerId="ADAL" clId="{C13E9643-C065-4280-B68E-84007961F013}" dt="2025-03-25T13:37:47.701" v="3405" actId="1076"/>
          <ac:spMkLst>
            <pc:docMk/>
            <pc:sldMk cId="141355111" sldId="276"/>
            <ac:spMk id="5" creationId="{6F375F6A-2E06-6AB3-813E-DD9FD2B779FE}"/>
          </ac:spMkLst>
        </pc:spChg>
        <pc:spChg chg="mod">
          <ac:chgData name="Nicola Turner" userId="18866939-6a06-4640-b68b-250fcc6cf0c9" providerId="ADAL" clId="{C13E9643-C065-4280-B68E-84007961F013}" dt="2025-03-25T13:34:54.800" v="3335" actId="1076"/>
          <ac:spMkLst>
            <pc:docMk/>
            <pc:sldMk cId="141355111" sldId="276"/>
            <ac:spMk id="7" creationId="{3CF4486F-6DCD-D00F-155A-A35E78DD2D76}"/>
          </ac:spMkLst>
        </pc:spChg>
        <pc:spChg chg="mod">
          <ac:chgData name="Nicola Turner" userId="18866939-6a06-4640-b68b-250fcc6cf0c9" providerId="ADAL" clId="{C13E9643-C065-4280-B68E-84007961F013}" dt="2025-03-25T13:32:19.990" v="3223" actId="20577"/>
          <ac:spMkLst>
            <pc:docMk/>
            <pc:sldMk cId="141355111" sldId="276"/>
            <ac:spMk id="8" creationId="{78D875A0-B1F4-8C07-3A2C-7F720472F751}"/>
          </ac:spMkLst>
        </pc:spChg>
        <pc:spChg chg="add mod">
          <ac:chgData name="Nicola Turner" userId="18866939-6a06-4640-b68b-250fcc6cf0c9" providerId="ADAL" clId="{C13E9643-C065-4280-B68E-84007961F013}" dt="2025-03-25T13:37:33.787" v="3402" actId="1076"/>
          <ac:spMkLst>
            <pc:docMk/>
            <pc:sldMk cId="141355111" sldId="276"/>
            <ac:spMk id="10" creationId="{AF826B4F-726D-74D6-C017-C4CC6A270531}"/>
          </ac:spMkLst>
        </pc:spChg>
        <pc:spChg chg="add mod">
          <ac:chgData name="Nicola Turner" userId="18866939-6a06-4640-b68b-250fcc6cf0c9" providerId="ADAL" clId="{C13E9643-C065-4280-B68E-84007961F013}" dt="2025-03-25T13:37:38.556" v="3403" actId="1076"/>
          <ac:spMkLst>
            <pc:docMk/>
            <pc:sldMk cId="141355111" sldId="276"/>
            <ac:spMk id="11" creationId="{238EA032-F724-2934-6A86-AFE04784B4B5}"/>
          </ac:spMkLst>
        </pc:spChg>
        <pc:spChg chg="add mod">
          <ac:chgData name="Nicola Turner" userId="18866939-6a06-4640-b68b-250fcc6cf0c9" providerId="ADAL" clId="{C13E9643-C065-4280-B68E-84007961F013}" dt="2025-03-25T13:37:45.452" v="3404" actId="1076"/>
          <ac:spMkLst>
            <pc:docMk/>
            <pc:sldMk cId="141355111" sldId="276"/>
            <ac:spMk id="12" creationId="{E9D45557-4ED1-D64E-C129-5B8078CF6339}"/>
          </ac:spMkLst>
        </pc:spChg>
        <pc:spChg chg="add mod">
          <ac:chgData name="Nicola Turner" userId="18866939-6a06-4640-b68b-250fcc6cf0c9" providerId="ADAL" clId="{C13E9643-C065-4280-B68E-84007961F013}" dt="2025-03-25T13:35:11.518" v="3343" actId="1076"/>
          <ac:spMkLst>
            <pc:docMk/>
            <pc:sldMk cId="141355111" sldId="276"/>
            <ac:spMk id="15" creationId="{3D1AB263-77F9-53A3-8A13-DFD5B5B1AB1E}"/>
          </ac:spMkLst>
        </pc:spChg>
        <pc:spChg chg="add mod">
          <ac:chgData name="Nicola Turner" userId="18866939-6a06-4640-b68b-250fcc6cf0c9" providerId="ADAL" clId="{C13E9643-C065-4280-B68E-84007961F013}" dt="2025-03-25T13:37:45.452" v="3404" actId="1076"/>
          <ac:spMkLst>
            <pc:docMk/>
            <pc:sldMk cId="141355111" sldId="276"/>
            <ac:spMk id="16" creationId="{DFD345C5-9C30-6A0C-DFB5-0B725F17F60A}"/>
          </ac:spMkLst>
        </pc:spChg>
        <pc:spChg chg="add mod">
          <ac:chgData name="Nicola Turner" userId="18866939-6a06-4640-b68b-250fcc6cf0c9" providerId="ADAL" clId="{C13E9643-C065-4280-B68E-84007961F013}" dt="2025-03-25T13:37:38.556" v="3403" actId="1076"/>
          <ac:spMkLst>
            <pc:docMk/>
            <pc:sldMk cId="141355111" sldId="276"/>
            <ac:spMk id="17" creationId="{831E3CD9-870B-BFD6-CD28-4284D1AACAA6}"/>
          </ac:spMkLst>
        </pc:spChg>
        <pc:spChg chg="add mod">
          <ac:chgData name="Nicola Turner" userId="18866939-6a06-4640-b68b-250fcc6cf0c9" providerId="ADAL" clId="{C13E9643-C065-4280-B68E-84007961F013}" dt="2025-03-25T13:37:33.787" v="3402" actId="1076"/>
          <ac:spMkLst>
            <pc:docMk/>
            <pc:sldMk cId="141355111" sldId="276"/>
            <ac:spMk id="18" creationId="{BED47C45-3BB4-A18F-87DF-D7B3718E0AB6}"/>
          </ac:spMkLst>
        </pc:spChg>
        <pc:spChg chg="add mod">
          <ac:chgData name="Nicola Turner" userId="18866939-6a06-4640-b68b-250fcc6cf0c9" providerId="ADAL" clId="{C13E9643-C065-4280-B68E-84007961F013}" dt="2025-03-25T13:37:24.002" v="3401" actId="1076"/>
          <ac:spMkLst>
            <pc:docMk/>
            <pc:sldMk cId="141355111" sldId="276"/>
            <ac:spMk id="19" creationId="{836DEF21-A70D-1F91-7250-05486598D527}"/>
          </ac:spMkLst>
        </pc:spChg>
      </pc:sldChg>
      <pc:sldChg chg="addSp modSp new mod">
        <pc:chgData name="Nicola Turner" userId="18866939-6a06-4640-b68b-250fcc6cf0c9" providerId="ADAL" clId="{C13E9643-C065-4280-B68E-84007961F013}" dt="2025-03-25T14:18:56.445" v="8645" actId="1076"/>
        <pc:sldMkLst>
          <pc:docMk/>
          <pc:sldMk cId="3779535706" sldId="277"/>
        </pc:sldMkLst>
        <pc:spChg chg="mod">
          <ac:chgData name="Nicola Turner" userId="18866939-6a06-4640-b68b-250fcc6cf0c9" providerId="ADAL" clId="{C13E9643-C065-4280-B68E-84007961F013}" dt="2025-03-25T13:41:05.448" v="3612" actId="20577"/>
          <ac:spMkLst>
            <pc:docMk/>
            <pc:sldMk cId="3779535706" sldId="277"/>
            <ac:spMk id="2" creationId="{F75BB160-103D-1389-5F24-498FA94E5E69}"/>
          </ac:spMkLst>
        </pc:spChg>
        <pc:spChg chg="mod">
          <ac:chgData name="Nicola Turner" userId="18866939-6a06-4640-b68b-250fcc6cf0c9" providerId="ADAL" clId="{C13E9643-C065-4280-B68E-84007961F013}" dt="2025-03-25T14:18:51.055" v="8644" actId="1076"/>
          <ac:spMkLst>
            <pc:docMk/>
            <pc:sldMk cId="3779535706" sldId="277"/>
            <ac:spMk id="3" creationId="{B02F08C8-1D34-7A03-6C54-C5CC2216503F}"/>
          </ac:spMkLst>
        </pc:spChg>
        <pc:spChg chg="add mod">
          <ac:chgData name="Nicola Turner" userId="18866939-6a06-4640-b68b-250fcc6cf0c9" providerId="ADAL" clId="{C13E9643-C065-4280-B68E-84007961F013}" dt="2025-03-25T14:18:56.445" v="8645" actId="1076"/>
          <ac:spMkLst>
            <pc:docMk/>
            <pc:sldMk cId="3779535706" sldId="277"/>
            <ac:spMk id="4" creationId="{9FD3B4BE-E84A-78CD-D874-CDA776D0042F}"/>
          </ac:spMkLst>
        </pc:spChg>
      </pc:sldChg>
      <pc:sldChg chg="addSp modSp new mod modAnim">
        <pc:chgData name="Nicola Turner" userId="18866939-6a06-4640-b68b-250fcc6cf0c9" providerId="ADAL" clId="{C13E9643-C065-4280-B68E-84007961F013}" dt="2025-03-25T15:35:33.746" v="10468"/>
        <pc:sldMkLst>
          <pc:docMk/>
          <pc:sldMk cId="3394922241" sldId="278"/>
        </pc:sldMkLst>
        <pc:spChg chg="mod">
          <ac:chgData name="Nicola Turner" userId="18866939-6a06-4640-b68b-250fcc6cf0c9" providerId="ADAL" clId="{C13E9643-C065-4280-B68E-84007961F013}" dt="2025-03-25T13:39:11.677" v="3448" actId="20577"/>
          <ac:spMkLst>
            <pc:docMk/>
            <pc:sldMk cId="3394922241" sldId="278"/>
            <ac:spMk id="2" creationId="{AB1E93B9-E77E-6915-F366-2678D003AA51}"/>
          </ac:spMkLst>
        </pc:spChg>
        <pc:spChg chg="mod">
          <ac:chgData name="Nicola Turner" userId="18866939-6a06-4640-b68b-250fcc6cf0c9" providerId="ADAL" clId="{C13E9643-C065-4280-B68E-84007961F013}" dt="2025-03-25T15:30:18.182" v="10462" actId="20577"/>
          <ac:spMkLst>
            <pc:docMk/>
            <pc:sldMk cId="3394922241" sldId="278"/>
            <ac:spMk id="3" creationId="{C7D89EAB-22A8-EA12-F1E1-9A1D7ED700ED}"/>
          </ac:spMkLst>
        </pc:spChg>
        <pc:spChg chg="add mod">
          <ac:chgData name="Nicola Turner" userId="18866939-6a06-4640-b68b-250fcc6cf0c9" providerId="ADAL" clId="{C13E9643-C065-4280-B68E-84007961F013}" dt="2025-03-25T15:35:23.126" v="10467" actId="404"/>
          <ac:spMkLst>
            <pc:docMk/>
            <pc:sldMk cId="3394922241" sldId="278"/>
            <ac:spMk id="4" creationId="{DCC38D2B-0783-F32A-54B0-5C17B35F3046}"/>
          </ac:spMkLst>
        </pc:spChg>
      </pc:sldChg>
      <pc:sldChg chg="modSp new mod">
        <pc:chgData name="Nicola Turner" userId="18866939-6a06-4640-b68b-250fcc6cf0c9" providerId="ADAL" clId="{C13E9643-C065-4280-B68E-84007961F013}" dt="2025-03-25T13:38:59.197" v="3418" actId="20577"/>
        <pc:sldMkLst>
          <pc:docMk/>
          <pc:sldMk cId="1346902172" sldId="279"/>
        </pc:sldMkLst>
        <pc:spChg chg="mod">
          <ac:chgData name="Nicola Turner" userId="18866939-6a06-4640-b68b-250fcc6cf0c9" providerId="ADAL" clId="{C13E9643-C065-4280-B68E-84007961F013}" dt="2025-03-25T13:38:59.197" v="3418" actId="20577"/>
          <ac:spMkLst>
            <pc:docMk/>
            <pc:sldMk cId="1346902172" sldId="279"/>
            <ac:spMk id="2" creationId="{D68E875A-EBA1-7CEC-A412-9ADEEE048298}"/>
          </ac:spMkLst>
        </pc:spChg>
      </pc:sldChg>
      <pc:sldChg chg="addSp delSp modSp new mod">
        <pc:chgData name="Nicola Turner" userId="18866939-6a06-4640-b68b-250fcc6cf0c9" providerId="ADAL" clId="{C13E9643-C065-4280-B68E-84007961F013}" dt="2025-04-01T09:42:46.285" v="15232" actId="20577"/>
        <pc:sldMkLst>
          <pc:docMk/>
          <pc:sldMk cId="2951503845" sldId="280"/>
        </pc:sldMkLst>
        <pc:spChg chg="mod">
          <ac:chgData name="Nicola Turner" userId="18866939-6a06-4640-b68b-250fcc6cf0c9" providerId="ADAL" clId="{C13E9643-C065-4280-B68E-84007961F013}" dt="2025-03-25T13:43:51.787" v="4069" actId="20577"/>
          <ac:spMkLst>
            <pc:docMk/>
            <pc:sldMk cId="2951503845" sldId="280"/>
            <ac:spMk id="2" creationId="{B76ED78A-9CBD-CD21-8B0E-FA41F6FC11B0}"/>
          </ac:spMkLst>
        </pc:spChg>
        <pc:spChg chg="mod">
          <ac:chgData name="Nicola Turner" userId="18866939-6a06-4640-b68b-250fcc6cf0c9" providerId="ADAL" clId="{C13E9643-C065-4280-B68E-84007961F013}" dt="2025-04-01T09:42:46.285" v="15232" actId="20577"/>
          <ac:spMkLst>
            <pc:docMk/>
            <pc:sldMk cId="2951503845" sldId="280"/>
            <ac:spMk id="3" creationId="{CFAA9177-3B3F-87CD-5954-E8CBC8FB4CB9}"/>
          </ac:spMkLst>
        </pc:spChg>
      </pc:sldChg>
      <pc:sldChg chg="addSp delSp modSp new mod">
        <pc:chgData name="Nicola Turner" userId="18866939-6a06-4640-b68b-250fcc6cf0c9" providerId="ADAL" clId="{C13E9643-C065-4280-B68E-84007961F013}" dt="2025-03-25T16:04:03.329" v="11049" actId="1036"/>
        <pc:sldMkLst>
          <pc:docMk/>
          <pc:sldMk cId="3391538792" sldId="281"/>
        </pc:sldMkLst>
        <pc:spChg chg="mod">
          <ac:chgData name="Nicola Turner" userId="18866939-6a06-4640-b68b-250fcc6cf0c9" providerId="ADAL" clId="{C13E9643-C065-4280-B68E-84007961F013}" dt="2025-03-25T15:54:30.743" v="10692" actId="20577"/>
          <ac:spMkLst>
            <pc:docMk/>
            <pc:sldMk cId="3391538792" sldId="281"/>
            <ac:spMk id="2" creationId="{89C9589D-E7CD-5905-B6D8-AB32940A1274}"/>
          </ac:spMkLst>
        </pc:spChg>
        <pc:spChg chg="mod">
          <ac:chgData name="Nicola Turner" userId="18866939-6a06-4640-b68b-250fcc6cf0c9" providerId="ADAL" clId="{C13E9643-C065-4280-B68E-84007961F013}" dt="2025-03-25T16:04:03.329" v="11049" actId="1036"/>
          <ac:spMkLst>
            <pc:docMk/>
            <pc:sldMk cId="3391538792" sldId="281"/>
            <ac:spMk id="3" creationId="{D570A7BC-9D8A-1CEE-EE86-A1B6D4998A00}"/>
          </ac:spMkLst>
        </pc:spChg>
        <pc:picChg chg="add mod">
          <ac:chgData name="Nicola Turner" userId="18866939-6a06-4640-b68b-250fcc6cf0c9" providerId="ADAL" clId="{C13E9643-C065-4280-B68E-84007961F013}" dt="2025-03-25T16:04:03.329" v="11049" actId="1036"/>
          <ac:picMkLst>
            <pc:docMk/>
            <pc:sldMk cId="3391538792" sldId="281"/>
            <ac:picMk id="4" creationId="{33783FCA-0E4A-4DCD-9B35-A69D9D5BE751}"/>
          </ac:picMkLst>
        </pc:picChg>
      </pc:sldChg>
      <pc:sldChg chg="addSp modSp new mod ord">
        <pc:chgData name="Nicola Turner" userId="18866939-6a06-4640-b68b-250fcc6cf0c9" providerId="ADAL" clId="{C13E9643-C065-4280-B68E-84007961F013}" dt="2025-03-25T15:01:43.522" v="10367" actId="20577"/>
        <pc:sldMkLst>
          <pc:docMk/>
          <pc:sldMk cId="1081038847" sldId="282"/>
        </pc:sldMkLst>
        <pc:spChg chg="mod">
          <ac:chgData name="Nicola Turner" userId="18866939-6a06-4640-b68b-250fcc6cf0c9" providerId="ADAL" clId="{C13E9643-C065-4280-B68E-84007961F013}" dt="2025-03-25T13:49:22.145" v="4890" actId="20577"/>
          <ac:spMkLst>
            <pc:docMk/>
            <pc:sldMk cId="1081038847" sldId="282"/>
            <ac:spMk id="2" creationId="{0110AA66-7AFD-E7D4-6236-572AC1E7A188}"/>
          </ac:spMkLst>
        </pc:spChg>
        <pc:spChg chg="mod">
          <ac:chgData name="Nicola Turner" userId="18866939-6a06-4640-b68b-250fcc6cf0c9" providerId="ADAL" clId="{C13E9643-C065-4280-B68E-84007961F013}" dt="2025-03-25T15:01:43.522" v="10367" actId="20577"/>
          <ac:spMkLst>
            <pc:docMk/>
            <pc:sldMk cId="1081038847" sldId="282"/>
            <ac:spMk id="3" creationId="{B0623E88-E318-9B27-93A6-A111A8B13F9E}"/>
          </ac:spMkLst>
        </pc:spChg>
        <pc:graphicFrameChg chg="add mod modGraphic">
          <ac:chgData name="Nicola Turner" userId="18866939-6a06-4640-b68b-250fcc6cf0c9" providerId="ADAL" clId="{C13E9643-C065-4280-B68E-84007961F013}" dt="2025-03-25T13:51:07.576" v="5152" actId="1076"/>
          <ac:graphicFrameMkLst>
            <pc:docMk/>
            <pc:sldMk cId="1081038847" sldId="282"/>
            <ac:graphicFrameMk id="4" creationId="{DCDD5A4E-D7F7-9E1C-7293-99DCEB1A4425}"/>
          </ac:graphicFrameMkLst>
        </pc:graphicFrameChg>
      </pc:sldChg>
      <pc:sldChg chg="addSp modSp new mod">
        <pc:chgData name="Nicola Turner" userId="18866939-6a06-4640-b68b-250fcc6cf0c9" providerId="ADAL" clId="{C13E9643-C065-4280-B68E-84007961F013}" dt="2025-03-25T13:53:25.196" v="5434" actId="1037"/>
        <pc:sldMkLst>
          <pc:docMk/>
          <pc:sldMk cId="4194816241" sldId="283"/>
        </pc:sldMkLst>
        <pc:spChg chg="mod">
          <ac:chgData name="Nicola Turner" userId="18866939-6a06-4640-b68b-250fcc6cf0c9" providerId="ADAL" clId="{C13E9643-C065-4280-B68E-84007961F013}" dt="2025-03-25T13:51:18.823" v="5170" actId="20577"/>
          <ac:spMkLst>
            <pc:docMk/>
            <pc:sldMk cId="4194816241" sldId="283"/>
            <ac:spMk id="2" creationId="{A91D5B2A-82D0-3CBC-9EDD-A78C30E06CAD}"/>
          </ac:spMkLst>
        </pc:spChg>
        <pc:spChg chg="mod">
          <ac:chgData name="Nicola Turner" userId="18866939-6a06-4640-b68b-250fcc6cf0c9" providerId="ADAL" clId="{C13E9643-C065-4280-B68E-84007961F013}" dt="2025-03-25T13:52:00.578" v="5341" actId="12"/>
          <ac:spMkLst>
            <pc:docMk/>
            <pc:sldMk cId="4194816241" sldId="283"/>
            <ac:spMk id="3" creationId="{271DF30D-A604-B523-CFA4-DA6AFEE0B068}"/>
          </ac:spMkLst>
        </pc:spChg>
        <pc:spChg chg="add mod">
          <ac:chgData name="Nicola Turner" userId="18866939-6a06-4640-b68b-250fcc6cf0c9" providerId="ADAL" clId="{C13E9643-C065-4280-B68E-84007961F013}" dt="2025-03-25T13:53:25.196" v="5434" actId="1037"/>
          <ac:spMkLst>
            <pc:docMk/>
            <pc:sldMk cId="4194816241" sldId="283"/>
            <ac:spMk id="4" creationId="{D1C47563-AEE9-4F88-B5F9-752612006729}"/>
          </ac:spMkLst>
        </pc:spChg>
        <pc:spChg chg="add mod">
          <ac:chgData name="Nicola Turner" userId="18866939-6a06-4640-b68b-250fcc6cf0c9" providerId="ADAL" clId="{C13E9643-C065-4280-B68E-84007961F013}" dt="2025-03-25T13:53:25.196" v="5434" actId="1037"/>
          <ac:spMkLst>
            <pc:docMk/>
            <pc:sldMk cId="4194816241" sldId="283"/>
            <ac:spMk id="5" creationId="{D5ECF573-3FA0-CE19-E80C-73D398D36E74}"/>
          </ac:spMkLst>
        </pc:spChg>
        <pc:spChg chg="add mod">
          <ac:chgData name="Nicola Turner" userId="18866939-6a06-4640-b68b-250fcc6cf0c9" providerId="ADAL" clId="{C13E9643-C065-4280-B68E-84007961F013}" dt="2025-03-25T13:53:25.196" v="5434" actId="1037"/>
          <ac:spMkLst>
            <pc:docMk/>
            <pc:sldMk cId="4194816241" sldId="283"/>
            <ac:spMk id="6" creationId="{8FC3817B-223B-0834-1C45-E17D51E6AAB4}"/>
          </ac:spMkLst>
        </pc:spChg>
      </pc:sldChg>
      <pc:sldChg chg="modSp new mod ord">
        <pc:chgData name="Nicola Turner" userId="18866939-6a06-4640-b68b-250fcc6cf0c9" providerId="ADAL" clId="{C13E9643-C065-4280-B68E-84007961F013}" dt="2025-04-01T09:14:11.066" v="15155"/>
        <pc:sldMkLst>
          <pc:docMk/>
          <pc:sldMk cId="2664935058" sldId="284"/>
        </pc:sldMkLst>
        <pc:spChg chg="mod">
          <ac:chgData name="Nicola Turner" userId="18866939-6a06-4640-b68b-250fcc6cf0c9" providerId="ADAL" clId="{C13E9643-C065-4280-B68E-84007961F013}" dt="2025-03-25T13:53:48.229" v="5460" actId="20577"/>
          <ac:spMkLst>
            <pc:docMk/>
            <pc:sldMk cId="2664935058" sldId="284"/>
            <ac:spMk id="2" creationId="{6954F257-8F88-EF44-3498-E43021B6289F}"/>
          </ac:spMkLst>
        </pc:spChg>
        <pc:spChg chg="mod">
          <ac:chgData name="Nicola Turner" userId="18866939-6a06-4640-b68b-250fcc6cf0c9" providerId="ADAL" clId="{C13E9643-C065-4280-B68E-84007961F013}" dt="2025-03-25T13:55:25.089" v="5499" actId="207"/>
          <ac:spMkLst>
            <pc:docMk/>
            <pc:sldMk cId="2664935058" sldId="284"/>
            <ac:spMk id="3" creationId="{9C74AFD5-F93B-A194-3B81-CE8EC102E3C4}"/>
          </ac:spMkLst>
        </pc:spChg>
      </pc:sldChg>
      <pc:sldChg chg="modSp new mod">
        <pc:chgData name="Nicola Turner" userId="18866939-6a06-4640-b68b-250fcc6cf0c9" providerId="ADAL" clId="{C13E9643-C065-4280-B68E-84007961F013}" dt="2025-03-25T14:58:08.544" v="10364" actId="404"/>
        <pc:sldMkLst>
          <pc:docMk/>
          <pc:sldMk cId="2213047995" sldId="285"/>
        </pc:sldMkLst>
        <pc:spChg chg="mod">
          <ac:chgData name="Nicola Turner" userId="18866939-6a06-4640-b68b-250fcc6cf0c9" providerId="ADAL" clId="{C13E9643-C065-4280-B68E-84007961F013}" dt="2025-03-25T14:42:53.025" v="9214" actId="20577"/>
          <ac:spMkLst>
            <pc:docMk/>
            <pc:sldMk cId="2213047995" sldId="285"/>
            <ac:spMk id="2" creationId="{8FDA53B8-6845-C40A-A560-A2CBCFB31B84}"/>
          </ac:spMkLst>
        </pc:spChg>
        <pc:spChg chg="mod">
          <ac:chgData name="Nicola Turner" userId="18866939-6a06-4640-b68b-250fcc6cf0c9" providerId="ADAL" clId="{C13E9643-C065-4280-B68E-84007961F013}" dt="2025-03-25T14:58:08.544" v="10364" actId="404"/>
          <ac:spMkLst>
            <pc:docMk/>
            <pc:sldMk cId="2213047995" sldId="285"/>
            <ac:spMk id="3" creationId="{25FD8280-51B0-4200-5F57-136E7572FEDA}"/>
          </ac:spMkLst>
        </pc:spChg>
      </pc:sldChg>
      <pc:sldChg chg="addSp modSp new mod">
        <pc:chgData name="Nicola Turner" userId="18866939-6a06-4640-b68b-250fcc6cf0c9" providerId="ADAL" clId="{C13E9643-C065-4280-B68E-84007961F013}" dt="2025-03-25T14:56:39.963" v="10359" actId="1076"/>
        <pc:sldMkLst>
          <pc:docMk/>
          <pc:sldMk cId="1096489708" sldId="286"/>
        </pc:sldMkLst>
        <pc:spChg chg="mod">
          <ac:chgData name="Nicola Turner" userId="18866939-6a06-4640-b68b-250fcc6cf0c9" providerId="ADAL" clId="{C13E9643-C065-4280-B68E-84007961F013}" dt="2025-03-25T14:46:52.310" v="9723" actId="6549"/>
          <ac:spMkLst>
            <pc:docMk/>
            <pc:sldMk cId="1096489708" sldId="286"/>
            <ac:spMk id="2" creationId="{FB78B5E4-A884-B731-44D5-25327D99B013}"/>
          </ac:spMkLst>
        </pc:spChg>
        <pc:spChg chg="mod">
          <ac:chgData name="Nicola Turner" userId="18866939-6a06-4640-b68b-250fcc6cf0c9" providerId="ADAL" clId="{C13E9643-C065-4280-B68E-84007961F013}" dt="2025-03-25T14:55:19.199" v="10298" actId="1076"/>
          <ac:spMkLst>
            <pc:docMk/>
            <pc:sldMk cId="1096489708" sldId="286"/>
            <ac:spMk id="3" creationId="{5777997B-B708-E532-58F9-7E614397CA04}"/>
          </ac:spMkLst>
        </pc:spChg>
        <pc:picChg chg="add mod">
          <ac:chgData name="Nicola Turner" userId="18866939-6a06-4640-b68b-250fcc6cf0c9" providerId="ADAL" clId="{C13E9643-C065-4280-B68E-84007961F013}" dt="2025-03-25T14:56:39.963" v="10359" actId="1076"/>
          <ac:picMkLst>
            <pc:docMk/>
            <pc:sldMk cId="1096489708" sldId="286"/>
            <ac:picMk id="5" creationId="{2BEDA009-F5C7-FC95-1446-7FEF185689D2}"/>
          </ac:picMkLst>
        </pc:picChg>
      </pc:sldChg>
      <pc:sldChg chg="addSp delSp modSp new mod">
        <pc:chgData name="Nicola Turner" userId="18866939-6a06-4640-b68b-250fcc6cf0c9" providerId="ADAL" clId="{C13E9643-C065-4280-B68E-84007961F013}" dt="2025-03-25T14:56:44.427" v="10360" actId="1076"/>
        <pc:sldMkLst>
          <pc:docMk/>
          <pc:sldMk cId="3127488740" sldId="287"/>
        </pc:sldMkLst>
        <pc:spChg chg="mod">
          <ac:chgData name="Nicola Turner" userId="18866939-6a06-4640-b68b-250fcc6cf0c9" providerId="ADAL" clId="{C13E9643-C065-4280-B68E-84007961F013}" dt="2025-03-25T14:46:56.354" v="9724"/>
          <ac:spMkLst>
            <pc:docMk/>
            <pc:sldMk cId="3127488740" sldId="287"/>
            <ac:spMk id="2" creationId="{4CD1FC59-DA6D-BB6D-0A4C-EDE705635DBB}"/>
          </ac:spMkLst>
        </pc:spChg>
        <pc:spChg chg="mod">
          <ac:chgData name="Nicola Turner" userId="18866939-6a06-4640-b68b-250fcc6cf0c9" providerId="ADAL" clId="{C13E9643-C065-4280-B68E-84007961F013}" dt="2025-03-25T14:55:16.764" v="10297" actId="1076"/>
          <ac:spMkLst>
            <pc:docMk/>
            <pc:sldMk cId="3127488740" sldId="287"/>
            <ac:spMk id="3" creationId="{B0593A94-A36D-683F-C2A5-6885CBC43DC5}"/>
          </ac:spMkLst>
        </pc:spChg>
        <pc:spChg chg="add mod">
          <ac:chgData name="Nicola Turner" userId="18866939-6a06-4640-b68b-250fcc6cf0c9" providerId="ADAL" clId="{C13E9643-C065-4280-B68E-84007961F013}" dt="2025-03-25T14:49:03.275" v="9921" actId="1076"/>
          <ac:spMkLst>
            <pc:docMk/>
            <pc:sldMk cId="3127488740" sldId="287"/>
            <ac:spMk id="6" creationId="{16E9A7AD-4CD9-BD37-CFB0-77BC6564D95D}"/>
          </ac:spMkLst>
        </pc:spChg>
        <pc:picChg chg="add mod ord">
          <ac:chgData name="Nicola Turner" userId="18866939-6a06-4640-b68b-250fcc6cf0c9" providerId="ADAL" clId="{C13E9643-C065-4280-B68E-84007961F013}" dt="2025-03-25T14:56:44.427" v="10360" actId="1076"/>
          <ac:picMkLst>
            <pc:docMk/>
            <pc:sldMk cId="3127488740" sldId="287"/>
            <ac:picMk id="5" creationId="{1C39F6A5-5AE2-A697-C449-E34E699E9BB2}"/>
          </ac:picMkLst>
        </pc:picChg>
      </pc:sldChg>
      <pc:sldChg chg="new del">
        <pc:chgData name="Nicola Turner" userId="18866939-6a06-4640-b68b-250fcc6cf0c9" providerId="ADAL" clId="{C13E9643-C065-4280-B68E-84007961F013}" dt="2025-03-25T14:51:24.012" v="10141" actId="47"/>
        <pc:sldMkLst>
          <pc:docMk/>
          <pc:sldMk cId="1194145854" sldId="288"/>
        </pc:sldMkLst>
      </pc:sldChg>
      <pc:sldChg chg="addSp delSp modSp new mod">
        <pc:chgData name="Nicola Turner" userId="18866939-6a06-4640-b68b-250fcc6cf0c9" providerId="ADAL" clId="{C13E9643-C065-4280-B68E-84007961F013}" dt="2025-03-25T14:03:34.614" v="6601" actId="14100"/>
        <pc:sldMkLst>
          <pc:docMk/>
          <pc:sldMk cId="1981239816" sldId="289"/>
        </pc:sldMkLst>
        <pc:spChg chg="add mod">
          <ac:chgData name="Nicola Turner" userId="18866939-6a06-4640-b68b-250fcc6cf0c9" providerId="ADAL" clId="{C13E9643-C065-4280-B68E-84007961F013}" dt="2025-03-25T14:03:34.614" v="6601" actId="14100"/>
          <ac:spMkLst>
            <pc:docMk/>
            <pc:sldMk cId="1981239816" sldId="289"/>
            <ac:spMk id="6" creationId="{F9B35D4E-0DD6-DF30-17D6-447B8CD363FC}"/>
          </ac:spMkLst>
        </pc:spChg>
      </pc:sldChg>
      <pc:sldChg chg="modSp add mod">
        <pc:chgData name="Nicola Turner" userId="18866939-6a06-4640-b68b-250fcc6cf0c9" providerId="ADAL" clId="{C13E9643-C065-4280-B68E-84007961F013}" dt="2025-03-25T14:06:33.124" v="7356" actId="313"/>
        <pc:sldMkLst>
          <pc:docMk/>
          <pc:sldMk cId="1374197949" sldId="290"/>
        </pc:sldMkLst>
        <pc:spChg chg="mod">
          <ac:chgData name="Nicola Turner" userId="18866939-6a06-4640-b68b-250fcc6cf0c9" providerId="ADAL" clId="{C13E9643-C065-4280-B68E-84007961F013}" dt="2025-03-25T14:06:33.124" v="7356" actId="313"/>
          <ac:spMkLst>
            <pc:docMk/>
            <pc:sldMk cId="1374197949" sldId="290"/>
            <ac:spMk id="6" creationId="{5985EE0D-4D84-D080-F3DB-C9723FB13013}"/>
          </ac:spMkLst>
        </pc:spChg>
      </pc:sldChg>
      <pc:sldChg chg="modSp add mod">
        <pc:chgData name="Nicola Turner" userId="18866939-6a06-4640-b68b-250fcc6cf0c9" providerId="ADAL" clId="{C13E9643-C065-4280-B68E-84007961F013}" dt="2025-03-25T14:09:37.803" v="8360" actId="20577"/>
        <pc:sldMkLst>
          <pc:docMk/>
          <pc:sldMk cId="854824173" sldId="291"/>
        </pc:sldMkLst>
        <pc:spChg chg="mod">
          <ac:chgData name="Nicola Turner" userId="18866939-6a06-4640-b68b-250fcc6cf0c9" providerId="ADAL" clId="{C13E9643-C065-4280-B68E-84007961F013}" dt="2025-03-25T14:09:37.803" v="8360" actId="20577"/>
          <ac:spMkLst>
            <pc:docMk/>
            <pc:sldMk cId="854824173" sldId="291"/>
            <ac:spMk id="6" creationId="{4BF3A522-2EC1-7E5F-C23A-B6E8844589B2}"/>
          </ac:spMkLst>
        </pc:spChg>
      </pc:sldChg>
      <pc:sldChg chg="addSp delSp modSp new mod">
        <pc:chgData name="Nicola Turner" userId="18866939-6a06-4640-b68b-250fcc6cf0c9" providerId="ADAL" clId="{C13E9643-C065-4280-B68E-84007961F013}" dt="2025-03-25T17:01:25.870" v="12562" actId="478"/>
        <pc:sldMkLst>
          <pc:docMk/>
          <pc:sldMk cId="1308279011" sldId="292"/>
        </pc:sldMkLst>
        <pc:spChg chg="mod">
          <ac:chgData name="Nicola Turner" userId="18866939-6a06-4640-b68b-250fcc6cf0c9" providerId="ADAL" clId="{C13E9643-C065-4280-B68E-84007961F013}" dt="2025-03-25T16:52:06.131" v="12409" actId="6549"/>
          <ac:spMkLst>
            <pc:docMk/>
            <pc:sldMk cId="1308279011" sldId="292"/>
            <ac:spMk id="2" creationId="{374BF04A-369F-26A6-C502-51E3454E6FD1}"/>
          </ac:spMkLst>
        </pc:spChg>
        <pc:spChg chg="add mod">
          <ac:chgData name="Nicola Turner" userId="18866939-6a06-4640-b68b-250fcc6cf0c9" providerId="ADAL" clId="{C13E9643-C065-4280-B68E-84007961F013}" dt="2025-03-25T16:11:20.328" v="11367" actId="1035"/>
          <ac:spMkLst>
            <pc:docMk/>
            <pc:sldMk cId="1308279011" sldId="292"/>
            <ac:spMk id="7" creationId="{7C0DE0EA-6B19-9B0C-9EB2-E1342C832D0C}"/>
          </ac:spMkLst>
        </pc:spChg>
        <pc:spChg chg="add mod">
          <ac:chgData name="Nicola Turner" userId="18866939-6a06-4640-b68b-250fcc6cf0c9" providerId="ADAL" clId="{C13E9643-C065-4280-B68E-84007961F013}" dt="2025-03-25T16:51:50.454" v="12369" actId="20577"/>
          <ac:spMkLst>
            <pc:docMk/>
            <pc:sldMk cId="1308279011" sldId="292"/>
            <ac:spMk id="9" creationId="{924A909F-26E0-D7E4-1C5D-0F1592A64FC9}"/>
          </ac:spMkLst>
        </pc:spChg>
        <pc:graphicFrameChg chg="add mod modGraphic">
          <ac:chgData name="Nicola Turner" userId="18866939-6a06-4640-b68b-250fcc6cf0c9" providerId="ADAL" clId="{C13E9643-C065-4280-B68E-84007961F013}" dt="2025-03-25T16:11:20.328" v="11367" actId="1035"/>
          <ac:graphicFrameMkLst>
            <pc:docMk/>
            <pc:sldMk cId="1308279011" sldId="292"/>
            <ac:graphicFrameMk id="5" creationId="{7F806982-C4FA-28C9-5627-576A9CAA4360}"/>
          </ac:graphicFrameMkLst>
        </pc:graphicFrameChg>
      </pc:sldChg>
      <pc:sldChg chg="modSp new del mod">
        <pc:chgData name="Nicola Turner" userId="18866939-6a06-4640-b68b-250fcc6cf0c9" providerId="ADAL" clId="{C13E9643-C065-4280-B68E-84007961F013}" dt="2025-03-25T18:28:00.360" v="13392" actId="47"/>
        <pc:sldMkLst>
          <pc:docMk/>
          <pc:sldMk cId="816655431" sldId="293"/>
        </pc:sldMkLst>
      </pc:sldChg>
      <pc:sldChg chg="addSp modSp add mod">
        <pc:chgData name="Nicola Turner" userId="18866939-6a06-4640-b68b-250fcc6cf0c9" providerId="ADAL" clId="{C13E9643-C065-4280-B68E-84007961F013}" dt="2025-03-25T18:52:25.343" v="14321" actId="1076"/>
        <pc:sldMkLst>
          <pc:docMk/>
          <pc:sldMk cId="1541508626" sldId="294"/>
        </pc:sldMkLst>
        <pc:spChg chg="mod">
          <ac:chgData name="Nicola Turner" userId="18866939-6a06-4640-b68b-250fcc6cf0c9" providerId="ADAL" clId="{C13E9643-C065-4280-B68E-84007961F013}" dt="2025-03-25T18:39:29.778" v="14260" actId="20577"/>
          <ac:spMkLst>
            <pc:docMk/>
            <pc:sldMk cId="1541508626" sldId="294"/>
            <ac:spMk id="2" creationId="{FBD85614-8C18-382E-89C2-A5D75303998B}"/>
          </ac:spMkLst>
        </pc:spChg>
        <pc:spChg chg="mod">
          <ac:chgData name="Nicola Turner" userId="18866939-6a06-4640-b68b-250fcc6cf0c9" providerId="ADAL" clId="{C13E9643-C065-4280-B68E-84007961F013}" dt="2025-03-25T18:51:45.944" v="14311" actId="27636"/>
          <ac:spMkLst>
            <pc:docMk/>
            <pc:sldMk cId="1541508626" sldId="294"/>
            <ac:spMk id="3" creationId="{A803DFF8-5001-FE9F-1467-5600071F41CB}"/>
          </ac:spMkLst>
        </pc:spChg>
        <pc:spChg chg="add mod">
          <ac:chgData name="Nicola Turner" userId="18866939-6a06-4640-b68b-250fcc6cf0c9" providerId="ADAL" clId="{C13E9643-C065-4280-B68E-84007961F013}" dt="2025-03-25T18:36:01.100" v="13919" actId="164"/>
          <ac:spMkLst>
            <pc:docMk/>
            <pc:sldMk cId="1541508626" sldId="294"/>
            <ac:spMk id="13" creationId="{EEBAF727-1489-BA2D-B2B5-C06FFD8D6ABB}"/>
          </ac:spMkLst>
        </pc:spChg>
        <pc:spChg chg="add mod">
          <ac:chgData name="Nicola Turner" userId="18866939-6a06-4640-b68b-250fcc6cf0c9" providerId="ADAL" clId="{C13E9643-C065-4280-B68E-84007961F013}" dt="2025-03-25T18:36:01.100" v="13919" actId="164"/>
          <ac:spMkLst>
            <pc:docMk/>
            <pc:sldMk cId="1541508626" sldId="294"/>
            <ac:spMk id="14" creationId="{B1179BAB-2974-33FB-2466-3DDB312F1454}"/>
          </ac:spMkLst>
        </pc:spChg>
        <pc:grpChg chg="add mod">
          <ac:chgData name="Nicola Turner" userId="18866939-6a06-4640-b68b-250fcc6cf0c9" providerId="ADAL" clId="{C13E9643-C065-4280-B68E-84007961F013}" dt="2025-03-25T18:52:25.343" v="14321" actId="1076"/>
          <ac:grpSpMkLst>
            <pc:docMk/>
            <pc:sldMk cId="1541508626" sldId="294"/>
            <ac:grpSpMk id="18" creationId="{B12BB8D9-5019-ECCB-E367-A2D1CDE4F95F}"/>
          </ac:grpSpMkLst>
        </pc:grpChg>
        <pc:cxnChg chg="add mod">
          <ac:chgData name="Nicola Turner" userId="18866939-6a06-4640-b68b-250fcc6cf0c9" providerId="ADAL" clId="{C13E9643-C065-4280-B68E-84007961F013}" dt="2025-03-25T18:36:01.100" v="13919" actId="164"/>
          <ac:cxnSpMkLst>
            <pc:docMk/>
            <pc:sldMk cId="1541508626" sldId="294"/>
            <ac:cxnSpMk id="16" creationId="{BD8738ED-4CB5-0AE5-3ED2-97D5F776D425}"/>
          </ac:cxnSpMkLst>
        </pc:cxnChg>
      </pc:sldChg>
      <pc:sldChg chg="modSp add mod">
        <pc:chgData name="Nicola Turner" userId="18866939-6a06-4640-b68b-250fcc6cf0c9" providerId="ADAL" clId="{C13E9643-C065-4280-B68E-84007961F013}" dt="2025-03-25T18:57:02.698" v="14577" actId="27636"/>
        <pc:sldMkLst>
          <pc:docMk/>
          <pc:sldMk cId="2230429775" sldId="295"/>
        </pc:sldMkLst>
        <pc:spChg chg="mod">
          <ac:chgData name="Nicola Turner" userId="18866939-6a06-4640-b68b-250fcc6cf0c9" providerId="ADAL" clId="{C13E9643-C065-4280-B68E-84007961F013}" dt="2025-03-25T18:39:36.730" v="14274" actId="20577"/>
          <ac:spMkLst>
            <pc:docMk/>
            <pc:sldMk cId="2230429775" sldId="295"/>
            <ac:spMk id="2" creationId="{45CCE3CD-4100-769F-AFAE-C203975DD2CA}"/>
          </ac:spMkLst>
        </pc:spChg>
        <pc:spChg chg="mod">
          <ac:chgData name="Nicola Turner" userId="18866939-6a06-4640-b68b-250fcc6cf0c9" providerId="ADAL" clId="{C13E9643-C065-4280-B68E-84007961F013}" dt="2025-03-25T18:57:02.698" v="14577" actId="27636"/>
          <ac:spMkLst>
            <pc:docMk/>
            <pc:sldMk cId="2230429775" sldId="295"/>
            <ac:spMk id="3" creationId="{12003ACA-B75C-3674-C1C7-A2332AB05083}"/>
          </ac:spMkLst>
        </pc:spChg>
      </pc:sldChg>
      <pc:sldChg chg="addSp modSp new mod">
        <pc:chgData name="Nicola Turner" userId="18866939-6a06-4640-b68b-250fcc6cf0c9" providerId="ADAL" clId="{C13E9643-C065-4280-B68E-84007961F013}" dt="2025-04-01T09:43:50.674" v="15292" actId="20577"/>
        <pc:sldMkLst>
          <pc:docMk/>
          <pc:sldMk cId="259136163" sldId="296"/>
        </pc:sldMkLst>
        <pc:spChg chg="mod">
          <ac:chgData name="Nicola Turner" userId="18866939-6a06-4640-b68b-250fcc6cf0c9" providerId="ADAL" clId="{C13E9643-C065-4280-B68E-84007961F013}" dt="2025-03-25T14:18:08.732" v="8626" actId="20578"/>
          <ac:spMkLst>
            <pc:docMk/>
            <pc:sldMk cId="259136163" sldId="296"/>
            <ac:spMk id="2" creationId="{556BC2F1-FB49-D6CF-2176-D7A270BB1600}"/>
          </ac:spMkLst>
        </pc:spChg>
        <pc:spChg chg="mod">
          <ac:chgData name="Nicola Turner" userId="18866939-6a06-4640-b68b-250fcc6cf0c9" providerId="ADAL" clId="{C13E9643-C065-4280-B68E-84007961F013}" dt="2025-04-01T09:43:50.674" v="15292" actId="20577"/>
          <ac:spMkLst>
            <pc:docMk/>
            <pc:sldMk cId="259136163" sldId="296"/>
            <ac:spMk id="3" creationId="{A1B7A448-D09C-4C72-698B-948F517B5181}"/>
          </ac:spMkLst>
        </pc:spChg>
        <pc:spChg chg="add mod">
          <ac:chgData name="Nicola Turner" userId="18866939-6a06-4640-b68b-250fcc6cf0c9" providerId="ADAL" clId="{C13E9643-C065-4280-B68E-84007961F013}" dt="2025-03-25T14:18:40.810" v="8641" actId="1076"/>
          <ac:spMkLst>
            <pc:docMk/>
            <pc:sldMk cId="259136163" sldId="296"/>
            <ac:spMk id="5" creationId="{36EDA77C-7073-764C-897B-3F935C14358A}"/>
          </ac:spMkLst>
        </pc:spChg>
        <pc:spChg chg="add mod">
          <ac:chgData name="Nicola Turner" userId="18866939-6a06-4640-b68b-250fcc6cf0c9" providerId="ADAL" clId="{C13E9643-C065-4280-B68E-84007961F013}" dt="2025-03-25T14:18:24.036" v="8633" actId="1076"/>
          <ac:spMkLst>
            <pc:docMk/>
            <pc:sldMk cId="259136163" sldId="296"/>
            <ac:spMk id="7" creationId="{11870CA0-C3F3-1056-AED1-7F398568E9F6}"/>
          </ac:spMkLst>
        </pc:spChg>
      </pc:sldChg>
      <pc:sldChg chg="modSp new mod ord">
        <pc:chgData name="Nicola Turner" userId="18866939-6a06-4640-b68b-250fcc6cf0c9" providerId="ADAL" clId="{C13E9643-C065-4280-B68E-84007961F013}" dt="2025-04-08T13:48:49.889" v="15388" actId="20577"/>
        <pc:sldMkLst>
          <pc:docMk/>
          <pc:sldMk cId="3587684957" sldId="297"/>
        </pc:sldMkLst>
        <pc:spChg chg="mod">
          <ac:chgData name="Nicola Turner" userId="18866939-6a06-4640-b68b-250fcc6cf0c9" providerId="ADAL" clId="{C13E9643-C065-4280-B68E-84007961F013}" dt="2025-03-25T14:19:26.968" v="8680" actId="20577"/>
          <ac:spMkLst>
            <pc:docMk/>
            <pc:sldMk cId="3587684957" sldId="297"/>
            <ac:spMk id="2" creationId="{90DD9F68-8E93-E8B7-0B8A-3E22DB3A7186}"/>
          </ac:spMkLst>
        </pc:spChg>
        <pc:spChg chg="mod">
          <ac:chgData name="Nicola Turner" userId="18866939-6a06-4640-b68b-250fcc6cf0c9" providerId="ADAL" clId="{C13E9643-C065-4280-B68E-84007961F013}" dt="2025-04-08T13:48:49.889" v="15388" actId="20577"/>
          <ac:spMkLst>
            <pc:docMk/>
            <pc:sldMk cId="3587684957" sldId="297"/>
            <ac:spMk id="3" creationId="{BEC2FEB0-F004-F211-F530-2F0D53A355F4}"/>
          </ac:spMkLst>
        </pc:spChg>
      </pc:sldChg>
      <pc:sldChg chg="addSp delSp modSp add mod">
        <pc:chgData name="Nicola Turner" userId="18866939-6a06-4640-b68b-250fcc6cf0c9" providerId="ADAL" clId="{C13E9643-C065-4280-B68E-84007961F013}" dt="2025-03-25T14:56:17.033" v="10358" actId="20577"/>
        <pc:sldMkLst>
          <pc:docMk/>
          <pc:sldMk cId="126693667" sldId="298"/>
        </pc:sldMkLst>
        <pc:spChg chg="mod">
          <ac:chgData name="Nicola Turner" userId="18866939-6a06-4640-b68b-250fcc6cf0c9" providerId="ADAL" clId="{C13E9643-C065-4280-B68E-84007961F013}" dt="2025-03-25T14:55:14.037" v="10296" actId="1076"/>
          <ac:spMkLst>
            <pc:docMk/>
            <pc:sldMk cId="126693667" sldId="298"/>
            <ac:spMk id="3" creationId="{D46DCDEA-36FB-C1AB-F1CD-59FAF00C2ABB}"/>
          </ac:spMkLst>
        </pc:spChg>
        <pc:spChg chg="add mod">
          <ac:chgData name="Nicola Turner" userId="18866939-6a06-4640-b68b-250fcc6cf0c9" providerId="ADAL" clId="{C13E9643-C065-4280-B68E-84007961F013}" dt="2025-03-25T14:56:17.033" v="10358" actId="20577"/>
          <ac:spMkLst>
            <pc:docMk/>
            <pc:sldMk cId="126693667" sldId="298"/>
            <ac:spMk id="8" creationId="{662411B6-7EAD-4F5C-13B0-8C67206E5D40}"/>
          </ac:spMkLst>
        </pc:spChg>
        <pc:picChg chg="add mod">
          <ac:chgData name="Nicola Turner" userId="18866939-6a06-4640-b68b-250fcc6cf0c9" providerId="ADAL" clId="{C13E9643-C065-4280-B68E-84007961F013}" dt="2025-03-25T14:55:12.192" v="10295" actId="1076"/>
          <ac:picMkLst>
            <pc:docMk/>
            <pc:sldMk cId="126693667" sldId="298"/>
            <ac:picMk id="7" creationId="{D715EE95-A92B-7B11-F234-13164C84A7B4}"/>
          </ac:picMkLst>
        </pc:picChg>
      </pc:sldChg>
      <pc:sldChg chg="modSp add mod">
        <pc:chgData name="Nicola Turner" userId="18866939-6a06-4640-b68b-250fcc6cf0c9" providerId="ADAL" clId="{C13E9643-C065-4280-B68E-84007961F013}" dt="2025-03-25T16:34:48.476" v="12028" actId="20577"/>
        <pc:sldMkLst>
          <pc:docMk/>
          <pc:sldMk cId="1955968819" sldId="299"/>
        </pc:sldMkLst>
        <pc:spChg chg="mod">
          <ac:chgData name="Nicola Turner" userId="18866939-6a06-4640-b68b-250fcc6cf0c9" providerId="ADAL" clId="{C13E9643-C065-4280-B68E-84007961F013}" dt="2025-03-25T16:34:48.476" v="12028" actId="20577"/>
          <ac:spMkLst>
            <pc:docMk/>
            <pc:sldMk cId="1955968819" sldId="299"/>
            <ac:spMk id="2" creationId="{D6EFA684-DA88-E1D7-4E3B-BE6CE8EAAF8B}"/>
          </ac:spMkLst>
        </pc:spChg>
      </pc:sldChg>
      <pc:sldChg chg="add del">
        <pc:chgData name="Nicola Turner" userId="18866939-6a06-4640-b68b-250fcc6cf0c9" providerId="ADAL" clId="{C13E9643-C065-4280-B68E-84007961F013}" dt="2025-03-25T14:51:54.073" v="10142" actId="47"/>
        <pc:sldMkLst>
          <pc:docMk/>
          <pc:sldMk cId="2385013868" sldId="299"/>
        </pc:sldMkLst>
      </pc:sldChg>
      <pc:sldChg chg="modSp add mod">
        <pc:chgData name="Nicola Turner" userId="18866939-6a06-4640-b68b-250fcc6cf0c9" providerId="ADAL" clId="{C13E9643-C065-4280-B68E-84007961F013}" dt="2025-03-25T15:57:42.071" v="10803" actId="20577"/>
        <pc:sldMkLst>
          <pc:docMk/>
          <pc:sldMk cId="3865302576" sldId="300"/>
        </pc:sldMkLst>
        <pc:spChg chg="mod">
          <ac:chgData name="Nicola Turner" userId="18866939-6a06-4640-b68b-250fcc6cf0c9" providerId="ADAL" clId="{C13E9643-C065-4280-B68E-84007961F013}" dt="2025-03-25T15:57:42.071" v="10803" actId="20577"/>
          <ac:spMkLst>
            <pc:docMk/>
            <pc:sldMk cId="3865302576" sldId="300"/>
            <ac:spMk id="3" creationId="{353DCB61-16C6-755E-CCF5-F1AC8B73CB6A}"/>
          </ac:spMkLst>
        </pc:spChg>
      </pc:sldChg>
      <pc:sldChg chg="addSp modSp add mod modAnim">
        <pc:chgData name="Nicola Turner" userId="18866939-6a06-4640-b68b-250fcc6cf0c9" providerId="ADAL" clId="{C13E9643-C065-4280-B68E-84007961F013}" dt="2025-04-01T09:20:16.991" v="15156"/>
        <pc:sldMkLst>
          <pc:docMk/>
          <pc:sldMk cId="2993228232" sldId="301"/>
        </pc:sldMkLst>
        <pc:spChg chg="mod">
          <ac:chgData name="Nicola Turner" userId="18866939-6a06-4640-b68b-250fcc6cf0c9" providerId="ADAL" clId="{C13E9643-C065-4280-B68E-84007961F013}" dt="2025-03-25T16:12:41.767" v="11385" actId="20577"/>
          <ac:spMkLst>
            <pc:docMk/>
            <pc:sldMk cId="2993228232" sldId="301"/>
            <ac:spMk id="2" creationId="{68E2CC93-D810-651D-3C80-BB920A60E151}"/>
          </ac:spMkLst>
        </pc:spChg>
        <pc:spChg chg="mod">
          <ac:chgData name="Nicola Turner" userId="18866939-6a06-4640-b68b-250fcc6cf0c9" providerId="ADAL" clId="{C13E9643-C065-4280-B68E-84007961F013}" dt="2025-03-25T16:14:36.094" v="11512" actId="20577"/>
          <ac:spMkLst>
            <pc:docMk/>
            <pc:sldMk cId="2993228232" sldId="301"/>
            <ac:spMk id="3" creationId="{EDFDDE46-A790-AD97-CD58-79C60417FD00}"/>
          </ac:spMkLst>
        </pc:spChg>
        <pc:spChg chg="add mod">
          <ac:chgData name="Nicola Turner" userId="18866939-6a06-4640-b68b-250fcc6cf0c9" providerId="ADAL" clId="{C13E9643-C065-4280-B68E-84007961F013}" dt="2025-03-25T16:15:21.915" v="11545" actId="1076"/>
          <ac:spMkLst>
            <pc:docMk/>
            <pc:sldMk cId="2993228232" sldId="301"/>
            <ac:spMk id="4" creationId="{59C25765-B382-7ED2-7B7F-DB4DF822D47F}"/>
          </ac:spMkLst>
        </pc:spChg>
      </pc:sldChg>
      <pc:sldChg chg="addSp delSp modSp add mod ord">
        <pc:chgData name="Nicola Turner" userId="18866939-6a06-4640-b68b-250fcc6cf0c9" providerId="ADAL" clId="{C13E9643-C065-4280-B68E-84007961F013}" dt="2025-03-25T18:10:09.916" v="12714"/>
        <pc:sldMkLst>
          <pc:docMk/>
          <pc:sldMk cId="3660915521" sldId="302"/>
        </pc:sldMkLst>
        <pc:spChg chg="mod">
          <ac:chgData name="Nicola Turner" userId="18866939-6a06-4640-b68b-250fcc6cf0c9" providerId="ADAL" clId="{C13E9643-C065-4280-B68E-84007961F013}" dt="2025-03-25T17:54:28.130" v="12564" actId="14100"/>
          <ac:spMkLst>
            <pc:docMk/>
            <pc:sldMk cId="3660915521" sldId="302"/>
            <ac:spMk id="3" creationId="{34DD7E81-C1F7-7297-5A56-9E9A4ADD3755}"/>
          </ac:spMkLst>
        </pc:spChg>
        <pc:spChg chg="add mod">
          <ac:chgData name="Nicola Turner" userId="18866939-6a06-4640-b68b-250fcc6cf0c9" providerId="ADAL" clId="{C13E9643-C065-4280-B68E-84007961F013}" dt="2025-03-25T17:55:10.864" v="12567" actId="1076"/>
          <ac:spMkLst>
            <pc:docMk/>
            <pc:sldMk cId="3660915521" sldId="302"/>
            <ac:spMk id="5" creationId="{F3DF1E1D-B8F6-8380-3B5E-4B5F602B0B13}"/>
          </ac:spMkLst>
        </pc:spChg>
        <pc:spChg chg="add mod">
          <ac:chgData name="Nicola Turner" userId="18866939-6a06-4640-b68b-250fcc6cf0c9" providerId="ADAL" clId="{C13E9643-C065-4280-B68E-84007961F013}" dt="2025-03-25T17:55:42.837" v="12713" actId="404"/>
          <ac:spMkLst>
            <pc:docMk/>
            <pc:sldMk cId="3660915521" sldId="302"/>
            <ac:spMk id="6" creationId="{BDE8ADB6-E824-47D7-DAFB-298AAFFE20F4}"/>
          </ac:spMkLst>
        </pc:spChg>
        <pc:picChg chg="add mod">
          <ac:chgData name="Nicola Turner" userId="18866939-6a06-4640-b68b-250fcc6cf0c9" providerId="ADAL" clId="{C13E9643-C065-4280-B68E-84007961F013}" dt="2025-03-25T17:54:22.871" v="12563" actId="1076"/>
          <ac:picMkLst>
            <pc:docMk/>
            <pc:sldMk cId="3660915521" sldId="302"/>
            <ac:picMk id="13316" creationId="{02B9E6CC-0C1D-31ED-3D9A-26A6C198B97E}"/>
          </ac:picMkLst>
        </pc:picChg>
      </pc:sldChg>
      <pc:sldChg chg="addSp delSp modSp new del">
        <pc:chgData name="Nicola Turner" userId="18866939-6a06-4640-b68b-250fcc6cf0c9" providerId="ADAL" clId="{C13E9643-C065-4280-B68E-84007961F013}" dt="2025-03-25T18:27:56.875" v="13391" actId="47"/>
        <pc:sldMkLst>
          <pc:docMk/>
          <pc:sldMk cId="1425281764" sldId="303"/>
        </pc:sldMkLst>
      </pc:sldChg>
      <pc:sldChg chg="modSp add mod modAnim">
        <pc:chgData name="Nicola Turner" userId="18866939-6a06-4640-b68b-250fcc6cf0c9" providerId="ADAL" clId="{C13E9643-C065-4280-B68E-84007961F013}" dt="2025-04-01T09:20:40.092" v="15157"/>
        <pc:sldMkLst>
          <pc:docMk/>
          <pc:sldMk cId="3609289659" sldId="304"/>
        </pc:sldMkLst>
        <pc:spChg chg="mod">
          <ac:chgData name="Nicola Turner" userId="18866939-6a06-4640-b68b-250fcc6cf0c9" providerId="ADAL" clId="{C13E9643-C065-4280-B68E-84007961F013}" dt="2025-03-25T16:29:39.392" v="11764" actId="11"/>
          <ac:spMkLst>
            <pc:docMk/>
            <pc:sldMk cId="3609289659" sldId="304"/>
            <ac:spMk id="3" creationId="{11632B93-1D45-70BB-BD43-4CBCB8795BE8}"/>
          </ac:spMkLst>
        </pc:spChg>
      </pc:sldChg>
      <pc:sldChg chg="addSp delSp modSp add mod">
        <pc:chgData name="Nicola Turner" userId="18866939-6a06-4640-b68b-250fcc6cf0c9" providerId="ADAL" clId="{C13E9643-C065-4280-B68E-84007961F013}" dt="2025-03-25T16:54:46.976" v="12450" actId="207"/>
        <pc:sldMkLst>
          <pc:docMk/>
          <pc:sldMk cId="2278978127" sldId="305"/>
        </pc:sldMkLst>
        <pc:spChg chg="mod">
          <ac:chgData name="Nicola Turner" userId="18866939-6a06-4640-b68b-250fcc6cf0c9" providerId="ADAL" clId="{C13E9643-C065-4280-B68E-84007961F013}" dt="2025-03-25T16:54:46.976" v="12450" actId="207"/>
          <ac:spMkLst>
            <pc:docMk/>
            <pc:sldMk cId="2278978127" sldId="305"/>
            <ac:spMk id="3" creationId="{C3A2B9FC-4B7C-48AA-88DC-03117DC71E39}"/>
          </ac:spMkLst>
        </pc:spChg>
        <pc:graphicFrameChg chg="add mod modGraphic">
          <ac:chgData name="Nicola Turner" userId="18866939-6a06-4640-b68b-250fcc6cf0c9" providerId="ADAL" clId="{C13E9643-C065-4280-B68E-84007961F013}" dt="2025-03-25T16:43:20.827" v="12056" actId="1076"/>
          <ac:graphicFrameMkLst>
            <pc:docMk/>
            <pc:sldMk cId="2278978127" sldId="305"/>
            <ac:graphicFrameMk id="5" creationId="{FE953296-B79B-D6C1-C905-2FA75F8B13F5}"/>
          </ac:graphicFrameMkLst>
        </pc:graphicFrameChg>
      </pc:sldChg>
      <pc:sldChg chg="new del">
        <pc:chgData name="Nicola Turner" userId="18866939-6a06-4640-b68b-250fcc6cf0c9" providerId="ADAL" clId="{C13E9643-C065-4280-B68E-84007961F013}" dt="2025-03-25T16:43:40.456" v="12058" actId="680"/>
        <pc:sldMkLst>
          <pc:docMk/>
          <pc:sldMk cId="1174168402" sldId="306"/>
        </pc:sldMkLst>
      </pc:sldChg>
      <pc:sldChg chg="addSp delSp modSp add mod">
        <pc:chgData name="Nicola Turner" userId="18866939-6a06-4640-b68b-250fcc6cf0c9" providerId="ADAL" clId="{C13E9643-C065-4280-B68E-84007961F013}" dt="2025-03-25T16:47:29.787" v="12091" actId="693"/>
        <pc:sldMkLst>
          <pc:docMk/>
          <pc:sldMk cId="4156905974" sldId="306"/>
        </pc:sldMkLst>
        <pc:spChg chg="add mod">
          <ac:chgData name="Nicola Turner" userId="18866939-6a06-4640-b68b-250fcc6cf0c9" providerId="ADAL" clId="{C13E9643-C065-4280-B68E-84007961F013}" dt="2025-03-25T16:47:29.787" v="12091" actId="693"/>
          <ac:spMkLst>
            <pc:docMk/>
            <pc:sldMk cId="4156905974" sldId="306"/>
            <ac:spMk id="7" creationId="{4742E2A3-DE36-8945-AB93-0BCBC6B071FF}"/>
          </ac:spMkLst>
        </pc:spChg>
        <pc:graphicFrameChg chg="add mod modGraphic">
          <ac:chgData name="Nicola Turner" userId="18866939-6a06-4640-b68b-250fcc6cf0c9" providerId="ADAL" clId="{C13E9643-C065-4280-B68E-84007961F013}" dt="2025-03-25T16:46:54.637" v="12083" actId="14734"/>
          <ac:graphicFrameMkLst>
            <pc:docMk/>
            <pc:sldMk cId="4156905974" sldId="306"/>
            <ac:graphicFrameMk id="6" creationId="{BD45E6A2-D95C-3429-84DD-1EDCA9A549C5}"/>
          </ac:graphicFrameMkLst>
        </pc:graphicFrameChg>
      </pc:sldChg>
      <pc:sldChg chg="modSp add mod ord">
        <pc:chgData name="Nicola Turner" userId="18866939-6a06-4640-b68b-250fcc6cf0c9" providerId="ADAL" clId="{C13E9643-C065-4280-B68E-84007961F013}" dt="2025-03-25T16:50:14.319" v="12176" actId="14100"/>
        <pc:sldMkLst>
          <pc:docMk/>
          <pc:sldMk cId="1346228007" sldId="307"/>
        </pc:sldMkLst>
        <pc:spChg chg="mod">
          <ac:chgData name="Nicola Turner" userId="18866939-6a06-4640-b68b-250fcc6cf0c9" providerId="ADAL" clId="{C13E9643-C065-4280-B68E-84007961F013}" dt="2025-03-25T16:50:14.319" v="12176" actId="14100"/>
          <ac:spMkLst>
            <pc:docMk/>
            <pc:sldMk cId="1346228007" sldId="307"/>
            <ac:spMk id="7" creationId="{65BA591C-73AA-6BF6-7971-5138C090F9F2}"/>
          </ac:spMkLst>
        </pc:spChg>
      </pc:sldChg>
      <pc:sldChg chg="modSp add mod ord">
        <pc:chgData name="Nicola Turner" userId="18866939-6a06-4640-b68b-250fcc6cf0c9" providerId="ADAL" clId="{C13E9643-C065-4280-B68E-84007961F013}" dt="2025-03-25T16:58:12.904" v="12536" actId="14100"/>
        <pc:sldMkLst>
          <pc:docMk/>
          <pc:sldMk cId="3598756463" sldId="308"/>
        </pc:sldMkLst>
        <pc:spChg chg="mod">
          <ac:chgData name="Nicola Turner" userId="18866939-6a06-4640-b68b-250fcc6cf0c9" providerId="ADAL" clId="{C13E9643-C065-4280-B68E-84007961F013}" dt="2025-03-25T16:58:12.904" v="12536" actId="14100"/>
          <ac:spMkLst>
            <pc:docMk/>
            <pc:sldMk cId="3598756463" sldId="308"/>
            <ac:spMk id="7" creationId="{0A0EF4C0-1916-0A9E-05A6-B5475902E03E}"/>
          </ac:spMkLst>
        </pc:spChg>
      </pc:sldChg>
      <pc:sldChg chg="addSp delSp modSp add mod">
        <pc:chgData name="Nicola Turner" userId="18866939-6a06-4640-b68b-250fcc6cf0c9" providerId="ADAL" clId="{C13E9643-C065-4280-B68E-84007961F013}" dt="2025-03-25T18:27:41.885" v="13390" actId="14100"/>
        <pc:sldMkLst>
          <pc:docMk/>
          <pc:sldMk cId="3699568198" sldId="309"/>
        </pc:sldMkLst>
        <pc:spChg chg="mod">
          <ac:chgData name="Nicola Turner" userId="18866939-6a06-4640-b68b-250fcc6cf0c9" providerId="ADAL" clId="{C13E9643-C065-4280-B68E-84007961F013}" dt="2025-03-25T18:16:04.599" v="13079" actId="20577"/>
          <ac:spMkLst>
            <pc:docMk/>
            <pc:sldMk cId="3699568198" sldId="309"/>
            <ac:spMk id="3" creationId="{914BE7E9-D1E7-3FB1-10A1-66FB5C68D1A4}"/>
          </ac:spMkLst>
        </pc:spChg>
        <pc:spChg chg="add mod">
          <ac:chgData name="Nicola Turner" userId="18866939-6a06-4640-b68b-250fcc6cf0c9" providerId="ADAL" clId="{C13E9643-C065-4280-B68E-84007961F013}" dt="2025-03-25T18:27:41.885" v="13390" actId="14100"/>
          <ac:spMkLst>
            <pc:docMk/>
            <pc:sldMk cId="3699568198" sldId="309"/>
            <ac:spMk id="8" creationId="{63A070D6-C389-B7B9-1D21-5A4F7778C24F}"/>
          </ac:spMkLst>
        </pc:spChg>
        <pc:spChg chg="add mod">
          <ac:chgData name="Nicola Turner" userId="18866939-6a06-4640-b68b-250fcc6cf0c9" providerId="ADAL" clId="{C13E9643-C065-4280-B68E-84007961F013}" dt="2025-03-25T18:27:06.626" v="13358" actId="207"/>
          <ac:spMkLst>
            <pc:docMk/>
            <pc:sldMk cId="3699568198" sldId="309"/>
            <ac:spMk id="9" creationId="{DE752B4B-3CD8-317E-9070-ADE036058D01}"/>
          </ac:spMkLst>
        </pc:spChg>
        <pc:spChg chg="add mod">
          <ac:chgData name="Nicola Turner" userId="18866939-6a06-4640-b68b-250fcc6cf0c9" providerId="ADAL" clId="{C13E9643-C065-4280-B68E-84007961F013}" dt="2025-03-25T18:27:14.984" v="13360" actId="207"/>
          <ac:spMkLst>
            <pc:docMk/>
            <pc:sldMk cId="3699568198" sldId="309"/>
            <ac:spMk id="10" creationId="{CF3C8DB5-F3A4-44A1-1FF9-2F9655E024B8}"/>
          </ac:spMkLst>
        </pc:spChg>
        <pc:spChg chg="add mod">
          <ac:chgData name="Nicola Turner" userId="18866939-6a06-4640-b68b-250fcc6cf0c9" providerId="ADAL" clId="{C13E9643-C065-4280-B68E-84007961F013}" dt="2025-03-25T18:27:22.246" v="13362" actId="207"/>
          <ac:spMkLst>
            <pc:docMk/>
            <pc:sldMk cId="3699568198" sldId="309"/>
            <ac:spMk id="11" creationId="{59D4CAA0-BCA5-DE81-3C02-33D9299FDA8E}"/>
          </ac:spMkLst>
        </pc:spChg>
        <pc:spChg chg="add mod">
          <ac:chgData name="Nicola Turner" userId="18866939-6a06-4640-b68b-250fcc6cf0c9" providerId="ADAL" clId="{C13E9643-C065-4280-B68E-84007961F013}" dt="2025-03-25T18:27:25.440" v="13363" actId="207"/>
          <ac:spMkLst>
            <pc:docMk/>
            <pc:sldMk cId="3699568198" sldId="309"/>
            <ac:spMk id="12" creationId="{364BA570-48C5-55B1-28B2-634735D0C9B1}"/>
          </ac:spMkLst>
        </pc:spChg>
        <pc:picChg chg="add mod">
          <ac:chgData name="Nicola Turner" userId="18866939-6a06-4640-b68b-250fcc6cf0c9" providerId="ADAL" clId="{C13E9643-C065-4280-B68E-84007961F013}" dt="2025-03-25T18:27:39.183" v="13389" actId="14100"/>
          <ac:picMkLst>
            <pc:docMk/>
            <pc:sldMk cId="3699568198" sldId="309"/>
            <ac:picMk id="7" creationId="{0B2D14D7-624C-222A-3436-A7EA298B13AA}"/>
          </ac:picMkLst>
        </pc:picChg>
      </pc:sldChg>
      <pc:sldChg chg="modSp add mod">
        <pc:chgData name="Nicola Turner" userId="18866939-6a06-4640-b68b-250fcc6cf0c9" providerId="ADAL" clId="{C13E9643-C065-4280-B68E-84007961F013}" dt="2025-04-01T09:28:57.511" v="15161" actId="1076"/>
        <pc:sldMkLst>
          <pc:docMk/>
          <pc:sldMk cId="2282069785" sldId="310"/>
        </pc:sldMkLst>
        <pc:graphicFrameChg chg="mod">
          <ac:chgData name="Nicola Turner" userId="18866939-6a06-4640-b68b-250fcc6cf0c9" providerId="ADAL" clId="{C13E9643-C065-4280-B68E-84007961F013}" dt="2025-04-01T09:28:57.511" v="15161" actId="1076"/>
          <ac:graphicFrameMkLst>
            <pc:docMk/>
            <pc:sldMk cId="2282069785" sldId="310"/>
            <ac:graphicFrameMk id="3" creationId="{00000000-0000-0000-0000-000000000000}"/>
          </ac:graphicFrameMkLst>
        </pc:graphicFrameChg>
      </pc:sldChg>
      <pc:sldChg chg="modSp add del mod">
        <pc:chgData name="Nicola Turner" userId="18866939-6a06-4640-b68b-250fcc6cf0c9" providerId="ADAL" clId="{C13E9643-C065-4280-B68E-84007961F013}" dt="2025-03-25T18:59:56.698" v="14599" actId="20577"/>
        <pc:sldMkLst>
          <pc:docMk/>
          <pc:sldMk cId="843753192" sldId="311"/>
        </pc:sldMkLst>
        <pc:spChg chg="mod">
          <ac:chgData name="Nicola Turner" userId="18866939-6a06-4640-b68b-250fcc6cf0c9" providerId="ADAL" clId="{C13E9643-C065-4280-B68E-84007961F013}" dt="2025-03-25T18:52:59.331" v="14350" actId="20577"/>
          <ac:spMkLst>
            <pc:docMk/>
            <pc:sldMk cId="843753192" sldId="311"/>
            <ac:spMk id="12290" creationId="{00000000-0000-0000-0000-000000000000}"/>
          </ac:spMkLst>
        </pc:spChg>
        <pc:spChg chg="mod">
          <ac:chgData name="Nicola Turner" userId="18866939-6a06-4640-b68b-250fcc6cf0c9" providerId="ADAL" clId="{C13E9643-C065-4280-B68E-84007961F013}" dt="2025-03-25T18:59:56.698" v="14599" actId="20577"/>
          <ac:spMkLst>
            <pc:docMk/>
            <pc:sldMk cId="843753192" sldId="311"/>
            <ac:spMk id="12291" creationId="{00000000-0000-0000-0000-000000000000}"/>
          </ac:spMkLst>
        </pc:spChg>
      </pc:sldChg>
      <pc:sldChg chg="addSp delSp modSp new mod">
        <pc:chgData name="Nicola Turner" userId="18866939-6a06-4640-b68b-250fcc6cf0c9" providerId="ADAL" clId="{C13E9643-C065-4280-B68E-84007961F013}" dt="2025-03-25T19:14:43.612" v="15134" actId="1076"/>
        <pc:sldMkLst>
          <pc:docMk/>
          <pc:sldMk cId="891930239" sldId="312"/>
        </pc:sldMkLst>
        <pc:spChg chg="mod">
          <ac:chgData name="Nicola Turner" userId="18866939-6a06-4640-b68b-250fcc6cf0c9" providerId="ADAL" clId="{C13E9643-C065-4280-B68E-84007961F013}" dt="2025-03-25T19:05:15.687" v="14625" actId="20577"/>
          <ac:spMkLst>
            <pc:docMk/>
            <pc:sldMk cId="891930239" sldId="312"/>
            <ac:spMk id="2" creationId="{45E71F9B-ADF6-B0E9-C736-6BEF63D02E0D}"/>
          </ac:spMkLst>
        </pc:spChg>
        <pc:spChg chg="add mod">
          <ac:chgData name="Nicola Turner" userId="18866939-6a06-4640-b68b-250fcc6cf0c9" providerId="ADAL" clId="{C13E9643-C065-4280-B68E-84007961F013}" dt="2025-03-25T19:09:04.406" v="15120" actId="6549"/>
          <ac:spMkLst>
            <pc:docMk/>
            <pc:sldMk cId="891930239" sldId="312"/>
            <ac:spMk id="25" creationId="{7A8B179D-108C-68BC-71F7-A873659A14D9}"/>
          </ac:spMkLst>
        </pc:spChg>
        <pc:picChg chg="add mod">
          <ac:chgData name="Nicola Turner" userId="18866939-6a06-4640-b68b-250fcc6cf0c9" providerId="ADAL" clId="{C13E9643-C065-4280-B68E-84007961F013}" dt="2025-03-25T19:14:43.612" v="15134" actId="1076"/>
          <ac:picMkLst>
            <pc:docMk/>
            <pc:sldMk cId="891930239" sldId="312"/>
            <ac:picMk id="29" creationId="{56A0A03B-4543-64B6-12E7-018EC9C01C1D}"/>
          </ac:picMkLst>
        </pc:picChg>
      </pc:sldChg>
      <pc:sldChg chg="addSp delSp modSp new mod">
        <pc:chgData name="Nicola Turner" userId="18866939-6a06-4640-b68b-250fcc6cf0c9" providerId="ADAL" clId="{C13E9643-C065-4280-B68E-84007961F013}" dt="2025-03-25T19:15:35.969" v="15143" actId="14100"/>
        <pc:sldMkLst>
          <pc:docMk/>
          <pc:sldMk cId="2134823488" sldId="313"/>
        </pc:sldMkLst>
        <pc:picChg chg="add mod">
          <ac:chgData name="Nicola Turner" userId="18866939-6a06-4640-b68b-250fcc6cf0c9" providerId="ADAL" clId="{C13E9643-C065-4280-B68E-84007961F013}" dt="2025-03-25T19:15:35.969" v="15143" actId="14100"/>
          <ac:picMkLst>
            <pc:docMk/>
            <pc:sldMk cId="2134823488" sldId="313"/>
            <ac:picMk id="5" creationId="{8DF7EB69-8BA9-40B2-A2E7-8A36B974CC08}"/>
          </ac:picMkLst>
        </pc:picChg>
      </pc:sldChg>
    </pc:docChg>
  </pc:docChgLst>
</pc:chgInfo>
</file>

<file path=ppt/charts/_rels/chart1.xml.rels><?xml version="1.0" encoding="UTF-8" standalone="yes"?>
<Relationships xmlns="http://schemas.openxmlformats.org/package/2006/relationships"><Relationship Id="rId3" Type="http://schemas.openxmlformats.org/officeDocument/2006/relationships/chartUserShapes" Target="../drawings/drawing1.xml"/><Relationship Id="rId2" Type="http://schemas.openxmlformats.org/officeDocument/2006/relationships/oleObject" Target="file:///E:\HEARTData.xls" TargetMode="External"/><Relationship Id="rId1" Type="http://schemas.openxmlformats.org/officeDocument/2006/relationships/themeOverride" Target="../theme/themeOverride1.xml"/></Relationships>
</file>

<file path=ppt/charts/chart1.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lrMapOvr bg1="lt1" tx1="dk1" bg2="lt2" tx2="dk2" accent1="accent1" accent2="accent2" accent3="accent3" accent4="accent4" accent5="accent5" accent6="accent6" hlink="hlink" folHlink="folHlink"/>
  <c:chart>
    <c:title>
      <c:tx>
        <c:rich>
          <a:bodyPr/>
          <a:lstStyle/>
          <a:p>
            <a:pPr algn="ctr">
              <a:defRPr/>
            </a:pPr>
            <a:r>
              <a:rPr lang="en-US"/>
              <a:t>299 Signals Passed at Danger Per ....</a:t>
            </a:r>
          </a:p>
        </c:rich>
      </c:tx>
      <c:layout>
        <c:manualLayout>
          <c:xMode val="edge"/>
          <c:yMode val="edge"/>
          <c:x val="0.16268988450365676"/>
          <c:y val="8.8188976377952755E-2"/>
        </c:manualLayout>
      </c:layout>
      <c:overlay val="0"/>
    </c:title>
    <c:autoTitleDeleted val="0"/>
    <c:plotArea>
      <c:layout>
        <c:manualLayout>
          <c:layoutTarget val="inner"/>
          <c:xMode val="edge"/>
          <c:yMode val="edge"/>
          <c:x val="0.17421860768430639"/>
          <c:y val="0.19643606753880177"/>
          <c:w val="0.67311462863856597"/>
          <c:h val="0.63520697708062079"/>
        </c:manualLayout>
      </c:layout>
      <c:lineChart>
        <c:grouping val="standard"/>
        <c:varyColors val="0"/>
        <c:ser>
          <c:idx val="0"/>
          <c:order val="0"/>
          <c:spPr>
            <a:ln>
              <a:noFill/>
            </a:ln>
          </c:spPr>
          <c:marker>
            <c:symbol val="circle"/>
            <c:size val="20"/>
          </c:marker>
          <c:cat>
            <c:strRef>
              <c:f>Sheet1!$A$6:$D$6</c:f>
              <c:strCache>
                <c:ptCount val="4"/>
                <c:pt idx="0">
                  <c:v>1,000 stop aspects</c:v>
                </c:pt>
                <c:pt idx="1">
                  <c:v>1,000,000 stop aspects</c:v>
                </c:pt>
                <c:pt idx="2">
                  <c:v>Actual Estimate</c:v>
                </c:pt>
                <c:pt idx="3">
                  <c:v>Very best</c:v>
                </c:pt>
              </c:strCache>
            </c:strRef>
          </c:cat>
          <c:val>
            <c:numRef>
              <c:f>Sheet1!$A$7:$D$7</c:f>
              <c:numCache>
                <c:formatCode>General</c:formatCode>
                <c:ptCount val="4"/>
                <c:pt idx="0">
                  <c:v>0.29900000000000032</c:v>
                </c:pt>
                <c:pt idx="1">
                  <c:v>2.9900000000000076E-4</c:v>
                </c:pt>
                <c:pt idx="2">
                  <c:v>7.475000000000038E-5</c:v>
                </c:pt>
                <c:pt idx="3">
                  <c:v>2.0000000000000063E-5</c:v>
                </c:pt>
              </c:numCache>
            </c:numRef>
          </c:val>
          <c:smooth val="0"/>
          <c:extLst>
            <c:ext xmlns:c16="http://schemas.microsoft.com/office/drawing/2014/chart" uri="{C3380CC4-5D6E-409C-BE32-E72D297353CC}">
              <c16:uniqueId val="{00000000-BD6B-4DB8-B207-2749B30ED312}"/>
            </c:ext>
          </c:extLst>
        </c:ser>
        <c:ser>
          <c:idx val="1"/>
          <c:order val="1"/>
          <c:spPr>
            <a:ln>
              <a:noFill/>
            </a:ln>
          </c:spPr>
          <c:cat>
            <c:strRef>
              <c:f>Sheet1!$A$6:$D$6</c:f>
              <c:strCache>
                <c:ptCount val="4"/>
                <c:pt idx="0">
                  <c:v>1,000 stop aspects</c:v>
                </c:pt>
                <c:pt idx="1">
                  <c:v>1,000,000 stop aspects</c:v>
                </c:pt>
                <c:pt idx="2">
                  <c:v>Actual Estimate</c:v>
                </c:pt>
                <c:pt idx="3">
                  <c:v>Very best</c:v>
                </c:pt>
              </c:strCache>
            </c:strRef>
          </c:cat>
          <c:val>
            <c:numRef>
              <c:f>Sheet1!$A$7:$D$7</c:f>
              <c:numCache>
                <c:formatCode>General</c:formatCode>
                <c:ptCount val="4"/>
                <c:pt idx="0">
                  <c:v>0.29900000000000032</c:v>
                </c:pt>
                <c:pt idx="1">
                  <c:v>2.9900000000000076E-4</c:v>
                </c:pt>
                <c:pt idx="2">
                  <c:v>7.475000000000038E-5</c:v>
                </c:pt>
                <c:pt idx="3">
                  <c:v>2.0000000000000063E-5</c:v>
                </c:pt>
              </c:numCache>
            </c:numRef>
          </c:val>
          <c:smooth val="0"/>
          <c:extLst>
            <c:ext xmlns:c16="http://schemas.microsoft.com/office/drawing/2014/chart" uri="{C3380CC4-5D6E-409C-BE32-E72D297353CC}">
              <c16:uniqueId val="{00000001-BD6B-4DB8-B207-2749B30ED312}"/>
            </c:ext>
          </c:extLst>
        </c:ser>
        <c:ser>
          <c:idx val="2"/>
          <c:order val="2"/>
          <c:spPr>
            <a:ln>
              <a:noFill/>
            </a:ln>
          </c:spPr>
          <c:cat>
            <c:strRef>
              <c:f>Sheet1!$A$6:$D$6</c:f>
              <c:strCache>
                <c:ptCount val="4"/>
                <c:pt idx="0">
                  <c:v>1,000 stop aspects</c:v>
                </c:pt>
                <c:pt idx="1">
                  <c:v>1,000,000 stop aspects</c:v>
                </c:pt>
                <c:pt idx="2">
                  <c:v>Actual Estimate</c:v>
                </c:pt>
                <c:pt idx="3">
                  <c:v>Very best</c:v>
                </c:pt>
              </c:strCache>
            </c:strRef>
          </c:cat>
          <c:val>
            <c:numRef>
              <c:f>Sheet1!$A$7:$D$7</c:f>
              <c:numCache>
                <c:formatCode>General</c:formatCode>
                <c:ptCount val="4"/>
                <c:pt idx="0">
                  <c:v>0.29900000000000032</c:v>
                </c:pt>
                <c:pt idx="1">
                  <c:v>2.9900000000000076E-4</c:v>
                </c:pt>
                <c:pt idx="2">
                  <c:v>7.475000000000038E-5</c:v>
                </c:pt>
                <c:pt idx="3">
                  <c:v>2.0000000000000063E-5</c:v>
                </c:pt>
              </c:numCache>
            </c:numRef>
          </c:val>
          <c:smooth val="0"/>
          <c:extLst>
            <c:ext xmlns:c16="http://schemas.microsoft.com/office/drawing/2014/chart" uri="{C3380CC4-5D6E-409C-BE32-E72D297353CC}">
              <c16:uniqueId val="{00000002-BD6B-4DB8-B207-2749B30ED312}"/>
            </c:ext>
          </c:extLst>
        </c:ser>
        <c:ser>
          <c:idx val="3"/>
          <c:order val="3"/>
          <c:spPr>
            <a:ln>
              <a:noFill/>
            </a:ln>
          </c:spPr>
          <c:cat>
            <c:strRef>
              <c:f>Sheet1!$A$6:$D$6</c:f>
              <c:strCache>
                <c:ptCount val="4"/>
                <c:pt idx="0">
                  <c:v>1,000 stop aspects</c:v>
                </c:pt>
                <c:pt idx="1">
                  <c:v>1,000,000 stop aspects</c:v>
                </c:pt>
                <c:pt idx="2">
                  <c:v>Actual Estimate</c:v>
                </c:pt>
                <c:pt idx="3">
                  <c:v>Very best</c:v>
                </c:pt>
              </c:strCache>
            </c:strRef>
          </c:cat>
          <c:val>
            <c:numRef>
              <c:f>Sheet1!$A$7:$D$7</c:f>
              <c:numCache>
                <c:formatCode>General</c:formatCode>
                <c:ptCount val="4"/>
                <c:pt idx="0">
                  <c:v>0.29900000000000032</c:v>
                </c:pt>
                <c:pt idx="1">
                  <c:v>2.9900000000000076E-4</c:v>
                </c:pt>
                <c:pt idx="2">
                  <c:v>7.475000000000038E-5</c:v>
                </c:pt>
                <c:pt idx="3">
                  <c:v>2.0000000000000063E-5</c:v>
                </c:pt>
              </c:numCache>
            </c:numRef>
          </c:val>
          <c:smooth val="0"/>
          <c:extLst>
            <c:ext xmlns:c16="http://schemas.microsoft.com/office/drawing/2014/chart" uri="{C3380CC4-5D6E-409C-BE32-E72D297353CC}">
              <c16:uniqueId val="{00000003-BD6B-4DB8-B207-2749B30ED312}"/>
            </c:ext>
          </c:extLst>
        </c:ser>
        <c:ser>
          <c:idx val="4"/>
          <c:order val="4"/>
          <c:spPr>
            <a:ln>
              <a:noFill/>
            </a:ln>
          </c:spPr>
          <c:cat>
            <c:strRef>
              <c:f>Sheet1!$A$6:$D$6</c:f>
              <c:strCache>
                <c:ptCount val="4"/>
                <c:pt idx="0">
                  <c:v>1,000 stop aspects</c:v>
                </c:pt>
                <c:pt idx="1">
                  <c:v>1,000,000 stop aspects</c:v>
                </c:pt>
                <c:pt idx="2">
                  <c:v>Actual Estimate</c:v>
                </c:pt>
                <c:pt idx="3">
                  <c:v>Very best</c:v>
                </c:pt>
              </c:strCache>
            </c:strRef>
          </c:cat>
          <c:val>
            <c:numRef>
              <c:f>Sheet1!$A$7:$D$7</c:f>
              <c:numCache>
                <c:formatCode>General</c:formatCode>
                <c:ptCount val="4"/>
                <c:pt idx="0">
                  <c:v>0.29900000000000032</c:v>
                </c:pt>
                <c:pt idx="1">
                  <c:v>2.9900000000000076E-4</c:v>
                </c:pt>
                <c:pt idx="2">
                  <c:v>7.475000000000038E-5</c:v>
                </c:pt>
                <c:pt idx="3">
                  <c:v>2.0000000000000063E-5</c:v>
                </c:pt>
              </c:numCache>
            </c:numRef>
          </c:val>
          <c:smooth val="0"/>
          <c:extLst>
            <c:ext xmlns:c16="http://schemas.microsoft.com/office/drawing/2014/chart" uri="{C3380CC4-5D6E-409C-BE32-E72D297353CC}">
              <c16:uniqueId val="{00000004-BD6B-4DB8-B207-2749B30ED312}"/>
            </c:ext>
          </c:extLst>
        </c:ser>
        <c:ser>
          <c:idx val="5"/>
          <c:order val="5"/>
          <c:spPr>
            <a:ln>
              <a:noFill/>
            </a:ln>
          </c:spPr>
          <c:cat>
            <c:strRef>
              <c:f>Sheet1!$A$6:$D$6</c:f>
              <c:strCache>
                <c:ptCount val="4"/>
                <c:pt idx="0">
                  <c:v>1,000 stop aspects</c:v>
                </c:pt>
                <c:pt idx="1">
                  <c:v>1,000,000 stop aspects</c:v>
                </c:pt>
                <c:pt idx="2">
                  <c:v>Actual Estimate</c:v>
                </c:pt>
                <c:pt idx="3">
                  <c:v>Very best</c:v>
                </c:pt>
              </c:strCache>
            </c:strRef>
          </c:cat>
          <c:val>
            <c:numRef>
              <c:f>Sheet1!$A$7:$D$7</c:f>
              <c:numCache>
                <c:formatCode>General</c:formatCode>
                <c:ptCount val="4"/>
                <c:pt idx="0">
                  <c:v>0.29900000000000032</c:v>
                </c:pt>
                <c:pt idx="1">
                  <c:v>2.9900000000000076E-4</c:v>
                </c:pt>
                <c:pt idx="2">
                  <c:v>7.475000000000038E-5</c:v>
                </c:pt>
                <c:pt idx="3">
                  <c:v>2.0000000000000063E-5</c:v>
                </c:pt>
              </c:numCache>
            </c:numRef>
          </c:val>
          <c:smooth val="0"/>
          <c:extLst>
            <c:ext xmlns:c16="http://schemas.microsoft.com/office/drawing/2014/chart" uri="{C3380CC4-5D6E-409C-BE32-E72D297353CC}">
              <c16:uniqueId val="{00000005-BD6B-4DB8-B207-2749B30ED312}"/>
            </c:ext>
          </c:extLst>
        </c:ser>
        <c:ser>
          <c:idx val="6"/>
          <c:order val="6"/>
          <c:spPr>
            <a:ln>
              <a:noFill/>
            </a:ln>
          </c:spPr>
          <c:cat>
            <c:strRef>
              <c:f>Sheet1!$A$6:$D$6</c:f>
              <c:strCache>
                <c:ptCount val="4"/>
                <c:pt idx="0">
                  <c:v>1,000 stop aspects</c:v>
                </c:pt>
                <c:pt idx="1">
                  <c:v>1,000,000 stop aspects</c:v>
                </c:pt>
                <c:pt idx="2">
                  <c:v>Actual Estimate</c:v>
                </c:pt>
                <c:pt idx="3">
                  <c:v>Very best</c:v>
                </c:pt>
              </c:strCache>
            </c:strRef>
          </c:cat>
          <c:val>
            <c:numRef>
              <c:f>Sheet1!$A$7:$D$7</c:f>
              <c:numCache>
                <c:formatCode>General</c:formatCode>
                <c:ptCount val="4"/>
                <c:pt idx="0">
                  <c:v>0.29900000000000032</c:v>
                </c:pt>
                <c:pt idx="1">
                  <c:v>2.9900000000000076E-4</c:v>
                </c:pt>
                <c:pt idx="2">
                  <c:v>7.475000000000038E-5</c:v>
                </c:pt>
                <c:pt idx="3">
                  <c:v>2.0000000000000063E-5</c:v>
                </c:pt>
              </c:numCache>
            </c:numRef>
          </c:val>
          <c:smooth val="0"/>
          <c:extLst>
            <c:ext xmlns:c16="http://schemas.microsoft.com/office/drawing/2014/chart" uri="{C3380CC4-5D6E-409C-BE32-E72D297353CC}">
              <c16:uniqueId val="{00000006-BD6B-4DB8-B207-2749B30ED312}"/>
            </c:ext>
          </c:extLst>
        </c:ser>
        <c:ser>
          <c:idx val="7"/>
          <c:order val="7"/>
          <c:spPr>
            <a:ln>
              <a:noFill/>
            </a:ln>
          </c:spPr>
          <c:cat>
            <c:strRef>
              <c:f>Sheet1!$A$6:$D$6</c:f>
              <c:strCache>
                <c:ptCount val="4"/>
                <c:pt idx="0">
                  <c:v>1,000 stop aspects</c:v>
                </c:pt>
                <c:pt idx="1">
                  <c:v>1,000,000 stop aspects</c:v>
                </c:pt>
                <c:pt idx="2">
                  <c:v>Actual Estimate</c:v>
                </c:pt>
                <c:pt idx="3">
                  <c:v>Very best</c:v>
                </c:pt>
              </c:strCache>
            </c:strRef>
          </c:cat>
          <c:val>
            <c:numRef>
              <c:f>Sheet1!$A$7:$D$7</c:f>
              <c:numCache>
                <c:formatCode>General</c:formatCode>
                <c:ptCount val="4"/>
                <c:pt idx="0">
                  <c:v>0.29900000000000032</c:v>
                </c:pt>
                <c:pt idx="1">
                  <c:v>2.9900000000000076E-4</c:v>
                </c:pt>
                <c:pt idx="2">
                  <c:v>7.475000000000038E-5</c:v>
                </c:pt>
                <c:pt idx="3">
                  <c:v>2.0000000000000063E-5</c:v>
                </c:pt>
              </c:numCache>
            </c:numRef>
          </c:val>
          <c:smooth val="0"/>
          <c:extLst>
            <c:ext xmlns:c16="http://schemas.microsoft.com/office/drawing/2014/chart" uri="{C3380CC4-5D6E-409C-BE32-E72D297353CC}">
              <c16:uniqueId val="{00000007-BD6B-4DB8-B207-2749B30ED312}"/>
            </c:ext>
          </c:extLst>
        </c:ser>
        <c:dLbls>
          <c:showLegendKey val="0"/>
          <c:showVal val="0"/>
          <c:showCatName val="0"/>
          <c:showSerName val="0"/>
          <c:showPercent val="0"/>
          <c:showBubbleSize val="0"/>
        </c:dLbls>
        <c:marker val="1"/>
        <c:smooth val="0"/>
        <c:axId val="251274904"/>
        <c:axId val="251895376"/>
      </c:lineChart>
      <c:catAx>
        <c:axId val="251274904"/>
        <c:scaling>
          <c:orientation val="minMax"/>
        </c:scaling>
        <c:delete val="0"/>
        <c:axPos val="b"/>
        <c:numFmt formatCode="General" sourceLinked="1"/>
        <c:majorTickMark val="out"/>
        <c:minorTickMark val="none"/>
        <c:tickLblPos val="nextTo"/>
        <c:txPr>
          <a:bodyPr/>
          <a:lstStyle/>
          <a:p>
            <a:pPr>
              <a:defRPr sz="1200"/>
            </a:pPr>
            <a:endParaRPr lang="en-US"/>
          </a:p>
        </c:txPr>
        <c:crossAx val="251895376"/>
        <c:crossesAt val="1.0000000000000057E-6"/>
        <c:auto val="1"/>
        <c:lblAlgn val="ctr"/>
        <c:lblOffset val="100"/>
        <c:noMultiLvlLbl val="0"/>
      </c:catAx>
      <c:valAx>
        <c:axId val="251895376"/>
        <c:scaling>
          <c:logBase val="10"/>
          <c:orientation val="minMax"/>
          <c:min val="1.0000000000000047E-5"/>
        </c:scaling>
        <c:delete val="0"/>
        <c:axPos val="l"/>
        <c:majorGridlines/>
        <c:numFmt formatCode="General" sourceLinked="1"/>
        <c:majorTickMark val="out"/>
        <c:minorTickMark val="none"/>
        <c:tickLblPos val="nextTo"/>
        <c:txPr>
          <a:bodyPr/>
          <a:lstStyle/>
          <a:p>
            <a:pPr>
              <a:defRPr sz="1200"/>
            </a:pPr>
            <a:endParaRPr lang="en-US"/>
          </a:p>
        </c:txPr>
        <c:crossAx val="251274904"/>
        <c:crosses val="autoZero"/>
        <c:crossBetween val="between"/>
      </c:valAx>
    </c:plotArea>
    <c:plotVisOnly val="1"/>
    <c:dispBlanksAs val="gap"/>
    <c:showDLblsOverMax val="0"/>
  </c:chart>
  <c:txPr>
    <a:bodyPr/>
    <a:lstStyle/>
    <a:p>
      <a:pPr>
        <a:defRPr>
          <a:latin typeface="Univers" panose="020B0503020202020204" pitchFamily="34" charset="0"/>
        </a:defRPr>
      </a:pPr>
      <a:endParaRPr lang="en-US"/>
    </a:p>
  </c:txPr>
  <c:externalData r:id="rId2">
    <c:autoUpdate val="0"/>
  </c:externalData>
  <c:userShapes r:id="rId3"/>
</c:chartSpace>
</file>

<file path=ppt/diagrams/colors1.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19E3C666-E540-4AF2-ABED-3960434EDE09}" type="doc">
      <dgm:prSet loTypeId="urn:microsoft.com/office/officeart/2005/8/layout/hierarchy2" loCatId="hierarchy" qsTypeId="urn:microsoft.com/office/officeart/2005/8/quickstyle/simple1" qsCatId="simple" csTypeId="urn:microsoft.com/office/officeart/2005/8/colors/colorful1" csCatId="colorful" phldr="1"/>
      <dgm:spPr/>
      <dgm:t>
        <a:bodyPr/>
        <a:lstStyle/>
        <a:p>
          <a:endParaRPr lang="en-GB"/>
        </a:p>
      </dgm:t>
    </dgm:pt>
    <dgm:pt modelId="{826E7469-88AA-4DAC-B9D2-74CB1BA561A5}">
      <dgm:prSet phldrT="[Text]" custT="1"/>
      <dgm:spPr/>
      <dgm:t>
        <a:bodyPr/>
        <a:lstStyle/>
        <a:p>
          <a:r>
            <a:rPr lang="en-GB" sz="1600" dirty="0">
              <a:latin typeface="Univers" panose="020B0503020202020204" pitchFamily="34" charset="0"/>
            </a:rPr>
            <a:t>Error</a:t>
          </a:r>
        </a:p>
      </dgm:t>
    </dgm:pt>
    <dgm:pt modelId="{2A86730A-6028-4680-AB4A-38FD43A64AB6}" type="parTrans" cxnId="{4C3E062F-2E12-424A-93D6-141E9B550ABA}">
      <dgm:prSet/>
      <dgm:spPr/>
      <dgm:t>
        <a:bodyPr/>
        <a:lstStyle/>
        <a:p>
          <a:endParaRPr lang="en-GB"/>
        </a:p>
      </dgm:t>
    </dgm:pt>
    <dgm:pt modelId="{DC4672F9-D6C6-48C1-9580-8DC510879E0F}" type="sibTrans" cxnId="{4C3E062F-2E12-424A-93D6-141E9B550ABA}">
      <dgm:prSet/>
      <dgm:spPr/>
      <dgm:t>
        <a:bodyPr/>
        <a:lstStyle/>
        <a:p>
          <a:endParaRPr lang="en-GB"/>
        </a:p>
      </dgm:t>
    </dgm:pt>
    <dgm:pt modelId="{51208272-A9DB-4CC5-A134-D1A147517F4E}">
      <dgm:prSet phldrT="[Text]" custT="1"/>
      <dgm:spPr/>
      <dgm:t>
        <a:bodyPr/>
        <a:lstStyle/>
        <a:p>
          <a:r>
            <a:rPr lang="en-GB" sz="1600" dirty="0">
              <a:latin typeface="Univers" panose="020B0503020202020204" pitchFamily="34" charset="0"/>
            </a:rPr>
            <a:t>Unintended actions</a:t>
          </a:r>
        </a:p>
      </dgm:t>
    </dgm:pt>
    <dgm:pt modelId="{823F45F2-08A9-4946-9F81-877B74145EF6}" type="parTrans" cxnId="{E27D408E-4FAB-4FB7-9235-E180EEC39D5B}">
      <dgm:prSet/>
      <dgm:spPr/>
      <dgm:t>
        <a:bodyPr/>
        <a:lstStyle/>
        <a:p>
          <a:endParaRPr lang="en-GB"/>
        </a:p>
      </dgm:t>
    </dgm:pt>
    <dgm:pt modelId="{7ED2B2A4-A07D-4CE0-ADA9-381540283EDF}" type="sibTrans" cxnId="{E27D408E-4FAB-4FB7-9235-E180EEC39D5B}">
      <dgm:prSet/>
      <dgm:spPr/>
      <dgm:t>
        <a:bodyPr/>
        <a:lstStyle/>
        <a:p>
          <a:endParaRPr lang="en-GB"/>
        </a:p>
      </dgm:t>
    </dgm:pt>
    <dgm:pt modelId="{F15B9A98-A8A5-41CE-88BB-690CF29A29E6}">
      <dgm:prSet phldrT="[Text]" custT="1"/>
      <dgm:spPr/>
      <dgm:t>
        <a:bodyPr/>
        <a:lstStyle/>
        <a:p>
          <a:r>
            <a:rPr lang="en-GB" sz="1600" dirty="0">
              <a:latin typeface="Univers" panose="020B0503020202020204" pitchFamily="34" charset="0"/>
            </a:rPr>
            <a:t>Slips</a:t>
          </a:r>
        </a:p>
      </dgm:t>
    </dgm:pt>
    <dgm:pt modelId="{7E362788-6835-43B9-B9F0-68C5784FEFEC}" type="parTrans" cxnId="{25064CA2-E3F3-4D79-8F44-4BA3C4C7BBDE}">
      <dgm:prSet/>
      <dgm:spPr/>
      <dgm:t>
        <a:bodyPr/>
        <a:lstStyle/>
        <a:p>
          <a:endParaRPr lang="en-GB"/>
        </a:p>
      </dgm:t>
    </dgm:pt>
    <dgm:pt modelId="{394E8C86-BBA0-41A5-8C48-1FF00C648B26}" type="sibTrans" cxnId="{25064CA2-E3F3-4D79-8F44-4BA3C4C7BBDE}">
      <dgm:prSet/>
      <dgm:spPr/>
      <dgm:t>
        <a:bodyPr/>
        <a:lstStyle/>
        <a:p>
          <a:endParaRPr lang="en-GB"/>
        </a:p>
      </dgm:t>
    </dgm:pt>
    <dgm:pt modelId="{4C6834CC-E630-431E-AE00-CF10F9FA81F7}">
      <dgm:prSet phldrT="[Text]" custT="1"/>
      <dgm:spPr/>
      <dgm:t>
        <a:bodyPr/>
        <a:lstStyle/>
        <a:p>
          <a:r>
            <a:rPr lang="en-GB" sz="1600" dirty="0">
              <a:latin typeface="Univers" panose="020B0503020202020204" pitchFamily="34" charset="0"/>
            </a:rPr>
            <a:t>Lapses</a:t>
          </a:r>
        </a:p>
      </dgm:t>
    </dgm:pt>
    <dgm:pt modelId="{4FEE3E07-F117-4811-95B0-7E1AF36C8B56}" type="parTrans" cxnId="{313999EE-BC36-4B62-8A15-FB6BDA27137A}">
      <dgm:prSet/>
      <dgm:spPr/>
      <dgm:t>
        <a:bodyPr/>
        <a:lstStyle/>
        <a:p>
          <a:endParaRPr lang="en-GB"/>
        </a:p>
      </dgm:t>
    </dgm:pt>
    <dgm:pt modelId="{50AF7DB3-810F-4E7E-A5A4-9F59EDC23CFC}" type="sibTrans" cxnId="{313999EE-BC36-4B62-8A15-FB6BDA27137A}">
      <dgm:prSet/>
      <dgm:spPr/>
      <dgm:t>
        <a:bodyPr/>
        <a:lstStyle/>
        <a:p>
          <a:endParaRPr lang="en-GB"/>
        </a:p>
      </dgm:t>
    </dgm:pt>
    <dgm:pt modelId="{C1E87C7E-29F1-4D5C-9C4C-83782D7AD702}">
      <dgm:prSet phldrT="[Text]" custT="1"/>
      <dgm:spPr/>
      <dgm:t>
        <a:bodyPr/>
        <a:lstStyle/>
        <a:p>
          <a:r>
            <a:rPr lang="en-GB" sz="1600" dirty="0">
              <a:latin typeface="Univers" panose="020B0503020202020204" pitchFamily="34" charset="0"/>
            </a:rPr>
            <a:t>Intended action</a:t>
          </a:r>
        </a:p>
      </dgm:t>
    </dgm:pt>
    <dgm:pt modelId="{B0694067-B4E1-4E52-80E0-56F265824E9C}" type="parTrans" cxnId="{44765FF6-C8D3-4D73-8646-6E77463D1E56}">
      <dgm:prSet/>
      <dgm:spPr/>
      <dgm:t>
        <a:bodyPr/>
        <a:lstStyle/>
        <a:p>
          <a:endParaRPr lang="en-GB"/>
        </a:p>
      </dgm:t>
    </dgm:pt>
    <dgm:pt modelId="{D62B6B76-BF9D-4739-8E51-7B995DF6EF7E}" type="sibTrans" cxnId="{44765FF6-C8D3-4D73-8646-6E77463D1E56}">
      <dgm:prSet/>
      <dgm:spPr/>
      <dgm:t>
        <a:bodyPr/>
        <a:lstStyle/>
        <a:p>
          <a:endParaRPr lang="en-GB"/>
        </a:p>
      </dgm:t>
    </dgm:pt>
    <dgm:pt modelId="{5A4B12A6-4337-45A7-A3D2-BA0371A94FC0}">
      <dgm:prSet phldrT="[Text]" custT="1"/>
      <dgm:spPr/>
      <dgm:t>
        <a:bodyPr/>
        <a:lstStyle/>
        <a:p>
          <a:r>
            <a:rPr lang="en-GB" sz="1600" dirty="0">
              <a:latin typeface="Univers" panose="020B0503020202020204" pitchFamily="34" charset="0"/>
            </a:rPr>
            <a:t>Mistakes</a:t>
          </a:r>
        </a:p>
      </dgm:t>
    </dgm:pt>
    <dgm:pt modelId="{496AC4BE-B62B-4E43-B960-AD0D9382A256}" type="parTrans" cxnId="{5BA3AE90-83F2-475A-91DA-043E3F3E9EE0}">
      <dgm:prSet/>
      <dgm:spPr/>
      <dgm:t>
        <a:bodyPr/>
        <a:lstStyle/>
        <a:p>
          <a:endParaRPr lang="en-GB"/>
        </a:p>
      </dgm:t>
    </dgm:pt>
    <dgm:pt modelId="{C3B2E421-4BCD-44AE-8428-0F1130858488}" type="sibTrans" cxnId="{5BA3AE90-83F2-475A-91DA-043E3F3E9EE0}">
      <dgm:prSet/>
      <dgm:spPr/>
      <dgm:t>
        <a:bodyPr/>
        <a:lstStyle/>
        <a:p>
          <a:endParaRPr lang="en-GB"/>
        </a:p>
      </dgm:t>
    </dgm:pt>
    <dgm:pt modelId="{5977C620-7229-4965-AE87-0C6FCE27ED50}">
      <dgm:prSet phldrT="[Text]" custT="1"/>
      <dgm:spPr/>
      <dgm:t>
        <a:bodyPr/>
        <a:lstStyle/>
        <a:p>
          <a:r>
            <a:rPr lang="en-GB" sz="1600" dirty="0">
              <a:latin typeface="Univers" panose="020B0503020202020204" pitchFamily="34" charset="0"/>
            </a:rPr>
            <a:t>Violations</a:t>
          </a:r>
        </a:p>
      </dgm:t>
    </dgm:pt>
    <dgm:pt modelId="{178C976C-B842-4162-AAE3-21F222869682}" type="parTrans" cxnId="{6652B679-F7C6-4E9B-8377-00E712B68482}">
      <dgm:prSet/>
      <dgm:spPr/>
      <dgm:t>
        <a:bodyPr/>
        <a:lstStyle/>
        <a:p>
          <a:endParaRPr lang="en-GB"/>
        </a:p>
      </dgm:t>
    </dgm:pt>
    <dgm:pt modelId="{30B0F4F2-07F7-48CE-8AAC-92519D435F40}" type="sibTrans" cxnId="{6652B679-F7C6-4E9B-8377-00E712B68482}">
      <dgm:prSet/>
      <dgm:spPr/>
      <dgm:t>
        <a:bodyPr/>
        <a:lstStyle/>
        <a:p>
          <a:endParaRPr lang="en-GB"/>
        </a:p>
      </dgm:t>
    </dgm:pt>
    <dgm:pt modelId="{957FDBC5-5EE8-4BD8-A86C-7641E93B9F6C}">
      <dgm:prSet phldrT="[Text]"/>
      <dgm:spPr/>
      <dgm:t>
        <a:bodyPr/>
        <a:lstStyle/>
        <a:p>
          <a:r>
            <a:rPr lang="en-GB" dirty="0">
              <a:solidFill>
                <a:schemeClr val="tx1"/>
              </a:solidFill>
              <a:latin typeface="Univers" panose="020B0503020202020204" pitchFamily="34" charset="0"/>
            </a:rPr>
            <a:t>Attention failure (wrong thing by accident)</a:t>
          </a:r>
        </a:p>
      </dgm:t>
    </dgm:pt>
    <dgm:pt modelId="{14F0D7DE-A6C7-4668-BF6C-17828CB92202}" type="parTrans" cxnId="{E03DBCF5-CB15-4374-A3D3-1E1486F2FAEA}">
      <dgm:prSet/>
      <dgm:spPr/>
      <dgm:t>
        <a:bodyPr/>
        <a:lstStyle/>
        <a:p>
          <a:endParaRPr lang="en-GB"/>
        </a:p>
      </dgm:t>
    </dgm:pt>
    <dgm:pt modelId="{920221CA-8BF4-4EF6-8A7C-7F5D008502D5}" type="sibTrans" cxnId="{E03DBCF5-CB15-4374-A3D3-1E1486F2FAEA}">
      <dgm:prSet/>
      <dgm:spPr/>
      <dgm:t>
        <a:bodyPr/>
        <a:lstStyle/>
        <a:p>
          <a:endParaRPr lang="en-GB"/>
        </a:p>
      </dgm:t>
    </dgm:pt>
    <dgm:pt modelId="{439BC798-3FAE-43EC-A869-0158208351FB}">
      <dgm:prSet phldrT="[Text]"/>
      <dgm:spPr/>
      <dgm:t>
        <a:bodyPr/>
        <a:lstStyle/>
        <a:p>
          <a:r>
            <a:rPr lang="en-GB" dirty="0">
              <a:solidFill>
                <a:schemeClr val="tx1"/>
              </a:solidFill>
              <a:latin typeface="Univers" panose="020B0503020202020204" pitchFamily="34" charset="0"/>
            </a:rPr>
            <a:t>Memory failure (forget to do something)</a:t>
          </a:r>
        </a:p>
      </dgm:t>
    </dgm:pt>
    <dgm:pt modelId="{A292885C-ED87-42DA-829E-230413E23C82}" type="parTrans" cxnId="{5669C311-E8E7-4A61-BF7D-7C8641F796CF}">
      <dgm:prSet/>
      <dgm:spPr/>
      <dgm:t>
        <a:bodyPr/>
        <a:lstStyle/>
        <a:p>
          <a:endParaRPr lang="en-GB"/>
        </a:p>
      </dgm:t>
    </dgm:pt>
    <dgm:pt modelId="{A22744F6-628B-4D0B-9B58-955B80C628B6}" type="sibTrans" cxnId="{5669C311-E8E7-4A61-BF7D-7C8641F796CF}">
      <dgm:prSet/>
      <dgm:spPr/>
      <dgm:t>
        <a:bodyPr/>
        <a:lstStyle/>
        <a:p>
          <a:endParaRPr lang="en-GB"/>
        </a:p>
      </dgm:t>
    </dgm:pt>
    <dgm:pt modelId="{2F83E796-0BC3-4089-B269-359A314ED271}">
      <dgm:prSet phldrT="[Text]"/>
      <dgm:spPr/>
      <dgm:t>
        <a:bodyPr/>
        <a:lstStyle/>
        <a:p>
          <a:r>
            <a:rPr lang="en-GB" dirty="0">
              <a:solidFill>
                <a:schemeClr val="tx1"/>
              </a:solidFill>
              <a:latin typeface="Univers" panose="020B0503020202020204" pitchFamily="34" charset="0"/>
            </a:rPr>
            <a:t>Rule-based (misapply good rule/apply bad rule)</a:t>
          </a:r>
        </a:p>
      </dgm:t>
    </dgm:pt>
    <dgm:pt modelId="{BAD1F6C3-61FE-44FD-8F42-F52B4EF8F71C}" type="parTrans" cxnId="{42F1F9F5-9A13-41FD-87F6-AB31FEA2928A}">
      <dgm:prSet/>
      <dgm:spPr/>
      <dgm:t>
        <a:bodyPr/>
        <a:lstStyle/>
        <a:p>
          <a:endParaRPr lang="en-GB"/>
        </a:p>
      </dgm:t>
    </dgm:pt>
    <dgm:pt modelId="{7788858F-7F28-404C-B02D-09AC97B302F0}" type="sibTrans" cxnId="{42F1F9F5-9A13-41FD-87F6-AB31FEA2928A}">
      <dgm:prSet/>
      <dgm:spPr/>
      <dgm:t>
        <a:bodyPr/>
        <a:lstStyle/>
        <a:p>
          <a:endParaRPr lang="en-GB"/>
        </a:p>
      </dgm:t>
    </dgm:pt>
    <dgm:pt modelId="{8A1A868E-99F6-483E-8DC0-9E3B2BE4CAA2}">
      <dgm:prSet phldrT="[Text]"/>
      <dgm:spPr/>
      <dgm:t>
        <a:bodyPr/>
        <a:lstStyle/>
        <a:p>
          <a:r>
            <a:rPr lang="en-GB" dirty="0">
              <a:solidFill>
                <a:schemeClr val="tx1"/>
              </a:solidFill>
              <a:latin typeface="Univers" panose="020B0503020202020204" pitchFamily="34" charset="0"/>
            </a:rPr>
            <a:t>Knowledge-based</a:t>
          </a:r>
        </a:p>
      </dgm:t>
    </dgm:pt>
    <dgm:pt modelId="{D9F15E24-78A3-4E03-BF84-0787BE2C8ECA}" type="parTrans" cxnId="{7492853E-B211-4190-BFAC-FEBC541DA26F}">
      <dgm:prSet/>
      <dgm:spPr/>
      <dgm:t>
        <a:bodyPr/>
        <a:lstStyle/>
        <a:p>
          <a:endParaRPr lang="en-GB"/>
        </a:p>
      </dgm:t>
    </dgm:pt>
    <dgm:pt modelId="{366C916E-8386-476F-A868-DDB3E2AA8986}" type="sibTrans" cxnId="{7492853E-B211-4190-BFAC-FEBC541DA26F}">
      <dgm:prSet/>
      <dgm:spPr/>
      <dgm:t>
        <a:bodyPr/>
        <a:lstStyle/>
        <a:p>
          <a:endParaRPr lang="en-GB"/>
        </a:p>
      </dgm:t>
    </dgm:pt>
    <dgm:pt modelId="{C269E3AE-0FF1-4E21-A05F-4995FEB4EF2D}">
      <dgm:prSet phldrT="[Text]"/>
      <dgm:spPr/>
      <dgm:t>
        <a:bodyPr/>
        <a:lstStyle/>
        <a:p>
          <a:r>
            <a:rPr lang="en-GB" dirty="0">
              <a:solidFill>
                <a:schemeClr val="tx1"/>
              </a:solidFill>
              <a:latin typeface="Univers" panose="020B0503020202020204" pitchFamily="34" charset="0"/>
            </a:rPr>
            <a:t>Knowingly break the rules</a:t>
          </a:r>
        </a:p>
      </dgm:t>
    </dgm:pt>
    <dgm:pt modelId="{6DD09367-3CD6-4CBC-A6DB-84E85CFD9D35}" type="parTrans" cxnId="{310E3D4A-5BB2-4624-A8F5-F80D62E78F4D}">
      <dgm:prSet/>
      <dgm:spPr/>
      <dgm:t>
        <a:bodyPr/>
        <a:lstStyle/>
        <a:p>
          <a:endParaRPr lang="en-GB"/>
        </a:p>
      </dgm:t>
    </dgm:pt>
    <dgm:pt modelId="{6A7686FC-0E6A-4F22-A460-4752FA9E7AC2}" type="sibTrans" cxnId="{310E3D4A-5BB2-4624-A8F5-F80D62E78F4D}">
      <dgm:prSet/>
      <dgm:spPr/>
      <dgm:t>
        <a:bodyPr/>
        <a:lstStyle/>
        <a:p>
          <a:endParaRPr lang="en-GB"/>
        </a:p>
      </dgm:t>
    </dgm:pt>
    <dgm:pt modelId="{536D53D8-E4CA-49E1-8324-100AF7956CCA}" type="pres">
      <dgm:prSet presAssocID="{19E3C666-E540-4AF2-ABED-3960434EDE09}" presName="diagram" presStyleCnt="0">
        <dgm:presLayoutVars>
          <dgm:chPref val="1"/>
          <dgm:dir/>
          <dgm:animOne val="branch"/>
          <dgm:animLvl val="lvl"/>
          <dgm:resizeHandles val="exact"/>
        </dgm:presLayoutVars>
      </dgm:prSet>
      <dgm:spPr/>
    </dgm:pt>
    <dgm:pt modelId="{0AD79805-6B4C-4E3B-ACE7-A6E04EF4D844}" type="pres">
      <dgm:prSet presAssocID="{826E7469-88AA-4DAC-B9D2-74CB1BA561A5}" presName="root1" presStyleCnt="0"/>
      <dgm:spPr/>
    </dgm:pt>
    <dgm:pt modelId="{D5E5CDAD-D18F-4ED6-BA59-0C9D2CA930F6}" type="pres">
      <dgm:prSet presAssocID="{826E7469-88AA-4DAC-B9D2-74CB1BA561A5}" presName="LevelOneTextNode" presStyleLbl="node0" presStyleIdx="0" presStyleCnt="1">
        <dgm:presLayoutVars>
          <dgm:chPref val="3"/>
        </dgm:presLayoutVars>
      </dgm:prSet>
      <dgm:spPr/>
    </dgm:pt>
    <dgm:pt modelId="{23C49052-4D81-4114-BA47-10356B863AAD}" type="pres">
      <dgm:prSet presAssocID="{826E7469-88AA-4DAC-B9D2-74CB1BA561A5}" presName="level2hierChild" presStyleCnt="0"/>
      <dgm:spPr/>
    </dgm:pt>
    <dgm:pt modelId="{13C35B30-D6B0-460A-96D5-0C6E6BE8BFC7}" type="pres">
      <dgm:prSet presAssocID="{823F45F2-08A9-4946-9F81-877B74145EF6}" presName="conn2-1" presStyleLbl="parChTrans1D2" presStyleIdx="0" presStyleCnt="2"/>
      <dgm:spPr/>
    </dgm:pt>
    <dgm:pt modelId="{13F0B1A7-4E33-415C-8920-6EE6D70F91EE}" type="pres">
      <dgm:prSet presAssocID="{823F45F2-08A9-4946-9F81-877B74145EF6}" presName="connTx" presStyleLbl="parChTrans1D2" presStyleIdx="0" presStyleCnt="2"/>
      <dgm:spPr/>
    </dgm:pt>
    <dgm:pt modelId="{CBD395EE-EC87-4EF5-8A8E-388BCDF095C0}" type="pres">
      <dgm:prSet presAssocID="{51208272-A9DB-4CC5-A134-D1A147517F4E}" presName="root2" presStyleCnt="0"/>
      <dgm:spPr/>
    </dgm:pt>
    <dgm:pt modelId="{18214A65-FBE0-47B0-92B9-E6CD61F4E8C7}" type="pres">
      <dgm:prSet presAssocID="{51208272-A9DB-4CC5-A134-D1A147517F4E}" presName="LevelTwoTextNode" presStyleLbl="node2" presStyleIdx="0" presStyleCnt="2">
        <dgm:presLayoutVars>
          <dgm:chPref val="3"/>
        </dgm:presLayoutVars>
      </dgm:prSet>
      <dgm:spPr/>
    </dgm:pt>
    <dgm:pt modelId="{250121A6-B482-494B-BFC4-D098F3C24238}" type="pres">
      <dgm:prSet presAssocID="{51208272-A9DB-4CC5-A134-D1A147517F4E}" presName="level3hierChild" presStyleCnt="0"/>
      <dgm:spPr/>
    </dgm:pt>
    <dgm:pt modelId="{F28EBAE6-1FC4-49D7-8392-15242AE788E2}" type="pres">
      <dgm:prSet presAssocID="{7E362788-6835-43B9-B9F0-68C5784FEFEC}" presName="conn2-1" presStyleLbl="parChTrans1D3" presStyleIdx="0" presStyleCnt="4"/>
      <dgm:spPr/>
    </dgm:pt>
    <dgm:pt modelId="{723C01C6-969B-4E2B-8BD6-E6CE9BE16722}" type="pres">
      <dgm:prSet presAssocID="{7E362788-6835-43B9-B9F0-68C5784FEFEC}" presName="connTx" presStyleLbl="parChTrans1D3" presStyleIdx="0" presStyleCnt="4"/>
      <dgm:spPr/>
    </dgm:pt>
    <dgm:pt modelId="{A49CC249-2119-4536-8C50-33AC827332B3}" type="pres">
      <dgm:prSet presAssocID="{F15B9A98-A8A5-41CE-88BB-690CF29A29E6}" presName="root2" presStyleCnt="0"/>
      <dgm:spPr/>
    </dgm:pt>
    <dgm:pt modelId="{ED150C48-ABB8-46CD-BE43-925D4CCD12CB}" type="pres">
      <dgm:prSet presAssocID="{F15B9A98-A8A5-41CE-88BB-690CF29A29E6}" presName="LevelTwoTextNode" presStyleLbl="node3" presStyleIdx="0" presStyleCnt="4">
        <dgm:presLayoutVars>
          <dgm:chPref val="3"/>
        </dgm:presLayoutVars>
      </dgm:prSet>
      <dgm:spPr/>
    </dgm:pt>
    <dgm:pt modelId="{66D9A557-19E7-44C4-86C3-A8DD0B95F558}" type="pres">
      <dgm:prSet presAssocID="{F15B9A98-A8A5-41CE-88BB-690CF29A29E6}" presName="level3hierChild" presStyleCnt="0"/>
      <dgm:spPr/>
    </dgm:pt>
    <dgm:pt modelId="{42E37742-F183-494F-B5F0-0AE15CFCD927}" type="pres">
      <dgm:prSet presAssocID="{14F0D7DE-A6C7-4668-BF6C-17828CB92202}" presName="conn2-1" presStyleLbl="parChTrans1D4" presStyleIdx="0" presStyleCnt="5"/>
      <dgm:spPr/>
    </dgm:pt>
    <dgm:pt modelId="{2EBE1A40-D8F8-495F-8983-0B86523B5A5B}" type="pres">
      <dgm:prSet presAssocID="{14F0D7DE-A6C7-4668-BF6C-17828CB92202}" presName="connTx" presStyleLbl="parChTrans1D4" presStyleIdx="0" presStyleCnt="5"/>
      <dgm:spPr/>
    </dgm:pt>
    <dgm:pt modelId="{51135C53-62A6-4E76-950A-95DAC0738DFF}" type="pres">
      <dgm:prSet presAssocID="{957FDBC5-5EE8-4BD8-A86C-7641E93B9F6C}" presName="root2" presStyleCnt="0"/>
      <dgm:spPr/>
    </dgm:pt>
    <dgm:pt modelId="{4F253B6F-C739-41A7-B273-B201BECA7C4E}" type="pres">
      <dgm:prSet presAssocID="{957FDBC5-5EE8-4BD8-A86C-7641E93B9F6C}" presName="LevelTwoTextNode" presStyleLbl="node4" presStyleIdx="0" presStyleCnt="5">
        <dgm:presLayoutVars>
          <dgm:chPref val="3"/>
        </dgm:presLayoutVars>
      </dgm:prSet>
      <dgm:spPr/>
    </dgm:pt>
    <dgm:pt modelId="{BE00CA4D-7ECE-48C9-8FF3-7C0C2AC1575C}" type="pres">
      <dgm:prSet presAssocID="{957FDBC5-5EE8-4BD8-A86C-7641E93B9F6C}" presName="level3hierChild" presStyleCnt="0"/>
      <dgm:spPr/>
    </dgm:pt>
    <dgm:pt modelId="{62A999A1-8E22-4AF9-BB06-047270FFF765}" type="pres">
      <dgm:prSet presAssocID="{4FEE3E07-F117-4811-95B0-7E1AF36C8B56}" presName="conn2-1" presStyleLbl="parChTrans1D3" presStyleIdx="1" presStyleCnt="4"/>
      <dgm:spPr/>
    </dgm:pt>
    <dgm:pt modelId="{06C7B302-34F8-4419-ACB5-805B1C3452E9}" type="pres">
      <dgm:prSet presAssocID="{4FEE3E07-F117-4811-95B0-7E1AF36C8B56}" presName="connTx" presStyleLbl="parChTrans1D3" presStyleIdx="1" presStyleCnt="4"/>
      <dgm:spPr/>
    </dgm:pt>
    <dgm:pt modelId="{AE341720-D951-40BC-8335-AF352C0EE8AC}" type="pres">
      <dgm:prSet presAssocID="{4C6834CC-E630-431E-AE00-CF10F9FA81F7}" presName="root2" presStyleCnt="0"/>
      <dgm:spPr/>
    </dgm:pt>
    <dgm:pt modelId="{E6E96F3C-FB98-468C-BEAF-EBBFB94C1946}" type="pres">
      <dgm:prSet presAssocID="{4C6834CC-E630-431E-AE00-CF10F9FA81F7}" presName="LevelTwoTextNode" presStyleLbl="node3" presStyleIdx="1" presStyleCnt="4">
        <dgm:presLayoutVars>
          <dgm:chPref val="3"/>
        </dgm:presLayoutVars>
      </dgm:prSet>
      <dgm:spPr/>
    </dgm:pt>
    <dgm:pt modelId="{3519BD18-7573-478C-8C7D-7A03CEE4E7FE}" type="pres">
      <dgm:prSet presAssocID="{4C6834CC-E630-431E-AE00-CF10F9FA81F7}" presName="level3hierChild" presStyleCnt="0"/>
      <dgm:spPr/>
    </dgm:pt>
    <dgm:pt modelId="{68235E2A-C93C-4373-9E91-A08381EACEB5}" type="pres">
      <dgm:prSet presAssocID="{A292885C-ED87-42DA-829E-230413E23C82}" presName="conn2-1" presStyleLbl="parChTrans1D4" presStyleIdx="1" presStyleCnt="5"/>
      <dgm:spPr/>
    </dgm:pt>
    <dgm:pt modelId="{8B743E2B-55EF-4B94-AA21-DC4655B2A563}" type="pres">
      <dgm:prSet presAssocID="{A292885C-ED87-42DA-829E-230413E23C82}" presName="connTx" presStyleLbl="parChTrans1D4" presStyleIdx="1" presStyleCnt="5"/>
      <dgm:spPr/>
    </dgm:pt>
    <dgm:pt modelId="{BA953BE4-9A7E-41EF-B973-07FD69D7ABEB}" type="pres">
      <dgm:prSet presAssocID="{439BC798-3FAE-43EC-A869-0158208351FB}" presName="root2" presStyleCnt="0"/>
      <dgm:spPr/>
    </dgm:pt>
    <dgm:pt modelId="{8703BA66-E069-4E73-BD72-4CD3DB3AEA29}" type="pres">
      <dgm:prSet presAssocID="{439BC798-3FAE-43EC-A869-0158208351FB}" presName="LevelTwoTextNode" presStyleLbl="node4" presStyleIdx="1" presStyleCnt="5">
        <dgm:presLayoutVars>
          <dgm:chPref val="3"/>
        </dgm:presLayoutVars>
      </dgm:prSet>
      <dgm:spPr/>
    </dgm:pt>
    <dgm:pt modelId="{70147BBF-9EA5-4CB2-9030-FA5689FD7D80}" type="pres">
      <dgm:prSet presAssocID="{439BC798-3FAE-43EC-A869-0158208351FB}" presName="level3hierChild" presStyleCnt="0"/>
      <dgm:spPr/>
    </dgm:pt>
    <dgm:pt modelId="{5793B714-C001-47D0-BF4B-B96C43C965C7}" type="pres">
      <dgm:prSet presAssocID="{B0694067-B4E1-4E52-80E0-56F265824E9C}" presName="conn2-1" presStyleLbl="parChTrans1D2" presStyleIdx="1" presStyleCnt="2"/>
      <dgm:spPr/>
    </dgm:pt>
    <dgm:pt modelId="{A086731E-DEA2-420F-B6BC-118B7039455E}" type="pres">
      <dgm:prSet presAssocID="{B0694067-B4E1-4E52-80E0-56F265824E9C}" presName="connTx" presStyleLbl="parChTrans1D2" presStyleIdx="1" presStyleCnt="2"/>
      <dgm:spPr/>
    </dgm:pt>
    <dgm:pt modelId="{DB4BB21D-1422-4BB8-A7AF-B83C8D706EEA}" type="pres">
      <dgm:prSet presAssocID="{C1E87C7E-29F1-4D5C-9C4C-83782D7AD702}" presName="root2" presStyleCnt="0"/>
      <dgm:spPr/>
    </dgm:pt>
    <dgm:pt modelId="{E078F8E1-41D3-4BEA-9009-D3269E764094}" type="pres">
      <dgm:prSet presAssocID="{C1E87C7E-29F1-4D5C-9C4C-83782D7AD702}" presName="LevelTwoTextNode" presStyleLbl="node2" presStyleIdx="1" presStyleCnt="2">
        <dgm:presLayoutVars>
          <dgm:chPref val="3"/>
        </dgm:presLayoutVars>
      </dgm:prSet>
      <dgm:spPr/>
    </dgm:pt>
    <dgm:pt modelId="{653F50DD-EA1C-4D96-99AC-6F96E7350D1F}" type="pres">
      <dgm:prSet presAssocID="{C1E87C7E-29F1-4D5C-9C4C-83782D7AD702}" presName="level3hierChild" presStyleCnt="0"/>
      <dgm:spPr/>
    </dgm:pt>
    <dgm:pt modelId="{6EF36DCD-4607-4BF2-A188-54780CD14976}" type="pres">
      <dgm:prSet presAssocID="{496AC4BE-B62B-4E43-B960-AD0D9382A256}" presName="conn2-1" presStyleLbl="parChTrans1D3" presStyleIdx="2" presStyleCnt="4"/>
      <dgm:spPr/>
    </dgm:pt>
    <dgm:pt modelId="{170569F6-21AA-4BBC-B715-B98DD24C52F7}" type="pres">
      <dgm:prSet presAssocID="{496AC4BE-B62B-4E43-B960-AD0D9382A256}" presName="connTx" presStyleLbl="parChTrans1D3" presStyleIdx="2" presStyleCnt="4"/>
      <dgm:spPr/>
    </dgm:pt>
    <dgm:pt modelId="{75D35D48-2C0F-4924-B13D-B528C4F469CE}" type="pres">
      <dgm:prSet presAssocID="{5A4B12A6-4337-45A7-A3D2-BA0371A94FC0}" presName="root2" presStyleCnt="0"/>
      <dgm:spPr/>
    </dgm:pt>
    <dgm:pt modelId="{4F9F5F65-9C02-4D59-830B-0037ACD8FF73}" type="pres">
      <dgm:prSet presAssocID="{5A4B12A6-4337-45A7-A3D2-BA0371A94FC0}" presName="LevelTwoTextNode" presStyleLbl="node3" presStyleIdx="2" presStyleCnt="4">
        <dgm:presLayoutVars>
          <dgm:chPref val="3"/>
        </dgm:presLayoutVars>
      </dgm:prSet>
      <dgm:spPr/>
    </dgm:pt>
    <dgm:pt modelId="{A39D2CB8-642B-488A-8458-66BC3A252EEF}" type="pres">
      <dgm:prSet presAssocID="{5A4B12A6-4337-45A7-A3D2-BA0371A94FC0}" presName="level3hierChild" presStyleCnt="0"/>
      <dgm:spPr/>
    </dgm:pt>
    <dgm:pt modelId="{0AC2DF6D-246E-457F-8322-8783B9A6A4A1}" type="pres">
      <dgm:prSet presAssocID="{BAD1F6C3-61FE-44FD-8F42-F52B4EF8F71C}" presName="conn2-1" presStyleLbl="parChTrans1D4" presStyleIdx="2" presStyleCnt="5"/>
      <dgm:spPr/>
    </dgm:pt>
    <dgm:pt modelId="{0EED4EBA-35B0-41AC-A710-695C73D7F507}" type="pres">
      <dgm:prSet presAssocID="{BAD1F6C3-61FE-44FD-8F42-F52B4EF8F71C}" presName="connTx" presStyleLbl="parChTrans1D4" presStyleIdx="2" presStyleCnt="5"/>
      <dgm:spPr/>
    </dgm:pt>
    <dgm:pt modelId="{02E10E56-3409-4F95-A405-75DD194ADF72}" type="pres">
      <dgm:prSet presAssocID="{2F83E796-0BC3-4089-B269-359A314ED271}" presName="root2" presStyleCnt="0"/>
      <dgm:spPr/>
    </dgm:pt>
    <dgm:pt modelId="{CD72F3B6-6502-4533-B410-EDE957682796}" type="pres">
      <dgm:prSet presAssocID="{2F83E796-0BC3-4089-B269-359A314ED271}" presName="LevelTwoTextNode" presStyleLbl="node4" presStyleIdx="2" presStyleCnt="5">
        <dgm:presLayoutVars>
          <dgm:chPref val="3"/>
        </dgm:presLayoutVars>
      </dgm:prSet>
      <dgm:spPr/>
    </dgm:pt>
    <dgm:pt modelId="{0ECDD4AA-3DC4-4169-9C73-F1CCB3627885}" type="pres">
      <dgm:prSet presAssocID="{2F83E796-0BC3-4089-B269-359A314ED271}" presName="level3hierChild" presStyleCnt="0"/>
      <dgm:spPr/>
    </dgm:pt>
    <dgm:pt modelId="{7423F2D0-9A73-42E4-836C-72A137F95ED8}" type="pres">
      <dgm:prSet presAssocID="{D9F15E24-78A3-4E03-BF84-0787BE2C8ECA}" presName="conn2-1" presStyleLbl="parChTrans1D4" presStyleIdx="3" presStyleCnt="5"/>
      <dgm:spPr/>
    </dgm:pt>
    <dgm:pt modelId="{BB9DB7B2-53E9-47D1-8111-B20F731A5855}" type="pres">
      <dgm:prSet presAssocID="{D9F15E24-78A3-4E03-BF84-0787BE2C8ECA}" presName="connTx" presStyleLbl="parChTrans1D4" presStyleIdx="3" presStyleCnt="5"/>
      <dgm:spPr/>
    </dgm:pt>
    <dgm:pt modelId="{4677C61A-B524-453C-B558-312D438D6090}" type="pres">
      <dgm:prSet presAssocID="{8A1A868E-99F6-483E-8DC0-9E3B2BE4CAA2}" presName="root2" presStyleCnt="0"/>
      <dgm:spPr/>
    </dgm:pt>
    <dgm:pt modelId="{52F3B9FB-D0BB-48E8-B2BE-6A9A577D99F7}" type="pres">
      <dgm:prSet presAssocID="{8A1A868E-99F6-483E-8DC0-9E3B2BE4CAA2}" presName="LevelTwoTextNode" presStyleLbl="node4" presStyleIdx="3" presStyleCnt="5">
        <dgm:presLayoutVars>
          <dgm:chPref val="3"/>
        </dgm:presLayoutVars>
      </dgm:prSet>
      <dgm:spPr/>
    </dgm:pt>
    <dgm:pt modelId="{D693E17B-B2AF-4993-9B47-402214E52D6B}" type="pres">
      <dgm:prSet presAssocID="{8A1A868E-99F6-483E-8DC0-9E3B2BE4CAA2}" presName="level3hierChild" presStyleCnt="0"/>
      <dgm:spPr/>
    </dgm:pt>
    <dgm:pt modelId="{56C7A519-924C-4B9B-B1F1-1FA60264F133}" type="pres">
      <dgm:prSet presAssocID="{178C976C-B842-4162-AAE3-21F222869682}" presName="conn2-1" presStyleLbl="parChTrans1D3" presStyleIdx="3" presStyleCnt="4"/>
      <dgm:spPr/>
    </dgm:pt>
    <dgm:pt modelId="{697A5981-8278-4175-BB71-B7B46B659BFC}" type="pres">
      <dgm:prSet presAssocID="{178C976C-B842-4162-AAE3-21F222869682}" presName="connTx" presStyleLbl="parChTrans1D3" presStyleIdx="3" presStyleCnt="4"/>
      <dgm:spPr/>
    </dgm:pt>
    <dgm:pt modelId="{936EB191-3743-453C-8BF3-1CE53AB3FC0B}" type="pres">
      <dgm:prSet presAssocID="{5977C620-7229-4965-AE87-0C6FCE27ED50}" presName="root2" presStyleCnt="0"/>
      <dgm:spPr/>
    </dgm:pt>
    <dgm:pt modelId="{394BC38C-D6FA-4E69-9AE0-45A964D3D76F}" type="pres">
      <dgm:prSet presAssocID="{5977C620-7229-4965-AE87-0C6FCE27ED50}" presName="LevelTwoTextNode" presStyleLbl="node3" presStyleIdx="3" presStyleCnt="4">
        <dgm:presLayoutVars>
          <dgm:chPref val="3"/>
        </dgm:presLayoutVars>
      </dgm:prSet>
      <dgm:spPr/>
    </dgm:pt>
    <dgm:pt modelId="{1117D2C9-9593-4F98-8131-F9A3E56F34EC}" type="pres">
      <dgm:prSet presAssocID="{5977C620-7229-4965-AE87-0C6FCE27ED50}" presName="level3hierChild" presStyleCnt="0"/>
      <dgm:spPr/>
    </dgm:pt>
    <dgm:pt modelId="{32054998-1BFB-4545-AAD7-52E51B01D5C8}" type="pres">
      <dgm:prSet presAssocID="{6DD09367-3CD6-4CBC-A6DB-84E85CFD9D35}" presName="conn2-1" presStyleLbl="parChTrans1D4" presStyleIdx="4" presStyleCnt="5"/>
      <dgm:spPr/>
    </dgm:pt>
    <dgm:pt modelId="{A230F6D6-4A8A-4DA3-A097-0086085837FB}" type="pres">
      <dgm:prSet presAssocID="{6DD09367-3CD6-4CBC-A6DB-84E85CFD9D35}" presName="connTx" presStyleLbl="parChTrans1D4" presStyleIdx="4" presStyleCnt="5"/>
      <dgm:spPr/>
    </dgm:pt>
    <dgm:pt modelId="{ACF0EFC5-3401-41BA-9CF9-4F2B9953BE85}" type="pres">
      <dgm:prSet presAssocID="{C269E3AE-0FF1-4E21-A05F-4995FEB4EF2D}" presName="root2" presStyleCnt="0"/>
      <dgm:spPr/>
    </dgm:pt>
    <dgm:pt modelId="{1EE8F737-2DA6-46B6-A5C7-9EA41D7A51F3}" type="pres">
      <dgm:prSet presAssocID="{C269E3AE-0FF1-4E21-A05F-4995FEB4EF2D}" presName="LevelTwoTextNode" presStyleLbl="node4" presStyleIdx="4" presStyleCnt="5">
        <dgm:presLayoutVars>
          <dgm:chPref val="3"/>
        </dgm:presLayoutVars>
      </dgm:prSet>
      <dgm:spPr/>
    </dgm:pt>
    <dgm:pt modelId="{E709DD43-EF6E-4767-B4A5-8618E512E080}" type="pres">
      <dgm:prSet presAssocID="{C269E3AE-0FF1-4E21-A05F-4995FEB4EF2D}" presName="level3hierChild" presStyleCnt="0"/>
      <dgm:spPr/>
    </dgm:pt>
  </dgm:ptLst>
  <dgm:cxnLst>
    <dgm:cxn modelId="{35043404-AD31-4E0C-ABA1-DD304BAC308E}" type="presOf" srcId="{14F0D7DE-A6C7-4668-BF6C-17828CB92202}" destId="{42E37742-F183-494F-B5F0-0AE15CFCD927}" srcOrd="0" destOrd="0" presId="urn:microsoft.com/office/officeart/2005/8/layout/hierarchy2"/>
    <dgm:cxn modelId="{CAD2B807-D748-4589-BC76-69083E60A8CF}" type="presOf" srcId="{8A1A868E-99F6-483E-8DC0-9E3B2BE4CAA2}" destId="{52F3B9FB-D0BB-48E8-B2BE-6A9A577D99F7}" srcOrd="0" destOrd="0" presId="urn:microsoft.com/office/officeart/2005/8/layout/hierarchy2"/>
    <dgm:cxn modelId="{F213E907-CA38-4FC3-89AF-8B0B7436531B}" type="presOf" srcId="{4C6834CC-E630-431E-AE00-CF10F9FA81F7}" destId="{E6E96F3C-FB98-468C-BEAF-EBBFB94C1946}" srcOrd="0" destOrd="0" presId="urn:microsoft.com/office/officeart/2005/8/layout/hierarchy2"/>
    <dgm:cxn modelId="{5669C311-E8E7-4A61-BF7D-7C8641F796CF}" srcId="{4C6834CC-E630-431E-AE00-CF10F9FA81F7}" destId="{439BC798-3FAE-43EC-A869-0158208351FB}" srcOrd="0" destOrd="0" parTransId="{A292885C-ED87-42DA-829E-230413E23C82}" sibTransId="{A22744F6-628B-4D0B-9B58-955B80C628B6}"/>
    <dgm:cxn modelId="{2A3AA924-8046-4191-8D1A-CD37BE1C90B5}" type="presOf" srcId="{7E362788-6835-43B9-B9F0-68C5784FEFEC}" destId="{F28EBAE6-1FC4-49D7-8392-15242AE788E2}" srcOrd="0" destOrd="0" presId="urn:microsoft.com/office/officeart/2005/8/layout/hierarchy2"/>
    <dgm:cxn modelId="{641CEB24-7843-4EAE-A06C-62D7D750D1FA}" type="presOf" srcId="{14F0D7DE-A6C7-4668-BF6C-17828CB92202}" destId="{2EBE1A40-D8F8-495F-8983-0B86523B5A5B}" srcOrd="1" destOrd="0" presId="urn:microsoft.com/office/officeart/2005/8/layout/hierarchy2"/>
    <dgm:cxn modelId="{1CD9DA27-39A6-48AB-BD60-73686EBC233B}" type="presOf" srcId="{823F45F2-08A9-4946-9F81-877B74145EF6}" destId="{13F0B1A7-4E33-415C-8920-6EE6D70F91EE}" srcOrd="1" destOrd="0" presId="urn:microsoft.com/office/officeart/2005/8/layout/hierarchy2"/>
    <dgm:cxn modelId="{4C3E062F-2E12-424A-93D6-141E9B550ABA}" srcId="{19E3C666-E540-4AF2-ABED-3960434EDE09}" destId="{826E7469-88AA-4DAC-B9D2-74CB1BA561A5}" srcOrd="0" destOrd="0" parTransId="{2A86730A-6028-4680-AB4A-38FD43A64AB6}" sibTransId="{DC4672F9-D6C6-48C1-9580-8DC510879E0F}"/>
    <dgm:cxn modelId="{C6C06137-6842-4177-8594-80DB510FCDAE}" type="presOf" srcId="{178C976C-B842-4162-AAE3-21F222869682}" destId="{697A5981-8278-4175-BB71-B7B46B659BFC}" srcOrd="1" destOrd="0" presId="urn:microsoft.com/office/officeart/2005/8/layout/hierarchy2"/>
    <dgm:cxn modelId="{7492853E-B211-4190-BFAC-FEBC541DA26F}" srcId="{5A4B12A6-4337-45A7-A3D2-BA0371A94FC0}" destId="{8A1A868E-99F6-483E-8DC0-9E3B2BE4CAA2}" srcOrd="1" destOrd="0" parTransId="{D9F15E24-78A3-4E03-BF84-0787BE2C8ECA}" sibTransId="{366C916E-8386-476F-A868-DDB3E2AA8986}"/>
    <dgm:cxn modelId="{F887195C-5590-4F28-8F34-264FB26B63E1}" type="presOf" srcId="{4FEE3E07-F117-4811-95B0-7E1AF36C8B56}" destId="{06C7B302-34F8-4419-ACB5-805B1C3452E9}" srcOrd="1" destOrd="0" presId="urn:microsoft.com/office/officeart/2005/8/layout/hierarchy2"/>
    <dgm:cxn modelId="{3F377C62-ADA7-4012-9387-1EA220A933BE}" type="presOf" srcId="{19E3C666-E540-4AF2-ABED-3960434EDE09}" destId="{536D53D8-E4CA-49E1-8324-100AF7956CCA}" srcOrd="0" destOrd="0" presId="urn:microsoft.com/office/officeart/2005/8/layout/hierarchy2"/>
    <dgm:cxn modelId="{03F7B944-3777-4E37-AE16-9B60BF18DF23}" type="presOf" srcId="{6DD09367-3CD6-4CBC-A6DB-84E85CFD9D35}" destId="{A230F6D6-4A8A-4DA3-A097-0086085837FB}" srcOrd="1" destOrd="0" presId="urn:microsoft.com/office/officeart/2005/8/layout/hierarchy2"/>
    <dgm:cxn modelId="{719D4F45-DA0B-4BB7-8A50-0AE957C8DA37}" type="presOf" srcId="{178C976C-B842-4162-AAE3-21F222869682}" destId="{56C7A519-924C-4B9B-B1F1-1FA60264F133}" srcOrd="0" destOrd="0" presId="urn:microsoft.com/office/officeart/2005/8/layout/hierarchy2"/>
    <dgm:cxn modelId="{28229165-D378-4CBB-8124-845617433D38}" type="presOf" srcId="{5977C620-7229-4965-AE87-0C6FCE27ED50}" destId="{394BC38C-D6FA-4E69-9AE0-45A964D3D76F}" srcOrd="0" destOrd="0" presId="urn:microsoft.com/office/officeart/2005/8/layout/hierarchy2"/>
    <dgm:cxn modelId="{310E3D4A-5BB2-4624-A8F5-F80D62E78F4D}" srcId="{5977C620-7229-4965-AE87-0C6FCE27ED50}" destId="{C269E3AE-0FF1-4E21-A05F-4995FEB4EF2D}" srcOrd="0" destOrd="0" parTransId="{6DD09367-3CD6-4CBC-A6DB-84E85CFD9D35}" sibTransId="{6A7686FC-0E6A-4F22-A460-4752FA9E7AC2}"/>
    <dgm:cxn modelId="{37640E73-C3CB-4A0F-AB5E-22EC29F9F990}" type="presOf" srcId="{C1E87C7E-29F1-4D5C-9C4C-83782D7AD702}" destId="{E078F8E1-41D3-4BEA-9009-D3269E764094}" srcOrd="0" destOrd="0" presId="urn:microsoft.com/office/officeart/2005/8/layout/hierarchy2"/>
    <dgm:cxn modelId="{80A8E854-A350-4E6D-813E-33845AF80AF3}" type="presOf" srcId="{A292885C-ED87-42DA-829E-230413E23C82}" destId="{68235E2A-C93C-4373-9E91-A08381EACEB5}" srcOrd="0" destOrd="0" presId="urn:microsoft.com/office/officeart/2005/8/layout/hierarchy2"/>
    <dgm:cxn modelId="{96660676-4483-425C-B776-511F4F0A286C}" type="presOf" srcId="{496AC4BE-B62B-4E43-B960-AD0D9382A256}" destId="{6EF36DCD-4607-4BF2-A188-54780CD14976}" srcOrd="0" destOrd="0" presId="urn:microsoft.com/office/officeart/2005/8/layout/hierarchy2"/>
    <dgm:cxn modelId="{6652B679-F7C6-4E9B-8377-00E712B68482}" srcId="{C1E87C7E-29F1-4D5C-9C4C-83782D7AD702}" destId="{5977C620-7229-4965-AE87-0C6FCE27ED50}" srcOrd="1" destOrd="0" parTransId="{178C976C-B842-4162-AAE3-21F222869682}" sibTransId="{30B0F4F2-07F7-48CE-8AAC-92519D435F40}"/>
    <dgm:cxn modelId="{82393D7A-14FF-41E1-9365-F931BC03B255}" type="presOf" srcId="{5A4B12A6-4337-45A7-A3D2-BA0371A94FC0}" destId="{4F9F5F65-9C02-4D59-830B-0037ACD8FF73}" srcOrd="0" destOrd="0" presId="urn:microsoft.com/office/officeart/2005/8/layout/hierarchy2"/>
    <dgm:cxn modelId="{8A4A8E7F-FCD1-4D34-8B7B-F03DFF13BBF4}" type="presOf" srcId="{439BC798-3FAE-43EC-A869-0158208351FB}" destId="{8703BA66-E069-4E73-BD72-4CD3DB3AEA29}" srcOrd="0" destOrd="0" presId="urn:microsoft.com/office/officeart/2005/8/layout/hierarchy2"/>
    <dgm:cxn modelId="{8BFCD086-87C6-405B-AEC6-18133BAD88F7}" type="presOf" srcId="{C269E3AE-0FF1-4E21-A05F-4995FEB4EF2D}" destId="{1EE8F737-2DA6-46B6-A5C7-9EA41D7A51F3}" srcOrd="0" destOrd="0" presId="urn:microsoft.com/office/officeart/2005/8/layout/hierarchy2"/>
    <dgm:cxn modelId="{847BF98A-1FF1-4109-AFD1-CD70AEA73B10}" type="presOf" srcId="{957FDBC5-5EE8-4BD8-A86C-7641E93B9F6C}" destId="{4F253B6F-C739-41A7-B273-B201BECA7C4E}" srcOrd="0" destOrd="0" presId="urn:microsoft.com/office/officeart/2005/8/layout/hierarchy2"/>
    <dgm:cxn modelId="{95551F8B-9131-41DD-AE00-8BB58DA898A4}" type="presOf" srcId="{D9F15E24-78A3-4E03-BF84-0787BE2C8ECA}" destId="{BB9DB7B2-53E9-47D1-8111-B20F731A5855}" srcOrd="1" destOrd="0" presId="urn:microsoft.com/office/officeart/2005/8/layout/hierarchy2"/>
    <dgm:cxn modelId="{0D7D868C-6402-4638-A3DB-DDEB85E24759}" type="presOf" srcId="{826E7469-88AA-4DAC-B9D2-74CB1BA561A5}" destId="{D5E5CDAD-D18F-4ED6-BA59-0C9D2CA930F6}" srcOrd="0" destOrd="0" presId="urn:microsoft.com/office/officeart/2005/8/layout/hierarchy2"/>
    <dgm:cxn modelId="{E27D408E-4FAB-4FB7-9235-E180EEC39D5B}" srcId="{826E7469-88AA-4DAC-B9D2-74CB1BA561A5}" destId="{51208272-A9DB-4CC5-A134-D1A147517F4E}" srcOrd="0" destOrd="0" parTransId="{823F45F2-08A9-4946-9F81-877B74145EF6}" sibTransId="{7ED2B2A4-A07D-4CE0-ADA9-381540283EDF}"/>
    <dgm:cxn modelId="{5BA3AE90-83F2-475A-91DA-043E3F3E9EE0}" srcId="{C1E87C7E-29F1-4D5C-9C4C-83782D7AD702}" destId="{5A4B12A6-4337-45A7-A3D2-BA0371A94FC0}" srcOrd="0" destOrd="0" parTransId="{496AC4BE-B62B-4E43-B960-AD0D9382A256}" sibTransId="{C3B2E421-4BCD-44AE-8428-0F1130858488}"/>
    <dgm:cxn modelId="{52F90F96-DAE7-42F0-9001-382004A522A0}" type="presOf" srcId="{2F83E796-0BC3-4089-B269-359A314ED271}" destId="{CD72F3B6-6502-4533-B410-EDE957682796}" srcOrd="0" destOrd="0" presId="urn:microsoft.com/office/officeart/2005/8/layout/hierarchy2"/>
    <dgm:cxn modelId="{047D3C97-189E-46A9-ACEF-3F295B500FBD}" type="presOf" srcId="{B0694067-B4E1-4E52-80E0-56F265824E9C}" destId="{5793B714-C001-47D0-BF4B-B96C43C965C7}" srcOrd="0" destOrd="0" presId="urn:microsoft.com/office/officeart/2005/8/layout/hierarchy2"/>
    <dgm:cxn modelId="{9D8431A0-137F-4104-BD94-C228354FFFE3}" type="presOf" srcId="{BAD1F6C3-61FE-44FD-8F42-F52B4EF8F71C}" destId="{0EED4EBA-35B0-41AC-A710-695C73D7F507}" srcOrd="1" destOrd="0" presId="urn:microsoft.com/office/officeart/2005/8/layout/hierarchy2"/>
    <dgm:cxn modelId="{25064CA2-E3F3-4D79-8F44-4BA3C4C7BBDE}" srcId="{51208272-A9DB-4CC5-A134-D1A147517F4E}" destId="{F15B9A98-A8A5-41CE-88BB-690CF29A29E6}" srcOrd="0" destOrd="0" parTransId="{7E362788-6835-43B9-B9F0-68C5784FEFEC}" sibTransId="{394E8C86-BBA0-41A5-8C48-1FF00C648B26}"/>
    <dgm:cxn modelId="{0BD868A6-B176-4E09-98DD-5E3CE6FE3F86}" type="presOf" srcId="{A292885C-ED87-42DA-829E-230413E23C82}" destId="{8B743E2B-55EF-4B94-AA21-DC4655B2A563}" srcOrd="1" destOrd="0" presId="urn:microsoft.com/office/officeart/2005/8/layout/hierarchy2"/>
    <dgm:cxn modelId="{35334DA7-6426-4F40-818C-A6E0EF41B641}" type="presOf" srcId="{F15B9A98-A8A5-41CE-88BB-690CF29A29E6}" destId="{ED150C48-ABB8-46CD-BE43-925D4CCD12CB}" srcOrd="0" destOrd="0" presId="urn:microsoft.com/office/officeart/2005/8/layout/hierarchy2"/>
    <dgm:cxn modelId="{3C0ADFA7-A27D-49F1-AE96-446023620906}" type="presOf" srcId="{4FEE3E07-F117-4811-95B0-7E1AF36C8B56}" destId="{62A999A1-8E22-4AF9-BB06-047270FFF765}" srcOrd="0" destOrd="0" presId="urn:microsoft.com/office/officeart/2005/8/layout/hierarchy2"/>
    <dgm:cxn modelId="{3CFDA0B6-6942-4F11-8273-279D09B761E0}" type="presOf" srcId="{B0694067-B4E1-4E52-80E0-56F265824E9C}" destId="{A086731E-DEA2-420F-B6BC-118B7039455E}" srcOrd="1" destOrd="0" presId="urn:microsoft.com/office/officeart/2005/8/layout/hierarchy2"/>
    <dgm:cxn modelId="{BB57FDD0-BA22-4027-BB2C-8F2FF94D6FF7}" type="presOf" srcId="{BAD1F6C3-61FE-44FD-8F42-F52B4EF8F71C}" destId="{0AC2DF6D-246E-457F-8322-8783B9A6A4A1}" srcOrd="0" destOrd="0" presId="urn:microsoft.com/office/officeart/2005/8/layout/hierarchy2"/>
    <dgm:cxn modelId="{C2790DE6-3A92-4CCE-AE63-85B46C13A229}" type="presOf" srcId="{7E362788-6835-43B9-B9F0-68C5784FEFEC}" destId="{723C01C6-969B-4E2B-8BD6-E6CE9BE16722}" srcOrd="1" destOrd="0" presId="urn:microsoft.com/office/officeart/2005/8/layout/hierarchy2"/>
    <dgm:cxn modelId="{2A7CC7EB-79EE-404E-9509-56EF9EE7DF54}" type="presOf" srcId="{496AC4BE-B62B-4E43-B960-AD0D9382A256}" destId="{170569F6-21AA-4BBC-B715-B98DD24C52F7}" srcOrd="1" destOrd="0" presId="urn:microsoft.com/office/officeart/2005/8/layout/hierarchy2"/>
    <dgm:cxn modelId="{CB702AEE-813C-4ABC-AB1D-4D2C3A0B9435}" type="presOf" srcId="{51208272-A9DB-4CC5-A134-D1A147517F4E}" destId="{18214A65-FBE0-47B0-92B9-E6CD61F4E8C7}" srcOrd="0" destOrd="0" presId="urn:microsoft.com/office/officeart/2005/8/layout/hierarchy2"/>
    <dgm:cxn modelId="{313999EE-BC36-4B62-8A15-FB6BDA27137A}" srcId="{51208272-A9DB-4CC5-A134-D1A147517F4E}" destId="{4C6834CC-E630-431E-AE00-CF10F9FA81F7}" srcOrd="1" destOrd="0" parTransId="{4FEE3E07-F117-4811-95B0-7E1AF36C8B56}" sibTransId="{50AF7DB3-810F-4E7E-A5A4-9F59EDC23CFC}"/>
    <dgm:cxn modelId="{BC4137F0-C9F6-4F8F-B805-ACA1D5E33C56}" type="presOf" srcId="{D9F15E24-78A3-4E03-BF84-0787BE2C8ECA}" destId="{7423F2D0-9A73-42E4-836C-72A137F95ED8}" srcOrd="0" destOrd="0" presId="urn:microsoft.com/office/officeart/2005/8/layout/hierarchy2"/>
    <dgm:cxn modelId="{E03DBCF5-CB15-4374-A3D3-1E1486F2FAEA}" srcId="{F15B9A98-A8A5-41CE-88BB-690CF29A29E6}" destId="{957FDBC5-5EE8-4BD8-A86C-7641E93B9F6C}" srcOrd="0" destOrd="0" parTransId="{14F0D7DE-A6C7-4668-BF6C-17828CB92202}" sibTransId="{920221CA-8BF4-4EF6-8A7C-7F5D008502D5}"/>
    <dgm:cxn modelId="{42F1F9F5-9A13-41FD-87F6-AB31FEA2928A}" srcId="{5A4B12A6-4337-45A7-A3D2-BA0371A94FC0}" destId="{2F83E796-0BC3-4089-B269-359A314ED271}" srcOrd="0" destOrd="0" parTransId="{BAD1F6C3-61FE-44FD-8F42-F52B4EF8F71C}" sibTransId="{7788858F-7F28-404C-B02D-09AC97B302F0}"/>
    <dgm:cxn modelId="{1F5923F6-16D8-4375-8840-F89915587862}" type="presOf" srcId="{823F45F2-08A9-4946-9F81-877B74145EF6}" destId="{13C35B30-D6B0-460A-96D5-0C6E6BE8BFC7}" srcOrd="0" destOrd="0" presId="urn:microsoft.com/office/officeart/2005/8/layout/hierarchy2"/>
    <dgm:cxn modelId="{44765FF6-C8D3-4D73-8646-6E77463D1E56}" srcId="{826E7469-88AA-4DAC-B9D2-74CB1BA561A5}" destId="{C1E87C7E-29F1-4D5C-9C4C-83782D7AD702}" srcOrd="1" destOrd="0" parTransId="{B0694067-B4E1-4E52-80E0-56F265824E9C}" sibTransId="{D62B6B76-BF9D-4739-8E51-7B995DF6EF7E}"/>
    <dgm:cxn modelId="{EE698AFA-C805-410B-AD89-1B94C0911ED4}" type="presOf" srcId="{6DD09367-3CD6-4CBC-A6DB-84E85CFD9D35}" destId="{32054998-1BFB-4545-AAD7-52E51B01D5C8}" srcOrd="0" destOrd="0" presId="urn:microsoft.com/office/officeart/2005/8/layout/hierarchy2"/>
    <dgm:cxn modelId="{24C2E598-6F8F-486E-B752-77D420E78E97}" type="presParOf" srcId="{536D53D8-E4CA-49E1-8324-100AF7956CCA}" destId="{0AD79805-6B4C-4E3B-ACE7-A6E04EF4D844}" srcOrd="0" destOrd="0" presId="urn:microsoft.com/office/officeart/2005/8/layout/hierarchy2"/>
    <dgm:cxn modelId="{FADA1C4E-FAE7-4D31-BD5B-63D01C2B568C}" type="presParOf" srcId="{0AD79805-6B4C-4E3B-ACE7-A6E04EF4D844}" destId="{D5E5CDAD-D18F-4ED6-BA59-0C9D2CA930F6}" srcOrd="0" destOrd="0" presId="urn:microsoft.com/office/officeart/2005/8/layout/hierarchy2"/>
    <dgm:cxn modelId="{1432E931-4528-4A8B-8333-5FA77FC52FBB}" type="presParOf" srcId="{0AD79805-6B4C-4E3B-ACE7-A6E04EF4D844}" destId="{23C49052-4D81-4114-BA47-10356B863AAD}" srcOrd="1" destOrd="0" presId="urn:microsoft.com/office/officeart/2005/8/layout/hierarchy2"/>
    <dgm:cxn modelId="{FA360FA6-78A4-455A-B09F-0C08F5655C6D}" type="presParOf" srcId="{23C49052-4D81-4114-BA47-10356B863AAD}" destId="{13C35B30-D6B0-460A-96D5-0C6E6BE8BFC7}" srcOrd="0" destOrd="0" presId="urn:microsoft.com/office/officeart/2005/8/layout/hierarchy2"/>
    <dgm:cxn modelId="{6435F37E-A39E-408C-9008-2C8C436AA112}" type="presParOf" srcId="{13C35B30-D6B0-460A-96D5-0C6E6BE8BFC7}" destId="{13F0B1A7-4E33-415C-8920-6EE6D70F91EE}" srcOrd="0" destOrd="0" presId="urn:microsoft.com/office/officeart/2005/8/layout/hierarchy2"/>
    <dgm:cxn modelId="{8D8DC0EF-7BED-4057-B594-8AB87EDFE43E}" type="presParOf" srcId="{23C49052-4D81-4114-BA47-10356B863AAD}" destId="{CBD395EE-EC87-4EF5-8A8E-388BCDF095C0}" srcOrd="1" destOrd="0" presId="urn:microsoft.com/office/officeart/2005/8/layout/hierarchy2"/>
    <dgm:cxn modelId="{406D7DE9-B558-49FF-948E-45F77719D861}" type="presParOf" srcId="{CBD395EE-EC87-4EF5-8A8E-388BCDF095C0}" destId="{18214A65-FBE0-47B0-92B9-E6CD61F4E8C7}" srcOrd="0" destOrd="0" presId="urn:microsoft.com/office/officeart/2005/8/layout/hierarchy2"/>
    <dgm:cxn modelId="{29C30B23-E38A-434F-8F55-5F74E724C42C}" type="presParOf" srcId="{CBD395EE-EC87-4EF5-8A8E-388BCDF095C0}" destId="{250121A6-B482-494B-BFC4-D098F3C24238}" srcOrd="1" destOrd="0" presId="urn:microsoft.com/office/officeart/2005/8/layout/hierarchy2"/>
    <dgm:cxn modelId="{82C2C41D-1CC4-406A-8FDE-82C6B0AEF48A}" type="presParOf" srcId="{250121A6-B482-494B-BFC4-D098F3C24238}" destId="{F28EBAE6-1FC4-49D7-8392-15242AE788E2}" srcOrd="0" destOrd="0" presId="urn:microsoft.com/office/officeart/2005/8/layout/hierarchy2"/>
    <dgm:cxn modelId="{26D87AB9-7443-42B1-9EA5-16DCF0603DC5}" type="presParOf" srcId="{F28EBAE6-1FC4-49D7-8392-15242AE788E2}" destId="{723C01C6-969B-4E2B-8BD6-E6CE9BE16722}" srcOrd="0" destOrd="0" presId="urn:microsoft.com/office/officeart/2005/8/layout/hierarchy2"/>
    <dgm:cxn modelId="{67BA6066-FF44-4403-BF35-FDCAF180B2C1}" type="presParOf" srcId="{250121A6-B482-494B-BFC4-D098F3C24238}" destId="{A49CC249-2119-4536-8C50-33AC827332B3}" srcOrd="1" destOrd="0" presId="urn:microsoft.com/office/officeart/2005/8/layout/hierarchy2"/>
    <dgm:cxn modelId="{F72A2436-0D3F-4A51-91B6-05E794F84143}" type="presParOf" srcId="{A49CC249-2119-4536-8C50-33AC827332B3}" destId="{ED150C48-ABB8-46CD-BE43-925D4CCD12CB}" srcOrd="0" destOrd="0" presId="urn:microsoft.com/office/officeart/2005/8/layout/hierarchy2"/>
    <dgm:cxn modelId="{12DD8D60-3829-45D0-A198-39AB692F5940}" type="presParOf" srcId="{A49CC249-2119-4536-8C50-33AC827332B3}" destId="{66D9A557-19E7-44C4-86C3-A8DD0B95F558}" srcOrd="1" destOrd="0" presId="urn:microsoft.com/office/officeart/2005/8/layout/hierarchy2"/>
    <dgm:cxn modelId="{32150DF6-C40A-4955-BA19-DDBA8322C580}" type="presParOf" srcId="{66D9A557-19E7-44C4-86C3-A8DD0B95F558}" destId="{42E37742-F183-494F-B5F0-0AE15CFCD927}" srcOrd="0" destOrd="0" presId="urn:microsoft.com/office/officeart/2005/8/layout/hierarchy2"/>
    <dgm:cxn modelId="{B791275B-F671-4509-A516-7103F6321917}" type="presParOf" srcId="{42E37742-F183-494F-B5F0-0AE15CFCD927}" destId="{2EBE1A40-D8F8-495F-8983-0B86523B5A5B}" srcOrd="0" destOrd="0" presId="urn:microsoft.com/office/officeart/2005/8/layout/hierarchy2"/>
    <dgm:cxn modelId="{AE59FADD-80A3-438F-A6BB-DD6CDBC4F453}" type="presParOf" srcId="{66D9A557-19E7-44C4-86C3-A8DD0B95F558}" destId="{51135C53-62A6-4E76-950A-95DAC0738DFF}" srcOrd="1" destOrd="0" presId="urn:microsoft.com/office/officeart/2005/8/layout/hierarchy2"/>
    <dgm:cxn modelId="{F2E5583C-1F7C-4577-BD33-8DDB6D247FBD}" type="presParOf" srcId="{51135C53-62A6-4E76-950A-95DAC0738DFF}" destId="{4F253B6F-C739-41A7-B273-B201BECA7C4E}" srcOrd="0" destOrd="0" presId="urn:microsoft.com/office/officeart/2005/8/layout/hierarchy2"/>
    <dgm:cxn modelId="{E9D883B1-BF78-452D-993F-80EC6E9F64D0}" type="presParOf" srcId="{51135C53-62A6-4E76-950A-95DAC0738DFF}" destId="{BE00CA4D-7ECE-48C9-8FF3-7C0C2AC1575C}" srcOrd="1" destOrd="0" presId="urn:microsoft.com/office/officeart/2005/8/layout/hierarchy2"/>
    <dgm:cxn modelId="{64B49367-F0CF-4C56-BA0D-00C7F9FC04B0}" type="presParOf" srcId="{250121A6-B482-494B-BFC4-D098F3C24238}" destId="{62A999A1-8E22-4AF9-BB06-047270FFF765}" srcOrd="2" destOrd="0" presId="urn:microsoft.com/office/officeart/2005/8/layout/hierarchy2"/>
    <dgm:cxn modelId="{4D7232AC-B3F8-4B7F-9447-94CEDBEA0304}" type="presParOf" srcId="{62A999A1-8E22-4AF9-BB06-047270FFF765}" destId="{06C7B302-34F8-4419-ACB5-805B1C3452E9}" srcOrd="0" destOrd="0" presId="urn:microsoft.com/office/officeart/2005/8/layout/hierarchy2"/>
    <dgm:cxn modelId="{9C0C1B59-DE83-43A2-8DBE-44441F42E373}" type="presParOf" srcId="{250121A6-B482-494B-BFC4-D098F3C24238}" destId="{AE341720-D951-40BC-8335-AF352C0EE8AC}" srcOrd="3" destOrd="0" presId="urn:microsoft.com/office/officeart/2005/8/layout/hierarchy2"/>
    <dgm:cxn modelId="{01CB10BC-5C26-4EBF-A03F-B464A54DEDA7}" type="presParOf" srcId="{AE341720-D951-40BC-8335-AF352C0EE8AC}" destId="{E6E96F3C-FB98-468C-BEAF-EBBFB94C1946}" srcOrd="0" destOrd="0" presId="urn:microsoft.com/office/officeart/2005/8/layout/hierarchy2"/>
    <dgm:cxn modelId="{DA6BB241-6EB1-4D84-B98B-E0C37F5048DB}" type="presParOf" srcId="{AE341720-D951-40BC-8335-AF352C0EE8AC}" destId="{3519BD18-7573-478C-8C7D-7A03CEE4E7FE}" srcOrd="1" destOrd="0" presId="urn:microsoft.com/office/officeart/2005/8/layout/hierarchy2"/>
    <dgm:cxn modelId="{449E05B9-6989-4853-B3A2-2AF5AE2D2579}" type="presParOf" srcId="{3519BD18-7573-478C-8C7D-7A03CEE4E7FE}" destId="{68235E2A-C93C-4373-9E91-A08381EACEB5}" srcOrd="0" destOrd="0" presId="urn:microsoft.com/office/officeart/2005/8/layout/hierarchy2"/>
    <dgm:cxn modelId="{0B41022C-3550-40F8-AC2B-30E9A64C0D21}" type="presParOf" srcId="{68235E2A-C93C-4373-9E91-A08381EACEB5}" destId="{8B743E2B-55EF-4B94-AA21-DC4655B2A563}" srcOrd="0" destOrd="0" presId="urn:microsoft.com/office/officeart/2005/8/layout/hierarchy2"/>
    <dgm:cxn modelId="{6FA585BD-2D96-4F44-8D31-D3D380F5FFD1}" type="presParOf" srcId="{3519BD18-7573-478C-8C7D-7A03CEE4E7FE}" destId="{BA953BE4-9A7E-41EF-B973-07FD69D7ABEB}" srcOrd="1" destOrd="0" presId="urn:microsoft.com/office/officeart/2005/8/layout/hierarchy2"/>
    <dgm:cxn modelId="{70ECF4B7-42F4-44B8-B840-AAA5CC1FFAAC}" type="presParOf" srcId="{BA953BE4-9A7E-41EF-B973-07FD69D7ABEB}" destId="{8703BA66-E069-4E73-BD72-4CD3DB3AEA29}" srcOrd="0" destOrd="0" presId="urn:microsoft.com/office/officeart/2005/8/layout/hierarchy2"/>
    <dgm:cxn modelId="{3D8A9304-4A99-4B8D-8185-46693A91F0BF}" type="presParOf" srcId="{BA953BE4-9A7E-41EF-B973-07FD69D7ABEB}" destId="{70147BBF-9EA5-4CB2-9030-FA5689FD7D80}" srcOrd="1" destOrd="0" presId="urn:microsoft.com/office/officeart/2005/8/layout/hierarchy2"/>
    <dgm:cxn modelId="{239420F3-66B1-4323-9F83-2EA0EEBAFB8F}" type="presParOf" srcId="{23C49052-4D81-4114-BA47-10356B863AAD}" destId="{5793B714-C001-47D0-BF4B-B96C43C965C7}" srcOrd="2" destOrd="0" presId="urn:microsoft.com/office/officeart/2005/8/layout/hierarchy2"/>
    <dgm:cxn modelId="{44694A67-811A-47D9-948F-F52D88138377}" type="presParOf" srcId="{5793B714-C001-47D0-BF4B-B96C43C965C7}" destId="{A086731E-DEA2-420F-B6BC-118B7039455E}" srcOrd="0" destOrd="0" presId="urn:microsoft.com/office/officeart/2005/8/layout/hierarchy2"/>
    <dgm:cxn modelId="{903C1725-D79B-4FDD-B36B-64AE74C038E6}" type="presParOf" srcId="{23C49052-4D81-4114-BA47-10356B863AAD}" destId="{DB4BB21D-1422-4BB8-A7AF-B83C8D706EEA}" srcOrd="3" destOrd="0" presId="urn:microsoft.com/office/officeart/2005/8/layout/hierarchy2"/>
    <dgm:cxn modelId="{E3D72245-EE6F-4E21-9280-6BF2CC77FB9E}" type="presParOf" srcId="{DB4BB21D-1422-4BB8-A7AF-B83C8D706EEA}" destId="{E078F8E1-41D3-4BEA-9009-D3269E764094}" srcOrd="0" destOrd="0" presId="urn:microsoft.com/office/officeart/2005/8/layout/hierarchy2"/>
    <dgm:cxn modelId="{751B8DEC-0B06-4721-BCC6-EBC73826726E}" type="presParOf" srcId="{DB4BB21D-1422-4BB8-A7AF-B83C8D706EEA}" destId="{653F50DD-EA1C-4D96-99AC-6F96E7350D1F}" srcOrd="1" destOrd="0" presId="urn:microsoft.com/office/officeart/2005/8/layout/hierarchy2"/>
    <dgm:cxn modelId="{6FC96603-FB77-43A7-AAB2-8FC3FCF7F8B3}" type="presParOf" srcId="{653F50DD-EA1C-4D96-99AC-6F96E7350D1F}" destId="{6EF36DCD-4607-4BF2-A188-54780CD14976}" srcOrd="0" destOrd="0" presId="urn:microsoft.com/office/officeart/2005/8/layout/hierarchy2"/>
    <dgm:cxn modelId="{795D905E-776B-4E34-BAFF-07D5C63ED248}" type="presParOf" srcId="{6EF36DCD-4607-4BF2-A188-54780CD14976}" destId="{170569F6-21AA-4BBC-B715-B98DD24C52F7}" srcOrd="0" destOrd="0" presId="urn:microsoft.com/office/officeart/2005/8/layout/hierarchy2"/>
    <dgm:cxn modelId="{B68BA5C4-296C-456D-B800-EBA609D8E935}" type="presParOf" srcId="{653F50DD-EA1C-4D96-99AC-6F96E7350D1F}" destId="{75D35D48-2C0F-4924-B13D-B528C4F469CE}" srcOrd="1" destOrd="0" presId="urn:microsoft.com/office/officeart/2005/8/layout/hierarchy2"/>
    <dgm:cxn modelId="{10B1CB70-5D0F-409C-B8AB-A8ABE7035852}" type="presParOf" srcId="{75D35D48-2C0F-4924-B13D-B528C4F469CE}" destId="{4F9F5F65-9C02-4D59-830B-0037ACD8FF73}" srcOrd="0" destOrd="0" presId="urn:microsoft.com/office/officeart/2005/8/layout/hierarchy2"/>
    <dgm:cxn modelId="{187DD901-F58B-40D1-B460-45720948DA4A}" type="presParOf" srcId="{75D35D48-2C0F-4924-B13D-B528C4F469CE}" destId="{A39D2CB8-642B-488A-8458-66BC3A252EEF}" srcOrd="1" destOrd="0" presId="urn:microsoft.com/office/officeart/2005/8/layout/hierarchy2"/>
    <dgm:cxn modelId="{D23603CE-5C34-4173-BE18-F4041D51F437}" type="presParOf" srcId="{A39D2CB8-642B-488A-8458-66BC3A252EEF}" destId="{0AC2DF6D-246E-457F-8322-8783B9A6A4A1}" srcOrd="0" destOrd="0" presId="urn:microsoft.com/office/officeart/2005/8/layout/hierarchy2"/>
    <dgm:cxn modelId="{C6D315D5-ED7A-4143-A47E-883551A54CFC}" type="presParOf" srcId="{0AC2DF6D-246E-457F-8322-8783B9A6A4A1}" destId="{0EED4EBA-35B0-41AC-A710-695C73D7F507}" srcOrd="0" destOrd="0" presId="urn:microsoft.com/office/officeart/2005/8/layout/hierarchy2"/>
    <dgm:cxn modelId="{B98BA8D6-CDF3-4DC2-B2A0-B4654338737E}" type="presParOf" srcId="{A39D2CB8-642B-488A-8458-66BC3A252EEF}" destId="{02E10E56-3409-4F95-A405-75DD194ADF72}" srcOrd="1" destOrd="0" presId="urn:microsoft.com/office/officeart/2005/8/layout/hierarchy2"/>
    <dgm:cxn modelId="{42206CF2-0418-41E3-A5F9-DD913A22A3FD}" type="presParOf" srcId="{02E10E56-3409-4F95-A405-75DD194ADF72}" destId="{CD72F3B6-6502-4533-B410-EDE957682796}" srcOrd="0" destOrd="0" presId="urn:microsoft.com/office/officeart/2005/8/layout/hierarchy2"/>
    <dgm:cxn modelId="{7BBC1855-2D01-471F-BB18-FFF82DB2236E}" type="presParOf" srcId="{02E10E56-3409-4F95-A405-75DD194ADF72}" destId="{0ECDD4AA-3DC4-4169-9C73-F1CCB3627885}" srcOrd="1" destOrd="0" presId="urn:microsoft.com/office/officeart/2005/8/layout/hierarchy2"/>
    <dgm:cxn modelId="{C1E24241-86E0-48D3-AC73-082785E34D33}" type="presParOf" srcId="{A39D2CB8-642B-488A-8458-66BC3A252EEF}" destId="{7423F2D0-9A73-42E4-836C-72A137F95ED8}" srcOrd="2" destOrd="0" presId="urn:microsoft.com/office/officeart/2005/8/layout/hierarchy2"/>
    <dgm:cxn modelId="{2BCB0497-4784-4305-B045-110410E7953A}" type="presParOf" srcId="{7423F2D0-9A73-42E4-836C-72A137F95ED8}" destId="{BB9DB7B2-53E9-47D1-8111-B20F731A5855}" srcOrd="0" destOrd="0" presId="urn:microsoft.com/office/officeart/2005/8/layout/hierarchy2"/>
    <dgm:cxn modelId="{BBCED0B1-41FE-4B28-AA5E-95C6C9151657}" type="presParOf" srcId="{A39D2CB8-642B-488A-8458-66BC3A252EEF}" destId="{4677C61A-B524-453C-B558-312D438D6090}" srcOrd="3" destOrd="0" presId="urn:microsoft.com/office/officeart/2005/8/layout/hierarchy2"/>
    <dgm:cxn modelId="{71BFF684-9727-493A-9B73-8F9550A995B3}" type="presParOf" srcId="{4677C61A-B524-453C-B558-312D438D6090}" destId="{52F3B9FB-D0BB-48E8-B2BE-6A9A577D99F7}" srcOrd="0" destOrd="0" presId="urn:microsoft.com/office/officeart/2005/8/layout/hierarchy2"/>
    <dgm:cxn modelId="{508681E2-3E5C-43C1-A8B3-E0D9DBCF4496}" type="presParOf" srcId="{4677C61A-B524-453C-B558-312D438D6090}" destId="{D693E17B-B2AF-4993-9B47-402214E52D6B}" srcOrd="1" destOrd="0" presId="urn:microsoft.com/office/officeart/2005/8/layout/hierarchy2"/>
    <dgm:cxn modelId="{07653CB3-C3E3-40A4-A9C3-EAFABC869D0E}" type="presParOf" srcId="{653F50DD-EA1C-4D96-99AC-6F96E7350D1F}" destId="{56C7A519-924C-4B9B-B1F1-1FA60264F133}" srcOrd="2" destOrd="0" presId="urn:microsoft.com/office/officeart/2005/8/layout/hierarchy2"/>
    <dgm:cxn modelId="{690D42D8-C873-47DF-B4E9-C942B07669AA}" type="presParOf" srcId="{56C7A519-924C-4B9B-B1F1-1FA60264F133}" destId="{697A5981-8278-4175-BB71-B7B46B659BFC}" srcOrd="0" destOrd="0" presId="urn:microsoft.com/office/officeart/2005/8/layout/hierarchy2"/>
    <dgm:cxn modelId="{9F0EAF27-C061-443C-B4D7-E519D263BE9A}" type="presParOf" srcId="{653F50DD-EA1C-4D96-99AC-6F96E7350D1F}" destId="{936EB191-3743-453C-8BF3-1CE53AB3FC0B}" srcOrd="3" destOrd="0" presId="urn:microsoft.com/office/officeart/2005/8/layout/hierarchy2"/>
    <dgm:cxn modelId="{FFE01DA4-F109-4875-AA57-084EC0A0BDDE}" type="presParOf" srcId="{936EB191-3743-453C-8BF3-1CE53AB3FC0B}" destId="{394BC38C-D6FA-4E69-9AE0-45A964D3D76F}" srcOrd="0" destOrd="0" presId="urn:microsoft.com/office/officeart/2005/8/layout/hierarchy2"/>
    <dgm:cxn modelId="{52026ED4-676B-43BC-A68A-AF979EFA6D7F}" type="presParOf" srcId="{936EB191-3743-453C-8BF3-1CE53AB3FC0B}" destId="{1117D2C9-9593-4F98-8131-F9A3E56F34EC}" srcOrd="1" destOrd="0" presId="urn:microsoft.com/office/officeart/2005/8/layout/hierarchy2"/>
    <dgm:cxn modelId="{15DE9600-D668-41C7-804C-D0827BF9FEDC}" type="presParOf" srcId="{1117D2C9-9593-4F98-8131-F9A3E56F34EC}" destId="{32054998-1BFB-4545-AAD7-52E51B01D5C8}" srcOrd="0" destOrd="0" presId="urn:microsoft.com/office/officeart/2005/8/layout/hierarchy2"/>
    <dgm:cxn modelId="{291D01C3-2FA4-4D6D-B17B-A28C9E2B7C71}" type="presParOf" srcId="{32054998-1BFB-4545-AAD7-52E51B01D5C8}" destId="{A230F6D6-4A8A-4DA3-A097-0086085837FB}" srcOrd="0" destOrd="0" presId="urn:microsoft.com/office/officeart/2005/8/layout/hierarchy2"/>
    <dgm:cxn modelId="{D55D4597-3E09-4501-AF82-5A6AC14C5413}" type="presParOf" srcId="{1117D2C9-9593-4F98-8131-F9A3E56F34EC}" destId="{ACF0EFC5-3401-41BA-9CF9-4F2B9953BE85}" srcOrd="1" destOrd="0" presId="urn:microsoft.com/office/officeart/2005/8/layout/hierarchy2"/>
    <dgm:cxn modelId="{8894D543-B5DC-4ADE-B169-A27F2B911C92}" type="presParOf" srcId="{ACF0EFC5-3401-41BA-9CF9-4F2B9953BE85}" destId="{1EE8F737-2DA6-46B6-A5C7-9EA41D7A51F3}" srcOrd="0" destOrd="0" presId="urn:microsoft.com/office/officeart/2005/8/layout/hierarchy2"/>
    <dgm:cxn modelId="{95511146-E6C3-48C2-939F-92281CB350DC}" type="presParOf" srcId="{ACF0EFC5-3401-41BA-9CF9-4F2B9953BE85}" destId="{E709DD43-EF6E-4767-B4A5-8618E512E080}" srcOrd="1" destOrd="0" presId="urn:microsoft.com/office/officeart/2005/8/layout/hierarchy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3D23A7BB-D006-427F-8ED2-2F3A8C954209}" type="doc">
      <dgm:prSet loTypeId="urn:microsoft.com/office/officeart/2005/8/layout/process1" loCatId="process" qsTypeId="urn:microsoft.com/office/officeart/2005/8/quickstyle/simple1" qsCatId="simple" csTypeId="urn:microsoft.com/office/officeart/2005/8/colors/accent1_2" csCatId="accent1" phldr="1"/>
      <dgm:spPr/>
    </dgm:pt>
    <dgm:pt modelId="{1377631F-9246-45F9-9FD6-86848C843548}">
      <dgm:prSet phldrT="[Text]"/>
      <dgm:spPr/>
      <dgm:t>
        <a:bodyPr/>
        <a:lstStyle/>
        <a:p>
          <a:r>
            <a:rPr lang="en-GB" dirty="0">
              <a:latin typeface="Univers" panose="020B0503020202020204" pitchFamily="34" charset="0"/>
            </a:rPr>
            <a:t>Worker washes pipe without inserting a slip band</a:t>
          </a:r>
        </a:p>
      </dgm:t>
    </dgm:pt>
    <dgm:pt modelId="{9AD8473B-2F56-4BCD-9031-9E56369B3477}" type="parTrans" cxnId="{7A09ECA0-8BFA-489F-A225-70EFD9317DAF}">
      <dgm:prSet/>
      <dgm:spPr/>
      <dgm:t>
        <a:bodyPr/>
        <a:lstStyle/>
        <a:p>
          <a:endParaRPr lang="en-GB">
            <a:latin typeface="Univers" panose="020B0503020202020204" pitchFamily="34" charset="0"/>
          </a:endParaRPr>
        </a:p>
      </dgm:t>
    </dgm:pt>
    <dgm:pt modelId="{F6892C13-0B0F-43AA-AD2B-19FEA760E44E}" type="sibTrans" cxnId="{7A09ECA0-8BFA-489F-A225-70EFD9317DAF}">
      <dgm:prSet/>
      <dgm:spPr/>
      <dgm:t>
        <a:bodyPr/>
        <a:lstStyle/>
        <a:p>
          <a:endParaRPr lang="en-GB">
            <a:latin typeface="Univers" panose="020B0503020202020204" pitchFamily="34" charset="0"/>
          </a:endParaRPr>
        </a:p>
      </dgm:t>
    </dgm:pt>
    <dgm:pt modelId="{F10E1EC2-281A-4DB0-BB73-9D4BD6E16550}">
      <dgm:prSet phldrT="[Text]"/>
      <dgm:spPr/>
      <dgm:t>
        <a:bodyPr/>
        <a:lstStyle/>
        <a:p>
          <a:r>
            <a:rPr lang="en-GB" dirty="0">
              <a:latin typeface="Univers" panose="020B0503020202020204" pitchFamily="34" charset="0"/>
            </a:rPr>
            <a:t>Water leaks into MIC tank</a:t>
          </a:r>
        </a:p>
      </dgm:t>
    </dgm:pt>
    <dgm:pt modelId="{EC82F685-80EE-4049-8B0B-DAD12A5BA86E}" type="parTrans" cxnId="{1E91FC2C-5B7E-49D6-A249-CF745C2FC091}">
      <dgm:prSet/>
      <dgm:spPr/>
      <dgm:t>
        <a:bodyPr/>
        <a:lstStyle/>
        <a:p>
          <a:endParaRPr lang="en-GB">
            <a:latin typeface="Univers" panose="020B0503020202020204" pitchFamily="34" charset="0"/>
          </a:endParaRPr>
        </a:p>
      </dgm:t>
    </dgm:pt>
    <dgm:pt modelId="{6D485FB6-74E3-4341-8FAB-AAE304FE0B31}" type="sibTrans" cxnId="{1E91FC2C-5B7E-49D6-A249-CF745C2FC091}">
      <dgm:prSet/>
      <dgm:spPr/>
      <dgm:t>
        <a:bodyPr/>
        <a:lstStyle/>
        <a:p>
          <a:endParaRPr lang="en-GB">
            <a:latin typeface="Univers" panose="020B0503020202020204" pitchFamily="34" charset="0"/>
          </a:endParaRPr>
        </a:p>
      </dgm:t>
    </dgm:pt>
    <dgm:pt modelId="{AC08034F-2164-4FD8-829F-35DF63678CE5}">
      <dgm:prSet phldrT="[Text]"/>
      <dgm:spPr/>
      <dgm:t>
        <a:bodyPr/>
        <a:lstStyle/>
        <a:p>
          <a:r>
            <a:rPr lang="en-GB" dirty="0">
              <a:latin typeface="Univers" panose="020B0503020202020204" pitchFamily="34" charset="0"/>
            </a:rPr>
            <a:t>Explosion occurs</a:t>
          </a:r>
        </a:p>
      </dgm:t>
    </dgm:pt>
    <dgm:pt modelId="{7F7731E5-69F6-40A8-AD0F-4A25EBDE3C14}" type="parTrans" cxnId="{940FC39A-9374-4EFC-9777-0C493AE49F41}">
      <dgm:prSet/>
      <dgm:spPr/>
      <dgm:t>
        <a:bodyPr/>
        <a:lstStyle/>
        <a:p>
          <a:endParaRPr lang="en-GB">
            <a:latin typeface="Univers" panose="020B0503020202020204" pitchFamily="34" charset="0"/>
          </a:endParaRPr>
        </a:p>
      </dgm:t>
    </dgm:pt>
    <dgm:pt modelId="{1B65DFF5-3679-4D06-B973-D680938FE570}" type="sibTrans" cxnId="{940FC39A-9374-4EFC-9777-0C493AE49F41}">
      <dgm:prSet/>
      <dgm:spPr/>
      <dgm:t>
        <a:bodyPr/>
        <a:lstStyle/>
        <a:p>
          <a:endParaRPr lang="en-GB">
            <a:latin typeface="Univers" panose="020B0503020202020204" pitchFamily="34" charset="0"/>
          </a:endParaRPr>
        </a:p>
      </dgm:t>
    </dgm:pt>
    <dgm:pt modelId="{119FCA7B-75D3-42BE-92CD-654FE497DD39}">
      <dgm:prSet phldrT="[Text]"/>
      <dgm:spPr/>
      <dgm:t>
        <a:bodyPr/>
        <a:lstStyle/>
        <a:p>
          <a:r>
            <a:rPr lang="en-GB" dirty="0">
              <a:latin typeface="Univers" panose="020B0503020202020204" pitchFamily="34" charset="0"/>
            </a:rPr>
            <a:t>Relief valve opens</a:t>
          </a:r>
        </a:p>
      </dgm:t>
    </dgm:pt>
    <dgm:pt modelId="{75627AC5-9CD4-4D8F-93C3-23D94CA79534}" type="parTrans" cxnId="{132B70AC-15FB-4B3B-8B2A-8B45956F0DEF}">
      <dgm:prSet/>
      <dgm:spPr/>
      <dgm:t>
        <a:bodyPr/>
        <a:lstStyle/>
        <a:p>
          <a:endParaRPr lang="en-GB">
            <a:latin typeface="Univers" panose="020B0503020202020204" pitchFamily="34" charset="0"/>
          </a:endParaRPr>
        </a:p>
      </dgm:t>
    </dgm:pt>
    <dgm:pt modelId="{44972E4E-9725-45F6-9BDF-E390BDACE50F}" type="sibTrans" cxnId="{132B70AC-15FB-4B3B-8B2A-8B45956F0DEF}">
      <dgm:prSet/>
      <dgm:spPr/>
      <dgm:t>
        <a:bodyPr/>
        <a:lstStyle/>
        <a:p>
          <a:endParaRPr lang="en-GB">
            <a:latin typeface="Univers" panose="020B0503020202020204" pitchFamily="34" charset="0"/>
          </a:endParaRPr>
        </a:p>
      </dgm:t>
    </dgm:pt>
    <dgm:pt modelId="{4520DEF5-1932-458E-BFB8-1817F535DF2B}">
      <dgm:prSet phldrT="[Text]"/>
      <dgm:spPr/>
      <dgm:t>
        <a:bodyPr/>
        <a:lstStyle/>
        <a:p>
          <a:r>
            <a:rPr lang="en-GB" dirty="0">
              <a:latin typeface="Univers" panose="020B0503020202020204" pitchFamily="34" charset="0"/>
            </a:rPr>
            <a:t>MIC vented into air</a:t>
          </a:r>
        </a:p>
      </dgm:t>
    </dgm:pt>
    <dgm:pt modelId="{219EBD73-A757-4305-A459-DBB55A2DEEDA}" type="parTrans" cxnId="{CCD795EA-8475-4885-A3B5-B08DA226FCD8}">
      <dgm:prSet/>
      <dgm:spPr/>
      <dgm:t>
        <a:bodyPr/>
        <a:lstStyle/>
        <a:p>
          <a:endParaRPr lang="en-GB">
            <a:latin typeface="Univers" panose="020B0503020202020204" pitchFamily="34" charset="0"/>
          </a:endParaRPr>
        </a:p>
      </dgm:t>
    </dgm:pt>
    <dgm:pt modelId="{CFC03CB2-AE6B-4A66-8E52-3D7AFD9E25D4}" type="sibTrans" cxnId="{CCD795EA-8475-4885-A3B5-B08DA226FCD8}">
      <dgm:prSet/>
      <dgm:spPr/>
      <dgm:t>
        <a:bodyPr/>
        <a:lstStyle/>
        <a:p>
          <a:endParaRPr lang="en-GB">
            <a:latin typeface="Univers" panose="020B0503020202020204" pitchFamily="34" charset="0"/>
          </a:endParaRPr>
        </a:p>
      </dgm:t>
    </dgm:pt>
    <dgm:pt modelId="{EC313DF6-72B3-419B-B0AE-71671FE5DBEE}">
      <dgm:prSet phldrT="[Text]"/>
      <dgm:spPr/>
      <dgm:t>
        <a:bodyPr/>
        <a:lstStyle/>
        <a:p>
          <a:r>
            <a:rPr lang="en-GB" dirty="0">
              <a:latin typeface="Univers" panose="020B0503020202020204" pitchFamily="34" charset="0"/>
            </a:rPr>
            <a:t>Wind carries MIC into populated area around plant</a:t>
          </a:r>
        </a:p>
      </dgm:t>
    </dgm:pt>
    <dgm:pt modelId="{10E4BA5F-C64A-4A85-822A-1811C0161EA2}" type="parTrans" cxnId="{0B82A246-2FF9-4525-829E-3C8249F0F0D5}">
      <dgm:prSet/>
      <dgm:spPr/>
      <dgm:t>
        <a:bodyPr/>
        <a:lstStyle/>
        <a:p>
          <a:endParaRPr lang="en-GB">
            <a:latin typeface="Univers" panose="020B0503020202020204" pitchFamily="34" charset="0"/>
          </a:endParaRPr>
        </a:p>
      </dgm:t>
    </dgm:pt>
    <dgm:pt modelId="{259D0835-B676-41B5-BD9F-C65AA37B1F12}" type="sibTrans" cxnId="{0B82A246-2FF9-4525-829E-3C8249F0F0D5}">
      <dgm:prSet/>
      <dgm:spPr/>
      <dgm:t>
        <a:bodyPr/>
        <a:lstStyle/>
        <a:p>
          <a:endParaRPr lang="en-GB">
            <a:latin typeface="Univers" panose="020B0503020202020204" pitchFamily="34" charset="0"/>
          </a:endParaRPr>
        </a:p>
      </dgm:t>
    </dgm:pt>
    <dgm:pt modelId="{BB331EC7-A7A9-41C8-937F-D3F3F27DA924}" type="pres">
      <dgm:prSet presAssocID="{3D23A7BB-D006-427F-8ED2-2F3A8C954209}" presName="Name0" presStyleCnt="0">
        <dgm:presLayoutVars>
          <dgm:dir/>
          <dgm:resizeHandles val="exact"/>
        </dgm:presLayoutVars>
      </dgm:prSet>
      <dgm:spPr/>
    </dgm:pt>
    <dgm:pt modelId="{920269A4-FD2F-4FA0-A391-0E759FBD75DD}" type="pres">
      <dgm:prSet presAssocID="{1377631F-9246-45F9-9FD6-86848C843548}" presName="node" presStyleLbl="node1" presStyleIdx="0" presStyleCnt="6">
        <dgm:presLayoutVars>
          <dgm:bulletEnabled val="1"/>
        </dgm:presLayoutVars>
      </dgm:prSet>
      <dgm:spPr/>
    </dgm:pt>
    <dgm:pt modelId="{5F970FA5-9DB1-486C-ADBE-00AAB2016FC1}" type="pres">
      <dgm:prSet presAssocID="{F6892C13-0B0F-43AA-AD2B-19FEA760E44E}" presName="sibTrans" presStyleLbl="sibTrans2D1" presStyleIdx="0" presStyleCnt="5"/>
      <dgm:spPr/>
    </dgm:pt>
    <dgm:pt modelId="{02C77364-470A-40D1-BCBD-9BEDEB0A64D7}" type="pres">
      <dgm:prSet presAssocID="{F6892C13-0B0F-43AA-AD2B-19FEA760E44E}" presName="connectorText" presStyleLbl="sibTrans2D1" presStyleIdx="0" presStyleCnt="5"/>
      <dgm:spPr/>
    </dgm:pt>
    <dgm:pt modelId="{C4AB3C72-BD66-4AD8-B449-C6ED2EA11F01}" type="pres">
      <dgm:prSet presAssocID="{F10E1EC2-281A-4DB0-BB73-9D4BD6E16550}" presName="node" presStyleLbl="node1" presStyleIdx="1" presStyleCnt="6">
        <dgm:presLayoutVars>
          <dgm:bulletEnabled val="1"/>
        </dgm:presLayoutVars>
      </dgm:prSet>
      <dgm:spPr/>
    </dgm:pt>
    <dgm:pt modelId="{110EEF06-95EC-4B6D-BECC-64C23ED61EE4}" type="pres">
      <dgm:prSet presAssocID="{6D485FB6-74E3-4341-8FAB-AAE304FE0B31}" presName="sibTrans" presStyleLbl="sibTrans2D1" presStyleIdx="1" presStyleCnt="5"/>
      <dgm:spPr/>
    </dgm:pt>
    <dgm:pt modelId="{E67F097F-A80B-4AD2-A8AD-AF676E4B1D98}" type="pres">
      <dgm:prSet presAssocID="{6D485FB6-74E3-4341-8FAB-AAE304FE0B31}" presName="connectorText" presStyleLbl="sibTrans2D1" presStyleIdx="1" presStyleCnt="5"/>
      <dgm:spPr/>
    </dgm:pt>
    <dgm:pt modelId="{D5A5D2A1-34A7-41C8-88A2-6E155EB41EDF}" type="pres">
      <dgm:prSet presAssocID="{AC08034F-2164-4FD8-829F-35DF63678CE5}" presName="node" presStyleLbl="node1" presStyleIdx="2" presStyleCnt="6">
        <dgm:presLayoutVars>
          <dgm:bulletEnabled val="1"/>
        </dgm:presLayoutVars>
      </dgm:prSet>
      <dgm:spPr/>
    </dgm:pt>
    <dgm:pt modelId="{415B3D8D-5A36-4DC6-9ACE-A8AE126F3D0E}" type="pres">
      <dgm:prSet presAssocID="{1B65DFF5-3679-4D06-B973-D680938FE570}" presName="sibTrans" presStyleLbl="sibTrans2D1" presStyleIdx="2" presStyleCnt="5"/>
      <dgm:spPr/>
    </dgm:pt>
    <dgm:pt modelId="{C79639F8-FFB2-4B1F-9425-B20C7FB0E2EC}" type="pres">
      <dgm:prSet presAssocID="{1B65DFF5-3679-4D06-B973-D680938FE570}" presName="connectorText" presStyleLbl="sibTrans2D1" presStyleIdx="2" presStyleCnt="5"/>
      <dgm:spPr/>
    </dgm:pt>
    <dgm:pt modelId="{82328891-A57D-4DEB-8053-B3E9A3169B4C}" type="pres">
      <dgm:prSet presAssocID="{119FCA7B-75D3-42BE-92CD-654FE497DD39}" presName="node" presStyleLbl="node1" presStyleIdx="3" presStyleCnt="6">
        <dgm:presLayoutVars>
          <dgm:bulletEnabled val="1"/>
        </dgm:presLayoutVars>
      </dgm:prSet>
      <dgm:spPr/>
    </dgm:pt>
    <dgm:pt modelId="{B4781A60-017B-4281-A661-CA0FD68930F5}" type="pres">
      <dgm:prSet presAssocID="{44972E4E-9725-45F6-9BDF-E390BDACE50F}" presName="sibTrans" presStyleLbl="sibTrans2D1" presStyleIdx="3" presStyleCnt="5"/>
      <dgm:spPr/>
    </dgm:pt>
    <dgm:pt modelId="{F3573ABB-2D18-41D7-BDC6-CEB5B8723BA8}" type="pres">
      <dgm:prSet presAssocID="{44972E4E-9725-45F6-9BDF-E390BDACE50F}" presName="connectorText" presStyleLbl="sibTrans2D1" presStyleIdx="3" presStyleCnt="5"/>
      <dgm:spPr/>
    </dgm:pt>
    <dgm:pt modelId="{C5F5279A-B0C8-4C7E-8B7D-757CB81DFB71}" type="pres">
      <dgm:prSet presAssocID="{4520DEF5-1932-458E-BFB8-1817F535DF2B}" presName="node" presStyleLbl="node1" presStyleIdx="4" presStyleCnt="6">
        <dgm:presLayoutVars>
          <dgm:bulletEnabled val="1"/>
        </dgm:presLayoutVars>
      </dgm:prSet>
      <dgm:spPr/>
    </dgm:pt>
    <dgm:pt modelId="{0D2C840C-6B28-403E-930E-D45521526B9F}" type="pres">
      <dgm:prSet presAssocID="{CFC03CB2-AE6B-4A66-8E52-3D7AFD9E25D4}" presName="sibTrans" presStyleLbl="sibTrans2D1" presStyleIdx="4" presStyleCnt="5"/>
      <dgm:spPr/>
    </dgm:pt>
    <dgm:pt modelId="{44EAE461-6AB1-41C5-8097-D33BAD7B3927}" type="pres">
      <dgm:prSet presAssocID="{CFC03CB2-AE6B-4A66-8E52-3D7AFD9E25D4}" presName="connectorText" presStyleLbl="sibTrans2D1" presStyleIdx="4" presStyleCnt="5"/>
      <dgm:spPr/>
    </dgm:pt>
    <dgm:pt modelId="{E70BD9FE-0ED2-4AA1-8621-DF678F52673F}" type="pres">
      <dgm:prSet presAssocID="{EC313DF6-72B3-419B-B0AE-71671FE5DBEE}" presName="node" presStyleLbl="node1" presStyleIdx="5" presStyleCnt="6">
        <dgm:presLayoutVars>
          <dgm:bulletEnabled val="1"/>
        </dgm:presLayoutVars>
      </dgm:prSet>
      <dgm:spPr/>
    </dgm:pt>
  </dgm:ptLst>
  <dgm:cxnLst>
    <dgm:cxn modelId="{F0D7A70F-38FD-487B-9741-89C5589129CB}" type="presOf" srcId="{1B65DFF5-3679-4D06-B973-D680938FE570}" destId="{415B3D8D-5A36-4DC6-9ACE-A8AE126F3D0E}" srcOrd="0" destOrd="0" presId="urn:microsoft.com/office/officeart/2005/8/layout/process1"/>
    <dgm:cxn modelId="{F7EE0112-F453-43BC-BB32-B57D32B84623}" type="presOf" srcId="{CFC03CB2-AE6B-4A66-8E52-3D7AFD9E25D4}" destId="{0D2C840C-6B28-403E-930E-D45521526B9F}" srcOrd="0" destOrd="0" presId="urn:microsoft.com/office/officeart/2005/8/layout/process1"/>
    <dgm:cxn modelId="{68BD4F13-08B2-49B0-9201-3AC58622D8D7}" type="presOf" srcId="{6D485FB6-74E3-4341-8FAB-AAE304FE0B31}" destId="{110EEF06-95EC-4B6D-BECC-64C23ED61EE4}" srcOrd="0" destOrd="0" presId="urn:microsoft.com/office/officeart/2005/8/layout/process1"/>
    <dgm:cxn modelId="{D38C7117-C6B9-4EBB-9E14-C4892A821658}" type="presOf" srcId="{119FCA7B-75D3-42BE-92CD-654FE497DD39}" destId="{82328891-A57D-4DEB-8053-B3E9A3169B4C}" srcOrd="0" destOrd="0" presId="urn:microsoft.com/office/officeart/2005/8/layout/process1"/>
    <dgm:cxn modelId="{1E91FC2C-5B7E-49D6-A249-CF745C2FC091}" srcId="{3D23A7BB-D006-427F-8ED2-2F3A8C954209}" destId="{F10E1EC2-281A-4DB0-BB73-9D4BD6E16550}" srcOrd="1" destOrd="0" parTransId="{EC82F685-80EE-4049-8B0B-DAD12A5BA86E}" sibTransId="{6D485FB6-74E3-4341-8FAB-AAE304FE0B31}"/>
    <dgm:cxn modelId="{157E4F2D-087C-4A81-ACB7-29BBC93A6CA9}" type="presOf" srcId="{F6892C13-0B0F-43AA-AD2B-19FEA760E44E}" destId="{02C77364-470A-40D1-BCBD-9BEDEB0A64D7}" srcOrd="1" destOrd="0" presId="urn:microsoft.com/office/officeart/2005/8/layout/process1"/>
    <dgm:cxn modelId="{D1D9C839-1CDB-4E3B-ADE0-9100E20DC4CF}" type="presOf" srcId="{44972E4E-9725-45F6-9BDF-E390BDACE50F}" destId="{B4781A60-017B-4281-A661-CA0FD68930F5}" srcOrd="0" destOrd="0" presId="urn:microsoft.com/office/officeart/2005/8/layout/process1"/>
    <dgm:cxn modelId="{F319EC3D-5428-402E-A982-9BAB7A55FD49}" type="presOf" srcId="{F6892C13-0B0F-43AA-AD2B-19FEA760E44E}" destId="{5F970FA5-9DB1-486C-ADBE-00AAB2016FC1}" srcOrd="0" destOrd="0" presId="urn:microsoft.com/office/officeart/2005/8/layout/process1"/>
    <dgm:cxn modelId="{F4B26C64-AC01-47F9-9547-F8E53EDA9457}" type="presOf" srcId="{44972E4E-9725-45F6-9BDF-E390BDACE50F}" destId="{F3573ABB-2D18-41D7-BDC6-CEB5B8723BA8}" srcOrd="1" destOrd="0" presId="urn:microsoft.com/office/officeart/2005/8/layout/process1"/>
    <dgm:cxn modelId="{0B82A246-2FF9-4525-829E-3C8249F0F0D5}" srcId="{3D23A7BB-D006-427F-8ED2-2F3A8C954209}" destId="{EC313DF6-72B3-419B-B0AE-71671FE5DBEE}" srcOrd="5" destOrd="0" parTransId="{10E4BA5F-C64A-4A85-822A-1811C0161EA2}" sibTransId="{259D0835-B676-41B5-BD9F-C65AA37B1F12}"/>
    <dgm:cxn modelId="{ADD83A7F-57F1-464E-87FC-A27702D094C5}" type="presOf" srcId="{3D23A7BB-D006-427F-8ED2-2F3A8C954209}" destId="{BB331EC7-A7A9-41C8-937F-D3F3F27DA924}" srcOrd="0" destOrd="0" presId="urn:microsoft.com/office/officeart/2005/8/layout/process1"/>
    <dgm:cxn modelId="{DF5F6F8C-097E-4446-8249-23A6F97D51AA}" type="presOf" srcId="{4520DEF5-1932-458E-BFB8-1817F535DF2B}" destId="{C5F5279A-B0C8-4C7E-8B7D-757CB81DFB71}" srcOrd="0" destOrd="0" presId="urn:microsoft.com/office/officeart/2005/8/layout/process1"/>
    <dgm:cxn modelId="{940FC39A-9374-4EFC-9777-0C493AE49F41}" srcId="{3D23A7BB-D006-427F-8ED2-2F3A8C954209}" destId="{AC08034F-2164-4FD8-829F-35DF63678CE5}" srcOrd="2" destOrd="0" parTransId="{7F7731E5-69F6-40A8-AD0F-4A25EBDE3C14}" sibTransId="{1B65DFF5-3679-4D06-B973-D680938FE570}"/>
    <dgm:cxn modelId="{7A09ECA0-8BFA-489F-A225-70EFD9317DAF}" srcId="{3D23A7BB-D006-427F-8ED2-2F3A8C954209}" destId="{1377631F-9246-45F9-9FD6-86848C843548}" srcOrd="0" destOrd="0" parTransId="{9AD8473B-2F56-4BCD-9031-9E56369B3477}" sibTransId="{F6892C13-0B0F-43AA-AD2B-19FEA760E44E}"/>
    <dgm:cxn modelId="{850A04A3-03B6-455D-BFB5-E6A1B412C3D3}" type="presOf" srcId="{1B65DFF5-3679-4D06-B973-D680938FE570}" destId="{C79639F8-FFB2-4B1F-9425-B20C7FB0E2EC}" srcOrd="1" destOrd="0" presId="urn:microsoft.com/office/officeart/2005/8/layout/process1"/>
    <dgm:cxn modelId="{4B3599A8-A6B3-4DAC-8DD4-AA4370C94106}" type="presOf" srcId="{F10E1EC2-281A-4DB0-BB73-9D4BD6E16550}" destId="{C4AB3C72-BD66-4AD8-B449-C6ED2EA11F01}" srcOrd="0" destOrd="0" presId="urn:microsoft.com/office/officeart/2005/8/layout/process1"/>
    <dgm:cxn modelId="{132B70AC-15FB-4B3B-8B2A-8B45956F0DEF}" srcId="{3D23A7BB-D006-427F-8ED2-2F3A8C954209}" destId="{119FCA7B-75D3-42BE-92CD-654FE497DD39}" srcOrd="3" destOrd="0" parTransId="{75627AC5-9CD4-4D8F-93C3-23D94CA79534}" sibTransId="{44972E4E-9725-45F6-9BDF-E390BDACE50F}"/>
    <dgm:cxn modelId="{B95501B2-AB89-4CDA-95A8-D9FB7985E29B}" type="presOf" srcId="{AC08034F-2164-4FD8-829F-35DF63678CE5}" destId="{D5A5D2A1-34A7-41C8-88A2-6E155EB41EDF}" srcOrd="0" destOrd="0" presId="urn:microsoft.com/office/officeart/2005/8/layout/process1"/>
    <dgm:cxn modelId="{2DAA02CC-FE55-4551-8C5E-62A5088E0AC5}" type="presOf" srcId="{6D485FB6-74E3-4341-8FAB-AAE304FE0B31}" destId="{E67F097F-A80B-4AD2-A8AD-AF676E4B1D98}" srcOrd="1" destOrd="0" presId="urn:microsoft.com/office/officeart/2005/8/layout/process1"/>
    <dgm:cxn modelId="{CCD795EA-8475-4885-A3B5-B08DA226FCD8}" srcId="{3D23A7BB-D006-427F-8ED2-2F3A8C954209}" destId="{4520DEF5-1932-458E-BFB8-1817F535DF2B}" srcOrd="4" destOrd="0" parTransId="{219EBD73-A757-4305-A459-DBB55A2DEEDA}" sibTransId="{CFC03CB2-AE6B-4A66-8E52-3D7AFD9E25D4}"/>
    <dgm:cxn modelId="{C5CC70EE-CFE7-4AD7-860F-ECF6AD8F7E17}" type="presOf" srcId="{1377631F-9246-45F9-9FD6-86848C843548}" destId="{920269A4-FD2F-4FA0-A391-0E759FBD75DD}" srcOrd="0" destOrd="0" presId="urn:microsoft.com/office/officeart/2005/8/layout/process1"/>
    <dgm:cxn modelId="{13EB86F7-4D62-4027-B0A0-48A19B9A81B5}" type="presOf" srcId="{CFC03CB2-AE6B-4A66-8E52-3D7AFD9E25D4}" destId="{44EAE461-6AB1-41C5-8097-D33BAD7B3927}" srcOrd="1" destOrd="0" presId="urn:microsoft.com/office/officeart/2005/8/layout/process1"/>
    <dgm:cxn modelId="{9357D1FA-9293-494F-80BF-C5BFAFE74D81}" type="presOf" srcId="{EC313DF6-72B3-419B-B0AE-71671FE5DBEE}" destId="{E70BD9FE-0ED2-4AA1-8621-DF678F52673F}" srcOrd="0" destOrd="0" presId="urn:microsoft.com/office/officeart/2005/8/layout/process1"/>
    <dgm:cxn modelId="{0BA72DC1-49C1-4D2E-8DDC-8E02F4547FC7}" type="presParOf" srcId="{BB331EC7-A7A9-41C8-937F-D3F3F27DA924}" destId="{920269A4-FD2F-4FA0-A391-0E759FBD75DD}" srcOrd="0" destOrd="0" presId="urn:microsoft.com/office/officeart/2005/8/layout/process1"/>
    <dgm:cxn modelId="{F56389D8-0C0F-4010-A354-39A035B30878}" type="presParOf" srcId="{BB331EC7-A7A9-41C8-937F-D3F3F27DA924}" destId="{5F970FA5-9DB1-486C-ADBE-00AAB2016FC1}" srcOrd="1" destOrd="0" presId="urn:microsoft.com/office/officeart/2005/8/layout/process1"/>
    <dgm:cxn modelId="{DABDB928-254D-4DAF-B9C8-1AA23E3E7E49}" type="presParOf" srcId="{5F970FA5-9DB1-486C-ADBE-00AAB2016FC1}" destId="{02C77364-470A-40D1-BCBD-9BEDEB0A64D7}" srcOrd="0" destOrd="0" presId="urn:microsoft.com/office/officeart/2005/8/layout/process1"/>
    <dgm:cxn modelId="{F03CCC1A-E96A-4400-BD03-73F372C23FDC}" type="presParOf" srcId="{BB331EC7-A7A9-41C8-937F-D3F3F27DA924}" destId="{C4AB3C72-BD66-4AD8-B449-C6ED2EA11F01}" srcOrd="2" destOrd="0" presId="urn:microsoft.com/office/officeart/2005/8/layout/process1"/>
    <dgm:cxn modelId="{AACA8A8E-B4B3-444F-A16D-68F1B6D89C46}" type="presParOf" srcId="{BB331EC7-A7A9-41C8-937F-D3F3F27DA924}" destId="{110EEF06-95EC-4B6D-BECC-64C23ED61EE4}" srcOrd="3" destOrd="0" presId="urn:microsoft.com/office/officeart/2005/8/layout/process1"/>
    <dgm:cxn modelId="{89A26090-DBE1-4B23-955E-FE47EF44172A}" type="presParOf" srcId="{110EEF06-95EC-4B6D-BECC-64C23ED61EE4}" destId="{E67F097F-A80B-4AD2-A8AD-AF676E4B1D98}" srcOrd="0" destOrd="0" presId="urn:microsoft.com/office/officeart/2005/8/layout/process1"/>
    <dgm:cxn modelId="{93DAB0E6-AEBD-4632-8FBA-BDFF98514EDF}" type="presParOf" srcId="{BB331EC7-A7A9-41C8-937F-D3F3F27DA924}" destId="{D5A5D2A1-34A7-41C8-88A2-6E155EB41EDF}" srcOrd="4" destOrd="0" presId="urn:microsoft.com/office/officeart/2005/8/layout/process1"/>
    <dgm:cxn modelId="{C4E274A3-5715-460D-ACA1-F02A972D5BED}" type="presParOf" srcId="{BB331EC7-A7A9-41C8-937F-D3F3F27DA924}" destId="{415B3D8D-5A36-4DC6-9ACE-A8AE126F3D0E}" srcOrd="5" destOrd="0" presId="urn:microsoft.com/office/officeart/2005/8/layout/process1"/>
    <dgm:cxn modelId="{C757E1FA-DDE9-40F4-A129-FC53B85DE376}" type="presParOf" srcId="{415B3D8D-5A36-4DC6-9ACE-A8AE126F3D0E}" destId="{C79639F8-FFB2-4B1F-9425-B20C7FB0E2EC}" srcOrd="0" destOrd="0" presId="urn:microsoft.com/office/officeart/2005/8/layout/process1"/>
    <dgm:cxn modelId="{218292C4-30B9-49E4-B8A3-CD41414158E1}" type="presParOf" srcId="{BB331EC7-A7A9-41C8-937F-D3F3F27DA924}" destId="{82328891-A57D-4DEB-8053-B3E9A3169B4C}" srcOrd="6" destOrd="0" presId="urn:microsoft.com/office/officeart/2005/8/layout/process1"/>
    <dgm:cxn modelId="{EDE03103-3D35-4B85-A990-FE51275C6844}" type="presParOf" srcId="{BB331EC7-A7A9-41C8-937F-D3F3F27DA924}" destId="{B4781A60-017B-4281-A661-CA0FD68930F5}" srcOrd="7" destOrd="0" presId="urn:microsoft.com/office/officeart/2005/8/layout/process1"/>
    <dgm:cxn modelId="{0D01886B-72A7-4292-AE7C-17388E740988}" type="presParOf" srcId="{B4781A60-017B-4281-A661-CA0FD68930F5}" destId="{F3573ABB-2D18-41D7-BDC6-CEB5B8723BA8}" srcOrd="0" destOrd="0" presId="urn:microsoft.com/office/officeart/2005/8/layout/process1"/>
    <dgm:cxn modelId="{E41A4276-CADA-4C49-B96E-49255FFA90FA}" type="presParOf" srcId="{BB331EC7-A7A9-41C8-937F-D3F3F27DA924}" destId="{C5F5279A-B0C8-4C7E-8B7D-757CB81DFB71}" srcOrd="8" destOrd="0" presId="urn:microsoft.com/office/officeart/2005/8/layout/process1"/>
    <dgm:cxn modelId="{6A8304B7-1890-42AC-881E-03D39D567441}" type="presParOf" srcId="{BB331EC7-A7A9-41C8-937F-D3F3F27DA924}" destId="{0D2C840C-6B28-403E-930E-D45521526B9F}" srcOrd="9" destOrd="0" presId="urn:microsoft.com/office/officeart/2005/8/layout/process1"/>
    <dgm:cxn modelId="{AC8F2825-095B-4448-A685-40BD7EB993FC}" type="presParOf" srcId="{0D2C840C-6B28-403E-930E-D45521526B9F}" destId="{44EAE461-6AB1-41C5-8097-D33BAD7B3927}" srcOrd="0" destOrd="0" presId="urn:microsoft.com/office/officeart/2005/8/layout/process1"/>
    <dgm:cxn modelId="{4AD84683-D66D-4E20-AF88-F13BF0F8FA72}" type="presParOf" srcId="{BB331EC7-A7A9-41C8-937F-D3F3F27DA924}" destId="{E70BD9FE-0ED2-4AA1-8621-DF678F52673F}" srcOrd="10" destOrd="0" presId="urn:microsoft.com/office/officeart/2005/8/layout/process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F7506CBF-BF2F-47E9-8606-C0BF20618475}" type="doc">
      <dgm:prSet loTypeId="urn:microsoft.com/office/officeart/2005/8/layout/process1" loCatId="process" qsTypeId="urn:microsoft.com/office/officeart/2005/8/quickstyle/simple1" qsCatId="simple" csTypeId="urn:microsoft.com/office/officeart/2005/8/colors/accent1_2" csCatId="accent1" phldr="1"/>
      <dgm:spPr/>
    </dgm:pt>
    <dgm:pt modelId="{E788184F-3FA8-4431-AB01-186B433B4788}">
      <dgm:prSet phldrT="[Text]" custT="1"/>
      <dgm:spPr/>
      <dgm:t>
        <a:bodyPr/>
        <a:lstStyle/>
        <a:p>
          <a:r>
            <a:rPr lang="en-GB" sz="1400" dirty="0">
              <a:latin typeface="Univers" panose="020B0503020202020204" pitchFamily="34" charset="0"/>
            </a:rPr>
            <a:t>Problem definition</a:t>
          </a:r>
        </a:p>
      </dgm:t>
    </dgm:pt>
    <dgm:pt modelId="{F16A4922-2848-46CC-B35B-B66D6A8F1C09}" type="parTrans" cxnId="{ED898949-3AA4-45B5-8F25-6658C086EAE7}">
      <dgm:prSet/>
      <dgm:spPr/>
      <dgm:t>
        <a:bodyPr/>
        <a:lstStyle/>
        <a:p>
          <a:endParaRPr lang="en-GB" sz="2400">
            <a:latin typeface="Univers" panose="020B0503020202020204" pitchFamily="34" charset="0"/>
          </a:endParaRPr>
        </a:p>
      </dgm:t>
    </dgm:pt>
    <dgm:pt modelId="{FB0AA21E-A3EB-445A-B9E7-0B79F6E50582}" type="sibTrans" cxnId="{ED898949-3AA4-45B5-8F25-6658C086EAE7}">
      <dgm:prSet custT="1"/>
      <dgm:spPr/>
      <dgm:t>
        <a:bodyPr/>
        <a:lstStyle/>
        <a:p>
          <a:endParaRPr lang="en-GB" sz="1050">
            <a:latin typeface="Univers" panose="020B0503020202020204" pitchFamily="34" charset="0"/>
          </a:endParaRPr>
        </a:p>
      </dgm:t>
    </dgm:pt>
    <dgm:pt modelId="{AA526F71-134B-4CCD-9719-354087300BD8}">
      <dgm:prSet phldrT="[Text]" custT="1"/>
      <dgm:spPr/>
      <dgm:t>
        <a:bodyPr/>
        <a:lstStyle/>
        <a:p>
          <a:r>
            <a:rPr lang="en-GB" sz="1400" dirty="0">
              <a:latin typeface="Univers" panose="020B0503020202020204" pitchFamily="34" charset="0"/>
            </a:rPr>
            <a:t>Understand and represent tasks</a:t>
          </a:r>
        </a:p>
      </dgm:t>
    </dgm:pt>
    <dgm:pt modelId="{8232D5B5-B66E-4C73-890D-360BAA5E4156}" type="parTrans" cxnId="{DC41BC68-8185-490D-B4CA-C0E34C0105F7}">
      <dgm:prSet/>
      <dgm:spPr/>
      <dgm:t>
        <a:bodyPr/>
        <a:lstStyle/>
        <a:p>
          <a:endParaRPr lang="en-GB" sz="2400">
            <a:latin typeface="Univers" panose="020B0503020202020204" pitchFamily="34" charset="0"/>
          </a:endParaRPr>
        </a:p>
      </dgm:t>
    </dgm:pt>
    <dgm:pt modelId="{B71F1387-E01C-4048-91AC-1CBFFEA13C8D}" type="sibTrans" cxnId="{DC41BC68-8185-490D-B4CA-C0E34C0105F7}">
      <dgm:prSet custT="1"/>
      <dgm:spPr/>
      <dgm:t>
        <a:bodyPr/>
        <a:lstStyle/>
        <a:p>
          <a:endParaRPr lang="en-GB" sz="1050">
            <a:latin typeface="Univers" panose="020B0503020202020204" pitchFamily="34" charset="0"/>
          </a:endParaRPr>
        </a:p>
      </dgm:t>
    </dgm:pt>
    <dgm:pt modelId="{13FF5DA8-CBF5-4306-9F32-D2C57B5B5686}">
      <dgm:prSet phldrT="[Text]" custT="1"/>
      <dgm:spPr/>
      <dgm:t>
        <a:bodyPr/>
        <a:lstStyle/>
        <a:p>
          <a:r>
            <a:rPr lang="en-GB" sz="1400" dirty="0">
              <a:latin typeface="Univers" panose="020B0503020202020204" pitchFamily="34" charset="0"/>
            </a:rPr>
            <a:t>Assess risk from variation</a:t>
          </a:r>
        </a:p>
      </dgm:t>
    </dgm:pt>
    <dgm:pt modelId="{2DEAB576-46A8-434E-AA83-04575E7FECB8}" type="parTrans" cxnId="{EB8D9D65-4B4A-4433-AF65-6DA70B8F9C15}">
      <dgm:prSet/>
      <dgm:spPr/>
      <dgm:t>
        <a:bodyPr/>
        <a:lstStyle/>
        <a:p>
          <a:endParaRPr lang="en-GB" sz="2400">
            <a:latin typeface="Univers" panose="020B0503020202020204" pitchFamily="34" charset="0"/>
          </a:endParaRPr>
        </a:p>
      </dgm:t>
    </dgm:pt>
    <dgm:pt modelId="{01B69278-1CC7-496D-B5B9-B2FC3125BC72}" type="sibTrans" cxnId="{EB8D9D65-4B4A-4433-AF65-6DA70B8F9C15}">
      <dgm:prSet custT="1"/>
      <dgm:spPr/>
      <dgm:t>
        <a:bodyPr/>
        <a:lstStyle/>
        <a:p>
          <a:endParaRPr lang="en-GB" sz="1050">
            <a:latin typeface="Univers" panose="020B0503020202020204" pitchFamily="34" charset="0"/>
          </a:endParaRPr>
        </a:p>
      </dgm:t>
    </dgm:pt>
    <dgm:pt modelId="{8999D4EC-CC51-4A61-A095-2C7C75606AB4}">
      <dgm:prSet phldrT="[Text]" custT="1"/>
      <dgm:spPr/>
      <dgm:t>
        <a:bodyPr/>
        <a:lstStyle/>
        <a:p>
          <a:r>
            <a:rPr lang="en-GB" sz="1400" dirty="0">
              <a:latin typeface="Univers" panose="020B0503020202020204" pitchFamily="34" charset="0"/>
            </a:rPr>
            <a:t>Analyse human performance variation</a:t>
          </a:r>
        </a:p>
      </dgm:t>
    </dgm:pt>
    <dgm:pt modelId="{A8005206-EA00-4DB5-B9CE-89EC05D7A7BD}" type="parTrans" cxnId="{2359415E-91F8-41A4-BCE3-2751703F162F}">
      <dgm:prSet/>
      <dgm:spPr/>
      <dgm:t>
        <a:bodyPr/>
        <a:lstStyle/>
        <a:p>
          <a:endParaRPr lang="en-GB" sz="2400">
            <a:latin typeface="Univers" panose="020B0503020202020204" pitchFamily="34" charset="0"/>
          </a:endParaRPr>
        </a:p>
      </dgm:t>
    </dgm:pt>
    <dgm:pt modelId="{FF3149CA-CEEF-4DF6-A1CE-57002B947064}" type="sibTrans" cxnId="{2359415E-91F8-41A4-BCE3-2751703F162F}">
      <dgm:prSet custT="1"/>
      <dgm:spPr/>
      <dgm:t>
        <a:bodyPr/>
        <a:lstStyle/>
        <a:p>
          <a:endParaRPr lang="en-GB" sz="1050">
            <a:latin typeface="Univers" panose="020B0503020202020204" pitchFamily="34" charset="0"/>
          </a:endParaRPr>
        </a:p>
      </dgm:t>
    </dgm:pt>
    <dgm:pt modelId="{EDF18F06-B541-4FF6-9492-F093DA6C62F1}">
      <dgm:prSet phldrT="[Text]" custT="1"/>
      <dgm:spPr/>
      <dgm:t>
        <a:bodyPr/>
        <a:lstStyle/>
        <a:p>
          <a:r>
            <a:rPr lang="en-GB" sz="1400" dirty="0">
              <a:latin typeface="Univers" panose="020B0503020202020204" pitchFamily="34" charset="0"/>
            </a:rPr>
            <a:t>Identify &amp; evaluate changes to the task or system</a:t>
          </a:r>
        </a:p>
      </dgm:t>
    </dgm:pt>
    <dgm:pt modelId="{A23DA26E-C8AE-44BF-A025-8F5C5810C1D8}" type="parTrans" cxnId="{8F358715-0EFE-49CF-BAD0-E437157A5423}">
      <dgm:prSet/>
      <dgm:spPr/>
      <dgm:t>
        <a:bodyPr/>
        <a:lstStyle/>
        <a:p>
          <a:endParaRPr lang="en-GB" sz="2400">
            <a:latin typeface="Univers" panose="020B0503020202020204" pitchFamily="34" charset="0"/>
          </a:endParaRPr>
        </a:p>
      </dgm:t>
    </dgm:pt>
    <dgm:pt modelId="{27504734-C6D0-4522-B0A5-C4795FE4CD59}" type="sibTrans" cxnId="{8F358715-0EFE-49CF-BAD0-E437157A5423}">
      <dgm:prSet custT="1"/>
      <dgm:spPr/>
      <dgm:t>
        <a:bodyPr/>
        <a:lstStyle/>
        <a:p>
          <a:endParaRPr lang="en-GB" sz="1050">
            <a:latin typeface="Univers" panose="020B0503020202020204" pitchFamily="34" charset="0"/>
          </a:endParaRPr>
        </a:p>
      </dgm:t>
    </dgm:pt>
    <dgm:pt modelId="{562E4515-D0CB-47C0-8F27-B5FE54D08BA5}">
      <dgm:prSet phldrT="[Text]" custT="1"/>
      <dgm:spPr/>
      <dgm:t>
        <a:bodyPr/>
        <a:lstStyle/>
        <a:p>
          <a:r>
            <a:rPr lang="en-GB" sz="1400" dirty="0">
              <a:latin typeface="Univers" panose="020B0503020202020204" pitchFamily="34" charset="0"/>
            </a:rPr>
            <a:t>Implement changes</a:t>
          </a:r>
        </a:p>
      </dgm:t>
    </dgm:pt>
    <dgm:pt modelId="{E0C80028-8CBB-46E3-AC12-5EFA7784B073}" type="parTrans" cxnId="{8DF9573E-44AE-4D23-ACA2-EB8D5B01EE2B}">
      <dgm:prSet/>
      <dgm:spPr/>
      <dgm:t>
        <a:bodyPr/>
        <a:lstStyle/>
        <a:p>
          <a:endParaRPr lang="en-GB" sz="2400">
            <a:latin typeface="Univers" panose="020B0503020202020204" pitchFamily="34" charset="0"/>
          </a:endParaRPr>
        </a:p>
      </dgm:t>
    </dgm:pt>
    <dgm:pt modelId="{5AFE1689-BB64-4011-A8B3-C9BC7971CF3C}" type="sibTrans" cxnId="{8DF9573E-44AE-4D23-ACA2-EB8D5B01EE2B}">
      <dgm:prSet/>
      <dgm:spPr/>
      <dgm:t>
        <a:bodyPr/>
        <a:lstStyle/>
        <a:p>
          <a:endParaRPr lang="en-GB" sz="2400">
            <a:latin typeface="Univers" panose="020B0503020202020204" pitchFamily="34" charset="0"/>
          </a:endParaRPr>
        </a:p>
      </dgm:t>
    </dgm:pt>
    <dgm:pt modelId="{7C29339C-C1BA-4834-AFA4-190B77025E71}" type="pres">
      <dgm:prSet presAssocID="{F7506CBF-BF2F-47E9-8606-C0BF20618475}" presName="Name0" presStyleCnt="0">
        <dgm:presLayoutVars>
          <dgm:dir/>
          <dgm:resizeHandles val="exact"/>
        </dgm:presLayoutVars>
      </dgm:prSet>
      <dgm:spPr/>
    </dgm:pt>
    <dgm:pt modelId="{6B0677D4-A64D-4CCB-AAA5-46064504C287}" type="pres">
      <dgm:prSet presAssocID="{E788184F-3FA8-4431-AB01-186B433B4788}" presName="node" presStyleLbl="node1" presStyleIdx="0" presStyleCnt="6">
        <dgm:presLayoutVars>
          <dgm:bulletEnabled val="1"/>
        </dgm:presLayoutVars>
      </dgm:prSet>
      <dgm:spPr/>
    </dgm:pt>
    <dgm:pt modelId="{1894A00F-A333-4408-83CA-9B59D276F6C6}" type="pres">
      <dgm:prSet presAssocID="{FB0AA21E-A3EB-445A-B9E7-0B79F6E50582}" presName="sibTrans" presStyleLbl="sibTrans2D1" presStyleIdx="0" presStyleCnt="5"/>
      <dgm:spPr/>
    </dgm:pt>
    <dgm:pt modelId="{C77F3497-F001-4A86-B26B-B7CFC38A3102}" type="pres">
      <dgm:prSet presAssocID="{FB0AA21E-A3EB-445A-B9E7-0B79F6E50582}" presName="connectorText" presStyleLbl="sibTrans2D1" presStyleIdx="0" presStyleCnt="5"/>
      <dgm:spPr/>
    </dgm:pt>
    <dgm:pt modelId="{3BCBC871-3CD4-4C55-BB39-2251B984EB78}" type="pres">
      <dgm:prSet presAssocID="{AA526F71-134B-4CCD-9719-354087300BD8}" presName="node" presStyleLbl="node1" presStyleIdx="1" presStyleCnt="6">
        <dgm:presLayoutVars>
          <dgm:bulletEnabled val="1"/>
        </dgm:presLayoutVars>
      </dgm:prSet>
      <dgm:spPr/>
    </dgm:pt>
    <dgm:pt modelId="{407D361A-2A38-4ABE-A744-9AB5C555B1CD}" type="pres">
      <dgm:prSet presAssocID="{B71F1387-E01C-4048-91AC-1CBFFEA13C8D}" presName="sibTrans" presStyleLbl="sibTrans2D1" presStyleIdx="1" presStyleCnt="5"/>
      <dgm:spPr/>
    </dgm:pt>
    <dgm:pt modelId="{DC49383E-1542-45DB-AA1B-7C86C32985F4}" type="pres">
      <dgm:prSet presAssocID="{B71F1387-E01C-4048-91AC-1CBFFEA13C8D}" presName="connectorText" presStyleLbl="sibTrans2D1" presStyleIdx="1" presStyleCnt="5"/>
      <dgm:spPr/>
    </dgm:pt>
    <dgm:pt modelId="{2129B1E3-38EC-4969-BBA5-00045C714247}" type="pres">
      <dgm:prSet presAssocID="{8999D4EC-CC51-4A61-A095-2C7C75606AB4}" presName="node" presStyleLbl="node1" presStyleIdx="2" presStyleCnt="6" custScaleX="111539">
        <dgm:presLayoutVars>
          <dgm:bulletEnabled val="1"/>
        </dgm:presLayoutVars>
      </dgm:prSet>
      <dgm:spPr/>
    </dgm:pt>
    <dgm:pt modelId="{D65E104D-0DC1-4CD5-8AA7-F5C36CF7869C}" type="pres">
      <dgm:prSet presAssocID="{FF3149CA-CEEF-4DF6-A1CE-57002B947064}" presName="sibTrans" presStyleLbl="sibTrans2D1" presStyleIdx="2" presStyleCnt="5"/>
      <dgm:spPr/>
    </dgm:pt>
    <dgm:pt modelId="{AABC2594-89A5-4E7C-AABF-E3AE018020D8}" type="pres">
      <dgm:prSet presAssocID="{FF3149CA-CEEF-4DF6-A1CE-57002B947064}" presName="connectorText" presStyleLbl="sibTrans2D1" presStyleIdx="2" presStyleCnt="5"/>
      <dgm:spPr/>
    </dgm:pt>
    <dgm:pt modelId="{D07CE1C9-4179-4FAA-B40D-EC5522AE3D9D}" type="pres">
      <dgm:prSet presAssocID="{13FF5DA8-CBF5-4306-9F32-D2C57B5B5686}" presName="node" presStyleLbl="node1" presStyleIdx="3" presStyleCnt="6">
        <dgm:presLayoutVars>
          <dgm:bulletEnabled val="1"/>
        </dgm:presLayoutVars>
      </dgm:prSet>
      <dgm:spPr/>
    </dgm:pt>
    <dgm:pt modelId="{35B6E585-2F66-48CF-B1AB-7523C0D93160}" type="pres">
      <dgm:prSet presAssocID="{01B69278-1CC7-496D-B5B9-B2FC3125BC72}" presName="sibTrans" presStyleLbl="sibTrans2D1" presStyleIdx="3" presStyleCnt="5"/>
      <dgm:spPr/>
    </dgm:pt>
    <dgm:pt modelId="{616EB1CB-18B1-481E-BC85-EB177B5BD99B}" type="pres">
      <dgm:prSet presAssocID="{01B69278-1CC7-496D-B5B9-B2FC3125BC72}" presName="connectorText" presStyleLbl="sibTrans2D1" presStyleIdx="3" presStyleCnt="5"/>
      <dgm:spPr/>
    </dgm:pt>
    <dgm:pt modelId="{37BC931F-6578-40D5-BE4F-88EF06ED0936}" type="pres">
      <dgm:prSet presAssocID="{EDF18F06-B541-4FF6-9492-F093DA6C62F1}" presName="node" presStyleLbl="node1" presStyleIdx="4" presStyleCnt="6">
        <dgm:presLayoutVars>
          <dgm:bulletEnabled val="1"/>
        </dgm:presLayoutVars>
      </dgm:prSet>
      <dgm:spPr/>
    </dgm:pt>
    <dgm:pt modelId="{8BCCD0E1-5CC0-413A-AF85-684108A475BF}" type="pres">
      <dgm:prSet presAssocID="{27504734-C6D0-4522-B0A5-C4795FE4CD59}" presName="sibTrans" presStyleLbl="sibTrans2D1" presStyleIdx="4" presStyleCnt="5"/>
      <dgm:spPr/>
    </dgm:pt>
    <dgm:pt modelId="{405668A6-1494-4516-A210-8EB371E963EF}" type="pres">
      <dgm:prSet presAssocID="{27504734-C6D0-4522-B0A5-C4795FE4CD59}" presName="connectorText" presStyleLbl="sibTrans2D1" presStyleIdx="4" presStyleCnt="5"/>
      <dgm:spPr/>
    </dgm:pt>
    <dgm:pt modelId="{8416CF9D-C517-43E8-85E1-7E8398E40933}" type="pres">
      <dgm:prSet presAssocID="{562E4515-D0CB-47C0-8F27-B5FE54D08BA5}" presName="node" presStyleLbl="node1" presStyleIdx="5" presStyleCnt="6">
        <dgm:presLayoutVars>
          <dgm:bulletEnabled val="1"/>
        </dgm:presLayoutVars>
      </dgm:prSet>
      <dgm:spPr/>
    </dgm:pt>
  </dgm:ptLst>
  <dgm:cxnLst>
    <dgm:cxn modelId="{93F1F901-467D-49C5-9418-0AD5EE4AEB1E}" type="presOf" srcId="{13FF5DA8-CBF5-4306-9F32-D2C57B5B5686}" destId="{D07CE1C9-4179-4FAA-B40D-EC5522AE3D9D}" srcOrd="0" destOrd="0" presId="urn:microsoft.com/office/officeart/2005/8/layout/process1"/>
    <dgm:cxn modelId="{1A6A4A08-2F50-4E91-BDF5-8C6BE3500259}" type="presOf" srcId="{B71F1387-E01C-4048-91AC-1CBFFEA13C8D}" destId="{DC49383E-1542-45DB-AA1B-7C86C32985F4}" srcOrd="1" destOrd="0" presId="urn:microsoft.com/office/officeart/2005/8/layout/process1"/>
    <dgm:cxn modelId="{8F358715-0EFE-49CF-BAD0-E437157A5423}" srcId="{F7506CBF-BF2F-47E9-8606-C0BF20618475}" destId="{EDF18F06-B541-4FF6-9492-F093DA6C62F1}" srcOrd="4" destOrd="0" parTransId="{A23DA26E-C8AE-44BF-A025-8F5C5810C1D8}" sibTransId="{27504734-C6D0-4522-B0A5-C4795FE4CD59}"/>
    <dgm:cxn modelId="{AACF3425-9D9C-48F6-994A-F4B93D405236}" type="presOf" srcId="{8999D4EC-CC51-4A61-A095-2C7C75606AB4}" destId="{2129B1E3-38EC-4969-BBA5-00045C714247}" srcOrd="0" destOrd="0" presId="urn:microsoft.com/office/officeart/2005/8/layout/process1"/>
    <dgm:cxn modelId="{2B1CE02D-BA4C-4C76-A400-13D8DF5D95C5}" type="presOf" srcId="{F7506CBF-BF2F-47E9-8606-C0BF20618475}" destId="{7C29339C-C1BA-4834-AFA4-190B77025E71}" srcOrd="0" destOrd="0" presId="urn:microsoft.com/office/officeart/2005/8/layout/process1"/>
    <dgm:cxn modelId="{AC19EF2E-1EFE-4C89-9542-96F34532A360}" type="presOf" srcId="{01B69278-1CC7-496D-B5B9-B2FC3125BC72}" destId="{616EB1CB-18B1-481E-BC85-EB177B5BD99B}" srcOrd="1" destOrd="0" presId="urn:microsoft.com/office/officeart/2005/8/layout/process1"/>
    <dgm:cxn modelId="{7012A13C-B3FB-418D-B463-B1257FB83345}" type="presOf" srcId="{FB0AA21E-A3EB-445A-B9E7-0B79F6E50582}" destId="{C77F3497-F001-4A86-B26B-B7CFC38A3102}" srcOrd="1" destOrd="0" presId="urn:microsoft.com/office/officeart/2005/8/layout/process1"/>
    <dgm:cxn modelId="{8DF9573E-44AE-4D23-ACA2-EB8D5B01EE2B}" srcId="{F7506CBF-BF2F-47E9-8606-C0BF20618475}" destId="{562E4515-D0CB-47C0-8F27-B5FE54D08BA5}" srcOrd="5" destOrd="0" parTransId="{E0C80028-8CBB-46E3-AC12-5EFA7784B073}" sibTransId="{5AFE1689-BB64-4011-A8B3-C9BC7971CF3C}"/>
    <dgm:cxn modelId="{2359415E-91F8-41A4-BCE3-2751703F162F}" srcId="{F7506CBF-BF2F-47E9-8606-C0BF20618475}" destId="{8999D4EC-CC51-4A61-A095-2C7C75606AB4}" srcOrd="2" destOrd="0" parTransId="{A8005206-EA00-4DB5-B9CE-89EC05D7A7BD}" sibTransId="{FF3149CA-CEEF-4DF6-A1CE-57002B947064}"/>
    <dgm:cxn modelId="{6EF74843-BD07-4520-B8AB-CDF8F274A62B}" type="presOf" srcId="{AA526F71-134B-4CCD-9719-354087300BD8}" destId="{3BCBC871-3CD4-4C55-BB39-2251B984EB78}" srcOrd="0" destOrd="0" presId="urn:microsoft.com/office/officeart/2005/8/layout/process1"/>
    <dgm:cxn modelId="{D506E063-B445-4DBB-BFC7-941027919397}" type="presOf" srcId="{FF3149CA-CEEF-4DF6-A1CE-57002B947064}" destId="{AABC2594-89A5-4E7C-AABF-E3AE018020D8}" srcOrd="1" destOrd="0" presId="urn:microsoft.com/office/officeart/2005/8/layout/process1"/>
    <dgm:cxn modelId="{48BEA764-19CE-43EF-BA51-7CDADDA59692}" type="presOf" srcId="{EDF18F06-B541-4FF6-9492-F093DA6C62F1}" destId="{37BC931F-6578-40D5-BE4F-88EF06ED0936}" srcOrd="0" destOrd="0" presId="urn:microsoft.com/office/officeart/2005/8/layout/process1"/>
    <dgm:cxn modelId="{EB8D9D65-4B4A-4433-AF65-6DA70B8F9C15}" srcId="{F7506CBF-BF2F-47E9-8606-C0BF20618475}" destId="{13FF5DA8-CBF5-4306-9F32-D2C57B5B5686}" srcOrd="3" destOrd="0" parTransId="{2DEAB576-46A8-434E-AA83-04575E7FECB8}" sibTransId="{01B69278-1CC7-496D-B5B9-B2FC3125BC72}"/>
    <dgm:cxn modelId="{DC41BC68-8185-490D-B4CA-C0E34C0105F7}" srcId="{F7506CBF-BF2F-47E9-8606-C0BF20618475}" destId="{AA526F71-134B-4CCD-9719-354087300BD8}" srcOrd="1" destOrd="0" parTransId="{8232D5B5-B66E-4C73-890D-360BAA5E4156}" sibTransId="{B71F1387-E01C-4048-91AC-1CBFFEA13C8D}"/>
    <dgm:cxn modelId="{ED898949-3AA4-45B5-8F25-6658C086EAE7}" srcId="{F7506CBF-BF2F-47E9-8606-C0BF20618475}" destId="{E788184F-3FA8-4431-AB01-186B433B4788}" srcOrd="0" destOrd="0" parTransId="{F16A4922-2848-46CC-B35B-B66D6A8F1C09}" sibTransId="{FB0AA21E-A3EB-445A-B9E7-0B79F6E50582}"/>
    <dgm:cxn modelId="{E9FE2353-DFEF-4EAF-B071-1F75AD477278}" type="presOf" srcId="{E788184F-3FA8-4431-AB01-186B433B4788}" destId="{6B0677D4-A64D-4CCB-AAA5-46064504C287}" srcOrd="0" destOrd="0" presId="urn:microsoft.com/office/officeart/2005/8/layout/process1"/>
    <dgm:cxn modelId="{55AD689A-6E7E-4E49-B423-2383A089687F}" type="presOf" srcId="{B71F1387-E01C-4048-91AC-1CBFFEA13C8D}" destId="{407D361A-2A38-4ABE-A744-9AB5C555B1CD}" srcOrd="0" destOrd="0" presId="urn:microsoft.com/office/officeart/2005/8/layout/process1"/>
    <dgm:cxn modelId="{595B12A1-91F8-4529-8C99-D2DE27EA168D}" type="presOf" srcId="{01B69278-1CC7-496D-B5B9-B2FC3125BC72}" destId="{35B6E585-2F66-48CF-B1AB-7523C0D93160}" srcOrd="0" destOrd="0" presId="urn:microsoft.com/office/officeart/2005/8/layout/process1"/>
    <dgm:cxn modelId="{67D3B0A3-0CC1-4D44-ACE8-4A1D38F9494C}" type="presOf" srcId="{562E4515-D0CB-47C0-8F27-B5FE54D08BA5}" destId="{8416CF9D-C517-43E8-85E1-7E8398E40933}" srcOrd="0" destOrd="0" presId="urn:microsoft.com/office/officeart/2005/8/layout/process1"/>
    <dgm:cxn modelId="{FA97F0A3-7E81-48C1-BFBC-98C0640A18EF}" type="presOf" srcId="{FF3149CA-CEEF-4DF6-A1CE-57002B947064}" destId="{D65E104D-0DC1-4CD5-8AA7-F5C36CF7869C}" srcOrd="0" destOrd="0" presId="urn:microsoft.com/office/officeart/2005/8/layout/process1"/>
    <dgm:cxn modelId="{FC4737B9-DAB7-47DD-9698-31C9064DFAD0}" type="presOf" srcId="{27504734-C6D0-4522-B0A5-C4795FE4CD59}" destId="{8BCCD0E1-5CC0-413A-AF85-684108A475BF}" srcOrd="0" destOrd="0" presId="urn:microsoft.com/office/officeart/2005/8/layout/process1"/>
    <dgm:cxn modelId="{BB1A1EC1-F2EE-4C3B-946F-AC4FA3629ADE}" type="presOf" srcId="{27504734-C6D0-4522-B0A5-C4795FE4CD59}" destId="{405668A6-1494-4516-A210-8EB371E963EF}" srcOrd="1" destOrd="0" presId="urn:microsoft.com/office/officeart/2005/8/layout/process1"/>
    <dgm:cxn modelId="{D9ABB4DA-6569-493B-96A7-D106E0E85BAB}" type="presOf" srcId="{FB0AA21E-A3EB-445A-B9E7-0B79F6E50582}" destId="{1894A00F-A333-4408-83CA-9B59D276F6C6}" srcOrd="0" destOrd="0" presId="urn:microsoft.com/office/officeart/2005/8/layout/process1"/>
    <dgm:cxn modelId="{418B0556-1B55-40BF-BE97-AFEC5454912F}" type="presParOf" srcId="{7C29339C-C1BA-4834-AFA4-190B77025E71}" destId="{6B0677D4-A64D-4CCB-AAA5-46064504C287}" srcOrd="0" destOrd="0" presId="urn:microsoft.com/office/officeart/2005/8/layout/process1"/>
    <dgm:cxn modelId="{CF52121E-5541-44C9-81A7-EB0FBE1A2DFE}" type="presParOf" srcId="{7C29339C-C1BA-4834-AFA4-190B77025E71}" destId="{1894A00F-A333-4408-83CA-9B59D276F6C6}" srcOrd="1" destOrd="0" presId="urn:microsoft.com/office/officeart/2005/8/layout/process1"/>
    <dgm:cxn modelId="{CDD2C8E3-7A53-4423-BC6F-E2B4A4692D38}" type="presParOf" srcId="{1894A00F-A333-4408-83CA-9B59D276F6C6}" destId="{C77F3497-F001-4A86-B26B-B7CFC38A3102}" srcOrd="0" destOrd="0" presId="urn:microsoft.com/office/officeart/2005/8/layout/process1"/>
    <dgm:cxn modelId="{2B506B44-B1FE-44C4-BE9B-5C923DEED658}" type="presParOf" srcId="{7C29339C-C1BA-4834-AFA4-190B77025E71}" destId="{3BCBC871-3CD4-4C55-BB39-2251B984EB78}" srcOrd="2" destOrd="0" presId="urn:microsoft.com/office/officeart/2005/8/layout/process1"/>
    <dgm:cxn modelId="{2EF43384-4394-4734-958D-F24E6B02F939}" type="presParOf" srcId="{7C29339C-C1BA-4834-AFA4-190B77025E71}" destId="{407D361A-2A38-4ABE-A744-9AB5C555B1CD}" srcOrd="3" destOrd="0" presId="urn:microsoft.com/office/officeart/2005/8/layout/process1"/>
    <dgm:cxn modelId="{9BA4B7F8-2EF4-4F36-B7EE-53DA322D39DB}" type="presParOf" srcId="{407D361A-2A38-4ABE-A744-9AB5C555B1CD}" destId="{DC49383E-1542-45DB-AA1B-7C86C32985F4}" srcOrd="0" destOrd="0" presId="urn:microsoft.com/office/officeart/2005/8/layout/process1"/>
    <dgm:cxn modelId="{743BFD4C-5F5B-4C0B-8081-58477070B7CB}" type="presParOf" srcId="{7C29339C-C1BA-4834-AFA4-190B77025E71}" destId="{2129B1E3-38EC-4969-BBA5-00045C714247}" srcOrd="4" destOrd="0" presId="urn:microsoft.com/office/officeart/2005/8/layout/process1"/>
    <dgm:cxn modelId="{10E68AD3-EFF3-4204-93EE-67808A7B71CF}" type="presParOf" srcId="{7C29339C-C1BA-4834-AFA4-190B77025E71}" destId="{D65E104D-0DC1-4CD5-8AA7-F5C36CF7869C}" srcOrd="5" destOrd="0" presId="urn:microsoft.com/office/officeart/2005/8/layout/process1"/>
    <dgm:cxn modelId="{A02B8DE1-7079-485C-816E-3FD6ED6B8A42}" type="presParOf" srcId="{D65E104D-0DC1-4CD5-8AA7-F5C36CF7869C}" destId="{AABC2594-89A5-4E7C-AABF-E3AE018020D8}" srcOrd="0" destOrd="0" presId="urn:microsoft.com/office/officeart/2005/8/layout/process1"/>
    <dgm:cxn modelId="{52027188-996E-4188-98F8-1E302FC0F211}" type="presParOf" srcId="{7C29339C-C1BA-4834-AFA4-190B77025E71}" destId="{D07CE1C9-4179-4FAA-B40D-EC5522AE3D9D}" srcOrd="6" destOrd="0" presId="urn:microsoft.com/office/officeart/2005/8/layout/process1"/>
    <dgm:cxn modelId="{FE549CE8-485F-42DD-9C02-70FA582ACCEA}" type="presParOf" srcId="{7C29339C-C1BA-4834-AFA4-190B77025E71}" destId="{35B6E585-2F66-48CF-B1AB-7523C0D93160}" srcOrd="7" destOrd="0" presId="urn:microsoft.com/office/officeart/2005/8/layout/process1"/>
    <dgm:cxn modelId="{41111DBB-417E-43ED-AE57-91A0D97C9B85}" type="presParOf" srcId="{35B6E585-2F66-48CF-B1AB-7523C0D93160}" destId="{616EB1CB-18B1-481E-BC85-EB177B5BD99B}" srcOrd="0" destOrd="0" presId="urn:microsoft.com/office/officeart/2005/8/layout/process1"/>
    <dgm:cxn modelId="{BCEB14AF-34FD-49A2-91D0-E0ABBA113123}" type="presParOf" srcId="{7C29339C-C1BA-4834-AFA4-190B77025E71}" destId="{37BC931F-6578-40D5-BE4F-88EF06ED0936}" srcOrd="8" destOrd="0" presId="urn:microsoft.com/office/officeart/2005/8/layout/process1"/>
    <dgm:cxn modelId="{1E7485A1-B62A-4950-A649-B3A859CA2C8F}" type="presParOf" srcId="{7C29339C-C1BA-4834-AFA4-190B77025E71}" destId="{8BCCD0E1-5CC0-413A-AF85-684108A475BF}" srcOrd="9" destOrd="0" presId="urn:microsoft.com/office/officeart/2005/8/layout/process1"/>
    <dgm:cxn modelId="{E2B5DA7C-2884-4593-87D9-13907E1B9F9D}" type="presParOf" srcId="{8BCCD0E1-5CC0-413A-AF85-684108A475BF}" destId="{405668A6-1494-4516-A210-8EB371E963EF}" srcOrd="0" destOrd="0" presId="urn:microsoft.com/office/officeart/2005/8/layout/process1"/>
    <dgm:cxn modelId="{E63AE1B0-8756-4204-999E-48FBB710DBC4}" type="presParOf" srcId="{7C29339C-C1BA-4834-AFA4-190B77025E71}" destId="{8416CF9D-C517-43E8-85E1-7E8398E40933}" srcOrd="10" destOrd="0" presId="urn:microsoft.com/office/officeart/2005/8/layout/process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5E5CDAD-D18F-4ED6-BA59-0C9D2CA930F6}">
      <dsp:nvSpPr>
        <dsp:cNvPr id="0" name=""/>
        <dsp:cNvSpPr/>
      </dsp:nvSpPr>
      <dsp:spPr>
        <a:xfrm>
          <a:off x="5291" y="2206873"/>
          <a:ext cx="1561041" cy="780520"/>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160" tIns="10160" rIns="10160" bIns="10160" numCol="1" spcCol="1270" anchor="ctr" anchorCtr="0">
          <a:noAutofit/>
        </a:bodyPr>
        <a:lstStyle/>
        <a:p>
          <a:pPr marL="0" lvl="0" indent="0" algn="ctr" defTabSz="711200">
            <a:lnSpc>
              <a:spcPct val="90000"/>
            </a:lnSpc>
            <a:spcBef>
              <a:spcPct val="0"/>
            </a:spcBef>
            <a:spcAft>
              <a:spcPct val="35000"/>
            </a:spcAft>
            <a:buNone/>
          </a:pPr>
          <a:r>
            <a:rPr lang="en-GB" sz="1600" kern="1200" dirty="0">
              <a:latin typeface="Univers" panose="020B0503020202020204" pitchFamily="34" charset="0"/>
            </a:rPr>
            <a:t>Error</a:t>
          </a:r>
        </a:p>
      </dsp:txBody>
      <dsp:txXfrm>
        <a:off x="28152" y="2229734"/>
        <a:ext cx="1515319" cy="734798"/>
      </dsp:txXfrm>
    </dsp:sp>
    <dsp:sp modelId="{13C35B30-D6B0-460A-96D5-0C6E6BE8BFC7}">
      <dsp:nvSpPr>
        <dsp:cNvPr id="0" name=""/>
        <dsp:cNvSpPr/>
      </dsp:nvSpPr>
      <dsp:spPr>
        <a:xfrm rot="17810170">
          <a:off x="1186959" y="1967070"/>
          <a:ext cx="1383163" cy="25927"/>
        </a:xfrm>
        <a:custGeom>
          <a:avLst/>
          <a:gdLst/>
          <a:ahLst/>
          <a:cxnLst/>
          <a:rect l="0" t="0" r="0" b="0"/>
          <a:pathLst>
            <a:path>
              <a:moveTo>
                <a:pt x="0" y="12963"/>
              </a:moveTo>
              <a:lnTo>
                <a:pt x="1383163" y="12963"/>
              </a:lnTo>
            </a:path>
          </a:pathLst>
        </a:custGeom>
        <a:noFill/>
        <a:ln w="12700" cap="flat" cmpd="sng" algn="ctr">
          <a:solidFill>
            <a:schemeClr val="accent2">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a:off x="1843962" y="1945455"/>
        <a:ext cx="69158" cy="69158"/>
      </dsp:txXfrm>
    </dsp:sp>
    <dsp:sp modelId="{18214A65-FBE0-47B0-92B9-E6CD61F4E8C7}">
      <dsp:nvSpPr>
        <dsp:cNvPr id="0" name=""/>
        <dsp:cNvSpPr/>
      </dsp:nvSpPr>
      <dsp:spPr>
        <a:xfrm>
          <a:off x="2190749" y="972674"/>
          <a:ext cx="1561041" cy="780520"/>
        </a:xfrm>
        <a:prstGeom prst="roundRect">
          <a:avLst>
            <a:gd name="adj" fmla="val 10000"/>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160" tIns="10160" rIns="10160" bIns="10160" numCol="1" spcCol="1270" anchor="ctr" anchorCtr="0">
          <a:noAutofit/>
        </a:bodyPr>
        <a:lstStyle/>
        <a:p>
          <a:pPr marL="0" lvl="0" indent="0" algn="ctr" defTabSz="711200">
            <a:lnSpc>
              <a:spcPct val="90000"/>
            </a:lnSpc>
            <a:spcBef>
              <a:spcPct val="0"/>
            </a:spcBef>
            <a:spcAft>
              <a:spcPct val="35000"/>
            </a:spcAft>
            <a:buNone/>
          </a:pPr>
          <a:r>
            <a:rPr lang="en-GB" sz="1600" kern="1200" dirty="0">
              <a:latin typeface="Univers" panose="020B0503020202020204" pitchFamily="34" charset="0"/>
            </a:rPr>
            <a:t>Unintended actions</a:t>
          </a:r>
        </a:p>
      </dsp:txBody>
      <dsp:txXfrm>
        <a:off x="2213610" y="995535"/>
        <a:ext cx="1515319" cy="734798"/>
      </dsp:txXfrm>
    </dsp:sp>
    <dsp:sp modelId="{F28EBAE6-1FC4-49D7-8392-15242AE788E2}">
      <dsp:nvSpPr>
        <dsp:cNvPr id="0" name=""/>
        <dsp:cNvSpPr/>
      </dsp:nvSpPr>
      <dsp:spPr>
        <a:xfrm rot="19457599">
          <a:off x="3679514" y="1125571"/>
          <a:ext cx="768971" cy="25927"/>
        </a:xfrm>
        <a:custGeom>
          <a:avLst/>
          <a:gdLst/>
          <a:ahLst/>
          <a:cxnLst/>
          <a:rect l="0" t="0" r="0" b="0"/>
          <a:pathLst>
            <a:path>
              <a:moveTo>
                <a:pt x="0" y="12963"/>
              </a:moveTo>
              <a:lnTo>
                <a:pt x="768971" y="12963"/>
              </a:lnTo>
            </a:path>
          </a:pathLst>
        </a:custGeom>
        <a:noFill/>
        <a:ln w="12700" cap="flat" cmpd="sng" algn="ctr">
          <a:solidFill>
            <a:schemeClr val="accent3">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a:off x="4044775" y="1119310"/>
        <a:ext cx="38448" cy="38448"/>
      </dsp:txXfrm>
    </dsp:sp>
    <dsp:sp modelId="{ED150C48-ABB8-46CD-BE43-925D4CCD12CB}">
      <dsp:nvSpPr>
        <dsp:cNvPr id="0" name=""/>
        <dsp:cNvSpPr/>
      </dsp:nvSpPr>
      <dsp:spPr>
        <a:xfrm>
          <a:off x="4376208" y="523875"/>
          <a:ext cx="1561041" cy="780520"/>
        </a:xfrm>
        <a:prstGeom prst="roundRect">
          <a:avLst>
            <a:gd name="adj" fmla="val 10000"/>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160" tIns="10160" rIns="10160" bIns="10160" numCol="1" spcCol="1270" anchor="ctr" anchorCtr="0">
          <a:noAutofit/>
        </a:bodyPr>
        <a:lstStyle/>
        <a:p>
          <a:pPr marL="0" lvl="0" indent="0" algn="ctr" defTabSz="711200">
            <a:lnSpc>
              <a:spcPct val="90000"/>
            </a:lnSpc>
            <a:spcBef>
              <a:spcPct val="0"/>
            </a:spcBef>
            <a:spcAft>
              <a:spcPct val="35000"/>
            </a:spcAft>
            <a:buNone/>
          </a:pPr>
          <a:r>
            <a:rPr lang="en-GB" sz="1600" kern="1200" dirty="0">
              <a:latin typeface="Univers" panose="020B0503020202020204" pitchFamily="34" charset="0"/>
            </a:rPr>
            <a:t>Slips</a:t>
          </a:r>
        </a:p>
      </dsp:txBody>
      <dsp:txXfrm>
        <a:off x="4399069" y="546736"/>
        <a:ext cx="1515319" cy="734798"/>
      </dsp:txXfrm>
    </dsp:sp>
    <dsp:sp modelId="{42E37742-F183-494F-B5F0-0AE15CFCD927}">
      <dsp:nvSpPr>
        <dsp:cNvPr id="0" name=""/>
        <dsp:cNvSpPr/>
      </dsp:nvSpPr>
      <dsp:spPr>
        <a:xfrm>
          <a:off x="5937250" y="901171"/>
          <a:ext cx="624416" cy="25927"/>
        </a:xfrm>
        <a:custGeom>
          <a:avLst/>
          <a:gdLst/>
          <a:ahLst/>
          <a:cxnLst/>
          <a:rect l="0" t="0" r="0" b="0"/>
          <a:pathLst>
            <a:path>
              <a:moveTo>
                <a:pt x="0" y="12963"/>
              </a:moveTo>
              <a:lnTo>
                <a:pt x="624416" y="12963"/>
              </a:lnTo>
            </a:path>
          </a:pathLst>
        </a:custGeom>
        <a:noFill/>
        <a:ln w="12700" cap="flat" cmpd="sng" algn="ctr">
          <a:solidFill>
            <a:schemeClr val="accent4">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a:off x="6233848" y="898525"/>
        <a:ext cx="31220" cy="31220"/>
      </dsp:txXfrm>
    </dsp:sp>
    <dsp:sp modelId="{4F253B6F-C739-41A7-B273-B201BECA7C4E}">
      <dsp:nvSpPr>
        <dsp:cNvPr id="0" name=""/>
        <dsp:cNvSpPr/>
      </dsp:nvSpPr>
      <dsp:spPr>
        <a:xfrm>
          <a:off x="6561666" y="523875"/>
          <a:ext cx="1561041" cy="780520"/>
        </a:xfrm>
        <a:prstGeom prst="roundRect">
          <a:avLst>
            <a:gd name="adj" fmla="val 10000"/>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 tIns="7620" rIns="7620" bIns="7620" numCol="1" spcCol="1270" anchor="ctr" anchorCtr="0">
          <a:noAutofit/>
        </a:bodyPr>
        <a:lstStyle/>
        <a:p>
          <a:pPr marL="0" lvl="0" indent="0" algn="ctr" defTabSz="533400">
            <a:lnSpc>
              <a:spcPct val="90000"/>
            </a:lnSpc>
            <a:spcBef>
              <a:spcPct val="0"/>
            </a:spcBef>
            <a:spcAft>
              <a:spcPct val="35000"/>
            </a:spcAft>
            <a:buNone/>
          </a:pPr>
          <a:r>
            <a:rPr lang="en-GB" sz="1200" kern="1200" dirty="0">
              <a:solidFill>
                <a:schemeClr val="tx1"/>
              </a:solidFill>
              <a:latin typeface="Univers" panose="020B0503020202020204" pitchFamily="34" charset="0"/>
            </a:rPr>
            <a:t>Attention failure (wrong thing by accident)</a:t>
          </a:r>
        </a:p>
      </dsp:txBody>
      <dsp:txXfrm>
        <a:off x="6584527" y="546736"/>
        <a:ext cx="1515319" cy="734798"/>
      </dsp:txXfrm>
    </dsp:sp>
    <dsp:sp modelId="{62A999A1-8E22-4AF9-BB06-047270FFF765}">
      <dsp:nvSpPr>
        <dsp:cNvPr id="0" name=""/>
        <dsp:cNvSpPr/>
      </dsp:nvSpPr>
      <dsp:spPr>
        <a:xfrm rot="2142401">
          <a:off x="3679514" y="1574370"/>
          <a:ext cx="768971" cy="25927"/>
        </a:xfrm>
        <a:custGeom>
          <a:avLst/>
          <a:gdLst/>
          <a:ahLst/>
          <a:cxnLst/>
          <a:rect l="0" t="0" r="0" b="0"/>
          <a:pathLst>
            <a:path>
              <a:moveTo>
                <a:pt x="0" y="12963"/>
              </a:moveTo>
              <a:lnTo>
                <a:pt x="768971" y="12963"/>
              </a:lnTo>
            </a:path>
          </a:pathLst>
        </a:custGeom>
        <a:noFill/>
        <a:ln w="12700" cap="flat" cmpd="sng" algn="ctr">
          <a:solidFill>
            <a:schemeClr val="accent3">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a:off x="4044775" y="1568110"/>
        <a:ext cx="38448" cy="38448"/>
      </dsp:txXfrm>
    </dsp:sp>
    <dsp:sp modelId="{E6E96F3C-FB98-468C-BEAF-EBBFB94C1946}">
      <dsp:nvSpPr>
        <dsp:cNvPr id="0" name=""/>
        <dsp:cNvSpPr/>
      </dsp:nvSpPr>
      <dsp:spPr>
        <a:xfrm>
          <a:off x="4376208" y="1421474"/>
          <a:ext cx="1561041" cy="780520"/>
        </a:xfrm>
        <a:prstGeom prst="roundRect">
          <a:avLst>
            <a:gd name="adj" fmla="val 10000"/>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160" tIns="10160" rIns="10160" bIns="10160" numCol="1" spcCol="1270" anchor="ctr" anchorCtr="0">
          <a:noAutofit/>
        </a:bodyPr>
        <a:lstStyle/>
        <a:p>
          <a:pPr marL="0" lvl="0" indent="0" algn="ctr" defTabSz="711200">
            <a:lnSpc>
              <a:spcPct val="90000"/>
            </a:lnSpc>
            <a:spcBef>
              <a:spcPct val="0"/>
            </a:spcBef>
            <a:spcAft>
              <a:spcPct val="35000"/>
            </a:spcAft>
            <a:buNone/>
          </a:pPr>
          <a:r>
            <a:rPr lang="en-GB" sz="1600" kern="1200" dirty="0">
              <a:latin typeface="Univers" panose="020B0503020202020204" pitchFamily="34" charset="0"/>
            </a:rPr>
            <a:t>Lapses</a:t>
          </a:r>
        </a:p>
      </dsp:txBody>
      <dsp:txXfrm>
        <a:off x="4399069" y="1444335"/>
        <a:ext cx="1515319" cy="734798"/>
      </dsp:txXfrm>
    </dsp:sp>
    <dsp:sp modelId="{68235E2A-C93C-4373-9E91-A08381EACEB5}">
      <dsp:nvSpPr>
        <dsp:cNvPr id="0" name=""/>
        <dsp:cNvSpPr/>
      </dsp:nvSpPr>
      <dsp:spPr>
        <a:xfrm>
          <a:off x="5937250" y="1798770"/>
          <a:ext cx="624416" cy="25927"/>
        </a:xfrm>
        <a:custGeom>
          <a:avLst/>
          <a:gdLst/>
          <a:ahLst/>
          <a:cxnLst/>
          <a:rect l="0" t="0" r="0" b="0"/>
          <a:pathLst>
            <a:path>
              <a:moveTo>
                <a:pt x="0" y="12963"/>
              </a:moveTo>
              <a:lnTo>
                <a:pt x="624416" y="12963"/>
              </a:lnTo>
            </a:path>
          </a:pathLst>
        </a:custGeom>
        <a:noFill/>
        <a:ln w="12700" cap="flat" cmpd="sng" algn="ctr">
          <a:solidFill>
            <a:schemeClr val="accent4">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a:off x="6233848" y="1796124"/>
        <a:ext cx="31220" cy="31220"/>
      </dsp:txXfrm>
    </dsp:sp>
    <dsp:sp modelId="{8703BA66-E069-4E73-BD72-4CD3DB3AEA29}">
      <dsp:nvSpPr>
        <dsp:cNvPr id="0" name=""/>
        <dsp:cNvSpPr/>
      </dsp:nvSpPr>
      <dsp:spPr>
        <a:xfrm>
          <a:off x="6561666" y="1421474"/>
          <a:ext cx="1561041" cy="780520"/>
        </a:xfrm>
        <a:prstGeom prst="roundRect">
          <a:avLst>
            <a:gd name="adj" fmla="val 10000"/>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 tIns="7620" rIns="7620" bIns="7620" numCol="1" spcCol="1270" anchor="ctr" anchorCtr="0">
          <a:noAutofit/>
        </a:bodyPr>
        <a:lstStyle/>
        <a:p>
          <a:pPr marL="0" lvl="0" indent="0" algn="ctr" defTabSz="533400">
            <a:lnSpc>
              <a:spcPct val="90000"/>
            </a:lnSpc>
            <a:spcBef>
              <a:spcPct val="0"/>
            </a:spcBef>
            <a:spcAft>
              <a:spcPct val="35000"/>
            </a:spcAft>
            <a:buNone/>
          </a:pPr>
          <a:r>
            <a:rPr lang="en-GB" sz="1200" kern="1200" dirty="0">
              <a:solidFill>
                <a:schemeClr val="tx1"/>
              </a:solidFill>
              <a:latin typeface="Univers" panose="020B0503020202020204" pitchFamily="34" charset="0"/>
            </a:rPr>
            <a:t>Memory failure (forget to do something)</a:t>
          </a:r>
        </a:p>
      </dsp:txBody>
      <dsp:txXfrm>
        <a:off x="6584527" y="1444335"/>
        <a:ext cx="1515319" cy="734798"/>
      </dsp:txXfrm>
    </dsp:sp>
    <dsp:sp modelId="{5793B714-C001-47D0-BF4B-B96C43C965C7}">
      <dsp:nvSpPr>
        <dsp:cNvPr id="0" name=""/>
        <dsp:cNvSpPr/>
      </dsp:nvSpPr>
      <dsp:spPr>
        <a:xfrm rot="3789830">
          <a:off x="1186959" y="3201269"/>
          <a:ext cx="1383163" cy="25927"/>
        </a:xfrm>
        <a:custGeom>
          <a:avLst/>
          <a:gdLst/>
          <a:ahLst/>
          <a:cxnLst/>
          <a:rect l="0" t="0" r="0" b="0"/>
          <a:pathLst>
            <a:path>
              <a:moveTo>
                <a:pt x="0" y="12963"/>
              </a:moveTo>
              <a:lnTo>
                <a:pt x="1383163" y="12963"/>
              </a:lnTo>
            </a:path>
          </a:pathLst>
        </a:custGeom>
        <a:noFill/>
        <a:ln w="12700" cap="flat" cmpd="sng" algn="ctr">
          <a:solidFill>
            <a:schemeClr val="accent2">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a:off x="1843962" y="3179653"/>
        <a:ext cx="69158" cy="69158"/>
      </dsp:txXfrm>
    </dsp:sp>
    <dsp:sp modelId="{E078F8E1-41D3-4BEA-9009-D3269E764094}">
      <dsp:nvSpPr>
        <dsp:cNvPr id="0" name=""/>
        <dsp:cNvSpPr/>
      </dsp:nvSpPr>
      <dsp:spPr>
        <a:xfrm>
          <a:off x="2190749" y="3441071"/>
          <a:ext cx="1561041" cy="780520"/>
        </a:xfrm>
        <a:prstGeom prst="roundRect">
          <a:avLst>
            <a:gd name="adj" fmla="val 10000"/>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160" tIns="10160" rIns="10160" bIns="10160" numCol="1" spcCol="1270" anchor="ctr" anchorCtr="0">
          <a:noAutofit/>
        </a:bodyPr>
        <a:lstStyle/>
        <a:p>
          <a:pPr marL="0" lvl="0" indent="0" algn="ctr" defTabSz="711200">
            <a:lnSpc>
              <a:spcPct val="90000"/>
            </a:lnSpc>
            <a:spcBef>
              <a:spcPct val="0"/>
            </a:spcBef>
            <a:spcAft>
              <a:spcPct val="35000"/>
            </a:spcAft>
            <a:buNone/>
          </a:pPr>
          <a:r>
            <a:rPr lang="en-GB" sz="1600" kern="1200" dirty="0">
              <a:latin typeface="Univers" panose="020B0503020202020204" pitchFamily="34" charset="0"/>
            </a:rPr>
            <a:t>Intended action</a:t>
          </a:r>
        </a:p>
      </dsp:txBody>
      <dsp:txXfrm>
        <a:off x="2213610" y="3463932"/>
        <a:ext cx="1515319" cy="734798"/>
      </dsp:txXfrm>
    </dsp:sp>
    <dsp:sp modelId="{6EF36DCD-4607-4BF2-A188-54780CD14976}">
      <dsp:nvSpPr>
        <dsp:cNvPr id="0" name=""/>
        <dsp:cNvSpPr/>
      </dsp:nvSpPr>
      <dsp:spPr>
        <a:xfrm rot="18770822">
          <a:off x="3604899" y="3481768"/>
          <a:ext cx="918201" cy="25927"/>
        </a:xfrm>
        <a:custGeom>
          <a:avLst/>
          <a:gdLst/>
          <a:ahLst/>
          <a:cxnLst/>
          <a:rect l="0" t="0" r="0" b="0"/>
          <a:pathLst>
            <a:path>
              <a:moveTo>
                <a:pt x="0" y="12963"/>
              </a:moveTo>
              <a:lnTo>
                <a:pt x="918201" y="12963"/>
              </a:lnTo>
            </a:path>
          </a:pathLst>
        </a:custGeom>
        <a:noFill/>
        <a:ln w="12700" cap="flat" cmpd="sng" algn="ctr">
          <a:solidFill>
            <a:schemeClr val="accent3">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a:off x="4041044" y="3471777"/>
        <a:ext cx="45910" cy="45910"/>
      </dsp:txXfrm>
    </dsp:sp>
    <dsp:sp modelId="{4F9F5F65-9C02-4D59-830B-0037ACD8FF73}">
      <dsp:nvSpPr>
        <dsp:cNvPr id="0" name=""/>
        <dsp:cNvSpPr/>
      </dsp:nvSpPr>
      <dsp:spPr>
        <a:xfrm>
          <a:off x="4376208" y="2767872"/>
          <a:ext cx="1561041" cy="780520"/>
        </a:xfrm>
        <a:prstGeom prst="roundRect">
          <a:avLst>
            <a:gd name="adj" fmla="val 10000"/>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160" tIns="10160" rIns="10160" bIns="10160" numCol="1" spcCol="1270" anchor="ctr" anchorCtr="0">
          <a:noAutofit/>
        </a:bodyPr>
        <a:lstStyle/>
        <a:p>
          <a:pPr marL="0" lvl="0" indent="0" algn="ctr" defTabSz="711200">
            <a:lnSpc>
              <a:spcPct val="90000"/>
            </a:lnSpc>
            <a:spcBef>
              <a:spcPct val="0"/>
            </a:spcBef>
            <a:spcAft>
              <a:spcPct val="35000"/>
            </a:spcAft>
            <a:buNone/>
          </a:pPr>
          <a:r>
            <a:rPr lang="en-GB" sz="1600" kern="1200" dirty="0">
              <a:latin typeface="Univers" panose="020B0503020202020204" pitchFamily="34" charset="0"/>
            </a:rPr>
            <a:t>Mistakes</a:t>
          </a:r>
        </a:p>
      </dsp:txBody>
      <dsp:txXfrm>
        <a:off x="4399069" y="2790733"/>
        <a:ext cx="1515319" cy="734798"/>
      </dsp:txXfrm>
    </dsp:sp>
    <dsp:sp modelId="{0AC2DF6D-246E-457F-8322-8783B9A6A4A1}">
      <dsp:nvSpPr>
        <dsp:cNvPr id="0" name=""/>
        <dsp:cNvSpPr/>
      </dsp:nvSpPr>
      <dsp:spPr>
        <a:xfrm rot="19457599">
          <a:off x="5864972" y="2920769"/>
          <a:ext cx="768971" cy="25927"/>
        </a:xfrm>
        <a:custGeom>
          <a:avLst/>
          <a:gdLst/>
          <a:ahLst/>
          <a:cxnLst/>
          <a:rect l="0" t="0" r="0" b="0"/>
          <a:pathLst>
            <a:path>
              <a:moveTo>
                <a:pt x="0" y="12963"/>
              </a:moveTo>
              <a:lnTo>
                <a:pt x="768971" y="12963"/>
              </a:lnTo>
            </a:path>
          </a:pathLst>
        </a:custGeom>
        <a:noFill/>
        <a:ln w="12700" cap="flat" cmpd="sng" algn="ctr">
          <a:solidFill>
            <a:schemeClr val="accent4">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a:off x="6230234" y="2914508"/>
        <a:ext cx="38448" cy="38448"/>
      </dsp:txXfrm>
    </dsp:sp>
    <dsp:sp modelId="{CD72F3B6-6502-4533-B410-EDE957682796}">
      <dsp:nvSpPr>
        <dsp:cNvPr id="0" name=""/>
        <dsp:cNvSpPr/>
      </dsp:nvSpPr>
      <dsp:spPr>
        <a:xfrm>
          <a:off x="6561666" y="2319073"/>
          <a:ext cx="1561041" cy="780520"/>
        </a:xfrm>
        <a:prstGeom prst="roundRect">
          <a:avLst>
            <a:gd name="adj" fmla="val 10000"/>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 tIns="7620" rIns="7620" bIns="7620" numCol="1" spcCol="1270" anchor="ctr" anchorCtr="0">
          <a:noAutofit/>
        </a:bodyPr>
        <a:lstStyle/>
        <a:p>
          <a:pPr marL="0" lvl="0" indent="0" algn="ctr" defTabSz="533400">
            <a:lnSpc>
              <a:spcPct val="90000"/>
            </a:lnSpc>
            <a:spcBef>
              <a:spcPct val="0"/>
            </a:spcBef>
            <a:spcAft>
              <a:spcPct val="35000"/>
            </a:spcAft>
            <a:buNone/>
          </a:pPr>
          <a:r>
            <a:rPr lang="en-GB" sz="1200" kern="1200" dirty="0">
              <a:solidFill>
                <a:schemeClr val="tx1"/>
              </a:solidFill>
              <a:latin typeface="Univers" panose="020B0503020202020204" pitchFamily="34" charset="0"/>
            </a:rPr>
            <a:t>Rule-based (misapply good rule/apply bad rule)</a:t>
          </a:r>
        </a:p>
      </dsp:txBody>
      <dsp:txXfrm>
        <a:off x="6584527" y="2341934"/>
        <a:ext cx="1515319" cy="734798"/>
      </dsp:txXfrm>
    </dsp:sp>
    <dsp:sp modelId="{7423F2D0-9A73-42E4-836C-72A137F95ED8}">
      <dsp:nvSpPr>
        <dsp:cNvPr id="0" name=""/>
        <dsp:cNvSpPr/>
      </dsp:nvSpPr>
      <dsp:spPr>
        <a:xfrm rot="2142401">
          <a:off x="5864972" y="3369568"/>
          <a:ext cx="768971" cy="25927"/>
        </a:xfrm>
        <a:custGeom>
          <a:avLst/>
          <a:gdLst/>
          <a:ahLst/>
          <a:cxnLst/>
          <a:rect l="0" t="0" r="0" b="0"/>
          <a:pathLst>
            <a:path>
              <a:moveTo>
                <a:pt x="0" y="12963"/>
              </a:moveTo>
              <a:lnTo>
                <a:pt x="768971" y="12963"/>
              </a:lnTo>
            </a:path>
          </a:pathLst>
        </a:custGeom>
        <a:noFill/>
        <a:ln w="12700" cap="flat" cmpd="sng" algn="ctr">
          <a:solidFill>
            <a:schemeClr val="accent4">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a:off x="6230234" y="3363308"/>
        <a:ext cx="38448" cy="38448"/>
      </dsp:txXfrm>
    </dsp:sp>
    <dsp:sp modelId="{52F3B9FB-D0BB-48E8-B2BE-6A9A577D99F7}">
      <dsp:nvSpPr>
        <dsp:cNvPr id="0" name=""/>
        <dsp:cNvSpPr/>
      </dsp:nvSpPr>
      <dsp:spPr>
        <a:xfrm>
          <a:off x="6561666" y="3216672"/>
          <a:ext cx="1561041" cy="780520"/>
        </a:xfrm>
        <a:prstGeom prst="roundRect">
          <a:avLst>
            <a:gd name="adj" fmla="val 10000"/>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 tIns="7620" rIns="7620" bIns="7620" numCol="1" spcCol="1270" anchor="ctr" anchorCtr="0">
          <a:noAutofit/>
        </a:bodyPr>
        <a:lstStyle/>
        <a:p>
          <a:pPr marL="0" lvl="0" indent="0" algn="ctr" defTabSz="533400">
            <a:lnSpc>
              <a:spcPct val="90000"/>
            </a:lnSpc>
            <a:spcBef>
              <a:spcPct val="0"/>
            </a:spcBef>
            <a:spcAft>
              <a:spcPct val="35000"/>
            </a:spcAft>
            <a:buNone/>
          </a:pPr>
          <a:r>
            <a:rPr lang="en-GB" sz="1200" kern="1200" dirty="0">
              <a:solidFill>
                <a:schemeClr val="tx1"/>
              </a:solidFill>
              <a:latin typeface="Univers" panose="020B0503020202020204" pitchFamily="34" charset="0"/>
            </a:rPr>
            <a:t>Knowledge-based</a:t>
          </a:r>
        </a:p>
      </dsp:txBody>
      <dsp:txXfrm>
        <a:off x="6584527" y="3239533"/>
        <a:ext cx="1515319" cy="734798"/>
      </dsp:txXfrm>
    </dsp:sp>
    <dsp:sp modelId="{56C7A519-924C-4B9B-B1F1-1FA60264F133}">
      <dsp:nvSpPr>
        <dsp:cNvPr id="0" name=""/>
        <dsp:cNvSpPr/>
      </dsp:nvSpPr>
      <dsp:spPr>
        <a:xfrm rot="2829178">
          <a:off x="3604899" y="4154968"/>
          <a:ext cx="918201" cy="25927"/>
        </a:xfrm>
        <a:custGeom>
          <a:avLst/>
          <a:gdLst/>
          <a:ahLst/>
          <a:cxnLst/>
          <a:rect l="0" t="0" r="0" b="0"/>
          <a:pathLst>
            <a:path>
              <a:moveTo>
                <a:pt x="0" y="12963"/>
              </a:moveTo>
              <a:lnTo>
                <a:pt x="918201" y="12963"/>
              </a:lnTo>
            </a:path>
          </a:pathLst>
        </a:custGeom>
        <a:noFill/>
        <a:ln w="12700" cap="flat" cmpd="sng" algn="ctr">
          <a:solidFill>
            <a:schemeClr val="accent3">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a:off x="4041044" y="4144976"/>
        <a:ext cx="45910" cy="45910"/>
      </dsp:txXfrm>
    </dsp:sp>
    <dsp:sp modelId="{394BC38C-D6FA-4E69-9AE0-45A964D3D76F}">
      <dsp:nvSpPr>
        <dsp:cNvPr id="0" name=""/>
        <dsp:cNvSpPr/>
      </dsp:nvSpPr>
      <dsp:spPr>
        <a:xfrm>
          <a:off x="4376208" y="4114271"/>
          <a:ext cx="1561041" cy="780520"/>
        </a:xfrm>
        <a:prstGeom prst="roundRect">
          <a:avLst>
            <a:gd name="adj" fmla="val 10000"/>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160" tIns="10160" rIns="10160" bIns="10160" numCol="1" spcCol="1270" anchor="ctr" anchorCtr="0">
          <a:noAutofit/>
        </a:bodyPr>
        <a:lstStyle/>
        <a:p>
          <a:pPr marL="0" lvl="0" indent="0" algn="ctr" defTabSz="711200">
            <a:lnSpc>
              <a:spcPct val="90000"/>
            </a:lnSpc>
            <a:spcBef>
              <a:spcPct val="0"/>
            </a:spcBef>
            <a:spcAft>
              <a:spcPct val="35000"/>
            </a:spcAft>
            <a:buNone/>
          </a:pPr>
          <a:r>
            <a:rPr lang="en-GB" sz="1600" kern="1200" dirty="0">
              <a:latin typeface="Univers" panose="020B0503020202020204" pitchFamily="34" charset="0"/>
            </a:rPr>
            <a:t>Violations</a:t>
          </a:r>
        </a:p>
      </dsp:txBody>
      <dsp:txXfrm>
        <a:off x="4399069" y="4137132"/>
        <a:ext cx="1515319" cy="734798"/>
      </dsp:txXfrm>
    </dsp:sp>
    <dsp:sp modelId="{32054998-1BFB-4545-AAD7-52E51B01D5C8}">
      <dsp:nvSpPr>
        <dsp:cNvPr id="0" name=""/>
        <dsp:cNvSpPr/>
      </dsp:nvSpPr>
      <dsp:spPr>
        <a:xfrm>
          <a:off x="5937250" y="4491567"/>
          <a:ext cx="624416" cy="25927"/>
        </a:xfrm>
        <a:custGeom>
          <a:avLst/>
          <a:gdLst/>
          <a:ahLst/>
          <a:cxnLst/>
          <a:rect l="0" t="0" r="0" b="0"/>
          <a:pathLst>
            <a:path>
              <a:moveTo>
                <a:pt x="0" y="12963"/>
              </a:moveTo>
              <a:lnTo>
                <a:pt x="624416" y="12963"/>
              </a:lnTo>
            </a:path>
          </a:pathLst>
        </a:custGeom>
        <a:noFill/>
        <a:ln w="12700" cap="flat" cmpd="sng" algn="ctr">
          <a:solidFill>
            <a:schemeClr val="accent4">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a:off x="6233848" y="4488921"/>
        <a:ext cx="31220" cy="31220"/>
      </dsp:txXfrm>
    </dsp:sp>
    <dsp:sp modelId="{1EE8F737-2DA6-46B6-A5C7-9EA41D7A51F3}">
      <dsp:nvSpPr>
        <dsp:cNvPr id="0" name=""/>
        <dsp:cNvSpPr/>
      </dsp:nvSpPr>
      <dsp:spPr>
        <a:xfrm>
          <a:off x="6561666" y="4114271"/>
          <a:ext cx="1561041" cy="780520"/>
        </a:xfrm>
        <a:prstGeom prst="roundRect">
          <a:avLst>
            <a:gd name="adj" fmla="val 10000"/>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 tIns="7620" rIns="7620" bIns="7620" numCol="1" spcCol="1270" anchor="ctr" anchorCtr="0">
          <a:noAutofit/>
        </a:bodyPr>
        <a:lstStyle/>
        <a:p>
          <a:pPr marL="0" lvl="0" indent="0" algn="ctr" defTabSz="533400">
            <a:lnSpc>
              <a:spcPct val="90000"/>
            </a:lnSpc>
            <a:spcBef>
              <a:spcPct val="0"/>
            </a:spcBef>
            <a:spcAft>
              <a:spcPct val="35000"/>
            </a:spcAft>
            <a:buNone/>
          </a:pPr>
          <a:r>
            <a:rPr lang="en-GB" sz="1200" kern="1200" dirty="0">
              <a:solidFill>
                <a:schemeClr val="tx1"/>
              </a:solidFill>
              <a:latin typeface="Univers" panose="020B0503020202020204" pitchFamily="34" charset="0"/>
            </a:rPr>
            <a:t>Knowingly break the rules</a:t>
          </a:r>
        </a:p>
      </dsp:txBody>
      <dsp:txXfrm>
        <a:off x="6584527" y="4137132"/>
        <a:ext cx="1515319" cy="734798"/>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20269A4-FD2F-4FA0-A391-0E759FBD75DD}">
      <dsp:nvSpPr>
        <dsp:cNvPr id="0" name=""/>
        <dsp:cNvSpPr/>
      </dsp:nvSpPr>
      <dsp:spPr>
        <a:xfrm>
          <a:off x="0" y="1983498"/>
          <a:ext cx="1016000" cy="1451669"/>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GB" sz="1300" kern="1200" dirty="0">
              <a:latin typeface="Univers" panose="020B0503020202020204" pitchFamily="34" charset="0"/>
            </a:rPr>
            <a:t>Worker washes pipe without inserting a slip band</a:t>
          </a:r>
        </a:p>
      </dsp:txBody>
      <dsp:txXfrm>
        <a:off x="29758" y="2013256"/>
        <a:ext cx="956484" cy="1392153"/>
      </dsp:txXfrm>
    </dsp:sp>
    <dsp:sp modelId="{5F970FA5-9DB1-486C-ADBE-00AAB2016FC1}">
      <dsp:nvSpPr>
        <dsp:cNvPr id="0" name=""/>
        <dsp:cNvSpPr/>
      </dsp:nvSpPr>
      <dsp:spPr>
        <a:xfrm>
          <a:off x="1117599" y="2583349"/>
          <a:ext cx="215392" cy="251968"/>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444500">
            <a:lnSpc>
              <a:spcPct val="90000"/>
            </a:lnSpc>
            <a:spcBef>
              <a:spcPct val="0"/>
            </a:spcBef>
            <a:spcAft>
              <a:spcPct val="35000"/>
            </a:spcAft>
            <a:buNone/>
          </a:pPr>
          <a:endParaRPr lang="en-GB" sz="1000" kern="1200">
            <a:latin typeface="Univers" panose="020B0503020202020204" pitchFamily="34" charset="0"/>
          </a:endParaRPr>
        </a:p>
      </dsp:txBody>
      <dsp:txXfrm>
        <a:off x="1117599" y="2633743"/>
        <a:ext cx="150774" cy="151180"/>
      </dsp:txXfrm>
    </dsp:sp>
    <dsp:sp modelId="{C4AB3C72-BD66-4AD8-B449-C6ED2EA11F01}">
      <dsp:nvSpPr>
        <dsp:cNvPr id="0" name=""/>
        <dsp:cNvSpPr/>
      </dsp:nvSpPr>
      <dsp:spPr>
        <a:xfrm>
          <a:off x="1422399" y="1983498"/>
          <a:ext cx="1016000" cy="1451669"/>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GB" sz="1300" kern="1200" dirty="0">
              <a:latin typeface="Univers" panose="020B0503020202020204" pitchFamily="34" charset="0"/>
            </a:rPr>
            <a:t>Water leaks into MIC tank</a:t>
          </a:r>
        </a:p>
      </dsp:txBody>
      <dsp:txXfrm>
        <a:off x="1452157" y="2013256"/>
        <a:ext cx="956484" cy="1392153"/>
      </dsp:txXfrm>
    </dsp:sp>
    <dsp:sp modelId="{110EEF06-95EC-4B6D-BECC-64C23ED61EE4}">
      <dsp:nvSpPr>
        <dsp:cNvPr id="0" name=""/>
        <dsp:cNvSpPr/>
      </dsp:nvSpPr>
      <dsp:spPr>
        <a:xfrm>
          <a:off x="2539999" y="2583349"/>
          <a:ext cx="215392" cy="251968"/>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444500">
            <a:lnSpc>
              <a:spcPct val="90000"/>
            </a:lnSpc>
            <a:spcBef>
              <a:spcPct val="0"/>
            </a:spcBef>
            <a:spcAft>
              <a:spcPct val="35000"/>
            </a:spcAft>
            <a:buNone/>
          </a:pPr>
          <a:endParaRPr lang="en-GB" sz="1000" kern="1200">
            <a:latin typeface="Univers" panose="020B0503020202020204" pitchFamily="34" charset="0"/>
          </a:endParaRPr>
        </a:p>
      </dsp:txBody>
      <dsp:txXfrm>
        <a:off x="2539999" y="2633743"/>
        <a:ext cx="150774" cy="151180"/>
      </dsp:txXfrm>
    </dsp:sp>
    <dsp:sp modelId="{D5A5D2A1-34A7-41C8-88A2-6E155EB41EDF}">
      <dsp:nvSpPr>
        <dsp:cNvPr id="0" name=""/>
        <dsp:cNvSpPr/>
      </dsp:nvSpPr>
      <dsp:spPr>
        <a:xfrm>
          <a:off x="2844799" y="1983498"/>
          <a:ext cx="1016000" cy="1451669"/>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GB" sz="1300" kern="1200" dirty="0">
              <a:latin typeface="Univers" panose="020B0503020202020204" pitchFamily="34" charset="0"/>
            </a:rPr>
            <a:t>Explosion occurs</a:t>
          </a:r>
        </a:p>
      </dsp:txBody>
      <dsp:txXfrm>
        <a:off x="2874557" y="2013256"/>
        <a:ext cx="956484" cy="1392153"/>
      </dsp:txXfrm>
    </dsp:sp>
    <dsp:sp modelId="{415B3D8D-5A36-4DC6-9ACE-A8AE126F3D0E}">
      <dsp:nvSpPr>
        <dsp:cNvPr id="0" name=""/>
        <dsp:cNvSpPr/>
      </dsp:nvSpPr>
      <dsp:spPr>
        <a:xfrm>
          <a:off x="3962400" y="2583349"/>
          <a:ext cx="215391" cy="251968"/>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444500">
            <a:lnSpc>
              <a:spcPct val="90000"/>
            </a:lnSpc>
            <a:spcBef>
              <a:spcPct val="0"/>
            </a:spcBef>
            <a:spcAft>
              <a:spcPct val="35000"/>
            </a:spcAft>
            <a:buNone/>
          </a:pPr>
          <a:endParaRPr lang="en-GB" sz="1000" kern="1200">
            <a:latin typeface="Univers" panose="020B0503020202020204" pitchFamily="34" charset="0"/>
          </a:endParaRPr>
        </a:p>
      </dsp:txBody>
      <dsp:txXfrm>
        <a:off x="3962400" y="2633743"/>
        <a:ext cx="150774" cy="151180"/>
      </dsp:txXfrm>
    </dsp:sp>
    <dsp:sp modelId="{82328891-A57D-4DEB-8053-B3E9A3169B4C}">
      <dsp:nvSpPr>
        <dsp:cNvPr id="0" name=""/>
        <dsp:cNvSpPr/>
      </dsp:nvSpPr>
      <dsp:spPr>
        <a:xfrm>
          <a:off x="4267199" y="1983498"/>
          <a:ext cx="1016000" cy="1451669"/>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GB" sz="1300" kern="1200" dirty="0">
              <a:latin typeface="Univers" panose="020B0503020202020204" pitchFamily="34" charset="0"/>
            </a:rPr>
            <a:t>Relief valve opens</a:t>
          </a:r>
        </a:p>
      </dsp:txBody>
      <dsp:txXfrm>
        <a:off x="4296957" y="2013256"/>
        <a:ext cx="956484" cy="1392153"/>
      </dsp:txXfrm>
    </dsp:sp>
    <dsp:sp modelId="{B4781A60-017B-4281-A661-CA0FD68930F5}">
      <dsp:nvSpPr>
        <dsp:cNvPr id="0" name=""/>
        <dsp:cNvSpPr/>
      </dsp:nvSpPr>
      <dsp:spPr>
        <a:xfrm>
          <a:off x="5384799" y="2583349"/>
          <a:ext cx="215392" cy="251968"/>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444500">
            <a:lnSpc>
              <a:spcPct val="90000"/>
            </a:lnSpc>
            <a:spcBef>
              <a:spcPct val="0"/>
            </a:spcBef>
            <a:spcAft>
              <a:spcPct val="35000"/>
            </a:spcAft>
            <a:buNone/>
          </a:pPr>
          <a:endParaRPr lang="en-GB" sz="1000" kern="1200">
            <a:latin typeface="Univers" panose="020B0503020202020204" pitchFamily="34" charset="0"/>
          </a:endParaRPr>
        </a:p>
      </dsp:txBody>
      <dsp:txXfrm>
        <a:off x="5384799" y="2633743"/>
        <a:ext cx="150774" cy="151180"/>
      </dsp:txXfrm>
    </dsp:sp>
    <dsp:sp modelId="{C5F5279A-B0C8-4C7E-8B7D-757CB81DFB71}">
      <dsp:nvSpPr>
        <dsp:cNvPr id="0" name=""/>
        <dsp:cNvSpPr/>
      </dsp:nvSpPr>
      <dsp:spPr>
        <a:xfrm>
          <a:off x="5689599" y="1983498"/>
          <a:ext cx="1016000" cy="1451669"/>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GB" sz="1300" kern="1200" dirty="0">
              <a:latin typeface="Univers" panose="020B0503020202020204" pitchFamily="34" charset="0"/>
            </a:rPr>
            <a:t>MIC vented into air</a:t>
          </a:r>
        </a:p>
      </dsp:txBody>
      <dsp:txXfrm>
        <a:off x="5719357" y="2013256"/>
        <a:ext cx="956484" cy="1392153"/>
      </dsp:txXfrm>
    </dsp:sp>
    <dsp:sp modelId="{0D2C840C-6B28-403E-930E-D45521526B9F}">
      <dsp:nvSpPr>
        <dsp:cNvPr id="0" name=""/>
        <dsp:cNvSpPr/>
      </dsp:nvSpPr>
      <dsp:spPr>
        <a:xfrm>
          <a:off x="6807200" y="2583349"/>
          <a:ext cx="215392" cy="251968"/>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444500">
            <a:lnSpc>
              <a:spcPct val="90000"/>
            </a:lnSpc>
            <a:spcBef>
              <a:spcPct val="0"/>
            </a:spcBef>
            <a:spcAft>
              <a:spcPct val="35000"/>
            </a:spcAft>
            <a:buNone/>
          </a:pPr>
          <a:endParaRPr lang="en-GB" sz="1000" kern="1200">
            <a:latin typeface="Univers" panose="020B0503020202020204" pitchFamily="34" charset="0"/>
          </a:endParaRPr>
        </a:p>
      </dsp:txBody>
      <dsp:txXfrm>
        <a:off x="6807200" y="2633743"/>
        <a:ext cx="150774" cy="151180"/>
      </dsp:txXfrm>
    </dsp:sp>
    <dsp:sp modelId="{E70BD9FE-0ED2-4AA1-8621-DF678F52673F}">
      <dsp:nvSpPr>
        <dsp:cNvPr id="0" name=""/>
        <dsp:cNvSpPr/>
      </dsp:nvSpPr>
      <dsp:spPr>
        <a:xfrm>
          <a:off x="7112000" y="1983498"/>
          <a:ext cx="1016000" cy="1451669"/>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GB" sz="1300" kern="1200" dirty="0">
              <a:latin typeface="Univers" panose="020B0503020202020204" pitchFamily="34" charset="0"/>
            </a:rPr>
            <a:t>Wind carries MIC into populated area around plant</a:t>
          </a:r>
        </a:p>
      </dsp:txBody>
      <dsp:txXfrm>
        <a:off x="7141758" y="2013256"/>
        <a:ext cx="956484" cy="1392153"/>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B0677D4-A64D-4CCB-AAA5-46064504C287}">
      <dsp:nvSpPr>
        <dsp:cNvPr id="0" name=""/>
        <dsp:cNvSpPr/>
      </dsp:nvSpPr>
      <dsp:spPr>
        <a:xfrm>
          <a:off x="6997" y="2266123"/>
          <a:ext cx="1219557" cy="1186210"/>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kern="1200" dirty="0">
              <a:latin typeface="Univers" panose="020B0503020202020204" pitchFamily="34" charset="0"/>
            </a:rPr>
            <a:t>Problem definition</a:t>
          </a:r>
        </a:p>
      </dsp:txBody>
      <dsp:txXfrm>
        <a:off x="41740" y="2300866"/>
        <a:ext cx="1150071" cy="1116724"/>
      </dsp:txXfrm>
    </dsp:sp>
    <dsp:sp modelId="{1894A00F-A333-4408-83CA-9B59D276F6C6}">
      <dsp:nvSpPr>
        <dsp:cNvPr id="0" name=""/>
        <dsp:cNvSpPr/>
      </dsp:nvSpPr>
      <dsp:spPr>
        <a:xfrm>
          <a:off x="1348511" y="2708003"/>
          <a:ext cx="258546" cy="302450"/>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466725">
            <a:lnSpc>
              <a:spcPct val="90000"/>
            </a:lnSpc>
            <a:spcBef>
              <a:spcPct val="0"/>
            </a:spcBef>
            <a:spcAft>
              <a:spcPct val="35000"/>
            </a:spcAft>
            <a:buNone/>
          </a:pPr>
          <a:endParaRPr lang="en-GB" sz="1050" kern="1200">
            <a:latin typeface="Univers" panose="020B0503020202020204" pitchFamily="34" charset="0"/>
          </a:endParaRPr>
        </a:p>
      </dsp:txBody>
      <dsp:txXfrm>
        <a:off x="1348511" y="2768493"/>
        <a:ext cx="180982" cy="181470"/>
      </dsp:txXfrm>
    </dsp:sp>
    <dsp:sp modelId="{3BCBC871-3CD4-4C55-BB39-2251B984EB78}">
      <dsp:nvSpPr>
        <dsp:cNvPr id="0" name=""/>
        <dsp:cNvSpPr/>
      </dsp:nvSpPr>
      <dsp:spPr>
        <a:xfrm>
          <a:off x="1714378" y="2266123"/>
          <a:ext cx="1219557" cy="1186210"/>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kern="1200" dirty="0">
              <a:latin typeface="Univers" panose="020B0503020202020204" pitchFamily="34" charset="0"/>
            </a:rPr>
            <a:t>Understand and represent tasks</a:t>
          </a:r>
        </a:p>
      </dsp:txBody>
      <dsp:txXfrm>
        <a:off x="1749121" y="2300866"/>
        <a:ext cx="1150071" cy="1116724"/>
      </dsp:txXfrm>
    </dsp:sp>
    <dsp:sp modelId="{407D361A-2A38-4ABE-A744-9AB5C555B1CD}">
      <dsp:nvSpPr>
        <dsp:cNvPr id="0" name=""/>
        <dsp:cNvSpPr/>
      </dsp:nvSpPr>
      <dsp:spPr>
        <a:xfrm>
          <a:off x="3055892" y="2708003"/>
          <a:ext cx="258546" cy="302450"/>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466725">
            <a:lnSpc>
              <a:spcPct val="90000"/>
            </a:lnSpc>
            <a:spcBef>
              <a:spcPct val="0"/>
            </a:spcBef>
            <a:spcAft>
              <a:spcPct val="35000"/>
            </a:spcAft>
            <a:buNone/>
          </a:pPr>
          <a:endParaRPr lang="en-GB" sz="1050" kern="1200">
            <a:latin typeface="Univers" panose="020B0503020202020204" pitchFamily="34" charset="0"/>
          </a:endParaRPr>
        </a:p>
      </dsp:txBody>
      <dsp:txXfrm>
        <a:off x="3055892" y="2768493"/>
        <a:ext cx="180982" cy="181470"/>
      </dsp:txXfrm>
    </dsp:sp>
    <dsp:sp modelId="{2129B1E3-38EC-4969-BBA5-00045C714247}">
      <dsp:nvSpPr>
        <dsp:cNvPr id="0" name=""/>
        <dsp:cNvSpPr/>
      </dsp:nvSpPr>
      <dsp:spPr>
        <a:xfrm>
          <a:off x="3421760" y="2266123"/>
          <a:ext cx="1360282" cy="1186210"/>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kern="1200" dirty="0">
              <a:latin typeface="Univers" panose="020B0503020202020204" pitchFamily="34" charset="0"/>
            </a:rPr>
            <a:t>Analyse human performance variation</a:t>
          </a:r>
        </a:p>
      </dsp:txBody>
      <dsp:txXfrm>
        <a:off x="3456503" y="2300866"/>
        <a:ext cx="1290796" cy="1116724"/>
      </dsp:txXfrm>
    </dsp:sp>
    <dsp:sp modelId="{D65E104D-0DC1-4CD5-8AA7-F5C36CF7869C}">
      <dsp:nvSpPr>
        <dsp:cNvPr id="0" name=""/>
        <dsp:cNvSpPr/>
      </dsp:nvSpPr>
      <dsp:spPr>
        <a:xfrm>
          <a:off x="4903998" y="2708003"/>
          <a:ext cx="258546" cy="302450"/>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466725">
            <a:lnSpc>
              <a:spcPct val="90000"/>
            </a:lnSpc>
            <a:spcBef>
              <a:spcPct val="0"/>
            </a:spcBef>
            <a:spcAft>
              <a:spcPct val="35000"/>
            </a:spcAft>
            <a:buNone/>
          </a:pPr>
          <a:endParaRPr lang="en-GB" sz="1050" kern="1200">
            <a:latin typeface="Univers" panose="020B0503020202020204" pitchFamily="34" charset="0"/>
          </a:endParaRPr>
        </a:p>
      </dsp:txBody>
      <dsp:txXfrm>
        <a:off x="4903998" y="2768493"/>
        <a:ext cx="180982" cy="181470"/>
      </dsp:txXfrm>
    </dsp:sp>
    <dsp:sp modelId="{D07CE1C9-4179-4FAA-B40D-EC5522AE3D9D}">
      <dsp:nvSpPr>
        <dsp:cNvPr id="0" name=""/>
        <dsp:cNvSpPr/>
      </dsp:nvSpPr>
      <dsp:spPr>
        <a:xfrm>
          <a:off x="5269865" y="2266123"/>
          <a:ext cx="1219557" cy="1186210"/>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kern="1200" dirty="0">
              <a:latin typeface="Univers" panose="020B0503020202020204" pitchFamily="34" charset="0"/>
            </a:rPr>
            <a:t>Assess risk from variation</a:t>
          </a:r>
        </a:p>
      </dsp:txBody>
      <dsp:txXfrm>
        <a:off x="5304608" y="2300866"/>
        <a:ext cx="1150071" cy="1116724"/>
      </dsp:txXfrm>
    </dsp:sp>
    <dsp:sp modelId="{35B6E585-2F66-48CF-B1AB-7523C0D93160}">
      <dsp:nvSpPr>
        <dsp:cNvPr id="0" name=""/>
        <dsp:cNvSpPr/>
      </dsp:nvSpPr>
      <dsp:spPr>
        <a:xfrm>
          <a:off x="6611379" y="2708003"/>
          <a:ext cx="258546" cy="302450"/>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466725">
            <a:lnSpc>
              <a:spcPct val="90000"/>
            </a:lnSpc>
            <a:spcBef>
              <a:spcPct val="0"/>
            </a:spcBef>
            <a:spcAft>
              <a:spcPct val="35000"/>
            </a:spcAft>
            <a:buNone/>
          </a:pPr>
          <a:endParaRPr lang="en-GB" sz="1050" kern="1200">
            <a:latin typeface="Univers" panose="020B0503020202020204" pitchFamily="34" charset="0"/>
          </a:endParaRPr>
        </a:p>
      </dsp:txBody>
      <dsp:txXfrm>
        <a:off x="6611379" y="2768493"/>
        <a:ext cx="180982" cy="181470"/>
      </dsp:txXfrm>
    </dsp:sp>
    <dsp:sp modelId="{37BC931F-6578-40D5-BE4F-88EF06ED0936}">
      <dsp:nvSpPr>
        <dsp:cNvPr id="0" name=""/>
        <dsp:cNvSpPr/>
      </dsp:nvSpPr>
      <dsp:spPr>
        <a:xfrm>
          <a:off x="6977247" y="2266123"/>
          <a:ext cx="1219557" cy="1186210"/>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kern="1200" dirty="0">
              <a:latin typeface="Univers" panose="020B0503020202020204" pitchFamily="34" charset="0"/>
            </a:rPr>
            <a:t>Identify &amp; evaluate changes to the task or system</a:t>
          </a:r>
        </a:p>
      </dsp:txBody>
      <dsp:txXfrm>
        <a:off x="7011990" y="2300866"/>
        <a:ext cx="1150071" cy="1116724"/>
      </dsp:txXfrm>
    </dsp:sp>
    <dsp:sp modelId="{8BCCD0E1-5CC0-413A-AF85-684108A475BF}">
      <dsp:nvSpPr>
        <dsp:cNvPr id="0" name=""/>
        <dsp:cNvSpPr/>
      </dsp:nvSpPr>
      <dsp:spPr>
        <a:xfrm>
          <a:off x="8318760" y="2708003"/>
          <a:ext cx="258546" cy="302450"/>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466725">
            <a:lnSpc>
              <a:spcPct val="90000"/>
            </a:lnSpc>
            <a:spcBef>
              <a:spcPct val="0"/>
            </a:spcBef>
            <a:spcAft>
              <a:spcPct val="35000"/>
            </a:spcAft>
            <a:buNone/>
          </a:pPr>
          <a:endParaRPr lang="en-GB" sz="1050" kern="1200">
            <a:latin typeface="Univers" panose="020B0503020202020204" pitchFamily="34" charset="0"/>
          </a:endParaRPr>
        </a:p>
      </dsp:txBody>
      <dsp:txXfrm>
        <a:off x="8318760" y="2768493"/>
        <a:ext cx="180982" cy="181470"/>
      </dsp:txXfrm>
    </dsp:sp>
    <dsp:sp modelId="{8416CF9D-C517-43E8-85E1-7E8398E40933}">
      <dsp:nvSpPr>
        <dsp:cNvPr id="0" name=""/>
        <dsp:cNvSpPr/>
      </dsp:nvSpPr>
      <dsp:spPr>
        <a:xfrm>
          <a:off x="8684628" y="2266123"/>
          <a:ext cx="1219557" cy="1186210"/>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kern="1200" dirty="0">
              <a:latin typeface="Univers" panose="020B0503020202020204" pitchFamily="34" charset="0"/>
            </a:rPr>
            <a:t>Implement changes</a:t>
          </a:r>
        </a:p>
      </dsp:txBody>
      <dsp:txXfrm>
        <a:off x="8719371" y="2300866"/>
        <a:ext cx="1150071" cy="1116724"/>
      </dsp:txXfrm>
    </dsp:sp>
  </dsp:spTree>
</dsp:drawing>
</file>

<file path=ppt/diagrams/layout1.xml><?xml version="1.0" encoding="utf-8"?>
<dgm:layoutDef xmlns:dgm="http://schemas.openxmlformats.org/drawingml/2006/diagram" xmlns:a="http://schemas.openxmlformats.org/drawingml/2006/main" uniqueId="urn:microsoft.com/office/officeart/2005/8/layout/hierarchy2">
  <dgm:title val=""/>
  <dgm:desc val=""/>
  <dgm:catLst>
    <dgm:cat type="hierarchy" pri="5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diagram">
    <dgm:varLst>
      <dgm:chPref val="1"/>
      <dgm:dir/>
      <dgm:animOne val="branch"/>
      <dgm:animLvl val="lvl"/>
      <dgm:resizeHandles val="exact"/>
    </dgm:varLst>
    <dgm:choose name="Name0">
      <dgm:if name="Name1" func="var" arg="dir" op="equ" val="norm">
        <dgm:alg type="hierChild">
          <dgm:param type="linDir" val="fromT"/>
          <dgm:param type="chAlign" val="l"/>
        </dgm:alg>
      </dgm:if>
      <dgm:else name="Name2">
        <dgm:alg type="hierChild">
          <dgm:param type="linDir" val="fromT"/>
          <dgm:param type="chAlign" val="r"/>
        </dgm:alg>
      </dgm:else>
    </dgm:choose>
    <dgm:shape xmlns:r="http://schemas.openxmlformats.org/officeDocument/2006/relationships" r:blip="">
      <dgm:adjLst/>
    </dgm:shape>
    <dgm:presOf/>
    <dgm:constrLst>
      <dgm:constr type="h" for="des" ptType="node" refType="h"/>
      <dgm:constr type="w" for="des" ptType="node" refType="h" refFor="des" refPtType="node" fact="2"/>
      <dgm:constr type="sibSp" refType="h" refFor="des" refPtType="node" op="equ" fact="0.15"/>
      <dgm:constr type="sibSp" for="des" forName="level2hierChild" refType="h" refFor="des" refPtType="node" op="equ" fact="0.15"/>
      <dgm:constr type="sibSp" for="des" forName="level3hierChild" refType="h" refFor="des" refPtType="node" op="equ" fact="0.15"/>
      <dgm:constr type="sp" for="des" forName="root1" refType="w" refFor="des" refPtType="node" fact="0.4"/>
      <dgm:constr type="sp" for="des" forName="root2" refType="sp" refFor="des" refForName="root1" op="equ"/>
      <dgm:constr type="primFontSz" for="des" ptType="node" op="equ" val="65"/>
      <dgm:constr type="primFontSz" for="des" forName="connTx" op="equ" val="55"/>
      <dgm:constr type="primFontSz" for="des" forName="connTx" refType="primFontSz" refFor="des" refPtType="node" op="lte" fact="0.8"/>
    </dgm:constrLst>
    <dgm:ruleLst/>
    <dgm:forEach name="Name3" axis="ch">
      <dgm:forEach name="Name4" axis="self" ptType="node">
        <dgm:layoutNode name="root1">
          <dgm:choose name="Name5">
            <dgm:if name="Name6" func="var" arg="dir" op="equ" val="norm">
              <dgm:alg type="hierRoot">
                <dgm:param type="hierAlign" val="lCtrCh"/>
              </dgm:alg>
            </dgm:if>
            <dgm:else name="Name7">
              <dgm:alg type="hierRoot">
                <dgm:param type="hierAlign" val="rCtrCh"/>
              </dgm:alg>
            </dgm:else>
          </dgm:choose>
          <dgm:shape xmlns:r="http://schemas.openxmlformats.org/officeDocument/2006/relationships" r:blip="">
            <dgm:adjLst/>
          </dgm:shape>
          <dgm:presOf/>
          <dgm:constrLst/>
          <dgm:ruleLst/>
          <dgm:layoutNode name="LevelOneTextNode" styleLbl="node0">
            <dgm:varLst>
              <dgm:chPref val="3"/>
            </dgm:varLst>
            <dgm:alg type="tx"/>
            <dgm:shape xmlns:r="http://schemas.openxmlformats.org/officeDocument/2006/relationships" type="roundRect" r:blip="">
              <dgm:adjLst>
                <dgm:adj idx="1" val="0.1"/>
              </dgm:adjLst>
            </dgm:shape>
            <dgm:presOf axis="self"/>
            <dgm:constrLst>
              <dgm:constr type="tMarg" refType="primFontSz" fact="0.05"/>
              <dgm:constr type="bMarg" refType="primFontSz" fact="0.05"/>
              <dgm:constr type="lMarg" refType="primFontSz" fact="0.05"/>
              <dgm:constr type="rMarg" refType="primFontSz" fact="0.05"/>
            </dgm:constrLst>
            <dgm:ruleLst>
              <dgm:rule type="primFontSz" val="5" fact="NaN" max="NaN"/>
            </dgm:ruleLst>
          </dgm:layoutNode>
          <dgm:layoutNode name="level2hierChild">
            <dgm:choose name="Name8">
              <dgm:if name="Name9" func="var" arg="dir" op="equ" val="norm">
                <dgm:alg type="hierChild">
                  <dgm:param type="linDir" val="fromT"/>
                  <dgm:param type="chAlign" val="l"/>
                </dgm:alg>
              </dgm:if>
              <dgm:else name="Name10">
                <dgm:alg type="hierChild">
                  <dgm:param type="linDir" val="fromT"/>
                  <dgm:param type="chAlign" val="r"/>
                </dgm:alg>
              </dgm:else>
            </dgm:choose>
            <dgm:shape xmlns:r="http://schemas.openxmlformats.org/officeDocument/2006/relationships" r:blip="">
              <dgm:adjLst/>
            </dgm:shape>
            <dgm:presOf/>
            <dgm:constrLst/>
            <dgm:ruleLst/>
            <dgm:forEach name="repeat" axis="ch">
              <dgm:forEach name="Name11" axis="self" ptType="parTrans" cnt="1">
                <dgm:layoutNode name="conn2-1">
                  <dgm:choose name="Name12">
                    <dgm:if name="Name13" func="var" arg="dir" op="equ" val="norm">
                      <dgm:alg type="conn">
                        <dgm:param type="dim" val="1D"/>
                        <dgm:param type="begPts" val="midR"/>
                        <dgm:param type="endPts" val="midL"/>
                        <dgm:param type="endSty" val="noArr"/>
                      </dgm:alg>
                    </dgm:if>
                    <dgm:else name="Name14">
                      <dgm:alg type="conn">
                        <dgm:param type="dim" val="1D"/>
                        <dgm:param type="begPts" val="midL"/>
                        <dgm:param type="endPts" val="midR"/>
                        <dgm:param type="endSty" val="noArr"/>
                      </dgm:alg>
                    </dgm:else>
                  </dgm:choose>
                  <dgm:shape xmlns:r="http://schemas.openxmlformats.org/officeDocument/2006/relationships" type="conn" r:blip="">
                    <dgm:adjLst/>
                  </dgm:shape>
                  <dgm:presOf axis="self"/>
                  <dgm:constrLst>
                    <dgm:constr type="w" val="1"/>
                    <dgm:constr type="h" val="5"/>
                    <dgm:constr type="connDist"/>
                    <dgm:constr type="begPad"/>
                    <dgm:constr type="endPad"/>
                    <dgm:constr type="userA" for="ch" refType="connDist"/>
                  </dgm:constrLst>
                  <dgm:ruleLst/>
                  <dgm:layoutNode name="connTx">
                    <dgm:alg type="tx">
                      <dgm:param type="autoTxRot" val="grav"/>
                    </dgm:alg>
                    <dgm:shape xmlns:r="http://schemas.openxmlformats.org/officeDocument/2006/relationships" type="rect" r:blip="" hideGeom="1">
                      <dgm:adjLst/>
                    </dgm:shape>
                    <dgm:presOf axis="self"/>
                    <dgm:constrLst>
                      <dgm:constr type="userA"/>
                      <dgm:constr type="w" refType="userA" fact="0.05"/>
                      <dgm:constr type="h" refType="userA" fact="0.05"/>
                      <dgm:constr type="lMarg" val="1"/>
                      <dgm:constr type="rMarg" val="1"/>
                      <dgm:constr type="tMarg"/>
                      <dgm:constr type="bMarg"/>
                    </dgm:constrLst>
                    <dgm:ruleLst>
                      <dgm:rule type="h" val="NaN" fact="0.25" max="NaN"/>
                      <dgm:rule type="w" val="NaN" fact="0.8" max="NaN"/>
                      <dgm:rule type="primFontSz" val="5" fact="NaN" max="NaN"/>
                    </dgm:ruleLst>
                  </dgm:layoutNode>
                </dgm:layoutNode>
              </dgm:forEach>
              <dgm:forEach name="Name15" axis="self" ptType="node">
                <dgm:layoutNode name="root2">
                  <dgm:choose name="Name16">
                    <dgm:if name="Name17" func="var" arg="dir" op="equ" val="norm">
                      <dgm:alg type="hierRoot">
                        <dgm:param type="hierAlign" val="lCtrCh"/>
                      </dgm:alg>
                    </dgm:if>
                    <dgm:else name="Name18">
                      <dgm:alg type="hierRoot">
                        <dgm:param type="hierAlign" val="rCtrCh"/>
                      </dgm:alg>
                    </dgm:else>
                  </dgm:choose>
                  <dgm:shape xmlns:r="http://schemas.openxmlformats.org/officeDocument/2006/relationships" r:blip="">
                    <dgm:adjLst/>
                  </dgm:shape>
                  <dgm:presOf/>
                  <dgm:constrLst/>
                  <dgm:ruleLst/>
                  <dgm:layoutNode name="LevelTwoTextNode">
                    <dgm:varLst>
                      <dgm:chPref val="3"/>
                    </dgm:varLst>
                    <dgm:alg type="tx"/>
                    <dgm:shape xmlns:r="http://schemas.openxmlformats.org/officeDocument/2006/relationships" type="roundRect" r:blip="">
                      <dgm:adjLst>
                        <dgm:adj idx="1" val="0.1"/>
                      </dgm:adjLst>
                    </dgm:shape>
                    <dgm:presOf axis="self"/>
                    <dgm:constrLst>
                      <dgm:constr type="tMarg" refType="primFontSz" fact="0.05"/>
                      <dgm:constr type="bMarg" refType="primFontSz" fact="0.05"/>
                      <dgm:constr type="lMarg" refType="primFontSz" fact="0.05"/>
                      <dgm:constr type="rMarg" refType="primFontSz" fact="0.05"/>
                    </dgm:constrLst>
                    <dgm:ruleLst>
                      <dgm:rule type="primFontSz" val="5" fact="NaN" max="NaN"/>
                    </dgm:ruleLst>
                  </dgm:layoutNode>
                  <dgm:layoutNode name="level3hierChild">
                    <dgm:choose name="Name19">
                      <dgm:if name="Name20" func="var" arg="dir" op="equ" val="norm">
                        <dgm:alg type="hierChild">
                          <dgm:param type="linDir" val="fromT"/>
                          <dgm:param type="chAlign" val="l"/>
                        </dgm:alg>
                      </dgm:if>
                      <dgm:else name="Name21">
                        <dgm:alg type="hierChild">
                          <dgm:param type="linDir" val="fromT"/>
                          <dgm:param type="chAlign" val="r"/>
                        </dgm:alg>
                      </dgm:else>
                    </dgm:choose>
                    <dgm:shape xmlns:r="http://schemas.openxmlformats.org/officeDocument/2006/relationships" r:blip="">
                      <dgm:adjLst/>
                    </dgm:shape>
                    <dgm:presOf/>
                    <dgm:constrLst/>
                    <dgm:ruleLst/>
                    <dgm:forEach name="Name22" ref="repeat"/>
                  </dgm:layoutNode>
                </dgm:layoutNode>
              </dgm:forEach>
            </dgm:forEach>
          </dgm:layoutNode>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process1">
  <dgm:title val=""/>
  <dgm:desc val=""/>
  <dgm:catLst>
    <dgm:cat type="process" pri="1000"/>
    <dgm:cat type="convert" pri="15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w" for="ch" ptType="node" refType="w"/>
      <dgm:constr type="h" for="ch" ptType="node" op="equ"/>
      <dgm:constr type="primFontSz" for="ch" ptType="node" op="equ" val="65"/>
      <dgm:constr type="w" for="ch" ptType="sibTrans" refType="w" refFor="ch" refPtType="node" op="equ" fact="0.4"/>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18" fact="NaN" max="NaN"/>
          <dgm:rule type="h" val="NaN" fact="1.5" max="NaN"/>
          <dgm:rule type="primFontSz" val="5" fact="NaN" max="NaN"/>
          <dgm:rule type="h" val="INF"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 type="begPad" refType="connDist" fact="0.25"/>
            <dgm:constr type="endPad" refType="connDist" fact="0.22"/>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process1">
  <dgm:title val=""/>
  <dgm:desc val=""/>
  <dgm:catLst>
    <dgm:cat type="process" pri="1000"/>
    <dgm:cat type="convert" pri="15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w" for="ch" ptType="node" refType="w"/>
      <dgm:constr type="h" for="ch" ptType="node" op="equ"/>
      <dgm:constr type="primFontSz" for="ch" ptType="node" op="equ" val="65"/>
      <dgm:constr type="w" for="ch" ptType="sibTrans" refType="w" refFor="ch" refPtType="node" op="equ" fact="0.4"/>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18" fact="NaN" max="NaN"/>
          <dgm:rule type="h" val="NaN" fact="1.5" max="NaN"/>
          <dgm:rule type="primFontSz" val="5" fact="NaN" max="NaN"/>
          <dgm:rule type="h" val="INF"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 type="begPad" refType="connDist" fact="0.25"/>
            <dgm:constr type="endPad" refType="connDist" fact="0.22"/>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rawings/drawing1.xml><?xml version="1.0" encoding="utf-8"?>
<c:userShapes xmlns:c="http://schemas.openxmlformats.org/drawingml/2006/chart">
  <cdr:relSizeAnchor xmlns:cdr="http://schemas.openxmlformats.org/drawingml/2006/chartDrawing">
    <cdr:from>
      <cdr:x>0.62684</cdr:x>
      <cdr:y>0.15456</cdr:y>
    </cdr:from>
    <cdr:to>
      <cdr:x>0.78176</cdr:x>
      <cdr:y>0.31836</cdr:y>
    </cdr:to>
    <cdr:sp macro="" textlink="">
      <cdr:nvSpPr>
        <cdr:cNvPr id="2" name="TextBox 1"/>
        <cdr:cNvSpPr txBox="1"/>
      </cdr:nvSpPr>
      <cdr:spPr>
        <a:xfrm xmlns:a="http://schemas.openxmlformats.org/drawingml/2006/main">
          <a:off x="5827059" y="936492"/>
          <a:ext cx="1440756" cy="992521"/>
        </a:xfrm>
        <a:prstGeom xmlns:a="http://schemas.openxmlformats.org/drawingml/2006/main" prst="rect">
          <a:avLst/>
        </a:prstGeom>
      </cdr:spPr>
      <cdr:txBody>
        <a:bodyPr xmlns:a="http://schemas.openxmlformats.org/drawingml/2006/main" vertOverflow="clip" wrap="square" rtlCol="0"/>
        <a:lstStyle xmlns:a="http://schemas.openxmlformats.org/drawingml/2006/main"/>
        <a:p xmlns:a="http://schemas.openxmlformats.org/drawingml/2006/main">
          <a:endParaRPr lang="en-GB" dirty="0"/>
        </a:p>
      </cdr:txBody>
    </cdr:sp>
  </cdr:relSizeAnchor>
  <cdr:relSizeAnchor xmlns:cdr="http://schemas.openxmlformats.org/drawingml/2006/chartDrawing">
    <cdr:from>
      <cdr:x>0.84728</cdr:x>
      <cdr:y>0.00553</cdr:y>
    </cdr:from>
    <cdr:to>
      <cdr:x>0.96182</cdr:x>
      <cdr:y>0.09379</cdr:y>
    </cdr:to>
    <cdr:sp macro="" textlink="">
      <cdr:nvSpPr>
        <cdr:cNvPr id="3" name="TextBox 2"/>
        <cdr:cNvSpPr txBox="1"/>
      </cdr:nvSpPr>
      <cdr:spPr>
        <a:xfrm xmlns:a="http://schemas.openxmlformats.org/drawingml/2006/main">
          <a:off x="7876134" y="32017"/>
          <a:ext cx="1056555" cy="536282"/>
        </a:xfrm>
        <a:prstGeom xmlns:a="http://schemas.openxmlformats.org/drawingml/2006/main" prst="rect">
          <a:avLst/>
        </a:prstGeom>
      </cdr:spPr>
      <cdr:txBody>
        <a:bodyPr xmlns:a="http://schemas.openxmlformats.org/drawingml/2006/main" vertOverflow="clip" wrap="square" rtlCol="0"/>
        <a:lstStyle xmlns:a="http://schemas.openxmlformats.org/drawingml/2006/main"/>
        <a:p xmlns:a="http://schemas.openxmlformats.org/drawingml/2006/main">
          <a:endParaRPr lang="en-GB" dirty="0"/>
        </a:p>
      </cdr:txBody>
    </cdr:sp>
  </cdr:relSizeAnchor>
  <cdr:relSizeAnchor xmlns:cdr="http://schemas.openxmlformats.org/drawingml/2006/chartDrawing">
    <cdr:from>
      <cdr:x>0.84948</cdr:x>
      <cdr:y>0.29786</cdr:y>
    </cdr:from>
    <cdr:to>
      <cdr:x>0.97886</cdr:x>
      <cdr:y>0.38637</cdr:y>
    </cdr:to>
    <cdr:sp macro="" textlink="">
      <cdr:nvSpPr>
        <cdr:cNvPr id="4" name="TextBox 1"/>
        <cdr:cNvSpPr txBox="1"/>
      </cdr:nvSpPr>
      <cdr:spPr>
        <a:xfrm xmlns:a="http://schemas.openxmlformats.org/drawingml/2006/main">
          <a:off x="7880902" y="1801559"/>
          <a:ext cx="1200303" cy="535342"/>
        </a:xfrm>
        <a:prstGeom xmlns:a="http://schemas.openxmlformats.org/drawingml/2006/main" prst="rect">
          <a:avLst/>
        </a:prstGeom>
      </cdr:spPr>
      <cdr:txBody>
        <a:bodyPr xmlns:a="http://schemas.openxmlformats.org/drawingml/2006/main" wrap="square" rtlCol="0"/>
        <a:lstStyle xmlns:a="http://schemas.openxmlformats.org/drawingml/2006/main">
          <a:lvl1pPr marL="0" indent="0">
            <a:defRPr sz="1100">
              <a:latin typeface="+mn-lt"/>
              <a:ea typeface="+mn-ea"/>
              <a:cs typeface="+mn-cs"/>
            </a:defRPr>
          </a:lvl1pPr>
          <a:lvl2pPr marL="457200" indent="0">
            <a:defRPr sz="1100">
              <a:latin typeface="+mn-lt"/>
              <a:ea typeface="+mn-ea"/>
              <a:cs typeface="+mn-cs"/>
            </a:defRPr>
          </a:lvl2pPr>
          <a:lvl3pPr marL="914400" indent="0">
            <a:defRPr sz="1100">
              <a:latin typeface="+mn-lt"/>
              <a:ea typeface="+mn-ea"/>
              <a:cs typeface="+mn-cs"/>
            </a:defRPr>
          </a:lvl3pPr>
          <a:lvl4pPr marL="1371600" indent="0">
            <a:defRPr sz="1100">
              <a:latin typeface="+mn-lt"/>
              <a:ea typeface="+mn-ea"/>
              <a:cs typeface="+mn-cs"/>
            </a:defRPr>
          </a:lvl4pPr>
          <a:lvl5pPr marL="1828800" indent="0">
            <a:defRPr sz="1100">
              <a:latin typeface="+mn-lt"/>
              <a:ea typeface="+mn-ea"/>
              <a:cs typeface="+mn-cs"/>
            </a:defRPr>
          </a:lvl5pPr>
          <a:lvl6pPr marL="2286000" indent="0">
            <a:defRPr sz="1100">
              <a:latin typeface="+mn-lt"/>
              <a:ea typeface="+mn-ea"/>
              <a:cs typeface="+mn-cs"/>
            </a:defRPr>
          </a:lvl6pPr>
          <a:lvl7pPr marL="2743200" indent="0">
            <a:defRPr sz="1100">
              <a:latin typeface="+mn-lt"/>
              <a:ea typeface="+mn-ea"/>
              <a:cs typeface="+mn-cs"/>
            </a:defRPr>
          </a:lvl7pPr>
          <a:lvl8pPr marL="3200400" indent="0">
            <a:defRPr sz="1100">
              <a:latin typeface="+mn-lt"/>
              <a:ea typeface="+mn-ea"/>
              <a:cs typeface="+mn-cs"/>
            </a:defRPr>
          </a:lvl8pPr>
          <a:lvl9pPr marL="3657600" indent="0">
            <a:defRPr sz="1100">
              <a:latin typeface="+mn-lt"/>
              <a:ea typeface="+mn-ea"/>
              <a:cs typeface="+mn-cs"/>
            </a:defRPr>
          </a:lvl9pPr>
        </a:lstStyle>
        <a:p xmlns:a="http://schemas.openxmlformats.org/drawingml/2006/main">
          <a:r>
            <a:rPr lang="en-GB" sz="1200" dirty="0">
              <a:latin typeface="Univers" panose="020B0503020202020204" pitchFamily="34" charset="0"/>
              <a:cs typeface="Arial" pitchFamily="34" charset="0"/>
            </a:rPr>
            <a:t>1 in 10</a:t>
          </a:r>
        </a:p>
      </cdr:txBody>
    </cdr:sp>
  </cdr:relSizeAnchor>
  <cdr:relSizeAnchor xmlns:cdr="http://schemas.openxmlformats.org/drawingml/2006/chartDrawing">
    <cdr:from>
      <cdr:x>0.84623</cdr:x>
      <cdr:y>0.55086</cdr:y>
    </cdr:from>
    <cdr:to>
      <cdr:x>0.99374</cdr:x>
      <cdr:y>0.63937</cdr:y>
    </cdr:to>
    <cdr:sp macro="" textlink="">
      <cdr:nvSpPr>
        <cdr:cNvPr id="6" name="TextBox 1"/>
        <cdr:cNvSpPr txBox="1"/>
      </cdr:nvSpPr>
      <cdr:spPr>
        <a:xfrm xmlns:a="http://schemas.openxmlformats.org/drawingml/2006/main">
          <a:off x="7850791" y="3331828"/>
          <a:ext cx="1368502" cy="535342"/>
        </a:xfrm>
        <a:prstGeom xmlns:a="http://schemas.openxmlformats.org/drawingml/2006/main" prst="rect">
          <a:avLst/>
        </a:prstGeom>
      </cdr:spPr>
      <cdr:txBody>
        <a:bodyPr xmlns:a="http://schemas.openxmlformats.org/drawingml/2006/main" wrap="square" rtlCol="0"/>
        <a:lstStyle xmlns:a="http://schemas.openxmlformats.org/drawingml/2006/main">
          <a:lvl1pPr marL="0" indent="0">
            <a:defRPr sz="1100">
              <a:latin typeface="+mn-lt"/>
              <a:ea typeface="+mn-ea"/>
              <a:cs typeface="+mn-cs"/>
            </a:defRPr>
          </a:lvl1pPr>
          <a:lvl2pPr marL="457200" indent="0">
            <a:defRPr sz="1100">
              <a:latin typeface="+mn-lt"/>
              <a:ea typeface="+mn-ea"/>
              <a:cs typeface="+mn-cs"/>
            </a:defRPr>
          </a:lvl2pPr>
          <a:lvl3pPr marL="914400" indent="0">
            <a:defRPr sz="1100">
              <a:latin typeface="+mn-lt"/>
              <a:ea typeface="+mn-ea"/>
              <a:cs typeface="+mn-cs"/>
            </a:defRPr>
          </a:lvl3pPr>
          <a:lvl4pPr marL="1371600" indent="0">
            <a:defRPr sz="1100">
              <a:latin typeface="+mn-lt"/>
              <a:ea typeface="+mn-ea"/>
              <a:cs typeface="+mn-cs"/>
            </a:defRPr>
          </a:lvl4pPr>
          <a:lvl5pPr marL="1828800" indent="0">
            <a:defRPr sz="1100">
              <a:latin typeface="+mn-lt"/>
              <a:ea typeface="+mn-ea"/>
              <a:cs typeface="+mn-cs"/>
            </a:defRPr>
          </a:lvl5pPr>
          <a:lvl6pPr marL="2286000" indent="0">
            <a:defRPr sz="1100">
              <a:latin typeface="+mn-lt"/>
              <a:ea typeface="+mn-ea"/>
              <a:cs typeface="+mn-cs"/>
            </a:defRPr>
          </a:lvl6pPr>
          <a:lvl7pPr marL="2743200" indent="0">
            <a:defRPr sz="1100">
              <a:latin typeface="+mn-lt"/>
              <a:ea typeface="+mn-ea"/>
              <a:cs typeface="+mn-cs"/>
            </a:defRPr>
          </a:lvl7pPr>
          <a:lvl8pPr marL="3200400" indent="0">
            <a:defRPr sz="1100">
              <a:latin typeface="+mn-lt"/>
              <a:ea typeface="+mn-ea"/>
              <a:cs typeface="+mn-cs"/>
            </a:defRPr>
          </a:lvl8pPr>
          <a:lvl9pPr marL="3657600" indent="0">
            <a:defRPr sz="1100">
              <a:latin typeface="+mn-lt"/>
              <a:ea typeface="+mn-ea"/>
              <a:cs typeface="+mn-cs"/>
            </a:defRPr>
          </a:lvl9pPr>
        </a:lstStyle>
        <a:p xmlns:a="http://schemas.openxmlformats.org/drawingml/2006/main">
          <a:r>
            <a:rPr lang="en-GB" sz="1200" dirty="0">
              <a:latin typeface="Univers" panose="020B0503020202020204" pitchFamily="34" charset="0"/>
              <a:cs typeface="Arial" pitchFamily="34" charset="0"/>
            </a:rPr>
            <a:t>1 in 1,000</a:t>
          </a:r>
        </a:p>
      </cdr:txBody>
    </cdr:sp>
  </cdr:relSizeAnchor>
  <cdr:relSizeAnchor xmlns:cdr="http://schemas.openxmlformats.org/drawingml/2006/chartDrawing">
    <cdr:from>
      <cdr:x>0.84916</cdr:x>
      <cdr:y>0.67182</cdr:y>
    </cdr:from>
    <cdr:to>
      <cdr:x>0.9775</cdr:x>
      <cdr:y>0.76033</cdr:y>
    </cdr:to>
    <cdr:sp macro="" textlink="">
      <cdr:nvSpPr>
        <cdr:cNvPr id="7" name="TextBox 1"/>
        <cdr:cNvSpPr txBox="1"/>
      </cdr:nvSpPr>
      <cdr:spPr>
        <a:xfrm xmlns:a="http://schemas.openxmlformats.org/drawingml/2006/main">
          <a:off x="7877913" y="4063404"/>
          <a:ext cx="1190655" cy="535342"/>
        </a:xfrm>
        <a:prstGeom xmlns:a="http://schemas.openxmlformats.org/drawingml/2006/main" prst="rect">
          <a:avLst/>
        </a:prstGeom>
      </cdr:spPr>
      <cdr:txBody>
        <a:bodyPr xmlns:a="http://schemas.openxmlformats.org/drawingml/2006/main" wrap="square" rtlCol="0"/>
        <a:lstStyle xmlns:a="http://schemas.openxmlformats.org/drawingml/2006/main">
          <a:lvl1pPr marL="0" indent="0">
            <a:defRPr sz="1100">
              <a:latin typeface="+mn-lt"/>
              <a:ea typeface="+mn-ea"/>
              <a:cs typeface="+mn-cs"/>
            </a:defRPr>
          </a:lvl1pPr>
          <a:lvl2pPr marL="457200" indent="0">
            <a:defRPr sz="1100">
              <a:latin typeface="+mn-lt"/>
              <a:ea typeface="+mn-ea"/>
              <a:cs typeface="+mn-cs"/>
            </a:defRPr>
          </a:lvl2pPr>
          <a:lvl3pPr marL="914400" indent="0">
            <a:defRPr sz="1100">
              <a:latin typeface="+mn-lt"/>
              <a:ea typeface="+mn-ea"/>
              <a:cs typeface="+mn-cs"/>
            </a:defRPr>
          </a:lvl3pPr>
          <a:lvl4pPr marL="1371600" indent="0">
            <a:defRPr sz="1100">
              <a:latin typeface="+mn-lt"/>
              <a:ea typeface="+mn-ea"/>
              <a:cs typeface="+mn-cs"/>
            </a:defRPr>
          </a:lvl4pPr>
          <a:lvl5pPr marL="1828800" indent="0">
            <a:defRPr sz="1100">
              <a:latin typeface="+mn-lt"/>
              <a:ea typeface="+mn-ea"/>
              <a:cs typeface="+mn-cs"/>
            </a:defRPr>
          </a:lvl5pPr>
          <a:lvl6pPr marL="2286000" indent="0">
            <a:defRPr sz="1100">
              <a:latin typeface="+mn-lt"/>
              <a:ea typeface="+mn-ea"/>
              <a:cs typeface="+mn-cs"/>
            </a:defRPr>
          </a:lvl6pPr>
          <a:lvl7pPr marL="2743200" indent="0">
            <a:defRPr sz="1100">
              <a:latin typeface="+mn-lt"/>
              <a:ea typeface="+mn-ea"/>
              <a:cs typeface="+mn-cs"/>
            </a:defRPr>
          </a:lvl7pPr>
          <a:lvl8pPr marL="3200400" indent="0">
            <a:defRPr sz="1100">
              <a:latin typeface="+mn-lt"/>
              <a:ea typeface="+mn-ea"/>
              <a:cs typeface="+mn-cs"/>
            </a:defRPr>
          </a:lvl8pPr>
          <a:lvl9pPr marL="3657600" indent="0">
            <a:defRPr sz="1100">
              <a:latin typeface="+mn-lt"/>
              <a:ea typeface="+mn-ea"/>
              <a:cs typeface="+mn-cs"/>
            </a:defRPr>
          </a:lvl9pPr>
        </a:lstStyle>
        <a:p xmlns:a="http://schemas.openxmlformats.org/drawingml/2006/main">
          <a:r>
            <a:rPr lang="en-GB" sz="1200" dirty="0">
              <a:latin typeface="Univers" panose="020B0503020202020204" pitchFamily="34" charset="0"/>
              <a:cs typeface="Arial" pitchFamily="34" charset="0"/>
            </a:rPr>
            <a:t>1 in 10,000</a:t>
          </a:r>
        </a:p>
      </cdr:txBody>
    </cdr:sp>
  </cdr:relSizeAnchor>
  <cdr:relSizeAnchor xmlns:cdr="http://schemas.openxmlformats.org/drawingml/2006/chartDrawing">
    <cdr:from>
      <cdr:x>0.85301</cdr:x>
      <cdr:y>0.79239</cdr:y>
    </cdr:from>
    <cdr:to>
      <cdr:x>0.99281</cdr:x>
      <cdr:y>0.88089</cdr:y>
    </cdr:to>
    <cdr:sp macro="" textlink="">
      <cdr:nvSpPr>
        <cdr:cNvPr id="8" name="TextBox 1"/>
        <cdr:cNvSpPr txBox="1"/>
      </cdr:nvSpPr>
      <cdr:spPr>
        <a:xfrm xmlns:a="http://schemas.openxmlformats.org/drawingml/2006/main">
          <a:off x="7913702" y="4792660"/>
          <a:ext cx="1296973" cy="535281"/>
        </a:xfrm>
        <a:prstGeom xmlns:a="http://schemas.openxmlformats.org/drawingml/2006/main" prst="rect">
          <a:avLst/>
        </a:prstGeom>
      </cdr:spPr>
      <cdr:txBody>
        <a:bodyPr xmlns:a="http://schemas.openxmlformats.org/drawingml/2006/main" wrap="square" rtlCol="0"/>
        <a:lstStyle xmlns:a="http://schemas.openxmlformats.org/drawingml/2006/main">
          <a:lvl1pPr marL="0" indent="0">
            <a:defRPr sz="1100">
              <a:latin typeface="+mn-lt"/>
              <a:ea typeface="+mn-ea"/>
              <a:cs typeface="+mn-cs"/>
            </a:defRPr>
          </a:lvl1pPr>
          <a:lvl2pPr marL="457200" indent="0">
            <a:defRPr sz="1100">
              <a:latin typeface="+mn-lt"/>
              <a:ea typeface="+mn-ea"/>
              <a:cs typeface="+mn-cs"/>
            </a:defRPr>
          </a:lvl2pPr>
          <a:lvl3pPr marL="914400" indent="0">
            <a:defRPr sz="1100">
              <a:latin typeface="+mn-lt"/>
              <a:ea typeface="+mn-ea"/>
              <a:cs typeface="+mn-cs"/>
            </a:defRPr>
          </a:lvl3pPr>
          <a:lvl4pPr marL="1371600" indent="0">
            <a:defRPr sz="1100">
              <a:latin typeface="+mn-lt"/>
              <a:ea typeface="+mn-ea"/>
              <a:cs typeface="+mn-cs"/>
            </a:defRPr>
          </a:lvl4pPr>
          <a:lvl5pPr marL="1828800" indent="0">
            <a:defRPr sz="1100">
              <a:latin typeface="+mn-lt"/>
              <a:ea typeface="+mn-ea"/>
              <a:cs typeface="+mn-cs"/>
            </a:defRPr>
          </a:lvl5pPr>
          <a:lvl6pPr marL="2286000" indent="0">
            <a:defRPr sz="1100">
              <a:latin typeface="+mn-lt"/>
              <a:ea typeface="+mn-ea"/>
              <a:cs typeface="+mn-cs"/>
            </a:defRPr>
          </a:lvl6pPr>
          <a:lvl7pPr marL="2743200" indent="0">
            <a:defRPr sz="1100">
              <a:latin typeface="+mn-lt"/>
              <a:ea typeface="+mn-ea"/>
              <a:cs typeface="+mn-cs"/>
            </a:defRPr>
          </a:lvl7pPr>
          <a:lvl8pPr marL="3200400" indent="0">
            <a:defRPr sz="1100">
              <a:latin typeface="+mn-lt"/>
              <a:ea typeface="+mn-ea"/>
              <a:cs typeface="+mn-cs"/>
            </a:defRPr>
          </a:lvl8pPr>
          <a:lvl9pPr marL="3657600" indent="0">
            <a:defRPr sz="1100">
              <a:latin typeface="+mn-lt"/>
              <a:ea typeface="+mn-ea"/>
              <a:cs typeface="+mn-cs"/>
            </a:defRPr>
          </a:lvl9pPr>
        </a:lstStyle>
        <a:p xmlns:a="http://schemas.openxmlformats.org/drawingml/2006/main">
          <a:r>
            <a:rPr lang="en-GB" sz="1200" dirty="0">
              <a:latin typeface="Univers" panose="020B0503020202020204" pitchFamily="34" charset="0"/>
              <a:cs typeface="Arial" pitchFamily="34" charset="0"/>
            </a:rPr>
            <a:t>1 in 100,000</a:t>
          </a:r>
        </a:p>
      </cdr:txBody>
    </cdr:sp>
  </cdr:relSizeAnchor>
  <cdr:relSizeAnchor xmlns:cdr="http://schemas.openxmlformats.org/drawingml/2006/chartDrawing">
    <cdr:from>
      <cdr:x>0.62684</cdr:x>
      <cdr:y>0.15456</cdr:y>
    </cdr:from>
    <cdr:to>
      <cdr:x>0.78176</cdr:x>
      <cdr:y>0.31836</cdr:y>
    </cdr:to>
    <cdr:sp macro="" textlink="">
      <cdr:nvSpPr>
        <cdr:cNvPr id="9" name="TextBox 1"/>
        <cdr:cNvSpPr txBox="1"/>
      </cdr:nvSpPr>
      <cdr:spPr>
        <a:xfrm xmlns:a="http://schemas.openxmlformats.org/drawingml/2006/main">
          <a:off x="5827059" y="936492"/>
          <a:ext cx="1440756" cy="992521"/>
        </a:xfrm>
        <a:prstGeom xmlns:a="http://schemas.openxmlformats.org/drawingml/2006/main" prst="rect">
          <a:avLst/>
        </a:prstGeom>
      </cdr:spPr>
      <cdr:txBody>
        <a:bodyPr xmlns:a="http://schemas.openxmlformats.org/drawingml/2006/main" vertOverflow="clip" wrap="square" rtlCol="0"/>
        <a:lstStyle xmlns:a="http://schemas.openxmlformats.org/drawingml/2006/main"/>
        <a:p xmlns:a="http://schemas.openxmlformats.org/drawingml/2006/main">
          <a:endParaRPr lang="en-GB" dirty="0"/>
        </a:p>
      </cdr:txBody>
    </cdr:sp>
  </cdr:relSizeAnchor>
  <cdr:relSizeAnchor xmlns:cdr="http://schemas.openxmlformats.org/drawingml/2006/chartDrawing">
    <cdr:from>
      <cdr:x>0.85245</cdr:x>
      <cdr:y>0.15852</cdr:y>
    </cdr:from>
    <cdr:to>
      <cdr:x>0.96699</cdr:x>
      <cdr:y>0.24703</cdr:y>
    </cdr:to>
    <cdr:sp macro="" textlink="">
      <cdr:nvSpPr>
        <cdr:cNvPr id="11" name="TextBox 1"/>
        <cdr:cNvSpPr txBox="1"/>
      </cdr:nvSpPr>
      <cdr:spPr>
        <a:xfrm xmlns:a="http://schemas.openxmlformats.org/drawingml/2006/main">
          <a:off x="7924160" y="960504"/>
          <a:ext cx="1056555" cy="536282"/>
        </a:xfrm>
        <a:prstGeom xmlns:a="http://schemas.openxmlformats.org/drawingml/2006/main" prst="rect">
          <a:avLst/>
        </a:prstGeom>
      </cdr:spPr>
      <cdr:txBody>
        <a:bodyPr xmlns:a="http://schemas.openxmlformats.org/drawingml/2006/main" wrap="square" rtlCol="0"/>
        <a:lstStyle xmlns:a="http://schemas.openxmlformats.org/drawingml/2006/main">
          <a:lvl1pPr marL="0" indent="0">
            <a:defRPr sz="1100">
              <a:latin typeface="+mn-lt"/>
              <a:ea typeface="+mn-ea"/>
              <a:cs typeface="+mn-cs"/>
            </a:defRPr>
          </a:lvl1pPr>
          <a:lvl2pPr marL="457200" indent="0">
            <a:defRPr sz="1100">
              <a:latin typeface="+mn-lt"/>
              <a:ea typeface="+mn-ea"/>
              <a:cs typeface="+mn-cs"/>
            </a:defRPr>
          </a:lvl2pPr>
          <a:lvl3pPr marL="914400" indent="0">
            <a:defRPr sz="1100">
              <a:latin typeface="+mn-lt"/>
              <a:ea typeface="+mn-ea"/>
              <a:cs typeface="+mn-cs"/>
            </a:defRPr>
          </a:lvl3pPr>
          <a:lvl4pPr marL="1371600" indent="0">
            <a:defRPr sz="1100">
              <a:latin typeface="+mn-lt"/>
              <a:ea typeface="+mn-ea"/>
              <a:cs typeface="+mn-cs"/>
            </a:defRPr>
          </a:lvl4pPr>
          <a:lvl5pPr marL="1828800" indent="0">
            <a:defRPr sz="1100">
              <a:latin typeface="+mn-lt"/>
              <a:ea typeface="+mn-ea"/>
              <a:cs typeface="+mn-cs"/>
            </a:defRPr>
          </a:lvl5pPr>
          <a:lvl6pPr marL="2286000" indent="0">
            <a:defRPr sz="1100">
              <a:latin typeface="+mn-lt"/>
              <a:ea typeface="+mn-ea"/>
              <a:cs typeface="+mn-cs"/>
            </a:defRPr>
          </a:lvl6pPr>
          <a:lvl7pPr marL="2743200" indent="0">
            <a:defRPr sz="1100">
              <a:latin typeface="+mn-lt"/>
              <a:ea typeface="+mn-ea"/>
              <a:cs typeface="+mn-cs"/>
            </a:defRPr>
          </a:lvl7pPr>
          <a:lvl8pPr marL="3200400" indent="0">
            <a:defRPr sz="1100">
              <a:latin typeface="+mn-lt"/>
              <a:ea typeface="+mn-ea"/>
              <a:cs typeface="+mn-cs"/>
            </a:defRPr>
          </a:lvl8pPr>
          <a:lvl9pPr marL="3657600" indent="0">
            <a:defRPr sz="1100">
              <a:latin typeface="+mn-lt"/>
              <a:ea typeface="+mn-ea"/>
              <a:cs typeface="+mn-cs"/>
            </a:defRPr>
          </a:lvl9pPr>
        </a:lstStyle>
        <a:p xmlns:a="http://schemas.openxmlformats.org/drawingml/2006/main">
          <a:endParaRPr lang="en-GB" sz="2400" dirty="0"/>
        </a:p>
      </cdr:txBody>
    </cdr:sp>
  </cdr:relSizeAnchor>
  <cdr:relSizeAnchor xmlns:cdr="http://schemas.openxmlformats.org/drawingml/2006/chartDrawing">
    <cdr:from>
      <cdr:x>0.62684</cdr:x>
      <cdr:y>0.15456</cdr:y>
    </cdr:from>
    <cdr:to>
      <cdr:x>0.78176</cdr:x>
      <cdr:y>0.31836</cdr:y>
    </cdr:to>
    <cdr:sp macro="" textlink="">
      <cdr:nvSpPr>
        <cdr:cNvPr id="16" name="TextBox 1"/>
        <cdr:cNvSpPr txBox="1"/>
      </cdr:nvSpPr>
      <cdr:spPr>
        <a:xfrm xmlns:a="http://schemas.openxmlformats.org/drawingml/2006/main">
          <a:off x="5827059" y="936492"/>
          <a:ext cx="1440756" cy="992521"/>
        </a:xfrm>
        <a:prstGeom xmlns:a="http://schemas.openxmlformats.org/drawingml/2006/main" prst="rect">
          <a:avLst/>
        </a:prstGeom>
      </cdr:spPr>
      <cdr:txBody>
        <a:bodyPr xmlns:a="http://schemas.openxmlformats.org/drawingml/2006/main" vertOverflow="clip" wrap="square" rtlCol="0"/>
        <a:lstStyle xmlns:a="http://schemas.openxmlformats.org/drawingml/2006/main"/>
        <a:p xmlns:a="http://schemas.openxmlformats.org/drawingml/2006/main">
          <a:endParaRPr lang="en-GB" dirty="0"/>
        </a:p>
      </cdr:txBody>
    </cdr:sp>
  </cdr:relSizeAnchor>
  <cdr:relSizeAnchor xmlns:cdr="http://schemas.openxmlformats.org/drawingml/2006/chartDrawing">
    <cdr:from>
      <cdr:x>0.62684</cdr:x>
      <cdr:y>0.15456</cdr:y>
    </cdr:from>
    <cdr:to>
      <cdr:x>0.78176</cdr:x>
      <cdr:y>0.31836</cdr:y>
    </cdr:to>
    <cdr:sp macro="" textlink="">
      <cdr:nvSpPr>
        <cdr:cNvPr id="23" name="TextBox 1"/>
        <cdr:cNvSpPr txBox="1"/>
      </cdr:nvSpPr>
      <cdr:spPr>
        <a:xfrm xmlns:a="http://schemas.openxmlformats.org/drawingml/2006/main">
          <a:off x="5827059" y="936492"/>
          <a:ext cx="1440756" cy="992521"/>
        </a:xfrm>
        <a:prstGeom xmlns:a="http://schemas.openxmlformats.org/drawingml/2006/main" prst="rect">
          <a:avLst/>
        </a:prstGeom>
      </cdr:spPr>
      <cdr:txBody>
        <a:bodyPr xmlns:a="http://schemas.openxmlformats.org/drawingml/2006/main" vertOverflow="clip" wrap="square" rtlCol="0"/>
        <a:lstStyle xmlns:a="http://schemas.openxmlformats.org/drawingml/2006/main"/>
        <a:p xmlns:a="http://schemas.openxmlformats.org/drawingml/2006/main">
          <a:endParaRPr lang="en-GB" dirty="0"/>
        </a:p>
      </cdr:txBody>
    </cdr:sp>
  </cdr:relSizeAnchor>
  <cdr:relSizeAnchor xmlns:cdr="http://schemas.openxmlformats.org/drawingml/2006/chartDrawing">
    <cdr:from>
      <cdr:x>0.62684</cdr:x>
      <cdr:y>0.15456</cdr:y>
    </cdr:from>
    <cdr:to>
      <cdr:x>0.78176</cdr:x>
      <cdr:y>0.31836</cdr:y>
    </cdr:to>
    <cdr:sp macro="" textlink="">
      <cdr:nvSpPr>
        <cdr:cNvPr id="30" name="TextBox 1"/>
        <cdr:cNvSpPr txBox="1"/>
      </cdr:nvSpPr>
      <cdr:spPr>
        <a:xfrm xmlns:a="http://schemas.openxmlformats.org/drawingml/2006/main">
          <a:off x="5827059" y="936492"/>
          <a:ext cx="1440756" cy="992521"/>
        </a:xfrm>
        <a:prstGeom xmlns:a="http://schemas.openxmlformats.org/drawingml/2006/main" prst="rect">
          <a:avLst/>
        </a:prstGeom>
      </cdr:spPr>
      <cdr:txBody>
        <a:bodyPr xmlns:a="http://schemas.openxmlformats.org/drawingml/2006/main" vertOverflow="clip" wrap="square" rtlCol="0"/>
        <a:lstStyle xmlns:a="http://schemas.openxmlformats.org/drawingml/2006/main"/>
        <a:p xmlns:a="http://schemas.openxmlformats.org/drawingml/2006/main">
          <a:endParaRPr lang="en-GB" dirty="0"/>
        </a:p>
      </cdr:txBody>
    </cdr:sp>
  </cdr:relSizeAnchor>
  <cdr:relSizeAnchor xmlns:cdr="http://schemas.openxmlformats.org/drawingml/2006/chartDrawing">
    <cdr:from>
      <cdr:x>0.84913</cdr:x>
      <cdr:y>0.42469</cdr:y>
    </cdr:from>
    <cdr:to>
      <cdr:x>0.99046</cdr:x>
      <cdr:y>0.5132</cdr:y>
    </cdr:to>
    <cdr:sp macro="" textlink="">
      <cdr:nvSpPr>
        <cdr:cNvPr id="33" name="TextBox 1"/>
        <cdr:cNvSpPr txBox="1"/>
      </cdr:nvSpPr>
      <cdr:spPr>
        <a:xfrm xmlns:a="http://schemas.openxmlformats.org/drawingml/2006/main">
          <a:off x="7877707" y="2568675"/>
          <a:ext cx="1311168" cy="535342"/>
        </a:xfrm>
        <a:prstGeom xmlns:a="http://schemas.openxmlformats.org/drawingml/2006/main" prst="rect">
          <a:avLst/>
        </a:prstGeom>
      </cdr:spPr>
      <cdr:txBody>
        <a:bodyPr xmlns:a="http://schemas.openxmlformats.org/drawingml/2006/main" wrap="square" rtlCol="0"/>
        <a:lstStyle xmlns:a="http://schemas.openxmlformats.org/drawingml/2006/main">
          <a:lvl1pPr marL="0" indent="0">
            <a:defRPr sz="1100">
              <a:latin typeface="+mn-lt"/>
              <a:ea typeface="+mn-ea"/>
              <a:cs typeface="+mn-cs"/>
            </a:defRPr>
          </a:lvl1pPr>
          <a:lvl2pPr marL="457200" indent="0">
            <a:defRPr sz="1100">
              <a:latin typeface="+mn-lt"/>
              <a:ea typeface="+mn-ea"/>
              <a:cs typeface="+mn-cs"/>
            </a:defRPr>
          </a:lvl2pPr>
          <a:lvl3pPr marL="914400" indent="0">
            <a:defRPr sz="1100">
              <a:latin typeface="+mn-lt"/>
              <a:ea typeface="+mn-ea"/>
              <a:cs typeface="+mn-cs"/>
            </a:defRPr>
          </a:lvl3pPr>
          <a:lvl4pPr marL="1371600" indent="0">
            <a:defRPr sz="1100">
              <a:latin typeface="+mn-lt"/>
              <a:ea typeface="+mn-ea"/>
              <a:cs typeface="+mn-cs"/>
            </a:defRPr>
          </a:lvl4pPr>
          <a:lvl5pPr marL="1828800" indent="0">
            <a:defRPr sz="1100">
              <a:latin typeface="+mn-lt"/>
              <a:ea typeface="+mn-ea"/>
              <a:cs typeface="+mn-cs"/>
            </a:defRPr>
          </a:lvl5pPr>
          <a:lvl6pPr marL="2286000" indent="0">
            <a:defRPr sz="1100">
              <a:latin typeface="+mn-lt"/>
              <a:ea typeface="+mn-ea"/>
              <a:cs typeface="+mn-cs"/>
            </a:defRPr>
          </a:lvl6pPr>
          <a:lvl7pPr marL="2743200" indent="0">
            <a:defRPr sz="1100">
              <a:latin typeface="+mn-lt"/>
              <a:ea typeface="+mn-ea"/>
              <a:cs typeface="+mn-cs"/>
            </a:defRPr>
          </a:lvl7pPr>
          <a:lvl8pPr marL="3200400" indent="0">
            <a:defRPr sz="1100">
              <a:latin typeface="+mn-lt"/>
              <a:ea typeface="+mn-ea"/>
              <a:cs typeface="+mn-cs"/>
            </a:defRPr>
          </a:lvl8pPr>
          <a:lvl9pPr marL="3657600" indent="0">
            <a:defRPr sz="1100">
              <a:latin typeface="+mn-lt"/>
              <a:ea typeface="+mn-ea"/>
              <a:cs typeface="+mn-cs"/>
            </a:defRPr>
          </a:lvl9pPr>
        </a:lstStyle>
        <a:p xmlns:a="http://schemas.openxmlformats.org/drawingml/2006/main">
          <a:r>
            <a:rPr lang="en-GB" sz="1200" dirty="0">
              <a:latin typeface="Univers" panose="020B0503020202020204" pitchFamily="34" charset="0"/>
              <a:cs typeface="Arial" pitchFamily="34" charset="0"/>
            </a:rPr>
            <a:t>1 in 100</a:t>
          </a:r>
        </a:p>
      </cdr:txBody>
    </cdr:sp>
  </cdr:relSizeAnchor>
  <cdr:relSizeAnchor xmlns:cdr="http://schemas.openxmlformats.org/drawingml/2006/chartDrawing">
    <cdr:from>
      <cdr:x>0.62684</cdr:x>
      <cdr:y>0.15456</cdr:y>
    </cdr:from>
    <cdr:to>
      <cdr:x>0.78176</cdr:x>
      <cdr:y>0.31836</cdr:y>
    </cdr:to>
    <cdr:sp macro="" textlink="">
      <cdr:nvSpPr>
        <cdr:cNvPr id="37" name="TextBox 1"/>
        <cdr:cNvSpPr txBox="1"/>
      </cdr:nvSpPr>
      <cdr:spPr>
        <a:xfrm xmlns:a="http://schemas.openxmlformats.org/drawingml/2006/main">
          <a:off x="5827059" y="936492"/>
          <a:ext cx="1440756" cy="992521"/>
        </a:xfrm>
        <a:prstGeom xmlns:a="http://schemas.openxmlformats.org/drawingml/2006/main" prst="rect">
          <a:avLst/>
        </a:prstGeom>
      </cdr:spPr>
      <cdr:txBody>
        <a:bodyPr xmlns:a="http://schemas.openxmlformats.org/drawingml/2006/main" vertOverflow="clip" wrap="square" rtlCol="0"/>
        <a:lstStyle xmlns:a="http://schemas.openxmlformats.org/drawingml/2006/main"/>
        <a:p xmlns:a="http://schemas.openxmlformats.org/drawingml/2006/main">
          <a:endParaRPr lang="en-GB" dirty="0"/>
        </a:p>
      </cdr:txBody>
    </cdr:sp>
  </cdr:relSizeAnchor>
  <cdr:relSizeAnchor xmlns:cdr="http://schemas.openxmlformats.org/drawingml/2006/chartDrawing">
    <cdr:from>
      <cdr:x>0.85245</cdr:x>
      <cdr:y>0.15852</cdr:y>
    </cdr:from>
    <cdr:to>
      <cdr:x>0.96699</cdr:x>
      <cdr:y>0.24703</cdr:y>
    </cdr:to>
    <cdr:sp macro="" textlink="">
      <cdr:nvSpPr>
        <cdr:cNvPr id="39" name="TextBox 1"/>
        <cdr:cNvSpPr txBox="1"/>
      </cdr:nvSpPr>
      <cdr:spPr>
        <a:xfrm xmlns:a="http://schemas.openxmlformats.org/drawingml/2006/main">
          <a:off x="7924160" y="960504"/>
          <a:ext cx="1056555" cy="536282"/>
        </a:xfrm>
        <a:prstGeom xmlns:a="http://schemas.openxmlformats.org/drawingml/2006/main" prst="rect">
          <a:avLst/>
        </a:prstGeom>
      </cdr:spPr>
      <cdr:txBody>
        <a:bodyPr xmlns:a="http://schemas.openxmlformats.org/drawingml/2006/main" wrap="square" rtlCol="0"/>
        <a:lstStyle xmlns:a="http://schemas.openxmlformats.org/drawingml/2006/main"/>
        <a:p xmlns:a="http://schemas.openxmlformats.org/drawingml/2006/main">
          <a:endParaRPr lang="en-GB" dirty="0"/>
        </a:p>
      </cdr:txBody>
    </cdr:sp>
  </cdr:relSizeAnchor>
  <cdr:relSizeAnchor xmlns:cdr="http://schemas.openxmlformats.org/drawingml/2006/chartDrawing">
    <cdr:from>
      <cdr:x>0.62684</cdr:x>
      <cdr:y>0.15456</cdr:y>
    </cdr:from>
    <cdr:to>
      <cdr:x>0.78176</cdr:x>
      <cdr:y>0.31836</cdr:y>
    </cdr:to>
    <cdr:sp macro="" textlink="">
      <cdr:nvSpPr>
        <cdr:cNvPr id="44" name="TextBox 1"/>
        <cdr:cNvSpPr txBox="1"/>
      </cdr:nvSpPr>
      <cdr:spPr>
        <a:xfrm xmlns:a="http://schemas.openxmlformats.org/drawingml/2006/main">
          <a:off x="5827059" y="936492"/>
          <a:ext cx="1440756" cy="992521"/>
        </a:xfrm>
        <a:prstGeom xmlns:a="http://schemas.openxmlformats.org/drawingml/2006/main" prst="rect">
          <a:avLst/>
        </a:prstGeom>
      </cdr:spPr>
      <cdr:txBody>
        <a:bodyPr xmlns:a="http://schemas.openxmlformats.org/drawingml/2006/main" vertOverflow="clip" wrap="square" rtlCol="0"/>
        <a:lstStyle xmlns:a="http://schemas.openxmlformats.org/drawingml/2006/main"/>
        <a:p xmlns:a="http://schemas.openxmlformats.org/drawingml/2006/main">
          <a:endParaRPr lang="en-GB" dirty="0"/>
        </a:p>
      </cdr:txBody>
    </cdr:sp>
  </cdr:relSizeAnchor>
  <cdr:relSizeAnchor xmlns:cdr="http://schemas.openxmlformats.org/drawingml/2006/chartDrawing">
    <cdr:from>
      <cdr:x>0.62684</cdr:x>
      <cdr:y>0.15456</cdr:y>
    </cdr:from>
    <cdr:to>
      <cdr:x>0.78176</cdr:x>
      <cdr:y>0.31836</cdr:y>
    </cdr:to>
    <cdr:sp macro="" textlink="">
      <cdr:nvSpPr>
        <cdr:cNvPr id="51" name="TextBox 1"/>
        <cdr:cNvSpPr txBox="1"/>
      </cdr:nvSpPr>
      <cdr:spPr>
        <a:xfrm xmlns:a="http://schemas.openxmlformats.org/drawingml/2006/main">
          <a:off x="5827059" y="936492"/>
          <a:ext cx="1440756" cy="992521"/>
        </a:xfrm>
        <a:prstGeom xmlns:a="http://schemas.openxmlformats.org/drawingml/2006/main" prst="rect">
          <a:avLst/>
        </a:prstGeom>
      </cdr:spPr>
      <cdr:txBody>
        <a:bodyPr xmlns:a="http://schemas.openxmlformats.org/drawingml/2006/main" vertOverflow="clip" wrap="square" rtlCol="0"/>
        <a:lstStyle xmlns:a="http://schemas.openxmlformats.org/drawingml/2006/main"/>
        <a:p xmlns:a="http://schemas.openxmlformats.org/drawingml/2006/main">
          <a:endParaRPr lang="en-GB" dirty="0"/>
        </a:p>
      </cdr:txBody>
    </cdr:sp>
  </cdr:relSizeAnchor>
  <cdr:relSizeAnchor xmlns:cdr="http://schemas.openxmlformats.org/drawingml/2006/chartDrawing">
    <cdr:from>
      <cdr:x>0.84987</cdr:x>
      <cdr:y>0.15019</cdr:y>
    </cdr:from>
    <cdr:to>
      <cdr:x>0.98123</cdr:x>
      <cdr:y>0.23845</cdr:y>
    </cdr:to>
    <cdr:sp macro="" textlink="">
      <cdr:nvSpPr>
        <cdr:cNvPr id="52" name="TextBox 2"/>
        <cdr:cNvSpPr txBox="1"/>
      </cdr:nvSpPr>
      <cdr:spPr>
        <a:xfrm xmlns:a="http://schemas.openxmlformats.org/drawingml/2006/main">
          <a:off x="7884541" y="908379"/>
          <a:ext cx="1218673" cy="533829"/>
        </a:xfrm>
        <a:prstGeom xmlns:a="http://schemas.openxmlformats.org/drawingml/2006/main" prst="rect">
          <a:avLst/>
        </a:prstGeom>
      </cdr:spPr>
      <cdr:txBody>
        <a:bodyPr xmlns:a="http://schemas.openxmlformats.org/drawingml/2006/main" vertOverflow="clip" wrap="square" rtlCol="0"/>
        <a:lstStyle xmlns:a="http://schemas.openxmlformats.org/drawingml/2006/main"/>
        <a:p xmlns:a="http://schemas.openxmlformats.org/drawingml/2006/main">
          <a:r>
            <a:rPr lang="en-GB" sz="1200" dirty="0">
              <a:latin typeface="Univers" panose="020B0503020202020204" pitchFamily="34" charset="0"/>
              <a:cs typeface="Arial" pitchFamily="34" charset="0"/>
            </a:rPr>
            <a:t>Always</a:t>
          </a:r>
        </a:p>
      </cdr:txBody>
    </cdr:sp>
  </cdr:relSizeAnchor>
  <cdr:relSizeAnchor xmlns:cdr="http://schemas.openxmlformats.org/drawingml/2006/chartDrawing">
    <cdr:from>
      <cdr:x>0.34559</cdr:x>
      <cdr:y>0.8452</cdr:y>
    </cdr:from>
    <cdr:to>
      <cdr:x>0.50876</cdr:x>
      <cdr:y>0.95942</cdr:y>
    </cdr:to>
    <cdr:sp macro="" textlink="">
      <cdr:nvSpPr>
        <cdr:cNvPr id="5" name="TextBox 4">
          <a:extLst xmlns:a="http://schemas.openxmlformats.org/drawingml/2006/main">
            <a:ext uri="{FF2B5EF4-FFF2-40B4-BE49-F238E27FC236}">
              <a16:creationId xmlns:a16="http://schemas.microsoft.com/office/drawing/2014/main" id="{65DBAEE4-3991-3EDF-FFCD-651D3946D6E2}"/>
            </a:ext>
          </a:extLst>
        </cdr:cNvPr>
        <cdr:cNvSpPr txBox="1"/>
      </cdr:nvSpPr>
      <cdr:spPr>
        <a:xfrm xmlns:a="http://schemas.openxmlformats.org/drawingml/2006/main">
          <a:off x="3206115" y="5112067"/>
          <a:ext cx="1513840" cy="690880"/>
        </a:xfrm>
        <a:prstGeom xmlns:a="http://schemas.openxmlformats.org/drawingml/2006/main" prst="rect">
          <a:avLst/>
        </a:prstGeom>
        <a:solidFill xmlns:a="http://schemas.openxmlformats.org/drawingml/2006/main">
          <a:schemeClr val="bg1"/>
        </a:solidFill>
      </cdr:spPr>
      <cdr:txBody>
        <a:bodyPr xmlns:a="http://schemas.openxmlformats.org/drawingml/2006/main" vertOverflow="clip" wrap="square" rtlCol="0"/>
        <a:lstStyle xmlns:a="http://schemas.openxmlformats.org/drawingml/2006/main"/>
        <a:p xmlns:a="http://schemas.openxmlformats.org/drawingml/2006/main">
          <a:r>
            <a:rPr lang="en-GB" sz="1200" dirty="0">
              <a:latin typeface="Univers" panose="020B0503020202020204" pitchFamily="34" charset="0"/>
              <a:ea typeface="Calibri" panose="020F0502020204030204" pitchFamily="34" charset="0"/>
              <a:cs typeface="Calibri" panose="020F0502020204030204" pitchFamily="34" charset="0"/>
            </a:rPr>
            <a:t>Slips /lapses</a:t>
          </a:r>
        </a:p>
      </cdr:txBody>
    </cdr:sp>
  </cdr:relSizeAnchor>
  <cdr:relSizeAnchor xmlns:cdr="http://schemas.openxmlformats.org/drawingml/2006/chartDrawing">
    <cdr:from>
      <cdr:x>0.17912</cdr:x>
      <cdr:y>0.84352</cdr:y>
    </cdr:from>
    <cdr:to>
      <cdr:x>0.33354</cdr:x>
      <cdr:y>0.95774</cdr:y>
    </cdr:to>
    <cdr:sp macro="" textlink="">
      <cdr:nvSpPr>
        <cdr:cNvPr id="14" name="TextBox 1">
          <a:extLst xmlns:a="http://schemas.openxmlformats.org/drawingml/2006/main">
            <a:ext uri="{FF2B5EF4-FFF2-40B4-BE49-F238E27FC236}">
              <a16:creationId xmlns:a16="http://schemas.microsoft.com/office/drawing/2014/main" id="{08E35579-ECB5-BF50-E7D4-07B84742732B}"/>
            </a:ext>
          </a:extLst>
        </cdr:cNvPr>
        <cdr:cNvSpPr txBox="1"/>
      </cdr:nvSpPr>
      <cdr:spPr>
        <a:xfrm xmlns:a="http://schemas.openxmlformats.org/drawingml/2006/main">
          <a:off x="1661795" y="5101907"/>
          <a:ext cx="1432560" cy="690880"/>
        </a:xfrm>
        <a:prstGeom xmlns:a="http://schemas.openxmlformats.org/drawingml/2006/main" prst="rect">
          <a:avLst/>
        </a:prstGeom>
        <a:solidFill xmlns:a="http://schemas.openxmlformats.org/drawingml/2006/main">
          <a:schemeClr val="bg1"/>
        </a:solidFill>
      </cdr:spPr>
      <cdr:txBody>
        <a:bodyPr xmlns:a="http://schemas.openxmlformats.org/drawingml/2006/main" wrap="square" rtlCol="0"/>
        <a:lstStyle xmlns:a="http://schemas.openxmlformats.org/drawingml/2006/main">
          <a:lvl1pPr marL="0" indent="0">
            <a:defRPr sz="1100">
              <a:latin typeface="+mn-lt"/>
              <a:ea typeface="+mn-ea"/>
              <a:cs typeface="+mn-cs"/>
            </a:defRPr>
          </a:lvl1pPr>
          <a:lvl2pPr marL="457200" indent="0">
            <a:defRPr sz="1100">
              <a:latin typeface="+mn-lt"/>
              <a:ea typeface="+mn-ea"/>
              <a:cs typeface="+mn-cs"/>
            </a:defRPr>
          </a:lvl2pPr>
          <a:lvl3pPr marL="914400" indent="0">
            <a:defRPr sz="1100">
              <a:latin typeface="+mn-lt"/>
              <a:ea typeface="+mn-ea"/>
              <a:cs typeface="+mn-cs"/>
            </a:defRPr>
          </a:lvl3pPr>
          <a:lvl4pPr marL="1371600" indent="0">
            <a:defRPr sz="1100">
              <a:latin typeface="+mn-lt"/>
              <a:ea typeface="+mn-ea"/>
              <a:cs typeface="+mn-cs"/>
            </a:defRPr>
          </a:lvl4pPr>
          <a:lvl5pPr marL="1828800" indent="0">
            <a:defRPr sz="1100">
              <a:latin typeface="+mn-lt"/>
              <a:ea typeface="+mn-ea"/>
              <a:cs typeface="+mn-cs"/>
            </a:defRPr>
          </a:lvl5pPr>
          <a:lvl6pPr marL="2286000" indent="0">
            <a:defRPr sz="1100">
              <a:latin typeface="+mn-lt"/>
              <a:ea typeface="+mn-ea"/>
              <a:cs typeface="+mn-cs"/>
            </a:defRPr>
          </a:lvl6pPr>
          <a:lvl7pPr marL="2743200" indent="0">
            <a:defRPr sz="1100">
              <a:latin typeface="+mn-lt"/>
              <a:ea typeface="+mn-ea"/>
              <a:cs typeface="+mn-cs"/>
            </a:defRPr>
          </a:lvl7pPr>
          <a:lvl8pPr marL="3200400" indent="0">
            <a:defRPr sz="1100">
              <a:latin typeface="+mn-lt"/>
              <a:ea typeface="+mn-ea"/>
              <a:cs typeface="+mn-cs"/>
            </a:defRPr>
          </a:lvl8pPr>
          <a:lvl9pPr marL="3657600" indent="0">
            <a:defRPr sz="1100">
              <a:latin typeface="+mn-lt"/>
              <a:ea typeface="+mn-ea"/>
              <a:cs typeface="+mn-cs"/>
            </a:defRPr>
          </a:lvl9pPr>
        </a:lstStyle>
        <a:p xmlns:a="http://schemas.openxmlformats.org/drawingml/2006/main">
          <a:pPr algn="ctr"/>
          <a:r>
            <a:rPr lang="en-GB" sz="1200" dirty="0">
              <a:latin typeface="Univers" panose="020B0503020202020204" pitchFamily="34" charset="0"/>
              <a:ea typeface="Calibri" panose="020F0502020204030204" pitchFamily="34" charset="0"/>
              <a:cs typeface="Calibri" panose="020F0502020204030204" pitchFamily="34" charset="0"/>
            </a:rPr>
            <a:t>Less reliable performance</a:t>
          </a:r>
        </a:p>
      </cdr:txBody>
    </cdr:sp>
  </cdr:relSizeAnchor>
</c:userShapes>
</file>

<file path=ppt/handoutMasters/_rels/handoutMaster1.xml.rels><?xml version="1.0" encoding="UTF-8" standalone="yes"?>
<Relationships xmlns="http://schemas.openxmlformats.org/package/2006/relationships"><Relationship Id="rId1" Type="http://schemas.openxmlformats.org/officeDocument/2006/relationships/theme" Target="../theme/theme6.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CCE34A84-604C-7BBF-5878-922AFD5DAEBD}"/>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a:extLst>
              <a:ext uri="{FF2B5EF4-FFF2-40B4-BE49-F238E27FC236}">
                <a16:creationId xmlns:a16="http://schemas.microsoft.com/office/drawing/2014/main" id="{5E4DAE0F-25A5-43D9-ED66-6BA0C7680E28}"/>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654C22AA-436B-4946-9D6D-8E93E23CEC89}" type="datetimeFigureOut">
              <a:rPr lang="en-GB" smtClean="0"/>
              <a:t>08/04/2025</a:t>
            </a:fld>
            <a:endParaRPr lang="en-GB"/>
          </a:p>
        </p:txBody>
      </p:sp>
      <p:sp>
        <p:nvSpPr>
          <p:cNvPr id="4" name="Footer Placeholder 3">
            <a:extLst>
              <a:ext uri="{FF2B5EF4-FFF2-40B4-BE49-F238E27FC236}">
                <a16:creationId xmlns:a16="http://schemas.microsoft.com/office/drawing/2014/main" id="{8380C547-28CC-3C7D-9F53-755F674F7EE7}"/>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a:extLst>
              <a:ext uri="{FF2B5EF4-FFF2-40B4-BE49-F238E27FC236}">
                <a16:creationId xmlns:a16="http://schemas.microsoft.com/office/drawing/2014/main" id="{54E65DD2-E569-DB2C-92F9-B87A28A0E89B}"/>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F35947B0-9ADC-4FCF-B3D2-02C2F9481D12}" type="slidenum">
              <a:rPr lang="en-GB" smtClean="0"/>
              <a:t>‹#›</a:t>
            </a:fld>
            <a:endParaRPr lang="en-GB"/>
          </a:p>
        </p:txBody>
      </p:sp>
    </p:spTree>
    <p:extLst>
      <p:ext uri="{BB962C8B-B14F-4D97-AF65-F5344CB8AC3E}">
        <p14:creationId xmlns:p14="http://schemas.microsoft.com/office/powerpoint/2010/main" val="2702855529"/>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5.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5ED627F3-F4AA-4483-8EFD-8CA1E67DA0FE}" type="datetimeFigureOut">
              <a:rPr lang="en-GB" smtClean="0"/>
              <a:t>08/04/2025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6B8BD45-7F26-485C-8F87-7350F7C7A2C0}" type="slidenum">
              <a:rPr lang="en-GB" smtClean="0"/>
              <a:t>‹#›</a:t>
            </a:fld>
            <a:endParaRPr lang="en-GB"/>
          </a:p>
        </p:txBody>
      </p:sp>
    </p:spTree>
    <p:extLst>
      <p:ext uri="{BB962C8B-B14F-4D97-AF65-F5344CB8AC3E}">
        <p14:creationId xmlns:p14="http://schemas.microsoft.com/office/powerpoint/2010/main" val="226502821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6B8BD45-7F26-485C-8F87-7350F7C7A2C0}" type="slidenum">
              <a:rPr lang="en-GB" smtClean="0"/>
              <a:t>7</a:t>
            </a:fld>
            <a:endParaRPr lang="en-GB"/>
          </a:p>
        </p:txBody>
      </p:sp>
    </p:spTree>
    <p:extLst>
      <p:ext uri="{BB962C8B-B14F-4D97-AF65-F5344CB8AC3E}">
        <p14:creationId xmlns:p14="http://schemas.microsoft.com/office/powerpoint/2010/main" val="134176296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6B8BD45-7F26-485C-8F87-7350F7C7A2C0}" type="slidenum">
              <a:rPr lang="en-GB" smtClean="0"/>
              <a:t>26</a:t>
            </a:fld>
            <a:endParaRPr lang="en-GB"/>
          </a:p>
        </p:txBody>
      </p:sp>
    </p:spTree>
    <p:extLst>
      <p:ext uri="{BB962C8B-B14F-4D97-AF65-F5344CB8AC3E}">
        <p14:creationId xmlns:p14="http://schemas.microsoft.com/office/powerpoint/2010/main" val="146763869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6B8BD45-7F26-485C-8F87-7350F7C7A2C0}" type="slidenum">
              <a:rPr lang="en-GB" smtClean="0"/>
              <a:t>34</a:t>
            </a:fld>
            <a:endParaRPr lang="en-GB"/>
          </a:p>
        </p:txBody>
      </p:sp>
    </p:spTree>
    <p:extLst>
      <p:ext uri="{BB962C8B-B14F-4D97-AF65-F5344CB8AC3E}">
        <p14:creationId xmlns:p14="http://schemas.microsoft.com/office/powerpoint/2010/main" val="289935160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0178"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50179"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a:ea typeface="ＭＳ Ｐゴシック" panose="020B0600070205080204" pitchFamily="34" charset="-128"/>
              </a:rPr>
              <a:t>299 is this good? Look at yearly trends. But you can only have a SPAD if there is a red light. ToC versus Freight.</a:t>
            </a:r>
          </a:p>
        </p:txBody>
      </p:sp>
      <p:sp>
        <p:nvSpPr>
          <p:cNvPr id="50180"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panose="020B0604020202020204" pitchFamily="34" charset="0"/>
                <a:ea typeface="ＭＳ Ｐゴシック" panose="020B0600070205080204" pitchFamily="34" charset="-128"/>
              </a:defRPr>
            </a:lvl1pPr>
            <a:lvl2pPr marL="742950" indent="-285750" eaLnBrk="0" hangingPunct="0">
              <a:defRPr>
                <a:solidFill>
                  <a:schemeClr val="tx1"/>
                </a:solidFill>
                <a:latin typeface="Arial" panose="020B0604020202020204" pitchFamily="34" charset="0"/>
                <a:ea typeface="ＭＳ Ｐゴシック" panose="020B0600070205080204" pitchFamily="34" charset="-128"/>
              </a:defRPr>
            </a:lvl2pPr>
            <a:lvl3pPr marL="1143000" indent="-228600" eaLnBrk="0" hangingPunct="0">
              <a:defRPr>
                <a:solidFill>
                  <a:schemeClr val="tx1"/>
                </a:solidFill>
                <a:latin typeface="Arial" panose="020B0604020202020204" pitchFamily="34" charset="0"/>
                <a:ea typeface="ＭＳ Ｐゴシック" panose="020B0600070205080204" pitchFamily="34" charset="-128"/>
              </a:defRPr>
            </a:lvl3pPr>
            <a:lvl4pPr marL="1600200" indent="-228600" eaLnBrk="0" hangingPunct="0">
              <a:defRPr>
                <a:solidFill>
                  <a:schemeClr val="tx1"/>
                </a:solidFill>
                <a:latin typeface="Arial" panose="020B0604020202020204" pitchFamily="34" charset="0"/>
                <a:ea typeface="ＭＳ Ｐゴシック" panose="020B0600070205080204" pitchFamily="34" charset="-128"/>
              </a:defRPr>
            </a:lvl4pPr>
            <a:lvl5pPr marL="2057400" indent="-228600" eaLnBrk="0" hangingPunct="0">
              <a:defRPr>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9pPr>
          </a:lstStyle>
          <a:p>
            <a:pPr marL="0" marR="0" lvl="0" indent="0" algn="r" defTabSz="457200" rtl="0" eaLnBrk="1" fontAlgn="auto" latinLnBrk="0" hangingPunct="1">
              <a:lnSpc>
                <a:spcPct val="100000"/>
              </a:lnSpc>
              <a:spcBef>
                <a:spcPts val="0"/>
              </a:spcBef>
              <a:spcAft>
                <a:spcPts val="0"/>
              </a:spcAft>
              <a:buClrTx/>
              <a:buSzTx/>
              <a:buFontTx/>
              <a:buNone/>
              <a:tabLst/>
              <a:defRPr/>
            </a:pPr>
            <a:fld id="{90FFC0B8-9CE7-47CB-9CFF-43645DB256E5}" type="slidenum">
              <a:rPr kumimoji="0" lang="en-GB" altLang="en-US" sz="1200" b="0" i="0" u="none" strike="noStrike" kern="1200" cap="none" spc="0" normalizeH="0" baseline="0" noProof="0">
                <a:ln>
                  <a:noFill/>
                </a:ln>
                <a:solidFill>
                  <a:prstClr val="black"/>
                </a:solidFill>
                <a:effectLst/>
                <a:uLnTx/>
                <a:uFillTx/>
                <a:latin typeface="Calibri" panose="020F0502020204030204" pitchFamily="34" charset="0"/>
                <a:ea typeface="ＭＳ Ｐゴシック" panose="020B0600070205080204" pitchFamily="34" charset="-128"/>
                <a:cs typeface="+mn-cs"/>
              </a:rPr>
              <a:pPr marL="0" marR="0" lvl="0" indent="0" algn="r" defTabSz="457200" rtl="0" eaLnBrk="1" fontAlgn="auto" latinLnBrk="0" hangingPunct="1">
                <a:lnSpc>
                  <a:spcPct val="100000"/>
                </a:lnSpc>
                <a:spcBef>
                  <a:spcPts val="0"/>
                </a:spcBef>
                <a:spcAft>
                  <a:spcPts val="0"/>
                </a:spcAft>
                <a:buClrTx/>
                <a:buSzTx/>
                <a:buFontTx/>
                <a:buNone/>
                <a:tabLst/>
                <a:defRPr/>
              </a:pPr>
              <a:t>37</a:t>
            </a:fld>
            <a:endParaRPr kumimoji="0" lang="en-GB" altLang="en-US" sz="1200" b="0" i="0" u="none" strike="noStrike" kern="1200" cap="none" spc="0" normalizeH="0" baseline="0" noProof="0">
              <a:ln>
                <a:noFill/>
              </a:ln>
              <a:solidFill>
                <a:prstClr val="black"/>
              </a:solidFill>
              <a:effectLst/>
              <a:uLnTx/>
              <a:uFillTx/>
              <a:latin typeface="Calibri" panose="020F0502020204030204" pitchFamily="34" charset="0"/>
              <a:ea typeface="ＭＳ Ｐゴシック" panose="020B0600070205080204" pitchFamily="34" charset="-128"/>
              <a:cs typeface="+mn-cs"/>
            </a:endParaRPr>
          </a:p>
        </p:txBody>
      </p:sp>
    </p:spTree>
    <p:extLst>
      <p:ext uri="{BB962C8B-B14F-4D97-AF65-F5344CB8AC3E}">
        <p14:creationId xmlns:p14="http://schemas.microsoft.com/office/powerpoint/2010/main" val="76965274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02"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51203"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a:ea typeface="ＭＳ Ｐゴシック" panose="020B0600070205080204" pitchFamily="34" charset="-128"/>
              </a:rPr>
              <a:t>Explain axis – higher up y axis is bad</a:t>
            </a:r>
          </a:p>
        </p:txBody>
      </p:sp>
      <p:sp>
        <p:nvSpPr>
          <p:cNvPr id="51204"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panose="020B0604020202020204" pitchFamily="34" charset="0"/>
                <a:ea typeface="ＭＳ Ｐゴシック" panose="020B0600070205080204" pitchFamily="34" charset="-128"/>
              </a:defRPr>
            </a:lvl1pPr>
            <a:lvl2pPr marL="742950" indent="-285750" eaLnBrk="0" hangingPunct="0">
              <a:defRPr>
                <a:solidFill>
                  <a:schemeClr val="tx1"/>
                </a:solidFill>
                <a:latin typeface="Arial" panose="020B0604020202020204" pitchFamily="34" charset="0"/>
                <a:ea typeface="ＭＳ Ｐゴシック" panose="020B0600070205080204" pitchFamily="34" charset="-128"/>
              </a:defRPr>
            </a:lvl2pPr>
            <a:lvl3pPr marL="1143000" indent="-228600" eaLnBrk="0" hangingPunct="0">
              <a:defRPr>
                <a:solidFill>
                  <a:schemeClr val="tx1"/>
                </a:solidFill>
                <a:latin typeface="Arial" panose="020B0604020202020204" pitchFamily="34" charset="0"/>
                <a:ea typeface="ＭＳ Ｐゴシック" panose="020B0600070205080204" pitchFamily="34" charset="-128"/>
              </a:defRPr>
            </a:lvl3pPr>
            <a:lvl4pPr marL="1600200" indent="-228600" eaLnBrk="0" hangingPunct="0">
              <a:defRPr>
                <a:solidFill>
                  <a:schemeClr val="tx1"/>
                </a:solidFill>
                <a:latin typeface="Arial" panose="020B0604020202020204" pitchFamily="34" charset="0"/>
                <a:ea typeface="ＭＳ Ｐゴシック" panose="020B0600070205080204" pitchFamily="34" charset="-128"/>
              </a:defRPr>
            </a:lvl4pPr>
            <a:lvl5pPr marL="2057400" indent="-228600" eaLnBrk="0" hangingPunct="0">
              <a:defRPr>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9pPr>
          </a:lstStyle>
          <a:p>
            <a:pPr eaLnBrk="1" hangingPunct="1"/>
            <a:fld id="{7943F29F-4663-4332-835C-B3CDBD892543}" type="slidenum">
              <a:rPr lang="en-GB" altLang="en-US">
                <a:latin typeface="Calibri" panose="020F0502020204030204" pitchFamily="34" charset="0"/>
              </a:rPr>
              <a:pPr eaLnBrk="1" hangingPunct="1"/>
              <a:t>38</a:t>
            </a:fld>
            <a:endParaRPr lang="en-GB" altLang="en-US">
              <a:latin typeface="Calibri" panose="020F0502020204030204" pitchFamily="34" charset="0"/>
            </a:endParaRPr>
          </a:p>
        </p:txBody>
      </p:sp>
    </p:spTree>
    <p:extLst>
      <p:ext uri="{BB962C8B-B14F-4D97-AF65-F5344CB8AC3E}">
        <p14:creationId xmlns:p14="http://schemas.microsoft.com/office/powerpoint/2010/main" val="342862364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6B8BD45-7F26-485C-8F87-7350F7C7A2C0}" type="slidenum">
              <a:rPr lang="en-GB" smtClean="0"/>
              <a:t>43</a:t>
            </a:fld>
            <a:endParaRPr lang="en-GB"/>
          </a:p>
        </p:txBody>
      </p:sp>
    </p:spTree>
    <p:extLst>
      <p:ext uri="{BB962C8B-B14F-4D97-AF65-F5344CB8AC3E}">
        <p14:creationId xmlns:p14="http://schemas.microsoft.com/office/powerpoint/2010/main" val="118279289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7.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8.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9.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00274E6-A52B-061A-5A51-B1A311B1E855}"/>
              </a:ext>
            </a:extLst>
          </p:cNvPr>
          <p:cNvSpPr>
            <a:spLocks noGrp="1"/>
          </p:cNvSpPr>
          <p:nvPr>
            <p:ph type="title" hasCustomPrompt="1"/>
          </p:nvPr>
        </p:nvSpPr>
        <p:spPr>
          <a:xfrm>
            <a:off x="838200" y="587511"/>
            <a:ext cx="10515600" cy="1021124"/>
          </a:xfrm>
        </p:spPr>
        <p:txBody>
          <a:bodyPr>
            <a:normAutofit/>
          </a:bodyPr>
          <a:lstStyle>
            <a:lvl1pPr>
              <a:defRPr sz="4000">
                <a:latin typeface="Univers" panose="020B0503020202020204" pitchFamily="34" charset="0"/>
              </a:defRPr>
            </a:lvl1pPr>
          </a:lstStyle>
          <a:p>
            <a:r>
              <a:rPr lang="en-US" dirty="0"/>
              <a:t>Our </a:t>
            </a:r>
            <a:r>
              <a:rPr lang="en-US" dirty="0" err="1"/>
              <a:t>colour</a:t>
            </a:r>
            <a:r>
              <a:rPr lang="en-US" dirty="0"/>
              <a:t> palette </a:t>
            </a:r>
            <a:endParaRPr lang="en-GB" dirty="0"/>
          </a:p>
        </p:txBody>
      </p:sp>
      <p:sp>
        <p:nvSpPr>
          <p:cNvPr id="3" name="Footer Placeholder 2">
            <a:extLst>
              <a:ext uri="{FF2B5EF4-FFF2-40B4-BE49-F238E27FC236}">
                <a16:creationId xmlns:a16="http://schemas.microsoft.com/office/drawing/2014/main" id="{65134240-88A5-1811-2552-B181221ABD78}"/>
              </a:ext>
            </a:extLst>
          </p:cNvPr>
          <p:cNvSpPr>
            <a:spLocks noGrp="1"/>
          </p:cNvSpPr>
          <p:nvPr>
            <p:ph type="ftr" sz="quarter" idx="10"/>
          </p:nvPr>
        </p:nvSpPr>
        <p:spPr/>
        <p:txBody>
          <a:bodyPr/>
          <a:lstStyle/>
          <a:p>
            <a:r>
              <a:rPr lang="en-GB"/>
              <a:t>[CLASSIFICATION]</a:t>
            </a:r>
            <a:endParaRPr lang="en-GB" dirty="0"/>
          </a:p>
        </p:txBody>
      </p:sp>
      <p:sp>
        <p:nvSpPr>
          <p:cNvPr id="4" name="Slide Number Placeholder 3">
            <a:extLst>
              <a:ext uri="{FF2B5EF4-FFF2-40B4-BE49-F238E27FC236}">
                <a16:creationId xmlns:a16="http://schemas.microsoft.com/office/drawing/2014/main" id="{01565E05-83EF-9180-EFA4-A4894F8D6C76}"/>
              </a:ext>
            </a:extLst>
          </p:cNvPr>
          <p:cNvSpPr>
            <a:spLocks noGrp="1"/>
          </p:cNvSpPr>
          <p:nvPr>
            <p:ph type="sldNum" sz="quarter" idx="11"/>
          </p:nvPr>
        </p:nvSpPr>
        <p:spPr/>
        <p:txBody>
          <a:bodyPr/>
          <a:lstStyle/>
          <a:p>
            <a:fld id="{875F93BD-CCE1-4EEF-89EC-C9A1A4C62589}" type="slidenum">
              <a:rPr lang="en-GB" smtClean="0"/>
              <a:pPr/>
              <a:t>‹#›</a:t>
            </a:fld>
            <a:endParaRPr lang="en-GB" dirty="0"/>
          </a:p>
        </p:txBody>
      </p:sp>
      <p:sp>
        <p:nvSpPr>
          <p:cNvPr id="7" name="TextBox 6">
            <a:extLst>
              <a:ext uri="{FF2B5EF4-FFF2-40B4-BE49-F238E27FC236}">
                <a16:creationId xmlns:a16="http://schemas.microsoft.com/office/drawing/2014/main" id="{E81D3150-CF7D-2776-E124-6F6F4B9EF141}"/>
              </a:ext>
            </a:extLst>
          </p:cNvPr>
          <p:cNvSpPr txBox="1"/>
          <p:nvPr userDrawn="1"/>
        </p:nvSpPr>
        <p:spPr>
          <a:xfrm>
            <a:off x="1027045" y="4660738"/>
            <a:ext cx="7901522" cy="830997"/>
          </a:xfrm>
          <a:prstGeom prst="rect">
            <a:avLst/>
          </a:prstGeom>
          <a:noFill/>
        </p:spPr>
        <p:txBody>
          <a:bodyPr wrap="none" rtlCol="0">
            <a:spAutoFit/>
          </a:bodyPr>
          <a:lstStyle/>
          <a:p>
            <a:r>
              <a:rPr lang="en-GB" sz="1600" dirty="0">
                <a:latin typeface="Univers" panose="020B0503020202020204" pitchFamily="34" charset="0"/>
              </a:rPr>
              <a:t>Prioritise the use of numbers 1-4, use 5 &amp; 6 when additional colours are needed</a:t>
            </a:r>
          </a:p>
          <a:p>
            <a:endParaRPr lang="en-GB" sz="1600" dirty="0">
              <a:latin typeface="Univers" panose="020B0503020202020204" pitchFamily="34" charset="0"/>
            </a:endParaRPr>
          </a:p>
          <a:p>
            <a:r>
              <a:rPr lang="en-GB" sz="1600" dirty="0">
                <a:latin typeface="Univers" panose="020B0503020202020204" pitchFamily="34" charset="0"/>
              </a:rPr>
              <a:t>Use different transparencies to get different tones, 100%, 75%, 50%</a:t>
            </a:r>
          </a:p>
        </p:txBody>
      </p:sp>
      <p:graphicFrame>
        <p:nvGraphicFramePr>
          <p:cNvPr id="27" name="Table 27">
            <a:extLst>
              <a:ext uri="{FF2B5EF4-FFF2-40B4-BE49-F238E27FC236}">
                <a16:creationId xmlns:a16="http://schemas.microsoft.com/office/drawing/2014/main" id="{843EEF3E-F29B-4878-EEE4-0C62D73F14BB}"/>
              </a:ext>
            </a:extLst>
          </p:cNvPr>
          <p:cNvGraphicFramePr>
            <a:graphicFrameLocks noGrp="1"/>
          </p:cNvGraphicFramePr>
          <p:nvPr userDrawn="1">
            <p:extLst>
              <p:ext uri="{D42A27DB-BD31-4B8C-83A1-F6EECF244321}">
                <p14:modId xmlns:p14="http://schemas.microsoft.com/office/powerpoint/2010/main" val="340205516"/>
              </p:ext>
            </p:extLst>
          </p:nvPr>
        </p:nvGraphicFramePr>
        <p:xfrm>
          <a:off x="1221560" y="1839832"/>
          <a:ext cx="554196" cy="619923"/>
        </p:xfrm>
        <a:graphic>
          <a:graphicData uri="http://schemas.openxmlformats.org/drawingml/2006/table">
            <a:tbl>
              <a:tblPr firstRow="1" bandRow="1">
                <a:tableStyleId>{5C22544A-7EE6-4342-B048-85BDC9FD1C3A}</a:tableStyleId>
              </a:tblPr>
              <a:tblGrid>
                <a:gridCol w="205820">
                  <a:extLst>
                    <a:ext uri="{9D8B030D-6E8A-4147-A177-3AD203B41FA5}">
                      <a16:colId xmlns:a16="http://schemas.microsoft.com/office/drawing/2014/main" val="1405802958"/>
                    </a:ext>
                  </a:extLst>
                </a:gridCol>
                <a:gridCol w="348376">
                  <a:extLst>
                    <a:ext uri="{9D8B030D-6E8A-4147-A177-3AD203B41FA5}">
                      <a16:colId xmlns:a16="http://schemas.microsoft.com/office/drawing/2014/main" val="2145982370"/>
                    </a:ext>
                  </a:extLst>
                </a:gridCol>
              </a:tblGrid>
              <a:tr h="206641">
                <a:tc>
                  <a:txBody>
                    <a:bodyPr/>
                    <a:lstStyle/>
                    <a:p>
                      <a:r>
                        <a:rPr lang="en-GB" sz="1000" dirty="0"/>
                        <a:t>R</a:t>
                      </a:r>
                    </a:p>
                  </a:txBody>
                  <a:tcPr marL="50952" marR="50952" marT="25476" marB="25476"/>
                </a:tc>
                <a:tc>
                  <a:txBody>
                    <a:bodyPr/>
                    <a:lstStyle/>
                    <a:p>
                      <a:r>
                        <a:rPr lang="en-GB" sz="1000" dirty="0"/>
                        <a:t>74</a:t>
                      </a:r>
                    </a:p>
                  </a:txBody>
                  <a:tcPr marL="50952" marR="50952" marT="25476" marB="25476"/>
                </a:tc>
                <a:extLst>
                  <a:ext uri="{0D108BD9-81ED-4DB2-BD59-A6C34878D82A}">
                    <a16:rowId xmlns:a16="http://schemas.microsoft.com/office/drawing/2014/main" val="1141253934"/>
                  </a:ext>
                </a:extLst>
              </a:tr>
              <a:tr h="206641">
                <a:tc>
                  <a:txBody>
                    <a:bodyPr/>
                    <a:lstStyle/>
                    <a:p>
                      <a:r>
                        <a:rPr lang="en-GB" sz="1000" dirty="0"/>
                        <a:t>G</a:t>
                      </a:r>
                    </a:p>
                  </a:txBody>
                  <a:tcPr marL="50952" marR="50952" marT="25476" marB="25476"/>
                </a:tc>
                <a:tc>
                  <a:txBody>
                    <a:bodyPr/>
                    <a:lstStyle/>
                    <a:p>
                      <a:r>
                        <a:rPr lang="en-GB" sz="1000" dirty="0"/>
                        <a:t>95</a:t>
                      </a:r>
                    </a:p>
                  </a:txBody>
                  <a:tcPr marL="50952" marR="50952" marT="25476" marB="25476"/>
                </a:tc>
                <a:extLst>
                  <a:ext uri="{0D108BD9-81ED-4DB2-BD59-A6C34878D82A}">
                    <a16:rowId xmlns:a16="http://schemas.microsoft.com/office/drawing/2014/main" val="202728127"/>
                  </a:ext>
                </a:extLst>
              </a:tr>
              <a:tr h="206641">
                <a:tc>
                  <a:txBody>
                    <a:bodyPr/>
                    <a:lstStyle/>
                    <a:p>
                      <a:r>
                        <a:rPr lang="en-GB" sz="1000" dirty="0"/>
                        <a:t>B</a:t>
                      </a:r>
                    </a:p>
                  </a:txBody>
                  <a:tcPr marL="50952" marR="50952" marT="25476" marB="25476"/>
                </a:tc>
                <a:tc>
                  <a:txBody>
                    <a:bodyPr/>
                    <a:lstStyle/>
                    <a:p>
                      <a:r>
                        <a:rPr lang="en-GB" sz="1000" dirty="0"/>
                        <a:t>105</a:t>
                      </a:r>
                    </a:p>
                  </a:txBody>
                  <a:tcPr marL="50952" marR="50952" marT="25476" marB="25476"/>
                </a:tc>
                <a:extLst>
                  <a:ext uri="{0D108BD9-81ED-4DB2-BD59-A6C34878D82A}">
                    <a16:rowId xmlns:a16="http://schemas.microsoft.com/office/drawing/2014/main" val="2645067803"/>
                  </a:ext>
                </a:extLst>
              </a:tr>
            </a:tbl>
          </a:graphicData>
        </a:graphic>
      </p:graphicFrame>
      <p:sp>
        <p:nvSpPr>
          <p:cNvPr id="29" name="Oval 28">
            <a:extLst>
              <a:ext uri="{FF2B5EF4-FFF2-40B4-BE49-F238E27FC236}">
                <a16:creationId xmlns:a16="http://schemas.microsoft.com/office/drawing/2014/main" id="{A36CC9B3-D695-5AD6-86EF-EBDB47E658F1}"/>
              </a:ext>
            </a:extLst>
          </p:cNvPr>
          <p:cNvSpPr/>
          <p:nvPr userDrawn="1"/>
        </p:nvSpPr>
        <p:spPr>
          <a:xfrm>
            <a:off x="1872593" y="1826026"/>
            <a:ext cx="801099" cy="801099"/>
          </a:xfrm>
          <a:prstGeom prst="ellipse">
            <a:avLst/>
          </a:prstGeom>
          <a:solidFill>
            <a:srgbClr val="4A5F6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0" name="Oval 29">
            <a:extLst>
              <a:ext uri="{FF2B5EF4-FFF2-40B4-BE49-F238E27FC236}">
                <a16:creationId xmlns:a16="http://schemas.microsoft.com/office/drawing/2014/main" id="{D1A7F01C-8C65-54D8-C59A-F7D955F18283}"/>
              </a:ext>
            </a:extLst>
          </p:cNvPr>
          <p:cNvSpPr/>
          <p:nvPr userDrawn="1"/>
        </p:nvSpPr>
        <p:spPr>
          <a:xfrm>
            <a:off x="5064767" y="1865822"/>
            <a:ext cx="801099" cy="801099"/>
          </a:xfrm>
          <a:prstGeom prst="ellipse">
            <a:avLst/>
          </a:prstGeom>
          <a:solidFill>
            <a:srgbClr val="29B8B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1" name="Oval 30">
            <a:extLst>
              <a:ext uri="{FF2B5EF4-FFF2-40B4-BE49-F238E27FC236}">
                <a16:creationId xmlns:a16="http://schemas.microsoft.com/office/drawing/2014/main" id="{A2873154-74E9-506E-913F-C117F6C44195}"/>
              </a:ext>
            </a:extLst>
          </p:cNvPr>
          <p:cNvSpPr/>
          <p:nvPr userDrawn="1"/>
        </p:nvSpPr>
        <p:spPr>
          <a:xfrm>
            <a:off x="5132412" y="3159556"/>
            <a:ext cx="801099" cy="801099"/>
          </a:xfrm>
          <a:prstGeom prst="ellipse">
            <a:avLst/>
          </a:prstGeom>
          <a:solidFill>
            <a:srgbClr val="87C6E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2" name="Oval 31">
            <a:extLst>
              <a:ext uri="{FF2B5EF4-FFF2-40B4-BE49-F238E27FC236}">
                <a16:creationId xmlns:a16="http://schemas.microsoft.com/office/drawing/2014/main" id="{77659929-8EFC-00AF-452B-3C6EE4D9C627}"/>
              </a:ext>
            </a:extLst>
          </p:cNvPr>
          <p:cNvSpPr/>
          <p:nvPr userDrawn="1"/>
        </p:nvSpPr>
        <p:spPr>
          <a:xfrm>
            <a:off x="1872593" y="3139679"/>
            <a:ext cx="801099" cy="801099"/>
          </a:xfrm>
          <a:prstGeom prst="ellipse">
            <a:avLst/>
          </a:prstGeom>
          <a:solidFill>
            <a:srgbClr val="FFD5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3" name="Oval 32">
            <a:extLst>
              <a:ext uri="{FF2B5EF4-FFF2-40B4-BE49-F238E27FC236}">
                <a16:creationId xmlns:a16="http://schemas.microsoft.com/office/drawing/2014/main" id="{35C708B2-EAE3-1068-5DD9-297A2C706101}"/>
              </a:ext>
            </a:extLst>
          </p:cNvPr>
          <p:cNvSpPr/>
          <p:nvPr userDrawn="1"/>
        </p:nvSpPr>
        <p:spPr>
          <a:xfrm>
            <a:off x="8405107" y="3129033"/>
            <a:ext cx="801099" cy="801099"/>
          </a:xfrm>
          <a:prstGeom prst="ellipse">
            <a:avLst/>
          </a:prstGeom>
          <a:solidFill>
            <a:srgbClr val="DBA2DE"/>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4" name="Oval 33">
            <a:extLst>
              <a:ext uri="{FF2B5EF4-FFF2-40B4-BE49-F238E27FC236}">
                <a16:creationId xmlns:a16="http://schemas.microsoft.com/office/drawing/2014/main" id="{39F20774-449C-F19C-C26A-9342AC9AF239}"/>
              </a:ext>
            </a:extLst>
          </p:cNvPr>
          <p:cNvSpPr/>
          <p:nvPr userDrawn="1"/>
        </p:nvSpPr>
        <p:spPr>
          <a:xfrm>
            <a:off x="2483369" y="1840217"/>
            <a:ext cx="849224" cy="801099"/>
          </a:xfrm>
          <a:prstGeom prst="ellipse">
            <a:avLst/>
          </a:prstGeom>
          <a:solidFill>
            <a:srgbClr val="4A5F69">
              <a:alpha val="74902"/>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5" name="Oval 34">
            <a:extLst>
              <a:ext uri="{FF2B5EF4-FFF2-40B4-BE49-F238E27FC236}">
                <a16:creationId xmlns:a16="http://schemas.microsoft.com/office/drawing/2014/main" id="{656F3917-A897-68E5-F6E0-224F7AFCBD99}"/>
              </a:ext>
            </a:extLst>
          </p:cNvPr>
          <p:cNvSpPr/>
          <p:nvPr userDrawn="1"/>
        </p:nvSpPr>
        <p:spPr>
          <a:xfrm>
            <a:off x="3142270" y="1831140"/>
            <a:ext cx="801099" cy="801099"/>
          </a:xfrm>
          <a:prstGeom prst="ellipse">
            <a:avLst/>
          </a:prstGeom>
          <a:solidFill>
            <a:srgbClr val="4A5F69">
              <a:alpha val="50196"/>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6" name="Oval 35">
            <a:extLst>
              <a:ext uri="{FF2B5EF4-FFF2-40B4-BE49-F238E27FC236}">
                <a16:creationId xmlns:a16="http://schemas.microsoft.com/office/drawing/2014/main" id="{6A460C9B-D5DF-079E-3BA4-A851C99D8208}"/>
              </a:ext>
            </a:extLst>
          </p:cNvPr>
          <p:cNvSpPr/>
          <p:nvPr userDrawn="1"/>
        </p:nvSpPr>
        <p:spPr>
          <a:xfrm>
            <a:off x="5781029" y="1857842"/>
            <a:ext cx="801099" cy="801099"/>
          </a:xfrm>
          <a:prstGeom prst="ellipse">
            <a:avLst/>
          </a:prstGeom>
          <a:solidFill>
            <a:srgbClr val="29B8BA">
              <a:alpha val="74902"/>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7" name="Oval 36">
            <a:extLst>
              <a:ext uri="{FF2B5EF4-FFF2-40B4-BE49-F238E27FC236}">
                <a16:creationId xmlns:a16="http://schemas.microsoft.com/office/drawing/2014/main" id="{E3AD2E9F-B8A1-A139-85C9-478434ADDEAD}"/>
              </a:ext>
            </a:extLst>
          </p:cNvPr>
          <p:cNvSpPr/>
          <p:nvPr userDrawn="1"/>
        </p:nvSpPr>
        <p:spPr>
          <a:xfrm>
            <a:off x="6439931" y="1861407"/>
            <a:ext cx="801099" cy="801099"/>
          </a:xfrm>
          <a:prstGeom prst="ellipse">
            <a:avLst/>
          </a:prstGeom>
          <a:solidFill>
            <a:srgbClr val="29B8BA">
              <a:alpha val="50196"/>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8" name="Oval 37">
            <a:extLst>
              <a:ext uri="{FF2B5EF4-FFF2-40B4-BE49-F238E27FC236}">
                <a16:creationId xmlns:a16="http://schemas.microsoft.com/office/drawing/2014/main" id="{DE5AD43D-ECC8-5F4D-6A17-F40695F50CBB}"/>
              </a:ext>
            </a:extLst>
          </p:cNvPr>
          <p:cNvSpPr/>
          <p:nvPr userDrawn="1"/>
        </p:nvSpPr>
        <p:spPr>
          <a:xfrm>
            <a:off x="8396252" y="1816547"/>
            <a:ext cx="801099" cy="801099"/>
          </a:xfrm>
          <a:prstGeom prst="ellipse">
            <a:avLst/>
          </a:prstGeom>
          <a:solidFill>
            <a:srgbClr val="F16B6B"/>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9" name="Oval 38">
            <a:extLst>
              <a:ext uri="{FF2B5EF4-FFF2-40B4-BE49-F238E27FC236}">
                <a16:creationId xmlns:a16="http://schemas.microsoft.com/office/drawing/2014/main" id="{18850FD7-34CE-AD1F-A214-18FC41499DFC}"/>
              </a:ext>
            </a:extLst>
          </p:cNvPr>
          <p:cNvSpPr/>
          <p:nvPr userDrawn="1"/>
        </p:nvSpPr>
        <p:spPr>
          <a:xfrm>
            <a:off x="9090978" y="3136961"/>
            <a:ext cx="801099" cy="801099"/>
          </a:xfrm>
          <a:prstGeom prst="ellipse">
            <a:avLst/>
          </a:prstGeom>
          <a:solidFill>
            <a:srgbClr val="DBA2DE">
              <a:alpha val="74902"/>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0" name="Oval 39">
            <a:extLst>
              <a:ext uri="{FF2B5EF4-FFF2-40B4-BE49-F238E27FC236}">
                <a16:creationId xmlns:a16="http://schemas.microsoft.com/office/drawing/2014/main" id="{EC593C10-81AD-1EB2-5B4F-5AFBC73FFB62}"/>
              </a:ext>
            </a:extLst>
          </p:cNvPr>
          <p:cNvSpPr/>
          <p:nvPr userDrawn="1"/>
        </p:nvSpPr>
        <p:spPr>
          <a:xfrm>
            <a:off x="9724204" y="3128269"/>
            <a:ext cx="801099" cy="801099"/>
          </a:xfrm>
          <a:prstGeom prst="ellipse">
            <a:avLst/>
          </a:prstGeom>
          <a:solidFill>
            <a:srgbClr val="DBA2DE">
              <a:alpha val="50196"/>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1" name="Oval 40">
            <a:extLst>
              <a:ext uri="{FF2B5EF4-FFF2-40B4-BE49-F238E27FC236}">
                <a16:creationId xmlns:a16="http://schemas.microsoft.com/office/drawing/2014/main" id="{D26B7C6C-8868-62F5-076F-C9ECD87DD234}"/>
              </a:ext>
            </a:extLst>
          </p:cNvPr>
          <p:cNvSpPr/>
          <p:nvPr userDrawn="1"/>
        </p:nvSpPr>
        <p:spPr>
          <a:xfrm>
            <a:off x="5729862" y="3154442"/>
            <a:ext cx="801099" cy="801099"/>
          </a:xfrm>
          <a:prstGeom prst="ellipse">
            <a:avLst/>
          </a:prstGeom>
          <a:solidFill>
            <a:srgbClr val="87C6E8">
              <a:alpha val="74902"/>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2" name="Oval 41">
            <a:extLst>
              <a:ext uri="{FF2B5EF4-FFF2-40B4-BE49-F238E27FC236}">
                <a16:creationId xmlns:a16="http://schemas.microsoft.com/office/drawing/2014/main" id="{1C676CF9-6495-3AE6-31E6-A45022D0760B}"/>
              </a:ext>
            </a:extLst>
          </p:cNvPr>
          <p:cNvSpPr/>
          <p:nvPr userDrawn="1"/>
        </p:nvSpPr>
        <p:spPr>
          <a:xfrm>
            <a:off x="6360397" y="3160870"/>
            <a:ext cx="801099" cy="801099"/>
          </a:xfrm>
          <a:prstGeom prst="ellipse">
            <a:avLst/>
          </a:prstGeom>
          <a:solidFill>
            <a:srgbClr val="87C6E8">
              <a:alpha val="50196"/>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3" name="Oval 42">
            <a:extLst>
              <a:ext uri="{FF2B5EF4-FFF2-40B4-BE49-F238E27FC236}">
                <a16:creationId xmlns:a16="http://schemas.microsoft.com/office/drawing/2014/main" id="{9373DCAB-93A5-5575-D52E-BC87F1DA11AD}"/>
              </a:ext>
            </a:extLst>
          </p:cNvPr>
          <p:cNvSpPr/>
          <p:nvPr userDrawn="1"/>
        </p:nvSpPr>
        <p:spPr>
          <a:xfrm>
            <a:off x="2599618" y="3131751"/>
            <a:ext cx="801099" cy="801099"/>
          </a:xfrm>
          <a:prstGeom prst="ellipse">
            <a:avLst/>
          </a:prstGeom>
          <a:solidFill>
            <a:srgbClr val="FFD500">
              <a:alpha val="74902"/>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4" name="Oval 43">
            <a:extLst>
              <a:ext uri="{FF2B5EF4-FFF2-40B4-BE49-F238E27FC236}">
                <a16:creationId xmlns:a16="http://schemas.microsoft.com/office/drawing/2014/main" id="{0DBBFFD8-A92C-6D25-D197-1BB67DDF6E7E}"/>
              </a:ext>
            </a:extLst>
          </p:cNvPr>
          <p:cNvSpPr/>
          <p:nvPr userDrawn="1"/>
        </p:nvSpPr>
        <p:spPr>
          <a:xfrm>
            <a:off x="3249052" y="3123771"/>
            <a:ext cx="801099" cy="801099"/>
          </a:xfrm>
          <a:prstGeom prst="ellipse">
            <a:avLst/>
          </a:prstGeom>
          <a:solidFill>
            <a:srgbClr val="FFD500">
              <a:alpha val="50196"/>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5" name="Oval 44">
            <a:extLst>
              <a:ext uri="{FF2B5EF4-FFF2-40B4-BE49-F238E27FC236}">
                <a16:creationId xmlns:a16="http://schemas.microsoft.com/office/drawing/2014/main" id="{76BEA6AD-9464-7F10-1D87-9E327B05230C}"/>
              </a:ext>
            </a:extLst>
          </p:cNvPr>
          <p:cNvSpPr/>
          <p:nvPr userDrawn="1"/>
        </p:nvSpPr>
        <p:spPr>
          <a:xfrm>
            <a:off x="9065303" y="1821661"/>
            <a:ext cx="801099" cy="801099"/>
          </a:xfrm>
          <a:prstGeom prst="ellipse">
            <a:avLst/>
          </a:prstGeom>
          <a:solidFill>
            <a:srgbClr val="F16B6B">
              <a:alpha val="74902"/>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6" name="Oval 45">
            <a:extLst>
              <a:ext uri="{FF2B5EF4-FFF2-40B4-BE49-F238E27FC236}">
                <a16:creationId xmlns:a16="http://schemas.microsoft.com/office/drawing/2014/main" id="{E55C738C-78CD-0D3D-5E22-A7B26720E6AC}"/>
              </a:ext>
            </a:extLst>
          </p:cNvPr>
          <p:cNvSpPr/>
          <p:nvPr userDrawn="1"/>
        </p:nvSpPr>
        <p:spPr>
          <a:xfrm>
            <a:off x="9724204" y="1830353"/>
            <a:ext cx="801099" cy="801099"/>
          </a:xfrm>
          <a:prstGeom prst="ellipse">
            <a:avLst/>
          </a:prstGeom>
          <a:solidFill>
            <a:srgbClr val="F16B6B">
              <a:alpha val="50196"/>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graphicFrame>
        <p:nvGraphicFramePr>
          <p:cNvPr id="48" name="Table 27">
            <a:extLst>
              <a:ext uri="{FF2B5EF4-FFF2-40B4-BE49-F238E27FC236}">
                <a16:creationId xmlns:a16="http://schemas.microsoft.com/office/drawing/2014/main" id="{2BAEA607-4BEA-CBA5-7411-F477B08AC3EB}"/>
              </a:ext>
            </a:extLst>
          </p:cNvPr>
          <p:cNvGraphicFramePr>
            <a:graphicFrameLocks noGrp="1"/>
          </p:cNvGraphicFramePr>
          <p:nvPr userDrawn="1">
            <p:extLst>
              <p:ext uri="{D42A27DB-BD31-4B8C-83A1-F6EECF244321}">
                <p14:modId xmlns:p14="http://schemas.microsoft.com/office/powerpoint/2010/main" val="3836118736"/>
              </p:ext>
            </p:extLst>
          </p:nvPr>
        </p:nvGraphicFramePr>
        <p:xfrm>
          <a:off x="4453144" y="1861022"/>
          <a:ext cx="554196" cy="619923"/>
        </p:xfrm>
        <a:graphic>
          <a:graphicData uri="http://schemas.openxmlformats.org/drawingml/2006/table">
            <a:tbl>
              <a:tblPr firstRow="1" bandRow="1">
                <a:tableStyleId>{21E4AEA4-8DFA-4A89-87EB-49C32662AFE0}</a:tableStyleId>
              </a:tblPr>
              <a:tblGrid>
                <a:gridCol w="205820">
                  <a:extLst>
                    <a:ext uri="{9D8B030D-6E8A-4147-A177-3AD203B41FA5}">
                      <a16:colId xmlns:a16="http://schemas.microsoft.com/office/drawing/2014/main" val="1405802958"/>
                    </a:ext>
                  </a:extLst>
                </a:gridCol>
                <a:gridCol w="348376">
                  <a:extLst>
                    <a:ext uri="{9D8B030D-6E8A-4147-A177-3AD203B41FA5}">
                      <a16:colId xmlns:a16="http://schemas.microsoft.com/office/drawing/2014/main" val="2145982370"/>
                    </a:ext>
                  </a:extLst>
                </a:gridCol>
              </a:tblGrid>
              <a:tr h="206641">
                <a:tc>
                  <a:txBody>
                    <a:bodyPr/>
                    <a:lstStyle/>
                    <a:p>
                      <a:r>
                        <a:rPr lang="en-GB" sz="1000" dirty="0"/>
                        <a:t>R</a:t>
                      </a:r>
                    </a:p>
                  </a:txBody>
                  <a:tcPr marL="50952" marR="50952" marT="25476" marB="25476"/>
                </a:tc>
                <a:tc>
                  <a:txBody>
                    <a:bodyPr/>
                    <a:lstStyle/>
                    <a:p>
                      <a:r>
                        <a:rPr lang="en-GB" sz="1000" dirty="0"/>
                        <a:t>41</a:t>
                      </a:r>
                    </a:p>
                  </a:txBody>
                  <a:tcPr marL="50952" marR="50952" marT="25476" marB="25476"/>
                </a:tc>
                <a:extLst>
                  <a:ext uri="{0D108BD9-81ED-4DB2-BD59-A6C34878D82A}">
                    <a16:rowId xmlns:a16="http://schemas.microsoft.com/office/drawing/2014/main" val="1141253934"/>
                  </a:ext>
                </a:extLst>
              </a:tr>
              <a:tr h="206641">
                <a:tc>
                  <a:txBody>
                    <a:bodyPr/>
                    <a:lstStyle/>
                    <a:p>
                      <a:r>
                        <a:rPr lang="en-GB" sz="1000" dirty="0"/>
                        <a:t>G</a:t>
                      </a:r>
                    </a:p>
                  </a:txBody>
                  <a:tcPr marL="50952" marR="50952" marT="25476" marB="25476"/>
                </a:tc>
                <a:tc>
                  <a:txBody>
                    <a:bodyPr/>
                    <a:lstStyle/>
                    <a:p>
                      <a:r>
                        <a:rPr lang="en-GB" sz="1000" dirty="0"/>
                        <a:t>184</a:t>
                      </a:r>
                    </a:p>
                  </a:txBody>
                  <a:tcPr marL="50952" marR="50952" marT="25476" marB="25476"/>
                </a:tc>
                <a:extLst>
                  <a:ext uri="{0D108BD9-81ED-4DB2-BD59-A6C34878D82A}">
                    <a16:rowId xmlns:a16="http://schemas.microsoft.com/office/drawing/2014/main" val="202728127"/>
                  </a:ext>
                </a:extLst>
              </a:tr>
              <a:tr h="206641">
                <a:tc>
                  <a:txBody>
                    <a:bodyPr/>
                    <a:lstStyle/>
                    <a:p>
                      <a:r>
                        <a:rPr lang="en-GB" sz="1000" dirty="0"/>
                        <a:t>B</a:t>
                      </a:r>
                    </a:p>
                  </a:txBody>
                  <a:tcPr marL="50952" marR="50952" marT="25476" marB="25476"/>
                </a:tc>
                <a:tc>
                  <a:txBody>
                    <a:bodyPr/>
                    <a:lstStyle/>
                    <a:p>
                      <a:r>
                        <a:rPr lang="en-GB" sz="1000" dirty="0"/>
                        <a:t>186</a:t>
                      </a:r>
                    </a:p>
                  </a:txBody>
                  <a:tcPr marL="50952" marR="50952" marT="25476" marB="25476"/>
                </a:tc>
                <a:extLst>
                  <a:ext uri="{0D108BD9-81ED-4DB2-BD59-A6C34878D82A}">
                    <a16:rowId xmlns:a16="http://schemas.microsoft.com/office/drawing/2014/main" val="2645067803"/>
                  </a:ext>
                </a:extLst>
              </a:tr>
            </a:tbl>
          </a:graphicData>
        </a:graphic>
      </p:graphicFrame>
      <p:graphicFrame>
        <p:nvGraphicFramePr>
          <p:cNvPr id="49" name="Table 27">
            <a:extLst>
              <a:ext uri="{FF2B5EF4-FFF2-40B4-BE49-F238E27FC236}">
                <a16:creationId xmlns:a16="http://schemas.microsoft.com/office/drawing/2014/main" id="{E3FE6371-912F-92C7-EB1B-EAC7136C31A4}"/>
              </a:ext>
            </a:extLst>
          </p:cNvPr>
          <p:cNvGraphicFramePr>
            <a:graphicFrameLocks noGrp="1"/>
          </p:cNvGraphicFramePr>
          <p:nvPr userDrawn="1">
            <p:extLst>
              <p:ext uri="{D42A27DB-BD31-4B8C-83A1-F6EECF244321}">
                <p14:modId xmlns:p14="http://schemas.microsoft.com/office/powerpoint/2010/main" val="3908590819"/>
              </p:ext>
            </p:extLst>
          </p:nvPr>
        </p:nvGraphicFramePr>
        <p:xfrm>
          <a:off x="7794844" y="1844631"/>
          <a:ext cx="554196" cy="619923"/>
        </p:xfrm>
        <a:graphic>
          <a:graphicData uri="http://schemas.openxmlformats.org/drawingml/2006/table">
            <a:tbl>
              <a:tblPr firstRow="1" bandRow="1">
                <a:tableStyleId>{F5AB1C69-6EDB-4FF4-983F-18BD219EF322}</a:tableStyleId>
              </a:tblPr>
              <a:tblGrid>
                <a:gridCol w="205820">
                  <a:extLst>
                    <a:ext uri="{9D8B030D-6E8A-4147-A177-3AD203B41FA5}">
                      <a16:colId xmlns:a16="http://schemas.microsoft.com/office/drawing/2014/main" val="1405802958"/>
                    </a:ext>
                  </a:extLst>
                </a:gridCol>
                <a:gridCol w="348376">
                  <a:extLst>
                    <a:ext uri="{9D8B030D-6E8A-4147-A177-3AD203B41FA5}">
                      <a16:colId xmlns:a16="http://schemas.microsoft.com/office/drawing/2014/main" val="2145982370"/>
                    </a:ext>
                  </a:extLst>
                </a:gridCol>
              </a:tblGrid>
              <a:tr h="206641">
                <a:tc>
                  <a:txBody>
                    <a:bodyPr/>
                    <a:lstStyle/>
                    <a:p>
                      <a:r>
                        <a:rPr lang="en-GB" sz="1000" dirty="0"/>
                        <a:t>R</a:t>
                      </a:r>
                    </a:p>
                  </a:txBody>
                  <a:tcPr marL="50952" marR="50952" marT="25476" marB="25476"/>
                </a:tc>
                <a:tc>
                  <a:txBody>
                    <a:bodyPr/>
                    <a:lstStyle/>
                    <a:p>
                      <a:r>
                        <a:rPr lang="en-GB" sz="1000" dirty="0"/>
                        <a:t>241</a:t>
                      </a:r>
                    </a:p>
                  </a:txBody>
                  <a:tcPr marL="50952" marR="50952" marT="25476" marB="25476"/>
                </a:tc>
                <a:extLst>
                  <a:ext uri="{0D108BD9-81ED-4DB2-BD59-A6C34878D82A}">
                    <a16:rowId xmlns:a16="http://schemas.microsoft.com/office/drawing/2014/main" val="1141253934"/>
                  </a:ext>
                </a:extLst>
              </a:tr>
              <a:tr h="206641">
                <a:tc>
                  <a:txBody>
                    <a:bodyPr/>
                    <a:lstStyle/>
                    <a:p>
                      <a:r>
                        <a:rPr lang="en-GB" sz="1000" dirty="0"/>
                        <a:t>G</a:t>
                      </a:r>
                    </a:p>
                  </a:txBody>
                  <a:tcPr marL="50952" marR="50952" marT="25476" marB="25476"/>
                </a:tc>
                <a:tc>
                  <a:txBody>
                    <a:bodyPr/>
                    <a:lstStyle/>
                    <a:p>
                      <a:r>
                        <a:rPr lang="en-GB" sz="1000" dirty="0"/>
                        <a:t>107</a:t>
                      </a:r>
                    </a:p>
                  </a:txBody>
                  <a:tcPr marL="50952" marR="50952" marT="25476" marB="25476"/>
                </a:tc>
                <a:extLst>
                  <a:ext uri="{0D108BD9-81ED-4DB2-BD59-A6C34878D82A}">
                    <a16:rowId xmlns:a16="http://schemas.microsoft.com/office/drawing/2014/main" val="202728127"/>
                  </a:ext>
                </a:extLst>
              </a:tr>
              <a:tr h="206641">
                <a:tc>
                  <a:txBody>
                    <a:bodyPr/>
                    <a:lstStyle/>
                    <a:p>
                      <a:r>
                        <a:rPr lang="en-GB" sz="1000" dirty="0"/>
                        <a:t>B</a:t>
                      </a:r>
                    </a:p>
                  </a:txBody>
                  <a:tcPr marL="50952" marR="50952" marT="25476" marB="25476"/>
                </a:tc>
                <a:tc>
                  <a:txBody>
                    <a:bodyPr/>
                    <a:lstStyle/>
                    <a:p>
                      <a:r>
                        <a:rPr lang="en-GB" sz="1000" dirty="0"/>
                        <a:t>107</a:t>
                      </a:r>
                    </a:p>
                  </a:txBody>
                  <a:tcPr marL="50952" marR="50952" marT="25476" marB="25476"/>
                </a:tc>
                <a:extLst>
                  <a:ext uri="{0D108BD9-81ED-4DB2-BD59-A6C34878D82A}">
                    <a16:rowId xmlns:a16="http://schemas.microsoft.com/office/drawing/2014/main" val="2645067803"/>
                  </a:ext>
                </a:extLst>
              </a:tr>
            </a:tbl>
          </a:graphicData>
        </a:graphic>
      </p:graphicFrame>
      <p:graphicFrame>
        <p:nvGraphicFramePr>
          <p:cNvPr id="50" name="Table 27">
            <a:extLst>
              <a:ext uri="{FF2B5EF4-FFF2-40B4-BE49-F238E27FC236}">
                <a16:creationId xmlns:a16="http://schemas.microsoft.com/office/drawing/2014/main" id="{1643DF09-B8D2-D0B6-E581-0153AC05D800}"/>
              </a:ext>
            </a:extLst>
          </p:cNvPr>
          <p:cNvGraphicFramePr>
            <a:graphicFrameLocks noGrp="1"/>
          </p:cNvGraphicFramePr>
          <p:nvPr userDrawn="1">
            <p:extLst>
              <p:ext uri="{D42A27DB-BD31-4B8C-83A1-F6EECF244321}">
                <p14:modId xmlns:p14="http://schemas.microsoft.com/office/powerpoint/2010/main" val="1207246444"/>
              </p:ext>
            </p:extLst>
          </p:nvPr>
        </p:nvGraphicFramePr>
        <p:xfrm>
          <a:off x="1236508" y="3138365"/>
          <a:ext cx="554196" cy="619923"/>
        </p:xfrm>
        <a:graphic>
          <a:graphicData uri="http://schemas.openxmlformats.org/drawingml/2006/table">
            <a:tbl>
              <a:tblPr firstRow="1" bandRow="1">
                <a:tableStyleId>{00A15C55-8517-42AA-B614-E9B94910E393}</a:tableStyleId>
              </a:tblPr>
              <a:tblGrid>
                <a:gridCol w="205820">
                  <a:extLst>
                    <a:ext uri="{9D8B030D-6E8A-4147-A177-3AD203B41FA5}">
                      <a16:colId xmlns:a16="http://schemas.microsoft.com/office/drawing/2014/main" val="1405802958"/>
                    </a:ext>
                  </a:extLst>
                </a:gridCol>
                <a:gridCol w="348376">
                  <a:extLst>
                    <a:ext uri="{9D8B030D-6E8A-4147-A177-3AD203B41FA5}">
                      <a16:colId xmlns:a16="http://schemas.microsoft.com/office/drawing/2014/main" val="2145982370"/>
                    </a:ext>
                  </a:extLst>
                </a:gridCol>
              </a:tblGrid>
              <a:tr h="206641">
                <a:tc>
                  <a:txBody>
                    <a:bodyPr/>
                    <a:lstStyle/>
                    <a:p>
                      <a:r>
                        <a:rPr lang="en-GB" sz="1000" dirty="0"/>
                        <a:t>R</a:t>
                      </a:r>
                    </a:p>
                  </a:txBody>
                  <a:tcPr marL="50952" marR="50952" marT="25476" marB="25476"/>
                </a:tc>
                <a:tc>
                  <a:txBody>
                    <a:bodyPr/>
                    <a:lstStyle/>
                    <a:p>
                      <a:r>
                        <a:rPr lang="en-GB" sz="1000" dirty="0"/>
                        <a:t>255</a:t>
                      </a:r>
                    </a:p>
                  </a:txBody>
                  <a:tcPr marL="50952" marR="50952" marT="25476" marB="25476"/>
                </a:tc>
                <a:extLst>
                  <a:ext uri="{0D108BD9-81ED-4DB2-BD59-A6C34878D82A}">
                    <a16:rowId xmlns:a16="http://schemas.microsoft.com/office/drawing/2014/main" val="1141253934"/>
                  </a:ext>
                </a:extLst>
              </a:tr>
              <a:tr h="206641">
                <a:tc>
                  <a:txBody>
                    <a:bodyPr/>
                    <a:lstStyle/>
                    <a:p>
                      <a:r>
                        <a:rPr lang="en-GB" sz="1000" dirty="0"/>
                        <a:t>G</a:t>
                      </a:r>
                    </a:p>
                  </a:txBody>
                  <a:tcPr marL="50952" marR="50952" marT="25476" marB="25476"/>
                </a:tc>
                <a:tc>
                  <a:txBody>
                    <a:bodyPr/>
                    <a:lstStyle/>
                    <a:p>
                      <a:r>
                        <a:rPr lang="en-GB" sz="1000" dirty="0"/>
                        <a:t>213</a:t>
                      </a:r>
                    </a:p>
                  </a:txBody>
                  <a:tcPr marL="50952" marR="50952" marT="25476" marB="25476"/>
                </a:tc>
                <a:extLst>
                  <a:ext uri="{0D108BD9-81ED-4DB2-BD59-A6C34878D82A}">
                    <a16:rowId xmlns:a16="http://schemas.microsoft.com/office/drawing/2014/main" val="202728127"/>
                  </a:ext>
                </a:extLst>
              </a:tr>
              <a:tr h="206641">
                <a:tc>
                  <a:txBody>
                    <a:bodyPr/>
                    <a:lstStyle/>
                    <a:p>
                      <a:r>
                        <a:rPr lang="en-GB" sz="1000" dirty="0"/>
                        <a:t>B</a:t>
                      </a:r>
                    </a:p>
                  </a:txBody>
                  <a:tcPr marL="50952" marR="50952" marT="25476" marB="25476"/>
                </a:tc>
                <a:tc>
                  <a:txBody>
                    <a:bodyPr/>
                    <a:lstStyle/>
                    <a:p>
                      <a:r>
                        <a:rPr lang="en-GB" sz="1000" dirty="0"/>
                        <a:t>0</a:t>
                      </a:r>
                    </a:p>
                  </a:txBody>
                  <a:tcPr marL="50952" marR="50952" marT="25476" marB="25476"/>
                </a:tc>
                <a:extLst>
                  <a:ext uri="{0D108BD9-81ED-4DB2-BD59-A6C34878D82A}">
                    <a16:rowId xmlns:a16="http://schemas.microsoft.com/office/drawing/2014/main" val="2645067803"/>
                  </a:ext>
                </a:extLst>
              </a:tr>
            </a:tbl>
          </a:graphicData>
        </a:graphic>
      </p:graphicFrame>
      <p:graphicFrame>
        <p:nvGraphicFramePr>
          <p:cNvPr id="51" name="Table 27">
            <a:extLst>
              <a:ext uri="{FF2B5EF4-FFF2-40B4-BE49-F238E27FC236}">
                <a16:creationId xmlns:a16="http://schemas.microsoft.com/office/drawing/2014/main" id="{D2598F3B-E856-DAD4-DCA4-30DC811E8297}"/>
              </a:ext>
            </a:extLst>
          </p:cNvPr>
          <p:cNvGraphicFramePr>
            <a:graphicFrameLocks noGrp="1"/>
          </p:cNvGraphicFramePr>
          <p:nvPr userDrawn="1">
            <p:extLst>
              <p:ext uri="{D42A27DB-BD31-4B8C-83A1-F6EECF244321}">
                <p14:modId xmlns:p14="http://schemas.microsoft.com/office/powerpoint/2010/main" val="398796605"/>
              </p:ext>
            </p:extLst>
          </p:nvPr>
        </p:nvGraphicFramePr>
        <p:xfrm>
          <a:off x="4473286" y="3144962"/>
          <a:ext cx="554196" cy="619923"/>
        </p:xfrm>
        <a:graphic>
          <a:graphicData uri="http://schemas.openxmlformats.org/drawingml/2006/table">
            <a:tbl>
              <a:tblPr firstRow="1" bandRow="1">
                <a:tableStyleId>{7DF18680-E054-41AD-8BC1-D1AEF772440D}</a:tableStyleId>
              </a:tblPr>
              <a:tblGrid>
                <a:gridCol w="205820">
                  <a:extLst>
                    <a:ext uri="{9D8B030D-6E8A-4147-A177-3AD203B41FA5}">
                      <a16:colId xmlns:a16="http://schemas.microsoft.com/office/drawing/2014/main" val="1405802958"/>
                    </a:ext>
                  </a:extLst>
                </a:gridCol>
                <a:gridCol w="348376">
                  <a:extLst>
                    <a:ext uri="{9D8B030D-6E8A-4147-A177-3AD203B41FA5}">
                      <a16:colId xmlns:a16="http://schemas.microsoft.com/office/drawing/2014/main" val="2145982370"/>
                    </a:ext>
                  </a:extLst>
                </a:gridCol>
              </a:tblGrid>
              <a:tr h="206641">
                <a:tc>
                  <a:txBody>
                    <a:bodyPr/>
                    <a:lstStyle/>
                    <a:p>
                      <a:r>
                        <a:rPr lang="en-GB" sz="1000" dirty="0"/>
                        <a:t>R</a:t>
                      </a:r>
                    </a:p>
                  </a:txBody>
                  <a:tcPr marL="50952" marR="50952" marT="25476" marB="25476"/>
                </a:tc>
                <a:tc>
                  <a:txBody>
                    <a:bodyPr/>
                    <a:lstStyle/>
                    <a:p>
                      <a:r>
                        <a:rPr lang="en-GB" sz="1000" dirty="0"/>
                        <a:t>135</a:t>
                      </a:r>
                    </a:p>
                  </a:txBody>
                  <a:tcPr marL="50952" marR="50952" marT="25476" marB="25476"/>
                </a:tc>
                <a:extLst>
                  <a:ext uri="{0D108BD9-81ED-4DB2-BD59-A6C34878D82A}">
                    <a16:rowId xmlns:a16="http://schemas.microsoft.com/office/drawing/2014/main" val="1141253934"/>
                  </a:ext>
                </a:extLst>
              </a:tr>
              <a:tr h="206641">
                <a:tc>
                  <a:txBody>
                    <a:bodyPr/>
                    <a:lstStyle/>
                    <a:p>
                      <a:r>
                        <a:rPr lang="en-GB" sz="1000" dirty="0"/>
                        <a:t>G</a:t>
                      </a:r>
                    </a:p>
                  </a:txBody>
                  <a:tcPr marL="50952" marR="50952" marT="25476" marB="25476"/>
                </a:tc>
                <a:tc>
                  <a:txBody>
                    <a:bodyPr/>
                    <a:lstStyle/>
                    <a:p>
                      <a:r>
                        <a:rPr lang="en-GB" sz="1000" dirty="0"/>
                        <a:t>198</a:t>
                      </a:r>
                    </a:p>
                  </a:txBody>
                  <a:tcPr marL="50952" marR="50952" marT="25476" marB="25476"/>
                </a:tc>
                <a:extLst>
                  <a:ext uri="{0D108BD9-81ED-4DB2-BD59-A6C34878D82A}">
                    <a16:rowId xmlns:a16="http://schemas.microsoft.com/office/drawing/2014/main" val="202728127"/>
                  </a:ext>
                </a:extLst>
              </a:tr>
              <a:tr h="206641">
                <a:tc>
                  <a:txBody>
                    <a:bodyPr/>
                    <a:lstStyle/>
                    <a:p>
                      <a:r>
                        <a:rPr lang="en-GB" sz="1000" dirty="0"/>
                        <a:t>B</a:t>
                      </a:r>
                    </a:p>
                  </a:txBody>
                  <a:tcPr marL="50952" marR="50952" marT="25476" marB="25476"/>
                </a:tc>
                <a:tc>
                  <a:txBody>
                    <a:bodyPr/>
                    <a:lstStyle/>
                    <a:p>
                      <a:r>
                        <a:rPr lang="en-GB" sz="1000" dirty="0"/>
                        <a:t>232</a:t>
                      </a:r>
                    </a:p>
                  </a:txBody>
                  <a:tcPr marL="50952" marR="50952" marT="25476" marB="25476"/>
                </a:tc>
                <a:extLst>
                  <a:ext uri="{0D108BD9-81ED-4DB2-BD59-A6C34878D82A}">
                    <a16:rowId xmlns:a16="http://schemas.microsoft.com/office/drawing/2014/main" val="2645067803"/>
                  </a:ext>
                </a:extLst>
              </a:tr>
            </a:tbl>
          </a:graphicData>
        </a:graphic>
      </p:graphicFrame>
      <p:graphicFrame>
        <p:nvGraphicFramePr>
          <p:cNvPr id="52" name="Table 27">
            <a:extLst>
              <a:ext uri="{FF2B5EF4-FFF2-40B4-BE49-F238E27FC236}">
                <a16:creationId xmlns:a16="http://schemas.microsoft.com/office/drawing/2014/main" id="{69BA8DFA-2D94-CAE7-3374-26146C35DFA9}"/>
              </a:ext>
            </a:extLst>
          </p:cNvPr>
          <p:cNvGraphicFramePr>
            <a:graphicFrameLocks noGrp="1"/>
          </p:cNvGraphicFramePr>
          <p:nvPr userDrawn="1">
            <p:extLst>
              <p:ext uri="{D42A27DB-BD31-4B8C-83A1-F6EECF244321}">
                <p14:modId xmlns:p14="http://schemas.microsoft.com/office/powerpoint/2010/main" val="2924127773"/>
              </p:ext>
            </p:extLst>
          </p:nvPr>
        </p:nvGraphicFramePr>
        <p:xfrm>
          <a:off x="7792206" y="3126404"/>
          <a:ext cx="554196" cy="619923"/>
        </p:xfrm>
        <a:graphic>
          <a:graphicData uri="http://schemas.openxmlformats.org/drawingml/2006/table">
            <a:tbl>
              <a:tblPr firstRow="1" bandRow="1">
                <a:tableStyleId>{93296810-A885-4BE3-A3E7-6D5BEEA58F35}</a:tableStyleId>
              </a:tblPr>
              <a:tblGrid>
                <a:gridCol w="205820">
                  <a:extLst>
                    <a:ext uri="{9D8B030D-6E8A-4147-A177-3AD203B41FA5}">
                      <a16:colId xmlns:a16="http://schemas.microsoft.com/office/drawing/2014/main" val="1405802958"/>
                    </a:ext>
                  </a:extLst>
                </a:gridCol>
                <a:gridCol w="348376">
                  <a:extLst>
                    <a:ext uri="{9D8B030D-6E8A-4147-A177-3AD203B41FA5}">
                      <a16:colId xmlns:a16="http://schemas.microsoft.com/office/drawing/2014/main" val="2145982370"/>
                    </a:ext>
                  </a:extLst>
                </a:gridCol>
              </a:tblGrid>
              <a:tr h="206641">
                <a:tc>
                  <a:txBody>
                    <a:bodyPr/>
                    <a:lstStyle/>
                    <a:p>
                      <a:r>
                        <a:rPr lang="en-GB" sz="1000" dirty="0"/>
                        <a:t>R</a:t>
                      </a:r>
                    </a:p>
                  </a:txBody>
                  <a:tcPr marL="50952" marR="50952" marT="25476" marB="25476"/>
                </a:tc>
                <a:tc>
                  <a:txBody>
                    <a:bodyPr/>
                    <a:lstStyle/>
                    <a:p>
                      <a:r>
                        <a:rPr lang="en-GB" sz="1000" dirty="0"/>
                        <a:t>219</a:t>
                      </a:r>
                    </a:p>
                  </a:txBody>
                  <a:tcPr marL="50952" marR="50952" marT="25476" marB="25476"/>
                </a:tc>
                <a:extLst>
                  <a:ext uri="{0D108BD9-81ED-4DB2-BD59-A6C34878D82A}">
                    <a16:rowId xmlns:a16="http://schemas.microsoft.com/office/drawing/2014/main" val="1141253934"/>
                  </a:ext>
                </a:extLst>
              </a:tr>
              <a:tr h="206641">
                <a:tc>
                  <a:txBody>
                    <a:bodyPr/>
                    <a:lstStyle/>
                    <a:p>
                      <a:r>
                        <a:rPr lang="en-GB" sz="1000" dirty="0"/>
                        <a:t>G</a:t>
                      </a:r>
                    </a:p>
                  </a:txBody>
                  <a:tcPr marL="50952" marR="50952" marT="25476" marB="25476"/>
                </a:tc>
                <a:tc>
                  <a:txBody>
                    <a:bodyPr/>
                    <a:lstStyle/>
                    <a:p>
                      <a:r>
                        <a:rPr lang="en-GB" sz="1000" dirty="0"/>
                        <a:t>162</a:t>
                      </a:r>
                    </a:p>
                  </a:txBody>
                  <a:tcPr marL="50952" marR="50952" marT="25476" marB="25476"/>
                </a:tc>
                <a:extLst>
                  <a:ext uri="{0D108BD9-81ED-4DB2-BD59-A6C34878D82A}">
                    <a16:rowId xmlns:a16="http://schemas.microsoft.com/office/drawing/2014/main" val="202728127"/>
                  </a:ext>
                </a:extLst>
              </a:tr>
              <a:tr h="206641">
                <a:tc>
                  <a:txBody>
                    <a:bodyPr/>
                    <a:lstStyle/>
                    <a:p>
                      <a:r>
                        <a:rPr lang="en-GB" sz="1000" dirty="0"/>
                        <a:t>B</a:t>
                      </a:r>
                    </a:p>
                  </a:txBody>
                  <a:tcPr marL="50952" marR="50952" marT="25476" marB="25476"/>
                </a:tc>
                <a:tc>
                  <a:txBody>
                    <a:bodyPr/>
                    <a:lstStyle/>
                    <a:p>
                      <a:r>
                        <a:rPr lang="en-GB" sz="1000" dirty="0"/>
                        <a:t>222</a:t>
                      </a:r>
                    </a:p>
                  </a:txBody>
                  <a:tcPr marL="50952" marR="50952" marT="25476" marB="25476"/>
                </a:tc>
                <a:extLst>
                  <a:ext uri="{0D108BD9-81ED-4DB2-BD59-A6C34878D82A}">
                    <a16:rowId xmlns:a16="http://schemas.microsoft.com/office/drawing/2014/main" val="2645067803"/>
                  </a:ext>
                </a:extLst>
              </a:tr>
            </a:tbl>
          </a:graphicData>
        </a:graphic>
      </p:graphicFrame>
      <p:sp>
        <p:nvSpPr>
          <p:cNvPr id="5" name="TextBox 4">
            <a:extLst>
              <a:ext uri="{FF2B5EF4-FFF2-40B4-BE49-F238E27FC236}">
                <a16:creationId xmlns:a16="http://schemas.microsoft.com/office/drawing/2014/main" id="{6528D8AC-B84F-536B-644A-1C81E3193125}"/>
              </a:ext>
            </a:extLst>
          </p:cNvPr>
          <p:cNvSpPr txBox="1"/>
          <p:nvPr userDrawn="1"/>
        </p:nvSpPr>
        <p:spPr>
          <a:xfrm>
            <a:off x="829652" y="1707497"/>
            <a:ext cx="261610" cy="369332"/>
          </a:xfrm>
          <a:prstGeom prst="rect">
            <a:avLst/>
          </a:prstGeom>
          <a:noFill/>
        </p:spPr>
        <p:txBody>
          <a:bodyPr wrap="none" rtlCol="0">
            <a:spAutoFit/>
          </a:bodyPr>
          <a:lstStyle/>
          <a:p>
            <a:r>
              <a:rPr lang="en-GB" dirty="0"/>
              <a:t>1</a:t>
            </a:r>
          </a:p>
        </p:txBody>
      </p:sp>
      <p:sp>
        <p:nvSpPr>
          <p:cNvPr id="6" name="TextBox 5">
            <a:extLst>
              <a:ext uri="{FF2B5EF4-FFF2-40B4-BE49-F238E27FC236}">
                <a16:creationId xmlns:a16="http://schemas.microsoft.com/office/drawing/2014/main" id="{1EC602FD-9511-D77E-DC38-8C68A1EBA374}"/>
              </a:ext>
            </a:extLst>
          </p:cNvPr>
          <p:cNvSpPr txBox="1"/>
          <p:nvPr userDrawn="1"/>
        </p:nvSpPr>
        <p:spPr>
          <a:xfrm>
            <a:off x="4120618" y="1681156"/>
            <a:ext cx="320922" cy="369332"/>
          </a:xfrm>
          <a:prstGeom prst="rect">
            <a:avLst/>
          </a:prstGeom>
          <a:noFill/>
        </p:spPr>
        <p:txBody>
          <a:bodyPr wrap="none" rtlCol="0">
            <a:spAutoFit/>
          </a:bodyPr>
          <a:lstStyle/>
          <a:p>
            <a:r>
              <a:rPr lang="en-GB" dirty="0"/>
              <a:t>2</a:t>
            </a:r>
          </a:p>
        </p:txBody>
      </p:sp>
      <p:sp>
        <p:nvSpPr>
          <p:cNvPr id="8" name="TextBox 7">
            <a:extLst>
              <a:ext uri="{FF2B5EF4-FFF2-40B4-BE49-F238E27FC236}">
                <a16:creationId xmlns:a16="http://schemas.microsoft.com/office/drawing/2014/main" id="{71F4B8E9-3B8F-8C55-B868-101CB5C803EF}"/>
              </a:ext>
            </a:extLst>
          </p:cNvPr>
          <p:cNvSpPr txBox="1"/>
          <p:nvPr userDrawn="1"/>
        </p:nvSpPr>
        <p:spPr>
          <a:xfrm>
            <a:off x="7489365" y="1731805"/>
            <a:ext cx="325730" cy="369332"/>
          </a:xfrm>
          <a:prstGeom prst="rect">
            <a:avLst/>
          </a:prstGeom>
          <a:noFill/>
        </p:spPr>
        <p:txBody>
          <a:bodyPr wrap="none" rtlCol="0">
            <a:spAutoFit/>
          </a:bodyPr>
          <a:lstStyle/>
          <a:p>
            <a:r>
              <a:rPr lang="en-GB" dirty="0"/>
              <a:t>3</a:t>
            </a:r>
          </a:p>
        </p:txBody>
      </p:sp>
      <p:sp>
        <p:nvSpPr>
          <p:cNvPr id="9" name="TextBox 8">
            <a:extLst>
              <a:ext uri="{FF2B5EF4-FFF2-40B4-BE49-F238E27FC236}">
                <a16:creationId xmlns:a16="http://schemas.microsoft.com/office/drawing/2014/main" id="{EEA9C658-EA71-92AA-B0E0-F4300248917D}"/>
              </a:ext>
            </a:extLst>
          </p:cNvPr>
          <p:cNvSpPr txBox="1"/>
          <p:nvPr userDrawn="1"/>
        </p:nvSpPr>
        <p:spPr>
          <a:xfrm>
            <a:off x="878264" y="2953699"/>
            <a:ext cx="338554" cy="369332"/>
          </a:xfrm>
          <a:prstGeom prst="rect">
            <a:avLst/>
          </a:prstGeom>
          <a:noFill/>
        </p:spPr>
        <p:txBody>
          <a:bodyPr wrap="none" rtlCol="0">
            <a:spAutoFit/>
          </a:bodyPr>
          <a:lstStyle/>
          <a:p>
            <a:r>
              <a:rPr lang="en-GB" dirty="0"/>
              <a:t>4</a:t>
            </a:r>
          </a:p>
        </p:txBody>
      </p:sp>
      <p:sp>
        <p:nvSpPr>
          <p:cNvPr id="10" name="TextBox 9">
            <a:extLst>
              <a:ext uri="{FF2B5EF4-FFF2-40B4-BE49-F238E27FC236}">
                <a16:creationId xmlns:a16="http://schemas.microsoft.com/office/drawing/2014/main" id="{6D791991-9D27-A718-89E3-03D149CEA7F2}"/>
              </a:ext>
            </a:extLst>
          </p:cNvPr>
          <p:cNvSpPr txBox="1"/>
          <p:nvPr userDrawn="1"/>
        </p:nvSpPr>
        <p:spPr>
          <a:xfrm>
            <a:off x="4119015" y="2946341"/>
            <a:ext cx="324128" cy="369332"/>
          </a:xfrm>
          <a:prstGeom prst="rect">
            <a:avLst/>
          </a:prstGeom>
          <a:noFill/>
        </p:spPr>
        <p:txBody>
          <a:bodyPr wrap="none" rtlCol="0">
            <a:spAutoFit/>
          </a:bodyPr>
          <a:lstStyle/>
          <a:p>
            <a:r>
              <a:rPr lang="en-GB" dirty="0"/>
              <a:t>5</a:t>
            </a:r>
          </a:p>
        </p:txBody>
      </p:sp>
      <p:sp>
        <p:nvSpPr>
          <p:cNvPr id="11" name="TextBox 10">
            <a:extLst>
              <a:ext uri="{FF2B5EF4-FFF2-40B4-BE49-F238E27FC236}">
                <a16:creationId xmlns:a16="http://schemas.microsoft.com/office/drawing/2014/main" id="{5C5AF7CD-A9BB-BCA6-C49E-150695C7CB5C}"/>
              </a:ext>
            </a:extLst>
          </p:cNvPr>
          <p:cNvSpPr txBox="1"/>
          <p:nvPr userDrawn="1"/>
        </p:nvSpPr>
        <p:spPr>
          <a:xfrm>
            <a:off x="7499135" y="2960296"/>
            <a:ext cx="332142" cy="369332"/>
          </a:xfrm>
          <a:prstGeom prst="rect">
            <a:avLst/>
          </a:prstGeom>
          <a:noFill/>
        </p:spPr>
        <p:txBody>
          <a:bodyPr wrap="none" rtlCol="0">
            <a:spAutoFit/>
          </a:bodyPr>
          <a:lstStyle/>
          <a:p>
            <a:r>
              <a:rPr lang="en-GB" dirty="0"/>
              <a:t>6</a:t>
            </a:r>
          </a:p>
        </p:txBody>
      </p:sp>
    </p:spTree>
    <p:extLst>
      <p:ext uri="{BB962C8B-B14F-4D97-AF65-F5344CB8AC3E}">
        <p14:creationId xmlns:p14="http://schemas.microsoft.com/office/powerpoint/2010/main" val="356384543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sp>
        <p:nvSpPr>
          <p:cNvPr id="8" name="Footer Placeholder 4">
            <a:extLst>
              <a:ext uri="{FF2B5EF4-FFF2-40B4-BE49-F238E27FC236}">
                <a16:creationId xmlns:a16="http://schemas.microsoft.com/office/drawing/2014/main" id="{4C70605D-D936-441D-8F75-62D7DA99BEF3}"/>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bg1"/>
                </a:solidFill>
              </a:defRPr>
            </a:lvl1pPr>
          </a:lstStyle>
          <a:p>
            <a:r>
              <a:rPr lang="en-GB"/>
              <a:t>[CLASSIFICATION]</a:t>
            </a:r>
            <a:endParaRPr lang="en-GB" dirty="0"/>
          </a:p>
        </p:txBody>
      </p:sp>
      <p:sp>
        <p:nvSpPr>
          <p:cNvPr id="9" name="Slide Number Placeholder 5">
            <a:extLst>
              <a:ext uri="{FF2B5EF4-FFF2-40B4-BE49-F238E27FC236}">
                <a16:creationId xmlns:a16="http://schemas.microsoft.com/office/drawing/2014/main" id="{77F30935-6C3E-4C1D-A209-FD3377D54C59}"/>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bg1"/>
                </a:solidFill>
              </a:defRPr>
            </a:lvl1pPr>
          </a:lstStyle>
          <a:p>
            <a:fld id="{875F93BD-CCE1-4EEF-89EC-C9A1A4C62589}" type="slidenum">
              <a:rPr lang="en-GB" smtClean="0"/>
              <a:pPr/>
              <a:t>‹#›</a:t>
            </a:fld>
            <a:endParaRPr lang="en-GB" dirty="0"/>
          </a:p>
        </p:txBody>
      </p:sp>
      <p:sp>
        <p:nvSpPr>
          <p:cNvPr id="43" name="Subtitle 2">
            <a:extLst>
              <a:ext uri="{FF2B5EF4-FFF2-40B4-BE49-F238E27FC236}">
                <a16:creationId xmlns:a16="http://schemas.microsoft.com/office/drawing/2014/main" id="{61A21FF1-612D-417E-B025-C2F3E6F05EBC}"/>
              </a:ext>
            </a:extLst>
          </p:cNvPr>
          <p:cNvSpPr>
            <a:spLocks noGrp="1"/>
          </p:cNvSpPr>
          <p:nvPr>
            <p:ph type="subTitle" idx="1"/>
          </p:nvPr>
        </p:nvSpPr>
        <p:spPr>
          <a:xfrm>
            <a:off x="1524000" y="3210084"/>
            <a:ext cx="9144000" cy="1655762"/>
          </a:xfrm>
        </p:spPr>
        <p:txBody>
          <a:bodyPr/>
          <a:lstStyle>
            <a:lvl1pPr marL="0" indent="0" algn="ctr">
              <a:buNone/>
              <a:defRPr sz="2400">
                <a:latin typeface="Univers" panose="020B0503020202020204" pitchFamily="34" charset="0"/>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4" name="Title 3">
            <a:extLst>
              <a:ext uri="{FF2B5EF4-FFF2-40B4-BE49-F238E27FC236}">
                <a16:creationId xmlns:a16="http://schemas.microsoft.com/office/drawing/2014/main" id="{4EFEFDE7-4CE5-79D1-F55D-95B2EB12D2C7}"/>
              </a:ext>
            </a:extLst>
          </p:cNvPr>
          <p:cNvSpPr>
            <a:spLocks noGrp="1"/>
          </p:cNvSpPr>
          <p:nvPr>
            <p:ph type="title"/>
          </p:nvPr>
        </p:nvSpPr>
        <p:spPr>
          <a:xfrm>
            <a:off x="838200" y="608965"/>
            <a:ext cx="10515600" cy="1219835"/>
          </a:xfrm>
        </p:spPr>
        <p:txBody>
          <a:bodyPr/>
          <a:lstStyle>
            <a:lvl1pPr>
              <a:defRPr>
                <a:latin typeface="Univers" panose="020B0503020202020204" pitchFamily="34" charset="0"/>
              </a:defRPr>
            </a:lvl1pPr>
          </a:lstStyle>
          <a:p>
            <a:r>
              <a:rPr lang="en-US"/>
              <a:t>Click to edit Master title style</a:t>
            </a:r>
            <a:endParaRPr lang="en-GB" dirty="0"/>
          </a:p>
        </p:txBody>
      </p:sp>
    </p:spTree>
    <p:extLst>
      <p:ext uri="{BB962C8B-B14F-4D97-AF65-F5344CB8AC3E}">
        <p14:creationId xmlns:p14="http://schemas.microsoft.com/office/powerpoint/2010/main" val="223698818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EDCBD6-1EF8-459C-A85A-A3F2EF70FBF0}"/>
              </a:ext>
            </a:extLst>
          </p:cNvPr>
          <p:cNvSpPr>
            <a:spLocks noGrp="1"/>
          </p:cNvSpPr>
          <p:nvPr>
            <p:ph type="title"/>
          </p:nvPr>
        </p:nvSpPr>
        <p:spPr>
          <a:xfrm>
            <a:off x="838200" y="588645"/>
            <a:ext cx="10515600" cy="1325563"/>
          </a:xfrm>
        </p:spPr>
        <p:txBody>
          <a:bodyPr>
            <a:normAutofit/>
          </a:bodyPr>
          <a:lstStyle>
            <a:lvl1pPr>
              <a:defRPr sz="4200"/>
            </a:lvl1pPr>
          </a:lstStyle>
          <a:p>
            <a:r>
              <a:rPr lang="en-US" dirty="0"/>
              <a:t>Click to edit Master title style</a:t>
            </a:r>
            <a:endParaRPr lang="en-GB" dirty="0"/>
          </a:p>
        </p:txBody>
      </p:sp>
      <p:sp>
        <p:nvSpPr>
          <p:cNvPr id="3" name="Content Placeholder 2">
            <a:extLst>
              <a:ext uri="{FF2B5EF4-FFF2-40B4-BE49-F238E27FC236}">
                <a16:creationId xmlns:a16="http://schemas.microsoft.com/office/drawing/2014/main" id="{8AC31A9A-A64B-441C-8F7A-9B9878CA072F}"/>
              </a:ext>
            </a:extLst>
          </p:cNvPr>
          <p:cNvSpPr>
            <a:spLocks noGrp="1"/>
          </p:cNvSpPr>
          <p:nvPr>
            <p:ph idx="1"/>
          </p:nvPr>
        </p:nvSpPr>
        <p:spPr>
          <a:xfrm>
            <a:off x="838200" y="2005012"/>
            <a:ext cx="10515600" cy="4182428"/>
          </a:xfrm>
        </p:spPr>
        <p:txBody>
          <a:bodyPr/>
          <a:lstStyle>
            <a:lvl1pPr>
              <a:spcAft>
                <a:spcPts val="1200"/>
              </a:spcAft>
              <a:defRPr sz="2000" baseline="0"/>
            </a:lvl1pPr>
            <a:lvl2pPr marL="685800" indent="-228600">
              <a:spcBef>
                <a:spcPts val="1000"/>
              </a:spcBef>
              <a:spcAft>
                <a:spcPts val="1200"/>
              </a:spcAft>
              <a:buFont typeface="Courier New" panose="02070309020205020404" pitchFamily="49" charset="0"/>
              <a:buChar char="o"/>
              <a:defRPr sz="2000" baseline="0"/>
            </a:lvl2pPr>
            <a:lvl3pPr marL="1371600" indent="-457200">
              <a:buFont typeface="+mj-lt"/>
              <a:buAutoNum type="alphaLcParenR"/>
              <a:defRPr/>
            </a:lvl3pPr>
          </a:lstStyle>
          <a:p>
            <a:pPr lvl="0"/>
            <a:r>
              <a:rPr lang="en-US" dirty="0"/>
              <a:t>Click to edit Master text styles</a:t>
            </a:r>
          </a:p>
          <a:p>
            <a:pPr lvl="1"/>
            <a:r>
              <a:rPr lang="en-US" dirty="0"/>
              <a:t>Second level</a:t>
            </a:r>
          </a:p>
          <a:p>
            <a:pPr lvl="2"/>
            <a:r>
              <a:rPr lang="en-US" dirty="0"/>
              <a:t>Third level</a:t>
            </a:r>
          </a:p>
        </p:txBody>
      </p:sp>
      <p:sp>
        <p:nvSpPr>
          <p:cNvPr id="8" name="Footer Placeholder 4">
            <a:extLst>
              <a:ext uri="{FF2B5EF4-FFF2-40B4-BE49-F238E27FC236}">
                <a16:creationId xmlns:a16="http://schemas.microsoft.com/office/drawing/2014/main" id="{1F674072-A9F4-442C-B21A-350B3FDE7142}"/>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bg1"/>
                </a:solidFill>
              </a:defRPr>
            </a:lvl1pPr>
          </a:lstStyle>
          <a:p>
            <a:r>
              <a:rPr lang="en-GB" dirty="0"/>
              <a:t>[CLASSIFICATION]</a:t>
            </a:r>
          </a:p>
        </p:txBody>
      </p:sp>
      <p:sp>
        <p:nvSpPr>
          <p:cNvPr id="9" name="Slide Number Placeholder 5">
            <a:extLst>
              <a:ext uri="{FF2B5EF4-FFF2-40B4-BE49-F238E27FC236}">
                <a16:creationId xmlns:a16="http://schemas.microsoft.com/office/drawing/2014/main" id="{5FED3C5A-22D2-478C-96D7-9B0DF2DE9938}"/>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bg1"/>
                </a:solidFill>
              </a:defRPr>
            </a:lvl1pPr>
          </a:lstStyle>
          <a:p>
            <a:fld id="{875F93BD-CCE1-4EEF-89EC-C9A1A4C62589}" type="slidenum">
              <a:rPr lang="en-GB" smtClean="0"/>
              <a:pPr/>
              <a:t>‹#›</a:t>
            </a:fld>
            <a:endParaRPr lang="en-GB" dirty="0"/>
          </a:p>
        </p:txBody>
      </p:sp>
    </p:spTree>
    <p:extLst>
      <p:ext uri="{BB962C8B-B14F-4D97-AF65-F5344CB8AC3E}">
        <p14:creationId xmlns:p14="http://schemas.microsoft.com/office/powerpoint/2010/main" val="364435845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E2F8A64-F72C-45A3-9A1F-4797E9FEBF8C}"/>
              </a:ext>
            </a:extLst>
          </p:cNvPr>
          <p:cNvSpPr>
            <a:spLocks noGrp="1"/>
          </p:cNvSpPr>
          <p:nvPr>
            <p:ph type="title"/>
          </p:nvPr>
        </p:nvSpPr>
        <p:spPr>
          <a:xfrm>
            <a:off x="831850" y="1709738"/>
            <a:ext cx="10515600" cy="2852737"/>
          </a:xfrm>
        </p:spPr>
        <p:txBody>
          <a:bodyPr anchor="b">
            <a:normAutofit/>
          </a:bodyPr>
          <a:lstStyle>
            <a:lvl1pPr>
              <a:defRPr sz="4400"/>
            </a:lvl1pPr>
          </a:lstStyle>
          <a:p>
            <a:r>
              <a:rPr lang="en-US"/>
              <a:t>Click to edit Master title style</a:t>
            </a:r>
            <a:endParaRPr lang="en-GB" dirty="0"/>
          </a:p>
        </p:txBody>
      </p:sp>
      <p:sp>
        <p:nvSpPr>
          <p:cNvPr id="3" name="Text Placeholder 2">
            <a:extLst>
              <a:ext uri="{FF2B5EF4-FFF2-40B4-BE49-F238E27FC236}">
                <a16:creationId xmlns:a16="http://schemas.microsoft.com/office/drawing/2014/main" id="{67A0FD3A-A000-4DF0-BFA8-387DB6A58767}"/>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8" name="Footer Placeholder 4">
            <a:extLst>
              <a:ext uri="{FF2B5EF4-FFF2-40B4-BE49-F238E27FC236}">
                <a16:creationId xmlns:a16="http://schemas.microsoft.com/office/drawing/2014/main" id="{E8C93E0A-7452-4334-AB93-BA458493534F}"/>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bg1"/>
                </a:solidFill>
              </a:defRPr>
            </a:lvl1pPr>
          </a:lstStyle>
          <a:p>
            <a:r>
              <a:rPr lang="en-GB"/>
              <a:t>[CLASSIFICATION]</a:t>
            </a:r>
            <a:endParaRPr lang="en-GB" dirty="0"/>
          </a:p>
        </p:txBody>
      </p:sp>
      <p:sp>
        <p:nvSpPr>
          <p:cNvPr id="9" name="Slide Number Placeholder 5">
            <a:extLst>
              <a:ext uri="{FF2B5EF4-FFF2-40B4-BE49-F238E27FC236}">
                <a16:creationId xmlns:a16="http://schemas.microsoft.com/office/drawing/2014/main" id="{823568A1-5236-4021-9216-586A9E8C8348}"/>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bg1"/>
                </a:solidFill>
              </a:defRPr>
            </a:lvl1pPr>
          </a:lstStyle>
          <a:p>
            <a:fld id="{875F93BD-CCE1-4EEF-89EC-C9A1A4C62589}" type="slidenum">
              <a:rPr lang="en-GB" smtClean="0"/>
              <a:pPr/>
              <a:t>‹#›</a:t>
            </a:fld>
            <a:endParaRPr lang="en-GB" dirty="0"/>
          </a:p>
        </p:txBody>
      </p:sp>
    </p:spTree>
    <p:extLst>
      <p:ext uri="{BB962C8B-B14F-4D97-AF65-F5344CB8AC3E}">
        <p14:creationId xmlns:p14="http://schemas.microsoft.com/office/powerpoint/2010/main" val="145596257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485F3E-62AA-4109-9160-86AA2D5EB1E4}"/>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0A142E2C-D8AF-4E0D-8053-270377202E89}"/>
              </a:ext>
            </a:extLst>
          </p:cNvPr>
          <p:cNvSpPr>
            <a:spLocks noGrp="1"/>
          </p:cNvSpPr>
          <p:nvPr>
            <p:ph sz="half" idx="1"/>
          </p:nvPr>
        </p:nvSpPr>
        <p:spPr>
          <a:xfrm>
            <a:off x="838200" y="1825625"/>
            <a:ext cx="5181600" cy="4351338"/>
          </a:xfrm>
        </p:spPr>
        <p:txBody>
          <a:bodyPr>
            <a:normAutofit/>
          </a:bodyPr>
          <a:lstStyle>
            <a:lvl1pPr>
              <a:spcAft>
                <a:spcPts val="1200"/>
              </a:spcAft>
              <a:defRPr lang="en-US" sz="2000" kern="1200" dirty="0" smtClean="0">
                <a:solidFill>
                  <a:schemeClr val="tx1"/>
                </a:solidFill>
                <a:latin typeface="+mn-lt"/>
                <a:ea typeface="+mn-ea"/>
                <a:cs typeface="+mn-cs"/>
              </a:defRPr>
            </a:lvl1pPr>
            <a:lvl2pPr marL="685800" indent="-228600">
              <a:spcBef>
                <a:spcPts val="400"/>
              </a:spcBef>
              <a:spcAft>
                <a:spcPts val="800"/>
              </a:spcAft>
              <a:buFont typeface="Courier New" panose="02070309020205020404" pitchFamily="49" charset="0"/>
              <a:buChar char="o"/>
              <a:defRPr lang="en-US" sz="2000" kern="1200" dirty="0" smtClean="0">
                <a:solidFill>
                  <a:schemeClr val="tx1"/>
                </a:solidFill>
                <a:latin typeface="+mn-lt"/>
                <a:ea typeface="+mn-ea"/>
                <a:cs typeface="+mn-cs"/>
              </a:defRPr>
            </a:lvl2pPr>
            <a:lvl3pPr marL="1371600" indent="-457200">
              <a:spcBef>
                <a:spcPts val="0"/>
              </a:spcBef>
              <a:spcAft>
                <a:spcPts val="800"/>
              </a:spcAft>
              <a:buFont typeface="+mj-lt"/>
              <a:buAutoNum type="alphaLcParenR"/>
              <a:defRPr lang="en-US" sz="2000" kern="1200" dirty="0" smtClean="0">
                <a:solidFill>
                  <a:schemeClr val="tx1"/>
                </a:solidFill>
                <a:latin typeface="+mn-lt"/>
                <a:ea typeface="+mn-ea"/>
                <a:cs typeface="+mn-cs"/>
              </a:defRPr>
            </a:lvl3pPr>
          </a:lstStyle>
          <a:p>
            <a:pPr lvl="0"/>
            <a:r>
              <a:rPr lang="en-US"/>
              <a:t>Click to edit Master text styles</a:t>
            </a:r>
          </a:p>
          <a:p>
            <a:pPr lvl="1"/>
            <a:r>
              <a:rPr lang="en-US"/>
              <a:t>Second level</a:t>
            </a:r>
          </a:p>
          <a:p>
            <a:pPr lvl="2"/>
            <a:r>
              <a:rPr lang="en-US"/>
              <a:t>Third level</a:t>
            </a:r>
          </a:p>
        </p:txBody>
      </p:sp>
      <p:sp>
        <p:nvSpPr>
          <p:cNvPr id="4" name="Content Placeholder 3">
            <a:extLst>
              <a:ext uri="{FF2B5EF4-FFF2-40B4-BE49-F238E27FC236}">
                <a16:creationId xmlns:a16="http://schemas.microsoft.com/office/drawing/2014/main" id="{53333565-D682-4B36-8FA4-F8EEF910C38B}"/>
              </a:ext>
            </a:extLst>
          </p:cNvPr>
          <p:cNvSpPr>
            <a:spLocks noGrp="1"/>
          </p:cNvSpPr>
          <p:nvPr>
            <p:ph sz="half" idx="2"/>
          </p:nvPr>
        </p:nvSpPr>
        <p:spPr>
          <a:xfrm>
            <a:off x="6172200" y="1825625"/>
            <a:ext cx="5181600" cy="4351338"/>
          </a:xfrm>
        </p:spPr>
        <p:txBody>
          <a:bodyPr>
            <a:normAutofit/>
          </a:bodyPr>
          <a:lstStyle>
            <a:lvl1pPr algn="l" defTabSz="914400" rtl="0" eaLnBrk="1" latinLnBrk="0" hangingPunct="1">
              <a:lnSpc>
                <a:spcPct val="90000"/>
              </a:lnSpc>
              <a:spcAft>
                <a:spcPts val="1200"/>
              </a:spcAft>
              <a:defRPr lang="en-US" sz="2000" kern="1200" dirty="0" smtClean="0">
                <a:solidFill>
                  <a:schemeClr val="tx1"/>
                </a:solidFill>
                <a:latin typeface="+mn-lt"/>
                <a:ea typeface="+mn-ea"/>
                <a:cs typeface="+mn-cs"/>
              </a:defRPr>
            </a:lvl1pPr>
            <a:lvl2pPr marL="685800" indent="-228600" algn="l" defTabSz="914400" rtl="0" eaLnBrk="1" latinLnBrk="0" hangingPunct="1">
              <a:lnSpc>
                <a:spcPct val="90000"/>
              </a:lnSpc>
              <a:spcBef>
                <a:spcPts val="400"/>
              </a:spcBef>
              <a:spcAft>
                <a:spcPts val="800"/>
              </a:spcAft>
              <a:buFont typeface="Courier New" panose="02070309020205020404" pitchFamily="49" charset="0"/>
              <a:buChar char="o"/>
              <a:defRPr lang="en-US" sz="2000" kern="1200" dirty="0" smtClean="0">
                <a:solidFill>
                  <a:schemeClr val="tx1"/>
                </a:solidFill>
                <a:latin typeface="+mn-lt"/>
                <a:ea typeface="+mn-ea"/>
                <a:cs typeface="+mn-cs"/>
              </a:defRPr>
            </a:lvl2pPr>
            <a:lvl3pPr marL="1371600" indent="-457200" algn="l" defTabSz="914400" rtl="0" eaLnBrk="1" latinLnBrk="0" hangingPunct="1">
              <a:lnSpc>
                <a:spcPct val="90000"/>
              </a:lnSpc>
              <a:spcBef>
                <a:spcPts val="0"/>
              </a:spcBef>
              <a:spcAft>
                <a:spcPts val="800"/>
              </a:spcAft>
              <a:buFont typeface="+mj-lt"/>
              <a:buAutoNum type="alphaLcParenR"/>
              <a:defRPr lang="en-US" sz="2000" kern="1200" dirty="0">
                <a:solidFill>
                  <a:schemeClr val="tx1"/>
                </a:solidFill>
                <a:latin typeface="+mn-lt"/>
                <a:ea typeface="+mn-ea"/>
                <a:cs typeface="+mn-cs"/>
              </a:defRPr>
            </a:lvl3pPr>
          </a:lstStyle>
          <a:p>
            <a:pPr lvl="0"/>
            <a:r>
              <a:rPr lang="en-US"/>
              <a:t>Click to edit Master text styles</a:t>
            </a:r>
          </a:p>
          <a:p>
            <a:pPr lvl="1"/>
            <a:r>
              <a:rPr lang="en-US"/>
              <a:t>Second level</a:t>
            </a:r>
          </a:p>
          <a:p>
            <a:pPr lvl="2"/>
            <a:r>
              <a:rPr lang="en-US"/>
              <a:t>Third level</a:t>
            </a:r>
          </a:p>
        </p:txBody>
      </p:sp>
      <p:sp>
        <p:nvSpPr>
          <p:cNvPr id="9" name="Footer Placeholder 4">
            <a:extLst>
              <a:ext uri="{FF2B5EF4-FFF2-40B4-BE49-F238E27FC236}">
                <a16:creationId xmlns:a16="http://schemas.microsoft.com/office/drawing/2014/main" id="{2DF3FFE8-FE6E-4781-983B-7A4E9E75648F}"/>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bg1"/>
                </a:solidFill>
              </a:defRPr>
            </a:lvl1pPr>
          </a:lstStyle>
          <a:p>
            <a:r>
              <a:rPr lang="en-GB"/>
              <a:t>[CLASSIFICATION]</a:t>
            </a:r>
            <a:endParaRPr lang="en-GB" dirty="0"/>
          </a:p>
        </p:txBody>
      </p:sp>
      <p:sp>
        <p:nvSpPr>
          <p:cNvPr id="10" name="Slide Number Placeholder 5">
            <a:extLst>
              <a:ext uri="{FF2B5EF4-FFF2-40B4-BE49-F238E27FC236}">
                <a16:creationId xmlns:a16="http://schemas.microsoft.com/office/drawing/2014/main" id="{D01A1ED6-E6EE-458B-AFFA-5E593C550C75}"/>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bg1"/>
                </a:solidFill>
              </a:defRPr>
            </a:lvl1pPr>
          </a:lstStyle>
          <a:p>
            <a:fld id="{875F93BD-CCE1-4EEF-89EC-C9A1A4C62589}" type="slidenum">
              <a:rPr lang="en-GB" smtClean="0"/>
              <a:pPr/>
              <a:t>‹#›</a:t>
            </a:fld>
            <a:endParaRPr lang="en-GB" dirty="0"/>
          </a:p>
        </p:txBody>
      </p:sp>
    </p:spTree>
    <p:extLst>
      <p:ext uri="{BB962C8B-B14F-4D97-AF65-F5344CB8AC3E}">
        <p14:creationId xmlns:p14="http://schemas.microsoft.com/office/powerpoint/2010/main" val="365991308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635FC84-E6A0-4352-9922-71F120268EBD}"/>
              </a:ext>
            </a:extLst>
          </p:cNvPr>
          <p:cNvSpPr>
            <a:spLocks noGrp="1"/>
          </p:cNvSpPr>
          <p:nvPr>
            <p:ph type="title"/>
          </p:nvPr>
        </p:nvSpPr>
        <p:spPr/>
        <p:txBody>
          <a:bodyPr/>
          <a:lstStyle/>
          <a:p>
            <a:r>
              <a:rPr lang="en-US"/>
              <a:t>Click to edit Master title style</a:t>
            </a:r>
            <a:endParaRPr lang="en-GB"/>
          </a:p>
        </p:txBody>
      </p:sp>
      <p:sp>
        <p:nvSpPr>
          <p:cNvPr id="7" name="Footer Placeholder 4">
            <a:extLst>
              <a:ext uri="{FF2B5EF4-FFF2-40B4-BE49-F238E27FC236}">
                <a16:creationId xmlns:a16="http://schemas.microsoft.com/office/drawing/2014/main" id="{37FA12E7-E5BE-48C7-BDEF-D18D6017FEC4}"/>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bg1"/>
                </a:solidFill>
              </a:defRPr>
            </a:lvl1pPr>
          </a:lstStyle>
          <a:p>
            <a:r>
              <a:rPr lang="en-GB"/>
              <a:t>[CLASSIFICATION]</a:t>
            </a:r>
            <a:endParaRPr lang="en-GB" dirty="0"/>
          </a:p>
        </p:txBody>
      </p:sp>
      <p:sp>
        <p:nvSpPr>
          <p:cNvPr id="8" name="Slide Number Placeholder 5">
            <a:extLst>
              <a:ext uri="{FF2B5EF4-FFF2-40B4-BE49-F238E27FC236}">
                <a16:creationId xmlns:a16="http://schemas.microsoft.com/office/drawing/2014/main" id="{EBBFF4D4-28AA-4340-94BE-406015A1AE76}"/>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bg1"/>
                </a:solidFill>
              </a:defRPr>
            </a:lvl1pPr>
          </a:lstStyle>
          <a:p>
            <a:fld id="{875F93BD-CCE1-4EEF-89EC-C9A1A4C62589}" type="slidenum">
              <a:rPr lang="en-GB" smtClean="0"/>
              <a:pPr/>
              <a:t>‹#›</a:t>
            </a:fld>
            <a:endParaRPr lang="en-GB" dirty="0"/>
          </a:p>
        </p:txBody>
      </p:sp>
    </p:spTree>
    <p:extLst>
      <p:ext uri="{BB962C8B-B14F-4D97-AF65-F5344CB8AC3E}">
        <p14:creationId xmlns:p14="http://schemas.microsoft.com/office/powerpoint/2010/main" val="125184053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6" name="Footer Placeholder 4">
            <a:extLst>
              <a:ext uri="{FF2B5EF4-FFF2-40B4-BE49-F238E27FC236}">
                <a16:creationId xmlns:a16="http://schemas.microsoft.com/office/drawing/2014/main" id="{BC14DE93-35BD-465C-BC11-B4FECAF984C3}"/>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bg1"/>
                </a:solidFill>
              </a:defRPr>
            </a:lvl1pPr>
          </a:lstStyle>
          <a:p>
            <a:r>
              <a:rPr lang="en-GB"/>
              <a:t>[CLASSIFICATION]</a:t>
            </a:r>
            <a:endParaRPr lang="en-GB" dirty="0"/>
          </a:p>
        </p:txBody>
      </p:sp>
      <p:sp>
        <p:nvSpPr>
          <p:cNvPr id="7" name="Slide Number Placeholder 5">
            <a:extLst>
              <a:ext uri="{FF2B5EF4-FFF2-40B4-BE49-F238E27FC236}">
                <a16:creationId xmlns:a16="http://schemas.microsoft.com/office/drawing/2014/main" id="{36284090-B761-4D09-B0A1-B91D68A1E877}"/>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bg1"/>
                </a:solidFill>
              </a:defRPr>
            </a:lvl1pPr>
          </a:lstStyle>
          <a:p>
            <a:fld id="{875F93BD-CCE1-4EEF-89EC-C9A1A4C62589}" type="slidenum">
              <a:rPr lang="en-GB" smtClean="0"/>
              <a:pPr/>
              <a:t>‹#›</a:t>
            </a:fld>
            <a:endParaRPr lang="en-GB" dirty="0"/>
          </a:p>
        </p:txBody>
      </p:sp>
    </p:spTree>
    <p:extLst>
      <p:ext uri="{BB962C8B-B14F-4D97-AF65-F5344CB8AC3E}">
        <p14:creationId xmlns:p14="http://schemas.microsoft.com/office/powerpoint/2010/main" val="354331549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00C74FF-4894-40C0-ADAC-15B8C305682F}"/>
              </a:ext>
            </a:extLst>
          </p:cNvPr>
          <p:cNvSpPr>
            <a:spLocks noGrp="1"/>
          </p:cNvSpPr>
          <p:nvPr>
            <p:ph type="title"/>
          </p:nvPr>
        </p:nvSpPr>
        <p:spPr>
          <a:xfrm>
            <a:off x="839788" y="660400"/>
            <a:ext cx="3932237" cy="1397000"/>
          </a:xfrm>
        </p:spPr>
        <p:txBody>
          <a:bodyPr anchor="b"/>
          <a:lstStyle>
            <a:lvl1pPr>
              <a:spcAft>
                <a:spcPts val="1200"/>
              </a:spcAft>
              <a:defRPr sz="3200"/>
            </a:lvl1pPr>
          </a:lstStyle>
          <a:p>
            <a:r>
              <a:rPr lang="en-US"/>
              <a:t>Click to edit Master title style</a:t>
            </a:r>
            <a:endParaRPr lang="en-GB" dirty="0"/>
          </a:p>
        </p:txBody>
      </p:sp>
      <p:sp>
        <p:nvSpPr>
          <p:cNvPr id="3" name="Content Placeholder 2">
            <a:extLst>
              <a:ext uri="{FF2B5EF4-FFF2-40B4-BE49-F238E27FC236}">
                <a16:creationId xmlns:a16="http://schemas.microsoft.com/office/drawing/2014/main" id="{3818CC77-6057-4DE3-9697-E67C47836F34}"/>
              </a:ext>
            </a:extLst>
          </p:cNvPr>
          <p:cNvSpPr>
            <a:spLocks noGrp="1"/>
          </p:cNvSpPr>
          <p:nvPr>
            <p:ph idx="1"/>
          </p:nvPr>
        </p:nvSpPr>
        <p:spPr>
          <a:xfrm>
            <a:off x="5183188" y="660400"/>
            <a:ext cx="6172200" cy="5200651"/>
          </a:xfrm>
        </p:spPr>
        <p:txBody>
          <a:bodyPr/>
          <a:lstStyle>
            <a:lvl1pPr>
              <a:spcAft>
                <a:spcPts val="1200"/>
              </a:spcAft>
              <a:defRPr sz="2000"/>
            </a:lvl1pPr>
            <a:lvl2pPr marL="685800" indent="-228600">
              <a:spcBef>
                <a:spcPts val="400"/>
              </a:spcBef>
              <a:spcAft>
                <a:spcPts val="800"/>
              </a:spcAft>
              <a:buFont typeface="Courier New" panose="02070309020205020404" pitchFamily="49" charset="0"/>
              <a:buChar char="o"/>
              <a:defRPr sz="2000"/>
            </a:lvl2pPr>
            <a:lvl3pPr marL="1371600" indent="-457200">
              <a:spcBef>
                <a:spcPts val="0"/>
              </a:spcBef>
              <a:spcAft>
                <a:spcPts val="800"/>
              </a:spcAft>
              <a:buFont typeface="+mj-lt"/>
              <a:buAutoNum type="alphaLcParenR"/>
              <a:defRPr sz="20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p:txBody>
      </p:sp>
      <p:sp>
        <p:nvSpPr>
          <p:cNvPr id="4" name="Text Placeholder 3">
            <a:extLst>
              <a:ext uri="{FF2B5EF4-FFF2-40B4-BE49-F238E27FC236}">
                <a16:creationId xmlns:a16="http://schemas.microsoft.com/office/drawing/2014/main" id="{FE07A71D-D476-4ECB-B19D-1CC6FD3CF231}"/>
              </a:ext>
            </a:extLst>
          </p:cNvPr>
          <p:cNvSpPr>
            <a:spLocks noGrp="1"/>
          </p:cNvSpPr>
          <p:nvPr>
            <p:ph type="body" sz="half" idx="2"/>
          </p:nvPr>
        </p:nvSpPr>
        <p:spPr>
          <a:xfrm>
            <a:off x="839788" y="2057400"/>
            <a:ext cx="3932237" cy="3811588"/>
          </a:xfrm>
        </p:spPr>
        <p:txBody>
          <a:bodyPr>
            <a:normAutofit/>
          </a:bodyPr>
          <a:lstStyle>
            <a:lvl1pPr marL="285750" indent="-285750">
              <a:spcAft>
                <a:spcPts val="1200"/>
              </a:spcAft>
              <a:buFont typeface="Arial" panose="020B0604020202020204" pitchFamily="34" charset="0"/>
              <a:buChar char="•"/>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9" name="Footer Placeholder 4">
            <a:extLst>
              <a:ext uri="{FF2B5EF4-FFF2-40B4-BE49-F238E27FC236}">
                <a16:creationId xmlns:a16="http://schemas.microsoft.com/office/drawing/2014/main" id="{E0674ADD-7960-47DD-8DDE-5649F875C65C}"/>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bg1"/>
                </a:solidFill>
              </a:defRPr>
            </a:lvl1pPr>
          </a:lstStyle>
          <a:p>
            <a:r>
              <a:rPr lang="en-GB"/>
              <a:t>[CLASSIFICATION]</a:t>
            </a:r>
            <a:endParaRPr lang="en-GB" dirty="0"/>
          </a:p>
        </p:txBody>
      </p:sp>
      <p:sp>
        <p:nvSpPr>
          <p:cNvPr id="10" name="Slide Number Placeholder 5">
            <a:extLst>
              <a:ext uri="{FF2B5EF4-FFF2-40B4-BE49-F238E27FC236}">
                <a16:creationId xmlns:a16="http://schemas.microsoft.com/office/drawing/2014/main" id="{6A956F27-C90D-489C-8298-A71E3DE0974F}"/>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bg1"/>
                </a:solidFill>
              </a:defRPr>
            </a:lvl1pPr>
          </a:lstStyle>
          <a:p>
            <a:fld id="{875F93BD-CCE1-4EEF-89EC-C9A1A4C62589}" type="slidenum">
              <a:rPr lang="en-GB" smtClean="0"/>
              <a:pPr/>
              <a:t>‹#›</a:t>
            </a:fld>
            <a:endParaRPr lang="en-GB" dirty="0"/>
          </a:p>
        </p:txBody>
      </p:sp>
    </p:spTree>
    <p:extLst>
      <p:ext uri="{BB962C8B-B14F-4D97-AF65-F5344CB8AC3E}">
        <p14:creationId xmlns:p14="http://schemas.microsoft.com/office/powerpoint/2010/main" val="317980044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7DE08BB-973F-47A7-A005-41B309CA2980}"/>
              </a:ext>
            </a:extLst>
          </p:cNvPr>
          <p:cNvSpPr>
            <a:spLocks noGrp="1"/>
          </p:cNvSpPr>
          <p:nvPr>
            <p:ph type="title"/>
          </p:nvPr>
        </p:nvSpPr>
        <p:spPr>
          <a:xfrm>
            <a:off x="839788" y="690880"/>
            <a:ext cx="3932237" cy="1366520"/>
          </a:xfrm>
        </p:spPr>
        <p:txBody>
          <a:bodyPr anchor="b"/>
          <a:lstStyle>
            <a:lvl1pPr>
              <a:defRPr sz="3200"/>
            </a:lvl1pPr>
          </a:lstStyle>
          <a:p>
            <a:r>
              <a:rPr lang="en-US" dirty="0"/>
              <a:t>Click to edit Master title style</a:t>
            </a:r>
            <a:endParaRPr lang="en-GB" dirty="0"/>
          </a:p>
        </p:txBody>
      </p:sp>
      <p:sp>
        <p:nvSpPr>
          <p:cNvPr id="3" name="Picture Placeholder 2">
            <a:extLst>
              <a:ext uri="{FF2B5EF4-FFF2-40B4-BE49-F238E27FC236}">
                <a16:creationId xmlns:a16="http://schemas.microsoft.com/office/drawing/2014/main" id="{76A5EB95-EDE2-4E9C-8321-FB8372C17DEE}"/>
              </a:ext>
            </a:extLst>
          </p:cNvPr>
          <p:cNvSpPr>
            <a:spLocks noGrp="1"/>
          </p:cNvSpPr>
          <p:nvPr>
            <p:ph type="pic" idx="1"/>
          </p:nvPr>
        </p:nvSpPr>
        <p:spPr>
          <a:xfrm>
            <a:off x="5183188" y="690881"/>
            <a:ext cx="6172200" cy="517017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a:extLst>
              <a:ext uri="{FF2B5EF4-FFF2-40B4-BE49-F238E27FC236}">
                <a16:creationId xmlns:a16="http://schemas.microsoft.com/office/drawing/2014/main" id="{3A2A3573-5E43-4712-8B19-F7D256B23DB1}"/>
              </a:ext>
            </a:extLst>
          </p:cNvPr>
          <p:cNvSpPr>
            <a:spLocks noGrp="1"/>
          </p:cNvSpPr>
          <p:nvPr>
            <p:ph type="body" sz="half" idx="2"/>
          </p:nvPr>
        </p:nvSpPr>
        <p:spPr>
          <a:xfrm>
            <a:off x="839788" y="2057400"/>
            <a:ext cx="3932237" cy="3811588"/>
          </a:xfrm>
        </p:spPr>
        <p:txBody>
          <a:bodyPr>
            <a:normAutofit/>
          </a:bodyPr>
          <a:lstStyle>
            <a:lvl1pPr marL="285750" indent="-285750">
              <a:spcAft>
                <a:spcPts val="1200"/>
              </a:spcAft>
              <a:buFont typeface="Arial" panose="020B0604020202020204" pitchFamily="34" charset="0"/>
              <a:buChar char="•"/>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9" name="Footer Placeholder 4">
            <a:extLst>
              <a:ext uri="{FF2B5EF4-FFF2-40B4-BE49-F238E27FC236}">
                <a16:creationId xmlns:a16="http://schemas.microsoft.com/office/drawing/2014/main" id="{8E4592BB-AF03-4F66-85B0-E8B1ECD9E9F6}"/>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bg1"/>
                </a:solidFill>
              </a:defRPr>
            </a:lvl1pPr>
          </a:lstStyle>
          <a:p>
            <a:r>
              <a:rPr lang="en-GB"/>
              <a:t>[CLASSIFICATION]</a:t>
            </a:r>
            <a:endParaRPr lang="en-GB" dirty="0"/>
          </a:p>
        </p:txBody>
      </p:sp>
      <p:sp>
        <p:nvSpPr>
          <p:cNvPr id="10" name="Slide Number Placeholder 5">
            <a:extLst>
              <a:ext uri="{FF2B5EF4-FFF2-40B4-BE49-F238E27FC236}">
                <a16:creationId xmlns:a16="http://schemas.microsoft.com/office/drawing/2014/main" id="{3EE766C1-9230-4DC2-86E2-FCCA9A9B4DD8}"/>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bg1"/>
                </a:solidFill>
              </a:defRPr>
            </a:lvl1pPr>
          </a:lstStyle>
          <a:p>
            <a:fld id="{875F93BD-CCE1-4EEF-89EC-C9A1A4C62589}" type="slidenum">
              <a:rPr lang="en-GB" smtClean="0"/>
              <a:pPr/>
              <a:t>‹#›</a:t>
            </a:fld>
            <a:endParaRPr lang="en-GB" dirty="0"/>
          </a:p>
        </p:txBody>
      </p:sp>
    </p:spTree>
    <p:extLst>
      <p:ext uri="{BB962C8B-B14F-4D97-AF65-F5344CB8AC3E}">
        <p14:creationId xmlns:p14="http://schemas.microsoft.com/office/powerpoint/2010/main" val="278422827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BE0FD8-6677-4BC7-967F-4D9ED51CBD84}"/>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C36EDF31-C9D2-4360-9F2A-5B78C3558A96}"/>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8" name="Footer Placeholder 4">
            <a:extLst>
              <a:ext uri="{FF2B5EF4-FFF2-40B4-BE49-F238E27FC236}">
                <a16:creationId xmlns:a16="http://schemas.microsoft.com/office/drawing/2014/main" id="{4C70605D-D936-441D-8F75-62D7DA99BEF3}"/>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bg1"/>
                </a:solidFill>
              </a:defRPr>
            </a:lvl1pPr>
          </a:lstStyle>
          <a:p>
            <a:r>
              <a:rPr lang="en-GB"/>
              <a:t>[CLASSIFICATION]</a:t>
            </a:r>
            <a:endParaRPr lang="en-GB" dirty="0"/>
          </a:p>
        </p:txBody>
      </p:sp>
      <p:sp>
        <p:nvSpPr>
          <p:cNvPr id="9" name="Slide Number Placeholder 5">
            <a:extLst>
              <a:ext uri="{FF2B5EF4-FFF2-40B4-BE49-F238E27FC236}">
                <a16:creationId xmlns:a16="http://schemas.microsoft.com/office/drawing/2014/main" id="{77F30935-6C3E-4C1D-A209-FD3377D54C59}"/>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bg1"/>
                </a:solidFill>
              </a:defRPr>
            </a:lvl1pPr>
          </a:lstStyle>
          <a:p>
            <a:fld id="{875F93BD-CCE1-4EEF-89EC-C9A1A4C62589}" type="slidenum">
              <a:rPr lang="en-GB" smtClean="0"/>
              <a:pPr/>
              <a:t>‹#›</a:t>
            </a:fld>
            <a:endParaRPr lang="en-GB" dirty="0"/>
          </a:p>
        </p:txBody>
      </p:sp>
    </p:spTree>
    <p:extLst>
      <p:ext uri="{BB962C8B-B14F-4D97-AF65-F5344CB8AC3E}">
        <p14:creationId xmlns:p14="http://schemas.microsoft.com/office/powerpoint/2010/main" val="389117729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EDCBD6-1EF8-459C-A85A-A3F2EF70FBF0}"/>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8AC31A9A-A64B-441C-8F7A-9B9878CA072F}"/>
              </a:ext>
            </a:extLst>
          </p:cNvPr>
          <p:cNvSpPr>
            <a:spLocks noGrp="1"/>
          </p:cNvSpPr>
          <p:nvPr>
            <p:ph idx="1" hasCustomPrompt="1"/>
          </p:nvPr>
        </p:nvSpPr>
        <p:spPr/>
        <p:txBody>
          <a:bodyPr/>
          <a:lstStyle/>
          <a:p>
            <a:pPr lvl="0"/>
            <a:r>
              <a:rPr lang="en-US" dirty="0"/>
              <a:t>Edit Master text styles</a:t>
            </a:r>
          </a:p>
          <a:p>
            <a:pPr lvl="1"/>
            <a:r>
              <a:rPr lang="en-US" dirty="0"/>
              <a:t>Second level</a:t>
            </a:r>
          </a:p>
          <a:p>
            <a:pPr lvl="2"/>
            <a:r>
              <a:rPr lang="en-US" dirty="0"/>
              <a:t>Third level</a:t>
            </a:r>
          </a:p>
        </p:txBody>
      </p:sp>
      <p:sp>
        <p:nvSpPr>
          <p:cNvPr id="8" name="Footer Placeholder 4">
            <a:extLst>
              <a:ext uri="{FF2B5EF4-FFF2-40B4-BE49-F238E27FC236}">
                <a16:creationId xmlns:a16="http://schemas.microsoft.com/office/drawing/2014/main" id="{1F674072-A9F4-442C-B21A-350B3FDE7142}"/>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bg1"/>
                </a:solidFill>
              </a:defRPr>
            </a:lvl1pPr>
          </a:lstStyle>
          <a:p>
            <a:r>
              <a:rPr lang="en-GB"/>
              <a:t>[CLASSIFICATION]</a:t>
            </a:r>
            <a:endParaRPr lang="en-GB" dirty="0"/>
          </a:p>
        </p:txBody>
      </p:sp>
      <p:sp>
        <p:nvSpPr>
          <p:cNvPr id="9" name="Slide Number Placeholder 5">
            <a:extLst>
              <a:ext uri="{FF2B5EF4-FFF2-40B4-BE49-F238E27FC236}">
                <a16:creationId xmlns:a16="http://schemas.microsoft.com/office/drawing/2014/main" id="{5FED3C5A-22D2-478C-96D7-9B0DF2DE9938}"/>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bg1"/>
                </a:solidFill>
              </a:defRPr>
            </a:lvl1pPr>
          </a:lstStyle>
          <a:p>
            <a:fld id="{875F93BD-CCE1-4EEF-89EC-C9A1A4C62589}" type="slidenum">
              <a:rPr lang="en-GB" smtClean="0"/>
              <a:pPr/>
              <a:t>‹#›</a:t>
            </a:fld>
            <a:endParaRPr lang="en-GB" dirty="0"/>
          </a:p>
        </p:txBody>
      </p:sp>
    </p:spTree>
    <p:extLst>
      <p:ext uri="{BB962C8B-B14F-4D97-AF65-F5344CB8AC3E}">
        <p14:creationId xmlns:p14="http://schemas.microsoft.com/office/powerpoint/2010/main" val="2719568689"/>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E2F8A64-F72C-45A3-9A1F-4797E9FEBF8C}"/>
              </a:ext>
            </a:extLst>
          </p:cNvPr>
          <p:cNvSpPr>
            <a:spLocks noGrp="1"/>
          </p:cNvSpPr>
          <p:nvPr>
            <p:ph type="title"/>
          </p:nvPr>
        </p:nvSpPr>
        <p:spPr>
          <a:xfrm>
            <a:off x="831850" y="1709738"/>
            <a:ext cx="10515600" cy="2852737"/>
          </a:xfrm>
        </p:spPr>
        <p:txBody>
          <a:bodyPr anchor="b">
            <a:normAutofit/>
          </a:bodyPr>
          <a:lstStyle>
            <a:lvl1pPr>
              <a:defRPr sz="5400"/>
            </a:lvl1pPr>
          </a:lstStyle>
          <a:p>
            <a:r>
              <a:rPr lang="en-US" dirty="0"/>
              <a:t>Click to edit Master title style</a:t>
            </a:r>
            <a:endParaRPr lang="en-GB" dirty="0"/>
          </a:p>
        </p:txBody>
      </p:sp>
      <p:sp>
        <p:nvSpPr>
          <p:cNvPr id="3" name="Text Placeholder 2">
            <a:extLst>
              <a:ext uri="{FF2B5EF4-FFF2-40B4-BE49-F238E27FC236}">
                <a16:creationId xmlns:a16="http://schemas.microsoft.com/office/drawing/2014/main" id="{67A0FD3A-A000-4DF0-BFA8-387DB6A58767}"/>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8" name="Footer Placeholder 4">
            <a:extLst>
              <a:ext uri="{FF2B5EF4-FFF2-40B4-BE49-F238E27FC236}">
                <a16:creationId xmlns:a16="http://schemas.microsoft.com/office/drawing/2014/main" id="{E8C93E0A-7452-4334-AB93-BA458493534F}"/>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bg1"/>
                </a:solidFill>
              </a:defRPr>
            </a:lvl1pPr>
          </a:lstStyle>
          <a:p>
            <a:r>
              <a:rPr lang="en-GB"/>
              <a:t>[CLASSIFICATION]</a:t>
            </a:r>
            <a:endParaRPr lang="en-GB" dirty="0"/>
          </a:p>
        </p:txBody>
      </p:sp>
      <p:sp>
        <p:nvSpPr>
          <p:cNvPr id="9" name="Slide Number Placeholder 5">
            <a:extLst>
              <a:ext uri="{FF2B5EF4-FFF2-40B4-BE49-F238E27FC236}">
                <a16:creationId xmlns:a16="http://schemas.microsoft.com/office/drawing/2014/main" id="{823568A1-5236-4021-9216-586A9E8C8348}"/>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bg1"/>
                </a:solidFill>
              </a:defRPr>
            </a:lvl1pPr>
          </a:lstStyle>
          <a:p>
            <a:fld id="{875F93BD-CCE1-4EEF-89EC-C9A1A4C62589}" type="slidenum">
              <a:rPr lang="en-GB" smtClean="0"/>
              <a:pPr/>
              <a:t>‹#›</a:t>
            </a:fld>
            <a:endParaRPr lang="en-GB" dirty="0"/>
          </a:p>
        </p:txBody>
      </p:sp>
    </p:spTree>
    <p:extLst>
      <p:ext uri="{BB962C8B-B14F-4D97-AF65-F5344CB8AC3E}">
        <p14:creationId xmlns:p14="http://schemas.microsoft.com/office/powerpoint/2010/main" val="1026065152"/>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485F3E-62AA-4109-9160-86AA2D5EB1E4}"/>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0A142E2C-D8AF-4E0D-8053-270377202E89}"/>
              </a:ext>
            </a:extLst>
          </p:cNvPr>
          <p:cNvSpPr>
            <a:spLocks noGrp="1"/>
          </p:cNvSpPr>
          <p:nvPr>
            <p:ph sz="half" idx="1" hasCustomPrompt="1"/>
          </p:nvPr>
        </p:nvSpPr>
        <p:spPr>
          <a:xfrm>
            <a:off x="838200" y="1825625"/>
            <a:ext cx="5181600" cy="4351338"/>
          </a:xfrm>
        </p:spPr>
        <p:txBody>
          <a:bodyPr/>
          <a:lstStyle/>
          <a:p>
            <a:pPr lvl="0"/>
            <a:r>
              <a:rPr lang="en-US" dirty="0"/>
              <a:t>Edit Master text styles</a:t>
            </a:r>
          </a:p>
          <a:p>
            <a:pPr lvl="1"/>
            <a:r>
              <a:rPr lang="en-US" dirty="0"/>
              <a:t>Second level</a:t>
            </a:r>
          </a:p>
          <a:p>
            <a:pPr lvl="2"/>
            <a:r>
              <a:rPr lang="en-US" dirty="0"/>
              <a:t>Third level</a:t>
            </a:r>
          </a:p>
        </p:txBody>
      </p:sp>
      <p:sp>
        <p:nvSpPr>
          <p:cNvPr id="4" name="Content Placeholder 3">
            <a:extLst>
              <a:ext uri="{FF2B5EF4-FFF2-40B4-BE49-F238E27FC236}">
                <a16:creationId xmlns:a16="http://schemas.microsoft.com/office/drawing/2014/main" id="{53333565-D682-4B36-8FA4-F8EEF910C38B}"/>
              </a:ext>
            </a:extLst>
          </p:cNvPr>
          <p:cNvSpPr>
            <a:spLocks noGrp="1"/>
          </p:cNvSpPr>
          <p:nvPr>
            <p:ph sz="half" idx="2" hasCustomPrompt="1"/>
          </p:nvPr>
        </p:nvSpPr>
        <p:spPr>
          <a:xfrm>
            <a:off x="6172200" y="1825625"/>
            <a:ext cx="5181600" cy="4351338"/>
          </a:xfrm>
        </p:spPr>
        <p:txBody>
          <a:bodyPr/>
          <a:lstStyle/>
          <a:p>
            <a:pPr lvl="0"/>
            <a:r>
              <a:rPr lang="en-US" dirty="0"/>
              <a:t>Edit Master text styles</a:t>
            </a:r>
          </a:p>
          <a:p>
            <a:pPr lvl="1"/>
            <a:r>
              <a:rPr lang="en-US" dirty="0"/>
              <a:t>Second level</a:t>
            </a:r>
          </a:p>
          <a:p>
            <a:pPr lvl="2"/>
            <a:r>
              <a:rPr lang="en-US" dirty="0"/>
              <a:t>Third level</a:t>
            </a:r>
          </a:p>
        </p:txBody>
      </p:sp>
      <p:sp>
        <p:nvSpPr>
          <p:cNvPr id="9" name="Footer Placeholder 4">
            <a:extLst>
              <a:ext uri="{FF2B5EF4-FFF2-40B4-BE49-F238E27FC236}">
                <a16:creationId xmlns:a16="http://schemas.microsoft.com/office/drawing/2014/main" id="{2DF3FFE8-FE6E-4781-983B-7A4E9E75648F}"/>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bg1"/>
                </a:solidFill>
              </a:defRPr>
            </a:lvl1pPr>
          </a:lstStyle>
          <a:p>
            <a:r>
              <a:rPr lang="en-GB"/>
              <a:t>[CLASSIFICATION]</a:t>
            </a:r>
            <a:endParaRPr lang="en-GB" dirty="0"/>
          </a:p>
        </p:txBody>
      </p:sp>
      <p:sp>
        <p:nvSpPr>
          <p:cNvPr id="10" name="Slide Number Placeholder 5">
            <a:extLst>
              <a:ext uri="{FF2B5EF4-FFF2-40B4-BE49-F238E27FC236}">
                <a16:creationId xmlns:a16="http://schemas.microsoft.com/office/drawing/2014/main" id="{D01A1ED6-E6EE-458B-AFFA-5E593C550C75}"/>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bg1"/>
                </a:solidFill>
              </a:defRPr>
            </a:lvl1pPr>
          </a:lstStyle>
          <a:p>
            <a:fld id="{875F93BD-CCE1-4EEF-89EC-C9A1A4C62589}" type="slidenum">
              <a:rPr lang="en-GB" smtClean="0"/>
              <a:pPr/>
              <a:t>‹#›</a:t>
            </a:fld>
            <a:endParaRPr lang="en-GB" dirty="0"/>
          </a:p>
        </p:txBody>
      </p:sp>
    </p:spTree>
    <p:extLst>
      <p:ext uri="{BB962C8B-B14F-4D97-AF65-F5344CB8AC3E}">
        <p14:creationId xmlns:p14="http://schemas.microsoft.com/office/powerpoint/2010/main" val="798064679"/>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0BD0AA-4D79-46A6-AA59-5E0D82EF6EDF}"/>
              </a:ext>
            </a:extLst>
          </p:cNvPr>
          <p:cNvSpPr>
            <a:spLocks noGrp="1"/>
          </p:cNvSpPr>
          <p:nvPr>
            <p:ph type="title"/>
          </p:nvPr>
        </p:nvSpPr>
        <p:spPr>
          <a:xfrm>
            <a:off x="839788" y="469557"/>
            <a:ext cx="10515600" cy="1221131"/>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3CF5E38C-DECE-4EBD-8B28-EFAEB35D05F0}"/>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a:extLst>
              <a:ext uri="{FF2B5EF4-FFF2-40B4-BE49-F238E27FC236}">
                <a16:creationId xmlns:a16="http://schemas.microsoft.com/office/drawing/2014/main" id="{EA9DA330-AC3C-452A-B3D6-C05B019B9FB9}"/>
              </a:ext>
            </a:extLst>
          </p:cNvPr>
          <p:cNvSpPr>
            <a:spLocks noGrp="1"/>
          </p:cNvSpPr>
          <p:nvPr>
            <p:ph sz="half" idx="2" hasCustomPrompt="1"/>
          </p:nvPr>
        </p:nvSpPr>
        <p:spPr>
          <a:xfrm>
            <a:off x="839788" y="2505075"/>
            <a:ext cx="5157787" cy="3684588"/>
          </a:xfrm>
        </p:spPr>
        <p:txBody>
          <a:bodyPr/>
          <a:lstStyle/>
          <a:p>
            <a:pPr lvl="0"/>
            <a:r>
              <a:rPr lang="en-US" dirty="0"/>
              <a:t>Edit Master text styles</a:t>
            </a:r>
          </a:p>
          <a:p>
            <a:pPr lvl="1"/>
            <a:r>
              <a:rPr lang="en-US" dirty="0"/>
              <a:t>Second level</a:t>
            </a:r>
          </a:p>
          <a:p>
            <a:pPr lvl="2"/>
            <a:r>
              <a:rPr lang="en-US" dirty="0"/>
              <a:t>Third level</a:t>
            </a:r>
          </a:p>
        </p:txBody>
      </p:sp>
      <p:sp>
        <p:nvSpPr>
          <p:cNvPr id="5" name="Text Placeholder 4">
            <a:extLst>
              <a:ext uri="{FF2B5EF4-FFF2-40B4-BE49-F238E27FC236}">
                <a16:creationId xmlns:a16="http://schemas.microsoft.com/office/drawing/2014/main" id="{EA40884F-09C1-4C8E-8085-260DD4E33EFC}"/>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a:extLst>
              <a:ext uri="{FF2B5EF4-FFF2-40B4-BE49-F238E27FC236}">
                <a16:creationId xmlns:a16="http://schemas.microsoft.com/office/drawing/2014/main" id="{19839E6B-9310-4B49-AB17-E2B42A567AAA}"/>
              </a:ext>
            </a:extLst>
          </p:cNvPr>
          <p:cNvSpPr>
            <a:spLocks noGrp="1"/>
          </p:cNvSpPr>
          <p:nvPr>
            <p:ph sz="quarter" idx="4" hasCustomPrompt="1"/>
          </p:nvPr>
        </p:nvSpPr>
        <p:spPr>
          <a:xfrm>
            <a:off x="6172200" y="2505075"/>
            <a:ext cx="5183188" cy="3684588"/>
          </a:xfrm>
        </p:spPr>
        <p:txBody>
          <a:bodyPr/>
          <a:lstStyle/>
          <a:p>
            <a:pPr lvl="0"/>
            <a:r>
              <a:rPr lang="en-US" dirty="0"/>
              <a:t>Edit Master text styles</a:t>
            </a:r>
          </a:p>
          <a:p>
            <a:pPr lvl="1"/>
            <a:r>
              <a:rPr lang="en-US" dirty="0"/>
              <a:t>Second level</a:t>
            </a:r>
          </a:p>
          <a:p>
            <a:pPr lvl="2"/>
            <a:r>
              <a:rPr lang="en-US" dirty="0"/>
              <a:t>Third level</a:t>
            </a:r>
          </a:p>
        </p:txBody>
      </p:sp>
      <p:sp>
        <p:nvSpPr>
          <p:cNvPr id="11" name="Footer Placeholder 4">
            <a:extLst>
              <a:ext uri="{FF2B5EF4-FFF2-40B4-BE49-F238E27FC236}">
                <a16:creationId xmlns:a16="http://schemas.microsoft.com/office/drawing/2014/main" id="{FCA06273-92D7-4D43-B6E9-4ABC1A33983F}"/>
              </a:ext>
            </a:extLst>
          </p:cNvPr>
          <p:cNvSpPr>
            <a:spLocks noGrp="1"/>
          </p:cNvSpPr>
          <p:nvPr>
            <p:ph type="ftr" sz="quarter" idx="11"/>
          </p:nvPr>
        </p:nvSpPr>
        <p:spPr>
          <a:xfrm>
            <a:off x="4038600" y="6356350"/>
            <a:ext cx="4114800" cy="365125"/>
          </a:xfrm>
          <a:prstGeom prst="rect">
            <a:avLst/>
          </a:prstGeom>
        </p:spPr>
        <p:txBody>
          <a:bodyPr vert="horz" lIns="91440" tIns="45720" rIns="91440" bIns="45720" rtlCol="0" anchor="ctr"/>
          <a:lstStyle>
            <a:lvl1pPr algn="ctr">
              <a:defRPr sz="1200">
                <a:solidFill>
                  <a:schemeClr val="bg1"/>
                </a:solidFill>
              </a:defRPr>
            </a:lvl1pPr>
          </a:lstStyle>
          <a:p>
            <a:r>
              <a:rPr lang="en-GB"/>
              <a:t>[CLASSIFICATION]</a:t>
            </a:r>
            <a:endParaRPr lang="en-GB" dirty="0"/>
          </a:p>
        </p:txBody>
      </p:sp>
      <p:sp>
        <p:nvSpPr>
          <p:cNvPr id="12" name="Slide Number Placeholder 5">
            <a:extLst>
              <a:ext uri="{FF2B5EF4-FFF2-40B4-BE49-F238E27FC236}">
                <a16:creationId xmlns:a16="http://schemas.microsoft.com/office/drawing/2014/main" id="{7D9B8203-6B9F-4EB3-94A1-C761F6A14770}"/>
              </a:ext>
            </a:extLst>
          </p:cNvPr>
          <p:cNvSpPr>
            <a:spLocks noGrp="1"/>
          </p:cNvSpPr>
          <p:nvPr>
            <p:ph type="sldNum" sz="quarter" idx="12"/>
          </p:nvPr>
        </p:nvSpPr>
        <p:spPr>
          <a:xfrm>
            <a:off x="8610600" y="6356350"/>
            <a:ext cx="2743200" cy="365125"/>
          </a:xfrm>
          <a:prstGeom prst="rect">
            <a:avLst/>
          </a:prstGeom>
        </p:spPr>
        <p:txBody>
          <a:bodyPr vert="horz" lIns="91440" tIns="45720" rIns="91440" bIns="45720" rtlCol="0" anchor="ctr"/>
          <a:lstStyle>
            <a:lvl1pPr algn="r">
              <a:defRPr sz="1200">
                <a:solidFill>
                  <a:schemeClr val="bg1"/>
                </a:solidFill>
              </a:defRPr>
            </a:lvl1pPr>
          </a:lstStyle>
          <a:p>
            <a:fld id="{875F93BD-CCE1-4EEF-89EC-C9A1A4C62589}" type="slidenum">
              <a:rPr lang="en-GB" smtClean="0"/>
              <a:pPr/>
              <a:t>‹#›</a:t>
            </a:fld>
            <a:endParaRPr lang="en-GB" dirty="0"/>
          </a:p>
        </p:txBody>
      </p:sp>
    </p:spTree>
    <p:extLst>
      <p:ext uri="{BB962C8B-B14F-4D97-AF65-F5344CB8AC3E}">
        <p14:creationId xmlns:p14="http://schemas.microsoft.com/office/powerpoint/2010/main" val="11599149"/>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635FC84-E6A0-4352-9922-71F120268EBD}"/>
              </a:ext>
            </a:extLst>
          </p:cNvPr>
          <p:cNvSpPr>
            <a:spLocks noGrp="1"/>
          </p:cNvSpPr>
          <p:nvPr>
            <p:ph type="title"/>
          </p:nvPr>
        </p:nvSpPr>
        <p:spPr/>
        <p:txBody>
          <a:bodyPr/>
          <a:lstStyle/>
          <a:p>
            <a:r>
              <a:rPr lang="en-US"/>
              <a:t>Click to edit Master title style</a:t>
            </a:r>
            <a:endParaRPr lang="en-GB"/>
          </a:p>
        </p:txBody>
      </p:sp>
      <p:sp>
        <p:nvSpPr>
          <p:cNvPr id="7" name="Footer Placeholder 4">
            <a:extLst>
              <a:ext uri="{FF2B5EF4-FFF2-40B4-BE49-F238E27FC236}">
                <a16:creationId xmlns:a16="http://schemas.microsoft.com/office/drawing/2014/main" id="{37FA12E7-E5BE-48C7-BDEF-D18D6017FEC4}"/>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bg1"/>
                </a:solidFill>
              </a:defRPr>
            </a:lvl1pPr>
          </a:lstStyle>
          <a:p>
            <a:r>
              <a:rPr lang="en-GB"/>
              <a:t>[CLASSIFICATION]</a:t>
            </a:r>
            <a:endParaRPr lang="en-GB" dirty="0"/>
          </a:p>
        </p:txBody>
      </p:sp>
      <p:sp>
        <p:nvSpPr>
          <p:cNvPr id="8" name="Slide Number Placeholder 5">
            <a:extLst>
              <a:ext uri="{FF2B5EF4-FFF2-40B4-BE49-F238E27FC236}">
                <a16:creationId xmlns:a16="http://schemas.microsoft.com/office/drawing/2014/main" id="{EBBFF4D4-28AA-4340-94BE-406015A1AE76}"/>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bg1"/>
                </a:solidFill>
              </a:defRPr>
            </a:lvl1pPr>
          </a:lstStyle>
          <a:p>
            <a:fld id="{875F93BD-CCE1-4EEF-89EC-C9A1A4C62589}" type="slidenum">
              <a:rPr lang="en-GB" smtClean="0"/>
              <a:pPr/>
              <a:t>‹#›</a:t>
            </a:fld>
            <a:endParaRPr lang="en-GB" dirty="0"/>
          </a:p>
        </p:txBody>
      </p:sp>
    </p:spTree>
    <p:extLst>
      <p:ext uri="{BB962C8B-B14F-4D97-AF65-F5344CB8AC3E}">
        <p14:creationId xmlns:p14="http://schemas.microsoft.com/office/powerpoint/2010/main" val="113553653"/>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6" name="Footer Placeholder 4">
            <a:extLst>
              <a:ext uri="{FF2B5EF4-FFF2-40B4-BE49-F238E27FC236}">
                <a16:creationId xmlns:a16="http://schemas.microsoft.com/office/drawing/2014/main" id="{BC14DE93-35BD-465C-BC11-B4FECAF984C3}"/>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bg1"/>
                </a:solidFill>
              </a:defRPr>
            </a:lvl1pPr>
          </a:lstStyle>
          <a:p>
            <a:r>
              <a:rPr lang="en-GB"/>
              <a:t>[CLASSIFICATION]</a:t>
            </a:r>
            <a:endParaRPr lang="en-GB" dirty="0"/>
          </a:p>
        </p:txBody>
      </p:sp>
      <p:sp>
        <p:nvSpPr>
          <p:cNvPr id="7" name="Slide Number Placeholder 5">
            <a:extLst>
              <a:ext uri="{FF2B5EF4-FFF2-40B4-BE49-F238E27FC236}">
                <a16:creationId xmlns:a16="http://schemas.microsoft.com/office/drawing/2014/main" id="{36284090-B761-4D09-B0A1-B91D68A1E877}"/>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bg1"/>
                </a:solidFill>
              </a:defRPr>
            </a:lvl1pPr>
          </a:lstStyle>
          <a:p>
            <a:fld id="{875F93BD-CCE1-4EEF-89EC-C9A1A4C62589}" type="slidenum">
              <a:rPr lang="en-GB" smtClean="0"/>
              <a:pPr/>
              <a:t>‹#›</a:t>
            </a:fld>
            <a:endParaRPr lang="en-GB" dirty="0"/>
          </a:p>
        </p:txBody>
      </p:sp>
    </p:spTree>
    <p:extLst>
      <p:ext uri="{BB962C8B-B14F-4D97-AF65-F5344CB8AC3E}">
        <p14:creationId xmlns:p14="http://schemas.microsoft.com/office/powerpoint/2010/main" val="1046956001"/>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00C74FF-4894-40C0-ADAC-15B8C305682F}"/>
              </a:ext>
            </a:extLst>
          </p:cNvPr>
          <p:cNvSpPr>
            <a:spLocks noGrp="1"/>
          </p:cNvSpPr>
          <p:nvPr>
            <p:ph type="title"/>
          </p:nvPr>
        </p:nvSpPr>
        <p:spPr>
          <a:xfrm>
            <a:off x="839788" y="650240"/>
            <a:ext cx="3932237" cy="1407159"/>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3818CC77-6057-4DE3-9697-E67C47836F34}"/>
              </a:ext>
            </a:extLst>
          </p:cNvPr>
          <p:cNvSpPr>
            <a:spLocks noGrp="1"/>
          </p:cNvSpPr>
          <p:nvPr>
            <p:ph idx="1" hasCustomPrompt="1"/>
          </p:nvPr>
        </p:nvSpPr>
        <p:spPr>
          <a:xfrm>
            <a:off x="5183188" y="650241"/>
            <a:ext cx="6172200" cy="5210810"/>
          </a:xfrm>
        </p:spPr>
        <p:txBody>
          <a:bodyPr/>
          <a:lstStyle>
            <a:lvl1pPr>
              <a:defRPr sz="2000"/>
            </a:lvl1pPr>
            <a:lvl2pPr>
              <a:spcBef>
                <a:spcPts val="400"/>
              </a:spcBef>
              <a:defRPr sz="2000"/>
            </a:lvl2pPr>
            <a:lvl3pPr>
              <a:defRPr sz="2000"/>
            </a:lvl3pPr>
            <a:lvl4pPr>
              <a:defRPr sz="2000"/>
            </a:lvl4pPr>
            <a:lvl5pPr>
              <a:defRPr sz="2000"/>
            </a:lvl5pPr>
            <a:lvl6pPr>
              <a:defRPr sz="2000"/>
            </a:lvl6pPr>
            <a:lvl7pPr>
              <a:defRPr sz="2000"/>
            </a:lvl7pPr>
            <a:lvl8pPr>
              <a:defRPr sz="2000"/>
            </a:lvl8pPr>
            <a:lvl9pPr>
              <a:defRPr sz="2000"/>
            </a:lvl9pPr>
          </a:lstStyle>
          <a:p>
            <a:pPr lvl="0"/>
            <a:r>
              <a:rPr lang="en-US" dirty="0"/>
              <a:t>Edit Master text styles</a:t>
            </a:r>
          </a:p>
          <a:p>
            <a:pPr lvl="1"/>
            <a:r>
              <a:rPr lang="en-US" dirty="0"/>
              <a:t>Second level</a:t>
            </a:r>
          </a:p>
          <a:p>
            <a:pPr lvl="2"/>
            <a:r>
              <a:rPr lang="en-US" dirty="0"/>
              <a:t>Third level</a:t>
            </a:r>
          </a:p>
        </p:txBody>
      </p:sp>
      <p:sp>
        <p:nvSpPr>
          <p:cNvPr id="4" name="Text Placeholder 3">
            <a:extLst>
              <a:ext uri="{FF2B5EF4-FFF2-40B4-BE49-F238E27FC236}">
                <a16:creationId xmlns:a16="http://schemas.microsoft.com/office/drawing/2014/main" id="{FE07A71D-D476-4ECB-B19D-1CC6FD3CF231}"/>
              </a:ext>
            </a:extLst>
          </p:cNvPr>
          <p:cNvSpPr>
            <a:spLocks noGrp="1"/>
          </p:cNvSpPr>
          <p:nvPr>
            <p:ph type="body" sz="half" idx="2"/>
          </p:nvPr>
        </p:nvSpPr>
        <p:spPr>
          <a:xfrm>
            <a:off x="839788" y="2057400"/>
            <a:ext cx="3932237" cy="3811588"/>
          </a:xfrm>
        </p:spPr>
        <p:txBody>
          <a:bodyPr>
            <a:normAutofit/>
          </a:bodyPr>
          <a:lstStyle>
            <a:lvl1pPr marL="285750" indent="-285750">
              <a:buFont typeface="Arial" panose="020B0604020202020204" pitchFamily="34" charset="0"/>
              <a:buChar char="•"/>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Edit Master text styles</a:t>
            </a:r>
          </a:p>
        </p:txBody>
      </p:sp>
      <p:sp>
        <p:nvSpPr>
          <p:cNvPr id="9" name="Footer Placeholder 4">
            <a:extLst>
              <a:ext uri="{FF2B5EF4-FFF2-40B4-BE49-F238E27FC236}">
                <a16:creationId xmlns:a16="http://schemas.microsoft.com/office/drawing/2014/main" id="{E0674ADD-7960-47DD-8DDE-5649F875C65C}"/>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bg1"/>
                </a:solidFill>
              </a:defRPr>
            </a:lvl1pPr>
          </a:lstStyle>
          <a:p>
            <a:r>
              <a:rPr lang="en-GB"/>
              <a:t>[CLASSIFICATION]</a:t>
            </a:r>
            <a:endParaRPr lang="en-GB" dirty="0"/>
          </a:p>
        </p:txBody>
      </p:sp>
      <p:sp>
        <p:nvSpPr>
          <p:cNvPr id="10" name="Slide Number Placeholder 5">
            <a:extLst>
              <a:ext uri="{FF2B5EF4-FFF2-40B4-BE49-F238E27FC236}">
                <a16:creationId xmlns:a16="http://schemas.microsoft.com/office/drawing/2014/main" id="{6A956F27-C90D-489C-8298-A71E3DE0974F}"/>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bg1"/>
                </a:solidFill>
              </a:defRPr>
            </a:lvl1pPr>
          </a:lstStyle>
          <a:p>
            <a:fld id="{875F93BD-CCE1-4EEF-89EC-C9A1A4C62589}" type="slidenum">
              <a:rPr lang="en-GB" smtClean="0"/>
              <a:pPr/>
              <a:t>‹#›</a:t>
            </a:fld>
            <a:endParaRPr lang="en-GB" dirty="0"/>
          </a:p>
        </p:txBody>
      </p:sp>
    </p:spTree>
    <p:extLst>
      <p:ext uri="{BB962C8B-B14F-4D97-AF65-F5344CB8AC3E}">
        <p14:creationId xmlns:p14="http://schemas.microsoft.com/office/powerpoint/2010/main" val="1941401244"/>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7DE08BB-973F-47A7-A005-41B309CA2980}"/>
              </a:ext>
            </a:extLst>
          </p:cNvPr>
          <p:cNvSpPr>
            <a:spLocks noGrp="1"/>
          </p:cNvSpPr>
          <p:nvPr>
            <p:ph type="title"/>
          </p:nvPr>
        </p:nvSpPr>
        <p:spPr>
          <a:xfrm>
            <a:off x="839788" y="721360"/>
            <a:ext cx="3932237" cy="133604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76A5EB95-EDE2-4E9C-8321-FB8372C17DEE}"/>
              </a:ext>
            </a:extLst>
          </p:cNvPr>
          <p:cNvSpPr>
            <a:spLocks noGrp="1"/>
          </p:cNvSpPr>
          <p:nvPr>
            <p:ph type="pic" idx="1"/>
          </p:nvPr>
        </p:nvSpPr>
        <p:spPr>
          <a:xfrm>
            <a:off x="5183188" y="721361"/>
            <a:ext cx="6172200" cy="513969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3A2A3573-5E43-4712-8B19-F7D256B23DB1}"/>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Edit Master text styles</a:t>
            </a:r>
          </a:p>
        </p:txBody>
      </p:sp>
      <p:sp>
        <p:nvSpPr>
          <p:cNvPr id="9" name="Footer Placeholder 4">
            <a:extLst>
              <a:ext uri="{FF2B5EF4-FFF2-40B4-BE49-F238E27FC236}">
                <a16:creationId xmlns:a16="http://schemas.microsoft.com/office/drawing/2014/main" id="{8E4592BB-AF03-4F66-85B0-E8B1ECD9E9F6}"/>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bg1"/>
                </a:solidFill>
              </a:defRPr>
            </a:lvl1pPr>
          </a:lstStyle>
          <a:p>
            <a:r>
              <a:rPr lang="en-GB"/>
              <a:t>[CLASSIFICATION]</a:t>
            </a:r>
            <a:endParaRPr lang="en-GB" dirty="0"/>
          </a:p>
        </p:txBody>
      </p:sp>
      <p:sp>
        <p:nvSpPr>
          <p:cNvPr id="10" name="Slide Number Placeholder 5">
            <a:extLst>
              <a:ext uri="{FF2B5EF4-FFF2-40B4-BE49-F238E27FC236}">
                <a16:creationId xmlns:a16="http://schemas.microsoft.com/office/drawing/2014/main" id="{3EE766C1-9230-4DC2-86E2-FCCA9A9B4DD8}"/>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bg1"/>
                </a:solidFill>
              </a:defRPr>
            </a:lvl1pPr>
          </a:lstStyle>
          <a:p>
            <a:fld id="{875F93BD-CCE1-4EEF-89EC-C9A1A4C62589}" type="slidenum">
              <a:rPr lang="en-GB" smtClean="0"/>
              <a:pPr/>
              <a:t>‹#›</a:t>
            </a:fld>
            <a:endParaRPr lang="en-GB" dirty="0"/>
          </a:p>
        </p:txBody>
      </p:sp>
    </p:spTree>
    <p:extLst>
      <p:ext uri="{BB962C8B-B14F-4D97-AF65-F5344CB8AC3E}">
        <p14:creationId xmlns:p14="http://schemas.microsoft.com/office/powerpoint/2010/main" val="2074441525"/>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blank" preserve="1">
  <p:cSld name="Blank2">
    <p:bg>
      <p:bgPr>
        <a:solidFill>
          <a:srgbClr val="29B6B9"/>
        </a:solidFill>
        <a:effectLst/>
      </p:bgPr>
    </p:bg>
    <p:spTree>
      <p:nvGrpSpPr>
        <p:cNvPr id="1" name=""/>
        <p:cNvGrpSpPr/>
        <p:nvPr/>
      </p:nvGrpSpPr>
      <p:grpSpPr>
        <a:xfrm>
          <a:off x="0" y="0"/>
          <a:ext cx="0" cy="0"/>
          <a:chOff x="0" y="0"/>
          <a:chExt cx="0" cy="0"/>
        </a:xfrm>
      </p:grpSpPr>
      <p:grpSp>
        <p:nvGrpSpPr>
          <p:cNvPr id="5" name="Group 13">
            <a:extLst>
              <a:ext uri="{FF2B5EF4-FFF2-40B4-BE49-F238E27FC236}">
                <a16:creationId xmlns:a16="http://schemas.microsoft.com/office/drawing/2014/main" id="{F863E385-9973-4718-8C88-2608827A7273}"/>
              </a:ext>
            </a:extLst>
          </p:cNvPr>
          <p:cNvGrpSpPr>
            <a:grpSpLocks noChangeAspect="1"/>
          </p:cNvGrpSpPr>
          <p:nvPr userDrawn="1"/>
        </p:nvGrpSpPr>
        <p:grpSpPr>
          <a:xfrm>
            <a:off x="3683793" y="1016793"/>
            <a:ext cx="4824414" cy="4824414"/>
            <a:chOff x="1314450" y="2844800"/>
            <a:chExt cx="1608138" cy="1608138"/>
          </a:xfrm>
        </p:grpSpPr>
        <p:sp>
          <p:nvSpPr>
            <p:cNvPr id="6" name="Oval 6">
              <a:extLst>
                <a:ext uri="{FF2B5EF4-FFF2-40B4-BE49-F238E27FC236}">
                  <a16:creationId xmlns:a16="http://schemas.microsoft.com/office/drawing/2014/main" id="{051DB76C-E249-4DD7-AB7A-ED6115614847}"/>
                </a:ext>
              </a:extLst>
            </p:cNvPr>
            <p:cNvSpPr>
              <a:spLocks noChangeArrowheads="1"/>
            </p:cNvSpPr>
            <p:nvPr/>
          </p:nvSpPr>
          <p:spPr bwMode="auto">
            <a:xfrm>
              <a:off x="1314450" y="2844800"/>
              <a:ext cx="1608138" cy="1608138"/>
            </a:xfrm>
            <a:prstGeom prst="ellipse">
              <a:avLst/>
            </a:prstGeom>
            <a:solidFill>
              <a:schemeClr val="bg1"/>
            </a:solidFill>
            <a:ln w="9525">
              <a:no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7" name="Freeform 7">
              <a:extLst>
                <a:ext uri="{FF2B5EF4-FFF2-40B4-BE49-F238E27FC236}">
                  <a16:creationId xmlns:a16="http://schemas.microsoft.com/office/drawing/2014/main" id="{147E9571-D319-4BA6-9C6B-0529F46E7FE8}"/>
                </a:ext>
              </a:extLst>
            </p:cNvPr>
            <p:cNvSpPr>
              <a:spLocks noEditPoints="1"/>
            </p:cNvSpPr>
            <p:nvPr/>
          </p:nvSpPr>
          <p:spPr bwMode="auto">
            <a:xfrm>
              <a:off x="1528763" y="3001963"/>
              <a:ext cx="1181100" cy="1035050"/>
            </a:xfrm>
            <a:custGeom>
              <a:avLst/>
              <a:gdLst/>
              <a:ahLst/>
              <a:cxnLst>
                <a:cxn ang="0">
                  <a:pos x="744" y="574"/>
                </a:cxn>
                <a:cxn ang="0">
                  <a:pos x="418" y="0"/>
                </a:cxn>
                <a:cxn ang="0">
                  <a:pos x="326" y="0"/>
                </a:cxn>
                <a:cxn ang="0">
                  <a:pos x="0" y="574"/>
                </a:cxn>
                <a:cxn ang="0">
                  <a:pos x="42" y="652"/>
                </a:cxn>
                <a:cxn ang="0">
                  <a:pos x="701" y="652"/>
                </a:cxn>
                <a:cxn ang="0">
                  <a:pos x="744" y="574"/>
                </a:cxn>
                <a:cxn ang="0">
                  <a:pos x="722" y="574"/>
                </a:cxn>
                <a:cxn ang="0">
                  <a:pos x="694" y="616"/>
                </a:cxn>
                <a:cxn ang="0">
                  <a:pos x="411" y="121"/>
                </a:cxn>
                <a:cxn ang="0">
                  <a:pos x="198" y="489"/>
                </a:cxn>
                <a:cxn ang="0">
                  <a:pos x="148" y="489"/>
                </a:cxn>
                <a:cxn ang="0">
                  <a:pos x="411" y="36"/>
                </a:cxn>
                <a:cxn ang="0">
                  <a:pos x="722" y="574"/>
                </a:cxn>
                <a:cxn ang="0">
                  <a:pos x="368" y="234"/>
                </a:cxn>
                <a:cxn ang="0">
                  <a:pos x="517" y="496"/>
                </a:cxn>
                <a:cxn ang="0">
                  <a:pos x="219" y="489"/>
                </a:cxn>
                <a:cxn ang="0">
                  <a:pos x="368" y="234"/>
                </a:cxn>
                <a:cxn ang="0">
                  <a:pos x="340" y="21"/>
                </a:cxn>
                <a:cxn ang="0">
                  <a:pos x="389" y="21"/>
                </a:cxn>
                <a:cxn ang="0">
                  <a:pos x="106" y="517"/>
                </a:cxn>
                <a:cxn ang="0">
                  <a:pos x="106" y="517"/>
                </a:cxn>
                <a:cxn ang="0">
                  <a:pos x="106" y="517"/>
                </a:cxn>
                <a:cxn ang="0">
                  <a:pos x="531" y="517"/>
                </a:cxn>
                <a:cxn ang="0">
                  <a:pos x="559" y="560"/>
                </a:cxn>
                <a:cxn ang="0">
                  <a:pos x="28" y="560"/>
                </a:cxn>
                <a:cxn ang="0">
                  <a:pos x="340" y="21"/>
                </a:cxn>
                <a:cxn ang="0">
                  <a:pos x="56" y="624"/>
                </a:cxn>
                <a:cxn ang="0">
                  <a:pos x="28" y="581"/>
                </a:cxn>
                <a:cxn ang="0">
                  <a:pos x="602" y="581"/>
                </a:cxn>
                <a:cxn ang="0">
                  <a:pos x="602" y="581"/>
                </a:cxn>
                <a:cxn ang="0">
                  <a:pos x="581" y="553"/>
                </a:cxn>
                <a:cxn ang="0">
                  <a:pos x="382" y="213"/>
                </a:cxn>
                <a:cxn ang="0">
                  <a:pos x="411" y="170"/>
                </a:cxn>
                <a:cxn ang="0">
                  <a:pos x="673" y="624"/>
                </a:cxn>
                <a:cxn ang="0">
                  <a:pos x="56" y="624"/>
                </a:cxn>
              </a:cxnLst>
              <a:rect l="0" t="0" r="r" b="b"/>
              <a:pathLst>
                <a:path w="744" h="652">
                  <a:moveTo>
                    <a:pt x="744" y="574"/>
                  </a:moveTo>
                  <a:lnTo>
                    <a:pt x="418" y="0"/>
                  </a:lnTo>
                  <a:lnTo>
                    <a:pt x="326" y="0"/>
                  </a:lnTo>
                  <a:lnTo>
                    <a:pt x="0" y="574"/>
                  </a:lnTo>
                  <a:lnTo>
                    <a:pt x="42" y="652"/>
                  </a:lnTo>
                  <a:lnTo>
                    <a:pt x="701" y="652"/>
                  </a:lnTo>
                  <a:lnTo>
                    <a:pt x="744" y="574"/>
                  </a:lnTo>
                  <a:close/>
                  <a:moveTo>
                    <a:pt x="722" y="574"/>
                  </a:moveTo>
                  <a:lnTo>
                    <a:pt x="694" y="616"/>
                  </a:lnTo>
                  <a:lnTo>
                    <a:pt x="411" y="121"/>
                  </a:lnTo>
                  <a:lnTo>
                    <a:pt x="198" y="489"/>
                  </a:lnTo>
                  <a:lnTo>
                    <a:pt x="148" y="489"/>
                  </a:lnTo>
                  <a:lnTo>
                    <a:pt x="411" y="36"/>
                  </a:lnTo>
                  <a:lnTo>
                    <a:pt x="722" y="574"/>
                  </a:lnTo>
                  <a:close/>
                  <a:moveTo>
                    <a:pt x="368" y="234"/>
                  </a:moveTo>
                  <a:lnTo>
                    <a:pt x="517" y="496"/>
                  </a:lnTo>
                  <a:lnTo>
                    <a:pt x="219" y="489"/>
                  </a:lnTo>
                  <a:lnTo>
                    <a:pt x="368" y="234"/>
                  </a:lnTo>
                  <a:close/>
                  <a:moveTo>
                    <a:pt x="340" y="21"/>
                  </a:moveTo>
                  <a:lnTo>
                    <a:pt x="389" y="21"/>
                  </a:lnTo>
                  <a:lnTo>
                    <a:pt x="106" y="517"/>
                  </a:lnTo>
                  <a:lnTo>
                    <a:pt x="106" y="517"/>
                  </a:lnTo>
                  <a:lnTo>
                    <a:pt x="106" y="517"/>
                  </a:lnTo>
                  <a:lnTo>
                    <a:pt x="531" y="517"/>
                  </a:lnTo>
                  <a:lnTo>
                    <a:pt x="559" y="560"/>
                  </a:lnTo>
                  <a:lnTo>
                    <a:pt x="28" y="560"/>
                  </a:lnTo>
                  <a:lnTo>
                    <a:pt x="340" y="21"/>
                  </a:lnTo>
                  <a:close/>
                  <a:moveTo>
                    <a:pt x="56" y="624"/>
                  </a:moveTo>
                  <a:lnTo>
                    <a:pt x="28" y="581"/>
                  </a:lnTo>
                  <a:lnTo>
                    <a:pt x="602" y="581"/>
                  </a:lnTo>
                  <a:lnTo>
                    <a:pt x="602" y="581"/>
                  </a:lnTo>
                  <a:lnTo>
                    <a:pt x="581" y="553"/>
                  </a:lnTo>
                  <a:lnTo>
                    <a:pt x="382" y="213"/>
                  </a:lnTo>
                  <a:lnTo>
                    <a:pt x="411" y="170"/>
                  </a:lnTo>
                  <a:lnTo>
                    <a:pt x="673" y="624"/>
                  </a:lnTo>
                  <a:lnTo>
                    <a:pt x="56" y="624"/>
                  </a:lnTo>
                  <a:close/>
                </a:path>
              </a:pathLst>
            </a:custGeom>
            <a:solidFill>
              <a:srgbClr val="29B6B9"/>
            </a:solidFill>
            <a:ln w="9525">
              <a:noFill/>
              <a:round/>
              <a:headEnd/>
              <a:tailEnd/>
            </a:ln>
          </p:spPr>
          <p:txBody>
            <a:bodyPr vert="horz" wrap="square" lIns="91440" tIns="45720" rIns="91440" bIns="45720" numCol="1" anchor="t" anchorCtr="0" compatLnSpc="1">
              <a:prstTxWarp prst="textNoShape">
                <a:avLst/>
              </a:prstTxWarp>
            </a:bodyPr>
            <a:lstStyle/>
            <a:p>
              <a:endParaRPr lang="en-GB"/>
            </a:p>
          </p:txBody>
        </p:sp>
      </p:grpSp>
      <p:sp>
        <p:nvSpPr>
          <p:cNvPr id="12" name="Footer Placeholder 11">
            <a:extLst>
              <a:ext uri="{FF2B5EF4-FFF2-40B4-BE49-F238E27FC236}">
                <a16:creationId xmlns:a16="http://schemas.microsoft.com/office/drawing/2014/main" id="{F7E3A4C7-AFF8-46F2-80F5-FB5FFDD93C3F}"/>
              </a:ext>
            </a:extLst>
          </p:cNvPr>
          <p:cNvSpPr>
            <a:spLocks noGrp="1"/>
          </p:cNvSpPr>
          <p:nvPr>
            <p:ph type="ftr" sz="quarter" idx="11"/>
          </p:nvPr>
        </p:nvSpPr>
        <p:spPr/>
        <p:txBody>
          <a:bodyPr/>
          <a:lstStyle/>
          <a:p>
            <a:r>
              <a:rPr lang="en-GB"/>
              <a:t>[CLASSIFICATION]</a:t>
            </a:r>
            <a:endParaRPr lang="en-GB" dirty="0"/>
          </a:p>
        </p:txBody>
      </p:sp>
      <p:sp>
        <p:nvSpPr>
          <p:cNvPr id="13" name="Slide Number Placeholder 12">
            <a:extLst>
              <a:ext uri="{FF2B5EF4-FFF2-40B4-BE49-F238E27FC236}">
                <a16:creationId xmlns:a16="http://schemas.microsoft.com/office/drawing/2014/main" id="{F905544B-8885-4C1E-B75D-820A20B8FCB0}"/>
              </a:ext>
            </a:extLst>
          </p:cNvPr>
          <p:cNvSpPr>
            <a:spLocks noGrp="1"/>
          </p:cNvSpPr>
          <p:nvPr>
            <p:ph type="sldNum" sz="quarter" idx="12"/>
          </p:nvPr>
        </p:nvSpPr>
        <p:spPr/>
        <p:txBody>
          <a:bodyPr/>
          <a:lstStyle/>
          <a:p>
            <a:fld id="{875F93BD-CCE1-4EEF-89EC-C9A1A4C62589}" type="slidenum">
              <a:rPr lang="en-GB" smtClean="0"/>
              <a:pPr/>
              <a:t>‹#›</a:t>
            </a:fld>
            <a:endParaRPr lang="en-GB" dirty="0"/>
          </a:p>
        </p:txBody>
      </p:sp>
    </p:spTree>
    <p:extLst>
      <p:ext uri="{BB962C8B-B14F-4D97-AF65-F5344CB8AC3E}">
        <p14:creationId xmlns:p14="http://schemas.microsoft.com/office/powerpoint/2010/main" val="4208819772"/>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blank" preserve="1">
  <p:cSld name="1_Blank">
    <p:bg>
      <p:bgPr>
        <a:solidFill>
          <a:srgbClr val="4B5F69"/>
        </a:solidFill>
        <a:effectLst/>
      </p:bgPr>
    </p:bg>
    <p:spTree>
      <p:nvGrpSpPr>
        <p:cNvPr id="1" name=""/>
        <p:cNvGrpSpPr/>
        <p:nvPr/>
      </p:nvGrpSpPr>
      <p:grpSpPr>
        <a:xfrm>
          <a:off x="0" y="0"/>
          <a:ext cx="0" cy="0"/>
          <a:chOff x="0" y="0"/>
          <a:chExt cx="0" cy="0"/>
        </a:xfrm>
      </p:grpSpPr>
      <p:grpSp>
        <p:nvGrpSpPr>
          <p:cNvPr id="8" name="Group 13">
            <a:extLst>
              <a:ext uri="{FF2B5EF4-FFF2-40B4-BE49-F238E27FC236}">
                <a16:creationId xmlns:a16="http://schemas.microsoft.com/office/drawing/2014/main" id="{DCD79859-996F-405B-A12D-7036F4DAC3C4}"/>
              </a:ext>
            </a:extLst>
          </p:cNvPr>
          <p:cNvGrpSpPr>
            <a:grpSpLocks noChangeAspect="1"/>
          </p:cNvGrpSpPr>
          <p:nvPr userDrawn="1"/>
        </p:nvGrpSpPr>
        <p:grpSpPr>
          <a:xfrm>
            <a:off x="3683793" y="1016793"/>
            <a:ext cx="4824414" cy="4824414"/>
            <a:chOff x="1314450" y="2844800"/>
            <a:chExt cx="1608138" cy="1608138"/>
          </a:xfrm>
        </p:grpSpPr>
        <p:sp>
          <p:nvSpPr>
            <p:cNvPr id="9" name="Oval 6">
              <a:extLst>
                <a:ext uri="{FF2B5EF4-FFF2-40B4-BE49-F238E27FC236}">
                  <a16:creationId xmlns:a16="http://schemas.microsoft.com/office/drawing/2014/main" id="{52E4764E-6952-4F5A-8CFF-C9A461F0FDD3}"/>
                </a:ext>
              </a:extLst>
            </p:cNvPr>
            <p:cNvSpPr>
              <a:spLocks noChangeArrowheads="1"/>
            </p:cNvSpPr>
            <p:nvPr/>
          </p:nvSpPr>
          <p:spPr bwMode="auto">
            <a:xfrm>
              <a:off x="1314450" y="2844800"/>
              <a:ext cx="1608138" cy="1608138"/>
            </a:xfrm>
            <a:prstGeom prst="ellipse">
              <a:avLst/>
            </a:prstGeom>
            <a:solidFill>
              <a:srgbClr val="29B6B9"/>
            </a:solidFill>
            <a:ln w="9525">
              <a:no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10" name="Freeform 7">
              <a:extLst>
                <a:ext uri="{FF2B5EF4-FFF2-40B4-BE49-F238E27FC236}">
                  <a16:creationId xmlns:a16="http://schemas.microsoft.com/office/drawing/2014/main" id="{7F2192D8-F03E-4A85-9528-6FED549DAE97}"/>
                </a:ext>
              </a:extLst>
            </p:cNvPr>
            <p:cNvSpPr>
              <a:spLocks noEditPoints="1"/>
            </p:cNvSpPr>
            <p:nvPr/>
          </p:nvSpPr>
          <p:spPr bwMode="auto">
            <a:xfrm>
              <a:off x="1528763" y="3001963"/>
              <a:ext cx="1181100" cy="1035050"/>
            </a:xfrm>
            <a:custGeom>
              <a:avLst/>
              <a:gdLst/>
              <a:ahLst/>
              <a:cxnLst>
                <a:cxn ang="0">
                  <a:pos x="744" y="574"/>
                </a:cxn>
                <a:cxn ang="0">
                  <a:pos x="418" y="0"/>
                </a:cxn>
                <a:cxn ang="0">
                  <a:pos x="326" y="0"/>
                </a:cxn>
                <a:cxn ang="0">
                  <a:pos x="0" y="574"/>
                </a:cxn>
                <a:cxn ang="0">
                  <a:pos x="42" y="652"/>
                </a:cxn>
                <a:cxn ang="0">
                  <a:pos x="701" y="652"/>
                </a:cxn>
                <a:cxn ang="0">
                  <a:pos x="744" y="574"/>
                </a:cxn>
                <a:cxn ang="0">
                  <a:pos x="722" y="574"/>
                </a:cxn>
                <a:cxn ang="0">
                  <a:pos x="694" y="616"/>
                </a:cxn>
                <a:cxn ang="0">
                  <a:pos x="411" y="121"/>
                </a:cxn>
                <a:cxn ang="0">
                  <a:pos x="198" y="489"/>
                </a:cxn>
                <a:cxn ang="0">
                  <a:pos x="148" y="489"/>
                </a:cxn>
                <a:cxn ang="0">
                  <a:pos x="411" y="36"/>
                </a:cxn>
                <a:cxn ang="0">
                  <a:pos x="722" y="574"/>
                </a:cxn>
                <a:cxn ang="0">
                  <a:pos x="368" y="234"/>
                </a:cxn>
                <a:cxn ang="0">
                  <a:pos x="517" y="496"/>
                </a:cxn>
                <a:cxn ang="0">
                  <a:pos x="219" y="489"/>
                </a:cxn>
                <a:cxn ang="0">
                  <a:pos x="368" y="234"/>
                </a:cxn>
                <a:cxn ang="0">
                  <a:pos x="340" y="21"/>
                </a:cxn>
                <a:cxn ang="0">
                  <a:pos x="389" y="21"/>
                </a:cxn>
                <a:cxn ang="0">
                  <a:pos x="106" y="517"/>
                </a:cxn>
                <a:cxn ang="0">
                  <a:pos x="106" y="517"/>
                </a:cxn>
                <a:cxn ang="0">
                  <a:pos x="106" y="517"/>
                </a:cxn>
                <a:cxn ang="0">
                  <a:pos x="531" y="517"/>
                </a:cxn>
                <a:cxn ang="0">
                  <a:pos x="559" y="560"/>
                </a:cxn>
                <a:cxn ang="0">
                  <a:pos x="28" y="560"/>
                </a:cxn>
                <a:cxn ang="0">
                  <a:pos x="340" y="21"/>
                </a:cxn>
                <a:cxn ang="0">
                  <a:pos x="56" y="624"/>
                </a:cxn>
                <a:cxn ang="0">
                  <a:pos x="28" y="581"/>
                </a:cxn>
                <a:cxn ang="0">
                  <a:pos x="602" y="581"/>
                </a:cxn>
                <a:cxn ang="0">
                  <a:pos x="602" y="581"/>
                </a:cxn>
                <a:cxn ang="0">
                  <a:pos x="581" y="553"/>
                </a:cxn>
                <a:cxn ang="0">
                  <a:pos x="382" y="213"/>
                </a:cxn>
                <a:cxn ang="0">
                  <a:pos x="411" y="170"/>
                </a:cxn>
                <a:cxn ang="0">
                  <a:pos x="673" y="624"/>
                </a:cxn>
                <a:cxn ang="0">
                  <a:pos x="56" y="624"/>
                </a:cxn>
              </a:cxnLst>
              <a:rect l="0" t="0" r="r" b="b"/>
              <a:pathLst>
                <a:path w="744" h="652">
                  <a:moveTo>
                    <a:pt x="744" y="574"/>
                  </a:moveTo>
                  <a:lnTo>
                    <a:pt x="418" y="0"/>
                  </a:lnTo>
                  <a:lnTo>
                    <a:pt x="326" y="0"/>
                  </a:lnTo>
                  <a:lnTo>
                    <a:pt x="0" y="574"/>
                  </a:lnTo>
                  <a:lnTo>
                    <a:pt x="42" y="652"/>
                  </a:lnTo>
                  <a:lnTo>
                    <a:pt x="701" y="652"/>
                  </a:lnTo>
                  <a:lnTo>
                    <a:pt x="744" y="574"/>
                  </a:lnTo>
                  <a:close/>
                  <a:moveTo>
                    <a:pt x="722" y="574"/>
                  </a:moveTo>
                  <a:lnTo>
                    <a:pt x="694" y="616"/>
                  </a:lnTo>
                  <a:lnTo>
                    <a:pt x="411" y="121"/>
                  </a:lnTo>
                  <a:lnTo>
                    <a:pt x="198" y="489"/>
                  </a:lnTo>
                  <a:lnTo>
                    <a:pt x="148" y="489"/>
                  </a:lnTo>
                  <a:lnTo>
                    <a:pt x="411" y="36"/>
                  </a:lnTo>
                  <a:lnTo>
                    <a:pt x="722" y="574"/>
                  </a:lnTo>
                  <a:close/>
                  <a:moveTo>
                    <a:pt x="368" y="234"/>
                  </a:moveTo>
                  <a:lnTo>
                    <a:pt x="517" y="496"/>
                  </a:lnTo>
                  <a:lnTo>
                    <a:pt x="219" y="489"/>
                  </a:lnTo>
                  <a:lnTo>
                    <a:pt x="368" y="234"/>
                  </a:lnTo>
                  <a:close/>
                  <a:moveTo>
                    <a:pt x="340" y="21"/>
                  </a:moveTo>
                  <a:lnTo>
                    <a:pt x="389" y="21"/>
                  </a:lnTo>
                  <a:lnTo>
                    <a:pt x="106" y="517"/>
                  </a:lnTo>
                  <a:lnTo>
                    <a:pt x="106" y="517"/>
                  </a:lnTo>
                  <a:lnTo>
                    <a:pt x="106" y="517"/>
                  </a:lnTo>
                  <a:lnTo>
                    <a:pt x="531" y="517"/>
                  </a:lnTo>
                  <a:lnTo>
                    <a:pt x="559" y="560"/>
                  </a:lnTo>
                  <a:lnTo>
                    <a:pt x="28" y="560"/>
                  </a:lnTo>
                  <a:lnTo>
                    <a:pt x="340" y="21"/>
                  </a:lnTo>
                  <a:close/>
                  <a:moveTo>
                    <a:pt x="56" y="624"/>
                  </a:moveTo>
                  <a:lnTo>
                    <a:pt x="28" y="581"/>
                  </a:lnTo>
                  <a:lnTo>
                    <a:pt x="602" y="581"/>
                  </a:lnTo>
                  <a:lnTo>
                    <a:pt x="602" y="581"/>
                  </a:lnTo>
                  <a:lnTo>
                    <a:pt x="581" y="553"/>
                  </a:lnTo>
                  <a:lnTo>
                    <a:pt x="382" y="213"/>
                  </a:lnTo>
                  <a:lnTo>
                    <a:pt x="411" y="170"/>
                  </a:lnTo>
                  <a:lnTo>
                    <a:pt x="673" y="624"/>
                  </a:lnTo>
                  <a:lnTo>
                    <a:pt x="56" y="624"/>
                  </a:lnTo>
                  <a:close/>
                </a:path>
              </a:pathLst>
            </a:custGeom>
            <a:solidFill>
              <a:schemeClr val="bg1"/>
            </a:solidFill>
            <a:ln w="9525">
              <a:noFill/>
              <a:round/>
              <a:headEnd/>
              <a:tailEnd/>
            </a:ln>
          </p:spPr>
          <p:txBody>
            <a:bodyPr vert="horz" wrap="square" lIns="91440" tIns="45720" rIns="91440" bIns="45720" numCol="1" anchor="t" anchorCtr="0" compatLnSpc="1">
              <a:prstTxWarp prst="textNoShape">
                <a:avLst/>
              </a:prstTxWarp>
            </a:bodyPr>
            <a:lstStyle/>
            <a:p>
              <a:endParaRPr lang="en-GB"/>
            </a:p>
          </p:txBody>
        </p:sp>
      </p:grpSp>
      <p:sp>
        <p:nvSpPr>
          <p:cNvPr id="12" name="Footer Placeholder 4">
            <a:extLst>
              <a:ext uri="{FF2B5EF4-FFF2-40B4-BE49-F238E27FC236}">
                <a16:creationId xmlns:a16="http://schemas.microsoft.com/office/drawing/2014/main" id="{AB9AAC05-03E2-4137-A81A-6C1DD76EA8FA}"/>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bg1"/>
                </a:solidFill>
              </a:defRPr>
            </a:lvl1pPr>
          </a:lstStyle>
          <a:p>
            <a:r>
              <a:rPr lang="en-GB"/>
              <a:t>[CLASSIFICATION]</a:t>
            </a:r>
            <a:endParaRPr lang="en-GB" dirty="0"/>
          </a:p>
        </p:txBody>
      </p:sp>
      <p:sp>
        <p:nvSpPr>
          <p:cNvPr id="13" name="Slide Number Placeholder 5">
            <a:extLst>
              <a:ext uri="{FF2B5EF4-FFF2-40B4-BE49-F238E27FC236}">
                <a16:creationId xmlns:a16="http://schemas.microsoft.com/office/drawing/2014/main" id="{FDFA0C54-A7B6-464A-8817-F5D44D00B622}"/>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bg1"/>
                </a:solidFill>
              </a:defRPr>
            </a:lvl1pPr>
          </a:lstStyle>
          <a:p>
            <a:fld id="{875F93BD-CCE1-4EEF-89EC-C9A1A4C62589}" type="slidenum">
              <a:rPr lang="en-GB" smtClean="0"/>
              <a:pPr/>
              <a:t>‹#›</a:t>
            </a:fld>
            <a:endParaRPr lang="en-GB" dirty="0"/>
          </a:p>
        </p:txBody>
      </p:sp>
    </p:spTree>
    <p:extLst>
      <p:ext uri="{BB962C8B-B14F-4D97-AF65-F5344CB8AC3E}">
        <p14:creationId xmlns:p14="http://schemas.microsoft.com/office/powerpoint/2010/main" val="2662140384"/>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dirty="0"/>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11" name="Footer Placeholder 4">
            <a:extLst>
              <a:ext uri="{FF2B5EF4-FFF2-40B4-BE49-F238E27FC236}">
                <a16:creationId xmlns:a16="http://schemas.microsoft.com/office/drawing/2014/main" id="{8852BEB6-6A54-4BFD-9D53-F69129F30EE8}"/>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r>
              <a:rPr lang="en-GB" dirty="0"/>
              <a:t>[CLASSIFICATION]</a:t>
            </a:r>
          </a:p>
        </p:txBody>
      </p:sp>
      <p:sp>
        <p:nvSpPr>
          <p:cNvPr id="12" name="Slide Number Placeholder 5">
            <a:extLst>
              <a:ext uri="{FF2B5EF4-FFF2-40B4-BE49-F238E27FC236}">
                <a16:creationId xmlns:a16="http://schemas.microsoft.com/office/drawing/2014/main" id="{93524FBA-7242-4DBD-BC86-AE51F6C139A9}"/>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17291D16-BB4D-4B65-9C35-7EEB3C3A70EB}" type="slidenum">
              <a:rPr lang="en-GB" smtClean="0"/>
              <a:t>‹#›</a:t>
            </a:fld>
            <a:endParaRPr lang="en-GB" dirty="0"/>
          </a:p>
        </p:txBody>
      </p:sp>
    </p:spTree>
    <p:extLst>
      <p:ext uri="{BB962C8B-B14F-4D97-AF65-F5344CB8AC3E}">
        <p14:creationId xmlns:p14="http://schemas.microsoft.com/office/powerpoint/2010/main" val="317362095"/>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hasCustomPrompt="1"/>
          </p:nvPr>
        </p:nvSpPr>
        <p:spPr/>
        <p:txBody>
          <a:bodyPr/>
          <a:lstStyle/>
          <a:p>
            <a:pPr lvl="0"/>
            <a:r>
              <a:rPr lang="en-US" dirty="0"/>
              <a:t>Edit Master text styles</a:t>
            </a:r>
          </a:p>
          <a:p>
            <a:pPr lvl="1"/>
            <a:r>
              <a:rPr lang="en-US" dirty="0"/>
              <a:t>Second level</a:t>
            </a:r>
          </a:p>
          <a:p>
            <a:pPr lvl="2"/>
            <a:r>
              <a:rPr lang="en-US" dirty="0"/>
              <a:t>Third level</a:t>
            </a:r>
          </a:p>
        </p:txBody>
      </p:sp>
      <p:sp>
        <p:nvSpPr>
          <p:cNvPr id="11" name="Footer Placeholder 4">
            <a:extLst>
              <a:ext uri="{FF2B5EF4-FFF2-40B4-BE49-F238E27FC236}">
                <a16:creationId xmlns:a16="http://schemas.microsoft.com/office/drawing/2014/main" id="{A893A2F2-AE3C-4260-A223-74F581311AF5}"/>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r>
              <a:rPr lang="en-GB" dirty="0"/>
              <a:t>[CLASSIFICATION]</a:t>
            </a:r>
          </a:p>
        </p:txBody>
      </p:sp>
      <p:sp>
        <p:nvSpPr>
          <p:cNvPr id="12" name="Slide Number Placeholder 5">
            <a:extLst>
              <a:ext uri="{FF2B5EF4-FFF2-40B4-BE49-F238E27FC236}">
                <a16:creationId xmlns:a16="http://schemas.microsoft.com/office/drawing/2014/main" id="{477F8ADE-47CF-4172-A680-29358FE2700D}"/>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17291D16-BB4D-4B65-9C35-7EEB3C3A70EB}" type="slidenum">
              <a:rPr lang="en-GB" smtClean="0"/>
              <a:t>‹#›</a:t>
            </a:fld>
            <a:endParaRPr lang="en-GB" dirty="0"/>
          </a:p>
        </p:txBody>
      </p:sp>
    </p:spTree>
    <p:extLst>
      <p:ext uri="{BB962C8B-B14F-4D97-AF65-F5344CB8AC3E}">
        <p14:creationId xmlns:p14="http://schemas.microsoft.com/office/powerpoint/2010/main" val="2323679941"/>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normAutofit/>
          </a:bodyPr>
          <a:lstStyle>
            <a:lvl1pPr>
              <a:defRPr sz="5400"/>
            </a:lvl1pPr>
          </a:lstStyle>
          <a:p>
            <a:r>
              <a:rPr lang="en-US" dirty="0"/>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11" name="Footer Placeholder 4">
            <a:extLst>
              <a:ext uri="{FF2B5EF4-FFF2-40B4-BE49-F238E27FC236}">
                <a16:creationId xmlns:a16="http://schemas.microsoft.com/office/drawing/2014/main" id="{44680B4D-FBB7-4CA4-B7E6-D1ED7C6AD532}"/>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r>
              <a:rPr lang="en-GB" dirty="0"/>
              <a:t>[CLASSIFICATION]</a:t>
            </a:r>
          </a:p>
        </p:txBody>
      </p:sp>
      <p:sp>
        <p:nvSpPr>
          <p:cNvPr id="12" name="Slide Number Placeholder 5">
            <a:extLst>
              <a:ext uri="{FF2B5EF4-FFF2-40B4-BE49-F238E27FC236}">
                <a16:creationId xmlns:a16="http://schemas.microsoft.com/office/drawing/2014/main" id="{EE8F142E-D932-4E6B-90C9-DE1E8E7CD4F8}"/>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17291D16-BB4D-4B65-9C35-7EEB3C3A70EB}" type="slidenum">
              <a:rPr lang="en-GB" smtClean="0"/>
              <a:t>‹#›</a:t>
            </a:fld>
            <a:endParaRPr lang="en-GB" dirty="0"/>
          </a:p>
        </p:txBody>
      </p:sp>
    </p:spTree>
    <p:extLst>
      <p:ext uri="{BB962C8B-B14F-4D97-AF65-F5344CB8AC3E}">
        <p14:creationId xmlns:p14="http://schemas.microsoft.com/office/powerpoint/2010/main" val="367700097"/>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hasCustomPrompt="1"/>
          </p:nvPr>
        </p:nvSpPr>
        <p:spPr>
          <a:xfrm>
            <a:off x="838200" y="1825625"/>
            <a:ext cx="5181600" cy="4351338"/>
          </a:xfrm>
        </p:spPr>
        <p:txBody>
          <a:bodyPr/>
          <a:lstStyle/>
          <a:p>
            <a:pPr lvl="0"/>
            <a:r>
              <a:rPr lang="en-US" dirty="0"/>
              <a:t>Edit Master text styles</a:t>
            </a:r>
          </a:p>
          <a:p>
            <a:pPr lvl="1"/>
            <a:r>
              <a:rPr lang="en-US" dirty="0"/>
              <a:t>Second level</a:t>
            </a:r>
          </a:p>
          <a:p>
            <a:pPr lvl="2"/>
            <a:r>
              <a:rPr lang="en-US" dirty="0"/>
              <a:t>Third level</a:t>
            </a:r>
          </a:p>
        </p:txBody>
      </p:sp>
      <p:sp>
        <p:nvSpPr>
          <p:cNvPr id="4" name="Content Placeholder 3"/>
          <p:cNvSpPr>
            <a:spLocks noGrp="1"/>
          </p:cNvSpPr>
          <p:nvPr>
            <p:ph sz="half" idx="2" hasCustomPrompt="1"/>
          </p:nvPr>
        </p:nvSpPr>
        <p:spPr>
          <a:xfrm>
            <a:off x="6172200" y="1825625"/>
            <a:ext cx="5181600" cy="4351338"/>
          </a:xfrm>
        </p:spPr>
        <p:txBody>
          <a:bodyPr/>
          <a:lstStyle/>
          <a:p>
            <a:pPr lvl="0"/>
            <a:r>
              <a:rPr lang="en-US" dirty="0"/>
              <a:t>Edit Master text styles</a:t>
            </a:r>
          </a:p>
          <a:p>
            <a:pPr lvl="1"/>
            <a:r>
              <a:rPr lang="en-US" dirty="0"/>
              <a:t>Second level</a:t>
            </a:r>
          </a:p>
          <a:p>
            <a:pPr lvl="2"/>
            <a:r>
              <a:rPr lang="en-US" dirty="0"/>
              <a:t>Third level</a:t>
            </a:r>
          </a:p>
        </p:txBody>
      </p:sp>
      <p:sp>
        <p:nvSpPr>
          <p:cNvPr id="12" name="Footer Placeholder 4">
            <a:extLst>
              <a:ext uri="{FF2B5EF4-FFF2-40B4-BE49-F238E27FC236}">
                <a16:creationId xmlns:a16="http://schemas.microsoft.com/office/drawing/2014/main" id="{67944F51-B035-4F9E-80CC-28AFFEDB7020}"/>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r>
              <a:rPr lang="en-GB" dirty="0"/>
              <a:t>[CLASSIFICATION]</a:t>
            </a:r>
          </a:p>
        </p:txBody>
      </p:sp>
      <p:sp>
        <p:nvSpPr>
          <p:cNvPr id="13" name="Slide Number Placeholder 5">
            <a:extLst>
              <a:ext uri="{FF2B5EF4-FFF2-40B4-BE49-F238E27FC236}">
                <a16:creationId xmlns:a16="http://schemas.microsoft.com/office/drawing/2014/main" id="{91D2F73D-80A9-4120-AD60-E5EB1E00140A}"/>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17291D16-BB4D-4B65-9C35-7EEB3C3A70EB}" type="slidenum">
              <a:rPr lang="en-GB" smtClean="0"/>
              <a:t>‹#›</a:t>
            </a:fld>
            <a:endParaRPr lang="en-GB" dirty="0"/>
          </a:p>
        </p:txBody>
      </p:sp>
    </p:spTree>
    <p:extLst>
      <p:ext uri="{BB962C8B-B14F-4D97-AF65-F5344CB8AC3E}">
        <p14:creationId xmlns:p14="http://schemas.microsoft.com/office/powerpoint/2010/main" val="198310123"/>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US"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hasCustomPrompt="1"/>
          </p:nvPr>
        </p:nvSpPr>
        <p:spPr>
          <a:xfrm>
            <a:off x="839788" y="2505075"/>
            <a:ext cx="5157787" cy="3684588"/>
          </a:xfrm>
        </p:spPr>
        <p:txBody>
          <a:bodyPr/>
          <a:lstStyle/>
          <a:p>
            <a:pPr lvl="0"/>
            <a:r>
              <a:rPr lang="en-US" dirty="0"/>
              <a:t>Edit Master text styles</a:t>
            </a:r>
          </a:p>
          <a:p>
            <a:pPr lvl="1"/>
            <a:r>
              <a:rPr lang="en-US" dirty="0"/>
              <a:t>Second level</a:t>
            </a:r>
          </a:p>
          <a:p>
            <a:pPr lvl="2"/>
            <a:r>
              <a:rPr lang="en-US" dirty="0"/>
              <a:t>Third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hasCustomPrompt="1"/>
          </p:nvPr>
        </p:nvSpPr>
        <p:spPr>
          <a:xfrm>
            <a:off x="6172200" y="2505075"/>
            <a:ext cx="5183188" cy="3684588"/>
          </a:xfrm>
        </p:spPr>
        <p:txBody>
          <a:bodyPr/>
          <a:lstStyle/>
          <a:p>
            <a:pPr lvl="0"/>
            <a:r>
              <a:rPr lang="en-US" dirty="0"/>
              <a:t>Edit Master text styles</a:t>
            </a:r>
          </a:p>
          <a:p>
            <a:pPr lvl="1"/>
            <a:r>
              <a:rPr lang="en-US" dirty="0"/>
              <a:t>Second level</a:t>
            </a:r>
          </a:p>
          <a:p>
            <a:pPr lvl="2"/>
            <a:r>
              <a:rPr lang="en-US" dirty="0"/>
              <a:t>Third level</a:t>
            </a:r>
          </a:p>
        </p:txBody>
      </p:sp>
      <p:sp>
        <p:nvSpPr>
          <p:cNvPr id="14" name="Footer Placeholder 4">
            <a:extLst>
              <a:ext uri="{FF2B5EF4-FFF2-40B4-BE49-F238E27FC236}">
                <a16:creationId xmlns:a16="http://schemas.microsoft.com/office/drawing/2014/main" id="{C23A12C3-35DB-4A37-9B5A-6E3889B17B40}"/>
              </a:ext>
            </a:extLst>
          </p:cNvPr>
          <p:cNvSpPr>
            <a:spLocks noGrp="1"/>
          </p:cNvSpPr>
          <p:nvPr>
            <p:ph type="ftr" sz="quarter" idx="11"/>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r>
              <a:rPr lang="en-GB" dirty="0"/>
              <a:t>[CLASSIFICATION]</a:t>
            </a:r>
          </a:p>
        </p:txBody>
      </p:sp>
      <p:sp>
        <p:nvSpPr>
          <p:cNvPr id="15" name="Slide Number Placeholder 5">
            <a:extLst>
              <a:ext uri="{FF2B5EF4-FFF2-40B4-BE49-F238E27FC236}">
                <a16:creationId xmlns:a16="http://schemas.microsoft.com/office/drawing/2014/main" id="{FE17F844-AC0D-4C48-BACA-FEBCCC374792}"/>
              </a:ext>
            </a:extLst>
          </p:cNvPr>
          <p:cNvSpPr>
            <a:spLocks noGrp="1"/>
          </p:cNvSpPr>
          <p:nvPr>
            <p:ph type="sldNum" sz="quarter" idx="12"/>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17291D16-BB4D-4B65-9C35-7EEB3C3A70EB}" type="slidenum">
              <a:rPr lang="en-GB" smtClean="0"/>
              <a:t>‹#›</a:t>
            </a:fld>
            <a:endParaRPr lang="en-GB" dirty="0"/>
          </a:p>
        </p:txBody>
      </p:sp>
    </p:spTree>
    <p:extLst>
      <p:ext uri="{BB962C8B-B14F-4D97-AF65-F5344CB8AC3E}">
        <p14:creationId xmlns:p14="http://schemas.microsoft.com/office/powerpoint/2010/main" val="1605093543"/>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10" name="Footer Placeholder 4">
            <a:extLst>
              <a:ext uri="{FF2B5EF4-FFF2-40B4-BE49-F238E27FC236}">
                <a16:creationId xmlns:a16="http://schemas.microsoft.com/office/drawing/2014/main" id="{E98DD2C9-6824-4897-ADB9-731CD8D030C3}"/>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r>
              <a:rPr lang="en-GB" dirty="0"/>
              <a:t>[CLASSIFICATION]</a:t>
            </a:r>
          </a:p>
        </p:txBody>
      </p:sp>
      <p:sp>
        <p:nvSpPr>
          <p:cNvPr id="11" name="Slide Number Placeholder 5">
            <a:extLst>
              <a:ext uri="{FF2B5EF4-FFF2-40B4-BE49-F238E27FC236}">
                <a16:creationId xmlns:a16="http://schemas.microsoft.com/office/drawing/2014/main" id="{9C061992-A039-4305-BCAA-CC43F4820CE8}"/>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17291D16-BB4D-4B65-9C35-7EEB3C3A70EB}" type="slidenum">
              <a:rPr lang="en-GB" smtClean="0"/>
              <a:t>‹#›</a:t>
            </a:fld>
            <a:endParaRPr lang="en-GB" dirty="0"/>
          </a:p>
        </p:txBody>
      </p:sp>
    </p:spTree>
    <p:extLst>
      <p:ext uri="{BB962C8B-B14F-4D97-AF65-F5344CB8AC3E}">
        <p14:creationId xmlns:p14="http://schemas.microsoft.com/office/powerpoint/2010/main" val="4201147468"/>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39788" y="2057400"/>
            <a:ext cx="3932237" cy="3811588"/>
          </a:xfrm>
        </p:spPr>
        <p:txBody>
          <a:bodyPr>
            <a:normAutofit/>
          </a:bodyPr>
          <a:lstStyle>
            <a:lvl1pPr marL="285750" indent="-285750">
              <a:spcAft>
                <a:spcPts val="600"/>
              </a:spcAft>
              <a:buFont typeface="Arial" panose="020B0604020202020204" pitchFamily="34" charset="0"/>
              <a:buChar char="•"/>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Edit Master text styles</a:t>
            </a:r>
          </a:p>
        </p:txBody>
      </p:sp>
      <p:sp>
        <p:nvSpPr>
          <p:cNvPr id="12" name="Footer Placeholder 4">
            <a:extLst>
              <a:ext uri="{FF2B5EF4-FFF2-40B4-BE49-F238E27FC236}">
                <a16:creationId xmlns:a16="http://schemas.microsoft.com/office/drawing/2014/main" id="{7CD65545-5A33-4E74-867C-7A98EEC1FCDE}"/>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r>
              <a:rPr lang="en-GB" dirty="0"/>
              <a:t>[CLASSIFICATION]</a:t>
            </a:r>
          </a:p>
        </p:txBody>
      </p:sp>
      <p:sp>
        <p:nvSpPr>
          <p:cNvPr id="13" name="Slide Number Placeholder 5">
            <a:extLst>
              <a:ext uri="{FF2B5EF4-FFF2-40B4-BE49-F238E27FC236}">
                <a16:creationId xmlns:a16="http://schemas.microsoft.com/office/drawing/2014/main" id="{C8F5CB42-74E6-4DA3-9471-55B2D0F36509}"/>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17291D16-BB4D-4B65-9C35-7EEB3C3A70EB}" type="slidenum">
              <a:rPr lang="en-GB" smtClean="0"/>
              <a:t>‹#›</a:t>
            </a:fld>
            <a:endParaRPr lang="en-GB" dirty="0"/>
          </a:p>
        </p:txBody>
      </p:sp>
    </p:spTree>
    <p:extLst>
      <p:ext uri="{BB962C8B-B14F-4D97-AF65-F5344CB8AC3E}">
        <p14:creationId xmlns:p14="http://schemas.microsoft.com/office/powerpoint/2010/main" val="32753272"/>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5183188" y="457201"/>
            <a:ext cx="6172200" cy="5403850"/>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839788" y="2057400"/>
            <a:ext cx="3932237" cy="3811588"/>
          </a:xfrm>
        </p:spPr>
        <p:txBody>
          <a:bodyPr>
            <a:normAutofit/>
          </a:bodyPr>
          <a:lstStyle>
            <a:lvl1pPr marL="285750" indent="-285750">
              <a:spcAft>
                <a:spcPts val="600"/>
              </a:spcAft>
              <a:buFont typeface="Arial" panose="020B0604020202020204" pitchFamily="34" charset="0"/>
              <a:buChar char="•"/>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Edit Master text styles</a:t>
            </a:r>
          </a:p>
        </p:txBody>
      </p:sp>
      <p:sp>
        <p:nvSpPr>
          <p:cNvPr id="12" name="Footer Placeholder 4">
            <a:extLst>
              <a:ext uri="{FF2B5EF4-FFF2-40B4-BE49-F238E27FC236}">
                <a16:creationId xmlns:a16="http://schemas.microsoft.com/office/drawing/2014/main" id="{247905BB-8979-42DF-AE04-8B27574F46D6}"/>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r>
              <a:rPr lang="en-GB" dirty="0"/>
              <a:t>[CLASSIFICATION]</a:t>
            </a:r>
          </a:p>
        </p:txBody>
      </p:sp>
      <p:sp>
        <p:nvSpPr>
          <p:cNvPr id="13" name="Slide Number Placeholder 5">
            <a:extLst>
              <a:ext uri="{FF2B5EF4-FFF2-40B4-BE49-F238E27FC236}">
                <a16:creationId xmlns:a16="http://schemas.microsoft.com/office/drawing/2014/main" id="{B6521AE0-7427-43DD-892E-8888A1CEE2A6}"/>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17291D16-BB4D-4B65-9C35-7EEB3C3A70EB}" type="slidenum">
              <a:rPr lang="en-GB" smtClean="0"/>
              <a:t>‹#›</a:t>
            </a:fld>
            <a:endParaRPr lang="en-GB" dirty="0"/>
          </a:p>
        </p:txBody>
      </p:sp>
    </p:spTree>
    <p:extLst>
      <p:ext uri="{BB962C8B-B14F-4D97-AF65-F5344CB8AC3E}">
        <p14:creationId xmlns:p14="http://schemas.microsoft.com/office/powerpoint/2010/main" val="338981907"/>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type="blank" preserve="1">
  <p:cSld name="Blank">
    <p:bg>
      <p:bgPr>
        <a:solidFill>
          <a:schemeClr val="bg1"/>
        </a:solidFill>
        <a:effectLst/>
      </p:bgPr>
    </p:bg>
    <p:spTree>
      <p:nvGrpSpPr>
        <p:cNvPr id="1" name=""/>
        <p:cNvGrpSpPr/>
        <p:nvPr/>
      </p:nvGrpSpPr>
      <p:grpSpPr>
        <a:xfrm>
          <a:off x="0" y="0"/>
          <a:ext cx="0" cy="0"/>
          <a:chOff x="0" y="0"/>
          <a:chExt cx="0" cy="0"/>
        </a:xfrm>
      </p:grpSpPr>
      <p:grpSp>
        <p:nvGrpSpPr>
          <p:cNvPr id="5" name="Group 13">
            <a:extLst>
              <a:ext uri="{FF2B5EF4-FFF2-40B4-BE49-F238E27FC236}">
                <a16:creationId xmlns:a16="http://schemas.microsoft.com/office/drawing/2014/main" id="{F863E385-9973-4718-8C88-2608827A7273}"/>
              </a:ext>
            </a:extLst>
          </p:cNvPr>
          <p:cNvGrpSpPr>
            <a:grpSpLocks noChangeAspect="1"/>
          </p:cNvGrpSpPr>
          <p:nvPr userDrawn="1"/>
        </p:nvGrpSpPr>
        <p:grpSpPr>
          <a:xfrm>
            <a:off x="3683793" y="1016793"/>
            <a:ext cx="4824414" cy="4824414"/>
            <a:chOff x="1314450" y="2844800"/>
            <a:chExt cx="1608138" cy="1608138"/>
          </a:xfrm>
        </p:grpSpPr>
        <p:sp>
          <p:nvSpPr>
            <p:cNvPr id="6" name="Oval 6">
              <a:extLst>
                <a:ext uri="{FF2B5EF4-FFF2-40B4-BE49-F238E27FC236}">
                  <a16:creationId xmlns:a16="http://schemas.microsoft.com/office/drawing/2014/main" id="{051DB76C-E249-4DD7-AB7A-ED6115614847}"/>
                </a:ext>
              </a:extLst>
            </p:cNvPr>
            <p:cNvSpPr>
              <a:spLocks noChangeArrowheads="1"/>
            </p:cNvSpPr>
            <p:nvPr/>
          </p:nvSpPr>
          <p:spPr bwMode="auto">
            <a:xfrm>
              <a:off x="1314450" y="2844800"/>
              <a:ext cx="1608138" cy="1608138"/>
            </a:xfrm>
            <a:prstGeom prst="ellipse">
              <a:avLst/>
            </a:prstGeom>
            <a:solidFill>
              <a:schemeClr val="bg1"/>
            </a:solidFill>
            <a:ln w="9525">
              <a:noFill/>
              <a:round/>
              <a:headEnd/>
              <a:tailEnd/>
            </a:ln>
          </p:spPr>
          <p:txBody>
            <a:bodyPr vert="horz" wrap="square" lIns="91440" tIns="45720" rIns="91440" bIns="45720" numCol="1" anchor="t" anchorCtr="0" compatLnSpc="1">
              <a:prstTxWarp prst="textNoShape">
                <a:avLst/>
              </a:prstTxWarp>
            </a:bodyPr>
            <a:lstStyle/>
            <a:p>
              <a:endParaRPr lang="en-GB" dirty="0"/>
            </a:p>
          </p:txBody>
        </p:sp>
        <p:sp>
          <p:nvSpPr>
            <p:cNvPr id="7" name="Freeform 7">
              <a:extLst>
                <a:ext uri="{FF2B5EF4-FFF2-40B4-BE49-F238E27FC236}">
                  <a16:creationId xmlns:a16="http://schemas.microsoft.com/office/drawing/2014/main" id="{147E9571-D319-4BA6-9C6B-0529F46E7FE8}"/>
                </a:ext>
              </a:extLst>
            </p:cNvPr>
            <p:cNvSpPr>
              <a:spLocks noEditPoints="1"/>
            </p:cNvSpPr>
            <p:nvPr/>
          </p:nvSpPr>
          <p:spPr bwMode="auto">
            <a:xfrm>
              <a:off x="1528763" y="3001963"/>
              <a:ext cx="1181100" cy="1035050"/>
            </a:xfrm>
            <a:custGeom>
              <a:avLst/>
              <a:gdLst/>
              <a:ahLst/>
              <a:cxnLst>
                <a:cxn ang="0">
                  <a:pos x="744" y="574"/>
                </a:cxn>
                <a:cxn ang="0">
                  <a:pos x="418" y="0"/>
                </a:cxn>
                <a:cxn ang="0">
                  <a:pos x="326" y="0"/>
                </a:cxn>
                <a:cxn ang="0">
                  <a:pos x="0" y="574"/>
                </a:cxn>
                <a:cxn ang="0">
                  <a:pos x="42" y="652"/>
                </a:cxn>
                <a:cxn ang="0">
                  <a:pos x="701" y="652"/>
                </a:cxn>
                <a:cxn ang="0">
                  <a:pos x="744" y="574"/>
                </a:cxn>
                <a:cxn ang="0">
                  <a:pos x="722" y="574"/>
                </a:cxn>
                <a:cxn ang="0">
                  <a:pos x="694" y="616"/>
                </a:cxn>
                <a:cxn ang="0">
                  <a:pos x="411" y="121"/>
                </a:cxn>
                <a:cxn ang="0">
                  <a:pos x="198" y="489"/>
                </a:cxn>
                <a:cxn ang="0">
                  <a:pos x="148" y="489"/>
                </a:cxn>
                <a:cxn ang="0">
                  <a:pos x="411" y="36"/>
                </a:cxn>
                <a:cxn ang="0">
                  <a:pos x="722" y="574"/>
                </a:cxn>
                <a:cxn ang="0">
                  <a:pos x="368" y="234"/>
                </a:cxn>
                <a:cxn ang="0">
                  <a:pos x="517" y="496"/>
                </a:cxn>
                <a:cxn ang="0">
                  <a:pos x="219" y="489"/>
                </a:cxn>
                <a:cxn ang="0">
                  <a:pos x="368" y="234"/>
                </a:cxn>
                <a:cxn ang="0">
                  <a:pos x="340" y="21"/>
                </a:cxn>
                <a:cxn ang="0">
                  <a:pos x="389" y="21"/>
                </a:cxn>
                <a:cxn ang="0">
                  <a:pos x="106" y="517"/>
                </a:cxn>
                <a:cxn ang="0">
                  <a:pos x="106" y="517"/>
                </a:cxn>
                <a:cxn ang="0">
                  <a:pos x="106" y="517"/>
                </a:cxn>
                <a:cxn ang="0">
                  <a:pos x="531" y="517"/>
                </a:cxn>
                <a:cxn ang="0">
                  <a:pos x="559" y="560"/>
                </a:cxn>
                <a:cxn ang="0">
                  <a:pos x="28" y="560"/>
                </a:cxn>
                <a:cxn ang="0">
                  <a:pos x="340" y="21"/>
                </a:cxn>
                <a:cxn ang="0">
                  <a:pos x="56" y="624"/>
                </a:cxn>
                <a:cxn ang="0">
                  <a:pos x="28" y="581"/>
                </a:cxn>
                <a:cxn ang="0">
                  <a:pos x="602" y="581"/>
                </a:cxn>
                <a:cxn ang="0">
                  <a:pos x="602" y="581"/>
                </a:cxn>
                <a:cxn ang="0">
                  <a:pos x="581" y="553"/>
                </a:cxn>
                <a:cxn ang="0">
                  <a:pos x="382" y="213"/>
                </a:cxn>
                <a:cxn ang="0">
                  <a:pos x="411" y="170"/>
                </a:cxn>
                <a:cxn ang="0">
                  <a:pos x="673" y="624"/>
                </a:cxn>
                <a:cxn ang="0">
                  <a:pos x="56" y="624"/>
                </a:cxn>
              </a:cxnLst>
              <a:rect l="0" t="0" r="r" b="b"/>
              <a:pathLst>
                <a:path w="744" h="652">
                  <a:moveTo>
                    <a:pt x="744" y="574"/>
                  </a:moveTo>
                  <a:lnTo>
                    <a:pt x="418" y="0"/>
                  </a:lnTo>
                  <a:lnTo>
                    <a:pt x="326" y="0"/>
                  </a:lnTo>
                  <a:lnTo>
                    <a:pt x="0" y="574"/>
                  </a:lnTo>
                  <a:lnTo>
                    <a:pt x="42" y="652"/>
                  </a:lnTo>
                  <a:lnTo>
                    <a:pt x="701" y="652"/>
                  </a:lnTo>
                  <a:lnTo>
                    <a:pt x="744" y="574"/>
                  </a:lnTo>
                  <a:close/>
                  <a:moveTo>
                    <a:pt x="722" y="574"/>
                  </a:moveTo>
                  <a:lnTo>
                    <a:pt x="694" y="616"/>
                  </a:lnTo>
                  <a:lnTo>
                    <a:pt x="411" y="121"/>
                  </a:lnTo>
                  <a:lnTo>
                    <a:pt x="198" y="489"/>
                  </a:lnTo>
                  <a:lnTo>
                    <a:pt x="148" y="489"/>
                  </a:lnTo>
                  <a:lnTo>
                    <a:pt x="411" y="36"/>
                  </a:lnTo>
                  <a:lnTo>
                    <a:pt x="722" y="574"/>
                  </a:lnTo>
                  <a:close/>
                  <a:moveTo>
                    <a:pt x="368" y="234"/>
                  </a:moveTo>
                  <a:lnTo>
                    <a:pt x="517" y="496"/>
                  </a:lnTo>
                  <a:lnTo>
                    <a:pt x="219" y="489"/>
                  </a:lnTo>
                  <a:lnTo>
                    <a:pt x="368" y="234"/>
                  </a:lnTo>
                  <a:close/>
                  <a:moveTo>
                    <a:pt x="340" y="21"/>
                  </a:moveTo>
                  <a:lnTo>
                    <a:pt x="389" y="21"/>
                  </a:lnTo>
                  <a:lnTo>
                    <a:pt x="106" y="517"/>
                  </a:lnTo>
                  <a:lnTo>
                    <a:pt x="106" y="517"/>
                  </a:lnTo>
                  <a:lnTo>
                    <a:pt x="106" y="517"/>
                  </a:lnTo>
                  <a:lnTo>
                    <a:pt x="531" y="517"/>
                  </a:lnTo>
                  <a:lnTo>
                    <a:pt x="559" y="560"/>
                  </a:lnTo>
                  <a:lnTo>
                    <a:pt x="28" y="560"/>
                  </a:lnTo>
                  <a:lnTo>
                    <a:pt x="340" y="21"/>
                  </a:lnTo>
                  <a:close/>
                  <a:moveTo>
                    <a:pt x="56" y="624"/>
                  </a:moveTo>
                  <a:lnTo>
                    <a:pt x="28" y="581"/>
                  </a:lnTo>
                  <a:lnTo>
                    <a:pt x="602" y="581"/>
                  </a:lnTo>
                  <a:lnTo>
                    <a:pt x="602" y="581"/>
                  </a:lnTo>
                  <a:lnTo>
                    <a:pt x="581" y="553"/>
                  </a:lnTo>
                  <a:lnTo>
                    <a:pt x="382" y="213"/>
                  </a:lnTo>
                  <a:lnTo>
                    <a:pt x="411" y="170"/>
                  </a:lnTo>
                  <a:lnTo>
                    <a:pt x="673" y="624"/>
                  </a:lnTo>
                  <a:lnTo>
                    <a:pt x="56" y="624"/>
                  </a:lnTo>
                  <a:close/>
                </a:path>
              </a:pathLst>
            </a:custGeom>
            <a:solidFill>
              <a:srgbClr val="29B6B9"/>
            </a:solidFill>
            <a:ln w="9525">
              <a:noFill/>
              <a:round/>
              <a:headEnd/>
              <a:tailEnd/>
            </a:ln>
          </p:spPr>
          <p:txBody>
            <a:bodyPr vert="horz" wrap="square" lIns="91440" tIns="45720" rIns="91440" bIns="45720" numCol="1" anchor="t" anchorCtr="0" compatLnSpc="1">
              <a:prstTxWarp prst="textNoShape">
                <a:avLst/>
              </a:prstTxWarp>
            </a:bodyPr>
            <a:lstStyle/>
            <a:p>
              <a:endParaRPr lang="en-GB"/>
            </a:p>
          </p:txBody>
        </p:sp>
      </p:grpSp>
      <p:sp>
        <p:nvSpPr>
          <p:cNvPr id="12" name="Footer Placeholder 11">
            <a:extLst>
              <a:ext uri="{FF2B5EF4-FFF2-40B4-BE49-F238E27FC236}">
                <a16:creationId xmlns:a16="http://schemas.microsoft.com/office/drawing/2014/main" id="{F7E3A4C7-AFF8-46F2-80F5-FB5FFDD93C3F}"/>
              </a:ext>
            </a:extLst>
          </p:cNvPr>
          <p:cNvSpPr>
            <a:spLocks noGrp="1"/>
          </p:cNvSpPr>
          <p:nvPr>
            <p:ph type="ftr" sz="quarter" idx="11"/>
          </p:nvPr>
        </p:nvSpPr>
        <p:spPr/>
        <p:txBody>
          <a:bodyPr/>
          <a:lstStyle/>
          <a:p>
            <a:r>
              <a:rPr lang="en-GB"/>
              <a:t>[CLASSIFICATION]</a:t>
            </a:r>
            <a:endParaRPr lang="en-GB" dirty="0"/>
          </a:p>
        </p:txBody>
      </p:sp>
      <p:sp>
        <p:nvSpPr>
          <p:cNvPr id="13" name="Slide Number Placeholder 12">
            <a:extLst>
              <a:ext uri="{FF2B5EF4-FFF2-40B4-BE49-F238E27FC236}">
                <a16:creationId xmlns:a16="http://schemas.microsoft.com/office/drawing/2014/main" id="{F905544B-8885-4C1E-B75D-820A20B8FCB0}"/>
              </a:ext>
            </a:extLst>
          </p:cNvPr>
          <p:cNvSpPr>
            <a:spLocks noGrp="1"/>
          </p:cNvSpPr>
          <p:nvPr>
            <p:ph type="sldNum" sz="quarter" idx="12"/>
          </p:nvPr>
        </p:nvSpPr>
        <p:spPr/>
        <p:txBody>
          <a:bodyPr/>
          <a:lstStyle/>
          <a:p>
            <a:fld id="{875F93BD-CCE1-4EEF-89EC-C9A1A4C62589}" type="slidenum">
              <a:rPr lang="en-GB" smtClean="0"/>
              <a:pPr/>
              <a:t>‹#›</a:t>
            </a:fld>
            <a:endParaRPr lang="en-GB" dirty="0"/>
          </a:p>
        </p:txBody>
      </p:sp>
    </p:spTree>
    <p:extLst>
      <p:ext uri="{BB962C8B-B14F-4D97-AF65-F5344CB8AC3E}">
        <p14:creationId xmlns:p14="http://schemas.microsoft.com/office/powerpoint/2010/main" val="2096743083"/>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00274E6-A52B-061A-5A51-B1A311B1E855}"/>
              </a:ext>
            </a:extLst>
          </p:cNvPr>
          <p:cNvSpPr>
            <a:spLocks noGrp="1"/>
          </p:cNvSpPr>
          <p:nvPr>
            <p:ph type="title" hasCustomPrompt="1"/>
          </p:nvPr>
        </p:nvSpPr>
        <p:spPr/>
        <p:txBody>
          <a:bodyPr/>
          <a:lstStyle>
            <a:lvl1pPr>
              <a:defRPr/>
            </a:lvl1pPr>
          </a:lstStyle>
          <a:p>
            <a:r>
              <a:rPr lang="en-US" dirty="0"/>
              <a:t>Our </a:t>
            </a:r>
            <a:r>
              <a:rPr lang="en-US" dirty="0" err="1"/>
              <a:t>colour</a:t>
            </a:r>
            <a:r>
              <a:rPr lang="en-US" dirty="0"/>
              <a:t> palette </a:t>
            </a:r>
            <a:endParaRPr lang="en-GB" dirty="0"/>
          </a:p>
        </p:txBody>
      </p:sp>
      <p:sp>
        <p:nvSpPr>
          <p:cNvPr id="3" name="Footer Placeholder 2">
            <a:extLst>
              <a:ext uri="{FF2B5EF4-FFF2-40B4-BE49-F238E27FC236}">
                <a16:creationId xmlns:a16="http://schemas.microsoft.com/office/drawing/2014/main" id="{65134240-88A5-1811-2552-B181221ABD78}"/>
              </a:ext>
            </a:extLst>
          </p:cNvPr>
          <p:cNvSpPr>
            <a:spLocks noGrp="1"/>
          </p:cNvSpPr>
          <p:nvPr>
            <p:ph type="ftr" sz="quarter" idx="10"/>
          </p:nvPr>
        </p:nvSpPr>
        <p:spPr/>
        <p:txBody>
          <a:bodyPr/>
          <a:lstStyle/>
          <a:p>
            <a:r>
              <a:rPr lang="en-GB"/>
              <a:t>[CLASSIFICATION]</a:t>
            </a:r>
            <a:endParaRPr lang="en-GB" dirty="0"/>
          </a:p>
        </p:txBody>
      </p:sp>
      <p:sp>
        <p:nvSpPr>
          <p:cNvPr id="4" name="Slide Number Placeholder 3">
            <a:extLst>
              <a:ext uri="{FF2B5EF4-FFF2-40B4-BE49-F238E27FC236}">
                <a16:creationId xmlns:a16="http://schemas.microsoft.com/office/drawing/2014/main" id="{01565E05-83EF-9180-EFA4-A4894F8D6C76}"/>
              </a:ext>
            </a:extLst>
          </p:cNvPr>
          <p:cNvSpPr>
            <a:spLocks noGrp="1"/>
          </p:cNvSpPr>
          <p:nvPr>
            <p:ph type="sldNum" sz="quarter" idx="11"/>
          </p:nvPr>
        </p:nvSpPr>
        <p:spPr/>
        <p:txBody>
          <a:bodyPr/>
          <a:lstStyle/>
          <a:p>
            <a:fld id="{875F93BD-CCE1-4EEF-89EC-C9A1A4C62589}" type="slidenum">
              <a:rPr lang="en-GB" smtClean="0"/>
              <a:pPr/>
              <a:t>‹#›</a:t>
            </a:fld>
            <a:endParaRPr lang="en-GB" dirty="0"/>
          </a:p>
        </p:txBody>
      </p:sp>
      <p:sp>
        <p:nvSpPr>
          <p:cNvPr id="7" name="TextBox 6">
            <a:extLst>
              <a:ext uri="{FF2B5EF4-FFF2-40B4-BE49-F238E27FC236}">
                <a16:creationId xmlns:a16="http://schemas.microsoft.com/office/drawing/2014/main" id="{E81D3150-CF7D-2776-E124-6F6F4B9EF141}"/>
              </a:ext>
            </a:extLst>
          </p:cNvPr>
          <p:cNvSpPr txBox="1"/>
          <p:nvPr userDrawn="1"/>
        </p:nvSpPr>
        <p:spPr>
          <a:xfrm>
            <a:off x="1027045" y="4660738"/>
            <a:ext cx="9133013" cy="923330"/>
          </a:xfrm>
          <a:prstGeom prst="rect">
            <a:avLst/>
          </a:prstGeom>
          <a:noFill/>
        </p:spPr>
        <p:txBody>
          <a:bodyPr wrap="none" rtlCol="0">
            <a:spAutoFit/>
          </a:bodyPr>
          <a:lstStyle/>
          <a:p>
            <a:r>
              <a:rPr lang="en-GB" dirty="0"/>
              <a:t>Prioritise the use of numbers 1-4, use 5 &amp; 6 when additional colours are needed</a:t>
            </a:r>
          </a:p>
          <a:p>
            <a:endParaRPr lang="en-GB" dirty="0"/>
          </a:p>
          <a:p>
            <a:r>
              <a:rPr lang="en-GB" dirty="0"/>
              <a:t>Use different transparencies to get different tones, 100%, 75%, 50%</a:t>
            </a:r>
          </a:p>
        </p:txBody>
      </p:sp>
      <p:graphicFrame>
        <p:nvGraphicFramePr>
          <p:cNvPr id="27" name="Table 27">
            <a:extLst>
              <a:ext uri="{FF2B5EF4-FFF2-40B4-BE49-F238E27FC236}">
                <a16:creationId xmlns:a16="http://schemas.microsoft.com/office/drawing/2014/main" id="{843EEF3E-F29B-4878-EEE4-0C62D73F14BB}"/>
              </a:ext>
            </a:extLst>
          </p:cNvPr>
          <p:cNvGraphicFramePr>
            <a:graphicFrameLocks noGrp="1"/>
          </p:cNvGraphicFramePr>
          <p:nvPr userDrawn="1">
            <p:extLst>
              <p:ext uri="{D42A27DB-BD31-4B8C-83A1-F6EECF244321}">
                <p14:modId xmlns:p14="http://schemas.microsoft.com/office/powerpoint/2010/main" val="340205516"/>
              </p:ext>
            </p:extLst>
          </p:nvPr>
        </p:nvGraphicFramePr>
        <p:xfrm>
          <a:off x="1221560" y="1839832"/>
          <a:ext cx="554196" cy="619923"/>
        </p:xfrm>
        <a:graphic>
          <a:graphicData uri="http://schemas.openxmlformats.org/drawingml/2006/table">
            <a:tbl>
              <a:tblPr firstRow="1" bandRow="1">
                <a:tableStyleId>{5C22544A-7EE6-4342-B048-85BDC9FD1C3A}</a:tableStyleId>
              </a:tblPr>
              <a:tblGrid>
                <a:gridCol w="205820">
                  <a:extLst>
                    <a:ext uri="{9D8B030D-6E8A-4147-A177-3AD203B41FA5}">
                      <a16:colId xmlns:a16="http://schemas.microsoft.com/office/drawing/2014/main" val="1405802958"/>
                    </a:ext>
                  </a:extLst>
                </a:gridCol>
                <a:gridCol w="348376">
                  <a:extLst>
                    <a:ext uri="{9D8B030D-6E8A-4147-A177-3AD203B41FA5}">
                      <a16:colId xmlns:a16="http://schemas.microsoft.com/office/drawing/2014/main" val="2145982370"/>
                    </a:ext>
                  </a:extLst>
                </a:gridCol>
              </a:tblGrid>
              <a:tr h="206641">
                <a:tc>
                  <a:txBody>
                    <a:bodyPr/>
                    <a:lstStyle/>
                    <a:p>
                      <a:r>
                        <a:rPr lang="en-GB" sz="1000" dirty="0"/>
                        <a:t>R</a:t>
                      </a:r>
                    </a:p>
                  </a:txBody>
                  <a:tcPr marL="50952" marR="50952" marT="25476" marB="25476"/>
                </a:tc>
                <a:tc>
                  <a:txBody>
                    <a:bodyPr/>
                    <a:lstStyle/>
                    <a:p>
                      <a:r>
                        <a:rPr lang="en-GB" sz="1000" dirty="0"/>
                        <a:t>74</a:t>
                      </a:r>
                    </a:p>
                  </a:txBody>
                  <a:tcPr marL="50952" marR="50952" marT="25476" marB="25476"/>
                </a:tc>
                <a:extLst>
                  <a:ext uri="{0D108BD9-81ED-4DB2-BD59-A6C34878D82A}">
                    <a16:rowId xmlns:a16="http://schemas.microsoft.com/office/drawing/2014/main" val="1141253934"/>
                  </a:ext>
                </a:extLst>
              </a:tr>
              <a:tr h="206641">
                <a:tc>
                  <a:txBody>
                    <a:bodyPr/>
                    <a:lstStyle/>
                    <a:p>
                      <a:r>
                        <a:rPr lang="en-GB" sz="1000" dirty="0"/>
                        <a:t>G</a:t>
                      </a:r>
                    </a:p>
                  </a:txBody>
                  <a:tcPr marL="50952" marR="50952" marT="25476" marB="25476"/>
                </a:tc>
                <a:tc>
                  <a:txBody>
                    <a:bodyPr/>
                    <a:lstStyle/>
                    <a:p>
                      <a:r>
                        <a:rPr lang="en-GB" sz="1000" dirty="0"/>
                        <a:t>95</a:t>
                      </a:r>
                    </a:p>
                  </a:txBody>
                  <a:tcPr marL="50952" marR="50952" marT="25476" marB="25476"/>
                </a:tc>
                <a:extLst>
                  <a:ext uri="{0D108BD9-81ED-4DB2-BD59-A6C34878D82A}">
                    <a16:rowId xmlns:a16="http://schemas.microsoft.com/office/drawing/2014/main" val="202728127"/>
                  </a:ext>
                </a:extLst>
              </a:tr>
              <a:tr h="206641">
                <a:tc>
                  <a:txBody>
                    <a:bodyPr/>
                    <a:lstStyle/>
                    <a:p>
                      <a:r>
                        <a:rPr lang="en-GB" sz="1000" dirty="0"/>
                        <a:t>B</a:t>
                      </a:r>
                    </a:p>
                  </a:txBody>
                  <a:tcPr marL="50952" marR="50952" marT="25476" marB="25476"/>
                </a:tc>
                <a:tc>
                  <a:txBody>
                    <a:bodyPr/>
                    <a:lstStyle/>
                    <a:p>
                      <a:r>
                        <a:rPr lang="en-GB" sz="1000" dirty="0"/>
                        <a:t>105</a:t>
                      </a:r>
                    </a:p>
                  </a:txBody>
                  <a:tcPr marL="50952" marR="50952" marT="25476" marB="25476"/>
                </a:tc>
                <a:extLst>
                  <a:ext uri="{0D108BD9-81ED-4DB2-BD59-A6C34878D82A}">
                    <a16:rowId xmlns:a16="http://schemas.microsoft.com/office/drawing/2014/main" val="2645067803"/>
                  </a:ext>
                </a:extLst>
              </a:tr>
            </a:tbl>
          </a:graphicData>
        </a:graphic>
      </p:graphicFrame>
      <p:sp>
        <p:nvSpPr>
          <p:cNvPr id="29" name="Oval 28">
            <a:extLst>
              <a:ext uri="{FF2B5EF4-FFF2-40B4-BE49-F238E27FC236}">
                <a16:creationId xmlns:a16="http://schemas.microsoft.com/office/drawing/2014/main" id="{A36CC9B3-D695-5AD6-86EF-EBDB47E658F1}"/>
              </a:ext>
            </a:extLst>
          </p:cNvPr>
          <p:cNvSpPr/>
          <p:nvPr userDrawn="1"/>
        </p:nvSpPr>
        <p:spPr>
          <a:xfrm>
            <a:off x="1872593" y="1826026"/>
            <a:ext cx="801099" cy="801099"/>
          </a:xfrm>
          <a:prstGeom prst="ellipse">
            <a:avLst/>
          </a:prstGeom>
          <a:solidFill>
            <a:srgbClr val="4A5F6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0" name="Oval 29">
            <a:extLst>
              <a:ext uri="{FF2B5EF4-FFF2-40B4-BE49-F238E27FC236}">
                <a16:creationId xmlns:a16="http://schemas.microsoft.com/office/drawing/2014/main" id="{D1A7F01C-8C65-54D8-C59A-F7D955F18283}"/>
              </a:ext>
            </a:extLst>
          </p:cNvPr>
          <p:cNvSpPr/>
          <p:nvPr userDrawn="1"/>
        </p:nvSpPr>
        <p:spPr>
          <a:xfrm>
            <a:off x="5064767" y="1865822"/>
            <a:ext cx="801099" cy="801099"/>
          </a:xfrm>
          <a:prstGeom prst="ellipse">
            <a:avLst/>
          </a:prstGeom>
          <a:solidFill>
            <a:srgbClr val="29B8B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1" name="Oval 30">
            <a:extLst>
              <a:ext uri="{FF2B5EF4-FFF2-40B4-BE49-F238E27FC236}">
                <a16:creationId xmlns:a16="http://schemas.microsoft.com/office/drawing/2014/main" id="{A2873154-74E9-506E-913F-C117F6C44195}"/>
              </a:ext>
            </a:extLst>
          </p:cNvPr>
          <p:cNvSpPr/>
          <p:nvPr userDrawn="1"/>
        </p:nvSpPr>
        <p:spPr>
          <a:xfrm>
            <a:off x="5132412" y="3159556"/>
            <a:ext cx="801099" cy="801099"/>
          </a:xfrm>
          <a:prstGeom prst="ellipse">
            <a:avLst/>
          </a:prstGeom>
          <a:solidFill>
            <a:srgbClr val="87C6E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2" name="Oval 31">
            <a:extLst>
              <a:ext uri="{FF2B5EF4-FFF2-40B4-BE49-F238E27FC236}">
                <a16:creationId xmlns:a16="http://schemas.microsoft.com/office/drawing/2014/main" id="{77659929-8EFC-00AF-452B-3C6EE4D9C627}"/>
              </a:ext>
            </a:extLst>
          </p:cNvPr>
          <p:cNvSpPr/>
          <p:nvPr userDrawn="1"/>
        </p:nvSpPr>
        <p:spPr>
          <a:xfrm>
            <a:off x="1872593" y="3139679"/>
            <a:ext cx="801099" cy="801099"/>
          </a:xfrm>
          <a:prstGeom prst="ellipse">
            <a:avLst/>
          </a:prstGeom>
          <a:solidFill>
            <a:srgbClr val="FFD5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3" name="Oval 32">
            <a:extLst>
              <a:ext uri="{FF2B5EF4-FFF2-40B4-BE49-F238E27FC236}">
                <a16:creationId xmlns:a16="http://schemas.microsoft.com/office/drawing/2014/main" id="{35C708B2-EAE3-1068-5DD9-297A2C706101}"/>
              </a:ext>
            </a:extLst>
          </p:cNvPr>
          <p:cNvSpPr/>
          <p:nvPr userDrawn="1"/>
        </p:nvSpPr>
        <p:spPr>
          <a:xfrm>
            <a:off x="8405107" y="3129033"/>
            <a:ext cx="801099" cy="801099"/>
          </a:xfrm>
          <a:prstGeom prst="ellipse">
            <a:avLst/>
          </a:prstGeom>
          <a:solidFill>
            <a:srgbClr val="DBA2DE"/>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4" name="Oval 33">
            <a:extLst>
              <a:ext uri="{FF2B5EF4-FFF2-40B4-BE49-F238E27FC236}">
                <a16:creationId xmlns:a16="http://schemas.microsoft.com/office/drawing/2014/main" id="{39F20774-449C-F19C-C26A-9342AC9AF239}"/>
              </a:ext>
            </a:extLst>
          </p:cNvPr>
          <p:cNvSpPr/>
          <p:nvPr userDrawn="1"/>
        </p:nvSpPr>
        <p:spPr>
          <a:xfrm>
            <a:off x="2483369" y="1840217"/>
            <a:ext cx="849224" cy="801099"/>
          </a:xfrm>
          <a:prstGeom prst="ellipse">
            <a:avLst/>
          </a:prstGeom>
          <a:solidFill>
            <a:srgbClr val="4A5F69">
              <a:alpha val="74902"/>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5" name="Oval 34">
            <a:extLst>
              <a:ext uri="{FF2B5EF4-FFF2-40B4-BE49-F238E27FC236}">
                <a16:creationId xmlns:a16="http://schemas.microsoft.com/office/drawing/2014/main" id="{656F3917-A897-68E5-F6E0-224F7AFCBD99}"/>
              </a:ext>
            </a:extLst>
          </p:cNvPr>
          <p:cNvSpPr/>
          <p:nvPr userDrawn="1"/>
        </p:nvSpPr>
        <p:spPr>
          <a:xfrm>
            <a:off x="3142270" y="1831140"/>
            <a:ext cx="801099" cy="801099"/>
          </a:xfrm>
          <a:prstGeom prst="ellipse">
            <a:avLst/>
          </a:prstGeom>
          <a:solidFill>
            <a:srgbClr val="4A5F69">
              <a:alpha val="50196"/>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6" name="Oval 35">
            <a:extLst>
              <a:ext uri="{FF2B5EF4-FFF2-40B4-BE49-F238E27FC236}">
                <a16:creationId xmlns:a16="http://schemas.microsoft.com/office/drawing/2014/main" id="{6A460C9B-D5DF-079E-3BA4-A851C99D8208}"/>
              </a:ext>
            </a:extLst>
          </p:cNvPr>
          <p:cNvSpPr/>
          <p:nvPr userDrawn="1"/>
        </p:nvSpPr>
        <p:spPr>
          <a:xfrm>
            <a:off x="5781029" y="1857842"/>
            <a:ext cx="801099" cy="801099"/>
          </a:xfrm>
          <a:prstGeom prst="ellipse">
            <a:avLst/>
          </a:prstGeom>
          <a:solidFill>
            <a:srgbClr val="29B8BA">
              <a:alpha val="74902"/>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7" name="Oval 36">
            <a:extLst>
              <a:ext uri="{FF2B5EF4-FFF2-40B4-BE49-F238E27FC236}">
                <a16:creationId xmlns:a16="http://schemas.microsoft.com/office/drawing/2014/main" id="{E3AD2E9F-B8A1-A139-85C9-478434ADDEAD}"/>
              </a:ext>
            </a:extLst>
          </p:cNvPr>
          <p:cNvSpPr/>
          <p:nvPr userDrawn="1"/>
        </p:nvSpPr>
        <p:spPr>
          <a:xfrm>
            <a:off x="6439931" y="1861407"/>
            <a:ext cx="801099" cy="801099"/>
          </a:xfrm>
          <a:prstGeom prst="ellipse">
            <a:avLst/>
          </a:prstGeom>
          <a:solidFill>
            <a:srgbClr val="29B8BA">
              <a:alpha val="50196"/>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8" name="Oval 37">
            <a:extLst>
              <a:ext uri="{FF2B5EF4-FFF2-40B4-BE49-F238E27FC236}">
                <a16:creationId xmlns:a16="http://schemas.microsoft.com/office/drawing/2014/main" id="{DE5AD43D-ECC8-5F4D-6A17-F40695F50CBB}"/>
              </a:ext>
            </a:extLst>
          </p:cNvPr>
          <p:cNvSpPr/>
          <p:nvPr userDrawn="1"/>
        </p:nvSpPr>
        <p:spPr>
          <a:xfrm>
            <a:off x="8396252" y="1816547"/>
            <a:ext cx="801099" cy="801099"/>
          </a:xfrm>
          <a:prstGeom prst="ellipse">
            <a:avLst/>
          </a:prstGeom>
          <a:solidFill>
            <a:srgbClr val="F16B6B"/>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9" name="Oval 38">
            <a:extLst>
              <a:ext uri="{FF2B5EF4-FFF2-40B4-BE49-F238E27FC236}">
                <a16:creationId xmlns:a16="http://schemas.microsoft.com/office/drawing/2014/main" id="{18850FD7-34CE-AD1F-A214-18FC41499DFC}"/>
              </a:ext>
            </a:extLst>
          </p:cNvPr>
          <p:cNvSpPr/>
          <p:nvPr userDrawn="1"/>
        </p:nvSpPr>
        <p:spPr>
          <a:xfrm>
            <a:off x="9090978" y="3136961"/>
            <a:ext cx="801099" cy="801099"/>
          </a:xfrm>
          <a:prstGeom prst="ellipse">
            <a:avLst/>
          </a:prstGeom>
          <a:solidFill>
            <a:srgbClr val="DBA2DE">
              <a:alpha val="74902"/>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0" name="Oval 39">
            <a:extLst>
              <a:ext uri="{FF2B5EF4-FFF2-40B4-BE49-F238E27FC236}">
                <a16:creationId xmlns:a16="http://schemas.microsoft.com/office/drawing/2014/main" id="{EC593C10-81AD-1EB2-5B4F-5AFBC73FFB62}"/>
              </a:ext>
            </a:extLst>
          </p:cNvPr>
          <p:cNvSpPr/>
          <p:nvPr userDrawn="1"/>
        </p:nvSpPr>
        <p:spPr>
          <a:xfrm>
            <a:off x="9724204" y="3128269"/>
            <a:ext cx="801099" cy="801099"/>
          </a:xfrm>
          <a:prstGeom prst="ellipse">
            <a:avLst/>
          </a:prstGeom>
          <a:solidFill>
            <a:srgbClr val="DBA2DE">
              <a:alpha val="50196"/>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1" name="Oval 40">
            <a:extLst>
              <a:ext uri="{FF2B5EF4-FFF2-40B4-BE49-F238E27FC236}">
                <a16:creationId xmlns:a16="http://schemas.microsoft.com/office/drawing/2014/main" id="{D26B7C6C-8868-62F5-076F-C9ECD87DD234}"/>
              </a:ext>
            </a:extLst>
          </p:cNvPr>
          <p:cNvSpPr/>
          <p:nvPr userDrawn="1"/>
        </p:nvSpPr>
        <p:spPr>
          <a:xfrm>
            <a:off x="5729862" y="3154442"/>
            <a:ext cx="801099" cy="801099"/>
          </a:xfrm>
          <a:prstGeom prst="ellipse">
            <a:avLst/>
          </a:prstGeom>
          <a:solidFill>
            <a:srgbClr val="87C6E8">
              <a:alpha val="74902"/>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2" name="Oval 41">
            <a:extLst>
              <a:ext uri="{FF2B5EF4-FFF2-40B4-BE49-F238E27FC236}">
                <a16:creationId xmlns:a16="http://schemas.microsoft.com/office/drawing/2014/main" id="{1C676CF9-6495-3AE6-31E6-A45022D0760B}"/>
              </a:ext>
            </a:extLst>
          </p:cNvPr>
          <p:cNvSpPr/>
          <p:nvPr userDrawn="1"/>
        </p:nvSpPr>
        <p:spPr>
          <a:xfrm>
            <a:off x="6360397" y="3160870"/>
            <a:ext cx="801099" cy="801099"/>
          </a:xfrm>
          <a:prstGeom prst="ellipse">
            <a:avLst/>
          </a:prstGeom>
          <a:solidFill>
            <a:srgbClr val="87C6E8">
              <a:alpha val="50196"/>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3" name="Oval 42">
            <a:extLst>
              <a:ext uri="{FF2B5EF4-FFF2-40B4-BE49-F238E27FC236}">
                <a16:creationId xmlns:a16="http://schemas.microsoft.com/office/drawing/2014/main" id="{9373DCAB-93A5-5575-D52E-BC87F1DA11AD}"/>
              </a:ext>
            </a:extLst>
          </p:cNvPr>
          <p:cNvSpPr/>
          <p:nvPr userDrawn="1"/>
        </p:nvSpPr>
        <p:spPr>
          <a:xfrm>
            <a:off x="2599618" y="3131751"/>
            <a:ext cx="801099" cy="801099"/>
          </a:xfrm>
          <a:prstGeom prst="ellipse">
            <a:avLst/>
          </a:prstGeom>
          <a:solidFill>
            <a:srgbClr val="FFD500">
              <a:alpha val="74902"/>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4" name="Oval 43">
            <a:extLst>
              <a:ext uri="{FF2B5EF4-FFF2-40B4-BE49-F238E27FC236}">
                <a16:creationId xmlns:a16="http://schemas.microsoft.com/office/drawing/2014/main" id="{0DBBFFD8-A92C-6D25-D197-1BB67DDF6E7E}"/>
              </a:ext>
            </a:extLst>
          </p:cNvPr>
          <p:cNvSpPr/>
          <p:nvPr userDrawn="1"/>
        </p:nvSpPr>
        <p:spPr>
          <a:xfrm>
            <a:off x="3249052" y="3123771"/>
            <a:ext cx="801099" cy="801099"/>
          </a:xfrm>
          <a:prstGeom prst="ellipse">
            <a:avLst/>
          </a:prstGeom>
          <a:solidFill>
            <a:srgbClr val="FFD500">
              <a:alpha val="50196"/>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5" name="Oval 44">
            <a:extLst>
              <a:ext uri="{FF2B5EF4-FFF2-40B4-BE49-F238E27FC236}">
                <a16:creationId xmlns:a16="http://schemas.microsoft.com/office/drawing/2014/main" id="{76BEA6AD-9464-7F10-1D87-9E327B05230C}"/>
              </a:ext>
            </a:extLst>
          </p:cNvPr>
          <p:cNvSpPr/>
          <p:nvPr userDrawn="1"/>
        </p:nvSpPr>
        <p:spPr>
          <a:xfrm>
            <a:off x="9065303" y="1821661"/>
            <a:ext cx="801099" cy="801099"/>
          </a:xfrm>
          <a:prstGeom prst="ellipse">
            <a:avLst/>
          </a:prstGeom>
          <a:solidFill>
            <a:srgbClr val="F16B6B">
              <a:alpha val="74902"/>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6" name="Oval 45">
            <a:extLst>
              <a:ext uri="{FF2B5EF4-FFF2-40B4-BE49-F238E27FC236}">
                <a16:creationId xmlns:a16="http://schemas.microsoft.com/office/drawing/2014/main" id="{E55C738C-78CD-0D3D-5E22-A7B26720E6AC}"/>
              </a:ext>
            </a:extLst>
          </p:cNvPr>
          <p:cNvSpPr/>
          <p:nvPr userDrawn="1"/>
        </p:nvSpPr>
        <p:spPr>
          <a:xfrm>
            <a:off x="9724204" y="1830353"/>
            <a:ext cx="801099" cy="801099"/>
          </a:xfrm>
          <a:prstGeom prst="ellipse">
            <a:avLst/>
          </a:prstGeom>
          <a:solidFill>
            <a:srgbClr val="F16B6B">
              <a:alpha val="50196"/>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graphicFrame>
        <p:nvGraphicFramePr>
          <p:cNvPr id="48" name="Table 27">
            <a:extLst>
              <a:ext uri="{FF2B5EF4-FFF2-40B4-BE49-F238E27FC236}">
                <a16:creationId xmlns:a16="http://schemas.microsoft.com/office/drawing/2014/main" id="{2BAEA607-4BEA-CBA5-7411-F477B08AC3EB}"/>
              </a:ext>
            </a:extLst>
          </p:cNvPr>
          <p:cNvGraphicFramePr>
            <a:graphicFrameLocks noGrp="1"/>
          </p:cNvGraphicFramePr>
          <p:nvPr userDrawn="1">
            <p:extLst>
              <p:ext uri="{D42A27DB-BD31-4B8C-83A1-F6EECF244321}">
                <p14:modId xmlns:p14="http://schemas.microsoft.com/office/powerpoint/2010/main" val="3836118736"/>
              </p:ext>
            </p:extLst>
          </p:nvPr>
        </p:nvGraphicFramePr>
        <p:xfrm>
          <a:off x="4453144" y="1861022"/>
          <a:ext cx="554196" cy="619923"/>
        </p:xfrm>
        <a:graphic>
          <a:graphicData uri="http://schemas.openxmlformats.org/drawingml/2006/table">
            <a:tbl>
              <a:tblPr firstRow="1" bandRow="1">
                <a:tableStyleId>{21E4AEA4-8DFA-4A89-87EB-49C32662AFE0}</a:tableStyleId>
              </a:tblPr>
              <a:tblGrid>
                <a:gridCol w="205820">
                  <a:extLst>
                    <a:ext uri="{9D8B030D-6E8A-4147-A177-3AD203B41FA5}">
                      <a16:colId xmlns:a16="http://schemas.microsoft.com/office/drawing/2014/main" val="1405802958"/>
                    </a:ext>
                  </a:extLst>
                </a:gridCol>
                <a:gridCol w="348376">
                  <a:extLst>
                    <a:ext uri="{9D8B030D-6E8A-4147-A177-3AD203B41FA5}">
                      <a16:colId xmlns:a16="http://schemas.microsoft.com/office/drawing/2014/main" val="2145982370"/>
                    </a:ext>
                  </a:extLst>
                </a:gridCol>
              </a:tblGrid>
              <a:tr h="206641">
                <a:tc>
                  <a:txBody>
                    <a:bodyPr/>
                    <a:lstStyle/>
                    <a:p>
                      <a:r>
                        <a:rPr lang="en-GB" sz="1000" dirty="0"/>
                        <a:t>R</a:t>
                      </a:r>
                    </a:p>
                  </a:txBody>
                  <a:tcPr marL="50952" marR="50952" marT="25476" marB="25476"/>
                </a:tc>
                <a:tc>
                  <a:txBody>
                    <a:bodyPr/>
                    <a:lstStyle/>
                    <a:p>
                      <a:r>
                        <a:rPr lang="en-GB" sz="1000" dirty="0"/>
                        <a:t>41</a:t>
                      </a:r>
                    </a:p>
                  </a:txBody>
                  <a:tcPr marL="50952" marR="50952" marT="25476" marB="25476"/>
                </a:tc>
                <a:extLst>
                  <a:ext uri="{0D108BD9-81ED-4DB2-BD59-A6C34878D82A}">
                    <a16:rowId xmlns:a16="http://schemas.microsoft.com/office/drawing/2014/main" val="1141253934"/>
                  </a:ext>
                </a:extLst>
              </a:tr>
              <a:tr h="206641">
                <a:tc>
                  <a:txBody>
                    <a:bodyPr/>
                    <a:lstStyle/>
                    <a:p>
                      <a:r>
                        <a:rPr lang="en-GB" sz="1000" dirty="0"/>
                        <a:t>G</a:t>
                      </a:r>
                    </a:p>
                  </a:txBody>
                  <a:tcPr marL="50952" marR="50952" marT="25476" marB="25476"/>
                </a:tc>
                <a:tc>
                  <a:txBody>
                    <a:bodyPr/>
                    <a:lstStyle/>
                    <a:p>
                      <a:r>
                        <a:rPr lang="en-GB" sz="1000" dirty="0"/>
                        <a:t>184</a:t>
                      </a:r>
                    </a:p>
                  </a:txBody>
                  <a:tcPr marL="50952" marR="50952" marT="25476" marB="25476"/>
                </a:tc>
                <a:extLst>
                  <a:ext uri="{0D108BD9-81ED-4DB2-BD59-A6C34878D82A}">
                    <a16:rowId xmlns:a16="http://schemas.microsoft.com/office/drawing/2014/main" val="202728127"/>
                  </a:ext>
                </a:extLst>
              </a:tr>
              <a:tr h="206641">
                <a:tc>
                  <a:txBody>
                    <a:bodyPr/>
                    <a:lstStyle/>
                    <a:p>
                      <a:r>
                        <a:rPr lang="en-GB" sz="1000" dirty="0"/>
                        <a:t>B</a:t>
                      </a:r>
                    </a:p>
                  </a:txBody>
                  <a:tcPr marL="50952" marR="50952" marT="25476" marB="25476"/>
                </a:tc>
                <a:tc>
                  <a:txBody>
                    <a:bodyPr/>
                    <a:lstStyle/>
                    <a:p>
                      <a:r>
                        <a:rPr lang="en-GB" sz="1000" dirty="0"/>
                        <a:t>186</a:t>
                      </a:r>
                    </a:p>
                  </a:txBody>
                  <a:tcPr marL="50952" marR="50952" marT="25476" marB="25476"/>
                </a:tc>
                <a:extLst>
                  <a:ext uri="{0D108BD9-81ED-4DB2-BD59-A6C34878D82A}">
                    <a16:rowId xmlns:a16="http://schemas.microsoft.com/office/drawing/2014/main" val="2645067803"/>
                  </a:ext>
                </a:extLst>
              </a:tr>
            </a:tbl>
          </a:graphicData>
        </a:graphic>
      </p:graphicFrame>
      <p:graphicFrame>
        <p:nvGraphicFramePr>
          <p:cNvPr id="49" name="Table 27">
            <a:extLst>
              <a:ext uri="{FF2B5EF4-FFF2-40B4-BE49-F238E27FC236}">
                <a16:creationId xmlns:a16="http://schemas.microsoft.com/office/drawing/2014/main" id="{E3FE6371-912F-92C7-EB1B-EAC7136C31A4}"/>
              </a:ext>
            </a:extLst>
          </p:cNvPr>
          <p:cNvGraphicFramePr>
            <a:graphicFrameLocks noGrp="1"/>
          </p:cNvGraphicFramePr>
          <p:nvPr userDrawn="1">
            <p:extLst>
              <p:ext uri="{D42A27DB-BD31-4B8C-83A1-F6EECF244321}">
                <p14:modId xmlns:p14="http://schemas.microsoft.com/office/powerpoint/2010/main" val="3908590819"/>
              </p:ext>
            </p:extLst>
          </p:nvPr>
        </p:nvGraphicFramePr>
        <p:xfrm>
          <a:off x="7794844" y="1844631"/>
          <a:ext cx="554196" cy="619923"/>
        </p:xfrm>
        <a:graphic>
          <a:graphicData uri="http://schemas.openxmlformats.org/drawingml/2006/table">
            <a:tbl>
              <a:tblPr firstRow="1" bandRow="1">
                <a:tableStyleId>{F5AB1C69-6EDB-4FF4-983F-18BD219EF322}</a:tableStyleId>
              </a:tblPr>
              <a:tblGrid>
                <a:gridCol w="205820">
                  <a:extLst>
                    <a:ext uri="{9D8B030D-6E8A-4147-A177-3AD203B41FA5}">
                      <a16:colId xmlns:a16="http://schemas.microsoft.com/office/drawing/2014/main" val="1405802958"/>
                    </a:ext>
                  </a:extLst>
                </a:gridCol>
                <a:gridCol w="348376">
                  <a:extLst>
                    <a:ext uri="{9D8B030D-6E8A-4147-A177-3AD203B41FA5}">
                      <a16:colId xmlns:a16="http://schemas.microsoft.com/office/drawing/2014/main" val="2145982370"/>
                    </a:ext>
                  </a:extLst>
                </a:gridCol>
              </a:tblGrid>
              <a:tr h="206641">
                <a:tc>
                  <a:txBody>
                    <a:bodyPr/>
                    <a:lstStyle/>
                    <a:p>
                      <a:r>
                        <a:rPr lang="en-GB" sz="1000" dirty="0"/>
                        <a:t>R</a:t>
                      </a:r>
                    </a:p>
                  </a:txBody>
                  <a:tcPr marL="50952" marR="50952" marT="25476" marB="25476"/>
                </a:tc>
                <a:tc>
                  <a:txBody>
                    <a:bodyPr/>
                    <a:lstStyle/>
                    <a:p>
                      <a:r>
                        <a:rPr lang="en-GB" sz="1000" dirty="0"/>
                        <a:t>241</a:t>
                      </a:r>
                    </a:p>
                  </a:txBody>
                  <a:tcPr marL="50952" marR="50952" marT="25476" marB="25476"/>
                </a:tc>
                <a:extLst>
                  <a:ext uri="{0D108BD9-81ED-4DB2-BD59-A6C34878D82A}">
                    <a16:rowId xmlns:a16="http://schemas.microsoft.com/office/drawing/2014/main" val="1141253934"/>
                  </a:ext>
                </a:extLst>
              </a:tr>
              <a:tr h="206641">
                <a:tc>
                  <a:txBody>
                    <a:bodyPr/>
                    <a:lstStyle/>
                    <a:p>
                      <a:r>
                        <a:rPr lang="en-GB" sz="1000" dirty="0"/>
                        <a:t>G</a:t>
                      </a:r>
                    </a:p>
                  </a:txBody>
                  <a:tcPr marL="50952" marR="50952" marT="25476" marB="25476"/>
                </a:tc>
                <a:tc>
                  <a:txBody>
                    <a:bodyPr/>
                    <a:lstStyle/>
                    <a:p>
                      <a:r>
                        <a:rPr lang="en-GB" sz="1000" dirty="0"/>
                        <a:t>107</a:t>
                      </a:r>
                    </a:p>
                  </a:txBody>
                  <a:tcPr marL="50952" marR="50952" marT="25476" marB="25476"/>
                </a:tc>
                <a:extLst>
                  <a:ext uri="{0D108BD9-81ED-4DB2-BD59-A6C34878D82A}">
                    <a16:rowId xmlns:a16="http://schemas.microsoft.com/office/drawing/2014/main" val="202728127"/>
                  </a:ext>
                </a:extLst>
              </a:tr>
              <a:tr h="206641">
                <a:tc>
                  <a:txBody>
                    <a:bodyPr/>
                    <a:lstStyle/>
                    <a:p>
                      <a:r>
                        <a:rPr lang="en-GB" sz="1000" dirty="0"/>
                        <a:t>B</a:t>
                      </a:r>
                    </a:p>
                  </a:txBody>
                  <a:tcPr marL="50952" marR="50952" marT="25476" marB="25476"/>
                </a:tc>
                <a:tc>
                  <a:txBody>
                    <a:bodyPr/>
                    <a:lstStyle/>
                    <a:p>
                      <a:r>
                        <a:rPr lang="en-GB" sz="1000" dirty="0"/>
                        <a:t>107</a:t>
                      </a:r>
                    </a:p>
                  </a:txBody>
                  <a:tcPr marL="50952" marR="50952" marT="25476" marB="25476"/>
                </a:tc>
                <a:extLst>
                  <a:ext uri="{0D108BD9-81ED-4DB2-BD59-A6C34878D82A}">
                    <a16:rowId xmlns:a16="http://schemas.microsoft.com/office/drawing/2014/main" val="2645067803"/>
                  </a:ext>
                </a:extLst>
              </a:tr>
            </a:tbl>
          </a:graphicData>
        </a:graphic>
      </p:graphicFrame>
      <p:graphicFrame>
        <p:nvGraphicFramePr>
          <p:cNvPr id="50" name="Table 27">
            <a:extLst>
              <a:ext uri="{FF2B5EF4-FFF2-40B4-BE49-F238E27FC236}">
                <a16:creationId xmlns:a16="http://schemas.microsoft.com/office/drawing/2014/main" id="{1643DF09-B8D2-D0B6-E581-0153AC05D800}"/>
              </a:ext>
            </a:extLst>
          </p:cNvPr>
          <p:cNvGraphicFramePr>
            <a:graphicFrameLocks noGrp="1"/>
          </p:cNvGraphicFramePr>
          <p:nvPr userDrawn="1">
            <p:extLst>
              <p:ext uri="{D42A27DB-BD31-4B8C-83A1-F6EECF244321}">
                <p14:modId xmlns:p14="http://schemas.microsoft.com/office/powerpoint/2010/main" val="1207246444"/>
              </p:ext>
            </p:extLst>
          </p:nvPr>
        </p:nvGraphicFramePr>
        <p:xfrm>
          <a:off x="1236508" y="3138365"/>
          <a:ext cx="554196" cy="619923"/>
        </p:xfrm>
        <a:graphic>
          <a:graphicData uri="http://schemas.openxmlformats.org/drawingml/2006/table">
            <a:tbl>
              <a:tblPr firstRow="1" bandRow="1">
                <a:tableStyleId>{00A15C55-8517-42AA-B614-E9B94910E393}</a:tableStyleId>
              </a:tblPr>
              <a:tblGrid>
                <a:gridCol w="205820">
                  <a:extLst>
                    <a:ext uri="{9D8B030D-6E8A-4147-A177-3AD203B41FA5}">
                      <a16:colId xmlns:a16="http://schemas.microsoft.com/office/drawing/2014/main" val="1405802958"/>
                    </a:ext>
                  </a:extLst>
                </a:gridCol>
                <a:gridCol w="348376">
                  <a:extLst>
                    <a:ext uri="{9D8B030D-6E8A-4147-A177-3AD203B41FA5}">
                      <a16:colId xmlns:a16="http://schemas.microsoft.com/office/drawing/2014/main" val="2145982370"/>
                    </a:ext>
                  </a:extLst>
                </a:gridCol>
              </a:tblGrid>
              <a:tr h="206641">
                <a:tc>
                  <a:txBody>
                    <a:bodyPr/>
                    <a:lstStyle/>
                    <a:p>
                      <a:r>
                        <a:rPr lang="en-GB" sz="1000" dirty="0"/>
                        <a:t>R</a:t>
                      </a:r>
                    </a:p>
                  </a:txBody>
                  <a:tcPr marL="50952" marR="50952" marT="25476" marB="25476"/>
                </a:tc>
                <a:tc>
                  <a:txBody>
                    <a:bodyPr/>
                    <a:lstStyle/>
                    <a:p>
                      <a:r>
                        <a:rPr lang="en-GB" sz="1000" dirty="0"/>
                        <a:t>255</a:t>
                      </a:r>
                    </a:p>
                  </a:txBody>
                  <a:tcPr marL="50952" marR="50952" marT="25476" marB="25476"/>
                </a:tc>
                <a:extLst>
                  <a:ext uri="{0D108BD9-81ED-4DB2-BD59-A6C34878D82A}">
                    <a16:rowId xmlns:a16="http://schemas.microsoft.com/office/drawing/2014/main" val="1141253934"/>
                  </a:ext>
                </a:extLst>
              </a:tr>
              <a:tr h="206641">
                <a:tc>
                  <a:txBody>
                    <a:bodyPr/>
                    <a:lstStyle/>
                    <a:p>
                      <a:r>
                        <a:rPr lang="en-GB" sz="1000" dirty="0"/>
                        <a:t>G</a:t>
                      </a:r>
                    </a:p>
                  </a:txBody>
                  <a:tcPr marL="50952" marR="50952" marT="25476" marB="25476"/>
                </a:tc>
                <a:tc>
                  <a:txBody>
                    <a:bodyPr/>
                    <a:lstStyle/>
                    <a:p>
                      <a:r>
                        <a:rPr lang="en-GB" sz="1000" dirty="0"/>
                        <a:t>213</a:t>
                      </a:r>
                    </a:p>
                  </a:txBody>
                  <a:tcPr marL="50952" marR="50952" marT="25476" marB="25476"/>
                </a:tc>
                <a:extLst>
                  <a:ext uri="{0D108BD9-81ED-4DB2-BD59-A6C34878D82A}">
                    <a16:rowId xmlns:a16="http://schemas.microsoft.com/office/drawing/2014/main" val="202728127"/>
                  </a:ext>
                </a:extLst>
              </a:tr>
              <a:tr h="206641">
                <a:tc>
                  <a:txBody>
                    <a:bodyPr/>
                    <a:lstStyle/>
                    <a:p>
                      <a:r>
                        <a:rPr lang="en-GB" sz="1000" dirty="0"/>
                        <a:t>B</a:t>
                      </a:r>
                    </a:p>
                  </a:txBody>
                  <a:tcPr marL="50952" marR="50952" marT="25476" marB="25476"/>
                </a:tc>
                <a:tc>
                  <a:txBody>
                    <a:bodyPr/>
                    <a:lstStyle/>
                    <a:p>
                      <a:r>
                        <a:rPr lang="en-GB" sz="1000" dirty="0"/>
                        <a:t>0</a:t>
                      </a:r>
                    </a:p>
                  </a:txBody>
                  <a:tcPr marL="50952" marR="50952" marT="25476" marB="25476"/>
                </a:tc>
                <a:extLst>
                  <a:ext uri="{0D108BD9-81ED-4DB2-BD59-A6C34878D82A}">
                    <a16:rowId xmlns:a16="http://schemas.microsoft.com/office/drawing/2014/main" val="2645067803"/>
                  </a:ext>
                </a:extLst>
              </a:tr>
            </a:tbl>
          </a:graphicData>
        </a:graphic>
      </p:graphicFrame>
      <p:graphicFrame>
        <p:nvGraphicFramePr>
          <p:cNvPr id="51" name="Table 27">
            <a:extLst>
              <a:ext uri="{FF2B5EF4-FFF2-40B4-BE49-F238E27FC236}">
                <a16:creationId xmlns:a16="http://schemas.microsoft.com/office/drawing/2014/main" id="{D2598F3B-E856-DAD4-DCA4-30DC811E8297}"/>
              </a:ext>
            </a:extLst>
          </p:cNvPr>
          <p:cNvGraphicFramePr>
            <a:graphicFrameLocks noGrp="1"/>
          </p:cNvGraphicFramePr>
          <p:nvPr userDrawn="1">
            <p:extLst>
              <p:ext uri="{D42A27DB-BD31-4B8C-83A1-F6EECF244321}">
                <p14:modId xmlns:p14="http://schemas.microsoft.com/office/powerpoint/2010/main" val="398796605"/>
              </p:ext>
            </p:extLst>
          </p:nvPr>
        </p:nvGraphicFramePr>
        <p:xfrm>
          <a:off x="4473286" y="3144962"/>
          <a:ext cx="554196" cy="619923"/>
        </p:xfrm>
        <a:graphic>
          <a:graphicData uri="http://schemas.openxmlformats.org/drawingml/2006/table">
            <a:tbl>
              <a:tblPr firstRow="1" bandRow="1">
                <a:tableStyleId>{7DF18680-E054-41AD-8BC1-D1AEF772440D}</a:tableStyleId>
              </a:tblPr>
              <a:tblGrid>
                <a:gridCol w="205820">
                  <a:extLst>
                    <a:ext uri="{9D8B030D-6E8A-4147-A177-3AD203B41FA5}">
                      <a16:colId xmlns:a16="http://schemas.microsoft.com/office/drawing/2014/main" val="1405802958"/>
                    </a:ext>
                  </a:extLst>
                </a:gridCol>
                <a:gridCol w="348376">
                  <a:extLst>
                    <a:ext uri="{9D8B030D-6E8A-4147-A177-3AD203B41FA5}">
                      <a16:colId xmlns:a16="http://schemas.microsoft.com/office/drawing/2014/main" val="2145982370"/>
                    </a:ext>
                  </a:extLst>
                </a:gridCol>
              </a:tblGrid>
              <a:tr h="206641">
                <a:tc>
                  <a:txBody>
                    <a:bodyPr/>
                    <a:lstStyle/>
                    <a:p>
                      <a:r>
                        <a:rPr lang="en-GB" sz="1000" dirty="0"/>
                        <a:t>R</a:t>
                      </a:r>
                    </a:p>
                  </a:txBody>
                  <a:tcPr marL="50952" marR="50952" marT="25476" marB="25476"/>
                </a:tc>
                <a:tc>
                  <a:txBody>
                    <a:bodyPr/>
                    <a:lstStyle/>
                    <a:p>
                      <a:r>
                        <a:rPr lang="en-GB" sz="1000" dirty="0"/>
                        <a:t>135</a:t>
                      </a:r>
                    </a:p>
                  </a:txBody>
                  <a:tcPr marL="50952" marR="50952" marT="25476" marB="25476"/>
                </a:tc>
                <a:extLst>
                  <a:ext uri="{0D108BD9-81ED-4DB2-BD59-A6C34878D82A}">
                    <a16:rowId xmlns:a16="http://schemas.microsoft.com/office/drawing/2014/main" val="1141253934"/>
                  </a:ext>
                </a:extLst>
              </a:tr>
              <a:tr h="206641">
                <a:tc>
                  <a:txBody>
                    <a:bodyPr/>
                    <a:lstStyle/>
                    <a:p>
                      <a:r>
                        <a:rPr lang="en-GB" sz="1000" dirty="0"/>
                        <a:t>G</a:t>
                      </a:r>
                    </a:p>
                  </a:txBody>
                  <a:tcPr marL="50952" marR="50952" marT="25476" marB="25476"/>
                </a:tc>
                <a:tc>
                  <a:txBody>
                    <a:bodyPr/>
                    <a:lstStyle/>
                    <a:p>
                      <a:r>
                        <a:rPr lang="en-GB" sz="1000" dirty="0"/>
                        <a:t>198</a:t>
                      </a:r>
                    </a:p>
                  </a:txBody>
                  <a:tcPr marL="50952" marR="50952" marT="25476" marB="25476"/>
                </a:tc>
                <a:extLst>
                  <a:ext uri="{0D108BD9-81ED-4DB2-BD59-A6C34878D82A}">
                    <a16:rowId xmlns:a16="http://schemas.microsoft.com/office/drawing/2014/main" val="202728127"/>
                  </a:ext>
                </a:extLst>
              </a:tr>
              <a:tr h="206641">
                <a:tc>
                  <a:txBody>
                    <a:bodyPr/>
                    <a:lstStyle/>
                    <a:p>
                      <a:r>
                        <a:rPr lang="en-GB" sz="1000" dirty="0"/>
                        <a:t>B</a:t>
                      </a:r>
                    </a:p>
                  </a:txBody>
                  <a:tcPr marL="50952" marR="50952" marT="25476" marB="25476"/>
                </a:tc>
                <a:tc>
                  <a:txBody>
                    <a:bodyPr/>
                    <a:lstStyle/>
                    <a:p>
                      <a:r>
                        <a:rPr lang="en-GB" sz="1000" dirty="0"/>
                        <a:t>232</a:t>
                      </a:r>
                    </a:p>
                  </a:txBody>
                  <a:tcPr marL="50952" marR="50952" marT="25476" marB="25476"/>
                </a:tc>
                <a:extLst>
                  <a:ext uri="{0D108BD9-81ED-4DB2-BD59-A6C34878D82A}">
                    <a16:rowId xmlns:a16="http://schemas.microsoft.com/office/drawing/2014/main" val="2645067803"/>
                  </a:ext>
                </a:extLst>
              </a:tr>
            </a:tbl>
          </a:graphicData>
        </a:graphic>
      </p:graphicFrame>
      <p:graphicFrame>
        <p:nvGraphicFramePr>
          <p:cNvPr id="52" name="Table 27">
            <a:extLst>
              <a:ext uri="{FF2B5EF4-FFF2-40B4-BE49-F238E27FC236}">
                <a16:creationId xmlns:a16="http://schemas.microsoft.com/office/drawing/2014/main" id="{69BA8DFA-2D94-CAE7-3374-26146C35DFA9}"/>
              </a:ext>
            </a:extLst>
          </p:cNvPr>
          <p:cNvGraphicFramePr>
            <a:graphicFrameLocks noGrp="1"/>
          </p:cNvGraphicFramePr>
          <p:nvPr userDrawn="1">
            <p:extLst>
              <p:ext uri="{D42A27DB-BD31-4B8C-83A1-F6EECF244321}">
                <p14:modId xmlns:p14="http://schemas.microsoft.com/office/powerpoint/2010/main" val="2924127773"/>
              </p:ext>
            </p:extLst>
          </p:nvPr>
        </p:nvGraphicFramePr>
        <p:xfrm>
          <a:off x="7792206" y="3126404"/>
          <a:ext cx="554196" cy="619923"/>
        </p:xfrm>
        <a:graphic>
          <a:graphicData uri="http://schemas.openxmlformats.org/drawingml/2006/table">
            <a:tbl>
              <a:tblPr firstRow="1" bandRow="1">
                <a:tableStyleId>{93296810-A885-4BE3-A3E7-6D5BEEA58F35}</a:tableStyleId>
              </a:tblPr>
              <a:tblGrid>
                <a:gridCol w="205820">
                  <a:extLst>
                    <a:ext uri="{9D8B030D-6E8A-4147-A177-3AD203B41FA5}">
                      <a16:colId xmlns:a16="http://schemas.microsoft.com/office/drawing/2014/main" val="1405802958"/>
                    </a:ext>
                  </a:extLst>
                </a:gridCol>
                <a:gridCol w="348376">
                  <a:extLst>
                    <a:ext uri="{9D8B030D-6E8A-4147-A177-3AD203B41FA5}">
                      <a16:colId xmlns:a16="http://schemas.microsoft.com/office/drawing/2014/main" val="2145982370"/>
                    </a:ext>
                  </a:extLst>
                </a:gridCol>
              </a:tblGrid>
              <a:tr h="206641">
                <a:tc>
                  <a:txBody>
                    <a:bodyPr/>
                    <a:lstStyle/>
                    <a:p>
                      <a:r>
                        <a:rPr lang="en-GB" sz="1000" dirty="0"/>
                        <a:t>R</a:t>
                      </a:r>
                    </a:p>
                  </a:txBody>
                  <a:tcPr marL="50952" marR="50952" marT="25476" marB="25476"/>
                </a:tc>
                <a:tc>
                  <a:txBody>
                    <a:bodyPr/>
                    <a:lstStyle/>
                    <a:p>
                      <a:r>
                        <a:rPr lang="en-GB" sz="1000" dirty="0"/>
                        <a:t>219</a:t>
                      </a:r>
                    </a:p>
                  </a:txBody>
                  <a:tcPr marL="50952" marR="50952" marT="25476" marB="25476"/>
                </a:tc>
                <a:extLst>
                  <a:ext uri="{0D108BD9-81ED-4DB2-BD59-A6C34878D82A}">
                    <a16:rowId xmlns:a16="http://schemas.microsoft.com/office/drawing/2014/main" val="1141253934"/>
                  </a:ext>
                </a:extLst>
              </a:tr>
              <a:tr h="206641">
                <a:tc>
                  <a:txBody>
                    <a:bodyPr/>
                    <a:lstStyle/>
                    <a:p>
                      <a:r>
                        <a:rPr lang="en-GB" sz="1000" dirty="0"/>
                        <a:t>G</a:t>
                      </a:r>
                    </a:p>
                  </a:txBody>
                  <a:tcPr marL="50952" marR="50952" marT="25476" marB="25476"/>
                </a:tc>
                <a:tc>
                  <a:txBody>
                    <a:bodyPr/>
                    <a:lstStyle/>
                    <a:p>
                      <a:r>
                        <a:rPr lang="en-GB" sz="1000" dirty="0"/>
                        <a:t>162</a:t>
                      </a:r>
                    </a:p>
                  </a:txBody>
                  <a:tcPr marL="50952" marR="50952" marT="25476" marB="25476"/>
                </a:tc>
                <a:extLst>
                  <a:ext uri="{0D108BD9-81ED-4DB2-BD59-A6C34878D82A}">
                    <a16:rowId xmlns:a16="http://schemas.microsoft.com/office/drawing/2014/main" val="202728127"/>
                  </a:ext>
                </a:extLst>
              </a:tr>
              <a:tr h="206641">
                <a:tc>
                  <a:txBody>
                    <a:bodyPr/>
                    <a:lstStyle/>
                    <a:p>
                      <a:r>
                        <a:rPr lang="en-GB" sz="1000" dirty="0"/>
                        <a:t>B</a:t>
                      </a:r>
                    </a:p>
                  </a:txBody>
                  <a:tcPr marL="50952" marR="50952" marT="25476" marB="25476"/>
                </a:tc>
                <a:tc>
                  <a:txBody>
                    <a:bodyPr/>
                    <a:lstStyle/>
                    <a:p>
                      <a:r>
                        <a:rPr lang="en-GB" sz="1000" dirty="0"/>
                        <a:t>222</a:t>
                      </a:r>
                    </a:p>
                  </a:txBody>
                  <a:tcPr marL="50952" marR="50952" marT="25476" marB="25476"/>
                </a:tc>
                <a:extLst>
                  <a:ext uri="{0D108BD9-81ED-4DB2-BD59-A6C34878D82A}">
                    <a16:rowId xmlns:a16="http://schemas.microsoft.com/office/drawing/2014/main" val="2645067803"/>
                  </a:ext>
                </a:extLst>
              </a:tr>
            </a:tbl>
          </a:graphicData>
        </a:graphic>
      </p:graphicFrame>
      <p:sp>
        <p:nvSpPr>
          <p:cNvPr id="5" name="TextBox 4">
            <a:extLst>
              <a:ext uri="{FF2B5EF4-FFF2-40B4-BE49-F238E27FC236}">
                <a16:creationId xmlns:a16="http://schemas.microsoft.com/office/drawing/2014/main" id="{6528D8AC-B84F-536B-644A-1C81E3193125}"/>
              </a:ext>
            </a:extLst>
          </p:cNvPr>
          <p:cNvSpPr txBox="1"/>
          <p:nvPr userDrawn="1"/>
        </p:nvSpPr>
        <p:spPr>
          <a:xfrm>
            <a:off x="829652" y="1707497"/>
            <a:ext cx="261610" cy="369332"/>
          </a:xfrm>
          <a:prstGeom prst="rect">
            <a:avLst/>
          </a:prstGeom>
          <a:noFill/>
        </p:spPr>
        <p:txBody>
          <a:bodyPr wrap="none" rtlCol="0">
            <a:spAutoFit/>
          </a:bodyPr>
          <a:lstStyle/>
          <a:p>
            <a:r>
              <a:rPr lang="en-GB" dirty="0"/>
              <a:t>1</a:t>
            </a:r>
          </a:p>
        </p:txBody>
      </p:sp>
      <p:sp>
        <p:nvSpPr>
          <p:cNvPr id="6" name="TextBox 5">
            <a:extLst>
              <a:ext uri="{FF2B5EF4-FFF2-40B4-BE49-F238E27FC236}">
                <a16:creationId xmlns:a16="http://schemas.microsoft.com/office/drawing/2014/main" id="{1EC602FD-9511-D77E-DC38-8C68A1EBA374}"/>
              </a:ext>
            </a:extLst>
          </p:cNvPr>
          <p:cNvSpPr txBox="1"/>
          <p:nvPr userDrawn="1"/>
        </p:nvSpPr>
        <p:spPr>
          <a:xfrm>
            <a:off x="4120618" y="1681156"/>
            <a:ext cx="320922" cy="369332"/>
          </a:xfrm>
          <a:prstGeom prst="rect">
            <a:avLst/>
          </a:prstGeom>
          <a:noFill/>
        </p:spPr>
        <p:txBody>
          <a:bodyPr wrap="none" rtlCol="0">
            <a:spAutoFit/>
          </a:bodyPr>
          <a:lstStyle/>
          <a:p>
            <a:r>
              <a:rPr lang="en-GB" dirty="0"/>
              <a:t>2</a:t>
            </a:r>
          </a:p>
        </p:txBody>
      </p:sp>
      <p:sp>
        <p:nvSpPr>
          <p:cNvPr id="8" name="TextBox 7">
            <a:extLst>
              <a:ext uri="{FF2B5EF4-FFF2-40B4-BE49-F238E27FC236}">
                <a16:creationId xmlns:a16="http://schemas.microsoft.com/office/drawing/2014/main" id="{71F4B8E9-3B8F-8C55-B868-101CB5C803EF}"/>
              </a:ext>
            </a:extLst>
          </p:cNvPr>
          <p:cNvSpPr txBox="1"/>
          <p:nvPr userDrawn="1"/>
        </p:nvSpPr>
        <p:spPr>
          <a:xfrm>
            <a:off x="7489365" y="1731805"/>
            <a:ext cx="325730" cy="369332"/>
          </a:xfrm>
          <a:prstGeom prst="rect">
            <a:avLst/>
          </a:prstGeom>
          <a:noFill/>
        </p:spPr>
        <p:txBody>
          <a:bodyPr wrap="none" rtlCol="0">
            <a:spAutoFit/>
          </a:bodyPr>
          <a:lstStyle/>
          <a:p>
            <a:r>
              <a:rPr lang="en-GB" dirty="0"/>
              <a:t>3</a:t>
            </a:r>
          </a:p>
        </p:txBody>
      </p:sp>
      <p:sp>
        <p:nvSpPr>
          <p:cNvPr id="9" name="TextBox 8">
            <a:extLst>
              <a:ext uri="{FF2B5EF4-FFF2-40B4-BE49-F238E27FC236}">
                <a16:creationId xmlns:a16="http://schemas.microsoft.com/office/drawing/2014/main" id="{EEA9C658-EA71-92AA-B0E0-F4300248917D}"/>
              </a:ext>
            </a:extLst>
          </p:cNvPr>
          <p:cNvSpPr txBox="1"/>
          <p:nvPr userDrawn="1"/>
        </p:nvSpPr>
        <p:spPr>
          <a:xfrm>
            <a:off x="878264" y="2953699"/>
            <a:ext cx="338554" cy="369332"/>
          </a:xfrm>
          <a:prstGeom prst="rect">
            <a:avLst/>
          </a:prstGeom>
          <a:noFill/>
        </p:spPr>
        <p:txBody>
          <a:bodyPr wrap="none" rtlCol="0">
            <a:spAutoFit/>
          </a:bodyPr>
          <a:lstStyle/>
          <a:p>
            <a:r>
              <a:rPr lang="en-GB" dirty="0"/>
              <a:t>4</a:t>
            </a:r>
          </a:p>
        </p:txBody>
      </p:sp>
      <p:sp>
        <p:nvSpPr>
          <p:cNvPr id="10" name="TextBox 9">
            <a:extLst>
              <a:ext uri="{FF2B5EF4-FFF2-40B4-BE49-F238E27FC236}">
                <a16:creationId xmlns:a16="http://schemas.microsoft.com/office/drawing/2014/main" id="{6D791991-9D27-A718-89E3-03D149CEA7F2}"/>
              </a:ext>
            </a:extLst>
          </p:cNvPr>
          <p:cNvSpPr txBox="1"/>
          <p:nvPr userDrawn="1"/>
        </p:nvSpPr>
        <p:spPr>
          <a:xfrm>
            <a:off x="4119015" y="2946341"/>
            <a:ext cx="324128" cy="369332"/>
          </a:xfrm>
          <a:prstGeom prst="rect">
            <a:avLst/>
          </a:prstGeom>
          <a:noFill/>
        </p:spPr>
        <p:txBody>
          <a:bodyPr wrap="none" rtlCol="0">
            <a:spAutoFit/>
          </a:bodyPr>
          <a:lstStyle/>
          <a:p>
            <a:r>
              <a:rPr lang="en-GB" dirty="0"/>
              <a:t>5</a:t>
            </a:r>
          </a:p>
        </p:txBody>
      </p:sp>
      <p:sp>
        <p:nvSpPr>
          <p:cNvPr id="11" name="TextBox 10">
            <a:extLst>
              <a:ext uri="{FF2B5EF4-FFF2-40B4-BE49-F238E27FC236}">
                <a16:creationId xmlns:a16="http://schemas.microsoft.com/office/drawing/2014/main" id="{5C5AF7CD-A9BB-BCA6-C49E-150695C7CB5C}"/>
              </a:ext>
            </a:extLst>
          </p:cNvPr>
          <p:cNvSpPr txBox="1"/>
          <p:nvPr userDrawn="1"/>
        </p:nvSpPr>
        <p:spPr>
          <a:xfrm>
            <a:off x="7499135" y="2960296"/>
            <a:ext cx="332142" cy="369332"/>
          </a:xfrm>
          <a:prstGeom prst="rect">
            <a:avLst/>
          </a:prstGeom>
          <a:noFill/>
        </p:spPr>
        <p:txBody>
          <a:bodyPr wrap="none" rtlCol="0">
            <a:spAutoFit/>
          </a:bodyPr>
          <a:lstStyle/>
          <a:p>
            <a:r>
              <a:rPr lang="en-GB" dirty="0"/>
              <a:t>6</a:t>
            </a:r>
          </a:p>
        </p:txBody>
      </p:sp>
    </p:spTree>
    <p:extLst>
      <p:ext uri="{BB962C8B-B14F-4D97-AF65-F5344CB8AC3E}">
        <p14:creationId xmlns:p14="http://schemas.microsoft.com/office/powerpoint/2010/main" val="2349396212"/>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sp>
        <p:nvSpPr>
          <p:cNvPr id="8" name="Footer Placeholder 4">
            <a:extLst>
              <a:ext uri="{FF2B5EF4-FFF2-40B4-BE49-F238E27FC236}">
                <a16:creationId xmlns:a16="http://schemas.microsoft.com/office/drawing/2014/main" id="{4C70605D-D936-441D-8F75-62D7DA99BEF3}"/>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bg1"/>
                </a:solidFill>
              </a:defRPr>
            </a:lvl1pPr>
          </a:lstStyle>
          <a:p>
            <a:r>
              <a:rPr lang="en-GB"/>
              <a:t>[CLASSIFICATION]</a:t>
            </a:r>
            <a:endParaRPr lang="en-GB" dirty="0"/>
          </a:p>
        </p:txBody>
      </p:sp>
      <p:sp>
        <p:nvSpPr>
          <p:cNvPr id="9" name="Slide Number Placeholder 5">
            <a:extLst>
              <a:ext uri="{FF2B5EF4-FFF2-40B4-BE49-F238E27FC236}">
                <a16:creationId xmlns:a16="http://schemas.microsoft.com/office/drawing/2014/main" id="{77F30935-6C3E-4C1D-A209-FD3377D54C59}"/>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bg1"/>
                </a:solidFill>
              </a:defRPr>
            </a:lvl1pPr>
          </a:lstStyle>
          <a:p>
            <a:fld id="{875F93BD-CCE1-4EEF-89EC-C9A1A4C62589}" type="slidenum">
              <a:rPr lang="en-GB" smtClean="0"/>
              <a:pPr/>
              <a:t>‹#›</a:t>
            </a:fld>
            <a:endParaRPr lang="en-GB" dirty="0"/>
          </a:p>
        </p:txBody>
      </p:sp>
      <p:sp>
        <p:nvSpPr>
          <p:cNvPr id="43" name="Subtitle 2">
            <a:extLst>
              <a:ext uri="{FF2B5EF4-FFF2-40B4-BE49-F238E27FC236}">
                <a16:creationId xmlns:a16="http://schemas.microsoft.com/office/drawing/2014/main" id="{61A21FF1-612D-417E-B025-C2F3E6F05EBC}"/>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4" name="Title 3">
            <a:extLst>
              <a:ext uri="{FF2B5EF4-FFF2-40B4-BE49-F238E27FC236}">
                <a16:creationId xmlns:a16="http://schemas.microsoft.com/office/drawing/2014/main" id="{4EFEFDE7-4CE5-79D1-F55D-95B2EB12D2C7}"/>
              </a:ext>
            </a:extLst>
          </p:cNvPr>
          <p:cNvSpPr>
            <a:spLocks noGrp="1"/>
          </p:cNvSpPr>
          <p:nvPr>
            <p:ph type="title"/>
          </p:nvPr>
        </p:nvSpPr>
        <p:spPr>
          <a:xfrm>
            <a:off x="838200" y="365125"/>
            <a:ext cx="10515600" cy="1325563"/>
          </a:xfrm>
        </p:spPr>
        <p:txBody>
          <a:bodyPr/>
          <a:lstStyle/>
          <a:p>
            <a:r>
              <a:rPr lang="en-US"/>
              <a:t>Click to edit Master title style</a:t>
            </a:r>
            <a:endParaRPr lang="en-GB" dirty="0"/>
          </a:p>
        </p:txBody>
      </p:sp>
    </p:spTree>
    <p:extLst>
      <p:ext uri="{BB962C8B-B14F-4D97-AF65-F5344CB8AC3E}">
        <p14:creationId xmlns:p14="http://schemas.microsoft.com/office/powerpoint/2010/main" val="793588448"/>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EDCBD6-1EF8-459C-A85A-A3F2EF70FBF0}"/>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8AC31A9A-A64B-441C-8F7A-9B9878CA072F}"/>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8" name="Footer Placeholder 4">
            <a:extLst>
              <a:ext uri="{FF2B5EF4-FFF2-40B4-BE49-F238E27FC236}">
                <a16:creationId xmlns:a16="http://schemas.microsoft.com/office/drawing/2014/main" id="{1F674072-A9F4-442C-B21A-350B3FDE7142}"/>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bg1"/>
                </a:solidFill>
              </a:defRPr>
            </a:lvl1pPr>
          </a:lstStyle>
          <a:p>
            <a:r>
              <a:rPr lang="en-GB" dirty="0"/>
              <a:t>[CLASSIFICATION]</a:t>
            </a:r>
          </a:p>
        </p:txBody>
      </p:sp>
      <p:sp>
        <p:nvSpPr>
          <p:cNvPr id="9" name="Slide Number Placeholder 5">
            <a:extLst>
              <a:ext uri="{FF2B5EF4-FFF2-40B4-BE49-F238E27FC236}">
                <a16:creationId xmlns:a16="http://schemas.microsoft.com/office/drawing/2014/main" id="{5FED3C5A-22D2-478C-96D7-9B0DF2DE9938}"/>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bg1"/>
                </a:solidFill>
              </a:defRPr>
            </a:lvl1pPr>
          </a:lstStyle>
          <a:p>
            <a:fld id="{875F93BD-CCE1-4EEF-89EC-C9A1A4C62589}" type="slidenum">
              <a:rPr lang="en-GB" smtClean="0"/>
              <a:pPr/>
              <a:t>‹#›</a:t>
            </a:fld>
            <a:endParaRPr lang="en-GB" dirty="0"/>
          </a:p>
        </p:txBody>
      </p:sp>
    </p:spTree>
    <p:extLst>
      <p:ext uri="{BB962C8B-B14F-4D97-AF65-F5344CB8AC3E}">
        <p14:creationId xmlns:p14="http://schemas.microsoft.com/office/powerpoint/2010/main" val="3042419659"/>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E2F8A64-F72C-45A3-9A1F-4797E9FEBF8C}"/>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67A0FD3A-A000-4DF0-BFA8-387DB6A58767}"/>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8" name="Footer Placeholder 4">
            <a:extLst>
              <a:ext uri="{FF2B5EF4-FFF2-40B4-BE49-F238E27FC236}">
                <a16:creationId xmlns:a16="http://schemas.microsoft.com/office/drawing/2014/main" id="{E8C93E0A-7452-4334-AB93-BA458493534F}"/>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bg1"/>
                </a:solidFill>
              </a:defRPr>
            </a:lvl1pPr>
          </a:lstStyle>
          <a:p>
            <a:r>
              <a:rPr lang="en-GB"/>
              <a:t>[CLASSIFICATION]</a:t>
            </a:r>
            <a:endParaRPr lang="en-GB" dirty="0"/>
          </a:p>
        </p:txBody>
      </p:sp>
      <p:sp>
        <p:nvSpPr>
          <p:cNvPr id="9" name="Slide Number Placeholder 5">
            <a:extLst>
              <a:ext uri="{FF2B5EF4-FFF2-40B4-BE49-F238E27FC236}">
                <a16:creationId xmlns:a16="http://schemas.microsoft.com/office/drawing/2014/main" id="{823568A1-5236-4021-9216-586A9E8C8348}"/>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bg1"/>
                </a:solidFill>
              </a:defRPr>
            </a:lvl1pPr>
          </a:lstStyle>
          <a:p>
            <a:fld id="{875F93BD-CCE1-4EEF-89EC-C9A1A4C62589}" type="slidenum">
              <a:rPr lang="en-GB" smtClean="0"/>
              <a:pPr/>
              <a:t>‹#›</a:t>
            </a:fld>
            <a:endParaRPr lang="en-GB" dirty="0"/>
          </a:p>
        </p:txBody>
      </p:sp>
    </p:spTree>
    <p:extLst>
      <p:ext uri="{BB962C8B-B14F-4D97-AF65-F5344CB8AC3E}">
        <p14:creationId xmlns:p14="http://schemas.microsoft.com/office/powerpoint/2010/main" val="3043377729"/>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485F3E-62AA-4109-9160-86AA2D5EB1E4}"/>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0A142E2C-D8AF-4E0D-8053-270377202E89}"/>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53333565-D682-4B36-8FA4-F8EEF910C38B}"/>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9" name="Footer Placeholder 4">
            <a:extLst>
              <a:ext uri="{FF2B5EF4-FFF2-40B4-BE49-F238E27FC236}">
                <a16:creationId xmlns:a16="http://schemas.microsoft.com/office/drawing/2014/main" id="{2DF3FFE8-FE6E-4781-983B-7A4E9E75648F}"/>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bg1"/>
                </a:solidFill>
              </a:defRPr>
            </a:lvl1pPr>
          </a:lstStyle>
          <a:p>
            <a:r>
              <a:rPr lang="en-GB"/>
              <a:t>[CLASSIFICATION]</a:t>
            </a:r>
            <a:endParaRPr lang="en-GB" dirty="0"/>
          </a:p>
        </p:txBody>
      </p:sp>
      <p:sp>
        <p:nvSpPr>
          <p:cNvPr id="10" name="Slide Number Placeholder 5">
            <a:extLst>
              <a:ext uri="{FF2B5EF4-FFF2-40B4-BE49-F238E27FC236}">
                <a16:creationId xmlns:a16="http://schemas.microsoft.com/office/drawing/2014/main" id="{D01A1ED6-E6EE-458B-AFFA-5E593C550C75}"/>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bg1"/>
                </a:solidFill>
              </a:defRPr>
            </a:lvl1pPr>
          </a:lstStyle>
          <a:p>
            <a:fld id="{875F93BD-CCE1-4EEF-89EC-C9A1A4C62589}" type="slidenum">
              <a:rPr lang="en-GB" smtClean="0"/>
              <a:pPr/>
              <a:t>‹#›</a:t>
            </a:fld>
            <a:endParaRPr lang="en-GB" dirty="0"/>
          </a:p>
        </p:txBody>
      </p:sp>
    </p:spTree>
    <p:extLst>
      <p:ext uri="{BB962C8B-B14F-4D97-AF65-F5344CB8AC3E}">
        <p14:creationId xmlns:p14="http://schemas.microsoft.com/office/powerpoint/2010/main" val="817307233"/>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0BD0AA-4D79-46A6-AA59-5E0D82EF6EDF}"/>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3CF5E38C-DECE-4EBD-8B28-EFAEB35D05F0}"/>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EA9DA330-AC3C-452A-B3D6-C05B019B9FB9}"/>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EA40884F-09C1-4C8E-8085-260DD4E33EFC}"/>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19839E6B-9310-4B49-AB17-E2B42A567AAA}"/>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11" name="Footer Placeholder 4">
            <a:extLst>
              <a:ext uri="{FF2B5EF4-FFF2-40B4-BE49-F238E27FC236}">
                <a16:creationId xmlns:a16="http://schemas.microsoft.com/office/drawing/2014/main" id="{FCA06273-92D7-4D43-B6E9-4ABC1A33983F}"/>
              </a:ext>
            </a:extLst>
          </p:cNvPr>
          <p:cNvSpPr>
            <a:spLocks noGrp="1"/>
          </p:cNvSpPr>
          <p:nvPr>
            <p:ph type="ftr" sz="quarter" idx="11"/>
          </p:nvPr>
        </p:nvSpPr>
        <p:spPr>
          <a:xfrm>
            <a:off x="4038600" y="6356350"/>
            <a:ext cx="4114800" cy="365125"/>
          </a:xfrm>
          <a:prstGeom prst="rect">
            <a:avLst/>
          </a:prstGeom>
        </p:spPr>
        <p:txBody>
          <a:bodyPr vert="horz" lIns="91440" tIns="45720" rIns="91440" bIns="45720" rtlCol="0" anchor="ctr"/>
          <a:lstStyle>
            <a:lvl1pPr algn="ctr">
              <a:defRPr sz="1200">
                <a:solidFill>
                  <a:schemeClr val="bg1"/>
                </a:solidFill>
              </a:defRPr>
            </a:lvl1pPr>
          </a:lstStyle>
          <a:p>
            <a:r>
              <a:rPr lang="en-GB"/>
              <a:t>[CLASSIFICATION]</a:t>
            </a:r>
            <a:endParaRPr lang="en-GB" dirty="0"/>
          </a:p>
        </p:txBody>
      </p:sp>
      <p:sp>
        <p:nvSpPr>
          <p:cNvPr id="12" name="Slide Number Placeholder 5">
            <a:extLst>
              <a:ext uri="{FF2B5EF4-FFF2-40B4-BE49-F238E27FC236}">
                <a16:creationId xmlns:a16="http://schemas.microsoft.com/office/drawing/2014/main" id="{7D9B8203-6B9F-4EB3-94A1-C761F6A14770}"/>
              </a:ext>
            </a:extLst>
          </p:cNvPr>
          <p:cNvSpPr>
            <a:spLocks noGrp="1"/>
          </p:cNvSpPr>
          <p:nvPr>
            <p:ph type="sldNum" sz="quarter" idx="12"/>
          </p:nvPr>
        </p:nvSpPr>
        <p:spPr>
          <a:xfrm>
            <a:off x="8610600" y="6356350"/>
            <a:ext cx="2743200" cy="365125"/>
          </a:xfrm>
          <a:prstGeom prst="rect">
            <a:avLst/>
          </a:prstGeom>
        </p:spPr>
        <p:txBody>
          <a:bodyPr vert="horz" lIns="91440" tIns="45720" rIns="91440" bIns="45720" rtlCol="0" anchor="ctr"/>
          <a:lstStyle>
            <a:lvl1pPr algn="r">
              <a:defRPr sz="1200">
                <a:solidFill>
                  <a:schemeClr val="bg1"/>
                </a:solidFill>
              </a:defRPr>
            </a:lvl1pPr>
          </a:lstStyle>
          <a:p>
            <a:fld id="{875F93BD-CCE1-4EEF-89EC-C9A1A4C62589}" type="slidenum">
              <a:rPr lang="en-GB" smtClean="0"/>
              <a:pPr/>
              <a:t>‹#›</a:t>
            </a:fld>
            <a:endParaRPr lang="en-GB" dirty="0"/>
          </a:p>
        </p:txBody>
      </p:sp>
    </p:spTree>
    <p:extLst>
      <p:ext uri="{BB962C8B-B14F-4D97-AF65-F5344CB8AC3E}">
        <p14:creationId xmlns:p14="http://schemas.microsoft.com/office/powerpoint/2010/main" val="2676369342"/>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635FC84-E6A0-4352-9922-71F120268EBD}"/>
              </a:ext>
            </a:extLst>
          </p:cNvPr>
          <p:cNvSpPr>
            <a:spLocks noGrp="1"/>
          </p:cNvSpPr>
          <p:nvPr>
            <p:ph type="title"/>
          </p:nvPr>
        </p:nvSpPr>
        <p:spPr/>
        <p:txBody>
          <a:bodyPr/>
          <a:lstStyle/>
          <a:p>
            <a:r>
              <a:rPr lang="en-US"/>
              <a:t>Click to edit Master title style</a:t>
            </a:r>
            <a:endParaRPr lang="en-GB"/>
          </a:p>
        </p:txBody>
      </p:sp>
      <p:sp>
        <p:nvSpPr>
          <p:cNvPr id="7" name="Footer Placeholder 4">
            <a:extLst>
              <a:ext uri="{FF2B5EF4-FFF2-40B4-BE49-F238E27FC236}">
                <a16:creationId xmlns:a16="http://schemas.microsoft.com/office/drawing/2014/main" id="{37FA12E7-E5BE-48C7-BDEF-D18D6017FEC4}"/>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bg1"/>
                </a:solidFill>
              </a:defRPr>
            </a:lvl1pPr>
          </a:lstStyle>
          <a:p>
            <a:r>
              <a:rPr lang="en-GB"/>
              <a:t>[CLASSIFICATION]</a:t>
            </a:r>
            <a:endParaRPr lang="en-GB" dirty="0"/>
          </a:p>
        </p:txBody>
      </p:sp>
      <p:sp>
        <p:nvSpPr>
          <p:cNvPr id="8" name="Slide Number Placeholder 5">
            <a:extLst>
              <a:ext uri="{FF2B5EF4-FFF2-40B4-BE49-F238E27FC236}">
                <a16:creationId xmlns:a16="http://schemas.microsoft.com/office/drawing/2014/main" id="{EBBFF4D4-28AA-4340-94BE-406015A1AE76}"/>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bg1"/>
                </a:solidFill>
              </a:defRPr>
            </a:lvl1pPr>
          </a:lstStyle>
          <a:p>
            <a:fld id="{875F93BD-CCE1-4EEF-89EC-C9A1A4C62589}" type="slidenum">
              <a:rPr lang="en-GB" smtClean="0"/>
              <a:pPr/>
              <a:t>‹#›</a:t>
            </a:fld>
            <a:endParaRPr lang="en-GB" dirty="0"/>
          </a:p>
        </p:txBody>
      </p:sp>
    </p:spTree>
    <p:extLst>
      <p:ext uri="{BB962C8B-B14F-4D97-AF65-F5344CB8AC3E}">
        <p14:creationId xmlns:p14="http://schemas.microsoft.com/office/powerpoint/2010/main" val="856851927"/>
      </p:ext>
    </p:extLst>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6" name="Footer Placeholder 4">
            <a:extLst>
              <a:ext uri="{FF2B5EF4-FFF2-40B4-BE49-F238E27FC236}">
                <a16:creationId xmlns:a16="http://schemas.microsoft.com/office/drawing/2014/main" id="{BC14DE93-35BD-465C-BC11-B4FECAF984C3}"/>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bg1"/>
                </a:solidFill>
              </a:defRPr>
            </a:lvl1pPr>
          </a:lstStyle>
          <a:p>
            <a:r>
              <a:rPr lang="en-GB"/>
              <a:t>[CLASSIFICATION]</a:t>
            </a:r>
            <a:endParaRPr lang="en-GB" dirty="0"/>
          </a:p>
        </p:txBody>
      </p:sp>
      <p:sp>
        <p:nvSpPr>
          <p:cNvPr id="7" name="Slide Number Placeholder 5">
            <a:extLst>
              <a:ext uri="{FF2B5EF4-FFF2-40B4-BE49-F238E27FC236}">
                <a16:creationId xmlns:a16="http://schemas.microsoft.com/office/drawing/2014/main" id="{36284090-B761-4D09-B0A1-B91D68A1E877}"/>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bg1"/>
                </a:solidFill>
              </a:defRPr>
            </a:lvl1pPr>
          </a:lstStyle>
          <a:p>
            <a:fld id="{875F93BD-CCE1-4EEF-89EC-C9A1A4C62589}" type="slidenum">
              <a:rPr lang="en-GB" smtClean="0"/>
              <a:pPr/>
              <a:t>‹#›</a:t>
            </a:fld>
            <a:endParaRPr lang="en-GB" dirty="0"/>
          </a:p>
        </p:txBody>
      </p:sp>
    </p:spTree>
    <p:extLst>
      <p:ext uri="{BB962C8B-B14F-4D97-AF65-F5344CB8AC3E}">
        <p14:creationId xmlns:p14="http://schemas.microsoft.com/office/powerpoint/2010/main" val="4107102870"/>
      </p:ext>
    </p:extLst>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00C74FF-4894-40C0-ADAC-15B8C305682F}"/>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3818CC77-6057-4DE3-9697-E67C47836F34}"/>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FE07A71D-D476-4ECB-B19D-1CC6FD3CF231}"/>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9" name="Footer Placeholder 4">
            <a:extLst>
              <a:ext uri="{FF2B5EF4-FFF2-40B4-BE49-F238E27FC236}">
                <a16:creationId xmlns:a16="http://schemas.microsoft.com/office/drawing/2014/main" id="{E0674ADD-7960-47DD-8DDE-5649F875C65C}"/>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bg1"/>
                </a:solidFill>
              </a:defRPr>
            </a:lvl1pPr>
          </a:lstStyle>
          <a:p>
            <a:r>
              <a:rPr lang="en-GB"/>
              <a:t>[CLASSIFICATION]</a:t>
            </a:r>
            <a:endParaRPr lang="en-GB" dirty="0"/>
          </a:p>
        </p:txBody>
      </p:sp>
      <p:sp>
        <p:nvSpPr>
          <p:cNvPr id="10" name="Slide Number Placeholder 5">
            <a:extLst>
              <a:ext uri="{FF2B5EF4-FFF2-40B4-BE49-F238E27FC236}">
                <a16:creationId xmlns:a16="http://schemas.microsoft.com/office/drawing/2014/main" id="{6A956F27-C90D-489C-8298-A71E3DE0974F}"/>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bg1"/>
                </a:solidFill>
              </a:defRPr>
            </a:lvl1pPr>
          </a:lstStyle>
          <a:p>
            <a:fld id="{875F93BD-CCE1-4EEF-89EC-C9A1A4C62589}" type="slidenum">
              <a:rPr lang="en-GB" smtClean="0"/>
              <a:pPr/>
              <a:t>‹#›</a:t>
            </a:fld>
            <a:endParaRPr lang="en-GB" dirty="0"/>
          </a:p>
        </p:txBody>
      </p:sp>
    </p:spTree>
    <p:extLst>
      <p:ext uri="{BB962C8B-B14F-4D97-AF65-F5344CB8AC3E}">
        <p14:creationId xmlns:p14="http://schemas.microsoft.com/office/powerpoint/2010/main" val="3242559192"/>
      </p:ext>
    </p:extLst>
  </p:cSld>
  <p:clrMapOvr>
    <a:masterClrMapping/>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7DE08BB-973F-47A7-A005-41B309CA2980}"/>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76A5EB95-EDE2-4E9C-8321-FB8372C17DEE}"/>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a:extLst>
              <a:ext uri="{FF2B5EF4-FFF2-40B4-BE49-F238E27FC236}">
                <a16:creationId xmlns:a16="http://schemas.microsoft.com/office/drawing/2014/main" id="{3A2A3573-5E43-4712-8B19-F7D256B23DB1}"/>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9" name="Footer Placeholder 4">
            <a:extLst>
              <a:ext uri="{FF2B5EF4-FFF2-40B4-BE49-F238E27FC236}">
                <a16:creationId xmlns:a16="http://schemas.microsoft.com/office/drawing/2014/main" id="{8E4592BB-AF03-4F66-85B0-E8B1ECD9E9F6}"/>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bg1"/>
                </a:solidFill>
              </a:defRPr>
            </a:lvl1pPr>
          </a:lstStyle>
          <a:p>
            <a:r>
              <a:rPr lang="en-GB"/>
              <a:t>[CLASSIFICATION]</a:t>
            </a:r>
            <a:endParaRPr lang="en-GB" dirty="0"/>
          </a:p>
        </p:txBody>
      </p:sp>
      <p:sp>
        <p:nvSpPr>
          <p:cNvPr id="10" name="Slide Number Placeholder 5">
            <a:extLst>
              <a:ext uri="{FF2B5EF4-FFF2-40B4-BE49-F238E27FC236}">
                <a16:creationId xmlns:a16="http://schemas.microsoft.com/office/drawing/2014/main" id="{3EE766C1-9230-4DC2-86E2-FCCA9A9B4DD8}"/>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bg1"/>
                </a:solidFill>
              </a:defRPr>
            </a:lvl1pPr>
          </a:lstStyle>
          <a:p>
            <a:fld id="{875F93BD-CCE1-4EEF-89EC-C9A1A4C62589}" type="slidenum">
              <a:rPr lang="en-GB" smtClean="0"/>
              <a:pPr/>
              <a:t>‹#›</a:t>
            </a:fld>
            <a:endParaRPr lang="en-GB" dirty="0"/>
          </a:p>
        </p:txBody>
      </p:sp>
    </p:spTree>
    <p:extLst>
      <p:ext uri="{BB962C8B-B14F-4D97-AF65-F5344CB8AC3E}">
        <p14:creationId xmlns:p14="http://schemas.microsoft.com/office/powerpoint/2010/main" val="293364673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image" Target="../media/image1.emf"/><Relationship Id="rId5" Type="http://schemas.openxmlformats.org/officeDocument/2006/relationships/slideLayout" Target="../slideLayouts/slideLayout5.xml"/><Relationship Id="rId10" Type="http://schemas.openxmlformats.org/officeDocument/2006/relationships/theme" Target="../theme/theme1.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7.xml"/><Relationship Id="rId13" Type="http://schemas.openxmlformats.org/officeDocument/2006/relationships/image" Target="../media/image1.emf"/><Relationship Id="rId3" Type="http://schemas.openxmlformats.org/officeDocument/2006/relationships/slideLayout" Target="../slideLayouts/slideLayout12.xml"/><Relationship Id="rId7" Type="http://schemas.openxmlformats.org/officeDocument/2006/relationships/slideLayout" Target="../slideLayouts/slideLayout16.xml"/><Relationship Id="rId12" Type="http://schemas.openxmlformats.org/officeDocument/2006/relationships/theme" Target="../theme/theme2.xml"/><Relationship Id="rId2" Type="http://schemas.openxmlformats.org/officeDocument/2006/relationships/slideLayout" Target="../slideLayouts/slideLayout11.xml"/><Relationship Id="rId1" Type="http://schemas.openxmlformats.org/officeDocument/2006/relationships/slideLayout" Target="../slideLayouts/slideLayout10.xml"/><Relationship Id="rId6" Type="http://schemas.openxmlformats.org/officeDocument/2006/relationships/slideLayout" Target="../slideLayouts/slideLayout15.xml"/><Relationship Id="rId11" Type="http://schemas.openxmlformats.org/officeDocument/2006/relationships/slideLayout" Target="../slideLayouts/slideLayout20.xml"/><Relationship Id="rId5" Type="http://schemas.openxmlformats.org/officeDocument/2006/relationships/slideLayout" Target="../slideLayouts/slideLayout14.xml"/><Relationship Id="rId10" Type="http://schemas.openxmlformats.org/officeDocument/2006/relationships/slideLayout" Target="../slideLayouts/slideLayout19.xml"/><Relationship Id="rId4" Type="http://schemas.openxmlformats.org/officeDocument/2006/relationships/slideLayout" Target="../slideLayouts/slideLayout13.xml"/><Relationship Id="rId9" Type="http://schemas.openxmlformats.org/officeDocument/2006/relationships/slideLayout" Target="../slideLayouts/slideLayout18.xml"/></Relationships>
</file>

<file path=ppt/slideMasters/_rels/slideMaster3.xml.rels><?xml version="1.0" encoding="UTF-8" standalone="yes"?>
<Relationships xmlns="http://schemas.openxmlformats.org/package/2006/relationships"><Relationship Id="rId8" Type="http://schemas.openxmlformats.org/officeDocument/2006/relationships/slideLayout" Target="../slideLayouts/slideLayout28.xml"/><Relationship Id="rId3" Type="http://schemas.openxmlformats.org/officeDocument/2006/relationships/slideLayout" Target="../slideLayouts/slideLayout23.xml"/><Relationship Id="rId7" Type="http://schemas.openxmlformats.org/officeDocument/2006/relationships/slideLayout" Target="../slideLayouts/slideLayout27.xml"/><Relationship Id="rId2" Type="http://schemas.openxmlformats.org/officeDocument/2006/relationships/slideLayout" Target="../slideLayouts/slideLayout22.xml"/><Relationship Id="rId1" Type="http://schemas.openxmlformats.org/officeDocument/2006/relationships/slideLayout" Target="../slideLayouts/slideLayout21.xml"/><Relationship Id="rId6" Type="http://schemas.openxmlformats.org/officeDocument/2006/relationships/slideLayout" Target="../slideLayouts/slideLayout26.xml"/><Relationship Id="rId11" Type="http://schemas.openxmlformats.org/officeDocument/2006/relationships/image" Target="../media/image2.emf"/><Relationship Id="rId5" Type="http://schemas.openxmlformats.org/officeDocument/2006/relationships/slideLayout" Target="../slideLayouts/slideLayout25.xml"/><Relationship Id="rId10" Type="http://schemas.openxmlformats.org/officeDocument/2006/relationships/theme" Target="../theme/theme3.xml"/><Relationship Id="rId4" Type="http://schemas.openxmlformats.org/officeDocument/2006/relationships/slideLayout" Target="../slideLayouts/slideLayout24.xml"/><Relationship Id="rId9" Type="http://schemas.openxmlformats.org/officeDocument/2006/relationships/slideLayout" Target="../slideLayouts/slideLayout29.xml"/></Relationships>
</file>

<file path=ppt/slideMasters/_rels/slideMaster4.xml.rels><?xml version="1.0" encoding="UTF-8" standalone="yes"?>
<Relationships xmlns="http://schemas.openxmlformats.org/package/2006/relationships"><Relationship Id="rId8" Type="http://schemas.openxmlformats.org/officeDocument/2006/relationships/slideLayout" Target="../slideLayouts/slideLayout37.xml"/><Relationship Id="rId3" Type="http://schemas.openxmlformats.org/officeDocument/2006/relationships/slideLayout" Target="../slideLayouts/slideLayout32.xml"/><Relationship Id="rId7" Type="http://schemas.openxmlformats.org/officeDocument/2006/relationships/slideLayout" Target="../slideLayouts/slideLayout36.xml"/><Relationship Id="rId12" Type="http://schemas.openxmlformats.org/officeDocument/2006/relationships/image" Target="../media/image1.emf"/><Relationship Id="rId2" Type="http://schemas.openxmlformats.org/officeDocument/2006/relationships/slideLayout" Target="../slideLayouts/slideLayout31.xml"/><Relationship Id="rId1" Type="http://schemas.openxmlformats.org/officeDocument/2006/relationships/slideLayout" Target="../slideLayouts/slideLayout30.xml"/><Relationship Id="rId6" Type="http://schemas.openxmlformats.org/officeDocument/2006/relationships/slideLayout" Target="../slideLayouts/slideLayout35.xml"/><Relationship Id="rId11" Type="http://schemas.openxmlformats.org/officeDocument/2006/relationships/theme" Target="../theme/theme4.xml"/><Relationship Id="rId5" Type="http://schemas.openxmlformats.org/officeDocument/2006/relationships/slideLayout" Target="../slideLayouts/slideLayout34.xml"/><Relationship Id="rId10" Type="http://schemas.openxmlformats.org/officeDocument/2006/relationships/slideLayout" Target="../slideLayouts/slideLayout39.xml"/><Relationship Id="rId4" Type="http://schemas.openxmlformats.org/officeDocument/2006/relationships/slideLayout" Target="../slideLayouts/slideLayout33.xml"/><Relationship Id="rId9" Type="http://schemas.openxmlformats.org/officeDocument/2006/relationships/slideLayout" Target="../slideLayouts/slideLayout38.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AFBB6E89-0DC4-4F1E-A461-AE0B762FBA90}"/>
              </a:ext>
            </a:extLst>
          </p:cNvPr>
          <p:cNvSpPr/>
          <p:nvPr userDrawn="1"/>
        </p:nvSpPr>
        <p:spPr>
          <a:xfrm>
            <a:off x="0" y="6311900"/>
            <a:ext cx="12192000" cy="546100"/>
          </a:xfrm>
          <a:prstGeom prst="rect">
            <a:avLst/>
          </a:prstGeom>
          <a:solidFill>
            <a:srgbClr val="4B5F6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solidFill>
                <a:schemeClr val="bg1"/>
              </a:solidFill>
            </a:endParaRPr>
          </a:p>
        </p:txBody>
      </p:sp>
      <p:sp>
        <p:nvSpPr>
          <p:cNvPr id="2" name="Title Placeholder 1">
            <a:extLst>
              <a:ext uri="{FF2B5EF4-FFF2-40B4-BE49-F238E27FC236}">
                <a16:creationId xmlns:a16="http://schemas.microsoft.com/office/drawing/2014/main" id="{AF5A01CA-C9DF-42D5-A672-33642950A611}"/>
              </a:ext>
            </a:extLst>
          </p:cNvPr>
          <p:cNvSpPr>
            <a:spLocks noGrp="1"/>
          </p:cNvSpPr>
          <p:nvPr>
            <p:ph type="title"/>
          </p:nvPr>
        </p:nvSpPr>
        <p:spPr>
          <a:xfrm>
            <a:off x="838200" y="590550"/>
            <a:ext cx="10515600" cy="1045285"/>
          </a:xfrm>
          <a:prstGeom prst="rect">
            <a:avLst/>
          </a:prstGeom>
        </p:spPr>
        <p:txBody>
          <a:bodyPr vert="horz" lIns="91440" tIns="45720" rIns="91440" bIns="45720" rtlCol="0" anchor="ctr">
            <a:normAutofit/>
          </a:bodyPr>
          <a:lstStyle/>
          <a:p>
            <a:r>
              <a:rPr lang="en-US" dirty="0"/>
              <a:t>Click to edit Master title style</a:t>
            </a:r>
            <a:endParaRPr lang="en-GB" dirty="0"/>
          </a:p>
        </p:txBody>
      </p:sp>
      <p:sp>
        <p:nvSpPr>
          <p:cNvPr id="3" name="Text Placeholder 2">
            <a:extLst>
              <a:ext uri="{FF2B5EF4-FFF2-40B4-BE49-F238E27FC236}">
                <a16:creationId xmlns:a16="http://schemas.microsoft.com/office/drawing/2014/main" id="{5300BF3D-0127-4CA4-814A-790BBAE82C7F}"/>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p:txBody>
      </p:sp>
      <p:sp>
        <p:nvSpPr>
          <p:cNvPr id="5" name="Footer Placeholder 4">
            <a:extLst>
              <a:ext uri="{FF2B5EF4-FFF2-40B4-BE49-F238E27FC236}">
                <a16:creationId xmlns:a16="http://schemas.microsoft.com/office/drawing/2014/main" id="{159E3A38-1821-4743-B9BE-3DF3D3D17448}"/>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bg1"/>
                </a:solidFill>
              </a:defRPr>
            </a:lvl1pPr>
          </a:lstStyle>
          <a:p>
            <a:r>
              <a:rPr lang="en-GB"/>
              <a:t>[CLASSIFICATION]</a:t>
            </a:r>
            <a:endParaRPr lang="en-GB" dirty="0"/>
          </a:p>
        </p:txBody>
      </p:sp>
      <p:sp>
        <p:nvSpPr>
          <p:cNvPr id="6" name="Slide Number Placeholder 5">
            <a:extLst>
              <a:ext uri="{FF2B5EF4-FFF2-40B4-BE49-F238E27FC236}">
                <a16:creationId xmlns:a16="http://schemas.microsoft.com/office/drawing/2014/main" id="{C49A14AD-E276-4EDA-BDEA-F804CAD79220}"/>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bg1"/>
                </a:solidFill>
              </a:defRPr>
            </a:lvl1pPr>
          </a:lstStyle>
          <a:p>
            <a:fld id="{875F93BD-CCE1-4EEF-89EC-C9A1A4C62589}" type="slidenum">
              <a:rPr lang="en-GB" smtClean="0"/>
              <a:pPr/>
              <a:t>‹#›</a:t>
            </a:fld>
            <a:endParaRPr lang="en-GB" dirty="0"/>
          </a:p>
        </p:txBody>
      </p:sp>
      <p:sp>
        <p:nvSpPr>
          <p:cNvPr id="8" name="Rectangle 7">
            <a:extLst>
              <a:ext uri="{FF2B5EF4-FFF2-40B4-BE49-F238E27FC236}">
                <a16:creationId xmlns:a16="http://schemas.microsoft.com/office/drawing/2014/main" id="{EDD5A764-2CFB-4221-88CE-E84BFCD01FB1}"/>
              </a:ext>
            </a:extLst>
          </p:cNvPr>
          <p:cNvSpPr/>
          <p:nvPr userDrawn="1"/>
        </p:nvSpPr>
        <p:spPr>
          <a:xfrm>
            <a:off x="0" y="0"/>
            <a:ext cx="12192000" cy="546100"/>
          </a:xfrm>
          <a:prstGeom prst="rect">
            <a:avLst/>
          </a:prstGeom>
          <a:solidFill>
            <a:srgbClr val="4B5F6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10" name="Picture 9">
            <a:extLst>
              <a:ext uri="{FF2B5EF4-FFF2-40B4-BE49-F238E27FC236}">
                <a16:creationId xmlns:a16="http://schemas.microsoft.com/office/drawing/2014/main" id="{0CF570EC-2C63-4B5D-A5E4-4E765A4E41F5}"/>
              </a:ext>
            </a:extLst>
          </p:cNvPr>
          <p:cNvPicPr>
            <a:picLocks noChangeAspect="1"/>
          </p:cNvPicPr>
          <p:nvPr userDrawn="1"/>
        </p:nvPicPr>
        <p:blipFill>
          <a:blip r:embed="rId11">
            <a:extLst>
              <a:ext uri="{28A0092B-C50C-407E-A947-70E740481C1C}">
                <a14:useLocalDpi xmlns:a14="http://schemas.microsoft.com/office/drawing/2010/main" val="0"/>
              </a:ext>
            </a:extLst>
          </a:blip>
          <a:srcRect l="28189" t="39573" r="13945" b="39691"/>
          <a:stretch/>
        </p:blipFill>
        <p:spPr>
          <a:xfrm>
            <a:off x="9313182" y="-49060"/>
            <a:ext cx="2685228" cy="682024"/>
          </a:xfrm>
          <a:prstGeom prst="rect">
            <a:avLst/>
          </a:prstGeom>
        </p:spPr>
      </p:pic>
      <p:sp>
        <p:nvSpPr>
          <p:cNvPr id="9" name="TextBox 8">
            <a:extLst>
              <a:ext uri="{FF2B5EF4-FFF2-40B4-BE49-F238E27FC236}">
                <a16:creationId xmlns:a16="http://schemas.microsoft.com/office/drawing/2014/main" id="{82CCB78C-34DD-4C21-9B4D-42AAC5224BEB}"/>
              </a:ext>
            </a:extLst>
          </p:cNvPr>
          <p:cNvSpPr txBox="1"/>
          <p:nvPr userDrawn="1"/>
        </p:nvSpPr>
        <p:spPr>
          <a:xfrm>
            <a:off x="838200" y="6419433"/>
            <a:ext cx="2970229" cy="215444"/>
          </a:xfrm>
          <a:prstGeom prst="rect">
            <a:avLst/>
          </a:prstGeom>
          <a:noFill/>
        </p:spPr>
        <p:txBody>
          <a:bodyPr wrap="square" rtlCol="0" anchor="ctr">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800" b="0" i="0" u="none" strike="noStrike" kern="1200" cap="none" spc="0" normalizeH="0" baseline="0" noProof="0" dirty="0">
                <a:ln>
                  <a:noFill/>
                </a:ln>
                <a:solidFill>
                  <a:schemeClr val="bg1"/>
                </a:solidFill>
                <a:effectLst/>
                <a:uLnTx/>
                <a:uFillTx/>
                <a:latin typeface="+mn-lt"/>
                <a:ea typeface="+mn-ea"/>
                <a:cs typeface="+mn-cs"/>
              </a:rPr>
              <a:t>© Copyright </a:t>
            </a:r>
            <a:r>
              <a:rPr kumimoji="0" lang="en-GB" sz="800" b="0" i="0" u="none" strike="noStrike" kern="1200" cap="none" spc="0" normalizeH="0" baseline="0" noProof="0" dirty="0">
                <a:ln>
                  <a:noFill/>
                </a:ln>
                <a:solidFill>
                  <a:schemeClr val="bg1"/>
                </a:solidFill>
                <a:effectLst/>
                <a:uLnTx/>
                <a:uFillTx/>
                <a:latin typeface="+mn-lt"/>
                <a:ea typeface="+mn-ea"/>
                <a:cs typeface="+mn-cs"/>
              </a:rPr>
              <a:t>Trimetis Ltd. 2025. All Rights Reserved.</a:t>
            </a:r>
          </a:p>
        </p:txBody>
      </p:sp>
    </p:spTree>
    <p:extLst>
      <p:ext uri="{BB962C8B-B14F-4D97-AF65-F5344CB8AC3E}">
        <p14:creationId xmlns:p14="http://schemas.microsoft.com/office/powerpoint/2010/main" val="1451554499"/>
      </p:ext>
    </p:extLst>
  </p:cSld>
  <p:clrMap bg1="lt1" tx1="dk1" bg2="lt2" tx2="dk2" accent1="accent1" accent2="accent2" accent3="accent3" accent4="accent4" accent5="accent5" accent6="accent6" hlink="hlink" folHlink="folHlink"/>
  <p:sldLayoutIdLst>
    <p:sldLayoutId id="2147483706" r:id="rId1"/>
    <p:sldLayoutId id="2147483697" r:id="rId2"/>
    <p:sldLayoutId id="2147483698" r:id="rId3"/>
    <p:sldLayoutId id="2147483699" r:id="rId4"/>
    <p:sldLayoutId id="2147483700" r:id="rId5"/>
    <p:sldLayoutId id="2147483702" r:id="rId6"/>
    <p:sldLayoutId id="2147483703" r:id="rId7"/>
    <p:sldLayoutId id="2147483704" r:id="rId8"/>
    <p:sldLayoutId id="2147483705" r:id="rId9"/>
  </p:sldLayoutIdLst>
  <p:txStyles>
    <p:titleStyle>
      <a:lvl1pPr algn="l" defTabSz="914400" rtl="0" eaLnBrk="1" latinLnBrk="0" hangingPunct="1">
        <a:lnSpc>
          <a:spcPct val="90000"/>
        </a:lnSpc>
        <a:spcBef>
          <a:spcPct val="0"/>
        </a:spcBef>
        <a:buNone/>
        <a:defRPr sz="3600" kern="1200">
          <a:solidFill>
            <a:schemeClr val="tx1"/>
          </a:solidFill>
          <a:latin typeface="Univers" panose="020B0503020202020204" pitchFamily="34" charset="0"/>
          <a:ea typeface="+mj-ea"/>
          <a:cs typeface="+mj-cs"/>
        </a:defRPr>
      </a:lvl1pPr>
    </p:titleStyle>
    <p:bodyStyle>
      <a:lvl1pPr marL="228600" indent="-228600" algn="l" defTabSz="914400" rtl="0" eaLnBrk="1" latinLnBrk="0" hangingPunct="1">
        <a:lnSpc>
          <a:spcPct val="90000"/>
        </a:lnSpc>
        <a:spcBef>
          <a:spcPts val="1000"/>
        </a:spcBef>
        <a:spcAft>
          <a:spcPts val="1200"/>
        </a:spcAft>
        <a:buFont typeface="Arial" panose="020B0604020202020204" pitchFamily="34" charset="0"/>
        <a:buChar char="•"/>
        <a:defRPr sz="1600" kern="1200">
          <a:solidFill>
            <a:schemeClr val="tx1"/>
          </a:solidFill>
          <a:latin typeface="Univers" panose="020B0503020202020204" pitchFamily="34" charset="0"/>
          <a:ea typeface="+mn-ea"/>
          <a:cs typeface="+mn-cs"/>
        </a:defRPr>
      </a:lvl1pPr>
      <a:lvl2pPr marL="685800" indent="-228600" algn="l" defTabSz="914400" rtl="0" eaLnBrk="1" latinLnBrk="0" hangingPunct="1">
        <a:lnSpc>
          <a:spcPct val="90000"/>
        </a:lnSpc>
        <a:spcBef>
          <a:spcPts val="400"/>
        </a:spcBef>
        <a:spcAft>
          <a:spcPts val="800"/>
        </a:spcAft>
        <a:buFont typeface="Courier New" panose="02070309020205020404" pitchFamily="49" charset="0"/>
        <a:buChar char="o"/>
        <a:defRPr sz="1600" kern="1200">
          <a:solidFill>
            <a:schemeClr val="tx1"/>
          </a:solidFill>
          <a:latin typeface="Univers" panose="020B0503020202020204" pitchFamily="34" charset="0"/>
          <a:ea typeface="+mn-ea"/>
          <a:cs typeface="+mn-cs"/>
        </a:defRPr>
      </a:lvl2pPr>
      <a:lvl3pPr marL="1371600" indent="-457200" algn="l" defTabSz="914400" rtl="0" eaLnBrk="1" latinLnBrk="0" hangingPunct="1">
        <a:lnSpc>
          <a:spcPct val="90000"/>
        </a:lnSpc>
        <a:spcBef>
          <a:spcPts val="0"/>
        </a:spcBef>
        <a:spcAft>
          <a:spcPts val="800"/>
        </a:spcAft>
        <a:buFont typeface="+mj-lt"/>
        <a:buAutoNum type="alphaLcParenR"/>
        <a:defRPr sz="1600" kern="1200">
          <a:solidFill>
            <a:schemeClr val="tx1"/>
          </a:solidFill>
          <a:latin typeface="Univers" panose="020B0503020202020204" pitchFamily="34" charset="0"/>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Pr>
        <a:solidFill>
          <a:srgbClr val="4B5F69"/>
        </a:solid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AF5A01CA-C9DF-42D5-A672-33642950A611}"/>
              </a:ext>
            </a:extLst>
          </p:cNvPr>
          <p:cNvSpPr>
            <a:spLocks noGrp="1"/>
          </p:cNvSpPr>
          <p:nvPr>
            <p:ph type="title"/>
          </p:nvPr>
        </p:nvSpPr>
        <p:spPr>
          <a:xfrm>
            <a:off x="838200" y="538480"/>
            <a:ext cx="10515600" cy="1152208"/>
          </a:xfrm>
          <a:prstGeom prst="rect">
            <a:avLst/>
          </a:prstGeom>
        </p:spPr>
        <p:txBody>
          <a:bodyPr vert="horz" lIns="91440" tIns="45720" rIns="91440" bIns="45720" rtlCol="0" anchor="ctr">
            <a:normAutofit/>
          </a:bodyPr>
          <a:lstStyle/>
          <a:p>
            <a:r>
              <a:rPr lang="en-US" dirty="0"/>
              <a:t>Click to edit Master title style</a:t>
            </a:r>
            <a:endParaRPr lang="en-GB" dirty="0"/>
          </a:p>
        </p:txBody>
      </p:sp>
      <p:sp>
        <p:nvSpPr>
          <p:cNvPr id="3" name="Text Placeholder 2">
            <a:extLst>
              <a:ext uri="{FF2B5EF4-FFF2-40B4-BE49-F238E27FC236}">
                <a16:creationId xmlns:a16="http://schemas.microsoft.com/office/drawing/2014/main" id="{5300BF3D-0127-4CA4-814A-790BBAE82C7F}"/>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dirty="0"/>
              <a:t>Edit Master text styles</a:t>
            </a:r>
          </a:p>
          <a:p>
            <a:pPr lvl="1"/>
            <a:r>
              <a:rPr lang="en-US" dirty="0"/>
              <a:t>Second level</a:t>
            </a:r>
          </a:p>
          <a:p>
            <a:pPr lvl="2"/>
            <a:r>
              <a:rPr lang="en-US" dirty="0"/>
              <a:t>Third level</a:t>
            </a:r>
          </a:p>
        </p:txBody>
      </p:sp>
      <p:sp>
        <p:nvSpPr>
          <p:cNvPr id="5" name="Footer Placeholder 4">
            <a:extLst>
              <a:ext uri="{FF2B5EF4-FFF2-40B4-BE49-F238E27FC236}">
                <a16:creationId xmlns:a16="http://schemas.microsoft.com/office/drawing/2014/main" id="{159E3A38-1821-4743-B9BE-3DF3D3D17448}"/>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bg1"/>
                </a:solidFill>
              </a:defRPr>
            </a:lvl1pPr>
          </a:lstStyle>
          <a:p>
            <a:r>
              <a:rPr lang="en-GB"/>
              <a:t>[CLASSIFICATION]</a:t>
            </a:r>
            <a:endParaRPr lang="en-GB" dirty="0"/>
          </a:p>
        </p:txBody>
      </p:sp>
      <p:sp>
        <p:nvSpPr>
          <p:cNvPr id="6" name="Slide Number Placeholder 5">
            <a:extLst>
              <a:ext uri="{FF2B5EF4-FFF2-40B4-BE49-F238E27FC236}">
                <a16:creationId xmlns:a16="http://schemas.microsoft.com/office/drawing/2014/main" id="{C49A14AD-E276-4EDA-BDEA-F804CAD79220}"/>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bg1"/>
                </a:solidFill>
              </a:defRPr>
            </a:lvl1pPr>
          </a:lstStyle>
          <a:p>
            <a:fld id="{875F93BD-CCE1-4EEF-89EC-C9A1A4C62589}" type="slidenum">
              <a:rPr lang="en-GB" smtClean="0"/>
              <a:pPr/>
              <a:t>‹#›</a:t>
            </a:fld>
            <a:endParaRPr lang="en-GB" dirty="0"/>
          </a:p>
        </p:txBody>
      </p:sp>
      <p:pic>
        <p:nvPicPr>
          <p:cNvPr id="11" name="Picture 10">
            <a:extLst>
              <a:ext uri="{FF2B5EF4-FFF2-40B4-BE49-F238E27FC236}">
                <a16:creationId xmlns:a16="http://schemas.microsoft.com/office/drawing/2014/main" id="{3780E60D-32A4-4B66-99B7-F3780799F212}"/>
              </a:ext>
            </a:extLst>
          </p:cNvPr>
          <p:cNvPicPr>
            <a:picLocks noChangeAspect="1"/>
          </p:cNvPicPr>
          <p:nvPr userDrawn="1"/>
        </p:nvPicPr>
        <p:blipFill>
          <a:blip r:embed="rId13">
            <a:extLst>
              <a:ext uri="{28A0092B-C50C-407E-A947-70E740481C1C}">
                <a14:useLocalDpi xmlns:a14="http://schemas.microsoft.com/office/drawing/2010/main" val="0"/>
              </a:ext>
            </a:extLst>
          </a:blip>
          <a:srcRect l="26170" t="39697" r="13945" b="39792"/>
          <a:stretch/>
        </p:blipFill>
        <p:spPr>
          <a:xfrm>
            <a:off x="9254361" y="-44509"/>
            <a:ext cx="2814129" cy="681037"/>
          </a:xfrm>
          <a:prstGeom prst="rect">
            <a:avLst/>
          </a:prstGeom>
        </p:spPr>
      </p:pic>
      <p:sp>
        <p:nvSpPr>
          <p:cNvPr id="12" name="TextBox 11">
            <a:extLst>
              <a:ext uri="{FF2B5EF4-FFF2-40B4-BE49-F238E27FC236}">
                <a16:creationId xmlns:a16="http://schemas.microsoft.com/office/drawing/2014/main" id="{B0C72BFC-4EA6-4C04-B1B7-172B9FEDCF54}"/>
              </a:ext>
            </a:extLst>
          </p:cNvPr>
          <p:cNvSpPr txBox="1"/>
          <p:nvPr userDrawn="1"/>
        </p:nvSpPr>
        <p:spPr>
          <a:xfrm>
            <a:off x="838200" y="6419433"/>
            <a:ext cx="2970229" cy="215444"/>
          </a:xfrm>
          <a:prstGeom prst="rect">
            <a:avLst/>
          </a:prstGeom>
          <a:noFill/>
        </p:spPr>
        <p:txBody>
          <a:bodyPr wrap="square" rtlCol="0" anchor="ctr">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800" b="0" i="0" u="none" strike="noStrike" kern="1200" cap="none" spc="0" normalizeH="0" baseline="0" noProof="0" dirty="0">
                <a:ln>
                  <a:noFill/>
                </a:ln>
                <a:solidFill>
                  <a:schemeClr val="bg1"/>
                </a:solidFill>
                <a:effectLst/>
                <a:uLnTx/>
                <a:uFillTx/>
                <a:latin typeface="+mn-lt"/>
                <a:ea typeface="+mn-ea"/>
                <a:cs typeface="+mn-cs"/>
              </a:rPr>
              <a:t>© Copyright </a:t>
            </a:r>
            <a:r>
              <a:rPr kumimoji="0" lang="en-GB" sz="800" b="0" i="0" u="none" strike="noStrike" kern="1200" cap="none" spc="0" normalizeH="0" baseline="0" noProof="0" dirty="0">
                <a:ln>
                  <a:noFill/>
                </a:ln>
                <a:solidFill>
                  <a:schemeClr val="bg1"/>
                </a:solidFill>
                <a:effectLst/>
                <a:uLnTx/>
                <a:uFillTx/>
                <a:latin typeface="+mn-lt"/>
                <a:ea typeface="+mn-ea"/>
                <a:cs typeface="+mn-cs"/>
              </a:rPr>
              <a:t>Trimetis Ltd. 2024. All Rights Reserved.</a:t>
            </a:r>
          </a:p>
        </p:txBody>
      </p:sp>
    </p:spTree>
    <p:extLst>
      <p:ext uri="{BB962C8B-B14F-4D97-AF65-F5344CB8AC3E}">
        <p14:creationId xmlns:p14="http://schemas.microsoft.com/office/powerpoint/2010/main" val="2926977538"/>
      </p:ext>
    </p:extLst>
  </p:cSld>
  <p:clrMap bg1="lt1" tx1="dk1" bg2="lt2" tx2="dk2" accent1="accent1" accent2="accent2" accent3="accent3" accent4="accent4" accent5="accent5" accent6="accent6" hlink="hlink" folHlink="folHlink"/>
  <p:sldLayoutIdLst>
    <p:sldLayoutId id="2147483709" r:id="rId1"/>
    <p:sldLayoutId id="2147483710" r:id="rId2"/>
    <p:sldLayoutId id="2147483711" r:id="rId3"/>
    <p:sldLayoutId id="2147483712" r:id="rId4"/>
    <p:sldLayoutId id="2147483713" r:id="rId5"/>
    <p:sldLayoutId id="2147483714" r:id="rId6"/>
    <p:sldLayoutId id="2147483715" r:id="rId7"/>
    <p:sldLayoutId id="2147483716" r:id="rId8"/>
    <p:sldLayoutId id="2147483717" r:id="rId9"/>
    <p:sldLayoutId id="2147483718" r:id="rId10"/>
    <p:sldLayoutId id="2147483719" r:id="rId11"/>
  </p:sldLayoutIdLst>
  <p:txStyles>
    <p:titleStyle>
      <a:lvl1pPr algn="l" defTabSz="914400" rtl="0" eaLnBrk="1" latinLnBrk="0" hangingPunct="1">
        <a:lnSpc>
          <a:spcPct val="90000"/>
        </a:lnSpc>
        <a:spcBef>
          <a:spcPct val="0"/>
        </a:spcBef>
        <a:buNone/>
        <a:defRPr sz="4400" kern="1200">
          <a:solidFill>
            <a:schemeClr val="bg1"/>
          </a:solidFill>
          <a:latin typeface="+mj-lt"/>
          <a:ea typeface="+mj-ea"/>
          <a:cs typeface="+mj-cs"/>
        </a:defRPr>
      </a:lvl1pPr>
    </p:titleStyle>
    <p:bodyStyle>
      <a:lvl1pPr marL="228600" indent="-228600" algn="l" defTabSz="914400" rtl="0" eaLnBrk="1" latinLnBrk="0" hangingPunct="1">
        <a:lnSpc>
          <a:spcPct val="90000"/>
        </a:lnSpc>
        <a:spcBef>
          <a:spcPts val="1000"/>
        </a:spcBef>
        <a:spcAft>
          <a:spcPts val="1200"/>
        </a:spcAft>
        <a:buFont typeface="Arial" panose="020B0604020202020204" pitchFamily="34" charset="0"/>
        <a:buChar char="•"/>
        <a:defRPr sz="2000" kern="1200">
          <a:solidFill>
            <a:schemeClr val="bg1"/>
          </a:solidFill>
          <a:latin typeface="+mn-lt"/>
          <a:ea typeface="+mn-ea"/>
          <a:cs typeface="+mn-cs"/>
        </a:defRPr>
      </a:lvl1pPr>
      <a:lvl2pPr marL="685800" indent="-228600" algn="l" defTabSz="914400" rtl="0" eaLnBrk="1" latinLnBrk="0" hangingPunct="1">
        <a:lnSpc>
          <a:spcPct val="90000"/>
        </a:lnSpc>
        <a:spcBef>
          <a:spcPts val="400"/>
        </a:spcBef>
        <a:spcAft>
          <a:spcPts val="800"/>
        </a:spcAft>
        <a:buFont typeface="Courier New" panose="02070309020205020404" pitchFamily="49" charset="0"/>
        <a:buChar char="o"/>
        <a:defRPr sz="2000" kern="1200">
          <a:solidFill>
            <a:schemeClr val="bg1"/>
          </a:solidFill>
          <a:latin typeface="+mn-lt"/>
          <a:ea typeface="+mn-ea"/>
          <a:cs typeface="+mn-cs"/>
        </a:defRPr>
      </a:lvl2pPr>
      <a:lvl3pPr marL="1371600" indent="-457200" algn="l" defTabSz="914400" rtl="0" eaLnBrk="1" latinLnBrk="0" hangingPunct="1">
        <a:lnSpc>
          <a:spcPct val="90000"/>
        </a:lnSpc>
        <a:spcBef>
          <a:spcPts val="0"/>
        </a:spcBef>
        <a:spcAft>
          <a:spcPts val="800"/>
        </a:spcAft>
        <a:buFont typeface="+mj-lt"/>
        <a:buAutoNum type="alphaLcParenR"/>
        <a:defRPr sz="2000" kern="1200">
          <a:solidFill>
            <a:schemeClr val="bg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2000" kern="1200">
          <a:solidFill>
            <a:schemeClr val="bg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2000" kern="1200">
          <a:solidFill>
            <a:schemeClr val="bg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dirty="0"/>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dirty="0"/>
              <a:t>Edit Master text styles</a:t>
            </a:r>
          </a:p>
          <a:p>
            <a:pPr lvl="1"/>
            <a:r>
              <a:rPr lang="en-US" dirty="0"/>
              <a:t>Second level</a:t>
            </a:r>
          </a:p>
          <a:p>
            <a:pPr lvl="2"/>
            <a:r>
              <a:rPr lang="en-US" dirty="0"/>
              <a:t>Third level</a:t>
            </a:r>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r>
              <a:rPr lang="en-GB" dirty="0"/>
              <a:t>[CLASSIFICATION]</a:t>
            </a:r>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17291D16-BB4D-4B65-9C35-7EEB3C3A70EB}" type="slidenum">
              <a:rPr lang="en-GB" smtClean="0"/>
              <a:t>‹#›</a:t>
            </a:fld>
            <a:endParaRPr lang="en-GB" dirty="0"/>
          </a:p>
        </p:txBody>
      </p:sp>
      <p:pic>
        <p:nvPicPr>
          <p:cNvPr id="12" name="Picture 11">
            <a:extLst>
              <a:ext uri="{FF2B5EF4-FFF2-40B4-BE49-F238E27FC236}">
                <a16:creationId xmlns:a16="http://schemas.microsoft.com/office/drawing/2014/main" id="{EDEADF62-2BDD-48E9-AD2C-290D48E2D36D}"/>
              </a:ext>
            </a:extLst>
          </p:cNvPr>
          <p:cNvPicPr>
            <a:picLocks noChangeAspect="1"/>
          </p:cNvPicPr>
          <p:nvPr userDrawn="1"/>
        </p:nvPicPr>
        <p:blipFill>
          <a:blip r:embed="rId11">
            <a:extLst>
              <a:ext uri="{28A0092B-C50C-407E-A947-70E740481C1C}">
                <a14:useLocalDpi xmlns:a14="http://schemas.microsoft.com/office/drawing/2010/main" val="0"/>
              </a:ext>
            </a:extLst>
          </a:blip>
          <a:stretch>
            <a:fillRect/>
          </a:stretch>
        </p:blipFill>
        <p:spPr>
          <a:xfrm>
            <a:off x="70744" y="6153511"/>
            <a:ext cx="767456" cy="768284"/>
          </a:xfrm>
          <a:prstGeom prst="rect">
            <a:avLst/>
          </a:prstGeom>
        </p:spPr>
      </p:pic>
      <p:sp>
        <p:nvSpPr>
          <p:cNvPr id="21" name="TextBox 20">
            <a:extLst>
              <a:ext uri="{FF2B5EF4-FFF2-40B4-BE49-F238E27FC236}">
                <a16:creationId xmlns:a16="http://schemas.microsoft.com/office/drawing/2014/main" id="{AC436D75-5FFD-4F0A-AE68-2895D1F32CE6}"/>
              </a:ext>
            </a:extLst>
          </p:cNvPr>
          <p:cNvSpPr txBox="1"/>
          <p:nvPr userDrawn="1"/>
        </p:nvSpPr>
        <p:spPr>
          <a:xfrm>
            <a:off x="838200" y="6419433"/>
            <a:ext cx="2970229" cy="215444"/>
          </a:xfrm>
          <a:prstGeom prst="rect">
            <a:avLst/>
          </a:prstGeom>
          <a:noFill/>
        </p:spPr>
        <p:txBody>
          <a:bodyPr wrap="square" rtlCol="0" anchor="ctr">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800" b="0" i="0" u="none" strike="noStrike" kern="1200" cap="none" spc="0" normalizeH="0" baseline="0" noProof="0" dirty="0">
                <a:ln>
                  <a:noFill/>
                </a:ln>
                <a:solidFill>
                  <a:schemeClr val="tx1"/>
                </a:solidFill>
                <a:effectLst/>
                <a:uLnTx/>
                <a:uFillTx/>
                <a:latin typeface="+mn-lt"/>
                <a:ea typeface="+mn-ea"/>
                <a:cs typeface="+mn-cs"/>
              </a:rPr>
              <a:t>© Copyright </a:t>
            </a:r>
            <a:r>
              <a:rPr kumimoji="0" lang="en-GB" sz="800" b="0" i="0" u="none" strike="noStrike" kern="1200" cap="none" spc="0" normalizeH="0" baseline="0" noProof="0" dirty="0">
                <a:ln>
                  <a:noFill/>
                </a:ln>
                <a:solidFill>
                  <a:schemeClr val="tx1"/>
                </a:solidFill>
                <a:effectLst/>
                <a:uLnTx/>
                <a:uFillTx/>
                <a:latin typeface="+mn-lt"/>
                <a:ea typeface="+mn-ea"/>
                <a:cs typeface="+mn-cs"/>
              </a:rPr>
              <a:t>Trimetis Ltd. 2024. All Rights Reserved.</a:t>
            </a:r>
          </a:p>
        </p:txBody>
      </p:sp>
    </p:spTree>
    <p:extLst>
      <p:ext uri="{BB962C8B-B14F-4D97-AF65-F5344CB8AC3E}">
        <p14:creationId xmlns:p14="http://schemas.microsoft.com/office/powerpoint/2010/main" val="4043515884"/>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80" r:id="rId7"/>
    <p:sldLayoutId id="2147483681" r:id="rId8"/>
    <p:sldLayoutId id="2147483720" r:id="rId9"/>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spcAft>
          <a:spcPts val="1200"/>
        </a:spcAft>
        <a:buFont typeface="Arial" panose="020B0604020202020204" pitchFamily="34" charset="0"/>
        <a:buChar char="•"/>
        <a:defRPr sz="2000" kern="1200">
          <a:solidFill>
            <a:schemeClr val="tx1"/>
          </a:solidFill>
          <a:latin typeface="+mn-lt"/>
          <a:ea typeface="+mn-ea"/>
          <a:cs typeface="+mn-cs"/>
        </a:defRPr>
      </a:lvl1pPr>
      <a:lvl2pPr marL="685800" indent="-228600" algn="l" defTabSz="914400" rtl="0" eaLnBrk="1" latinLnBrk="0" hangingPunct="1">
        <a:lnSpc>
          <a:spcPct val="90000"/>
        </a:lnSpc>
        <a:spcBef>
          <a:spcPts val="400"/>
        </a:spcBef>
        <a:spcAft>
          <a:spcPts val="800"/>
        </a:spcAft>
        <a:buFont typeface="Courier New" panose="02070309020205020404" pitchFamily="49" charset="0"/>
        <a:buChar char="o"/>
        <a:defRPr sz="2000" kern="1200">
          <a:solidFill>
            <a:schemeClr val="tx1"/>
          </a:solidFill>
          <a:latin typeface="+mn-lt"/>
          <a:ea typeface="+mn-ea"/>
          <a:cs typeface="+mn-cs"/>
        </a:defRPr>
      </a:lvl2pPr>
      <a:lvl3pPr marL="1371600" indent="-457200" algn="l" defTabSz="914400" rtl="0" eaLnBrk="1" latinLnBrk="0" hangingPunct="1">
        <a:lnSpc>
          <a:spcPct val="90000"/>
        </a:lnSpc>
        <a:spcBef>
          <a:spcPts val="0"/>
        </a:spcBef>
        <a:spcAft>
          <a:spcPts val="800"/>
        </a:spcAft>
        <a:buFont typeface="+mj-lt"/>
        <a:buAutoNum type="alphaLcParen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AFBB6E89-0DC4-4F1E-A461-AE0B762FBA90}"/>
              </a:ext>
            </a:extLst>
          </p:cNvPr>
          <p:cNvSpPr/>
          <p:nvPr userDrawn="1"/>
        </p:nvSpPr>
        <p:spPr>
          <a:xfrm>
            <a:off x="0" y="6311900"/>
            <a:ext cx="12192000" cy="546100"/>
          </a:xfrm>
          <a:prstGeom prst="rect">
            <a:avLst/>
          </a:prstGeom>
          <a:solidFill>
            <a:srgbClr val="4B5F6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solidFill>
                <a:schemeClr val="bg1"/>
              </a:solidFill>
            </a:endParaRPr>
          </a:p>
        </p:txBody>
      </p:sp>
      <p:sp>
        <p:nvSpPr>
          <p:cNvPr id="2" name="Title Placeholder 1">
            <a:extLst>
              <a:ext uri="{FF2B5EF4-FFF2-40B4-BE49-F238E27FC236}">
                <a16:creationId xmlns:a16="http://schemas.microsoft.com/office/drawing/2014/main" id="{AF5A01CA-C9DF-42D5-A672-33642950A611}"/>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dirty="0"/>
          </a:p>
        </p:txBody>
      </p:sp>
      <p:sp>
        <p:nvSpPr>
          <p:cNvPr id="3" name="Text Placeholder 2">
            <a:extLst>
              <a:ext uri="{FF2B5EF4-FFF2-40B4-BE49-F238E27FC236}">
                <a16:creationId xmlns:a16="http://schemas.microsoft.com/office/drawing/2014/main" id="{5300BF3D-0127-4CA4-814A-790BBAE82C7F}"/>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5" name="Footer Placeholder 4">
            <a:extLst>
              <a:ext uri="{FF2B5EF4-FFF2-40B4-BE49-F238E27FC236}">
                <a16:creationId xmlns:a16="http://schemas.microsoft.com/office/drawing/2014/main" id="{159E3A38-1821-4743-B9BE-3DF3D3D17448}"/>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bg1"/>
                </a:solidFill>
              </a:defRPr>
            </a:lvl1pPr>
          </a:lstStyle>
          <a:p>
            <a:r>
              <a:rPr lang="en-GB"/>
              <a:t>[CLASSIFICATION]</a:t>
            </a:r>
            <a:endParaRPr lang="en-GB" dirty="0"/>
          </a:p>
        </p:txBody>
      </p:sp>
      <p:sp>
        <p:nvSpPr>
          <p:cNvPr id="6" name="Slide Number Placeholder 5">
            <a:extLst>
              <a:ext uri="{FF2B5EF4-FFF2-40B4-BE49-F238E27FC236}">
                <a16:creationId xmlns:a16="http://schemas.microsoft.com/office/drawing/2014/main" id="{C49A14AD-E276-4EDA-BDEA-F804CAD79220}"/>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bg1"/>
                </a:solidFill>
              </a:defRPr>
            </a:lvl1pPr>
          </a:lstStyle>
          <a:p>
            <a:fld id="{875F93BD-CCE1-4EEF-89EC-C9A1A4C62589}" type="slidenum">
              <a:rPr lang="en-GB" smtClean="0"/>
              <a:pPr/>
              <a:t>‹#›</a:t>
            </a:fld>
            <a:endParaRPr lang="en-GB" dirty="0"/>
          </a:p>
        </p:txBody>
      </p:sp>
      <p:sp>
        <p:nvSpPr>
          <p:cNvPr id="8" name="Rectangle 7">
            <a:extLst>
              <a:ext uri="{FF2B5EF4-FFF2-40B4-BE49-F238E27FC236}">
                <a16:creationId xmlns:a16="http://schemas.microsoft.com/office/drawing/2014/main" id="{EDD5A764-2CFB-4221-88CE-E84BFCD01FB1}"/>
              </a:ext>
            </a:extLst>
          </p:cNvPr>
          <p:cNvSpPr/>
          <p:nvPr userDrawn="1"/>
        </p:nvSpPr>
        <p:spPr>
          <a:xfrm>
            <a:off x="0" y="0"/>
            <a:ext cx="12192000" cy="546100"/>
          </a:xfrm>
          <a:prstGeom prst="rect">
            <a:avLst/>
          </a:prstGeom>
          <a:solidFill>
            <a:srgbClr val="4B5F6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10" name="Picture 9">
            <a:extLst>
              <a:ext uri="{FF2B5EF4-FFF2-40B4-BE49-F238E27FC236}">
                <a16:creationId xmlns:a16="http://schemas.microsoft.com/office/drawing/2014/main" id="{0CF570EC-2C63-4B5D-A5E4-4E765A4E41F5}"/>
              </a:ext>
            </a:extLst>
          </p:cNvPr>
          <p:cNvPicPr>
            <a:picLocks noChangeAspect="1"/>
          </p:cNvPicPr>
          <p:nvPr userDrawn="1"/>
        </p:nvPicPr>
        <p:blipFill>
          <a:blip r:embed="rId12">
            <a:extLst>
              <a:ext uri="{28A0092B-C50C-407E-A947-70E740481C1C}">
                <a14:useLocalDpi xmlns:a14="http://schemas.microsoft.com/office/drawing/2010/main" val="0"/>
              </a:ext>
            </a:extLst>
          </a:blip>
          <a:stretch>
            <a:fillRect/>
          </a:stretch>
        </p:blipFill>
        <p:spPr>
          <a:xfrm>
            <a:off x="8358809" y="-1019125"/>
            <a:ext cx="3715578" cy="2633564"/>
          </a:xfrm>
          <a:prstGeom prst="rect">
            <a:avLst/>
          </a:prstGeom>
        </p:spPr>
      </p:pic>
      <p:sp>
        <p:nvSpPr>
          <p:cNvPr id="9" name="TextBox 8">
            <a:extLst>
              <a:ext uri="{FF2B5EF4-FFF2-40B4-BE49-F238E27FC236}">
                <a16:creationId xmlns:a16="http://schemas.microsoft.com/office/drawing/2014/main" id="{82CCB78C-34DD-4C21-9B4D-42AAC5224BEB}"/>
              </a:ext>
            </a:extLst>
          </p:cNvPr>
          <p:cNvSpPr txBox="1"/>
          <p:nvPr userDrawn="1"/>
        </p:nvSpPr>
        <p:spPr>
          <a:xfrm>
            <a:off x="838200" y="6419433"/>
            <a:ext cx="2970229" cy="215444"/>
          </a:xfrm>
          <a:prstGeom prst="rect">
            <a:avLst/>
          </a:prstGeom>
          <a:noFill/>
        </p:spPr>
        <p:txBody>
          <a:bodyPr wrap="square" rtlCol="0" anchor="ctr">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800" b="0" i="0" u="none" strike="noStrike" kern="1200" cap="none" spc="0" normalizeH="0" baseline="0" noProof="0" dirty="0">
                <a:ln>
                  <a:noFill/>
                </a:ln>
                <a:solidFill>
                  <a:schemeClr val="bg1"/>
                </a:solidFill>
                <a:effectLst/>
                <a:uLnTx/>
                <a:uFillTx/>
                <a:latin typeface="+mn-lt"/>
                <a:ea typeface="+mn-ea"/>
                <a:cs typeface="+mn-cs"/>
              </a:rPr>
              <a:t>© Copyright </a:t>
            </a:r>
            <a:r>
              <a:rPr kumimoji="0" lang="en-GB" sz="800" b="0" i="0" u="none" strike="noStrike" kern="1200" cap="none" spc="0" normalizeH="0" baseline="0" noProof="0" dirty="0">
                <a:ln>
                  <a:noFill/>
                </a:ln>
                <a:solidFill>
                  <a:schemeClr val="bg1"/>
                </a:solidFill>
                <a:effectLst/>
                <a:uLnTx/>
                <a:uFillTx/>
                <a:latin typeface="+mn-lt"/>
                <a:ea typeface="+mn-ea"/>
                <a:cs typeface="+mn-cs"/>
              </a:rPr>
              <a:t>Trimetis Ltd. 2023 All Rights Reserved.</a:t>
            </a:r>
          </a:p>
        </p:txBody>
      </p:sp>
    </p:spTree>
    <p:extLst>
      <p:ext uri="{BB962C8B-B14F-4D97-AF65-F5344CB8AC3E}">
        <p14:creationId xmlns:p14="http://schemas.microsoft.com/office/powerpoint/2010/main" val="4253914443"/>
      </p:ext>
    </p:extLst>
  </p:cSld>
  <p:clrMap bg1="lt1" tx1="dk1" bg2="lt2" tx2="dk2" accent1="accent1" accent2="accent2" accent3="accent3" accent4="accent4" accent5="accent5" accent6="accent6" hlink="hlink" folHlink="folHlink"/>
  <p:sldLayoutIdLst>
    <p:sldLayoutId id="2147483722" r:id="rId1"/>
    <p:sldLayoutId id="2147483723" r:id="rId2"/>
    <p:sldLayoutId id="2147483724" r:id="rId3"/>
    <p:sldLayoutId id="2147483725" r:id="rId4"/>
    <p:sldLayoutId id="2147483726" r:id="rId5"/>
    <p:sldLayoutId id="2147483727" r:id="rId6"/>
    <p:sldLayoutId id="2147483728" r:id="rId7"/>
    <p:sldLayoutId id="2147483729" r:id="rId8"/>
    <p:sldLayoutId id="2147483730" r:id="rId9"/>
    <p:sldLayoutId id="2147483731" r:id="rId10"/>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hyperlink" Target="mailto:nicola.turner@trimetis.co.uk" TargetMode="External"/><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4.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3.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6.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3.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7.xml.rels><?xml version="1.0" encoding="UTF-8" standalone="yes"?>
<Relationships xmlns="http://schemas.openxmlformats.org/package/2006/relationships"><Relationship Id="rId8" Type="http://schemas.openxmlformats.org/officeDocument/2006/relationships/image" Target="../media/image10.jpeg"/><Relationship Id="rId3" Type="http://schemas.openxmlformats.org/officeDocument/2006/relationships/image" Target="../media/image5.jpeg"/><Relationship Id="rId7" Type="http://schemas.openxmlformats.org/officeDocument/2006/relationships/image" Target="../media/image9.jpeg"/><Relationship Id="rId2" Type="http://schemas.openxmlformats.org/officeDocument/2006/relationships/notesSlide" Target="../notesSlides/notesSlide1.xml"/><Relationship Id="rId1" Type="http://schemas.openxmlformats.org/officeDocument/2006/relationships/slideLayout" Target="../slideLayouts/slideLayout3.xml"/><Relationship Id="rId6" Type="http://schemas.openxmlformats.org/officeDocument/2006/relationships/image" Target="../media/image8.jpeg"/><Relationship Id="rId5" Type="http://schemas.openxmlformats.org/officeDocument/2006/relationships/image" Target="../media/image7.jpeg"/><Relationship Id="rId4" Type="http://schemas.openxmlformats.org/officeDocument/2006/relationships/image" Target="../media/image6.jpeg"/><Relationship Id="rId9" Type="http://schemas.openxmlformats.org/officeDocument/2006/relationships/image" Target="../media/image11.jpeg"/></Relationships>
</file>

<file path=ppt/slides/_rels/slide8.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3.xml"/></Relationships>
</file>

<file path=ppt/slides/_rels/slide9.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3.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1.xml.rels><?xml version="1.0" encoding="UTF-8" standalone="yes"?>
<Relationships xmlns="http://schemas.openxmlformats.org/package/2006/relationships"><Relationship Id="rId2" Type="http://schemas.openxmlformats.org/officeDocument/2006/relationships/image" Target="../media/image14.jpeg"/><Relationship Id="rId1" Type="http://schemas.openxmlformats.org/officeDocument/2006/relationships/slideLayout" Target="../slideLayouts/slideLayout3.xml"/></Relationships>
</file>

<file path=ppt/slides/_rels/slide12.xml.rels><?xml version="1.0" encoding="UTF-8" standalone="yes"?>
<Relationships xmlns="http://schemas.openxmlformats.org/package/2006/relationships"><Relationship Id="rId2" Type="http://schemas.openxmlformats.org/officeDocument/2006/relationships/image" Target="../media/image15.jpeg"/><Relationship Id="rId1" Type="http://schemas.openxmlformats.org/officeDocument/2006/relationships/slideLayout" Target="../slideLayouts/slideLayout3.xml"/></Relationships>
</file>

<file path=ppt/slides/_rels/slide13.xml.rels><?xml version="1.0" encoding="UTF-8" standalone="yes"?>
<Relationships xmlns="http://schemas.openxmlformats.org/package/2006/relationships"><Relationship Id="rId2" Type="http://schemas.openxmlformats.org/officeDocument/2006/relationships/image" Target="../media/image16.jpeg"/><Relationship Id="rId1" Type="http://schemas.openxmlformats.org/officeDocument/2006/relationships/slideLayout" Target="../slideLayouts/slideLayout3.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6.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Layout" Target="../slideLayouts/slideLayout3.xml"/></Relationships>
</file>

<file path=ppt/slides/_rels/slide17.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Layout" Target="../slideLayouts/slideLayout3.xml"/></Relationships>
</file>

<file path=ppt/slides/_rels/slide18.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Layout" Target="../slideLayouts/slideLayout3.xml"/></Relationships>
</file>

<file path=ppt/slides/_rels/slide19.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3.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21.xml.rels><?xml version="1.0" encoding="UTF-8" standalone="yes"?>
<Relationships xmlns="http://schemas.openxmlformats.org/package/2006/relationships"><Relationship Id="rId3" Type="http://schemas.openxmlformats.org/officeDocument/2006/relationships/hyperlink" Target="https://www.youtube.com/watch?v=-FYvWTO70FE" TargetMode="External"/><Relationship Id="rId2" Type="http://schemas.openxmlformats.org/officeDocument/2006/relationships/hyperlink" Target="https://www.youtube.com/watch?v=p0aGBPdpMTM" TargetMode="External"/><Relationship Id="rId1" Type="http://schemas.openxmlformats.org/officeDocument/2006/relationships/slideLayout" Target="../slideLayouts/slideLayout3.xml"/><Relationship Id="rId4" Type="http://schemas.openxmlformats.org/officeDocument/2006/relationships/hyperlink" Target="https://www.youtube.com/watch?v=aSZ9fuRzers" TargetMode="External"/></Relationships>
</file>

<file path=ppt/slides/_rels/slide22.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3.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26.xml.rels><?xml version="1.0" encoding="UTF-8" standalone="yes"?>
<Relationships xmlns="http://schemas.openxmlformats.org/package/2006/relationships"><Relationship Id="rId3" Type="http://schemas.openxmlformats.org/officeDocument/2006/relationships/image" Target="../media/image20.emf"/><Relationship Id="rId2" Type="http://schemas.openxmlformats.org/officeDocument/2006/relationships/notesSlide" Target="../notesSlides/notesSlide2.xml"/><Relationship Id="rId1" Type="http://schemas.openxmlformats.org/officeDocument/2006/relationships/slideLayout" Target="../slideLayouts/slideLayout3.xml"/></Relationships>
</file>

<file path=ppt/slides/_rels/slide27.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3.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29.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Layout" Target="../slideLayouts/slideLayout3.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31.xml.rels><?xml version="1.0" encoding="UTF-8" standalone="yes"?>
<Relationships xmlns="http://schemas.openxmlformats.org/package/2006/relationships"><Relationship Id="rId2" Type="http://schemas.openxmlformats.org/officeDocument/2006/relationships/hyperlink" Target="https://www.hse.gov.uk/humanfactors/assets/docs/pifs.pdf" TargetMode="External"/><Relationship Id="rId1" Type="http://schemas.openxmlformats.org/officeDocument/2006/relationships/slideLayout" Target="../slideLayouts/slideLayout3.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33.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Layout" Target="../slideLayouts/slideLayout3.xml"/></Relationships>
</file>

<file path=ppt/slides/_rels/slide34.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notesSlide" Target="../notesSlides/notesSlide3.xml"/><Relationship Id="rId1" Type="http://schemas.openxmlformats.org/officeDocument/2006/relationships/slideLayout" Target="../slideLayouts/slideLayout3.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37.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32.xml"/></Relationships>
</file>

<file path=ppt/slides/_rels/slide38.xml.rels><?xml version="1.0" encoding="UTF-8" standalone="yes"?>
<Relationships xmlns="http://schemas.openxmlformats.org/package/2006/relationships"><Relationship Id="rId3" Type="http://schemas.openxmlformats.org/officeDocument/2006/relationships/chart" Target="../charts/chart1.xml"/><Relationship Id="rId2" Type="http://schemas.openxmlformats.org/officeDocument/2006/relationships/notesSlide" Target="../notesSlides/notesSlide5.xml"/><Relationship Id="rId1" Type="http://schemas.openxmlformats.org/officeDocument/2006/relationships/slideLayout" Target="../slideLayouts/slideLayout3.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40.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Layout" Target="../slideLayouts/slideLayout3.xml"/></Relationships>
</file>

<file path=ppt/slides/_rels/slide41.xml.rels><?xml version="1.0" encoding="UTF-8" standalone="yes"?>
<Relationships xmlns="http://schemas.openxmlformats.org/package/2006/relationships"><Relationship Id="rId2" Type="http://schemas.openxmlformats.org/officeDocument/2006/relationships/image" Target="../media/image25.png"/><Relationship Id="rId1" Type="http://schemas.openxmlformats.org/officeDocument/2006/relationships/slideLayout" Target="../slideLayouts/slideLayout3.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43.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3.xml"/></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45.xml.rels><?xml version="1.0" encoding="UTF-8" standalone="yes"?>
<Relationships xmlns="http://schemas.openxmlformats.org/package/2006/relationships"><Relationship Id="rId2" Type="http://schemas.openxmlformats.org/officeDocument/2006/relationships/hyperlink" Target="https://www.youtube.com/watch?v=IGQmdoK_ZfY" TargetMode="External"/><Relationship Id="rId1" Type="http://schemas.openxmlformats.org/officeDocument/2006/relationships/slideLayout" Target="../slideLayouts/slideLayout3.xml"/></Relationships>
</file>

<file path=ppt/slides/_rels/slide46.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47.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48.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49.xml.rels><?xml version="1.0" encoding="UTF-8" standalone="yes"?>
<Relationships xmlns="http://schemas.openxmlformats.org/package/2006/relationships"><Relationship Id="rId1" Type="http://schemas.openxmlformats.org/officeDocument/2006/relationships/slideLayout" Target="../slideLayouts/slideLayout20.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ubtitle 1">
            <a:extLst>
              <a:ext uri="{FF2B5EF4-FFF2-40B4-BE49-F238E27FC236}">
                <a16:creationId xmlns:a16="http://schemas.microsoft.com/office/drawing/2014/main" id="{1B674BED-F4E3-BD65-94AA-ED1479F217FA}"/>
              </a:ext>
            </a:extLst>
          </p:cNvPr>
          <p:cNvSpPr>
            <a:spLocks noGrp="1"/>
          </p:cNvSpPr>
          <p:nvPr>
            <p:ph type="subTitle" idx="1"/>
          </p:nvPr>
        </p:nvSpPr>
        <p:spPr>
          <a:xfrm>
            <a:off x="838200" y="1828800"/>
            <a:ext cx="9144000" cy="1306286"/>
          </a:xfrm>
        </p:spPr>
        <p:txBody>
          <a:bodyPr>
            <a:normAutofit/>
          </a:bodyPr>
          <a:lstStyle/>
          <a:p>
            <a:pPr algn="l"/>
            <a:r>
              <a:rPr lang="en-GB" i="1" dirty="0"/>
              <a:t>Nicola Turner  </a:t>
            </a:r>
          </a:p>
          <a:p>
            <a:pPr algn="l"/>
            <a:r>
              <a:rPr lang="en-GB" sz="2000" i="1" dirty="0">
                <a:solidFill>
                  <a:schemeClr val="bg2"/>
                </a:solidFill>
                <a:hlinkClick r:id="rId2">
                  <a:extLst>
                    <a:ext uri="{A12FA001-AC4F-418D-AE19-62706E023703}">
                      <ahyp:hlinkClr xmlns:ahyp="http://schemas.microsoft.com/office/drawing/2018/hyperlinkcolor" val="tx"/>
                    </a:ext>
                  </a:extLst>
                </a:hlinkClick>
              </a:rPr>
              <a:t>nicola.turner@trimetis.co.uk</a:t>
            </a:r>
            <a:r>
              <a:rPr lang="en-GB" sz="2000" i="1" dirty="0">
                <a:solidFill>
                  <a:schemeClr val="bg2"/>
                </a:solidFill>
              </a:rPr>
              <a:t> </a:t>
            </a:r>
          </a:p>
        </p:txBody>
      </p:sp>
      <p:sp>
        <p:nvSpPr>
          <p:cNvPr id="3" name="Title 2">
            <a:extLst>
              <a:ext uri="{FF2B5EF4-FFF2-40B4-BE49-F238E27FC236}">
                <a16:creationId xmlns:a16="http://schemas.microsoft.com/office/drawing/2014/main" id="{2C2361D0-4C48-280E-781B-789241B4E0C6}"/>
              </a:ext>
            </a:extLst>
          </p:cNvPr>
          <p:cNvSpPr>
            <a:spLocks noGrp="1"/>
          </p:cNvSpPr>
          <p:nvPr>
            <p:ph type="title"/>
          </p:nvPr>
        </p:nvSpPr>
        <p:spPr/>
        <p:txBody>
          <a:bodyPr/>
          <a:lstStyle/>
          <a:p>
            <a:r>
              <a:rPr lang="en-GB" dirty="0"/>
              <a:t>Human Factors in Product and Process Design</a:t>
            </a:r>
          </a:p>
        </p:txBody>
      </p:sp>
      <p:pic>
        <p:nvPicPr>
          <p:cNvPr id="1026" name="Picture 2" descr="Hacking and human error: Two enemies of HIPAA compliance">
            <a:extLst>
              <a:ext uri="{FF2B5EF4-FFF2-40B4-BE49-F238E27FC236}">
                <a16:creationId xmlns:a16="http://schemas.microsoft.com/office/drawing/2014/main" id="{54458114-3089-A903-F58E-B3EE7654A968}"/>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976052" y="3135086"/>
            <a:ext cx="4239895" cy="314281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41461763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392A41-CC17-F37E-4110-F6628F7E85F5}"/>
              </a:ext>
            </a:extLst>
          </p:cNvPr>
          <p:cNvSpPr>
            <a:spLocks noGrp="1"/>
          </p:cNvSpPr>
          <p:nvPr>
            <p:ph type="title"/>
          </p:nvPr>
        </p:nvSpPr>
        <p:spPr/>
        <p:txBody>
          <a:bodyPr/>
          <a:lstStyle/>
          <a:p>
            <a:r>
              <a:rPr lang="en-GB" dirty="0"/>
              <a:t>Introduction</a:t>
            </a:r>
          </a:p>
        </p:txBody>
      </p:sp>
      <p:sp>
        <p:nvSpPr>
          <p:cNvPr id="3" name="Content Placeholder 2">
            <a:extLst>
              <a:ext uri="{FF2B5EF4-FFF2-40B4-BE49-F238E27FC236}">
                <a16:creationId xmlns:a16="http://schemas.microsoft.com/office/drawing/2014/main" id="{EE9D1CE9-35E1-D667-A4E6-BE5E09A788B7}"/>
              </a:ext>
            </a:extLst>
          </p:cNvPr>
          <p:cNvSpPr>
            <a:spLocks noGrp="1"/>
          </p:cNvSpPr>
          <p:nvPr>
            <p:ph sz="half" idx="1"/>
          </p:nvPr>
        </p:nvSpPr>
        <p:spPr>
          <a:xfrm>
            <a:off x="6172200" y="1916112"/>
            <a:ext cx="5181600" cy="4351338"/>
          </a:xfrm>
        </p:spPr>
        <p:txBody>
          <a:bodyPr/>
          <a:lstStyle/>
          <a:p>
            <a:pPr marL="0" indent="0">
              <a:buNone/>
            </a:pPr>
            <a:r>
              <a:rPr lang="en-GB" sz="1800" dirty="0">
                <a:latin typeface="Univers" panose="020B0503020202020204" pitchFamily="34" charset="0"/>
              </a:rPr>
              <a:t>Aims:</a:t>
            </a:r>
          </a:p>
          <a:p>
            <a:r>
              <a:rPr lang="en-GB" sz="1800" dirty="0">
                <a:latin typeface="Univers" panose="020B0503020202020204" pitchFamily="34" charset="0"/>
              </a:rPr>
              <a:t>Develop awareness of the variability of human performance.</a:t>
            </a:r>
          </a:p>
          <a:p>
            <a:r>
              <a:rPr lang="en-GB" sz="1800" dirty="0">
                <a:latin typeface="Univers" panose="020B0503020202020204" pitchFamily="34" charset="0"/>
              </a:rPr>
              <a:t>Understand what influences human performance in a way that can impact safety and quality.</a:t>
            </a:r>
          </a:p>
          <a:p>
            <a:r>
              <a:rPr lang="en-GB" sz="1800" dirty="0">
                <a:latin typeface="Univers" panose="020B0503020202020204" pitchFamily="34" charset="0"/>
              </a:rPr>
              <a:t>Understand ways to integrate human factors in design.</a:t>
            </a:r>
          </a:p>
          <a:p>
            <a:endParaRPr lang="en-GB" sz="1800" dirty="0">
              <a:latin typeface="Univers" panose="020B0503020202020204" pitchFamily="34" charset="0"/>
            </a:endParaRPr>
          </a:p>
        </p:txBody>
      </p:sp>
      <p:sp>
        <p:nvSpPr>
          <p:cNvPr id="4" name="Content Placeholder 3">
            <a:extLst>
              <a:ext uri="{FF2B5EF4-FFF2-40B4-BE49-F238E27FC236}">
                <a16:creationId xmlns:a16="http://schemas.microsoft.com/office/drawing/2014/main" id="{C21ABFA3-28D1-B6CB-A1BE-F725181A5D5F}"/>
              </a:ext>
            </a:extLst>
          </p:cNvPr>
          <p:cNvSpPr>
            <a:spLocks noGrp="1"/>
          </p:cNvSpPr>
          <p:nvPr>
            <p:ph sz="half" idx="2"/>
          </p:nvPr>
        </p:nvSpPr>
        <p:spPr>
          <a:xfrm>
            <a:off x="914400" y="1916112"/>
            <a:ext cx="5181600" cy="4351338"/>
          </a:xfrm>
        </p:spPr>
        <p:txBody>
          <a:bodyPr>
            <a:normAutofit/>
          </a:bodyPr>
          <a:lstStyle/>
          <a:p>
            <a:pPr marL="0" indent="0">
              <a:buNone/>
            </a:pPr>
            <a:r>
              <a:rPr lang="en-GB" sz="1800" dirty="0">
                <a:latin typeface="Univers" panose="020B0503020202020204" pitchFamily="34" charset="0"/>
              </a:rPr>
              <a:t>Agenda:</a:t>
            </a:r>
          </a:p>
          <a:p>
            <a:r>
              <a:rPr lang="en-GB" sz="1800" dirty="0">
                <a:latin typeface="Univers" panose="020B0503020202020204" pitchFamily="34" charset="0"/>
              </a:rPr>
              <a:t>What is “Human Factors”?</a:t>
            </a:r>
          </a:p>
          <a:p>
            <a:r>
              <a:rPr lang="en-GB" sz="1800" dirty="0">
                <a:latin typeface="Univers" panose="020B0503020202020204" pitchFamily="34" charset="0"/>
              </a:rPr>
              <a:t>Factors influencing human performance</a:t>
            </a:r>
          </a:p>
          <a:p>
            <a:r>
              <a:rPr lang="en-GB" sz="1800" dirty="0">
                <a:latin typeface="Univers" panose="020B0503020202020204" pitchFamily="34" charset="0"/>
              </a:rPr>
              <a:t>Human Reliability Analysis - error prediction techniques</a:t>
            </a:r>
          </a:p>
          <a:p>
            <a:r>
              <a:rPr lang="en-GB" sz="1800" dirty="0">
                <a:latin typeface="Univers" panose="020B0503020202020204" pitchFamily="34" charset="0"/>
              </a:rPr>
              <a:t>Human Factors Integration in design</a:t>
            </a:r>
          </a:p>
          <a:p>
            <a:endParaRPr lang="en-GB" sz="1800" dirty="0">
              <a:latin typeface="Univers" panose="020B0503020202020204" pitchFamily="34" charset="0"/>
            </a:endParaRPr>
          </a:p>
        </p:txBody>
      </p:sp>
    </p:spTree>
    <p:extLst>
      <p:ext uri="{BB962C8B-B14F-4D97-AF65-F5344CB8AC3E}">
        <p14:creationId xmlns:p14="http://schemas.microsoft.com/office/powerpoint/2010/main" val="121388505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547315-D032-5AE6-3AEE-9C6BDDBD68A9}"/>
              </a:ext>
            </a:extLst>
          </p:cNvPr>
          <p:cNvSpPr>
            <a:spLocks noGrp="1"/>
          </p:cNvSpPr>
          <p:nvPr>
            <p:ph type="title"/>
          </p:nvPr>
        </p:nvSpPr>
        <p:spPr/>
        <p:txBody>
          <a:bodyPr/>
          <a:lstStyle/>
          <a:p>
            <a:r>
              <a:rPr lang="en-GB" dirty="0"/>
              <a:t>What is “Human Factors”?</a:t>
            </a:r>
          </a:p>
        </p:txBody>
      </p:sp>
      <p:sp>
        <p:nvSpPr>
          <p:cNvPr id="3" name="Content Placeholder 2">
            <a:extLst>
              <a:ext uri="{FF2B5EF4-FFF2-40B4-BE49-F238E27FC236}">
                <a16:creationId xmlns:a16="http://schemas.microsoft.com/office/drawing/2014/main" id="{8648AF77-10FE-8575-A0B8-173A2031434C}"/>
              </a:ext>
            </a:extLst>
          </p:cNvPr>
          <p:cNvSpPr>
            <a:spLocks noGrp="1"/>
          </p:cNvSpPr>
          <p:nvPr>
            <p:ph idx="1"/>
          </p:nvPr>
        </p:nvSpPr>
        <p:spPr/>
        <p:txBody>
          <a:bodyPr>
            <a:normAutofit/>
          </a:bodyPr>
          <a:lstStyle/>
          <a:p>
            <a:pPr marL="0" indent="0">
              <a:buNone/>
            </a:pPr>
            <a:r>
              <a:rPr lang="en-GB" sz="1800" noProof="0" dirty="0"/>
              <a:t>Human Factors is a science-based discipline that brings together knowledge of physiology, psychology, engineering and statistics to ensure that designs complement the strengths and abilities of people and minimise the effects of their limitations.</a:t>
            </a:r>
          </a:p>
          <a:p>
            <a:pPr marL="0" indent="0">
              <a:buNone/>
            </a:pPr>
            <a:r>
              <a:rPr lang="en-GB" sz="1800" dirty="0"/>
              <a:t>Design for variability in people, e.g. age, size, strength, cognitive ability, experience, cultural expectations, goals.</a:t>
            </a:r>
          </a:p>
          <a:p>
            <a:pPr marL="0" indent="0">
              <a:buNone/>
            </a:pPr>
            <a:r>
              <a:rPr lang="en-US" sz="1800" i="1" dirty="0"/>
              <a:t>People also often refer to things that influence human performance as "Human Factors“ or “Human Influences”</a:t>
            </a:r>
            <a:endParaRPr lang="en-GB" sz="1800" i="1" dirty="0"/>
          </a:p>
          <a:p>
            <a:pPr marL="0" indent="0">
              <a:buNone/>
            </a:pPr>
            <a:endParaRPr lang="en-GB" sz="1800" noProof="0" dirty="0"/>
          </a:p>
        </p:txBody>
      </p:sp>
    </p:spTree>
    <p:extLst>
      <p:ext uri="{BB962C8B-B14F-4D97-AF65-F5344CB8AC3E}">
        <p14:creationId xmlns:p14="http://schemas.microsoft.com/office/powerpoint/2010/main" val="316929702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26E129-A4E4-D76A-1531-BCE75EDD60C3}"/>
              </a:ext>
            </a:extLst>
          </p:cNvPr>
          <p:cNvSpPr>
            <a:spLocks noGrp="1"/>
          </p:cNvSpPr>
          <p:nvPr>
            <p:ph type="title"/>
          </p:nvPr>
        </p:nvSpPr>
        <p:spPr/>
        <p:txBody>
          <a:bodyPr/>
          <a:lstStyle/>
          <a:p>
            <a:r>
              <a:rPr lang="en-GB" dirty="0"/>
              <a:t>Variability in performance</a:t>
            </a:r>
          </a:p>
        </p:txBody>
      </p:sp>
      <p:sp>
        <p:nvSpPr>
          <p:cNvPr id="3" name="Content Placeholder 2">
            <a:extLst>
              <a:ext uri="{FF2B5EF4-FFF2-40B4-BE49-F238E27FC236}">
                <a16:creationId xmlns:a16="http://schemas.microsoft.com/office/drawing/2014/main" id="{A67DAD00-1412-861B-08D6-1E239D13C906}"/>
              </a:ext>
            </a:extLst>
          </p:cNvPr>
          <p:cNvSpPr>
            <a:spLocks noGrp="1"/>
          </p:cNvSpPr>
          <p:nvPr>
            <p:ph idx="1"/>
          </p:nvPr>
        </p:nvSpPr>
        <p:spPr>
          <a:xfrm>
            <a:off x="838200" y="2005012"/>
            <a:ext cx="6839585" cy="4182428"/>
          </a:xfrm>
        </p:spPr>
        <p:txBody>
          <a:bodyPr/>
          <a:lstStyle/>
          <a:p>
            <a:pPr>
              <a:spcBef>
                <a:spcPts val="600"/>
              </a:spcBef>
              <a:spcAft>
                <a:spcPts val="0"/>
              </a:spcAft>
            </a:pPr>
            <a:r>
              <a:rPr lang="en-GB" dirty="0"/>
              <a:t>People are inherently flexible, creative, and innovative.</a:t>
            </a:r>
          </a:p>
          <a:p>
            <a:pPr lvl="1">
              <a:spcBef>
                <a:spcPts val="600"/>
              </a:spcBef>
              <a:spcAft>
                <a:spcPts val="0"/>
              </a:spcAft>
              <a:buFont typeface="Univers" panose="020B0503020202020204" pitchFamily="34" charset="0"/>
              <a:buChar char="–"/>
            </a:pPr>
            <a:r>
              <a:rPr lang="en-GB" sz="1800" dirty="0"/>
              <a:t>Solve complex problems.</a:t>
            </a:r>
          </a:p>
          <a:p>
            <a:pPr lvl="1">
              <a:spcBef>
                <a:spcPts val="600"/>
              </a:spcBef>
              <a:spcAft>
                <a:spcPts val="0"/>
              </a:spcAft>
              <a:buFont typeface="Univers" panose="020B0503020202020204" pitchFamily="34" charset="0"/>
              <a:buChar char="–"/>
            </a:pPr>
            <a:r>
              <a:rPr lang="en-GB" sz="1800" dirty="0"/>
              <a:t>Adapt to uncertainty.</a:t>
            </a:r>
          </a:p>
          <a:p>
            <a:pPr lvl="1">
              <a:spcBef>
                <a:spcPts val="600"/>
              </a:spcBef>
              <a:spcAft>
                <a:spcPts val="0"/>
              </a:spcAft>
              <a:buFont typeface="Univers" panose="020B0503020202020204" pitchFamily="34" charset="0"/>
              <a:buChar char="–"/>
            </a:pPr>
            <a:r>
              <a:rPr lang="en-GB" sz="1800" dirty="0"/>
              <a:t>Response to unexpected events.</a:t>
            </a:r>
          </a:p>
          <a:p>
            <a:pPr lvl="1">
              <a:spcBef>
                <a:spcPts val="600"/>
              </a:spcBef>
              <a:spcAft>
                <a:spcPts val="0"/>
              </a:spcAft>
              <a:buFont typeface="Univers" panose="020B0503020202020204" pitchFamily="34" charset="0"/>
              <a:buChar char="–"/>
            </a:pPr>
            <a:r>
              <a:rPr lang="en-GB" sz="1800" dirty="0"/>
              <a:t>They can stop potential accidents through resourcefulness and ingenuity.</a:t>
            </a:r>
          </a:p>
          <a:p>
            <a:pPr lvl="1">
              <a:spcBef>
                <a:spcPts val="600"/>
              </a:spcBef>
              <a:spcAft>
                <a:spcPts val="0"/>
              </a:spcAft>
              <a:buFont typeface="Univers" panose="020B0503020202020204" pitchFamily="34" charset="0"/>
              <a:buChar char="–"/>
            </a:pPr>
            <a:r>
              <a:rPr lang="en-GB" sz="1800" dirty="0"/>
              <a:t>Significantly improve rescue situations.</a:t>
            </a:r>
          </a:p>
          <a:p>
            <a:pPr lvl="1">
              <a:spcBef>
                <a:spcPts val="600"/>
              </a:spcBef>
              <a:spcAft>
                <a:spcPts val="600"/>
              </a:spcAft>
            </a:pPr>
            <a:endParaRPr lang="en-GB" dirty="0"/>
          </a:p>
        </p:txBody>
      </p:sp>
      <p:pic>
        <p:nvPicPr>
          <p:cNvPr id="2050" name="Picture 2" descr="Why the Fitts list has persisted throughout the history of function  allocation | Cognition, Technology &amp; Work">
            <a:extLst>
              <a:ext uri="{FF2B5EF4-FFF2-40B4-BE49-F238E27FC236}">
                <a16:creationId xmlns:a16="http://schemas.microsoft.com/office/drawing/2014/main" id="{507B1F62-BE51-2BE5-F3A7-A16FB955145C}"/>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677785" y="2304891"/>
            <a:ext cx="4253047" cy="1791335"/>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9DDF0037-24F8-3785-DA67-66007A2571A6}"/>
              </a:ext>
            </a:extLst>
          </p:cNvPr>
          <p:cNvSpPr txBox="1"/>
          <p:nvPr/>
        </p:nvSpPr>
        <p:spPr>
          <a:xfrm>
            <a:off x="9113520" y="4187030"/>
            <a:ext cx="3738880" cy="369332"/>
          </a:xfrm>
          <a:prstGeom prst="rect">
            <a:avLst/>
          </a:prstGeom>
          <a:noFill/>
        </p:spPr>
        <p:txBody>
          <a:bodyPr wrap="square" rtlCol="0">
            <a:spAutoFit/>
          </a:bodyPr>
          <a:lstStyle/>
          <a:p>
            <a:r>
              <a:rPr lang="en-GB" dirty="0" err="1">
                <a:latin typeface="Univers" panose="020B0503020202020204" pitchFamily="34" charset="0"/>
              </a:rPr>
              <a:t>Fitts’</a:t>
            </a:r>
            <a:r>
              <a:rPr lang="en-GB" dirty="0">
                <a:latin typeface="Univers" panose="020B0503020202020204" pitchFamily="34" charset="0"/>
              </a:rPr>
              <a:t> List (1951)</a:t>
            </a:r>
          </a:p>
        </p:txBody>
      </p:sp>
    </p:spTree>
    <p:extLst>
      <p:ext uri="{BB962C8B-B14F-4D97-AF65-F5344CB8AC3E}">
        <p14:creationId xmlns:p14="http://schemas.microsoft.com/office/powerpoint/2010/main" val="241028808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97D79F6-B9BA-9D64-B3C7-11530FA0A122}"/>
              </a:ext>
            </a:extLst>
          </p:cNvPr>
          <p:cNvSpPr>
            <a:spLocks noGrp="1"/>
          </p:cNvSpPr>
          <p:nvPr>
            <p:ph type="title"/>
          </p:nvPr>
        </p:nvSpPr>
        <p:spPr/>
        <p:txBody>
          <a:bodyPr/>
          <a:lstStyle/>
          <a:p>
            <a:r>
              <a:rPr lang="en-GB" dirty="0"/>
              <a:t>…but this can also lead to errors</a:t>
            </a:r>
          </a:p>
        </p:txBody>
      </p:sp>
      <p:sp>
        <p:nvSpPr>
          <p:cNvPr id="3" name="Content Placeholder 2">
            <a:extLst>
              <a:ext uri="{FF2B5EF4-FFF2-40B4-BE49-F238E27FC236}">
                <a16:creationId xmlns:a16="http://schemas.microsoft.com/office/drawing/2014/main" id="{C5E9672F-9B2E-FF3B-306F-3389DFE90AFA}"/>
              </a:ext>
            </a:extLst>
          </p:cNvPr>
          <p:cNvSpPr>
            <a:spLocks noGrp="1"/>
          </p:cNvSpPr>
          <p:nvPr>
            <p:ph idx="1"/>
          </p:nvPr>
        </p:nvSpPr>
        <p:spPr>
          <a:xfrm>
            <a:off x="838200" y="2005012"/>
            <a:ext cx="5403980" cy="4182428"/>
          </a:xfrm>
        </p:spPr>
        <p:txBody>
          <a:bodyPr>
            <a:normAutofit/>
          </a:bodyPr>
          <a:lstStyle/>
          <a:p>
            <a:pPr marL="0" indent="0">
              <a:buNone/>
            </a:pPr>
            <a:r>
              <a:rPr lang="en-GB" sz="1800" dirty="0"/>
              <a:t>Human error can be described as “</a:t>
            </a:r>
            <a:r>
              <a:rPr lang="en-GB" sz="1800" i="1" dirty="0"/>
              <a:t>deviations from procedures or the expected norms for a task</a:t>
            </a:r>
            <a:r>
              <a:rPr lang="en-GB" sz="1800" dirty="0"/>
              <a:t>”.</a:t>
            </a:r>
          </a:p>
          <a:p>
            <a:pPr marL="0" indent="0">
              <a:buNone/>
            </a:pPr>
            <a:r>
              <a:rPr lang="en-GB" sz="1800" dirty="0"/>
              <a:t>No human performance will be 100% accurate. </a:t>
            </a:r>
          </a:p>
          <a:p>
            <a:pPr marL="0" indent="0">
              <a:buNone/>
            </a:pPr>
            <a:r>
              <a:rPr lang="en-GB" sz="1800" dirty="0"/>
              <a:t>We all make errors irrespective of training, experience, or motivation.</a:t>
            </a:r>
          </a:p>
          <a:p>
            <a:pPr marL="0" indent="0">
              <a:buNone/>
            </a:pPr>
            <a:r>
              <a:rPr lang="en-GB" sz="1800" dirty="0"/>
              <a:t>People can be aware of the risks and still misinterpret a situation.</a:t>
            </a:r>
          </a:p>
        </p:txBody>
      </p:sp>
      <p:sp>
        <p:nvSpPr>
          <p:cNvPr id="7" name="TextBox 6">
            <a:extLst>
              <a:ext uri="{FF2B5EF4-FFF2-40B4-BE49-F238E27FC236}">
                <a16:creationId xmlns:a16="http://schemas.microsoft.com/office/drawing/2014/main" id="{B7FB9910-CE97-D5A7-17F9-010F0008B64A}"/>
              </a:ext>
            </a:extLst>
          </p:cNvPr>
          <p:cNvSpPr txBox="1"/>
          <p:nvPr/>
        </p:nvSpPr>
        <p:spPr>
          <a:xfrm>
            <a:off x="6363476" y="1914208"/>
            <a:ext cx="5403980" cy="3508653"/>
          </a:xfrm>
          <a:prstGeom prst="rect">
            <a:avLst/>
          </a:prstGeom>
          <a:noFill/>
        </p:spPr>
        <p:txBody>
          <a:bodyPr wrap="square">
            <a:spAutoFit/>
          </a:bodyPr>
          <a:lstStyle/>
          <a:p>
            <a:pPr marL="0" indent="0">
              <a:spcBef>
                <a:spcPts val="600"/>
              </a:spcBef>
              <a:spcAft>
                <a:spcPts val="600"/>
              </a:spcAft>
              <a:buNone/>
            </a:pPr>
            <a:r>
              <a:rPr lang="en-GB" dirty="0">
                <a:latin typeface="Univers" panose="020B0503020202020204" pitchFamily="34" charset="0"/>
              </a:rPr>
              <a:t>We can:</a:t>
            </a:r>
          </a:p>
          <a:p>
            <a:pPr marL="342900" indent="-342900">
              <a:spcBef>
                <a:spcPts val="600"/>
              </a:spcBef>
              <a:spcAft>
                <a:spcPts val="600"/>
              </a:spcAft>
              <a:buFont typeface="Arial" panose="020B0604020202020204" pitchFamily="34" charset="0"/>
              <a:buChar char="•"/>
            </a:pPr>
            <a:r>
              <a:rPr lang="en-GB" dirty="0">
                <a:latin typeface="Univers" panose="020B0503020202020204" pitchFamily="34" charset="0"/>
              </a:rPr>
              <a:t>Set people up to succeed by considering</a:t>
            </a:r>
          </a:p>
          <a:p>
            <a:pPr lvl="1">
              <a:spcBef>
                <a:spcPts val="600"/>
              </a:spcBef>
              <a:spcAft>
                <a:spcPts val="600"/>
              </a:spcAft>
              <a:buFont typeface="Univers" panose="020B0503020202020204" pitchFamily="34" charset="0"/>
              <a:buChar char="–"/>
            </a:pPr>
            <a:r>
              <a:rPr lang="en-GB" dirty="0">
                <a:latin typeface="Univers" panose="020B0503020202020204" pitchFamily="34" charset="0"/>
              </a:rPr>
              <a:t> How their brains process information.</a:t>
            </a:r>
          </a:p>
          <a:p>
            <a:pPr lvl="1">
              <a:spcBef>
                <a:spcPts val="600"/>
              </a:spcBef>
              <a:spcAft>
                <a:spcPts val="600"/>
              </a:spcAft>
              <a:buFont typeface="Univers" panose="020B0503020202020204" pitchFamily="34" charset="0"/>
              <a:buChar char="–"/>
            </a:pPr>
            <a:r>
              <a:rPr lang="en-GB" dirty="0">
                <a:latin typeface="Univers" panose="020B0503020202020204" pitchFamily="34" charset="0"/>
              </a:rPr>
              <a:t>The design of equipment.</a:t>
            </a:r>
          </a:p>
          <a:p>
            <a:pPr lvl="1">
              <a:spcBef>
                <a:spcPts val="600"/>
              </a:spcBef>
              <a:spcAft>
                <a:spcPts val="600"/>
              </a:spcAft>
              <a:buFont typeface="Univers" panose="020B0503020202020204" pitchFamily="34" charset="0"/>
              <a:buChar char="–"/>
            </a:pPr>
            <a:r>
              <a:rPr lang="en-GB" dirty="0">
                <a:latin typeface="Univers" panose="020B0503020202020204" pitchFamily="34" charset="0"/>
              </a:rPr>
              <a:t>The culture of the organisation. </a:t>
            </a:r>
          </a:p>
          <a:p>
            <a:pPr marL="342900" indent="-342900">
              <a:spcBef>
                <a:spcPts val="600"/>
              </a:spcBef>
              <a:spcAft>
                <a:spcPts val="600"/>
              </a:spcAft>
              <a:buFont typeface="Arial" panose="020B0604020202020204" pitchFamily="34" charset="0"/>
              <a:buChar char="•"/>
            </a:pPr>
            <a:r>
              <a:rPr lang="en-GB" dirty="0">
                <a:latin typeface="Univers" panose="020B0503020202020204" pitchFamily="34" charset="0"/>
              </a:rPr>
              <a:t>Be aware of the risks and put appropriate measures in place.</a:t>
            </a:r>
          </a:p>
          <a:p>
            <a:pPr marL="342900" indent="-342900">
              <a:spcBef>
                <a:spcPts val="600"/>
              </a:spcBef>
              <a:spcAft>
                <a:spcPts val="600"/>
              </a:spcAft>
              <a:buFont typeface="Arial" panose="020B0604020202020204" pitchFamily="34" charset="0"/>
              <a:buChar char="•"/>
            </a:pPr>
            <a:r>
              <a:rPr lang="en-GB" dirty="0">
                <a:latin typeface="Univers" panose="020B0503020202020204" pitchFamily="34" charset="0"/>
              </a:rPr>
              <a:t>Provide ways to recover once an error has been made.</a:t>
            </a:r>
          </a:p>
        </p:txBody>
      </p:sp>
    </p:spTree>
    <p:extLst>
      <p:ext uri="{BB962C8B-B14F-4D97-AF65-F5344CB8AC3E}">
        <p14:creationId xmlns:p14="http://schemas.microsoft.com/office/powerpoint/2010/main" val="336949316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87AEF7-2F55-615B-B128-6FE0118BDA09}"/>
              </a:ext>
            </a:extLst>
          </p:cNvPr>
          <p:cNvSpPr>
            <a:spLocks noGrp="1"/>
          </p:cNvSpPr>
          <p:nvPr>
            <p:ph type="title"/>
          </p:nvPr>
        </p:nvSpPr>
        <p:spPr/>
        <p:txBody>
          <a:bodyPr/>
          <a:lstStyle/>
          <a:p>
            <a:r>
              <a:rPr lang="en-GB" dirty="0"/>
              <a:t>Error taxonomy</a:t>
            </a:r>
          </a:p>
        </p:txBody>
      </p:sp>
      <p:graphicFrame>
        <p:nvGraphicFramePr>
          <p:cNvPr id="4" name="Diagram 3">
            <a:extLst>
              <a:ext uri="{FF2B5EF4-FFF2-40B4-BE49-F238E27FC236}">
                <a16:creationId xmlns:a16="http://schemas.microsoft.com/office/drawing/2014/main" id="{1D61F82F-41BA-7A4A-A835-88A03C6492BB}"/>
              </a:ext>
            </a:extLst>
          </p:cNvPr>
          <p:cNvGraphicFramePr/>
          <p:nvPr>
            <p:extLst>
              <p:ext uri="{D42A27DB-BD31-4B8C-83A1-F6EECF244321}">
                <p14:modId xmlns:p14="http://schemas.microsoft.com/office/powerpoint/2010/main" val="3107708881"/>
              </p:ext>
            </p:extLst>
          </p:nvPr>
        </p:nvGraphicFramePr>
        <p:xfrm>
          <a:off x="2032000" y="1074229"/>
          <a:ext cx="8128000" cy="541866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37818033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F99C18-D57B-75C4-5FB9-CA6FD6504AFA}"/>
              </a:ext>
            </a:extLst>
          </p:cNvPr>
          <p:cNvSpPr>
            <a:spLocks noGrp="1"/>
          </p:cNvSpPr>
          <p:nvPr>
            <p:ph type="title"/>
          </p:nvPr>
        </p:nvSpPr>
        <p:spPr/>
        <p:txBody>
          <a:bodyPr/>
          <a:lstStyle/>
          <a:p>
            <a:r>
              <a:rPr lang="en-GB" dirty="0"/>
              <a:t>What do these accidents have in common?</a:t>
            </a:r>
          </a:p>
        </p:txBody>
      </p:sp>
      <p:pic>
        <p:nvPicPr>
          <p:cNvPr id="3074" name="Picture 2" descr="Space Shuttle Challenger disaster ...">
            <a:extLst>
              <a:ext uri="{FF2B5EF4-FFF2-40B4-BE49-F238E27FC236}">
                <a16:creationId xmlns:a16="http://schemas.microsoft.com/office/drawing/2014/main" id="{C8F062CF-6FCB-144C-4D1D-61153BC8C730}"/>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02215" y="1890880"/>
            <a:ext cx="1996557" cy="1613218"/>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41AFF848-F263-4462-F171-25097E718C14}"/>
              </a:ext>
            </a:extLst>
          </p:cNvPr>
          <p:cNvSpPr txBox="1"/>
          <p:nvPr/>
        </p:nvSpPr>
        <p:spPr>
          <a:xfrm>
            <a:off x="318240" y="3520445"/>
            <a:ext cx="1948906" cy="584775"/>
          </a:xfrm>
          <a:prstGeom prst="rect">
            <a:avLst/>
          </a:prstGeom>
          <a:noFill/>
        </p:spPr>
        <p:txBody>
          <a:bodyPr wrap="square" rtlCol="0">
            <a:spAutoFit/>
          </a:bodyPr>
          <a:lstStyle/>
          <a:p>
            <a:r>
              <a:rPr lang="en-GB" sz="1600" dirty="0">
                <a:latin typeface="Univers" panose="020B0503020202020204" pitchFamily="34" charset="0"/>
              </a:rPr>
              <a:t>Challenger Disaster (1986)</a:t>
            </a:r>
          </a:p>
        </p:txBody>
      </p:sp>
      <p:pic>
        <p:nvPicPr>
          <p:cNvPr id="3078" name="Picture 6" descr="Hindenburg disaster - Wikipedia">
            <a:extLst>
              <a:ext uri="{FF2B5EF4-FFF2-40B4-BE49-F238E27FC236}">
                <a16:creationId xmlns:a16="http://schemas.microsoft.com/office/drawing/2014/main" id="{D21AA320-8E79-813A-88C0-D65B28FD29A0}"/>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551393" y="3631308"/>
            <a:ext cx="2053072" cy="1640938"/>
          </a:xfrm>
          <a:prstGeom prst="rect">
            <a:avLst/>
          </a:prstGeom>
          <a:noFill/>
          <a:extLst>
            <a:ext uri="{909E8E84-426E-40DD-AFC4-6F175D3DCCD1}">
              <a14:hiddenFill xmlns:a14="http://schemas.microsoft.com/office/drawing/2010/main">
                <a:solidFill>
                  <a:srgbClr val="FFFFFF"/>
                </a:solidFill>
              </a14:hiddenFill>
            </a:ext>
          </a:extLst>
        </p:spPr>
      </p:pic>
      <p:sp>
        <p:nvSpPr>
          <p:cNvPr id="6" name="TextBox 5">
            <a:extLst>
              <a:ext uri="{FF2B5EF4-FFF2-40B4-BE49-F238E27FC236}">
                <a16:creationId xmlns:a16="http://schemas.microsoft.com/office/drawing/2014/main" id="{2FC59F99-235E-6746-8765-D370EECAE6C6}"/>
              </a:ext>
            </a:extLst>
          </p:cNvPr>
          <p:cNvSpPr txBox="1"/>
          <p:nvPr/>
        </p:nvSpPr>
        <p:spPr>
          <a:xfrm>
            <a:off x="1035698" y="4398427"/>
            <a:ext cx="1502672" cy="830997"/>
          </a:xfrm>
          <a:prstGeom prst="rect">
            <a:avLst/>
          </a:prstGeom>
          <a:noFill/>
        </p:spPr>
        <p:txBody>
          <a:bodyPr wrap="square" rtlCol="0">
            <a:spAutoFit/>
          </a:bodyPr>
          <a:lstStyle/>
          <a:p>
            <a:pPr algn="r"/>
            <a:r>
              <a:rPr lang="en-GB" sz="1600" dirty="0">
                <a:latin typeface="Univers" panose="020B0503020202020204" pitchFamily="34" charset="0"/>
              </a:rPr>
              <a:t>Hindenburg disaster (1937)</a:t>
            </a:r>
          </a:p>
        </p:txBody>
      </p:sp>
      <p:sp>
        <p:nvSpPr>
          <p:cNvPr id="7" name="TextBox 6">
            <a:extLst>
              <a:ext uri="{FF2B5EF4-FFF2-40B4-BE49-F238E27FC236}">
                <a16:creationId xmlns:a16="http://schemas.microsoft.com/office/drawing/2014/main" id="{766A4298-675E-9588-49C9-E66F9D4C9620}"/>
              </a:ext>
            </a:extLst>
          </p:cNvPr>
          <p:cNvSpPr txBox="1"/>
          <p:nvPr/>
        </p:nvSpPr>
        <p:spPr>
          <a:xfrm>
            <a:off x="7452686" y="4427561"/>
            <a:ext cx="1739835" cy="830997"/>
          </a:xfrm>
          <a:prstGeom prst="rect">
            <a:avLst/>
          </a:prstGeom>
          <a:noFill/>
        </p:spPr>
        <p:txBody>
          <a:bodyPr wrap="square" rtlCol="0">
            <a:spAutoFit/>
          </a:bodyPr>
          <a:lstStyle/>
          <a:p>
            <a:r>
              <a:rPr lang="en-US" sz="1600" dirty="0">
                <a:latin typeface="Univers" panose="020B0503020202020204" pitchFamily="34" charset="0"/>
              </a:rPr>
              <a:t>Air France Flight 447 (2009) </a:t>
            </a:r>
            <a:endParaRPr lang="en-GB" sz="1600" dirty="0">
              <a:latin typeface="Univers" panose="020B0503020202020204" pitchFamily="34" charset="0"/>
            </a:endParaRPr>
          </a:p>
        </p:txBody>
      </p:sp>
      <p:sp>
        <p:nvSpPr>
          <p:cNvPr id="8" name="TextBox 7">
            <a:extLst>
              <a:ext uri="{FF2B5EF4-FFF2-40B4-BE49-F238E27FC236}">
                <a16:creationId xmlns:a16="http://schemas.microsoft.com/office/drawing/2014/main" id="{AD741847-A3B2-FA9C-0C12-81E961101431}"/>
              </a:ext>
            </a:extLst>
          </p:cNvPr>
          <p:cNvSpPr txBox="1"/>
          <p:nvPr/>
        </p:nvSpPr>
        <p:spPr>
          <a:xfrm>
            <a:off x="838200" y="5410504"/>
            <a:ext cx="10625014" cy="830997"/>
          </a:xfrm>
          <a:prstGeom prst="rect">
            <a:avLst/>
          </a:prstGeom>
          <a:noFill/>
        </p:spPr>
        <p:txBody>
          <a:bodyPr wrap="square" rtlCol="0">
            <a:spAutoFit/>
          </a:bodyPr>
          <a:lstStyle/>
          <a:p>
            <a:r>
              <a:rPr lang="en-GB" sz="1600" dirty="0">
                <a:latin typeface="Univers" panose="020B0503020202020204" pitchFamily="34" charset="0"/>
              </a:rPr>
              <a:t>All have elements that can be attributed to human error, e.g. normalisation of unsafe conditions, cognitive overload, poorly designed interfaces, poor understanding of emergency response process, and challenges with automation, etc.</a:t>
            </a:r>
          </a:p>
        </p:txBody>
      </p:sp>
      <p:pic>
        <p:nvPicPr>
          <p:cNvPr id="3082" name="Picture 10" descr="Titanic - Wikipedia">
            <a:extLst>
              <a:ext uri="{FF2B5EF4-FFF2-40B4-BE49-F238E27FC236}">
                <a16:creationId xmlns:a16="http://schemas.microsoft.com/office/drawing/2014/main" id="{301EB2CE-C98A-954C-5902-1CE0AB88E398}"/>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9361766" y="1347226"/>
            <a:ext cx="2192694" cy="1611630"/>
          </a:xfrm>
          <a:prstGeom prst="rect">
            <a:avLst/>
          </a:prstGeom>
          <a:noFill/>
          <a:extLst>
            <a:ext uri="{909E8E84-426E-40DD-AFC4-6F175D3DCCD1}">
              <a14:hiddenFill xmlns:a14="http://schemas.microsoft.com/office/drawing/2010/main">
                <a:solidFill>
                  <a:srgbClr val="FFFFFF"/>
                </a:solidFill>
              </a14:hiddenFill>
            </a:ext>
          </a:extLst>
        </p:spPr>
      </p:pic>
      <p:sp>
        <p:nvSpPr>
          <p:cNvPr id="9" name="TextBox 8">
            <a:extLst>
              <a:ext uri="{FF2B5EF4-FFF2-40B4-BE49-F238E27FC236}">
                <a16:creationId xmlns:a16="http://schemas.microsoft.com/office/drawing/2014/main" id="{B59D8AC7-9B2A-74DE-6ED0-F5A545F46E37}"/>
              </a:ext>
            </a:extLst>
          </p:cNvPr>
          <p:cNvSpPr txBox="1"/>
          <p:nvPr/>
        </p:nvSpPr>
        <p:spPr>
          <a:xfrm>
            <a:off x="9664728" y="1019154"/>
            <a:ext cx="1929000" cy="338554"/>
          </a:xfrm>
          <a:prstGeom prst="rect">
            <a:avLst/>
          </a:prstGeom>
          <a:noFill/>
        </p:spPr>
        <p:txBody>
          <a:bodyPr wrap="square" rtlCol="0">
            <a:spAutoFit/>
          </a:bodyPr>
          <a:lstStyle/>
          <a:p>
            <a:pPr algn="r"/>
            <a:r>
              <a:rPr lang="en-GB" sz="1600" dirty="0">
                <a:latin typeface="Univers" panose="020B0503020202020204" pitchFamily="34" charset="0"/>
              </a:rPr>
              <a:t>Titanic (1912)</a:t>
            </a:r>
          </a:p>
        </p:txBody>
      </p:sp>
      <p:pic>
        <p:nvPicPr>
          <p:cNvPr id="3084" name="Picture 12" descr="Air France Flight 447 – Human Factors 101">
            <a:extLst>
              <a:ext uri="{FF2B5EF4-FFF2-40B4-BE49-F238E27FC236}">
                <a16:creationId xmlns:a16="http://schemas.microsoft.com/office/drawing/2014/main" id="{B6172320-7DB3-6054-42CA-384F286A671C}"/>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4731592" y="3634647"/>
            <a:ext cx="2728815" cy="1644286"/>
          </a:xfrm>
          <a:prstGeom prst="rect">
            <a:avLst/>
          </a:prstGeom>
          <a:noFill/>
          <a:extLst>
            <a:ext uri="{909E8E84-426E-40DD-AFC4-6F175D3DCCD1}">
              <a14:hiddenFill xmlns:a14="http://schemas.microsoft.com/office/drawing/2010/main">
                <a:solidFill>
                  <a:srgbClr val="FFFFFF"/>
                </a:solidFill>
              </a14:hiddenFill>
            </a:ext>
          </a:extLst>
        </p:spPr>
      </p:pic>
      <p:pic>
        <p:nvPicPr>
          <p:cNvPr id="3088" name="Picture 16" descr="Chernobyl disaster - Wikipedia">
            <a:extLst>
              <a:ext uri="{FF2B5EF4-FFF2-40B4-BE49-F238E27FC236}">
                <a16:creationId xmlns:a16="http://schemas.microsoft.com/office/drawing/2014/main" id="{60022A3A-66BA-C520-A4E7-B58F0E9A8682}"/>
              </a:ext>
            </a:extLst>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7623759" y="1392857"/>
            <a:ext cx="1568762" cy="2409190"/>
          </a:xfrm>
          <a:prstGeom prst="rect">
            <a:avLst/>
          </a:prstGeom>
          <a:noFill/>
          <a:extLst>
            <a:ext uri="{909E8E84-426E-40DD-AFC4-6F175D3DCCD1}">
              <a14:hiddenFill xmlns:a14="http://schemas.microsoft.com/office/drawing/2010/main">
                <a:solidFill>
                  <a:srgbClr val="FFFFFF"/>
                </a:solidFill>
              </a14:hiddenFill>
            </a:ext>
          </a:extLst>
        </p:spPr>
      </p:pic>
      <p:sp>
        <p:nvSpPr>
          <p:cNvPr id="10" name="TextBox 9">
            <a:extLst>
              <a:ext uri="{FF2B5EF4-FFF2-40B4-BE49-F238E27FC236}">
                <a16:creationId xmlns:a16="http://schemas.microsoft.com/office/drawing/2014/main" id="{37FA49AE-EECA-DC44-423A-EC6D0AB03E20}"/>
              </a:ext>
            </a:extLst>
          </p:cNvPr>
          <p:cNvSpPr txBox="1"/>
          <p:nvPr/>
        </p:nvSpPr>
        <p:spPr>
          <a:xfrm>
            <a:off x="6095999" y="2704659"/>
            <a:ext cx="1568762" cy="584775"/>
          </a:xfrm>
          <a:prstGeom prst="rect">
            <a:avLst/>
          </a:prstGeom>
          <a:noFill/>
        </p:spPr>
        <p:txBody>
          <a:bodyPr wrap="square" rtlCol="0">
            <a:spAutoFit/>
          </a:bodyPr>
          <a:lstStyle/>
          <a:p>
            <a:pPr algn="r"/>
            <a:r>
              <a:rPr lang="en-GB" sz="1600" dirty="0">
                <a:latin typeface="Univers" panose="020B0503020202020204" pitchFamily="34" charset="0"/>
              </a:rPr>
              <a:t>Chernobyl (1986)</a:t>
            </a:r>
          </a:p>
        </p:txBody>
      </p:sp>
      <p:sp>
        <p:nvSpPr>
          <p:cNvPr id="12" name="TextBox 11">
            <a:extLst>
              <a:ext uri="{FF2B5EF4-FFF2-40B4-BE49-F238E27FC236}">
                <a16:creationId xmlns:a16="http://schemas.microsoft.com/office/drawing/2014/main" id="{72F88C02-B2EE-0506-3FF4-A03B8B051AD0}"/>
              </a:ext>
            </a:extLst>
          </p:cNvPr>
          <p:cNvSpPr txBox="1"/>
          <p:nvPr/>
        </p:nvSpPr>
        <p:spPr>
          <a:xfrm>
            <a:off x="9383262" y="4748561"/>
            <a:ext cx="2233210" cy="584775"/>
          </a:xfrm>
          <a:prstGeom prst="rect">
            <a:avLst/>
          </a:prstGeom>
          <a:noFill/>
        </p:spPr>
        <p:txBody>
          <a:bodyPr wrap="square">
            <a:spAutoFit/>
          </a:bodyPr>
          <a:lstStyle/>
          <a:p>
            <a:pPr algn="r"/>
            <a:r>
              <a:rPr lang="en-US" sz="1600" dirty="0">
                <a:latin typeface="Univers" panose="020B0503020202020204" pitchFamily="34" charset="0"/>
              </a:rPr>
              <a:t>Deepwater Horizon Oil Spill (2010)</a:t>
            </a:r>
            <a:endParaRPr lang="en-GB" sz="1600" dirty="0">
              <a:latin typeface="Univers" panose="020B0503020202020204" pitchFamily="34" charset="0"/>
            </a:endParaRPr>
          </a:p>
        </p:txBody>
      </p:sp>
      <p:pic>
        <p:nvPicPr>
          <p:cNvPr id="3090" name="Picture 18" descr="Deepwater Horizon explosion - Wikipedia">
            <a:extLst>
              <a:ext uri="{FF2B5EF4-FFF2-40B4-BE49-F238E27FC236}">
                <a16:creationId xmlns:a16="http://schemas.microsoft.com/office/drawing/2014/main" id="{2D977375-B7BA-1682-8250-BE399121301C}"/>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9355874" y="3070507"/>
            <a:ext cx="2204479" cy="1651925"/>
          </a:xfrm>
          <a:prstGeom prst="rect">
            <a:avLst/>
          </a:prstGeom>
          <a:noFill/>
          <a:extLst>
            <a:ext uri="{909E8E84-426E-40DD-AFC4-6F175D3DCCD1}">
              <a14:hiddenFill xmlns:a14="http://schemas.microsoft.com/office/drawing/2010/main">
                <a:solidFill>
                  <a:srgbClr val="FFFFFF"/>
                </a:solidFill>
              </a14:hiddenFill>
            </a:ext>
          </a:extLst>
        </p:spPr>
      </p:pic>
      <p:sp>
        <p:nvSpPr>
          <p:cNvPr id="14" name="TextBox 13">
            <a:extLst>
              <a:ext uri="{FF2B5EF4-FFF2-40B4-BE49-F238E27FC236}">
                <a16:creationId xmlns:a16="http://schemas.microsoft.com/office/drawing/2014/main" id="{3F5D1088-BEB5-F753-432B-FCA0433EDF46}"/>
              </a:ext>
            </a:extLst>
          </p:cNvPr>
          <p:cNvSpPr txBox="1"/>
          <p:nvPr/>
        </p:nvSpPr>
        <p:spPr>
          <a:xfrm>
            <a:off x="5407526" y="1895595"/>
            <a:ext cx="2257235" cy="584775"/>
          </a:xfrm>
          <a:prstGeom prst="rect">
            <a:avLst/>
          </a:prstGeom>
          <a:noFill/>
        </p:spPr>
        <p:txBody>
          <a:bodyPr wrap="square">
            <a:spAutoFit/>
          </a:bodyPr>
          <a:lstStyle/>
          <a:p>
            <a:r>
              <a:rPr lang="en-GB" sz="1600" dirty="0">
                <a:latin typeface="Univers" panose="020B0503020202020204" pitchFamily="34" charset="0"/>
              </a:rPr>
              <a:t>Hawaiian Missile Alert (2018)</a:t>
            </a:r>
          </a:p>
        </p:txBody>
      </p:sp>
      <p:pic>
        <p:nvPicPr>
          <p:cNvPr id="3092" name="Picture 20" descr="Hawaii missile alert: False alarm sparks panic in US state - BBC News">
            <a:extLst>
              <a:ext uri="{FF2B5EF4-FFF2-40B4-BE49-F238E27FC236}">
                <a16:creationId xmlns:a16="http://schemas.microsoft.com/office/drawing/2014/main" id="{DF203B3D-9B00-FA36-B8CE-37C6EF28AC41}"/>
              </a:ext>
            </a:extLst>
          </p:cNvPr>
          <p:cNvPicPr>
            <a:picLocks noChangeAspect="1" noChangeArrowheads="1"/>
          </p:cNvPicPr>
          <p:nvPr/>
        </p:nvPicPr>
        <p:blipFill>
          <a:blip r:embed="rId9">
            <a:extLst>
              <a:ext uri="{28A0092B-C50C-407E-A947-70E740481C1C}">
                <a14:useLocalDpi xmlns:a14="http://schemas.microsoft.com/office/drawing/2010/main" val="0"/>
              </a:ext>
            </a:extLst>
          </a:blip>
          <a:srcRect/>
          <a:stretch>
            <a:fillRect/>
          </a:stretch>
        </p:blipFill>
        <p:spPr bwMode="auto">
          <a:xfrm>
            <a:off x="2551393" y="1903099"/>
            <a:ext cx="2832370" cy="159320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93096745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8"/>
                                        </p:tgtEl>
                                        <p:attrNameLst>
                                          <p:attrName>style.visibility</p:attrName>
                                        </p:attrNameLst>
                                      </p:cBhvr>
                                      <p:to>
                                        <p:strVal val="visible"/>
                                      </p:to>
                                    </p:set>
                                    <p:animEffect transition="in" filter="fade">
                                      <p:cBhvr>
                                        <p:cTn id="7" dur="500"/>
                                        <p:tgtEl>
                                          <p:spTgt spid="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3D696300-4A32-0A7E-BD5A-E77A0888185B}"/>
              </a:ext>
            </a:extLst>
          </p:cNvPr>
          <p:cNvPicPr>
            <a:picLocks noChangeAspect="1"/>
          </p:cNvPicPr>
          <p:nvPr/>
        </p:nvPicPr>
        <p:blipFill>
          <a:blip r:embed="rId2"/>
          <a:stretch>
            <a:fillRect/>
          </a:stretch>
        </p:blipFill>
        <p:spPr>
          <a:xfrm>
            <a:off x="1627683" y="1166327"/>
            <a:ext cx="9726117" cy="5103028"/>
          </a:xfrm>
          <a:prstGeom prst="rect">
            <a:avLst/>
          </a:prstGeom>
        </p:spPr>
      </p:pic>
      <p:sp>
        <p:nvSpPr>
          <p:cNvPr id="2" name="Title 1">
            <a:extLst>
              <a:ext uri="{FF2B5EF4-FFF2-40B4-BE49-F238E27FC236}">
                <a16:creationId xmlns:a16="http://schemas.microsoft.com/office/drawing/2014/main" id="{1DC2D817-6EC9-CEBD-E619-55A43FCF0527}"/>
              </a:ext>
            </a:extLst>
          </p:cNvPr>
          <p:cNvSpPr>
            <a:spLocks noGrp="1"/>
          </p:cNvSpPr>
          <p:nvPr>
            <p:ph type="title"/>
          </p:nvPr>
        </p:nvSpPr>
        <p:spPr/>
        <p:txBody>
          <a:bodyPr>
            <a:normAutofit/>
          </a:bodyPr>
          <a:lstStyle/>
          <a:p>
            <a:r>
              <a:rPr lang="en-GB" sz="3600" dirty="0"/>
              <a:t>Performance Influencing Factors</a:t>
            </a:r>
          </a:p>
        </p:txBody>
      </p:sp>
    </p:spTree>
    <p:extLst>
      <p:ext uri="{BB962C8B-B14F-4D97-AF65-F5344CB8AC3E}">
        <p14:creationId xmlns:p14="http://schemas.microsoft.com/office/powerpoint/2010/main" val="88021798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843F10-1DC4-8FBF-3CFF-0C09D516D5BB}"/>
              </a:ext>
            </a:extLst>
          </p:cNvPr>
          <p:cNvSpPr>
            <a:spLocks noGrp="1"/>
          </p:cNvSpPr>
          <p:nvPr>
            <p:ph type="title"/>
          </p:nvPr>
        </p:nvSpPr>
        <p:spPr/>
        <p:txBody>
          <a:bodyPr/>
          <a:lstStyle/>
          <a:p>
            <a:r>
              <a:rPr lang="en-GB" dirty="0"/>
              <a:t>Fatigue and shift work</a:t>
            </a:r>
          </a:p>
        </p:txBody>
      </p:sp>
      <p:sp>
        <p:nvSpPr>
          <p:cNvPr id="3" name="Content Placeholder 2">
            <a:extLst>
              <a:ext uri="{FF2B5EF4-FFF2-40B4-BE49-F238E27FC236}">
                <a16:creationId xmlns:a16="http://schemas.microsoft.com/office/drawing/2014/main" id="{204642E5-EDEA-7AE1-C5C9-CE8D29472FB8}"/>
              </a:ext>
            </a:extLst>
          </p:cNvPr>
          <p:cNvSpPr>
            <a:spLocks noGrp="1"/>
          </p:cNvSpPr>
          <p:nvPr>
            <p:ph idx="1"/>
          </p:nvPr>
        </p:nvSpPr>
        <p:spPr>
          <a:xfrm>
            <a:off x="838200" y="2005012"/>
            <a:ext cx="4965441" cy="4182428"/>
          </a:xfrm>
        </p:spPr>
        <p:txBody>
          <a:bodyPr>
            <a:normAutofit/>
          </a:bodyPr>
          <a:lstStyle/>
          <a:p>
            <a:pPr>
              <a:spcBef>
                <a:spcPts val="600"/>
              </a:spcBef>
              <a:spcAft>
                <a:spcPts val="600"/>
              </a:spcAft>
            </a:pPr>
            <a:r>
              <a:rPr lang="en-GB" sz="1800" dirty="0"/>
              <a:t>The risk of errors, accidents, and injuries has been found to:</a:t>
            </a:r>
          </a:p>
          <a:p>
            <a:pPr lvl="1">
              <a:spcBef>
                <a:spcPts val="600"/>
              </a:spcBef>
              <a:spcAft>
                <a:spcPts val="600"/>
              </a:spcAft>
            </a:pPr>
            <a:r>
              <a:rPr lang="en-GB" sz="1800" dirty="0"/>
              <a:t>Be higher on night shifts</a:t>
            </a:r>
          </a:p>
          <a:p>
            <a:pPr lvl="1">
              <a:spcBef>
                <a:spcPts val="600"/>
              </a:spcBef>
              <a:spcAft>
                <a:spcPts val="600"/>
              </a:spcAft>
            </a:pPr>
            <a:r>
              <a:rPr lang="en-GB" sz="1800" dirty="0"/>
              <a:t>Rise with shift lengths over 8 hours</a:t>
            </a:r>
          </a:p>
          <a:p>
            <a:pPr lvl="1">
              <a:spcBef>
                <a:spcPts val="600"/>
              </a:spcBef>
              <a:spcAft>
                <a:spcPts val="600"/>
              </a:spcAft>
            </a:pPr>
            <a:r>
              <a:rPr lang="en-GB" sz="1800" dirty="0"/>
              <a:t>Increase over successive shifts (especially night shifts)</a:t>
            </a:r>
          </a:p>
          <a:p>
            <a:pPr lvl="1">
              <a:spcBef>
                <a:spcPts val="600"/>
              </a:spcBef>
              <a:spcAft>
                <a:spcPts val="600"/>
              </a:spcAft>
            </a:pPr>
            <a:r>
              <a:rPr lang="en-GB" sz="1800" dirty="0"/>
              <a:t>Increase when there are insufficient breaks.</a:t>
            </a:r>
          </a:p>
          <a:p>
            <a:pPr lvl="1"/>
            <a:endParaRPr lang="en-GB" sz="1800" dirty="0"/>
          </a:p>
        </p:txBody>
      </p:sp>
      <p:pic>
        <p:nvPicPr>
          <p:cNvPr id="5" name="Picture 4">
            <a:extLst>
              <a:ext uri="{FF2B5EF4-FFF2-40B4-BE49-F238E27FC236}">
                <a16:creationId xmlns:a16="http://schemas.microsoft.com/office/drawing/2014/main" id="{52BCA7DB-FB89-EDE0-7481-661A07FBC28B}"/>
              </a:ext>
            </a:extLst>
          </p:cNvPr>
          <p:cNvPicPr>
            <a:picLocks noChangeAspect="1"/>
          </p:cNvPicPr>
          <p:nvPr/>
        </p:nvPicPr>
        <p:blipFill>
          <a:blip r:embed="rId2"/>
          <a:srcRect r="1861"/>
          <a:stretch/>
        </p:blipFill>
        <p:spPr>
          <a:xfrm>
            <a:off x="6877050" y="1328737"/>
            <a:ext cx="4393462" cy="4200525"/>
          </a:xfrm>
          <a:prstGeom prst="rect">
            <a:avLst/>
          </a:prstGeom>
        </p:spPr>
      </p:pic>
      <p:sp>
        <p:nvSpPr>
          <p:cNvPr id="6" name="TextBox 5">
            <a:extLst>
              <a:ext uri="{FF2B5EF4-FFF2-40B4-BE49-F238E27FC236}">
                <a16:creationId xmlns:a16="http://schemas.microsoft.com/office/drawing/2014/main" id="{60B87000-C35D-24D2-6966-E8B0742312F1}"/>
              </a:ext>
            </a:extLst>
          </p:cNvPr>
          <p:cNvSpPr txBox="1"/>
          <p:nvPr/>
        </p:nvSpPr>
        <p:spPr>
          <a:xfrm>
            <a:off x="7113182" y="5635588"/>
            <a:ext cx="4667693" cy="369332"/>
          </a:xfrm>
          <a:prstGeom prst="rect">
            <a:avLst/>
          </a:prstGeom>
          <a:noFill/>
        </p:spPr>
        <p:txBody>
          <a:bodyPr wrap="square" rtlCol="0">
            <a:spAutoFit/>
          </a:bodyPr>
          <a:lstStyle/>
          <a:p>
            <a:r>
              <a:rPr lang="en-GB" dirty="0">
                <a:latin typeface="Univers" panose="020B0503020202020204" pitchFamily="34" charset="0"/>
              </a:rPr>
              <a:t>When should we work on critical tasks?</a:t>
            </a:r>
          </a:p>
        </p:txBody>
      </p:sp>
    </p:spTree>
    <p:extLst>
      <p:ext uri="{BB962C8B-B14F-4D97-AF65-F5344CB8AC3E}">
        <p14:creationId xmlns:p14="http://schemas.microsoft.com/office/powerpoint/2010/main" val="3606791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DD5572A-850D-C343-5124-00ED1AFCE987}"/>
              </a:ext>
            </a:extLst>
          </p:cNvPr>
          <p:cNvSpPr>
            <a:spLocks noGrp="1"/>
          </p:cNvSpPr>
          <p:nvPr>
            <p:ph type="title"/>
          </p:nvPr>
        </p:nvSpPr>
        <p:spPr/>
        <p:txBody>
          <a:bodyPr/>
          <a:lstStyle/>
          <a:p>
            <a:r>
              <a:rPr lang="en-GB" dirty="0"/>
              <a:t>How do you think “human factors” affect work performance?</a:t>
            </a:r>
          </a:p>
        </p:txBody>
      </p:sp>
      <p:sp>
        <p:nvSpPr>
          <p:cNvPr id="4" name="Oval 3">
            <a:extLst>
              <a:ext uri="{FF2B5EF4-FFF2-40B4-BE49-F238E27FC236}">
                <a16:creationId xmlns:a16="http://schemas.microsoft.com/office/drawing/2014/main" id="{B0BD83C1-97D1-DF49-B805-27A6BFCEBF33}"/>
              </a:ext>
            </a:extLst>
          </p:cNvPr>
          <p:cNvSpPr/>
          <p:nvPr/>
        </p:nvSpPr>
        <p:spPr>
          <a:xfrm>
            <a:off x="2146041" y="2258008"/>
            <a:ext cx="2043404" cy="1950097"/>
          </a:xfrm>
          <a:prstGeom prst="ellipse">
            <a:avLst/>
          </a:prstGeom>
          <a:solidFill>
            <a:srgbClr val="F16B6B">
              <a:alpha val="50196"/>
            </a:srgb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dirty="0">
                <a:solidFill>
                  <a:schemeClr val="tx1"/>
                </a:solidFill>
              </a:rPr>
              <a:t>Individual</a:t>
            </a:r>
          </a:p>
        </p:txBody>
      </p:sp>
      <p:sp>
        <p:nvSpPr>
          <p:cNvPr id="5" name="Oval 4">
            <a:extLst>
              <a:ext uri="{FF2B5EF4-FFF2-40B4-BE49-F238E27FC236}">
                <a16:creationId xmlns:a16="http://schemas.microsoft.com/office/drawing/2014/main" id="{AC933D7A-4560-A69B-00CA-72A0CE6461FE}"/>
              </a:ext>
            </a:extLst>
          </p:cNvPr>
          <p:cNvSpPr/>
          <p:nvPr/>
        </p:nvSpPr>
        <p:spPr>
          <a:xfrm>
            <a:off x="2998240" y="3576856"/>
            <a:ext cx="2043404" cy="1950097"/>
          </a:xfrm>
          <a:prstGeom prst="ellipse">
            <a:avLst/>
          </a:prstGeom>
          <a:solidFill>
            <a:srgbClr val="29B8BA">
              <a:alpha val="50196"/>
            </a:srgb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dirty="0">
                <a:solidFill>
                  <a:schemeClr val="tx1"/>
                </a:solidFill>
              </a:rPr>
              <a:t>Organisation</a:t>
            </a:r>
          </a:p>
        </p:txBody>
      </p:sp>
      <p:sp>
        <p:nvSpPr>
          <p:cNvPr id="6" name="Oval 5">
            <a:extLst>
              <a:ext uri="{FF2B5EF4-FFF2-40B4-BE49-F238E27FC236}">
                <a16:creationId xmlns:a16="http://schemas.microsoft.com/office/drawing/2014/main" id="{F007C275-6C2B-1D52-8CBB-5568A9F758ED}"/>
              </a:ext>
            </a:extLst>
          </p:cNvPr>
          <p:cNvSpPr/>
          <p:nvPr/>
        </p:nvSpPr>
        <p:spPr>
          <a:xfrm>
            <a:off x="1300068" y="3576855"/>
            <a:ext cx="2043404" cy="1950097"/>
          </a:xfrm>
          <a:prstGeom prst="ellipse">
            <a:avLst/>
          </a:prstGeom>
          <a:solidFill>
            <a:srgbClr val="FFD500">
              <a:alpha val="50196"/>
            </a:srgb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dirty="0">
                <a:solidFill>
                  <a:schemeClr val="tx1"/>
                </a:solidFill>
              </a:rPr>
              <a:t>Job / Environment</a:t>
            </a:r>
          </a:p>
        </p:txBody>
      </p:sp>
      <p:sp>
        <p:nvSpPr>
          <p:cNvPr id="7" name="Arrow: Right 6">
            <a:extLst>
              <a:ext uri="{FF2B5EF4-FFF2-40B4-BE49-F238E27FC236}">
                <a16:creationId xmlns:a16="http://schemas.microsoft.com/office/drawing/2014/main" id="{D40BFE6E-7C52-9BC8-A817-22F3CA22BF40}"/>
              </a:ext>
            </a:extLst>
          </p:cNvPr>
          <p:cNvSpPr/>
          <p:nvPr/>
        </p:nvSpPr>
        <p:spPr>
          <a:xfrm>
            <a:off x="5545497" y="3429000"/>
            <a:ext cx="1324947" cy="723124"/>
          </a:xfrm>
          <a:prstGeom prst="right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 name="Rectangle 7">
            <a:extLst>
              <a:ext uri="{FF2B5EF4-FFF2-40B4-BE49-F238E27FC236}">
                <a16:creationId xmlns:a16="http://schemas.microsoft.com/office/drawing/2014/main" id="{CA9EAB33-FED4-BA2B-F393-36EC340FAED0}"/>
              </a:ext>
            </a:extLst>
          </p:cNvPr>
          <p:cNvSpPr/>
          <p:nvPr/>
        </p:nvSpPr>
        <p:spPr>
          <a:xfrm>
            <a:off x="8226497" y="2202024"/>
            <a:ext cx="1968759" cy="727788"/>
          </a:xfrm>
          <a:prstGeom prst="rect">
            <a:avLst/>
          </a:prstGeom>
          <a:solidFill>
            <a:schemeClr val="accent5"/>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dirty="0">
                <a:solidFill>
                  <a:schemeClr val="tx1"/>
                </a:solidFill>
              </a:rPr>
              <a:t>Slips</a:t>
            </a:r>
          </a:p>
        </p:txBody>
      </p:sp>
      <p:sp>
        <p:nvSpPr>
          <p:cNvPr id="9" name="Rectangle 8">
            <a:extLst>
              <a:ext uri="{FF2B5EF4-FFF2-40B4-BE49-F238E27FC236}">
                <a16:creationId xmlns:a16="http://schemas.microsoft.com/office/drawing/2014/main" id="{6AB3BA17-1C36-A81B-E91F-EF68DA79965B}"/>
              </a:ext>
            </a:extLst>
          </p:cNvPr>
          <p:cNvSpPr/>
          <p:nvPr/>
        </p:nvSpPr>
        <p:spPr>
          <a:xfrm>
            <a:off x="8226496" y="3059008"/>
            <a:ext cx="1968759" cy="727788"/>
          </a:xfrm>
          <a:prstGeom prst="rect">
            <a:avLst/>
          </a:prstGeom>
          <a:solidFill>
            <a:schemeClr val="accent5"/>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dirty="0">
                <a:solidFill>
                  <a:schemeClr val="tx1"/>
                </a:solidFill>
              </a:rPr>
              <a:t>Lapses</a:t>
            </a:r>
          </a:p>
        </p:txBody>
      </p:sp>
      <p:sp>
        <p:nvSpPr>
          <p:cNvPr id="10" name="Rectangle 9">
            <a:extLst>
              <a:ext uri="{FF2B5EF4-FFF2-40B4-BE49-F238E27FC236}">
                <a16:creationId xmlns:a16="http://schemas.microsoft.com/office/drawing/2014/main" id="{25444CCC-05DB-AF65-4137-C6FB5F79511E}"/>
              </a:ext>
            </a:extLst>
          </p:cNvPr>
          <p:cNvSpPr/>
          <p:nvPr/>
        </p:nvSpPr>
        <p:spPr>
          <a:xfrm>
            <a:off x="8226496" y="3952413"/>
            <a:ext cx="1968759" cy="727788"/>
          </a:xfrm>
          <a:prstGeom prst="rect">
            <a:avLst/>
          </a:prstGeom>
          <a:solidFill>
            <a:schemeClr val="accent5"/>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dirty="0">
                <a:solidFill>
                  <a:schemeClr val="tx1"/>
                </a:solidFill>
              </a:rPr>
              <a:t>Mistakes</a:t>
            </a:r>
          </a:p>
        </p:txBody>
      </p:sp>
      <p:sp>
        <p:nvSpPr>
          <p:cNvPr id="11" name="Rectangle 10">
            <a:extLst>
              <a:ext uri="{FF2B5EF4-FFF2-40B4-BE49-F238E27FC236}">
                <a16:creationId xmlns:a16="http://schemas.microsoft.com/office/drawing/2014/main" id="{3907F24A-8D7A-E189-B9CC-3E7D3266D824}"/>
              </a:ext>
            </a:extLst>
          </p:cNvPr>
          <p:cNvSpPr/>
          <p:nvPr/>
        </p:nvSpPr>
        <p:spPr>
          <a:xfrm>
            <a:off x="8226496" y="4845818"/>
            <a:ext cx="1968759" cy="727788"/>
          </a:xfrm>
          <a:prstGeom prst="rect">
            <a:avLst/>
          </a:prstGeom>
          <a:solidFill>
            <a:schemeClr val="accent5"/>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dirty="0">
                <a:solidFill>
                  <a:schemeClr val="tx1"/>
                </a:solidFill>
              </a:rPr>
              <a:t>Violations</a:t>
            </a:r>
          </a:p>
        </p:txBody>
      </p:sp>
    </p:spTree>
    <p:extLst>
      <p:ext uri="{BB962C8B-B14F-4D97-AF65-F5344CB8AC3E}">
        <p14:creationId xmlns:p14="http://schemas.microsoft.com/office/powerpoint/2010/main" val="49904474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FEF5C0A-3B4C-28BA-4904-FC22493D2A7C}"/>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8EA4B8C4-B449-B2F4-666F-569240D21BF8}"/>
              </a:ext>
            </a:extLst>
          </p:cNvPr>
          <p:cNvSpPr>
            <a:spLocks noGrp="1"/>
          </p:cNvSpPr>
          <p:nvPr>
            <p:ph type="title"/>
          </p:nvPr>
        </p:nvSpPr>
        <p:spPr/>
        <p:txBody>
          <a:bodyPr/>
          <a:lstStyle/>
          <a:p>
            <a:r>
              <a:rPr lang="en-GB" dirty="0"/>
              <a:t>Engineering example 1</a:t>
            </a:r>
          </a:p>
        </p:txBody>
      </p:sp>
      <p:sp>
        <p:nvSpPr>
          <p:cNvPr id="4" name="TextBox 3">
            <a:extLst>
              <a:ext uri="{FF2B5EF4-FFF2-40B4-BE49-F238E27FC236}">
                <a16:creationId xmlns:a16="http://schemas.microsoft.com/office/drawing/2014/main" id="{C7D0D072-16DB-4371-8A2D-0B81F6381394}"/>
              </a:ext>
            </a:extLst>
          </p:cNvPr>
          <p:cNvSpPr txBox="1"/>
          <p:nvPr/>
        </p:nvSpPr>
        <p:spPr>
          <a:xfrm>
            <a:off x="4903201" y="1718352"/>
            <a:ext cx="2789853" cy="369332"/>
          </a:xfrm>
          <a:prstGeom prst="rect">
            <a:avLst/>
          </a:prstGeom>
          <a:noFill/>
        </p:spPr>
        <p:txBody>
          <a:bodyPr wrap="square" rtlCol="0">
            <a:spAutoFit/>
          </a:bodyPr>
          <a:lstStyle/>
          <a:p>
            <a:r>
              <a:rPr lang="en-GB" dirty="0">
                <a:latin typeface="Univers" panose="020B0503020202020204" pitchFamily="34" charset="0"/>
              </a:rPr>
              <a:t>Software engineering</a:t>
            </a:r>
          </a:p>
        </p:txBody>
      </p:sp>
      <p:pic>
        <p:nvPicPr>
          <p:cNvPr id="4098" name="Picture 2" descr="Premium Vector | Software code lines on screen of laptop">
            <a:extLst>
              <a:ext uri="{FF2B5EF4-FFF2-40B4-BE49-F238E27FC236}">
                <a16:creationId xmlns:a16="http://schemas.microsoft.com/office/drawing/2014/main" id="{9D1328E6-9EDA-56EF-B283-73152D4D69B0}"/>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753694" y="2448686"/>
            <a:ext cx="2495106" cy="2495106"/>
          </a:xfrm>
          <a:prstGeom prst="rect">
            <a:avLst/>
          </a:prstGeom>
          <a:noFill/>
          <a:extLst>
            <a:ext uri="{909E8E84-426E-40DD-AFC4-6F175D3DCCD1}">
              <a14:hiddenFill xmlns:a14="http://schemas.microsoft.com/office/drawing/2010/main">
                <a:solidFill>
                  <a:srgbClr val="FFFFFF"/>
                </a:solidFill>
              </a14:hiddenFill>
            </a:ext>
          </a:extLst>
        </p:spPr>
      </p:pic>
      <p:sp>
        <p:nvSpPr>
          <p:cNvPr id="5" name="Oval 4">
            <a:extLst>
              <a:ext uri="{FF2B5EF4-FFF2-40B4-BE49-F238E27FC236}">
                <a16:creationId xmlns:a16="http://schemas.microsoft.com/office/drawing/2014/main" id="{193E649B-5EBB-4E7A-820A-C19F34C39424}"/>
              </a:ext>
            </a:extLst>
          </p:cNvPr>
          <p:cNvSpPr/>
          <p:nvPr/>
        </p:nvSpPr>
        <p:spPr>
          <a:xfrm>
            <a:off x="2668556" y="2138245"/>
            <a:ext cx="1640884" cy="1453527"/>
          </a:xfrm>
          <a:prstGeom prst="ellipse">
            <a:avLst/>
          </a:prstGeom>
          <a:solidFill>
            <a:srgbClr val="F16B6B">
              <a:alpha val="50196"/>
            </a:srgbClr>
          </a:solidFill>
        </p:spPr>
        <p:style>
          <a:lnRef idx="2">
            <a:schemeClr val="accent1">
              <a:shade val="15000"/>
            </a:schemeClr>
          </a:lnRef>
          <a:fillRef idx="1">
            <a:schemeClr val="accent1"/>
          </a:fillRef>
          <a:effectRef idx="0">
            <a:schemeClr val="accent1"/>
          </a:effectRef>
          <a:fontRef idx="minor">
            <a:schemeClr val="lt1"/>
          </a:fontRef>
        </p:style>
        <p:txBody>
          <a:bodyPr rtlCol="0" anchor="t"/>
          <a:lstStyle/>
          <a:p>
            <a:pPr algn="ctr"/>
            <a:r>
              <a:rPr lang="en-GB" sz="1200" b="1" dirty="0">
                <a:solidFill>
                  <a:schemeClr val="tx1"/>
                </a:solidFill>
                <a:latin typeface="Univers" panose="020B0503020202020204" pitchFamily="34" charset="0"/>
              </a:rPr>
              <a:t>Individual</a:t>
            </a:r>
          </a:p>
          <a:p>
            <a:pPr algn="ctr"/>
            <a:endParaRPr lang="en-GB" sz="1200" dirty="0">
              <a:solidFill>
                <a:schemeClr val="tx1"/>
              </a:solidFill>
              <a:latin typeface="Univers" panose="020B0503020202020204" pitchFamily="34" charset="0"/>
            </a:endParaRPr>
          </a:p>
          <a:p>
            <a:pPr algn="ctr"/>
            <a:r>
              <a:rPr lang="en-GB" sz="1200" dirty="0">
                <a:solidFill>
                  <a:schemeClr val="tx1"/>
                </a:solidFill>
                <a:latin typeface="Univers" panose="020B0503020202020204" pitchFamily="34" charset="0"/>
              </a:rPr>
              <a:t>Fatigue</a:t>
            </a:r>
          </a:p>
        </p:txBody>
      </p:sp>
      <p:sp>
        <p:nvSpPr>
          <p:cNvPr id="6" name="Oval 5">
            <a:extLst>
              <a:ext uri="{FF2B5EF4-FFF2-40B4-BE49-F238E27FC236}">
                <a16:creationId xmlns:a16="http://schemas.microsoft.com/office/drawing/2014/main" id="{D0473470-7344-CE46-D03C-B025240F9472}"/>
              </a:ext>
            </a:extLst>
          </p:cNvPr>
          <p:cNvSpPr/>
          <p:nvPr/>
        </p:nvSpPr>
        <p:spPr>
          <a:xfrm>
            <a:off x="2668556" y="4332867"/>
            <a:ext cx="1640884" cy="1453527"/>
          </a:xfrm>
          <a:prstGeom prst="ellipse">
            <a:avLst/>
          </a:prstGeom>
          <a:solidFill>
            <a:srgbClr val="29B8BA">
              <a:alpha val="50196"/>
            </a:srgbClr>
          </a:solidFill>
        </p:spPr>
        <p:style>
          <a:lnRef idx="2">
            <a:schemeClr val="accent1">
              <a:shade val="15000"/>
            </a:schemeClr>
          </a:lnRef>
          <a:fillRef idx="1">
            <a:schemeClr val="accent1"/>
          </a:fillRef>
          <a:effectRef idx="0">
            <a:schemeClr val="accent1"/>
          </a:effectRef>
          <a:fontRef idx="minor">
            <a:schemeClr val="lt1"/>
          </a:fontRef>
        </p:style>
        <p:txBody>
          <a:bodyPr rtlCol="0" anchor="t"/>
          <a:lstStyle/>
          <a:p>
            <a:pPr algn="ctr"/>
            <a:r>
              <a:rPr lang="en-GB" sz="1200" b="1" dirty="0">
                <a:solidFill>
                  <a:schemeClr val="tx1"/>
                </a:solidFill>
                <a:latin typeface="Univers" panose="020B0503020202020204" pitchFamily="34" charset="0"/>
              </a:rPr>
              <a:t>Organisation</a:t>
            </a:r>
          </a:p>
          <a:p>
            <a:pPr algn="ctr"/>
            <a:endParaRPr lang="en-GB" sz="1200" b="1" dirty="0">
              <a:solidFill>
                <a:schemeClr val="tx1"/>
              </a:solidFill>
              <a:latin typeface="Univers" panose="020B0503020202020204" pitchFamily="34" charset="0"/>
            </a:endParaRPr>
          </a:p>
          <a:p>
            <a:pPr algn="ctr"/>
            <a:r>
              <a:rPr lang="en-GB" sz="1200" dirty="0">
                <a:solidFill>
                  <a:schemeClr val="tx1"/>
                </a:solidFill>
                <a:latin typeface="Univers" panose="020B0503020202020204" pitchFamily="34" charset="0"/>
              </a:rPr>
              <a:t>Lack of training due to budget cuts</a:t>
            </a:r>
          </a:p>
        </p:txBody>
      </p:sp>
      <p:sp>
        <p:nvSpPr>
          <p:cNvPr id="7" name="Oval 6">
            <a:extLst>
              <a:ext uri="{FF2B5EF4-FFF2-40B4-BE49-F238E27FC236}">
                <a16:creationId xmlns:a16="http://schemas.microsoft.com/office/drawing/2014/main" id="{D1DFB8B2-E8C4-129E-7E0E-6A23E4F319DF}"/>
              </a:ext>
            </a:extLst>
          </p:cNvPr>
          <p:cNvSpPr/>
          <p:nvPr/>
        </p:nvSpPr>
        <p:spPr>
          <a:xfrm>
            <a:off x="1412684" y="3165126"/>
            <a:ext cx="1640884" cy="1453527"/>
          </a:xfrm>
          <a:prstGeom prst="ellipse">
            <a:avLst/>
          </a:prstGeom>
          <a:solidFill>
            <a:srgbClr val="FFD500">
              <a:alpha val="50196"/>
            </a:srgbClr>
          </a:solidFill>
        </p:spPr>
        <p:style>
          <a:lnRef idx="2">
            <a:schemeClr val="accent1">
              <a:shade val="15000"/>
            </a:schemeClr>
          </a:lnRef>
          <a:fillRef idx="1">
            <a:schemeClr val="accent1"/>
          </a:fillRef>
          <a:effectRef idx="0">
            <a:schemeClr val="accent1"/>
          </a:effectRef>
          <a:fontRef idx="minor">
            <a:schemeClr val="lt1"/>
          </a:fontRef>
        </p:style>
        <p:txBody>
          <a:bodyPr rtlCol="0" anchor="t"/>
          <a:lstStyle/>
          <a:p>
            <a:pPr algn="ctr"/>
            <a:r>
              <a:rPr lang="en-GB" sz="1200" b="1" dirty="0">
                <a:solidFill>
                  <a:schemeClr val="tx1"/>
                </a:solidFill>
                <a:latin typeface="Univers" panose="020B0503020202020204" pitchFamily="34" charset="0"/>
              </a:rPr>
              <a:t>Job / Environment</a:t>
            </a:r>
          </a:p>
          <a:p>
            <a:pPr algn="ctr"/>
            <a:endParaRPr lang="en-GB" sz="1200" b="1" dirty="0">
              <a:solidFill>
                <a:schemeClr val="tx1"/>
              </a:solidFill>
              <a:latin typeface="Univers" panose="020B0503020202020204" pitchFamily="34" charset="0"/>
            </a:endParaRPr>
          </a:p>
          <a:p>
            <a:pPr algn="ctr"/>
            <a:r>
              <a:rPr lang="en-GB" sz="1200" dirty="0">
                <a:solidFill>
                  <a:schemeClr val="tx1"/>
                </a:solidFill>
                <a:latin typeface="Univers" panose="020B0503020202020204" pitchFamily="34" charset="0"/>
              </a:rPr>
              <a:t>Distracted by colleague’s question</a:t>
            </a:r>
          </a:p>
        </p:txBody>
      </p:sp>
      <p:sp>
        <p:nvSpPr>
          <p:cNvPr id="8" name="Oval 7">
            <a:extLst>
              <a:ext uri="{FF2B5EF4-FFF2-40B4-BE49-F238E27FC236}">
                <a16:creationId xmlns:a16="http://schemas.microsoft.com/office/drawing/2014/main" id="{411CE211-46D2-D8AB-1182-89EA8197C3AB}"/>
              </a:ext>
            </a:extLst>
          </p:cNvPr>
          <p:cNvSpPr/>
          <p:nvPr/>
        </p:nvSpPr>
        <p:spPr>
          <a:xfrm>
            <a:off x="7715151" y="2150192"/>
            <a:ext cx="1640884" cy="1453527"/>
          </a:xfrm>
          <a:prstGeom prst="ellipse">
            <a:avLst/>
          </a:prstGeom>
          <a:solidFill>
            <a:schemeClr val="accent5">
              <a:alpha val="50196"/>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t"/>
          <a:lstStyle/>
          <a:p>
            <a:pPr algn="ctr"/>
            <a:r>
              <a:rPr lang="en-GB" sz="1200" b="1" dirty="0">
                <a:solidFill>
                  <a:schemeClr val="tx1"/>
                </a:solidFill>
                <a:latin typeface="Univers" panose="020B0503020202020204" pitchFamily="34" charset="0"/>
              </a:rPr>
              <a:t>Error</a:t>
            </a:r>
          </a:p>
          <a:p>
            <a:pPr algn="ctr"/>
            <a:endParaRPr lang="en-GB" sz="1200" dirty="0">
              <a:solidFill>
                <a:schemeClr val="tx1"/>
              </a:solidFill>
              <a:latin typeface="Univers" panose="020B0503020202020204" pitchFamily="34" charset="0"/>
            </a:endParaRPr>
          </a:p>
          <a:p>
            <a:pPr algn="ctr"/>
            <a:r>
              <a:rPr lang="en-GB" sz="1200" dirty="0">
                <a:solidFill>
                  <a:schemeClr val="tx1"/>
                </a:solidFill>
                <a:latin typeface="Univers" panose="020B0503020202020204" pitchFamily="34" charset="0"/>
              </a:rPr>
              <a:t>Types wrong character</a:t>
            </a:r>
          </a:p>
        </p:txBody>
      </p:sp>
      <p:sp>
        <p:nvSpPr>
          <p:cNvPr id="9" name="Oval 8">
            <a:extLst>
              <a:ext uri="{FF2B5EF4-FFF2-40B4-BE49-F238E27FC236}">
                <a16:creationId xmlns:a16="http://schemas.microsoft.com/office/drawing/2014/main" id="{A82DF8E5-5245-76C9-89E6-B90036062657}"/>
              </a:ext>
            </a:extLst>
          </p:cNvPr>
          <p:cNvSpPr/>
          <p:nvPr/>
        </p:nvSpPr>
        <p:spPr>
          <a:xfrm>
            <a:off x="8948926" y="3241529"/>
            <a:ext cx="1640884" cy="1453527"/>
          </a:xfrm>
          <a:prstGeom prst="ellipse">
            <a:avLst/>
          </a:prstGeom>
          <a:solidFill>
            <a:schemeClr val="accent5">
              <a:alpha val="50196"/>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t"/>
          <a:lstStyle/>
          <a:p>
            <a:pPr algn="ctr"/>
            <a:r>
              <a:rPr lang="en-GB" sz="1200" b="1" dirty="0">
                <a:solidFill>
                  <a:schemeClr val="tx1"/>
                </a:solidFill>
                <a:latin typeface="Univers" panose="020B0503020202020204" pitchFamily="34" charset="0"/>
              </a:rPr>
              <a:t>Error</a:t>
            </a:r>
          </a:p>
          <a:p>
            <a:pPr algn="ctr"/>
            <a:endParaRPr lang="en-GB" sz="1200" dirty="0">
              <a:solidFill>
                <a:schemeClr val="tx1"/>
              </a:solidFill>
              <a:latin typeface="Univers" panose="020B0503020202020204" pitchFamily="34" charset="0"/>
            </a:endParaRPr>
          </a:p>
          <a:p>
            <a:pPr algn="ctr"/>
            <a:r>
              <a:rPr lang="en-GB" sz="1200" dirty="0">
                <a:solidFill>
                  <a:schemeClr val="tx1"/>
                </a:solidFill>
                <a:latin typeface="Univers" panose="020B0503020202020204" pitchFamily="34" charset="0"/>
              </a:rPr>
              <a:t>Misses line of code</a:t>
            </a:r>
          </a:p>
          <a:p>
            <a:pPr algn="ctr"/>
            <a:endParaRPr lang="en-GB" sz="1200" dirty="0">
              <a:solidFill>
                <a:schemeClr val="tx1"/>
              </a:solidFill>
              <a:latin typeface="Univers" panose="020B0503020202020204" pitchFamily="34" charset="0"/>
            </a:endParaRPr>
          </a:p>
        </p:txBody>
      </p:sp>
      <p:sp>
        <p:nvSpPr>
          <p:cNvPr id="10" name="Oval 9">
            <a:extLst>
              <a:ext uri="{FF2B5EF4-FFF2-40B4-BE49-F238E27FC236}">
                <a16:creationId xmlns:a16="http://schemas.microsoft.com/office/drawing/2014/main" id="{E291E9CA-6275-6243-D0EC-12F772380DB1}"/>
              </a:ext>
            </a:extLst>
          </p:cNvPr>
          <p:cNvSpPr/>
          <p:nvPr/>
        </p:nvSpPr>
        <p:spPr>
          <a:xfrm>
            <a:off x="7693054" y="4332866"/>
            <a:ext cx="1685078" cy="1453527"/>
          </a:xfrm>
          <a:prstGeom prst="ellipse">
            <a:avLst/>
          </a:prstGeom>
          <a:solidFill>
            <a:schemeClr val="accent5">
              <a:alpha val="50196"/>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t"/>
          <a:lstStyle/>
          <a:p>
            <a:pPr algn="ctr"/>
            <a:r>
              <a:rPr lang="en-GB" sz="1200" b="1" dirty="0">
                <a:solidFill>
                  <a:schemeClr val="tx1"/>
                </a:solidFill>
                <a:latin typeface="Univers" panose="020B0503020202020204" pitchFamily="34" charset="0"/>
              </a:rPr>
              <a:t>Error</a:t>
            </a:r>
          </a:p>
          <a:p>
            <a:pPr algn="ctr"/>
            <a:endParaRPr lang="en-GB" sz="1200" dirty="0">
              <a:solidFill>
                <a:schemeClr val="tx1"/>
              </a:solidFill>
              <a:latin typeface="Univers" panose="020B0503020202020204" pitchFamily="34" charset="0"/>
            </a:endParaRPr>
          </a:p>
          <a:p>
            <a:pPr algn="ctr"/>
            <a:r>
              <a:rPr lang="en-GB" sz="1200" dirty="0">
                <a:solidFill>
                  <a:schemeClr val="tx1"/>
                </a:solidFill>
                <a:latin typeface="Univers" panose="020B0503020202020204" pitchFamily="34" charset="0"/>
              </a:rPr>
              <a:t>Applies incorrect programming syntax</a:t>
            </a:r>
          </a:p>
        </p:txBody>
      </p:sp>
      <p:sp>
        <p:nvSpPr>
          <p:cNvPr id="11" name="Arrow: Right 10">
            <a:extLst>
              <a:ext uri="{FF2B5EF4-FFF2-40B4-BE49-F238E27FC236}">
                <a16:creationId xmlns:a16="http://schemas.microsoft.com/office/drawing/2014/main" id="{6F810FA7-1301-8788-41B7-8642725C0222}"/>
              </a:ext>
            </a:extLst>
          </p:cNvPr>
          <p:cNvSpPr/>
          <p:nvPr/>
        </p:nvSpPr>
        <p:spPr>
          <a:xfrm>
            <a:off x="3711125" y="3642546"/>
            <a:ext cx="915051" cy="390569"/>
          </a:xfrm>
          <a:prstGeom prst="right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2" name="Arrow: Right 11">
            <a:extLst>
              <a:ext uri="{FF2B5EF4-FFF2-40B4-BE49-F238E27FC236}">
                <a16:creationId xmlns:a16="http://schemas.microsoft.com/office/drawing/2014/main" id="{D323BE10-BE8E-9F70-A8B8-3ED4FA96F250}"/>
              </a:ext>
            </a:extLst>
          </p:cNvPr>
          <p:cNvSpPr/>
          <p:nvPr/>
        </p:nvSpPr>
        <p:spPr>
          <a:xfrm>
            <a:off x="7416987" y="3603719"/>
            <a:ext cx="915051" cy="390569"/>
          </a:xfrm>
          <a:prstGeom prst="right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265549027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8A6D00-A3D1-ED09-0D9C-00412BFD9649}"/>
              </a:ext>
            </a:extLst>
          </p:cNvPr>
          <p:cNvSpPr>
            <a:spLocks noGrp="1"/>
          </p:cNvSpPr>
          <p:nvPr>
            <p:ph type="title"/>
          </p:nvPr>
        </p:nvSpPr>
        <p:spPr/>
        <p:txBody>
          <a:bodyPr/>
          <a:lstStyle/>
          <a:p>
            <a:r>
              <a:rPr lang="en-GB" dirty="0"/>
              <a:t>Engineering example 2</a:t>
            </a:r>
          </a:p>
        </p:txBody>
      </p:sp>
      <p:pic>
        <p:nvPicPr>
          <p:cNvPr id="5122" name="Picture 2" descr="What Is The Purpose Of Legal Document Review?">
            <a:extLst>
              <a:ext uri="{FF2B5EF4-FFF2-40B4-BE49-F238E27FC236}">
                <a16:creationId xmlns:a16="http://schemas.microsoft.com/office/drawing/2014/main" id="{E80F80C5-25CB-D48C-1D6C-9021B39DAA4C}"/>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635794" y="2810491"/>
            <a:ext cx="2515265" cy="1677889"/>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B8F914C4-0E40-F9B5-1BA0-EE52E73DACFA}"/>
              </a:ext>
            </a:extLst>
          </p:cNvPr>
          <p:cNvSpPr txBox="1"/>
          <p:nvPr/>
        </p:nvSpPr>
        <p:spPr>
          <a:xfrm>
            <a:off x="4925298" y="1721690"/>
            <a:ext cx="2789853" cy="369332"/>
          </a:xfrm>
          <a:prstGeom prst="rect">
            <a:avLst/>
          </a:prstGeom>
          <a:noFill/>
        </p:spPr>
        <p:txBody>
          <a:bodyPr wrap="square" rtlCol="0">
            <a:spAutoFit/>
          </a:bodyPr>
          <a:lstStyle/>
          <a:p>
            <a:r>
              <a:rPr lang="en-GB" dirty="0">
                <a:latin typeface="Univers" panose="020B0503020202020204" pitchFamily="34" charset="0"/>
              </a:rPr>
              <a:t>Document review</a:t>
            </a:r>
          </a:p>
        </p:txBody>
      </p:sp>
      <p:sp>
        <p:nvSpPr>
          <p:cNvPr id="5" name="Oval 4">
            <a:extLst>
              <a:ext uri="{FF2B5EF4-FFF2-40B4-BE49-F238E27FC236}">
                <a16:creationId xmlns:a16="http://schemas.microsoft.com/office/drawing/2014/main" id="{E5CA0F20-C461-C22D-5A99-B7074646AA83}"/>
              </a:ext>
            </a:extLst>
          </p:cNvPr>
          <p:cNvSpPr/>
          <p:nvPr/>
        </p:nvSpPr>
        <p:spPr>
          <a:xfrm>
            <a:off x="2668556" y="2138245"/>
            <a:ext cx="1640884" cy="1453527"/>
          </a:xfrm>
          <a:prstGeom prst="ellipse">
            <a:avLst/>
          </a:prstGeom>
          <a:solidFill>
            <a:srgbClr val="F16B6B">
              <a:alpha val="50196"/>
            </a:srgbClr>
          </a:solidFill>
        </p:spPr>
        <p:style>
          <a:lnRef idx="2">
            <a:schemeClr val="accent1">
              <a:shade val="15000"/>
            </a:schemeClr>
          </a:lnRef>
          <a:fillRef idx="1">
            <a:schemeClr val="accent1"/>
          </a:fillRef>
          <a:effectRef idx="0">
            <a:schemeClr val="accent1"/>
          </a:effectRef>
          <a:fontRef idx="minor">
            <a:schemeClr val="lt1"/>
          </a:fontRef>
        </p:style>
        <p:txBody>
          <a:bodyPr rtlCol="0" anchor="t"/>
          <a:lstStyle/>
          <a:p>
            <a:pPr algn="ctr"/>
            <a:r>
              <a:rPr lang="en-GB" sz="1200" b="1" dirty="0">
                <a:solidFill>
                  <a:schemeClr val="tx1"/>
                </a:solidFill>
                <a:latin typeface="Univers" panose="020B0503020202020204" pitchFamily="34" charset="0"/>
              </a:rPr>
              <a:t>Individual</a:t>
            </a:r>
          </a:p>
          <a:p>
            <a:pPr algn="ctr"/>
            <a:endParaRPr lang="en-GB" sz="1200" dirty="0">
              <a:solidFill>
                <a:schemeClr val="tx1"/>
              </a:solidFill>
              <a:latin typeface="Univers" panose="020B0503020202020204" pitchFamily="34" charset="0"/>
            </a:endParaRPr>
          </a:p>
          <a:p>
            <a:pPr algn="ctr"/>
            <a:r>
              <a:rPr lang="en-GB" sz="1200" dirty="0">
                <a:solidFill>
                  <a:schemeClr val="tx1"/>
                </a:solidFill>
                <a:latin typeface="Univers" panose="020B0503020202020204" pitchFamily="34" charset="0"/>
              </a:rPr>
              <a:t>Trust that author’s work always high quality</a:t>
            </a:r>
          </a:p>
        </p:txBody>
      </p:sp>
      <p:sp>
        <p:nvSpPr>
          <p:cNvPr id="6" name="Oval 5">
            <a:extLst>
              <a:ext uri="{FF2B5EF4-FFF2-40B4-BE49-F238E27FC236}">
                <a16:creationId xmlns:a16="http://schemas.microsoft.com/office/drawing/2014/main" id="{A495D53B-CFC2-755F-0B00-1228DB57FEFC}"/>
              </a:ext>
            </a:extLst>
          </p:cNvPr>
          <p:cNvSpPr/>
          <p:nvPr/>
        </p:nvSpPr>
        <p:spPr>
          <a:xfrm>
            <a:off x="2668556" y="4332867"/>
            <a:ext cx="1640884" cy="1453527"/>
          </a:xfrm>
          <a:prstGeom prst="ellipse">
            <a:avLst/>
          </a:prstGeom>
          <a:solidFill>
            <a:srgbClr val="29B8BA">
              <a:alpha val="50196"/>
            </a:srgbClr>
          </a:solidFill>
        </p:spPr>
        <p:style>
          <a:lnRef idx="2">
            <a:schemeClr val="accent1">
              <a:shade val="15000"/>
            </a:schemeClr>
          </a:lnRef>
          <a:fillRef idx="1">
            <a:schemeClr val="accent1"/>
          </a:fillRef>
          <a:effectRef idx="0">
            <a:schemeClr val="accent1"/>
          </a:effectRef>
          <a:fontRef idx="minor">
            <a:schemeClr val="lt1"/>
          </a:fontRef>
        </p:style>
        <p:txBody>
          <a:bodyPr rtlCol="0" anchor="t"/>
          <a:lstStyle/>
          <a:p>
            <a:pPr algn="ctr"/>
            <a:r>
              <a:rPr lang="en-GB" sz="1200" b="1" dirty="0">
                <a:solidFill>
                  <a:schemeClr val="tx1"/>
                </a:solidFill>
                <a:latin typeface="Univers" panose="020B0503020202020204" pitchFamily="34" charset="0"/>
              </a:rPr>
              <a:t>Organisation</a:t>
            </a:r>
          </a:p>
          <a:p>
            <a:pPr algn="ctr"/>
            <a:endParaRPr lang="en-GB" sz="1200" b="1" dirty="0">
              <a:solidFill>
                <a:schemeClr val="tx1"/>
              </a:solidFill>
              <a:latin typeface="Univers" panose="020B0503020202020204" pitchFamily="34" charset="0"/>
            </a:endParaRPr>
          </a:p>
          <a:p>
            <a:pPr algn="ctr"/>
            <a:r>
              <a:rPr lang="en-GB" sz="1200" dirty="0">
                <a:solidFill>
                  <a:schemeClr val="tx1"/>
                </a:solidFill>
                <a:latin typeface="Univers" panose="020B0503020202020204" pitchFamily="34" charset="0"/>
              </a:rPr>
              <a:t>Pressure to complete quickly</a:t>
            </a:r>
          </a:p>
        </p:txBody>
      </p:sp>
      <p:sp>
        <p:nvSpPr>
          <p:cNvPr id="7" name="Oval 6">
            <a:extLst>
              <a:ext uri="{FF2B5EF4-FFF2-40B4-BE49-F238E27FC236}">
                <a16:creationId xmlns:a16="http://schemas.microsoft.com/office/drawing/2014/main" id="{9D6A3D80-4331-DC9B-29A4-2F5BC66BFA48}"/>
              </a:ext>
            </a:extLst>
          </p:cNvPr>
          <p:cNvSpPr/>
          <p:nvPr/>
        </p:nvSpPr>
        <p:spPr>
          <a:xfrm>
            <a:off x="1212980" y="3165126"/>
            <a:ext cx="1840588" cy="1453527"/>
          </a:xfrm>
          <a:prstGeom prst="ellipse">
            <a:avLst/>
          </a:prstGeom>
          <a:solidFill>
            <a:srgbClr val="FFD500">
              <a:alpha val="50196"/>
            </a:srgbClr>
          </a:solidFill>
        </p:spPr>
        <p:style>
          <a:lnRef idx="2">
            <a:schemeClr val="accent1">
              <a:shade val="15000"/>
            </a:schemeClr>
          </a:lnRef>
          <a:fillRef idx="1">
            <a:schemeClr val="accent1"/>
          </a:fillRef>
          <a:effectRef idx="0">
            <a:schemeClr val="accent1"/>
          </a:effectRef>
          <a:fontRef idx="minor">
            <a:schemeClr val="lt1"/>
          </a:fontRef>
        </p:style>
        <p:txBody>
          <a:bodyPr rtlCol="0" anchor="t"/>
          <a:lstStyle/>
          <a:p>
            <a:pPr algn="ctr"/>
            <a:r>
              <a:rPr lang="en-GB" sz="1200" b="1" dirty="0">
                <a:solidFill>
                  <a:schemeClr val="tx1"/>
                </a:solidFill>
                <a:latin typeface="Univers" panose="020B0503020202020204" pitchFamily="34" charset="0"/>
              </a:rPr>
              <a:t>Job / Environment</a:t>
            </a:r>
          </a:p>
          <a:p>
            <a:pPr algn="ctr"/>
            <a:r>
              <a:rPr lang="en-GB" sz="1200" dirty="0">
                <a:solidFill>
                  <a:schemeClr val="tx1"/>
                </a:solidFill>
                <a:latin typeface="Univers" panose="020B0503020202020204" pitchFamily="34" charset="0"/>
              </a:rPr>
              <a:t>Network down so unable to access reference</a:t>
            </a:r>
          </a:p>
        </p:txBody>
      </p:sp>
      <p:sp>
        <p:nvSpPr>
          <p:cNvPr id="8" name="Arrow: Right 7">
            <a:extLst>
              <a:ext uri="{FF2B5EF4-FFF2-40B4-BE49-F238E27FC236}">
                <a16:creationId xmlns:a16="http://schemas.microsoft.com/office/drawing/2014/main" id="{0E12A24F-9FE2-4FCD-624C-1E7E44D3A6D2}"/>
              </a:ext>
            </a:extLst>
          </p:cNvPr>
          <p:cNvSpPr/>
          <p:nvPr/>
        </p:nvSpPr>
        <p:spPr>
          <a:xfrm>
            <a:off x="3711125" y="3642546"/>
            <a:ext cx="915051" cy="390569"/>
          </a:xfrm>
          <a:prstGeom prst="right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9" name="Oval 8">
            <a:extLst>
              <a:ext uri="{FF2B5EF4-FFF2-40B4-BE49-F238E27FC236}">
                <a16:creationId xmlns:a16="http://schemas.microsoft.com/office/drawing/2014/main" id="{D4AA78BF-FD18-CB1D-EEC0-1D394319322C}"/>
              </a:ext>
            </a:extLst>
          </p:cNvPr>
          <p:cNvSpPr/>
          <p:nvPr/>
        </p:nvSpPr>
        <p:spPr>
          <a:xfrm>
            <a:off x="7715151" y="2150192"/>
            <a:ext cx="1640884" cy="1453527"/>
          </a:xfrm>
          <a:prstGeom prst="ellipse">
            <a:avLst/>
          </a:prstGeom>
          <a:solidFill>
            <a:schemeClr val="accent5">
              <a:alpha val="50196"/>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t"/>
          <a:lstStyle/>
          <a:p>
            <a:pPr algn="ctr"/>
            <a:r>
              <a:rPr lang="en-GB" sz="1200" b="1" dirty="0">
                <a:solidFill>
                  <a:schemeClr val="tx1"/>
                </a:solidFill>
                <a:latin typeface="Univers" panose="020B0503020202020204" pitchFamily="34" charset="0"/>
              </a:rPr>
              <a:t>Violation</a:t>
            </a:r>
          </a:p>
          <a:p>
            <a:pPr algn="ctr"/>
            <a:endParaRPr lang="en-GB" sz="1200" dirty="0">
              <a:solidFill>
                <a:schemeClr val="tx1"/>
              </a:solidFill>
              <a:latin typeface="Univers" panose="020B0503020202020204" pitchFamily="34" charset="0"/>
            </a:endParaRPr>
          </a:p>
          <a:p>
            <a:pPr algn="ctr"/>
            <a:r>
              <a:rPr lang="en-GB" sz="1200" dirty="0">
                <a:solidFill>
                  <a:schemeClr val="tx1"/>
                </a:solidFill>
                <a:latin typeface="Univers" panose="020B0503020202020204" pitchFamily="34" charset="0"/>
              </a:rPr>
              <a:t>Skim read document</a:t>
            </a:r>
          </a:p>
        </p:txBody>
      </p:sp>
      <p:sp>
        <p:nvSpPr>
          <p:cNvPr id="10" name="Oval 9">
            <a:extLst>
              <a:ext uri="{FF2B5EF4-FFF2-40B4-BE49-F238E27FC236}">
                <a16:creationId xmlns:a16="http://schemas.microsoft.com/office/drawing/2014/main" id="{40CED77B-FEE9-D72F-F3F7-F205C276B4D2}"/>
              </a:ext>
            </a:extLst>
          </p:cNvPr>
          <p:cNvSpPr/>
          <p:nvPr/>
        </p:nvSpPr>
        <p:spPr>
          <a:xfrm>
            <a:off x="8948926" y="3241529"/>
            <a:ext cx="1640884" cy="1453527"/>
          </a:xfrm>
          <a:prstGeom prst="ellipse">
            <a:avLst/>
          </a:prstGeom>
          <a:solidFill>
            <a:schemeClr val="accent5">
              <a:alpha val="50196"/>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t"/>
          <a:lstStyle/>
          <a:p>
            <a:pPr algn="ctr"/>
            <a:r>
              <a:rPr lang="en-GB" sz="1200" b="1" dirty="0">
                <a:solidFill>
                  <a:schemeClr val="tx1"/>
                </a:solidFill>
                <a:latin typeface="Univers" panose="020B0503020202020204" pitchFamily="34" charset="0"/>
              </a:rPr>
              <a:t>Violation</a:t>
            </a:r>
          </a:p>
          <a:p>
            <a:pPr algn="ctr"/>
            <a:endParaRPr lang="en-GB" sz="1200" dirty="0">
              <a:solidFill>
                <a:schemeClr val="tx1"/>
              </a:solidFill>
              <a:latin typeface="Univers" panose="020B0503020202020204" pitchFamily="34" charset="0"/>
            </a:endParaRPr>
          </a:p>
          <a:p>
            <a:pPr algn="ctr"/>
            <a:r>
              <a:rPr lang="en-GB" sz="1200" dirty="0">
                <a:solidFill>
                  <a:schemeClr val="tx1"/>
                </a:solidFill>
                <a:latin typeface="Univers" panose="020B0503020202020204" pitchFamily="34" charset="0"/>
              </a:rPr>
              <a:t>Use un-configured reference</a:t>
            </a:r>
          </a:p>
        </p:txBody>
      </p:sp>
      <p:sp>
        <p:nvSpPr>
          <p:cNvPr id="11" name="Oval 10">
            <a:extLst>
              <a:ext uri="{FF2B5EF4-FFF2-40B4-BE49-F238E27FC236}">
                <a16:creationId xmlns:a16="http://schemas.microsoft.com/office/drawing/2014/main" id="{70C8D456-2839-5FDB-A6F2-165AE03B8527}"/>
              </a:ext>
            </a:extLst>
          </p:cNvPr>
          <p:cNvSpPr/>
          <p:nvPr/>
        </p:nvSpPr>
        <p:spPr>
          <a:xfrm>
            <a:off x="7693054" y="4332866"/>
            <a:ext cx="1685078" cy="1453527"/>
          </a:xfrm>
          <a:prstGeom prst="ellipse">
            <a:avLst/>
          </a:prstGeom>
          <a:solidFill>
            <a:schemeClr val="accent5">
              <a:alpha val="50196"/>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t"/>
          <a:lstStyle/>
          <a:p>
            <a:pPr algn="ctr"/>
            <a:r>
              <a:rPr lang="en-GB" sz="1200" b="1" dirty="0">
                <a:solidFill>
                  <a:schemeClr val="tx1"/>
                </a:solidFill>
                <a:latin typeface="Univers" panose="020B0503020202020204" pitchFamily="34" charset="0"/>
              </a:rPr>
              <a:t>Violation</a:t>
            </a:r>
          </a:p>
          <a:p>
            <a:pPr algn="ctr"/>
            <a:endParaRPr lang="en-GB" sz="1200" dirty="0">
              <a:solidFill>
                <a:schemeClr val="tx1"/>
              </a:solidFill>
              <a:latin typeface="Univers" panose="020B0503020202020204" pitchFamily="34" charset="0"/>
            </a:endParaRPr>
          </a:p>
          <a:p>
            <a:pPr algn="ctr"/>
            <a:r>
              <a:rPr lang="en-GB" sz="1200" dirty="0">
                <a:solidFill>
                  <a:schemeClr val="tx1"/>
                </a:solidFill>
                <a:latin typeface="Univers" panose="020B0503020202020204" pitchFamily="34" charset="0"/>
              </a:rPr>
              <a:t>Skip approval stage and go straight to authorisation</a:t>
            </a:r>
          </a:p>
        </p:txBody>
      </p:sp>
      <p:sp>
        <p:nvSpPr>
          <p:cNvPr id="12" name="Arrow: Right 11">
            <a:extLst>
              <a:ext uri="{FF2B5EF4-FFF2-40B4-BE49-F238E27FC236}">
                <a16:creationId xmlns:a16="http://schemas.microsoft.com/office/drawing/2014/main" id="{5170B1B7-8FAC-EF59-5588-FED0ED6AE822}"/>
              </a:ext>
            </a:extLst>
          </p:cNvPr>
          <p:cNvSpPr/>
          <p:nvPr/>
        </p:nvSpPr>
        <p:spPr>
          <a:xfrm>
            <a:off x="7416987" y="3603719"/>
            <a:ext cx="915051" cy="390569"/>
          </a:xfrm>
          <a:prstGeom prst="right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139878712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239C955-F26D-0CE1-3A6C-731566D515A7}"/>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3FE5E618-93A7-C4AE-97A9-7C84F073D943}"/>
              </a:ext>
            </a:extLst>
          </p:cNvPr>
          <p:cNvSpPr>
            <a:spLocks noGrp="1"/>
          </p:cNvSpPr>
          <p:nvPr>
            <p:ph type="title"/>
          </p:nvPr>
        </p:nvSpPr>
        <p:spPr/>
        <p:txBody>
          <a:bodyPr/>
          <a:lstStyle/>
          <a:p>
            <a:r>
              <a:rPr lang="en-GB" dirty="0"/>
              <a:t>Human failure in accident/incident causation</a:t>
            </a:r>
          </a:p>
        </p:txBody>
      </p:sp>
      <p:pic>
        <p:nvPicPr>
          <p:cNvPr id="6146" name="Picture 2">
            <a:extLst>
              <a:ext uri="{FF2B5EF4-FFF2-40B4-BE49-F238E27FC236}">
                <a16:creationId xmlns:a16="http://schemas.microsoft.com/office/drawing/2014/main" id="{7BEE4BD2-4E8E-C652-35A5-8502A9872D48}"/>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002590" y="1795529"/>
            <a:ext cx="6186820" cy="3977241"/>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a:extLst>
              <a:ext uri="{FF2B5EF4-FFF2-40B4-BE49-F238E27FC236}">
                <a16:creationId xmlns:a16="http://schemas.microsoft.com/office/drawing/2014/main" id="{83FFE665-DB13-5C3C-EAF7-9812D8E3571D}"/>
              </a:ext>
            </a:extLst>
          </p:cNvPr>
          <p:cNvSpPr txBox="1"/>
          <p:nvPr/>
        </p:nvSpPr>
        <p:spPr>
          <a:xfrm>
            <a:off x="7667846" y="4441153"/>
            <a:ext cx="4113027" cy="1200329"/>
          </a:xfrm>
          <a:prstGeom prst="rect">
            <a:avLst/>
          </a:prstGeom>
          <a:noFill/>
        </p:spPr>
        <p:txBody>
          <a:bodyPr wrap="square" rtlCol="0">
            <a:spAutoFit/>
          </a:bodyPr>
          <a:lstStyle/>
          <a:p>
            <a:r>
              <a:rPr lang="en-GB" dirty="0">
                <a:latin typeface="Univers" panose="020B0503020202020204" pitchFamily="34" charset="0"/>
              </a:rPr>
              <a:t>The world is full of hazards.</a:t>
            </a:r>
          </a:p>
          <a:p>
            <a:endParaRPr lang="en-GB" dirty="0">
              <a:latin typeface="Univers" panose="020B0503020202020204" pitchFamily="34" charset="0"/>
            </a:endParaRPr>
          </a:p>
          <a:p>
            <a:r>
              <a:rPr lang="en-GB" dirty="0">
                <a:latin typeface="Univers" panose="020B0503020202020204" pitchFamily="34" charset="0"/>
              </a:rPr>
              <a:t>We create defences against them, but on a bad day they can fail!</a:t>
            </a:r>
          </a:p>
        </p:txBody>
      </p:sp>
      <p:sp>
        <p:nvSpPr>
          <p:cNvPr id="6" name="Explosion: 14 Points 5">
            <a:extLst>
              <a:ext uri="{FF2B5EF4-FFF2-40B4-BE49-F238E27FC236}">
                <a16:creationId xmlns:a16="http://schemas.microsoft.com/office/drawing/2014/main" id="{97756F1F-F577-C7A6-BBCE-9FC4B2A54209}"/>
              </a:ext>
            </a:extLst>
          </p:cNvPr>
          <p:cNvSpPr/>
          <p:nvPr/>
        </p:nvSpPr>
        <p:spPr>
          <a:xfrm>
            <a:off x="9189410" y="1611486"/>
            <a:ext cx="2418184" cy="1509606"/>
          </a:xfrm>
          <a:prstGeom prst="irregularSeal2">
            <a:avLst/>
          </a:prstGeom>
          <a:solidFill>
            <a:srgbClr val="8D0014"/>
          </a:solidFill>
        </p:spPr>
        <p:style>
          <a:lnRef idx="2">
            <a:schemeClr val="accent3">
              <a:shade val="15000"/>
            </a:schemeClr>
          </a:lnRef>
          <a:fillRef idx="1">
            <a:schemeClr val="accent3"/>
          </a:fillRef>
          <a:effectRef idx="0">
            <a:schemeClr val="accent3"/>
          </a:effectRef>
          <a:fontRef idx="minor">
            <a:schemeClr val="lt1"/>
          </a:fontRef>
        </p:style>
        <p:txBody>
          <a:bodyPr rtlCol="0" anchor="ctr"/>
          <a:lstStyle/>
          <a:p>
            <a:pPr algn="ctr"/>
            <a:r>
              <a:rPr lang="en-GB" sz="1600" dirty="0">
                <a:latin typeface="Univers" panose="020B0503020202020204" pitchFamily="34" charset="0"/>
              </a:rPr>
              <a:t>Accident</a:t>
            </a:r>
          </a:p>
        </p:txBody>
      </p:sp>
      <p:sp>
        <p:nvSpPr>
          <p:cNvPr id="7" name="Flowchart: Extract 6">
            <a:extLst>
              <a:ext uri="{FF2B5EF4-FFF2-40B4-BE49-F238E27FC236}">
                <a16:creationId xmlns:a16="http://schemas.microsoft.com/office/drawing/2014/main" id="{1CC5421A-CC31-6C02-F40B-04419DA5B22A}"/>
              </a:ext>
            </a:extLst>
          </p:cNvPr>
          <p:cNvSpPr/>
          <p:nvPr/>
        </p:nvSpPr>
        <p:spPr>
          <a:xfrm>
            <a:off x="2276669" y="3721222"/>
            <a:ext cx="1789922" cy="1635256"/>
          </a:xfrm>
          <a:prstGeom prst="flowChartExtract">
            <a:avLst/>
          </a:prstGeom>
          <a:solidFill>
            <a:srgbClr val="8D0014"/>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dirty="0"/>
              <a:t>Hazard</a:t>
            </a:r>
          </a:p>
        </p:txBody>
      </p:sp>
      <p:sp>
        <p:nvSpPr>
          <p:cNvPr id="8" name="TextBox 7">
            <a:extLst>
              <a:ext uri="{FF2B5EF4-FFF2-40B4-BE49-F238E27FC236}">
                <a16:creationId xmlns:a16="http://schemas.microsoft.com/office/drawing/2014/main" id="{0C88697C-2097-7CED-9CEF-F9073D17DFE0}"/>
              </a:ext>
            </a:extLst>
          </p:cNvPr>
          <p:cNvSpPr txBox="1"/>
          <p:nvPr/>
        </p:nvSpPr>
        <p:spPr>
          <a:xfrm>
            <a:off x="944679" y="1949819"/>
            <a:ext cx="4113027" cy="369332"/>
          </a:xfrm>
          <a:prstGeom prst="rect">
            <a:avLst/>
          </a:prstGeom>
          <a:noFill/>
        </p:spPr>
        <p:txBody>
          <a:bodyPr wrap="square" rtlCol="0">
            <a:spAutoFit/>
          </a:bodyPr>
          <a:lstStyle/>
          <a:p>
            <a:r>
              <a:rPr lang="en-GB" dirty="0">
                <a:latin typeface="Univers" panose="020B0503020202020204" pitchFamily="34" charset="0"/>
              </a:rPr>
              <a:t>Swiss cheese model</a:t>
            </a:r>
          </a:p>
        </p:txBody>
      </p:sp>
      <p:sp>
        <p:nvSpPr>
          <p:cNvPr id="3" name="Arrow: Right 2">
            <a:extLst>
              <a:ext uri="{FF2B5EF4-FFF2-40B4-BE49-F238E27FC236}">
                <a16:creationId xmlns:a16="http://schemas.microsoft.com/office/drawing/2014/main" id="{7D0BCC53-ED16-15B3-F1DC-5383C9B577D7}"/>
              </a:ext>
            </a:extLst>
          </p:cNvPr>
          <p:cNvSpPr/>
          <p:nvPr/>
        </p:nvSpPr>
        <p:spPr>
          <a:xfrm rot="20468231">
            <a:off x="8982395" y="2677072"/>
            <a:ext cx="457200" cy="231279"/>
          </a:xfrm>
          <a:prstGeom prst="rightArrow">
            <a:avLst/>
          </a:prstGeom>
          <a:solidFill>
            <a:srgbClr val="8D0014"/>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258883157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0B809B3-2B20-DE48-C606-ED031BD8C3EC}"/>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29EC3E24-5E26-CA87-99C7-1C25E5AA8F09}"/>
              </a:ext>
            </a:extLst>
          </p:cNvPr>
          <p:cNvSpPr>
            <a:spLocks noGrp="1"/>
          </p:cNvSpPr>
          <p:nvPr>
            <p:ph type="title"/>
          </p:nvPr>
        </p:nvSpPr>
        <p:spPr/>
        <p:txBody>
          <a:bodyPr/>
          <a:lstStyle/>
          <a:p>
            <a:r>
              <a:rPr lang="en-GB" dirty="0"/>
              <a:t>Human failure in accident/incident causation</a:t>
            </a:r>
          </a:p>
        </p:txBody>
      </p:sp>
      <p:sp>
        <p:nvSpPr>
          <p:cNvPr id="5" name="TextBox 4">
            <a:extLst>
              <a:ext uri="{FF2B5EF4-FFF2-40B4-BE49-F238E27FC236}">
                <a16:creationId xmlns:a16="http://schemas.microsoft.com/office/drawing/2014/main" id="{6F375F6A-2E06-6AB3-813E-DD9FD2B779FE}"/>
              </a:ext>
            </a:extLst>
          </p:cNvPr>
          <p:cNvSpPr txBox="1"/>
          <p:nvPr/>
        </p:nvSpPr>
        <p:spPr>
          <a:xfrm>
            <a:off x="7671356" y="4778698"/>
            <a:ext cx="4113027" cy="646331"/>
          </a:xfrm>
          <a:prstGeom prst="rect">
            <a:avLst/>
          </a:prstGeom>
          <a:noFill/>
        </p:spPr>
        <p:txBody>
          <a:bodyPr wrap="square" rtlCol="0">
            <a:spAutoFit/>
          </a:bodyPr>
          <a:lstStyle/>
          <a:p>
            <a:r>
              <a:rPr lang="en-GB" dirty="0">
                <a:latin typeface="Univers" panose="020B0503020202020204" pitchFamily="34" charset="0"/>
              </a:rPr>
              <a:t>In an ideal world there are no holes in these defences.</a:t>
            </a:r>
          </a:p>
        </p:txBody>
      </p:sp>
      <p:sp>
        <p:nvSpPr>
          <p:cNvPr id="7" name="Flowchart: Extract 6">
            <a:extLst>
              <a:ext uri="{FF2B5EF4-FFF2-40B4-BE49-F238E27FC236}">
                <a16:creationId xmlns:a16="http://schemas.microsoft.com/office/drawing/2014/main" id="{3CF4486F-6DCD-D00F-155A-A35E78DD2D76}"/>
              </a:ext>
            </a:extLst>
          </p:cNvPr>
          <p:cNvSpPr/>
          <p:nvPr/>
        </p:nvSpPr>
        <p:spPr>
          <a:xfrm>
            <a:off x="1022170" y="4530198"/>
            <a:ext cx="1789922" cy="1635256"/>
          </a:xfrm>
          <a:prstGeom prst="flowChartExtract">
            <a:avLst/>
          </a:prstGeom>
          <a:solidFill>
            <a:srgbClr val="8D0014"/>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dirty="0"/>
              <a:t>Hazard</a:t>
            </a:r>
          </a:p>
        </p:txBody>
      </p:sp>
      <p:sp>
        <p:nvSpPr>
          <p:cNvPr id="8" name="TextBox 7">
            <a:extLst>
              <a:ext uri="{FF2B5EF4-FFF2-40B4-BE49-F238E27FC236}">
                <a16:creationId xmlns:a16="http://schemas.microsoft.com/office/drawing/2014/main" id="{78D875A0-B1F4-8C07-3A2C-7F720472F751}"/>
              </a:ext>
            </a:extLst>
          </p:cNvPr>
          <p:cNvSpPr txBox="1"/>
          <p:nvPr/>
        </p:nvSpPr>
        <p:spPr>
          <a:xfrm>
            <a:off x="944679" y="1949819"/>
            <a:ext cx="4113027" cy="369332"/>
          </a:xfrm>
          <a:prstGeom prst="rect">
            <a:avLst/>
          </a:prstGeom>
          <a:noFill/>
        </p:spPr>
        <p:txBody>
          <a:bodyPr wrap="square" rtlCol="0">
            <a:spAutoFit/>
          </a:bodyPr>
          <a:lstStyle/>
          <a:p>
            <a:r>
              <a:rPr lang="en-GB" dirty="0">
                <a:latin typeface="Univers" panose="020B0503020202020204" pitchFamily="34" charset="0"/>
              </a:rPr>
              <a:t>Layers of protection</a:t>
            </a:r>
          </a:p>
        </p:txBody>
      </p:sp>
      <p:sp>
        <p:nvSpPr>
          <p:cNvPr id="4" name="Cube 3">
            <a:extLst>
              <a:ext uri="{FF2B5EF4-FFF2-40B4-BE49-F238E27FC236}">
                <a16:creationId xmlns:a16="http://schemas.microsoft.com/office/drawing/2014/main" id="{0AEED576-ACCF-9143-FD19-009D882223DC}"/>
              </a:ext>
            </a:extLst>
          </p:cNvPr>
          <p:cNvSpPr/>
          <p:nvPr/>
        </p:nvSpPr>
        <p:spPr>
          <a:xfrm>
            <a:off x="6816199" y="1779179"/>
            <a:ext cx="2267339" cy="2425959"/>
          </a:xfrm>
          <a:prstGeom prst="cube">
            <a:avLst>
              <a:gd name="adj" fmla="val 9774"/>
            </a:avLst>
          </a:prstGeom>
          <a:solidFill>
            <a:srgbClr val="EBC557"/>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0" name="Cube 9">
            <a:extLst>
              <a:ext uri="{FF2B5EF4-FFF2-40B4-BE49-F238E27FC236}">
                <a16:creationId xmlns:a16="http://schemas.microsoft.com/office/drawing/2014/main" id="{AF826B4F-726D-74D6-C017-C4CC6A270531}"/>
              </a:ext>
            </a:extLst>
          </p:cNvPr>
          <p:cNvSpPr/>
          <p:nvPr/>
        </p:nvSpPr>
        <p:spPr>
          <a:xfrm>
            <a:off x="5811257" y="2189013"/>
            <a:ext cx="2267339" cy="2425959"/>
          </a:xfrm>
          <a:prstGeom prst="cube">
            <a:avLst>
              <a:gd name="adj" fmla="val 9774"/>
            </a:avLst>
          </a:prstGeom>
          <a:solidFill>
            <a:srgbClr val="EBC557"/>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1" name="Cube 10">
            <a:extLst>
              <a:ext uri="{FF2B5EF4-FFF2-40B4-BE49-F238E27FC236}">
                <a16:creationId xmlns:a16="http://schemas.microsoft.com/office/drawing/2014/main" id="{238EA032-F724-2934-6A86-AFE04784B4B5}"/>
              </a:ext>
            </a:extLst>
          </p:cNvPr>
          <p:cNvSpPr/>
          <p:nvPr/>
        </p:nvSpPr>
        <p:spPr>
          <a:xfrm>
            <a:off x="4698091" y="2604596"/>
            <a:ext cx="2267339" cy="2425959"/>
          </a:xfrm>
          <a:prstGeom prst="cube">
            <a:avLst>
              <a:gd name="adj" fmla="val 9774"/>
            </a:avLst>
          </a:prstGeom>
          <a:solidFill>
            <a:srgbClr val="EBC557"/>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2" name="Cube 11">
            <a:extLst>
              <a:ext uri="{FF2B5EF4-FFF2-40B4-BE49-F238E27FC236}">
                <a16:creationId xmlns:a16="http://schemas.microsoft.com/office/drawing/2014/main" id="{E9D45557-4ED1-D64E-C129-5B8078CF6339}"/>
              </a:ext>
            </a:extLst>
          </p:cNvPr>
          <p:cNvSpPr/>
          <p:nvPr/>
        </p:nvSpPr>
        <p:spPr>
          <a:xfrm>
            <a:off x="3608311" y="3036523"/>
            <a:ext cx="2267339" cy="2425959"/>
          </a:xfrm>
          <a:prstGeom prst="cube">
            <a:avLst>
              <a:gd name="adj" fmla="val 9774"/>
            </a:avLst>
          </a:prstGeom>
          <a:solidFill>
            <a:srgbClr val="EBC557"/>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 name="Arrow: Right 2">
            <a:extLst>
              <a:ext uri="{FF2B5EF4-FFF2-40B4-BE49-F238E27FC236}">
                <a16:creationId xmlns:a16="http://schemas.microsoft.com/office/drawing/2014/main" id="{4EBC4296-E459-A87C-401D-0B120DCF4284}"/>
              </a:ext>
            </a:extLst>
          </p:cNvPr>
          <p:cNvSpPr/>
          <p:nvPr/>
        </p:nvSpPr>
        <p:spPr>
          <a:xfrm rot="3466285">
            <a:off x="3787803" y="4910163"/>
            <a:ext cx="1570718" cy="383403"/>
          </a:xfrm>
          <a:prstGeom prst="rightArrow">
            <a:avLst/>
          </a:prstGeom>
          <a:solidFill>
            <a:srgbClr val="8D0014"/>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5" name="Minus Sign 14">
            <a:extLst>
              <a:ext uri="{FF2B5EF4-FFF2-40B4-BE49-F238E27FC236}">
                <a16:creationId xmlns:a16="http://schemas.microsoft.com/office/drawing/2014/main" id="{3D1AB263-77F9-53A3-8A13-DFD5B5B1AB1E}"/>
              </a:ext>
            </a:extLst>
          </p:cNvPr>
          <p:cNvSpPr/>
          <p:nvPr/>
        </p:nvSpPr>
        <p:spPr>
          <a:xfrm rot="19824201">
            <a:off x="1968394" y="4560140"/>
            <a:ext cx="2791288" cy="748749"/>
          </a:xfrm>
          <a:prstGeom prst="mathMinus">
            <a:avLst/>
          </a:prstGeom>
          <a:solidFill>
            <a:srgbClr val="8D0014"/>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6" name="TextBox 15">
            <a:extLst>
              <a:ext uri="{FF2B5EF4-FFF2-40B4-BE49-F238E27FC236}">
                <a16:creationId xmlns:a16="http://schemas.microsoft.com/office/drawing/2014/main" id="{DFD345C5-9C30-6A0C-DFB5-0B725F17F60A}"/>
              </a:ext>
            </a:extLst>
          </p:cNvPr>
          <p:cNvSpPr txBox="1"/>
          <p:nvPr/>
        </p:nvSpPr>
        <p:spPr>
          <a:xfrm rot="5400000">
            <a:off x="4700087" y="3785072"/>
            <a:ext cx="1161994" cy="369332"/>
          </a:xfrm>
          <a:prstGeom prst="rect">
            <a:avLst/>
          </a:prstGeom>
          <a:noFill/>
        </p:spPr>
        <p:txBody>
          <a:bodyPr wrap="square" rtlCol="0">
            <a:spAutoFit/>
          </a:bodyPr>
          <a:lstStyle/>
          <a:p>
            <a:r>
              <a:rPr lang="en-GB" b="1" dirty="0">
                <a:latin typeface="Univers" panose="020B0503020202020204" pitchFamily="34" charset="0"/>
              </a:rPr>
              <a:t>Fail Safe</a:t>
            </a:r>
          </a:p>
        </p:txBody>
      </p:sp>
      <p:sp>
        <p:nvSpPr>
          <p:cNvPr id="17" name="TextBox 16">
            <a:extLst>
              <a:ext uri="{FF2B5EF4-FFF2-40B4-BE49-F238E27FC236}">
                <a16:creationId xmlns:a16="http://schemas.microsoft.com/office/drawing/2014/main" id="{831E3CD9-870B-BFD6-CD28-4284D1AACAA6}"/>
              </a:ext>
            </a:extLst>
          </p:cNvPr>
          <p:cNvSpPr txBox="1"/>
          <p:nvPr/>
        </p:nvSpPr>
        <p:spPr>
          <a:xfrm rot="5400000">
            <a:off x="5566712" y="3672439"/>
            <a:ext cx="1728081" cy="369332"/>
          </a:xfrm>
          <a:prstGeom prst="rect">
            <a:avLst/>
          </a:prstGeom>
          <a:noFill/>
        </p:spPr>
        <p:txBody>
          <a:bodyPr wrap="square" rtlCol="0">
            <a:spAutoFit/>
          </a:bodyPr>
          <a:lstStyle/>
          <a:p>
            <a:r>
              <a:rPr lang="en-GB" b="1" dirty="0">
                <a:latin typeface="Univers" panose="020B0503020202020204" pitchFamily="34" charset="0"/>
              </a:rPr>
              <a:t>Redundancy</a:t>
            </a:r>
          </a:p>
        </p:txBody>
      </p:sp>
      <p:sp>
        <p:nvSpPr>
          <p:cNvPr id="18" name="TextBox 17">
            <a:extLst>
              <a:ext uri="{FF2B5EF4-FFF2-40B4-BE49-F238E27FC236}">
                <a16:creationId xmlns:a16="http://schemas.microsoft.com/office/drawing/2014/main" id="{BED47C45-3BB4-A18F-87DF-D7B3718E0AB6}"/>
              </a:ext>
            </a:extLst>
          </p:cNvPr>
          <p:cNvSpPr txBox="1"/>
          <p:nvPr/>
        </p:nvSpPr>
        <p:spPr>
          <a:xfrm rot="5400000">
            <a:off x="6775694" y="3200796"/>
            <a:ext cx="1728081" cy="369332"/>
          </a:xfrm>
          <a:prstGeom prst="rect">
            <a:avLst/>
          </a:prstGeom>
          <a:noFill/>
        </p:spPr>
        <p:txBody>
          <a:bodyPr wrap="square" rtlCol="0">
            <a:spAutoFit/>
          </a:bodyPr>
          <a:lstStyle/>
          <a:p>
            <a:r>
              <a:rPr lang="en-GB" b="1" dirty="0">
                <a:latin typeface="Univers" panose="020B0503020202020204" pitchFamily="34" charset="0"/>
              </a:rPr>
              <a:t>Alarms</a:t>
            </a:r>
          </a:p>
        </p:txBody>
      </p:sp>
      <p:sp>
        <p:nvSpPr>
          <p:cNvPr id="19" name="TextBox 18">
            <a:extLst>
              <a:ext uri="{FF2B5EF4-FFF2-40B4-BE49-F238E27FC236}">
                <a16:creationId xmlns:a16="http://schemas.microsoft.com/office/drawing/2014/main" id="{836DEF21-A70D-1F91-7250-05486598D527}"/>
              </a:ext>
            </a:extLst>
          </p:cNvPr>
          <p:cNvSpPr txBox="1"/>
          <p:nvPr/>
        </p:nvSpPr>
        <p:spPr>
          <a:xfrm rot="5400000">
            <a:off x="7780636" y="2791131"/>
            <a:ext cx="1728081" cy="369332"/>
          </a:xfrm>
          <a:prstGeom prst="rect">
            <a:avLst/>
          </a:prstGeom>
          <a:noFill/>
        </p:spPr>
        <p:txBody>
          <a:bodyPr wrap="square" rtlCol="0">
            <a:spAutoFit/>
          </a:bodyPr>
          <a:lstStyle/>
          <a:p>
            <a:r>
              <a:rPr lang="en-GB" b="1" dirty="0">
                <a:latin typeface="Univers" panose="020B0503020202020204" pitchFamily="34" charset="0"/>
              </a:rPr>
              <a:t>Procedures</a:t>
            </a:r>
          </a:p>
        </p:txBody>
      </p:sp>
    </p:spTree>
    <p:extLst>
      <p:ext uri="{BB962C8B-B14F-4D97-AF65-F5344CB8AC3E}">
        <p14:creationId xmlns:p14="http://schemas.microsoft.com/office/powerpoint/2010/main" val="141355111"/>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FDA53B8-6845-C40A-A560-A2CBCFB31B84}"/>
              </a:ext>
            </a:extLst>
          </p:cNvPr>
          <p:cNvSpPr>
            <a:spLocks noGrp="1"/>
          </p:cNvSpPr>
          <p:nvPr>
            <p:ph type="title"/>
          </p:nvPr>
        </p:nvSpPr>
        <p:spPr/>
        <p:txBody>
          <a:bodyPr/>
          <a:lstStyle/>
          <a:p>
            <a:r>
              <a:rPr lang="en-GB" dirty="0"/>
              <a:t>Active failures and latent conditions</a:t>
            </a:r>
          </a:p>
        </p:txBody>
      </p:sp>
      <p:sp>
        <p:nvSpPr>
          <p:cNvPr id="3" name="Content Placeholder 2">
            <a:extLst>
              <a:ext uri="{FF2B5EF4-FFF2-40B4-BE49-F238E27FC236}">
                <a16:creationId xmlns:a16="http://schemas.microsoft.com/office/drawing/2014/main" id="{25FD8280-51B0-4200-5F57-136E7572FEDA}"/>
              </a:ext>
            </a:extLst>
          </p:cNvPr>
          <p:cNvSpPr>
            <a:spLocks noGrp="1"/>
          </p:cNvSpPr>
          <p:nvPr>
            <p:ph idx="1"/>
          </p:nvPr>
        </p:nvSpPr>
        <p:spPr/>
        <p:txBody>
          <a:bodyPr>
            <a:normAutofit/>
          </a:bodyPr>
          <a:lstStyle/>
          <a:p>
            <a:pPr marL="0" indent="0">
              <a:buNone/>
            </a:pPr>
            <a:r>
              <a:rPr lang="en-GB" sz="1800" dirty="0"/>
              <a:t>Accidents caused by human error are a result of:</a:t>
            </a:r>
          </a:p>
          <a:p>
            <a:r>
              <a:rPr lang="en-GB" sz="1800" dirty="0"/>
              <a:t>Active failures</a:t>
            </a:r>
          </a:p>
          <a:p>
            <a:pPr lvl="1">
              <a:buFont typeface="Univers" panose="020B0503020202020204" pitchFamily="34" charset="0"/>
              <a:buChar char="–"/>
            </a:pPr>
            <a:r>
              <a:rPr lang="en-GB" sz="1800" dirty="0"/>
              <a:t>Unsafe acts directly linked to the accident</a:t>
            </a:r>
          </a:p>
          <a:p>
            <a:pPr lvl="1">
              <a:buFont typeface="Univers" panose="020B0503020202020204" pitchFamily="34" charset="0"/>
              <a:buChar char="–"/>
            </a:pPr>
            <a:r>
              <a:rPr lang="en-GB" sz="1800" dirty="0"/>
              <a:t>e.g. Technical failures, operator error, maintenance error</a:t>
            </a:r>
          </a:p>
          <a:p>
            <a:r>
              <a:rPr lang="en-GB" sz="1800" dirty="0"/>
              <a:t>Latent conditions</a:t>
            </a:r>
          </a:p>
          <a:p>
            <a:pPr lvl="1">
              <a:buFont typeface="Univers" panose="020B0503020202020204" pitchFamily="34" charset="0"/>
              <a:buChar char="–"/>
            </a:pPr>
            <a:r>
              <a:rPr lang="en-GB" sz="1800" dirty="0"/>
              <a:t>Contributory factors lying dormant until triggered by an event.</a:t>
            </a:r>
          </a:p>
          <a:p>
            <a:pPr lvl="1">
              <a:buFont typeface="Univers" panose="020B0503020202020204" pitchFamily="34" charset="0"/>
              <a:buChar char="–"/>
            </a:pPr>
            <a:r>
              <a:rPr lang="en-GB" sz="1800" dirty="0"/>
              <a:t>e.g. poor design, shortfalls in training, inadequate procedures, management decisions.</a:t>
            </a:r>
          </a:p>
        </p:txBody>
      </p:sp>
    </p:spTree>
    <p:extLst>
      <p:ext uri="{BB962C8B-B14F-4D97-AF65-F5344CB8AC3E}">
        <p14:creationId xmlns:p14="http://schemas.microsoft.com/office/powerpoint/2010/main" val="2213047995"/>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B78B5E4-A884-B731-44D5-25327D99B013}"/>
              </a:ext>
            </a:extLst>
          </p:cNvPr>
          <p:cNvSpPr>
            <a:spLocks noGrp="1"/>
          </p:cNvSpPr>
          <p:nvPr>
            <p:ph type="title"/>
          </p:nvPr>
        </p:nvSpPr>
        <p:spPr/>
        <p:txBody>
          <a:bodyPr/>
          <a:lstStyle/>
          <a:p>
            <a:r>
              <a:rPr lang="en-GB" dirty="0"/>
              <a:t>Why do latent conditions matter?</a:t>
            </a:r>
          </a:p>
        </p:txBody>
      </p:sp>
      <p:sp>
        <p:nvSpPr>
          <p:cNvPr id="3" name="Content Placeholder 2">
            <a:extLst>
              <a:ext uri="{FF2B5EF4-FFF2-40B4-BE49-F238E27FC236}">
                <a16:creationId xmlns:a16="http://schemas.microsoft.com/office/drawing/2014/main" id="{5777997B-B708-E532-58F9-7E614397CA04}"/>
              </a:ext>
            </a:extLst>
          </p:cNvPr>
          <p:cNvSpPr>
            <a:spLocks noGrp="1"/>
          </p:cNvSpPr>
          <p:nvPr>
            <p:ph idx="1"/>
          </p:nvPr>
        </p:nvSpPr>
        <p:spPr>
          <a:xfrm>
            <a:off x="838200" y="1840128"/>
            <a:ext cx="10515600" cy="4182428"/>
          </a:xfrm>
        </p:spPr>
        <p:txBody>
          <a:bodyPr>
            <a:normAutofit/>
          </a:bodyPr>
          <a:lstStyle/>
          <a:p>
            <a:pPr marL="0" indent="0">
              <a:buNone/>
            </a:pPr>
            <a:r>
              <a:rPr lang="en-GB" sz="1800" dirty="0"/>
              <a:t>Here’s an example where it can affect safety:</a:t>
            </a:r>
          </a:p>
        </p:txBody>
      </p:sp>
      <p:pic>
        <p:nvPicPr>
          <p:cNvPr id="5" name="Picture 4">
            <a:extLst>
              <a:ext uri="{FF2B5EF4-FFF2-40B4-BE49-F238E27FC236}">
                <a16:creationId xmlns:a16="http://schemas.microsoft.com/office/drawing/2014/main" id="{2BEDA009-F5C7-FC95-1446-7FEF185689D2}"/>
              </a:ext>
            </a:extLst>
          </p:cNvPr>
          <p:cNvPicPr>
            <a:picLocks noChangeAspect="1"/>
          </p:cNvPicPr>
          <p:nvPr/>
        </p:nvPicPr>
        <p:blipFill>
          <a:blip r:embed="rId2"/>
          <a:stretch>
            <a:fillRect/>
          </a:stretch>
        </p:blipFill>
        <p:spPr>
          <a:xfrm>
            <a:off x="1894113" y="2714916"/>
            <a:ext cx="8582997" cy="3307640"/>
          </a:xfrm>
          <a:prstGeom prst="rect">
            <a:avLst/>
          </a:prstGeom>
        </p:spPr>
      </p:pic>
    </p:spTree>
    <p:extLst>
      <p:ext uri="{BB962C8B-B14F-4D97-AF65-F5344CB8AC3E}">
        <p14:creationId xmlns:p14="http://schemas.microsoft.com/office/powerpoint/2010/main" val="1096489708"/>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CD1FC59-DA6D-BB6D-0A4C-EDE705635DBB}"/>
              </a:ext>
            </a:extLst>
          </p:cNvPr>
          <p:cNvSpPr>
            <a:spLocks noGrp="1"/>
          </p:cNvSpPr>
          <p:nvPr>
            <p:ph type="title"/>
          </p:nvPr>
        </p:nvSpPr>
        <p:spPr/>
        <p:txBody>
          <a:bodyPr/>
          <a:lstStyle/>
          <a:p>
            <a:r>
              <a:rPr lang="en-GB" dirty="0"/>
              <a:t>Why do latent conditions matter?</a:t>
            </a:r>
          </a:p>
        </p:txBody>
      </p:sp>
      <p:pic>
        <p:nvPicPr>
          <p:cNvPr id="5" name="Picture 4">
            <a:extLst>
              <a:ext uri="{FF2B5EF4-FFF2-40B4-BE49-F238E27FC236}">
                <a16:creationId xmlns:a16="http://schemas.microsoft.com/office/drawing/2014/main" id="{1C39F6A5-5AE2-A697-C449-E34E699E9BB2}"/>
              </a:ext>
            </a:extLst>
          </p:cNvPr>
          <p:cNvPicPr>
            <a:picLocks noChangeAspect="1"/>
          </p:cNvPicPr>
          <p:nvPr/>
        </p:nvPicPr>
        <p:blipFill>
          <a:blip r:embed="rId2"/>
          <a:stretch>
            <a:fillRect/>
          </a:stretch>
        </p:blipFill>
        <p:spPr>
          <a:xfrm>
            <a:off x="1722960" y="2641005"/>
            <a:ext cx="9115670" cy="3628350"/>
          </a:xfrm>
          <a:prstGeom prst="rect">
            <a:avLst/>
          </a:prstGeom>
        </p:spPr>
      </p:pic>
      <p:sp>
        <p:nvSpPr>
          <p:cNvPr id="3" name="Content Placeholder 2">
            <a:extLst>
              <a:ext uri="{FF2B5EF4-FFF2-40B4-BE49-F238E27FC236}">
                <a16:creationId xmlns:a16="http://schemas.microsoft.com/office/drawing/2014/main" id="{B0593A94-A36D-683F-C2A5-6885CBC43DC5}"/>
              </a:ext>
            </a:extLst>
          </p:cNvPr>
          <p:cNvSpPr>
            <a:spLocks noGrp="1"/>
          </p:cNvSpPr>
          <p:nvPr>
            <p:ph idx="1"/>
          </p:nvPr>
        </p:nvSpPr>
        <p:spPr>
          <a:xfrm>
            <a:off x="838200" y="1760464"/>
            <a:ext cx="10515600" cy="4182428"/>
          </a:xfrm>
        </p:spPr>
        <p:txBody>
          <a:bodyPr>
            <a:normAutofit/>
          </a:bodyPr>
          <a:lstStyle/>
          <a:p>
            <a:pPr marL="0" indent="0">
              <a:buNone/>
            </a:pPr>
            <a:r>
              <a:rPr lang="en-GB" sz="1800" dirty="0"/>
              <a:t>What happens if a management decision is made to reduce the number of expensive test facilities?</a:t>
            </a:r>
          </a:p>
        </p:txBody>
      </p:sp>
      <p:sp>
        <p:nvSpPr>
          <p:cNvPr id="6" name="Explosion: 14 Points 5">
            <a:extLst>
              <a:ext uri="{FF2B5EF4-FFF2-40B4-BE49-F238E27FC236}">
                <a16:creationId xmlns:a16="http://schemas.microsoft.com/office/drawing/2014/main" id="{16E9A7AD-4CD9-BD37-CFB0-77BC6564D95D}"/>
              </a:ext>
            </a:extLst>
          </p:cNvPr>
          <p:cNvSpPr/>
          <p:nvPr/>
        </p:nvSpPr>
        <p:spPr>
          <a:xfrm>
            <a:off x="10316546" y="2472610"/>
            <a:ext cx="1875454" cy="956390"/>
          </a:xfrm>
          <a:prstGeom prst="irregularSeal2">
            <a:avLst/>
          </a:prstGeom>
          <a:solidFill>
            <a:srgbClr val="8D0014"/>
          </a:solidFill>
        </p:spPr>
        <p:style>
          <a:lnRef idx="2">
            <a:schemeClr val="accent3">
              <a:shade val="15000"/>
            </a:schemeClr>
          </a:lnRef>
          <a:fillRef idx="1">
            <a:schemeClr val="accent3"/>
          </a:fillRef>
          <a:effectRef idx="0">
            <a:schemeClr val="accent3"/>
          </a:effectRef>
          <a:fontRef idx="minor">
            <a:schemeClr val="lt1"/>
          </a:fontRef>
        </p:style>
        <p:txBody>
          <a:bodyPr rtlCol="0" anchor="ctr"/>
          <a:lstStyle/>
          <a:p>
            <a:pPr algn="ctr"/>
            <a:r>
              <a:rPr lang="en-GB" sz="1100" dirty="0">
                <a:latin typeface="Univers" panose="020B0503020202020204" pitchFamily="34" charset="0"/>
              </a:rPr>
              <a:t>Accident</a:t>
            </a:r>
          </a:p>
        </p:txBody>
      </p:sp>
    </p:spTree>
    <p:extLst>
      <p:ext uri="{BB962C8B-B14F-4D97-AF65-F5344CB8AC3E}">
        <p14:creationId xmlns:p14="http://schemas.microsoft.com/office/powerpoint/2010/main" val="3127488740"/>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A747593-6BD0-A362-AA02-4E289A59784D}"/>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D6C890CC-29ED-2C2D-FA10-DBA3CECF8BB7}"/>
              </a:ext>
            </a:extLst>
          </p:cNvPr>
          <p:cNvSpPr>
            <a:spLocks noGrp="1"/>
          </p:cNvSpPr>
          <p:nvPr>
            <p:ph type="title"/>
          </p:nvPr>
        </p:nvSpPr>
        <p:spPr/>
        <p:txBody>
          <a:bodyPr/>
          <a:lstStyle/>
          <a:p>
            <a:r>
              <a:rPr lang="en-GB" dirty="0"/>
              <a:t>Why do latent conditions matter?</a:t>
            </a:r>
          </a:p>
        </p:txBody>
      </p:sp>
      <p:sp>
        <p:nvSpPr>
          <p:cNvPr id="3" name="Content Placeholder 2">
            <a:extLst>
              <a:ext uri="{FF2B5EF4-FFF2-40B4-BE49-F238E27FC236}">
                <a16:creationId xmlns:a16="http://schemas.microsoft.com/office/drawing/2014/main" id="{D46DCDEA-36FB-C1AB-F1CD-59FAF00C2ABB}"/>
              </a:ext>
            </a:extLst>
          </p:cNvPr>
          <p:cNvSpPr>
            <a:spLocks noGrp="1"/>
          </p:cNvSpPr>
          <p:nvPr>
            <p:ph idx="1"/>
          </p:nvPr>
        </p:nvSpPr>
        <p:spPr>
          <a:xfrm>
            <a:off x="838200" y="1749831"/>
            <a:ext cx="10515600" cy="4182428"/>
          </a:xfrm>
        </p:spPr>
        <p:txBody>
          <a:bodyPr>
            <a:normAutofit/>
          </a:bodyPr>
          <a:lstStyle/>
          <a:p>
            <a:pPr marL="0" indent="0">
              <a:buNone/>
            </a:pPr>
            <a:r>
              <a:rPr lang="en-GB" sz="1800" dirty="0"/>
              <a:t>In an industry that relies less on expensive test facilities there is consequently more reliance on people performing appropriate checks and balances.</a:t>
            </a:r>
          </a:p>
          <a:p>
            <a:pPr marL="0" indent="0">
              <a:buNone/>
            </a:pPr>
            <a:r>
              <a:rPr lang="en-GB" sz="1800" dirty="0"/>
              <a:t>The earlier errors are spotted the less costly they are to correct.</a:t>
            </a:r>
          </a:p>
        </p:txBody>
      </p:sp>
      <p:pic>
        <p:nvPicPr>
          <p:cNvPr id="7" name="Picture 6">
            <a:extLst>
              <a:ext uri="{FF2B5EF4-FFF2-40B4-BE49-F238E27FC236}">
                <a16:creationId xmlns:a16="http://schemas.microsoft.com/office/drawing/2014/main" id="{D715EE95-A92B-7B11-F234-13164C84A7B4}"/>
              </a:ext>
            </a:extLst>
          </p:cNvPr>
          <p:cNvPicPr>
            <a:picLocks noChangeAspect="1"/>
          </p:cNvPicPr>
          <p:nvPr/>
        </p:nvPicPr>
        <p:blipFill>
          <a:blip r:embed="rId2"/>
          <a:stretch>
            <a:fillRect/>
          </a:stretch>
        </p:blipFill>
        <p:spPr>
          <a:xfrm>
            <a:off x="1988288" y="2992119"/>
            <a:ext cx="8667750" cy="3286125"/>
          </a:xfrm>
          <a:prstGeom prst="rect">
            <a:avLst/>
          </a:prstGeom>
        </p:spPr>
      </p:pic>
      <p:sp>
        <p:nvSpPr>
          <p:cNvPr id="8" name="TextBox 7">
            <a:extLst>
              <a:ext uri="{FF2B5EF4-FFF2-40B4-BE49-F238E27FC236}">
                <a16:creationId xmlns:a16="http://schemas.microsoft.com/office/drawing/2014/main" id="{662411B6-7EAD-4F5C-13B0-8C67206E5D40}"/>
              </a:ext>
            </a:extLst>
          </p:cNvPr>
          <p:cNvSpPr txBox="1"/>
          <p:nvPr/>
        </p:nvSpPr>
        <p:spPr>
          <a:xfrm>
            <a:off x="387645" y="3866575"/>
            <a:ext cx="1600643" cy="1323439"/>
          </a:xfrm>
          <a:prstGeom prst="rect">
            <a:avLst/>
          </a:prstGeom>
          <a:noFill/>
        </p:spPr>
        <p:txBody>
          <a:bodyPr wrap="square" rtlCol="0">
            <a:spAutoFit/>
          </a:bodyPr>
          <a:lstStyle/>
          <a:p>
            <a:r>
              <a:rPr lang="en-GB" sz="1600" dirty="0">
                <a:solidFill>
                  <a:srgbClr val="FF0000"/>
                </a:solidFill>
                <a:latin typeface="Univers" panose="020B0503020202020204" pitchFamily="34" charset="0"/>
              </a:rPr>
              <a:t>Or could the error have been designed out even earlier? </a:t>
            </a:r>
          </a:p>
        </p:txBody>
      </p:sp>
    </p:spTree>
    <p:extLst>
      <p:ext uri="{BB962C8B-B14F-4D97-AF65-F5344CB8AC3E}">
        <p14:creationId xmlns:p14="http://schemas.microsoft.com/office/powerpoint/2010/main" val="126693667"/>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10AA66-7AFD-E7D4-6236-572AC1E7A188}"/>
              </a:ext>
            </a:extLst>
          </p:cNvPr>
          <p:cNvSpPr>
            <a:spLocks noGrp="1"/>
          </p:cNvSpPr>
          <p:nvPr>
            <p:ph type="title"/>
          </p:nvPr>
        </p:nvSpPr>
        <p:spPr/>
        <p:txBody>
          <a:bodyPr/>
          <a:lstStyle/>
          <a:p>
            <a:r>
              <a:rPr lang="en-GB" dirty="0"/>
              <a:t>Bhopal - Exercise</a:t>
            </a:r>
          </a:p>
        </p:txBody>
      </p:sp>
      <p:sp>
        <p:nvSpPr>
          <p:cNvPr id="3" name="Content Placeholder 2">
            <a:extLst>
              <a:ext uri="{FF2B5EF4-FFF2-40B4-BE49-F238E27FC236}">
                <a16:creationId xmlns:a16="http://schemas.microsoft.com/office/drawing/2014/main" id="{B0623E88-E318-9B27-93A6-A111A8B13F9E}"/>
              </a:ext>
            </a:extLst>
          </p:cNvPr>
          <p:cNvSpPr>
            <a:spLocks noGrp="1"/>
          </p:cNvSpPr>
          <p:nvPr>
            <p:ph idx="1"/>
          </p:nvPr>
        </p:nvSpPr>
        <p:spPr/>
        <p:txBody>
          <a:bodyPr>
            <a:normAutofit/>
          </a:bodyPr>
          <a:lstStyle/>
          <a:p>
            <a:pPr marL="0" indent="0">
              <a:buNone/>
            </a:pPr>
            <a:r>
              <a:rPr lang="en-GB" sz="1800" i="1" dirty="0"/>
              <a:t>The Accident</a:t>
            </a:r>
          </a:p>
          <a:p>
            <a:r>
              <a:rPr lang="en-US" sz="1800" dirty="0"/>
              <a:t>The release of methyl isocyanate (MIC) from the Union Carbide chemical plant in Bhopal, India, in December 1984 has been called the worst industrial accident in history: conservative estimates point to 2,000 fatalities, 10,000 permanent disabilities, and 200,000 injuries. The Indian government blamed the accident on human error - the improper cleaning of a pipe at the plant.</a:t>
            </a:r>
          </a:p>
          <a:p>
            <a:pPr marL="0" indent="0">
              <a:buNone/>
            </a:pPr>
            <a:r>
              <a:rPr lang="en-US" sz="1800" i="1" dirty="0"/>
              <a:t>Immediate causes</a:t>
            </a:r>
          </a:p>
          <a:p>
            <a:pPr marL="0" indent="0">
              <a:buNone/>
            </a:pPr>
            <a:endParaRPr lang="en-GB" sz="1800" i="1" dirty="0"/>
          </a:p>
        </p:txBody>
      </p:sp>
      <p:graphicFrame>
        <p:nvGraphicFramePr>
          <p:cNvPr id="4" name="Diagram 3">
            <a:extLst>
              <a:ext uri="{FF2B5EF4-FFF2-40B4-BE49-F238E27FC236}">
                <a16:creationId xmlns:a16="http://schemas.microsoft.com/office/drawing/2014/main" id="{DCDD5A4E-D7F7-9E1C-7293-99DCEB1A4425}"/>
              </a:ext>
            </a:extLst>
          </p:cNvPr>
          <p:cNvGraphicFramePr/>
          <p:nvPr>
            <p:extLst>
              <p:ext uri="{D42A27DB-BD31-4B8C-83A1-F6EECF244321}">
                <p14:modId xmlns:p14="http://schemas.microsoft.com/office/powerpoint/2010/main" val="1315491857"/>
              </p:ext>
            </p:extLst>
          </p:nvPr>
        </p:nvGraphicFramePr>
        <p:xfrm>
          <a:off x="1929363" y="2464491"/>
          <a:ext cx="8128000" cy="541866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081038847"/>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1D5B2A-82D0-3CBC-9EDD-A78C30E06CAD}"/>
              </a:ext>
            </a:extLst>
          </p:cNvPr>
          <p:cNvSpPr>
            <a:spLocks noGrp="1"/>
          </p:cNvSpPr>
          <p:nvPr>
            <p:ph type="title"/>
          </p:nvPr>
        </p:nvSpPr>
        <p:spPr/>
        <p:txBody>
          <a:bodyPr/>
          <a:lstStyle/>
          <a:p>
            <a:r>
              <a:rPr lang="en-GB" dirty="0"/>
              <a:t>Bhopal - Exercise</a:t>
            </a:r>
          </a:p>
        </p:txBody>
      </p:sp>
      <p:sp>
        <p:nvSpPr>
          <p:cNvPr id="3" name="Content Placeholder 2">
            <a:extLst>
              <a:ext uri="{FF2B5EF4-FFF2-40B4-BE49-F238E27FC236}">
                <a16:creationId xmlns:a16="http://schemas.microsoft.com/office/drawing/2014/main" id="{271DF30D-A604-B523-CFA4-DA6AFEE0B068}"/>
              </a:ext>
            </a:extLst>
          </p:cNvPr>
          <p:cNvSpPr>
            <a:spLocks noGrp="1"/>
          </p:cNvSpPr>
          <p:nvPr>
            <p:ph idx="1"/>
          </p:nvPr>
        </p:nvSpPr>
        <p:spPr/>
        <p:txBody>
          <a:bodyPr/>
          <a:lstStyle/>
          <a:p>
            <a:r>
              <a:rPr lang="en-GB" dirty="0"/>
              <a:t>Split into groups</a:t>
            </a:r>
          </a:p>
          <a:p>
            <a:r>
              <a:rPr lang="en-GB" dirty="0"/>
              <a:t>Consider what job, individual, and organisation factors contributed to the accident</a:t>
            </a:r>
          </a:p>
          <a:p>
            <a:pPr lvl="1">
              <a:buFont typeface="Univers" panose="020B0503020202020204" pitchFamily="34" charset="0"/>
              <a:buChar char="–"/>
            </a:pPr>
            <a:r>
              <a:rPr lang="en-GB" dirty="0"/>
              <a:t>Active failures</a:t>
            </a:r>
          </a:p>
          <a:p>
            <a:pPr lvl="1">
              <a:buFont typeface="Univers" panose="020B0503020202020204" pitchFamily="34" charset="0"/>
              <a:buChar char="–"/>
            </a:pPr>
            <a:r>
              <a:rPr lang="en-GB" dirty="0"/>
              <a:t>Latent conditions</a:t>
            </a:r>
          </a:p>
          <a:p>
            <a:pPr lvl="1">
              <a:buFont typeface="Univers" panose="020B0503020202020204" pitchFamily="34" charset="0"/>
              <a:buChar char="–"/>
            </a:pPr>
            <a:r>
              <a:rPr lang="en-GB" i="1" dirty="0"/>
              <a:t>How?</a:t>
            </a:r>
          </a:p>
        </p:txBody>
      </p:sp>
      <p:sp>
        <p:nvSpPr>
          <p:cNvPr id="4" name="Rectangle: Rounded Corners 3">
            <a:extLst>
              <a:ext uri="{FF2B5EF4-FFF2-40B4-BE49-F238E27FC236}">
                <a16:creationId xmlns:a16="http://schemas.microsoft.com/office/drawing/2014/main" id="{D1C47563-AEE9-4F88-B5F9-752612006729}"/>
              </a:ext>
            </a:extLst>
          </p:cNvPr>
          <p:cNvSpPr/>
          <p:nvPr/>
        </p:nvSpPr>
        <p:spPr>
          <a:xfrm>
            <a:off x="4086805" y="3097763"/>
            <a:ext cx="2416629" cy="3069772"/>
          </a:xfrm>
          <a:prstGeom prst="roundRect">
            <a:avLst/>
          </a:prstGeom>
        </p:spPr>
        <p:style>
          <a:lnRef idx="2">
            <a:schemeClr val="accent4">
              <a:shade val="15000"/>
            </a:schemeClr>
          </a:lnRef>
          <a:fillRef idx="1">
            <a:schemeClr val="accent4"/>
          </a:fillRef>
          <a:effectRef idx="0">
            <a:schemeClr val="accent4"/>
          </a:effectRef>
          <a:fontRef idx="minor">
            <a:schemeClr val="lt1"/>
          </a:fontRef>
        </p:style>
        <p:txBody>
          <a:bodyPr rtlCol="0" anchor="t"/>
          <a:lstStyle/>
          <a:p>
            <a:r>
              <a:rPr lang="en-GB" sz="1600" b="1" dirty="0">
                <a:solidFill>
                  <a:schemeClr val="tx1"/>
                </a:solidFill>
                <a:latin typeface="Univers" panose="020B0503020202020204" pitchFamily="34" charset="0"/>
              </a:rPr>
              <a:t>Job/ Environment Factors</a:t>
            </a:r>
          </a:p>
        </p:txBody>
      </p:sp>
      <p:sp>
        <p:nvSpPr>
          <p:cNvPr id="5" name="Rectangle: Rounded Corners 4">
            <a:extLst>
              <a:ext uri="{FF2B5EF4-FFF2-40B4-BE49-F238E27FC236}">
                <a16:creationId xmlns:a16="http://schemas.microsoft.com/office/drawing/2014/main" id="{D5ECF573-3FA0-CE19-E80C-73D398D36E74}"/>
              </a:ext>
            </a:extLst>
          </p:cNvPr>
          <p:cNvSpPr/>
          <p:nvPr/>
        </p:nvSpPr>
        <p:spPr>
          <a:xfrm>
            <a:off x="6637173" y="3097763"/>
            <a:ext cx="2416629" cy="3069772"/>
          </a:xfrm>
          <a:prstGeom prst="roundRect">
            <a:avLst/>
          </a:prstGeom>
          <a:solidFill>
            <a:schemeClr val="accent3"/>
          </a:solidFill>
        </p:spPr>
        <p:style>
          <a:lnRef idx="2">
            <a:schemeClr val="accent4">
              <a:shade val="15000"/>
            </a:schemeClr>
          </a:lnRef>
          <a:fillRef idx="1">
            <a:schemeClr val="accent4"/>
          </a:fillRef>
          <a:effectRef idx="0">
            <a:schemeClr val="accent4"/>
          </a:effectRef>
          <a:fontRef idx="minor">
            <a:schemeClr val="lt1"/>
          </a:fontRef>
        </p:style>
        <p:txBody>
          <a:bodyPr rtlCol="0" anchor="t"/>
          <a:lstStyle/>
          <a:p>
            <a:r>
              <a:rPr lang="en-GB" sz="1600" b="1" dirty="0">
                <a:solidFill>
                  <a:schemeClr val="tx1"/>
                </a:solidFill>
                <a:latin typeface="Univers" panose="020B0503020202020204" pitchFamily="34" charset="0"/>
              </a:rPr>
              <a:t>Individual Factors</a:t>
            </a:r>
          </a:p>
        </p:txBody>
      </p:sp>
      <p:sp>
        <p:nvSpPr>
          <p:cNvPr id="6" name="Rectangle: Rounded Corners 5">
            <a:extLst>
              <a:ext uri="{FF2B5EF4-FFF2-40B4-BE49-F238E27FC236}">
                <a16:creationId xmlns:a16="http://schemas.microsoft.com/office/drawing/2014/main" id="{8FC3817B-223B-0834-1C45-E17D51E6AAB4}"/>
              </a:ext>
            </a:extLst>
          </p:cNvPr>
          <p:cNvSpPr/>
          <p:nvPr/>
        </p:nvSpPr>
        <p:spPr>
          <a:xfrm>
            <a:off x="9168878" y="3097763"/>
            <a:ext cx="2416629" cy="3069772"/>
          </a:xfrm>
          <a:prstGeom prst="roundRect">
            <a:avLst/>
          </a:prstGeom>
          <a:solidFill>
            <a:schemeClr val="accent2"/>
          </a:solidFill>
        </p:spPr>
        <p:style>
          <a:lnRef idx="2">
            <a:schemeClr val="accent4">
              <a:shade val="15000"/>
            </a:schemeClr>
          </a:lnRef>
          <a:fillRef idx="1">
            <a:schemeClr val="accent4"/>
          </a:fillRef>
          <a:effectRef idx="0">
            <a:schemeClr val="accent4"/>
          </a:effectRef>
          <a:fontRef idx="minor">
            <a:schemeClr val="lt1"/>
          </a:fontRef>
        </p:style>
        <p:txBody>
          <a:bodyPr rtlCol="0" anchor="t"/>
          <a:lstStyle/>
          <a:p>
            <a:r>
              <a:rPr lang="en-GB" sz="1600" b="1" dirty="0">
                <a:solidFill>
                  <a:schemeClr val="tx1"/>
                </a:solidFill>
                <a:latin typeface="Univers" panose="020B0503020202020204" pitchFamily="34" charset="0"/>
              </a:rPr>
              <a:t>Organisation Factors</a:t>
            </a:r>
          </a:p>
        </p:txBody>
      </p:sp>
    </p:spTree>
    <p:extLst>
      <p:ext uri="{BB962C8B-B14F-4D97-AF65-F5344CB8AC3E}">
        <p14:creationId xmlns:p14="http://schemas.microsoft.com/office/powerpoint/2010/main" val="4194816241"/>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54F257-8F88-EF44-3498-E43021B6289F}"/>
              </a:ext>
            </a:extLst>
          </p:cNvPr>
          <p:cNvSpPr>
            <a:spLocks noGrp="1"/>
          </p:cNvSpPr>
          <p:nvPr>
            <p:ph type="title"/>
          </p:nvPr>
        </p:nvSpPr>
        <p:spPr/>
        <p:txBody>
          <a:bodyPr/>
          <a:lstStyle/>
          <a:p>
            <a:r>
              <a:rPr lang="en-GB" dirty="0"/>
              <a:t>Bhopal, Seismic Seconds</a:t>
            </a:r>
          </a:p>
        </p:txBody>
      </p:sp>
      <p:sp>
        <p:nvSpPr>
          <p:cNvPr id="3" name="Content Placeholder 2">
            <a:extLst>
              <a:ext uri="{FF2B5EF4-FFF2-40B4-BE49-F238E27FC236}">
                <a16:creationId xmlns:a16="http://schemas.microsoft.com/office/drawing/2014/main" id="{9C74AFD5-F93B-A194-3B81-CE8EC102E3C4}"/>
              </a:ext>
            </a:extLst>
          </p:cNvPr>
          <p:cNvSpPr>
            <a:spLocks noGrp="1"/>
          </p:cNvSpPr>
          <p:nvPr>
            <p:ph idx="1"/>
          </p:nvPr>
        </p:nvSpPr>
        <p:spPr/>
        <p:txBody>
          <a:bodyPr/>
          <a:lstStyle/>
          <a:p>
            <a:r>
              <a:rPr lang="en-GB" dirty="0"/>
              <a:t>Part 1 </a:t>
            </a:r>
            <a:r>
              <a:rPr lang="en-US" dirty="0">
                <a:solidFill>
                  <a:schemeClr val="bg2"/>
                </a:solidFill>
                <a:hlinkClick r:id="rId2">
                  <a:extLst>
                    <a:ext uri="{A12FA001-AC4F-418D-AE19-62706E023703}">
                      <ahyp:hlinkClr xmlns:ahyp="http://schemas.microsoft.com/office/drawing/2018/hyperlinkcolor" val="tx"/>
                    </a:ext>
                  </a:extLst>
                </a:hlinkClick>
              </a:rPr>
              <a:t>Seismic Seconds - The Bhopal Gas Disaster Part 1 of 3 – YouTube </a:t>
            </a:r>
            <a:endParaRPr lang="en-GB" dirty="0">
              <a:solidFill>
                <a:schemeClr val="bg2"/>
              </a:solidFill>
            </a:endParaRPr>
          </a:p>
          <a:p>
            <a:r>
              <a:rPr lang="en-GB" dirty="0"/>
              <a:t>Part 2 </a:t>
            </a:r>
            <a:r>
              <a:rPr lang="en-US" dirty="0">
                <a:solidFill>
                  <a:schemeClr val="bg2"/>
                </a:solidFill>
                <a:hlinkClick r:id="rId3">
                  <a:extLst>
                    <a:ext uri="{A12FA001-AC4F-418D-AE19-62706E023703}">
                      <ahyp:hlinkClr xmlns:ahyp="http://schemas.microsoft.com/office/drawing/2018/hyperlinkcolor" val="tx"/>
                    </a:ext>
                  </a:extLst>
                </a:hlinkClick>
              </a:rPr>
              <a:t>Seismic Seconds - The Bhopal Gas Disaster Part 2 of 3 – YouTube </a:t>
            </a:r>
            <a:endParaRPr lang="en-GB" dirty="0">
              <a:solidFill>
                <a:schemeClr val="bg2"/>
              </a:solidFill>
            </a:endParaRPr>
          </a:p>
          <a:p>
            <a:r>
              <a:rPr lang="en-GB" dirty="0"/>
              <a:t>Part 3 </a:t>
            </a:r>
            <a:r>
              <a:rPr lang="en-US" dirty="0">
                <a:solidFill>
                  <a:schemeClr val="bg2"/>
                </a:solidFill>
                <a:hlinkClick r:id="rId4">
                  <a:extLst>
                    <a:ext uri="{A12FA001-AC4F-418D-AE19-62706E023703}">
                      <ahyp:hlinkClr xmlns:ahyp="http://schemas.microsoft.com/office/drawing/2018/hyperlinkcolor" val="tx"/>
                    </a:ext>
                  </a:extLst>
                </a:hlinkClick>
              </a:rPr>
              <a:t>Seismic Seconds - The Bhopal Gas Disaster Part 3 of 3 - YouTube </a:t>
            </a:r>
            <a:endParaRPr lang="en-GB" dirty="0">
              <a:solidFill>
                <a:schemeClr val="bg2"/>
              </a:solidFill>
            </a:endParaRPr>
          </a:p>
        </p:txBody>
      </p:sp>
    </p:spTree>
    <p:extLst>
      <p:ext uri="{BB962C8B-B14F-4D97-AF65-F5344CB8AC3E}">
        <p14:creationId xmlns:p14="http://schemas.microsoft.com/office/powerpoint/2010/main" val="2664935058"/>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2247BDA-17F5-DEBA-60EB-2B2239369539}"/>
            </a:ext>
          </a:extLst>
        </p:cNvPr>
        <p:cNvGrpSpPr/>
        <p:nvPr/>
      </p:nvGrpSpPr>
      <p:grpSpPr>
        <a:xfrm>
          <a:off x="0" y="0"/>
          <a:ext cx="0" cy="0"/>
          <a:chOff x="0" y="0"/>
          <a:chExt cx="0" cy="0"/>
        </a:xfrm>
      </p:grpSpPr>
      <p:pic>
        <p:nvPicPr>
          <p:cNvPr id="5" name="Picture 4">
            <a:extLst>
              <a:ext uri="{FF2B5EF4-FFF2-40B4-BE49-F238E27FC236}">
                <a16:creationId xmlns:a16="http://schemas.microsoft.com/office/drawing/2014/main" id="{C33FE661-EE3F-6CE1-84EA-AAB4B7BEF070}"/>
              </a:ext>
            </a:extLst>
          </p:cNvPr>
          <p:cNvPicPr>
            <a:picLocks noChangeAspect="1"/>
          </p:cNvPicPr>
          <p:nvPr/>
        </p:nvPicPr>
        <p:blipFill>
          <a:blip r:embed="rId2"/>
          <a:stretch>
            <a:fillRect/>
          </a:stretch>
        </p:blipFill>
        <p:spPr>
          <a:xfrm>
            <a:off x="1627683" y="1166327"/>
            <a:ext cx="9726117" cy="5103028"/>
          </a:xfrm>
          <a:prstGeom prst="rect">
            <a:avLst/>
          </a:prstGeom>
        </p:spPr>
      </p:pic>
      <p:sp>
        <p:nvSpPr>
          <p:cNvPr id="2" name="Title 1">
            <a:extLst>
              <a:ext uri="{FF2B5EF4-FFF2-40B4-BE49-F238E27FC236}">
                <a16:creationId xmlns:a16="http://schemas.microsoft.com/office/drawing/2014/main" id="{D6EFA684-DA88-E1D7-4E3B-BE6CE8EAAF8B}"/>
              </a:ext>
            </a:extLst>
          </p:cNvPr>
          <p:cNvSpPr>
            <a:spLocks noGrp="1"/>
          </p:cNvSpPr>
          <p:nvPr>
            <p:ph type="title"/>
          </p:nvPr>
        </p:nvSpPr>
        <p:spPr/>
        <p:txBody>
          <a:bodyPr>
            <a:normAutofit/>
          </a:bodyPr>
          <a:lstStyle/>
          <a:p>
            <a:r>
              <a:rPr lang="en-GB" sz="3600" dirty="0"/>
              <a:t>Performance Influencing Factors</a:t>
            </a:r>
          </a:p>
        </p:txBody>
      </p:sp>
    </p:spTree>
    <p:extLst>
      <p:ext uri="{BB962C8B-B14F-4D97-AF65-F5344CB8AC3E}">
        <p14:creationId xmlns:p14="http://schemas.microsoft.com/office/powerpoint/2010/main" val="1955968819"/>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Rectangle: Rounded Corners 5">
            <a:extLst>
              <a:ext uri="{FF2B5EF4-FFF2-40B4-BE49-F238E27FC236}">
                <a16:creationId xmlns:a16="http://schemas.microsoft.com/office/drawing/2014/main" id="{F9B35D4E-0DD6-DF30-17D6-447B8CD363FC}"/>
              </a:ext>
            </a:extLst>
          </p:cNvPr>
          <p:cNvSpPr/>
          <p:nvPr/>
        </p:nvSpPr>
        <p:spPr>
          <a:xfrm>
            <a:off x="1492898" y="690465"/>
            <a:ext cx="9265298" cy="5393094"/>
          </a:xfrm>
          <a:prstGeom prst="roundRect">
            <a:avLst/>
          </a:prstGeom>
          <a:solidFill>
            <a:schemeClr val="accent4">
              <a:lumMod val="20000"/>
              <a:lumOff val="8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t"/>
          <a:lstStyle/>
          <a:p>
            <a:pPr algn="ctr"/>
            <a:r>
              <a:rPr lang="en-GB" b="1" dirty="0">
                <a:solidFill>
                  <a:schemeClr val="tx1"/>
                </a:solidFill>
                <a:latin typeface="Univers" panose="020B0503020202020204" pitchFamily="34" charset="0"/>
              </a:rPr>
              <a:t>Job / Environment Factors</a:t>
            </a:r>
          </a:p>
          <a:p>
            <a:r>
              <a:rPr lang="en-GB" sz="1600" dirty="0">
                <a:solidFill>
                  <a:schemeClr val="tx1"/>
                </a:solidFill>
                <a:latin typeface="Univers" panose="020B0503020202020204" pitchFamily="34" charset="0"/>
              </a:rPr>
              <a:t>Procedures</a:t>
            </a:r>
          </a:p>
          <a:p>
            <a:pPr marL="285750" indent="-285750">
              <a:buFont typeface="Arial" panose="020B0604020202020204" pitchFamily="34" charset="0"/>
              <a:buChar char="•"/>
            </a:pPr>
            <a:r>
              <a:rPr lang="en-GB" sz="1600" dirty="0">
                <a:solidFill>
                  <a:schemeClr val="tx1"/>
                </a:solidFill>
                <a:latin typeface="Univers" panose="020B0503020202020204" pitchFamily="34" charset="0"/>
              </a:rPr>
              <a:t>Inserting the safety disks was the job of the maintenance department, but the maintenance sheet contained no instruction to insert this disk.</a:t>
            </a:r>
          </a:p>
          <a:p>
            <a:r>
              <a:rPr lang="en-GB" sz="1600" dirty="0">
                <a:solidFill>
                  <a:schemeClr val="tx1"/>
                </a:solidFill>
                <a:latin typeface="Univers" panose="020B0503020202020204" pitchFamily="34" charset="0"/>
              </a:rPr>
              <a:t>Design of equipment/instruments</a:t>
            </a:r>
          </a:p>
          <a:p>
            <a:pPr marL="285750" indent="-285750">
              <a:buFont typeface="Arial" panose="020B0604020202020204" pitchFamily="34" charset="0"/>
              <a:buChar char="•"/>
            </a:pPr>
            <a:r>
              <a:rPr lang="en-GB" sz="1600" dirty="0">
                <a:solidFill>
                  <a:schemeClr val="tx1"/>
                </a:solidFill>
                <a:latin typeface="Univers" panose="020B0503020202020204" pitchFamily="34" charset="0"/>
              </a:rPr>
              <a:t>The slip blind procedure was ignored as it took too long and required protective clothing.</a:t>
            </a:r>
          </a:p>
          <a:p>
            <a:pPr marL="285750" indent="-285750">
              <a:buFont typeface="Arial" panose="020B0604020202020204" pitchFamily="34" charset="0"/>
              <a:buChar char="•"/>
            </a:pPr>
            <a:r>
              <a:rPr lang="en-GB" sz="1600" dirty="0">
                <a:solidFill>
                  <a:schemeClr val="tx1"/>
                </a:solidFill>
                <a:latin typeface="Univers" panose="020B0503020202020204" pitchFamily="34" charset="0"/>
              </a:rPr>
              <a:t>Pressure gauges were not working reliably and therefore not monitored properly.</a:t>
            </a:r>
          </a:p>
          <a:p>
            <a:r>
              <a:rPr lang="en-GB" sz="1600" dirty="0">
                <a:solidFill>
                  <a:schemeClr val="tx1"/>
                </a:solidFill>
                <a:latin typeface="Univers" panose="020B0503020202020204" pitchFamily="34" charset="0"/>
              </a:rPr>
              <a:t>Alarms</a:t>
            </a:r>
          </a:p>
          <a:p>
            <a:pPr marL="285750" indent="-285750">
              <a:buFont typeface="Arial" panose="020B0604020202020204" pitchFamily="34" charset="0"/>
              <a:buChar char="•"/>
            </a:pPr>
            <a:r>
              <a:rPr lang="en-GB" sz="1600" dirty="0">
                <a:solidFill>
                  <a:schemeClr val="tx1"/>
                </a:solidFill>
                <a:latin typeface="Univers" panose="020B0503020202020204" pitchFamily="34" charset="0"/>
              </a:rPr>
              <a:t>So frequent that a real alert could not be distinguished from routine or practice alerts.</a:t>
            </a:r>
          </a:p>
          <a:p>
            <a:pPr marL="285750" indent="-285750">
              <a:buFont typeface="Arial" panose="020B0604020202020204" pitchFamily="34" charset="0"/>
              <a:buChar char="•"/>
            </a:pPr>
            <a:r>
              <a:rPr lang="en-GB" sz="1600" dirty="0">
                <a:solidFill>
                  <a:schemeClr val="tx1"/>
                </a:solidFill>
                <a:latin typeface="Univers" panose="020B0503020202020204" pitchFamily="34" charset="0"/>
              </a:rPr>
              <a:t>Alarm threshold altered and logging of tank temperatures halted.</a:t>
            </a:r>
          </a:p>
          <a:p>
            <a:pPr marL="285750" indent="-285750">
              <a:buFont typeface="Arial" panose="020B0604020202020204" pitchFamily="34" charset="0"/>
              <a:buChar char="•"/>
            </a:pPr>
            <a:r>
              <a:rPr lang="en-GB" sz="1600" dirty="0">
                <a:solidFill>
                  <a:schemeClr val="tx1"/>
                </a:solidFill>
                <a:latin typeface="Univers" panose="020B0503020202020204" pitchFamily="34" charset="0"/>
              </a:rPr>
              <a:t>Warning system not turned on until 2 hours after the leak was detected.</a:t>
            </a:r>
          </a:p>
          <a:p>
            <a:r>
              <a:rPr lang="en-GB" sz="1600" dirty="0">
                <a:solidFill>
                  <a:schemeClr val="tx1"/>
                </a:solidFill>
                <a:latin typeface="Univers" panose="020B0503020202020204" pitchFamily="34" charset="0"/>
              </a:rPr>
              <a:t>Routine</a:t>
            </a:r>
          </a:p>
          <a:p>
            <a:pPr marL="285750" indent="-285750">
              <a:buFont typeface="Arial" panose="020B0604020202020204" pitchFamily="34" charset="0"/>
              <a:buChar char="•"/>
            </a:pPr>
            <a:r>
              <a:rPr lang="en-GB" sz="1600" dirty="0">
                <a:solidFill>
                  <a:schemeClr val="tx1"/>
                </a:solidFill>
                <a:latin typeface="Univers" panose="020B0503020202020204" pitchFamily="34" charset="0"/>
              </a:rPr>
              <a:t>Leaks routine and reasons rarely investigated.</a:t>
            </a:r>
          </a:p>
          <a:p>
            <a:r>
              <a:rPr lang="en-GB" sz="1600" dirty="0">
                <a:solidFill>
                  <a:schemeClr val="tx1"/>
                </a:solidFill>
                <a:latin typeface="Univers" panose="020B0503020202020204" pitchFamily="34" charset="0"/>
              </a:rPr>
              <a:t>Communication</a:t>
            </a:r>
          </a:p>
          <a:p>
            <a:pPr marL="285750" indent="-285750">
              <a:buFont typeface="Arial" panose="020B0604020202020204" pitchFamily="34" charset="0"/>
              <a:buChar char="•"/>
            </a:pPr>
            <a:r>
              <a:rPr lang="en-GB" sz="1600" dirty="0">
                <a:solidFill>
                  <a:schemeClr val="tx1"/>
                </a:solidFill>
                <a:latin typeface="Univers" panose="020B0503020202020204" pitchFamily="34" charset="0"/>
              </a:rPr>
              <a:t>Worker knew the valves leaked but did not check the pipe was isolated or communicate the leak because, he said, it was not his job to do so.</a:t>
            </a:r>
          </a:p>
          <a:p>
            <a:r>
              <a:rPr lang="en-GB" sz="1600" dirty="0">
                <a:solidFill>
                  <a:schemeClr val="tx1"/>
                </a:solidFill>
                <a:latin typeface="Univers" panose="020B0503020202020204" pitchFamily="34" charset="0"/>
              </a:rPr>
              <a:t>Job handover</a:t>
            </a:r>
          </a:p>
          <a:p>
            <a:pPr marL="285750" indent="-285750">
              <a:buFont typeface="Arial" panose="020B0604020202020204" pitchFamily="34" charset="0"/>
              <a:buChar char="•"/>
            </a:pPr>
            <a:r>
              <a:rPr lang="en-GB" sz="1600" dirty="0">
                <a:solidFill>
                  <a:schemeClr val="tx1"/>
                </a:solidFill>
                <a:latin typeface="Univers" panose="020B0503020202020204" pitchFamily="34" charset="0"/>
              </a:rPr>
              <a:t>Person responsible for inserting slip blind in the pipe had not shown up for his shift.</a:t>
            </a:r>
            <a:endParaRPr lang="en-GB" dirty="0">
              <a:solidFill>
                <a:schemeClr val="tx1"/>
              </a:solidFill>
              <a:latin typeface="Univers" panose="020B0503020202020204" pitchFamily="34" charset="0"/>
            </a:endParaRPr>
          </a:p>
        </p:txBody>
      </p:sp>
    </p:spTree>
    <p:extLst>
      <p:ext uri="{BB962C8B-B14F-4D97-AF65-F5344CB8AC3E}">
        <p14:creationId xmlns:p14="http://schemas.microsoft.com/office/powerpoint/2010/main" val="1981239816"/>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6754357-133F-8625-7025-EBEDAFA188FE}"/>
            </a:ext>
          </a:extLst>
        </p:cNvPr>
        <p:cNvGrpSpPr/>
        <p:nvPr/>
      </p:nvGrpSpPr>
      <p:grpSpPr>
        <a:xfrm>
          <a:off x="0" y="0"/>
          <a:ext cx="0" cy="0"/>
          <a:chOff x="0" y="0"/>
          <a:chExt cx="0" cy="0"/>
        </a:xfrm>
      </p:grpSpPr>
      <p:sp>
        <p:nvSpPr>
          <p:cNvPr id="6" name="Rectangle: Rounded Corners 5">
            <a:extLst>
              <a:ext uri="{FF2B5EF4-FFF2-40B4-BE49-F238E27FC236}">
                <a16:creationId xmlns:a16="http://schemas.microsoft.com/office/drawing/2014/main" id="{5985EE0D-4D84-D080-F3DB-C9723FB13013}"/>
              </a:ext>
            </a:extLst>
          </p:cNvPr>
          <p:cNvSpPr/>
          <p:nvPr/>
        </p:nvSpPr>
        <p:spPr>
          <a:xfrm>
            <a:off x="1492898" y="690465"/>
            <a:ext cx="9265298" cy="5393094"/>
          </a:xfrm>
          <a:prstGeom prst="roundRect">
            <a:avLst/>
          </a:prstGeom>
          <a:solidFill>
            <a:schemeClr val="accent3">
              <a:lumMod val="20000"/>
              <a:lumOff val="8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t"/>
          <a:lstStyle/>
          <a:p>
            <a:pPr algn="ctr"/>
            <a:r>
              <a:rPr lang="en-GB" b="1" dirty="0">
                <a:solidFill>
                  <a:schemeClr val="tx1"/>
                </a:solidFill>
                <a:latin typeface="Univers" panose="020B0503020202020204" pitchFamily="34" charset="0"/>
              </a:rPr>
              <a:t>Individual Factors</a:t>
            </a:r>
          </a:p>
          <a:p>
            <a:r>
              <a:rPr lang="en-GB" sz="1600" dirty="0">
                <a:solidFill>
                  <a:schemeClr val="tx1"/>
                </a:solidFill>
                <a:latin typeface="Univers" panose="020B0503020202020204" pitchFamily="34" charset="0"/>
              </a:rPr>
              <a:t>Competence</a:t>
            </a:r>
          </a:p>
          <a:p>
            <a:pPr marL="285750" indent="-285750">
              <a:buFont typeface="Arial" panose="020B0604020202020204" pitchFamily="34" charset="0"/>
              <a:buChar char="•"/>
            </a:pPr>
            <a:r>
              <a:rPr lang="en-GB" sz="1600" dirty="0">
                <a:solidFill>
                  <a:schemeClr val="tx1"/>
                </a:solidFill>
                <a:latin typeface="Univers" panose="020B0503020202020204" pitchFamily="34" charset="0"/>
              </a:rPr>
              <a:t>Skilled workers were not replaced or were replaced by unskilled workers. When the plant was first built workers had 2 years of college education in chemistry or chemical engineering + 6 months provided by UC. When the plant began to lose money educational standards and staffing levels were reduced.</a:t>
            </a:r>
          </a:p>
          <a:p>
            <a:pPr marL="285750" indent="-285750">
              <a:buFont typeface="Arial" panose="020B0604020202020204" pitchFamily="34" charset="0"/>
              <a:buChar char="•"/>
            </a:pPr>
            <a:r>
              <a:rPr lang="en-GB" sz="1600" dirty="0">
                <a:solidFill>
                  <a:schemeClr val="tx1"/>
                </a:solidFill>
                <a:latin typeface="Univers" panose="020B0503020202020204" pitchFamily="34" charset="0"/>
              </a:rPr>
              <a:t>A new worker was assigned to wash out pipes and filters which were clogged.</a:t>
            </a:r>
          </a:p>
          <a:p>
            <a:pPr marL="285750" indent="-285750">
              <a:buFont typeface="Arial" panose="020B0604020202020204" pitchFamily="34" charset="0"/>
              <a:buChar char="•"/>
            </a:pPr>
            <a:r>
              <a:rPr lang="en-GB" sz="1600" dirty="0">
                <a:solidFill>
                  <a:schemeClr val="tx1"/>
                </a:solidFill>
                <a:latin typeface="Univers" panose="020B0503020202020204" pitchFamily="34" charset="0"/>
              </a:rPr>
              <a:t>Almost no knowledge or training about how to handle non-routine events.</a:t>
            </a:r>
          </a:p>
          <a:p>
            <a:r>
              <a:rPr lang="en-GB" sz="1600" dirty="0">
                <a:solidFill>
                  <a:schemeClr val="tx1"/>
                </a:solidFill>
                <a:latin typeface="Univers" panose="020B0503020202020204" pitchFamily="34" charset="0"/>
              </a:rPr>
              <a:t>Morale</a:t>
            </a:r>
          </a:p>
          <a:p>
            <a:pPr marL="285750" indent="-285750">
              <a:buFont typeface="Arial" panose="020B0604020202020204" pitchFamily="34" charset="0"/>
              <a:buChar char="•"/>
            </a:pPr>
            <a:r>
              <a:rPr lang="en-GB" sz="1600" dirty="0">
                <a:solidFill>
                  <a:schemeClr val="tx1"/>
                </a:solidFill>
                <a:latin typeface="Univers" panose="020B0503020202020204" pitchFamily="34" charset="0"/>
              </a:rPr>
              <a:t>Morale at the plant was low.</a:t>
            </a:r>
          </a:p>
          <a:p>
            <a:r>
              <a:rPr lang="en-GB" sz="1600" dirty="0">
                <a:solidFill>
                  <a:schemeClr val="tx1"/>
                </a:solidFill>
                <a:latin typeface="Univers" panose="020B0503020202020204" pitchFamily="34" charset="0"/>
              </a:rPr>
              <a:t>Motivation</a:t>
            </a:r>
          </a:p>
          <a:p>
            <a:pPr marL="285750" indent="-285750">
              <a:buFont typeface="Arial" panose="020B0604020202020204" pitchFamily="34" charset="0"/>
              <a:buChar char="•"/>
            </a:pPr>
            <a:r>
              <a:rPr lang="en-GB" sz="1600" dirty="0">
                <a:solidFill>
                  <a:schemeClr val="tx1"/>
                </a:solidFill>
                <a:latin typeface="Univers" panose="020B0503020202020204" pitchFamily="34" charset="0"/>
              </a:rPr>
              <a:t>The slip blind procedure was ignored as it took too long and required protective clothing.</a:t>
            </a:r>
          </a:p>
          <a:p>
            <a:r>
              <a:rPr lang="en-GB" sz="1600" dirty="0">
                <a:solidFill>
                  <a:schemeClr val="tx1"/>
                </a:solidFill>
                <a:latin typeface="Univers" panose="020B0503020202020204" pitchFamily="34" charset="0"/>
              </a:rPr>
              <a:t>Risk perception</a:t>
            </a:r>
          </a:p>
          <a:p>
            <a:r>
              <a:rPr lang="en-GB" sz="1600" dirty="0">
                <a:solidFill>
                  <a:schemeClr val="tx1"/>
                </a:solidFill>
                <a:latin typeface="Univers" panose="020B0503020202020204" pitchFamily="34" charset="0"/>
              </a:rPr>
              <a:t>Physical capability</a:t>
            </a:r>
            <a:endParaRPr lang="en-GB" dirty="0">
              <a:solidFill>
                <a:schemeClr val="tx1"/>
              </a:solidFill>
              <a:latin typeface="Univers" panose="020B0503020202020204" pitchFamily="34" charset="0"/>
            </a:endParaRPr>
          </a:p>
        </p:txBody>
      </p:sp>
    </p:spTree>
    <p:extLst>
      <p:ext uri="{BB962C8B-B14F-4D97-AF65-F5344CB8AC3E}">
        <p14:creationId xmlns:p14="http://schemas.microsoft.com/office/powerpoint/2010/main" val="1374197949"/>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D36619A-7885-4EA0-E72C-C7DCBF141AE4}"/>
            </a:ext>
          </a:extLst>
        </p:cNvPr>
        <p:cNvGrpSpPr/>
        <p:nvPr/>
      </p:nvGrpSpPr>
      <p:grpSpPr>
        <a:xfrm>
          <a:off x="0" y="0"/>
          <a:ext cx="0" cy="0"/>
          <a:chOff x="0" y="0"/>
          <a:chExt cx="0" cy="0"/>
        </a:xfrm>
      </p:grpSpPr>
      <p:sp>
        <p:nvSpPr>
          <p:cNvPr id="6" name="Rectangle: Rounded Corners 5">
            <a:extLst>
              <a:ext uri="{FF2B5EF4-FFF2-40B4-BE49-F238E27FC236}">
                <a16:creationId xmlns:a16="http://schemas.microsoft.com/office/drawing/2014/main" id="{4BF3A522-2EC1-7E5F-C23A-B6E8844589B2}"/>
              </a:ext>
            </a:extLst>
          </p:cNvPr>
          <p:cNvSpPr/>
          <p:nvPr/>
        </p:nvSpPr>
        <p:spPr>
          <a:xfrm>
            <a:off x="1492898" y="690465"/>
            <a:ext cx="9265298" cy="5393094"/>
          </a:xfrm>
          <a:prstGeom prst="roundRect">
            <a:avLst/>
          </a:prstGeom>
          <a:solidFill>
            <a:schemeClr val="accent2">
              <a:lumMod val="20000"/>
              <a:lumOff val="8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t"/>
          <a:lstStyle/>
          <a:p>
            <a:pPr algn="ctr"/>
            <a:r>
              <a:rPr lang="en-GB" b="1" dirty="0">
                <a:solidFill>
                  <a:schemeClr val="tx1"/>
                </a:solidFill>
                <a:latin typeface="Univers" panose="020B0503020202020204" pitchFamily="34" charset="0"/>
              </a:rPr>
              <a:t>Organisational Factors</a:t>
            </a:r>
          </a:p>
          <a:p>
            <a:r>
              <a:rPr lang="en-GB" sz="1600" dirty="0">
                <a:solidFill>
                  <a:schemeClr val="tx1"/>
                </a:solidFill>
                <a:latin typeface="Univers" panose="020B0503020202020204" pitchFamily="34" charset="0"/>
              </a:rPr>
              <a:t>Level of supervision</a:t>
            </a:r>
          </a:p>
          <a:p>
            <a:pPr marL="285750" indent="-285750">
              <a:buFont typeface="Arial" panose="020B0604020202020204" pitchFamily="34" charset="0"/>
              <a:buChar char="•"/>
            </a:pPr>
            <a:r>
              <a:rPr lang="en-GB" sz="1600" dirty="0">
                <a:solidFill>
                  <a:schemeClr val="tx1"/>
                </a:solidFill>
                <a:latin typeface="Univers" panose="020B0503020202020204" pitchFamily="34" charset="0"/>
              </a:rPr>
              <a:t>The pipe-washing operation should have been supervised by the second shift supervisor.</a:t>
            </a:r>
          </a:p>
          <a:p>
            <a:pPr marL="285750" indent="-285750">
              <a:buFont typeface="Arial" panose="020B0604020202020204" pitchFamily="34" charset="0"/>
              <a:buChar char="•"/>
            </a:pPr>
            <a:r>
              <a:rPr lang="en-GB" sz="1600" dirty="0">
                <a:solidFill>
                  <a:schemeClr val="tx1"/>
                </a:solidFill>
                <a:latin typeface="Univers" panose="020B0503020202020204" pitchFamily="34" charset="0"/>
              </a:rPr>
              <a:t>Financial pressures led UC to give up direct supervision of safety at the plant.</a:t>
            </a:r>
          </a:p>
          <a:p>
            <a:pPr marL="285750" indent="-285750">
              <a:buFont typeface="Arial" panose="020B0604020202020204" pitchFamily="34" charset="0"/>
              <a:buChar char="•"/>
            </a:pPr>
            <a:r>
              <a:rPr lang="en-GB" sz="1600" dirty="0">
                <a:solidFill>
                  <a:schemeClr val="tx1"/>
                </a:solidFill>
                <a:latin typeface="Univers" panose="020B0503020202020204" pitchFamily="34" charset="0"/>
              </a:rPr>
              <a:t>A chemical engineer managing the MIC plant resigned because he disapproved of falling safety standards and was replaced by an electrical engineer.</a:t>
            </a:r>
          </a:p>
          <a:p>
            <a:r>
              <a:rPr lang="en-GB" sz="1600" dirty="0">
                <a:solidFill>
                  <a:schemeClr val="tx1"/>
                </a:solidFill>
                <a:latin typeface="Univers" panose="020B0503020202020204" pitchFamily="34" charset="0"/>
              </a:rPr>
              <a:t>Manning levels</a:t>
            </a:r>
          </a:p>
          <a:p>
            <a:pPr marL="285750" indent="-285750">
              <a:buFont typeface="Arial" panose="020B0604020202020204" pitchFamily="34" charset="0"/>
              <a:buChar char="•"/>
            </a:pPr>
            <a:r>
              <a:rPr lang="en-GB" sz="1600" dirty="0">
                <a:solidFill>
                  <a:schemeClr val="tx1"/>
                </a:solidFill>
                <a:latin typeface="Univers" panose="020B0503020202020204" pitchFamily="34" charset="0"/>
              </a:rPr>
              <a:t>Plant was operating at less than half capacity, maintenance procedures were cut back and the shift relieving system was suspended (meaning a shift could go unmanned).</a:t>
            </a:r>
          </a:p>
          <a:p>
            <a:r>
              <a:rPr lang="en-GB" sz="1600" dirty="0">
                <a:solidFill>
                  <a:schemeClr val="tx1"/>
                </a:solidFill>
                <a:latin typeface="Univers" panose="020B0503020202020204" pitchFamily="34" charset="0"/>
              </a:rPr>
              <a:t>Communication/Clarity of responsibility</a:t>
            </a:r>
          </a:p>
          <a:p>
            <a:pPr marL="285750" indent="-285750">
              <a:buFont typeface="Arial" panose="020B0604020202020204" pitchFamily="34" charset="0"/>
              <a:buChar char="•"/>
            </a:pPr>
            <a:r>
              <a:rPr lang="en-GB" sz="1600" dirty="0">
                <a:solidFill>
                  <a:schemeClr val="tx1"/>
                </a:solidFill>
                <a:latin typeface="Univers" panose="020B0503020202020204" pitchFamily="34" charset="0"/>
              </a:rPr>
              <a:t>Recommendations from a safety audit were not made due to audit information not being fully shared and a debate about who was responsible for making changes; there was no follow up check.</a:t>
            </a:r>
          </a:p>
          <a:p>
            <a:r>
              <a:rPr lang="en-GB" sz="1600" dirty="0">
                <a:solidFill>
                  <a:schemeClr val="tx1"/>
                </a:solidFill>
                <a:latin typeface="Univers" panose="020B0503020202020204" pitchFamily="34" charset="0"/>
              </a:rPr>
              <a:t>Culture</a:t>
            </a:r>
          </a:p>
          <a:p>
            <a:pPr marL="285750" indent="-285750">
              <a:buFont typeface="Arial" panose="020B0604020202020204" pitchFamily="34" charset="0"/>
              <a:buChar char="•"/>
            </a:pPr>
            <a:r>
              <a:rPr lang="en-GB" sz="1600" dirty="0">
                <a:solidFill>
                  <a:schemeClr val="tx1"/>
                </a:solidFill>
                <a:latin typeface="Univers" panose="020B0503020202020204" pitchFamily="34" charset="0"/>
              </a:rPr>
              <a:t>Employees were ignored when they reported safety issues, which led to a culture of not reporting issues.</a:t>
            </a:r>
          </a:p>
          <a:p>
            <a:pPr marL="285750" indent="-285750">
              <a:buFont typeface="Arial" panose="020B0604020202020204" pitchFamily="34" charset="0"/>
              <a:buChar char="•"/>
            </a:pPr>
            <a:r>
              <a:rPr lang="en-GB" sz="1600" dirty="0">
                <a:solidFill>
                  <a:schemeClr val="tx1"/>
                </a:solidFill>
                <a:latin typeface="Univers" panose="020B0503020202020204" pitchFamily="34" charset="0"/>
              </a:rPr>
              <a:t>Steps were not taken at the first smell of MIC but were put off until after the tea break.</a:t>
            </a:r>
            <a:endParaRPr lang="en-GB" dirty="0">
              <a:solidFill>
                <a:schemeClr val="tx1"/>
              </a:solidFill>
              <a:latin typeface="Univers" panose="020B0503020202020204" pitchFamily="34" charset="0"/>
            </a:endParaRPr>
          </a:p>
        </p:txBody>
      </p:sp>
    </p:spTree>
    <p:extLst>
      <p:ext uri="{BB962C8B-B14F-4D97-AF65-F5344CB8AC3E}">
        <p14:creationId xmlns:p14="http://schemas.microsoft.com/office/powerpoint/2010/main" val="854824173"/>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C9589D-E7CD-5905-B6D8-AB32940A1274}"/>
              </a:ext>
            </a:extLst>
          </p:cNvPr>
          <p:cNvSpPr>
            <a:spLocks noGrp="1"/>
          </p:cNvSpPr>
          <p:nvPr>
            <p:ph type="title"/>
          </p:nvPr>
        </p:nvSpPr>
        <p:spPr/>
        <p:txBody>
          <a:bodyPr/>
          <a:lstStyle/>
          <a:p>
            <a:r>
              <a:rPr lang="en-GB" dirty="0"/>
              <a:t>Human Reliability Analysis (HRA)</a:t>
            </a:r>
          </a:p>
        </p:txBody>
      </p:sp>
      <p:sp>
        <p:nvSpPr>
          <p:cNvPr id="3" name="Content Placeholder 2">
            <a:extLst>
              <a:ext uri="{FF2B5EF4-FFF2-40B4-BE49-F238E27FC236}">
                <a16:creationId xmlns:a16="http://schemas.microsoft.com/office/drawing/2014/main" id="{D570A7BC-9D8A-1CEE-EE86-A1B6D4998A00}"/>
              </a:ext>
            </a:extLst>
          </p:cNvPr>
          <p:cNvSpPr>
            <a:spLocks noGrp="1"/>
          </p:cNvSpPr>
          <p:nvPr>
            <p:ph idx="1"/>
          </p:nvPr>
        </p:nvSpPr>
        <p:spPr>
          <a:xfrm>
            <a:off x="838200" y="2434220"/>
            <a:ext cx="7551420" cy="4182428"/>
          </a:xfrm>
        </p:spPr>
        <p:txBody>
          <a:bodyPr>
            <a:normAutofit/>
          </a:bodyPr>
          <a:lstStyle/>
          <a:p>
            <a:r>
              <a:rPr lang="en-US" sz="1600" dirty="0"/>
              <a:t>“Human reliability assessment (HRA) involves the use of qualitative and quantitative methods to assess the human contribution to risk.” (Bell &amp; Holroyd, 2009). </a:t>
            </a:r>
          </a:p>
          <a:p>
            <a:r>
              <a:rPr lang="en-US" sz="1600" dirty="0"/>
              <a:t>“Qualitative and quantitative analysis should be performed to reduce the risk from human error ALARP  and to identify and implement improvements that are reasonably practicable.” (ONR, 2022a)</a:t>
            </a:r>
          </a:p>
          <a:p>
            <a:r>
              <a:rPr lang="en-US" sz="1600" dirty="0"/>
              <a:t>“Human reliability assessment (HRA) is concerned with predicting the impacts of human performance and error on risk.” Answering the question “Is the system safe enough or could it be safer?”(Kirwan, 2015). </a:t>
            </a:r>
          </a:p>
          <a:p>
            <a:pPr marL="0" indent="0">
              <a:buNone/>
            </a:pPr>
            <a:endParaRPr lang="en-GB" sz="1600" dirty="0"/>
          </a:p>
          <a:p>
            <a:endParaRPr lang="en-GB" sz="1600" dirty="0"/>
          </a:p>
        </p:txBody>
      </p:sp>
      <p:pic>
        <p:nvPicPr>
          <p:cNvPr id="4" name="Picture 3">
            <a:extLst>
              <a:ext uri="{FF2B5EF4-FFF2-40B4-BE49-F238E27FC236}">
                <a16:creationId xmlns:a16="http://schemas.microsoft.com/office/drawing/2014/main" id="{33783FCA-0E4A-4DCD-9B35-A69D9D5BE751}"/>
              </a:ext>
            </a:extLst>
          </p:cNvPr>
          <p:cNvPicPr>
            <a:picLocks noChangeAspect="1"/>
          </p:cNvPicPr>
          <p:nvPr/>
        </p:nvPicPr>
        <p:blipFill rotWithShape="1">
          <a:blip r:embed="rId3"/>
          <a:srcRect r="51577" b="-4017"/>
          <a:stretch/>
        </p:blipFill>
        <p:spPr>
          <a:xfrm>
            <a:off x="8389620" y="2343416"/>
            <a:ext cx="2964180" cy="2761615"/>
          </a:xfrm>
          <a:prstGeom prst="rect">
            <a:avLst/>
          </a:prstGeom>
          <a:noFill/>
        </p:spPr>
      </p:pic>
    </p:spTree>
    <p:extLst>
      <p:ext uri="{BB962C8B-B14F-4D97-AF65-F5344CB8AC3E}">
        <p14:creationId xmlns:p14="http://schemas.microsoft.com/office/powerpoint/2010/main" val="3391538792"/>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4BF04A-369F-26A6-C502-51E3454E6FD1}"/>
              </a:ext>
            </a:extLst>
          </p:cNvPr>
          <p:cNvSpPr>
            <a:spLocks noGrp="1"/>
          </p:cNvSpPr>
          <p:nvPr>
            <p:ph type="title"/>
          </p:nvPr>
        </p:nvSpPr>
        <p:spPr/>
        <p:txBody>
          <a:bodyPr/>
          <a:lstStyle/>
          <a:p>
            <a:r>
              <a:rPr lang="en-GB" dirty="0"/>
              <a:t>HRA techniques</a:t>
            </a:r>
          </a:p>
        </p:txBody>
      </p:sp>
      <p:graphicFrame>
        <p:nvGraphicFramePr>
          <p:cNvPr id="5" name="Diagram 4">
            <a:extLst>
              <a:ext uri="{FF2B5EF4-FFF2-40B4-BE49-F238E27FC236}">
                <a16:creationId xmlns:a16="http://schemas.microsoft.com/office/drawing/2014/main" id="{7F806982-C4FA-28C9-5627-576A9CAA4360}"/>
              </a:ext>
            </a:extLst>
          </p:cNvPr>
          <p:cNvGraphicFramePr/>
          <p:nvPr>
            <p:extLst>
              <p:ext uri="{D42A27DB-BD31-4B8C-83A1-F6EECF244321}">
                <p14:modId xmlns:p14="http://schemas.microsoft.com/office/powerpoint/2010/main" val="4224309947"/>
              </p:ext>
            </p:extLst>
          </p:nvPr>
        </p:nvGraphicFramePr>
        <p:xfrm>
          <a:off x="1220237" y="215808"/>
          <a:ext cx="9911184" cy="571845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7" name="Rectangle 6">
            <a:extLst>
              <a:ext uri="{FF2B5EF4-FFF2-40B4-BE49-F238E27FC236}">
                <a16:creationId xmlns:a16="http://schemas.microsoft.com/office/drawing/2014/main" id="{7C0DE0EA-6B19-9B0C-9EB2-E1342C832D0C}"/>
              </a:ext>
            </a:extLst>
          </p:cNvPr>
          <p:cNvSpPr/>
          <p:nvPr/>
        </p:nvSpPr>
        <p:spPr>
          <a:xfrm>
            <a:off x="6391471" y="1623524"/>
            <a:ext cx="3097764" cy="2248677"/>
          </a:xfrm>
          <a:prstGeom prst="rect">
            <a:avLst/>
          </a:prstGeom>
          <a:noFill/>
          <a:ln w="38100">
            <a:solidFill>
              <a:schemeClr val="bg2"/>
            </a:solidFill>
          </a:ln>
        </p:spPr>
        <p:style>
          <a:lnRef idx="2">
            <a:schemeClr val="accent1">
              <a:shade val="15000"/>
            </a:schemeClr>
          </a:lnRef>
          <a:fillRef idx="1">
            <a:schemeClr val="accent1"/>
          </a:fillRef>
          <a:effectRef idx="0">
            <a:schemeClr val="accent1"/>
          </a:effectRef>
          <a:fontRef idx="minor">
            <a:schemeClr val="lt1"/>
          </a:fontRef>
        </p:style>
        <p:txBody>
          <a:bodyPr rtlCol="0" anchor="t"/>
          <a:lstStyle/>
          <a:p>
            <a:pPr algn="ctr"/>
            <a:r>
              <a:rPr lang="en-GB" dirty="0">
                <a:solidFill>
                  <a:schemeClr val="tx1"/>
                </a:solidFill>
              </a:rPr>
              <a:t>Can be conducted quantitatively</a:t>
            </a:r>
          </a:p>
        </p:txBody>
      </p:sp>
      <p:sp>
        <p:nvSpPr>
          <p:cNvPr id="9" name="TextBox 8">
            <a:extLst>
              <a:ext uri="{FF2B5EF4-FFF2-40B4-BE49-F238E27FC236}">
                <a16:creationId xmlns:a16="http://schemas.microsoft.com/office/drawing/2014/main" id="{924A909F-26E0-D7E4-1C5D-0F1592A64FC9}"/>
              </a:ext>
            </a:extLst>
          </p:cNvPr>
          <p:cNvSpPr txBox="1"/>
          <p:nvPr/>
        </p:nvSpPr>
        <p:spPr>
          <a:xfrm>
            <a:off x="838200" y="4179939"/>
            <a:ext cx="10581691" cy="2031325"/>
          </a:xfrm>
          <a:prstGeom prst="rect">
            <a:avLst/>
          </a:prstGeom>
          <a:noFill/>
        </p:spPr>
        <p:txBody>
          <a:bodyPr wrap="square">
            <a:spAutoFit/>
          </a:bodyPr>
          <a:lstStyle/>
          <a:p>
            <a:pPr marL="285750" indent="-285750">
              <a:buFont typeface="Arial" panose="020B0604020202020204" pitchFamily="34" charset="0"/>
              <a:buChar char="•"/>
            </a:pPr>
            <a:r>
              <a:rPr lang="en-GB" sz="1800" dirty="0">
                <a:effectLst/>
                <a:latin typeface="Univers" panose="020B0503020202020204" pitchFamily="34" charset="0"/>
                <a:ea typeface="Calibri" panose="020F0502020204030204" pitchFamily="34" charset="0"/>
                <a:cs typeface="Times New Roman" panose="02020603050405020304" pitchFamily="18" charset="0"/>
              </a:rPr>
              <a:t>Many different qualitative and quantitative techniques.</a:t>
            </a:r>
          </a:p>
          <a:p>
            <a:pPr marL="285750" indent="-285750">
              <a:buFont typeface="Arial" panose="020B0604020202020204" pitchFamily="34" charset="0"/>
              <a:buChar char="•"/>
            </a:pPr>
            <a:r>
              <a:rPr lang="en-GB" sz="1800" dirty="0">
                <a:effectLst/>
                <a:latin typeface="Univers" panose="020B0503020202020204" pitchFamily="34" charset="0"/>
                <a:ea typeface="Calibri" panose="020F0502020204030204" pitchFamily="34" charset="0"/>
                <a:cs typeface="Times New Roman" panose="02020603050405020304" pitchFamily="18" charset="0"/>
              </a:rPr>
              <a:t>All HRA has an underpinning qualitative approach. </a:t>
            </a:r>
          </a:p>
          <a:p>
            <a:pPr marL="285750" indent="-285750">
              <a:buFont typeface="Arial" panose="020B0604020202020204" pitchFamily="34" charset="0"/>
              <a:buChar char="•"/>
            </a:pPr>
            <a:r>
              <a:rPr lang="en-GB" dirty="0">
                <a:latin typeface="Univers" panose="020B0503020202020204" pitchFamily="34" charset="0"/>
                <a:ea typeface="Calibri" panose="020F0502020204030204" pitchFamily="34" charset="0"/>
                <a:cs typeface="Times New Roman" panose="02020603050405020304" pitchFamily="18" charset="0"/>
              </a:rPr>
              <a:t>It considers the wider context: individual, job/environment, organisation.</a:t>
            </a:r>
          </a:p>
          <a:p>
            <a:pPr marL="742950" lvl="1" indent="-285750">
              <a:buFont typeface="Arial" panose="020B0604020202020204" pitchFamily="34" charset="0"/>
              <a:buChar char="•"/>
            </a:pPr>
            <a:r>
              <a:rPr lang="en-GB" dirty="0">
                <a:latin typeface="Univers" panose="020B0503020202020204" pitchFamily="34" charset="0"/>
                <a:ea typeface="Calibri" panose="020F0502020204030204" pitchFamily="34" charset="0"/>
                <a:cs typeface="Times New Roman" panose="02020603050405020304" pitchFamily="18" charset="0"/>
              </a:rPr>
              <a:t>“Error Producing Condition”; “Performance Influencing Factors”; “Performance Shaping Factors”</a:t>
            </a:r>
            <a:endParaRPr lang="en-GB" dirty="0">
              <a:effectLst/>
              <a:latin typeface="Univers" panose="020B0503020202020204" pitchFamily="34" charset="0"/>
              <a:ea typeface="Calibri" panose="020F0502020204030204" pitchFamily="34" charset="0"/>
              <a:cs typeface="Times New Roman" panose="02020603050405020304" pitchFamily="18" charset="0"/>
            </a:endParaRPr>
          </a:p>
          <a:p>
            <a:pPr marL="285750" indent="-285750">
              <a:buFont typeface="Arial" panose="020B0604020202020204" pitchFamily="34" charset="0"/>
              <a:buChar char="•"/>
            </a:pPr>
            <a:r>
              <a:rPr lang="en-GB" sz="1800" dirty="0">
                <a:effectLst/>
                <a:latin typeface="Univers" panose="020B0503020202020204" pitchFamily="34" charset="0"/>
                <a:ea typeface="Calibri" panose="020F0502020204030204" pitchFamily="34" charset="0"/>
                <a:cs typeface="Times New Roman" panose="02020603050405020304" pitchFamily="18" charset="0"/>
              </a:rPr>
              <a:t>Quantification of human reliability is used in the context of wider quantified safety risk models (involving both human and engineered systems).</a:t>
            </a:r>
            <a:endParaRPr lang="en-GB" dirty="0"/>
          </a:p>
        </p:txBody>
      </p:sp>
    </p:spTree>
    <p:extLst>
      <p:ext uri="{BB962C8B-B14F-4D97-AF65-F5344CB8AC3E}">
        <p14:creationId xmlns:p14="http://schemas.microsoft.com/office/powerpoint/2010/main" val="1308279011"/>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35A8E6F-D941-B1CA-9283-C0263145CE9F}"/>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68E2CC93-D810-651D-3C80-BB920A60E151}"/>
              </a:ext>
            </a:extLst>
          </p:cNvPr>
          <p:cNvSpPr>
            <a:spLocks noGrp="1"/>
          </p:cNvSpPr>
          <p:nvPr>
            <p:ph type="title"/>
          </p:nvPr>
        </p:nvSpPr>
        <p:spPr/>
        <p:txBody>
          <a:bodyPr/>
          <a:lstStyle/>
          <a:p>
            <a:r>
              <a:rPr lang="en-GB" dirty="0"/>
              <a:t>HRA - Exercise</a:t>
            </a:r>
          </a:p>
        </p:txBody>
      </p:sp>
      <p:sp>
        <p:nvSpPr>
          <p:cNvPr id="3" name="Content Placeholder 2">
            <a:extLst>
              <a:ext uri="{FF2B5EF4-FFF2-40B4-BE49-F238E27FC236}">
                <a16:creationId xmlns:a16="http://schemas.microsoft.com/office/drawing/2014/main" id="{EDFDDE46-A790-AD97-CD58-79C60417FD00}"/>
              </a:ext>
            </a:extLst>
          </p:cNvPr>
          <p:cNvSpPr>
            <a:spLocks noGrp="1"/>
          </p:cNvSpPr>
          <p:nvPr>
            <p:ph idx="1"/>
          </p:nvPr>
        </p:nvSpPr>
        <p:spPr/>
        <p:txBody>
          <a:bodyPr/>
          <a:lstStyle/>
          <a:p>
            <a:pPr marL="457200" indent="-457200">
              <a:buAutoNum type="arabicPeriod"/>
            </a:pPr>
            <a:r>
              <a:rPr lang="en-GB" dirty="0"/>
              <a:t>Problem Definition</a:t>
            </a:r>
          </a:p>
          <a:p>
            <a:pPr lvl="1">
              <a:buFont typeface="Arial" panose="020B0604020202020204" pitchFamily="34" charset="0"/>
              <a:buChar char="•"/>
            </a:pPr>
            <a:r>
              <a:rPr lang="en-GB" dirty="0"/>
              <a:t>Task screening to select those requiring assessment:</a:t>
            </a:r>
          </a:p>
          <a:p>
            <a:pPr lvl="2">
              <a:buFont typeface="Arial" panose="020B0604020202020204" pitchFamily="34" charset="0"/>
              <a:buChar char="•"/>
            </a:pPr>
            <a:r>
              <a:rPr lang="en-US" dirty="0"/>
              <a:t>Tasks that have the potential to initiate an event sequence,</a:t>
            </a:r>
          </a:p>
          <a:p>
            <a:pPr lvl="2">
              <a:buFont typeface="Arial" panose="020B0604020202020204" pitchFamily="34" charset="0"/>
              <a:buChar char="•"/>
            </a:pPr>
            <a:r>
              <a:rPr lang="en-US" dirty="0"/>
              <a:t>Tasks that are required to stop an incident sequence,</a:t>
            </a:r>
          </a:p>
          <a:p>
            <a:pPr lvl="2">
              <a:buFont typeface="Arial" panose="020B0604020202020204" pitchFamily="34" charset="0"/>
              <a:buChar char="•"/>
            </a:pPr>
            <a:r>
              <a:rPr lang="en-US" dirty="0"/>
              <a:t>Actions that may escalate an incident.</a:t>
            </a:r>
          </a:p>
          <a:p>
            <a:pPr lvl="2">
              <a:buFont typeface="Arial" panose="020B0604020202020204" pitchFamily="34" charset="0"/>
              <a:buChar char="•"/>
            </a:pPr>
            <a:endParaRPr lang="en-GB" dirty="0"/>
          </a:p>
        </p:txBody>
      </p:sp>
      <p:sp>
        <p:nvSpPr>
          <p:cNvPr id="4" name="Rectangle 3">
            <a:extLst>
              <a:ext uri="{FF2B5EF4-FFF2-40B4-BE49-F238E27FC236}">
                <a16:creationId xmlns:a16="http://schemas.microsoft.com/office/drawing/2014/main" id="{59C25765-B382-7ED2-7B7F-DB4DF822D47F}"/>
              </a:ext>
            </a:extLst>
          </p:cNvPr>
          <p:cNvSpPr/>
          <p:nvPr/>
        </p:nvSpPr>
        <p:spPr>
          <a:xfrm>
            <a:off x="2704322" y="4471865"/>
            <a:ext cx="6783355" cy="1101013"/>
          </a:xfrm>
          <a:prstGeom prst="rect">
            <a:avLst/>
          </a:prstGeom>
        </p:spPr>
        <p:style>
          <a:lnRef idx="2">
            <a:schemeClr val="accent2"/>
          </a:lnRef>
          <a:fillRef idx="1">
            <a:schemeClr val="lt1"/>
          </a:fillRef>
          <a:effectRef idx="0">
            <a:schemeClr val="accent2"/>
          </a:effectRef>
          <a:fontRef idx="minor">
            <a:schemeClr val="dk1"/>
          </a:fontRef>
        </p:style>
        <p:txBody>
          <a:bodyPr rtlCol="0" anchor="ctr"/>
          <a:lstStyle/>
          <a:p>
            <a:pPr algn="ctr"/>
            <a:r>
              <a:rPr lang="en-GB" dirty="0"/>
              <a:t>Making a cup of tea!</a:t>
            </a:r>
          </a:p>
        </p:txBody>
      </p:sp>
    </p:spTree>
    <p:extLst>
      <p:ext uri="{BB962C8B-B14F-4D97-AF65-F5344CB8AC3E}">
        <p14:creationId xmlns:p14="http://schemas.microsoft.com/office/powerpoint/2010/main" val="299322823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ppt_x"/>
                                          </p:val>
                                        </p:tav>
                                        <p:tav tm="100000">
                                          <p:val>
                                            <p:strVal val="#ppt_x"/>
                                          </p:val>
                                        </p:tav>
                                      </p:tavLst>
                                    </p:anim>
                                    <p:anim calcmode="lin" valueType="num">
                                      <p:cBhvr additive="base">
                                        <p:cTn id="8" dur="500" fill="hold"/>
                                        <p:tgtEl>
                                          <p:spTgt spid="4"/>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F24CDBB-1A58-8C5A-2DCE-6DECAB23488A}"/>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4E88F714-2001-4DB8-0742-27CF2617E9D7}"/>
              </a:ext>
            </a:extLst>
          </p:cNvPr>
          <p:cNvSpPr>
            <a:spLocks noGrp="1"/>
          </p:cNvSpPr>
          <p:nvPr>
            <p:ph type="title"/>
          </p:nvPr>
        </p:nvSpPr>
        <p:spPr/>
        <p:txBody>
          <a:bodyPr/>
          <a:lstStyle/>
          <a:p>
            <a:r>
              <a:rPr lang="en-GB" dirty="0"/>
              <a:t>HRA - Exercise</a:t>
            </a:r>
          </a:p>
        </p:txBody>
      </p:sp>
      <p:pic>
        <p:nvPicPr>
          <p:cNvPr id="13314" name="Picture 2">
            <a:extLst>
              <a:ext uri="{FF2B5EF4-FFF2-40B4-BE49-F238E27FC236}">
                <a16:creationId xmlns:a16="http://schemas.microsoft.com/office/drawing/2014/main" id="{733B6BCA-CEB8-5EE3-03C3-50959335C2A5}"/>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b="5366"/>
          <a:stretch/>
        </p:blipFill>
        <p:spPr bwMode="auto">
          <a:xfrm>
            <a:off x="5713901" y="1251426"/>
            <a:ext cx="6306982" cy="4766602"/>
          </a:xfrm>
          <a:prstGeom prst="rect">
            <a:avLst/>
          </a:prstGeom>
          <a:noFill/>
          <a:extLst>
            <a:ext uri="{909E8E84-426E-40DD-AFC4-6F175D3DCCD1}">
              <a14:hiddenFill xmlns:a14="http://schemas.microsoft.com/office/drawing/2010/main">
                <a:solidFill>
                  <a:srgbClr val="FFFFFF"/>
                </a:solidFill>
              </a14:hiddenFill>
            </a:ext>
          </a:extLst>
        </p:spPr>
      </p:pic>
      <p:sp>
        <p:nvSpPr>
          <p:cNvPr id="3" name="Content Placeholder 2">
            <a:extLst>
              <a:ext uri="{FF2B5EF4-FFF2-40B4-BE49-F238E27FC236}">
                <a16:creationId xmlns:a16="http://schemas.microsoft.com/office/drawing/2014/main" id="{11632B93-1D45-70BB-BD43-4CBCB8795BE8}"/>
              </a:ext>
            </a:extLst>
          </p:cNvPr>
          <p:cNvSpPr>
            <a:spLocks noGrp="1"/>
          </p:cNvSpPr>
          <p:nvPr>
            <p:ph idx="1"/>
          </p:nvPr>
        </p:nvSpPr>
        <p:spPr>
          <a:xfrm>
            <a:off x="838200" y="2005012"/>
            <a:ext cx="5257800" cy="4182428"/>
          </a:xfrm>
        </p:spPr>
        <p:txBody>
          <a:bodyPr/>
          <a:lstStyle/>
          <a:p>
            <a:pPr marL="457200" indent="-457200">
              <a:buFont typeface="+mj-lt"/>
              <a:buAutoNum type="arabicPeriod" startAt="2"/>
            </a:pPr>
            <a:r>
              <a:rPr lang="en-GB" dirty="0"/>
              <a:t>Understand and represent the task</a:t>
            </a:r>
          </a:p>
          <a:p>
            <a:pPr lvl="1">
              <a:buFont typeface="Arial" panose="020B0604020202020204" pitchFamily="34" charset="0"/>
              <a:buChar char="•"/>
            </a:pPr>
            <a:r>
              <a:rPr lang="en-GB" dirty="0"/>
              <a:t>Hierarchical task analysis</a:t>
            </a:r>
          </a:p>
          <a:p>
            <a:pPr lvl="2">
              <a:buFont typeface="Arial" panose="020B0604020202020204" pitchFamily="34" charset="0"/>
              <a:buChar char="•"/>
            </a:pPr>
            <a:r>
              <a:rPr lang="en-GB" dirty="0"/>
              <a:t>Start with the goal.</a:t>
            </a:r>
          </a:p>
          <a:p>
            <a:pPr lvl="2">
              <a:buFont typeface="Arial" panose="020B0604020202020204" pitchFamily="34" charset="0"/>
              <a:buChar char="•"/>
            </a:pPr>
            <a:r>
              <a:rPr lang="en-GB" dirty="0"/>
              <a:t>Break this down into sub-goals.</a:t>
            </a:r>
          </a:p>
          <a:p>
            <a:pPr lvl="2">
              <a:buFont typeface="Arial" panose="020B0604020202020204" pitchFamily="34" charset="0"/>
              <a:buChar char="•"/>
            </a:pPr>
            <a:r>
              <a:rPr lang="en-GB" dirty="0"/>
              <a:t>Keep de-composing until you reach a level that works well for your analysis.</a:t>
            </a:r>
            <a:endParaRPr lang="en-US" dirty="0"/>
          </a:p>
          <a:p>
            <a:pPr lvl="2">
              <a:buFont typeface="Arial" panose="020B0604020202020204" pitchFamily="34" charset="0"/>
              <a:buChar char="•"/>
            </a:pPr>
            <a:endParaRPr lang="en-GB" dirty="0"/>
          </a:p>
        </p:txBody>
      </p:sp>
    </p:spTree>
    <p:extLst>
      <p:ext uri="{BB962C8B-B14F-4D97-AF65-F5344CB8AC3E}">
        <p14:creationId xmlns:p14="http://schemas.microsoft.com/office/powerpoint/2010/main" val="360928965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13314"/>
                                        </p:tgtEl>
                                        <p:attrNameLst>
                                          <p:attrName>style.visibility</p:attrName>
                                        </p:attrNameLst>
                                      </p:cBhvr>
                                      <p:to>
                                        <p:strVal val="visible"/>
                                      </p:to>
                                    </p:set>
                                    <p:anim calcmode="lin" valueType="num">
                                      <p:cBhvr additive="base">
                                        <p:cTn id="7" dur="500" fill="hold"/>
                                        <p:tgtEl>
                                          <p:spTgt spid="13314"/>
                                        </p:tgtEl>
                                        <p:attrNameLst>
                                          <p:attrName>ppt_x</p:attrName>
                                        </p:attrNameLst>
                                      </p:cBhvr>
                                      <p:tavLst>
                                        <p:tav tm="0">
                                          <p:val>
                                            <p:strVal val="#ppt_x"/>
                                          </p:val>
                                        </p:tav>
                                        <p:tav tm="100000">
                                          <p:val>
                                            <p:strVal val="#ppt_x"/>
                                          </p:val>
                                        </p:tav>
                                      </p:tavLst>
                                    </p:anim>
                                    <p:anim calcmode="lin" valueType="num">
                                      <p:cBhvr additive="base">
                                        <p:cTn id="8" dur="500" fill="hold"/>
                                        <p:tgtEl>
                                          <p:spTgt spid="13314"/>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9701A5C-A8CA-71CE-3589-20FE8FE07806}"/>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CA12A450-8847-8E97-E50D-5E47E09ABC57}"/>
              </a:ext>
            </a:extLst>
          </p:cNvPr>
          <p:cNvSpPr>
            <a:spLocks noGrp="1"/>
          </p:cNvSpPr>
          <p:nvPr>
            <p:ph type="title"/>
          </p:nvPr>
        </p:nvSpPr>
        <p:spPr/>
        <p:txBody>
          <a:bodyPr/>
          <a:lstStyle/>
          <a:p>
            <a:r>
              <a:rPr lang="en-GB" dirty="0"/>
              <a:t>HRA - Exercise</a:t>
            </a:r>
          </a:p>
        </p:txBody>
      </p:sp>
      <p:graphicFrame>
        <p:nvGraphicFramePr>
          <p:cNvPr id="6" name="Table 5">
            <a:extLst>
              <a:ext uri="{FF2B5EF4-FFF2-40B4-BE49-F238E27FC236}">
                <a16:creationId xmlns:a16="http://schemas.microsoft.com/office/drawing/2014/main" id="{BD45E6A2-D95C-3429-84DD-1EDCA9A549C5}"/>
              </a:ext>
            </a:extLst>
          </p:cNvPr>
          <p:cNvGraphicFramePr>
            <a:graphicFrameLocks noGrp="1"/>
          </p:cNvGraphicFramePr>
          <p:nvPr>
            <p:extLst>
              <p:ext uri="{D42A27DB-BD31-4B8C-83A1-F6EECF244321}">
                <p14:modId xmlns:p14="http://schemas.microsoft.com/office/powerpoint/2010/main" val="682447193"/>
              </p:ext>
            </p:extLst>
          </p:nvPr>
        </p:nvGraphicFramePr>
        <p:xfrm>
          <a:off x="838200" y="1914208"/>
          <a:ext cx="10515601" cy="3394909"/>
        </p:xfrm>
        <a:graphic>
          <a:graphicData uri="http://schemas.openxmlformats.org/drawingml/2006/table">
            <a:tbl>
              <a:tblPr>
                <a:tableStyleId>{5940675A-B579-460E-94D1-54222C63F5DA}</a:tableStyleId>
              </a:tblPr>
              <a:tblGrid>
                <a:gridCol w="1597090">
                  <a:extLst>
                    <a:ext uri="{9D8B030D-6E8A-4147-A177-3AD203B41FA5}">
                      <a16:colId xmlns:a16="http://schemas.microsoft.com/office/drawing/2014/main" val="905071468"/>
                    </a:ext>
                  </a:extLst>
                </a:gridCol>
                <a:gridCol w="1686132">
                  <a:extLst>
                    <a:ext uri="{9D8B030D-6E8A-4147-A177-3AD203B41FA5}">
                      <a16:colId xmlns:a16="http://schemas.microsoft.com/office/drawing/2014/main" val="1620169806"/>
                    </a:ext>
                  </a:extLst>
                </a:gridCol>
                <a:gridCol w="1734532">
                  <a:extLst>
                    <a:ext uri="{9D8B030D-6E8A-4147-A177-3AD203B41FA5}">
                      <a16:colId xmlns:a16="http://schemas.microsoft.com/office/drawing/2014/main" val="1864930535"/>
                    </a:ext>
                  </a:extLst>
                </a:gridCol>
                <a:gridCol w="1780993">
                  <a:extLst>
                    <a:ext uri="{9D8B030D-6E8A-4147-A177-3AD203B41FA5}">
                      <a16:colId xmlns:a16="http://schemas.microsoft.com/office/drawing/2014/main" val="4080751471"/>
                    </a:ext>
                  </a:extLst>
                </a:gridCol>
                <a:gridCol w="1858427">
                  <a:extLst>
                    <a:ext uri="{9D8B030D-6E8A-4147-A177-3AD203B41FA5}">
                      <a16:colId xmlns:a16="http://schemas.microsoft.com/office/drawing/2014/main" val="1180301314"/>
                    </a:ext>
                  </a:extLst>
                </a:gridCol>
                <a:gridCol w="1858427">
                  <a:extLst>
                    <a:ext uri="{9D8B030D-6E8A-4147-A177-3AD203B41FA5}">
                      <a16:colId xmlns:a16="http://schemas.microsoft.com/office/drawing/2014/main" val="2759702822"/>
                    </a:ext>
                  </a:extLst>
                </a:gridCol>
              </a:tblGrid>
              <a:tr h="1293704">
                <a:tc>
                  <a:txBody>
                    <a:bodyPr/>
                    <a:lstStyle/>
                    <a:p>
                      <a:pPr algn="l" fontAlgn="b"/>
                      <a:r>
                        <a:rPr lang="en-GB" sz="1600" u="none" strike="noStrike" dirty="0">
                          <a:effectLst/>
                        </a:rPr>
                        <a:t>Task Step</a:t>
                      </a:r>
                      <a:endParaRPr lang="en-GB" sz="1600" b="0" i="0" u="none" strike="noStrike" dirty="0">
                        <a:solidFill>
                          <a:srgbClr val="000000"/>
                        </a:solidFill>
                        <a:effectLst/>
                        <a:latin typeface="Aptos Narrow" panose="020B0004020202020204" pitchFamily="34" charset="0"/>
                      </a:endParaRPr>
                    </a:p>
                  </a:txBody>
                  <a:tcPr marL="7620" marR="7620" marT="7620" marB="0" anchor="ctr"/>
                </a:tc>
                <a:tc>
                  <a:txBody>
                    <a:bodyPr/>
                    <a:lstStyle/>
                    <a:p>
                      <a:pPr algn="l" fontAlgn="b"/>
                      <a:r>
                        <a:rPr lang="en-GB" sz="1600" u="none" strike="noStrike" dirty="0">
                          <a:effectLst/>
                        </a:rPr>
                        <a:t>Likely Human  Failures</a:t>
                      </a:r>
                      <a:endParaRPr lang="en-GB" sz="1600" b="0" i="0" u="none" strike="noStrike" dirty="0">
                        <a:solidFill>
                          <a:srgbClr val="000000"/>
                        </a:solidFill>
                        <a:effectLst/>
                        <a:latin typeface="Aptos Narrow" panose="020B0004020202020204" pitchFamily="34" charset="0"/>
                      </a:endParaRPr>
                    </a:p>
                  </a:txBody>
                  <a:tcPr marL="7620" marR="7620" marT="7620" marB="0" anchor="ctr"/>
                </a:tc>
                <a:tc>
                  <a:txBody>
                    <a:bodyPr/>
                    <a:lstStyle/>
                    <a:p>
                      <a:pPr algn="l" fontAlgn="b"/>
                      <a:r>
                        <a:rPr lang="en-GB" sz="1600" u="none" strike="noStrike">
                          <a:effectLst/>
                        </a:rPr>
                        <a:t>Potential to recover</a:t>
                      </a:r>
                      <a:endParaRPr lang="en-GB" sz="1600" b="0" i="0" u="none" strike="noStrike">
                        <a:solidFill>
                          <a:srgbClr val="000000"/>
                        </a:solidFill>
                        <a:effectLst/>
                        <a:latin typeface="Aptos Narrow" panose="020B0004020202020204" pitchFamily="34" charset="0"/>
                      </a:endParaRPr>
                    </a:p>
                  </a:txBody>
                  <a:tcPr marL="7620" marR="7620" marT="7620" marB="0" anchor="ctr"/>
                </a:tc>
                <a:tc>
                  <a:txBody>
                    <a:bodyPr/>
                    <a:lstStyle/>
                    <a:p>
                      <a:pPr algn="l" fontAlgn="b"/>
                      <a:r>
                        <a:rPr lang="en-GB" sz="1600" u="none" strike="noStrike" dirty="0">
                          <a:effectLst/>
                        </a:rPr>
                        <a:t>Potential consequences</a:t>
                      </a:r>
                      <a:endParaRPr lang="en-GB" sz="1600" b="0" i="0" u="none" strike="noStrike" dirty="0">
                        <a:solidFill>
                          <a:srgbClr val="000000"/>
                        </a:solidFill>
                        <a:effectLst/>
                        <a:latin typeface="Aptos Narrow" panose="020B0004020202020204" pitchFamily="34" charset="0"/>
                      </a:endParaRPr>
                    </a:p>
                  </a:txBody>
                  <a:tcPr marL="7620" marR="7620" marT="7620" marB="0" anchor="ctr"/>
                </a:tc>
                <a:tc>
                  <a:txBody>
                    <a:bodyPr/>
                    <a:lstStyle/>
                    <a:p>
                      <a:pPr algn="l" fontAlgn="b"/>
                      <a:r>
                        <a:rPr lang="en-US" sz="1600" u="none" strike="noStrike" dirty="0">
                          <a:effectLst/>
                        </a:rPr>
                        <a:t>Measures to prevent the failure from occurring</a:t>
                      </a:r>
                      <a:endParaRPr lang="en-US" sz="1600" b="0" i="0" u="none" strike="noStrike" dirty="0">
                        <a:solidFill>
                          <a:srgbClr val="000000"/>
                        </a:solidFill>
                        <a:effectLst/>
                        <a:latin typeface="Aptos Narrow" panose="020B0004020202020204" pitchFamily="34" charset="0"/>
                      </a:endParaRPr>
                    </a:p>
                  </a:txBody>
                  <a:tcPr marL="7620" marR="7620" marT="7620" marB="0" anchor="ctr"/>
                </a:tc>
                <a:tc>
                  <a:txBody>
                    <a:bodyPr/>
                    <a:lstStyle/>
                    <a:p>
                      <a:pPr algn="l" fontAlgn="b"/>
                      <a:r>
                        <a:rPr lang="en-US" sz="1600" u="none" strike="noStrike" dirty="0">
                          <a:effectLst/>
                        </a:rPr>
                        <a:t>Measures to reduce the consequences or improve recovery potential</a:t>
                      </a:r>
                      <a:endParaRPr lang="en-US" sz="1600" b="0" i="0" u="none" strike="noStrike" dirty="0">
                        <a:solidFill>
                          <a:srgbClr val="000000"/>
                        </a:solidFill>
                        <a:effectLst/>
                        <a:latin typeface="Aptos Narrow" panose="020B0004020202020204" pitchFamily="34" charset="0"/>
                      </a:endParaRPr>
                    </a:p>
                  </a:txBody>
                  <a:tcPr marL="7620" marR="7620" marT="7620" marB="0" anchor="ctr"/>
                </a:tc>
                <a:extLst>
                  <a:ext uri="{0D108BD9-81ED-4DB2-BD59-A6C34878D82A}">
                    <a16:rowId xmlns:a16="http://schemas.microsoft.com/office/drawing/2014/main" val="913846252"/>
                  </a:ext>
                </a:extLst>
              </a:tr>
              <a:tr h="420241">
                <a:tc>
                  <a:txBody>
                    <a:bodyPr/>
                    <a:lstStyle/>
                    <a:p>
                      <a:pPr algn="l" fontAlgn="b"/>
                      <a:endParaRPr lang="en-GB" sz="1600" b="0" i="0" u="none" strike="noStrike">
                        <a:solidFill>
                          <a:srgbClr val="000000"/>
                        </a:solidFill>
                        <a:effectLst/>
                        <a:latin typeface="Aptos Narrow" panose="020B0004020202020204" pitchFamily="34" charset="0"/>
                      </a:endParaRPr>
                    </a:p>
                  </a:txBody>
                  <a:tcPr marL="7620" marR="7620" marT="7620" marB="0" anchor="b"/>
                </a:tc>
                <a:tc>
                  <a:txBody>
                    <a:bodyPr/>
                    <a:lstStyle/>
                    <a:p>
                      <a:pPr algn="l" fontAlgn="b"/>
                      <a:endParaRPr lang="en-GB" sz="1600" b="0" i="0" u="none" strike="noStrike">
                        <a:solidFill>
                          <a:srgbClr val="000000"/>
                        </a:solidFill>
                        <a:effectLst/>
                        <a:latin typeface="Aptos Narrow" panose="020B0004020202020204" pitchFamily="34" charset="0"/>
                      </a:endParaRPr>
                    </a:p>
                  </a:txBody>
                  <a:tcPr marL="7620" marR="7620" marT="7620" marB="0" anchor="b"/>
                </a:tc>
                <a:tc>
                  <a:txBody>
                    <a:bodyPr/>
                    <a:lstStyle/>
                    <a:p>
                      <a:pPr algn="l" fontAlgn="b"/>
                      <a:endParaRPr lang="en-GB" sz="1600" b="0" i="0" u="none" strike="noStrike">
                        <a:solidFill>
                          <a:srgbClr val="000000"/>
                        </a:solidFill>
                        <a:effectLst/>
                        <a:latin typeface="Aptos Narrow" panose="020B0004020202020204" pitchFamily="34" charset="0"/>
                      </a:endParaRPr>
                    </a:p>
                  </a:txBody>
                  <a:tcPr marL="7620" marR="7620" marT="7620" marB="0" anchor="b"/>
                </a:tc>
                <a:tc>
                  <a:txBody>
                    <a:bodyPr/>
                    <a:lstStyle/>
                    <a:p>
                      <a:pPr algn="l" fontAlgn="b"/>
                      <a:endParaRPr lang="en-GB" sz="1600" b="0" i="0" u="none" strike="noStrike">
                        <a:solidFill>
                          <a:srgbClr val="000000"/>
                        </a:solidFill>
                        <a:effectLst/>
                        <a:latin typeface="Aptos Narrow" panose="020B0004020202020204" pitchFamily="34" charset="0"/>
                      </a:endParaRPr>
                    </a:p>
                  </a:txBody>
                  <a:tcPr marL="7620" marR="7620" marT="7620" marB="0" anchor="b"/>
                </a:tc>
                <a:tc>
                  <a:txBody>
                    <a:bodyPr/>
                    <a:lstStyle/>
                    <a:p>
                      <a:pPr algn="l" fontAlgn="b"/>
                      <a:endParaRPr lang="en-GB" sz="1600" b="0" i="0" u="none" strike="noStrike">
                        <a:solidFill>
                          <a:srgbClr val="000000"/>
                        </a:solidFill>
                        <a:effectLst/>
                        <a:latin typeface="Aptos Narrow" panose="020B0004020202020204" pitchFamily="34" charset="0"/>
                      </a:endParaRPr>
                    </a:p>
                  </a:txBody>
                  <a:tcPr marL="7620" marR="7620" marT="7620" marB="0" anchor="b"/>
                </a:tc>
                <a:tc>
                  <a:txBody>
                    <a:bodyPr/>
                    <a:lstStyle/>
                    <a:p>
                      <a:pPr algn="l" fontAlgn="b"/>
                      <a:endParaRPr lang="en-GB" sz="1600" b="0" i="0" u="none" strike="noStrike">
                        <a:solidFill>
                          <a:srgbClr val="000000"/>
                        </a:solidFill>
                        <a:effectLst/>
                        <a:latin typeface="Aptos Narrow" panose="020B0004020202020204" pitchFamily="34" charset="0"/>
                      </a:endParaRPr>
                    </a:p>
                  </a:txBody>
                  <a:tcPr marL="7620" marR="7620" marT="7620" marB="0" anchor="b"/>
                </a:tc>
                <a:extLst>
                  <a:ext uri="{0D108BD9-81ED-4DB2-BD59-A6C34878D82A}">
                    <a16:rowId xmlns:a16="http://schemas.microsoft.com/office/drawing/2014/main" val="1266277580"/>
                  </a:ext>
                </a:extLst>
              </a:tr>
              <a:tr h="420241">
                <a:tc>
                  <a:txBody>
                    <a:bodyPr/>
                    <a:lstStyle/>
                    <a:p>
                      <a:pPr algn="l" fontAlgn="b"/>
                      <a:endParaRPr lang="en-GB" sz="1600" b="0" i="0" u="none" strike="noStrike">
                        <a:solidFill>
                          <a:srgbClr val="000000"/>
                        </a:solidFill>
                        <a:effectLst/>
                        <a:latin typeface="Aptos Narrow" panose="020B0004020202020204" pitchFamily="34" charset="0"/>
                      </a:endParaRPr>
                    </a:p>
                  </a:txBody>
                  <a:tcPr marL="7620" marR="7620" marT="7620" marB="0" anchor="b"/>
                </a:tc>
                <a:tc>
                  <a:txBody>
                    <a:bodyPr/>
                    <a:lstStyle/>
                    <a:p>
                      <a:pPr algn="l" fontAlgn="b"/>
                      <a:endParaRPr lang="en-GB" sz="1600" b="0" i="0" u="none" strike="noStrike">
                        <a:solidFill>
                          <a:srgbClr val="000000"/>
                        </a:solidFill>
                        <a:effectLst/>
                        <a:latin typeface="Aptos Narrow" panose="020B0004020202020204" pitchFamily="34" charset="0"/>
                      </a:endParaRPr>
                    </a:p>
                  </a:txBody>
                  <a:tcPr marL="7620" marR="7620" marT="7620" marB="0" anchor="b"/>
                </a:tc>
                <a:tc>
                  <a:txBody>
                    <a:bodyPr/>
                    <a:lstStyle/>
                    <a:p>
                      <a:pPr algn="l" fontAlgn="b"/>
                      <a:endParaRPr lang="en-GB" sz="1600" b="0" i="0" u="none" strike="noStrike">
                        <a:solidFill>
                          <a:srgbClr val="000000"/>
                        </a:solidFill>
                        <a:effectLst/>
                        <a:latin typeface="Aptos Narrow" panose="020B0004020202020204" pitchFamily="34" charset="0"/>
                      </a:endParaRPr>
                    </a:p>
                  </a:txBody>
                  <a:tcPr marL="7620" marR="7620" marT="7620" marB="0" anchor="b"/>
                </a:tc>
                <a:tc>
                  <a:txBody>
                    <a:bodyPr/>
                    <a:lstStyle/>
                    <a:p>
                      <a:pPr algn="l" fontAlgn="b"/>
                      <a:endParaRPr lang="en-GB" sz="1600" b="0" i="0" u="none" strike="noStrike">
                        <a:solidFill>
                          <a:srgbClr val="000000"/>
                        </a:solidFill>
                        <a:effectLst/>
                        <a:latin typeface="Aptos Narrow" panose="020B0004020202020204" pitchFamily="34" charset="0"/>
                      </a:endParaRPr>
                    </a:p>
                  </a:txBody>
                  <a:tcPr marL="7620" marR="7620" marT="7620" marB="0" anchor="b"/>
                </a:tc>
                <a:tc>
                  <a:txBody>
                    <a:bodyPr/>
                    <a:lstStyle/>
                    <a:p>
                      <a:pPr algn="l" fontAlgn="b"/>
                      <a:endParaRPr lang="en-GB" sz="1600" b="0" i="0" u="none" strike="noStrike">
                        <a:solidFill>
                          <a:srgbClr val="000000"/>
                        </a:solidFill>
                        <a:effectLst/>
                        <a:latin typeface="Aptos Narrow" panose="020B0004020202020204" pitchFamily="34" charset="0"/>
                      </a:endParaRPr>
                    </a:p>
                  </a:txBody>
                  <a:tcPr marL="7620" marR="7620" marT="7620" marB="0" anchor="b"/>
                </a:tc>
                <a:tc>
                  <a:txBody>
                    <a:bodyPr/>
                    <a:lstStyle/>
                    <a:p>
                      <a:pPr algn="l" fontAlgn="b"/>
                      <a:endParaRPr lang="en-GB" sz="1600" b="0" i="0" u="none" strike="noStrike">
                        <a:solidFill>
                          <a:srgbClr val="000000"/>
                        </a:solidFill>
                        <a:effectLst/>
                        <a:latin typeface="Aptos Narrow" panose="020B0004020202020204" pitchFamily="34" charset="0"/>
                      </a:endParaRPr>
                    </a:p>
                  </a:txBody>
                  <a:tcPr marL="7620" marR="7620" marT="7620" marB="0" anchor="b"/>
                </a:tc>
                <a:extLst>
                  <a:ext uri="{0D108BD9-81ED-4DB2-BD59-A6C34878D82A}">
                    <a16:rowId xmlns:a16="http://schemas.microsoft.com/office/drawing/2014/main" val="590682844"/>
                  </a:ext>
                </a:extLst>
              </a:tr>
              <a:tr h="420241">
                <a:tc>
                  <a:txBody>
                    <a:bodyPr/>
                    <a:lstStyle/>
                    <a:p>
                      <a:pPr algn="l" fontAlgn="b"/>
                      <a:endParaRPr lang="en-GB" sz="1600" b="0" i="0" u="none" strike="noStrike">
                        <a:solidFill>
                          <a:srgbClr val="000000"/>
                        </a:solidFill>
                        <a:effectLst/>
                        <a:latin typeface="Aptos Narrow" panose="020B0004020202020204" pitchFamily="34" charset="0"/>
                      </a:endParaRPr>
                    </a:p>
                  </a:txBody>
                  <a:tcPr marL="7620" marR="7620" marT="7620" marB="0" anchor="b"/>
                </a:tc>
                <a:tc>
                  <a:txBody>
                    <a:bodyPr/>
                    <a:lstStyle/>
                    <a:p>
                      <a:pPr algn="l" fontAlgn="b"/>
                      <a:endParaRPr lang="en-GB" sz="1600" b="0" i="0" u="none" strike="noStrike">
                        <a:solidFill>
                          <a:srgbClr val="000000"/>
                        </a:solidFill>
                        <a:effectLst/>
                        <a:latin typeface="Aptos Narrow" panose="020B0004020202020204" pitchFamily="34" charset="0"/>
                      </a:endParaRPr>
                    </a:p>
                  </a:txBody>
                  <a:tcPr marL="7620" marR="7620" marT="7620" marB="0" anchor="b"/>
                </a:tc>
                <a:tc>
                  <a:txBody>
                    <a:bodyPr/>
                    <a:lstStyle/>
                    <a:p>
                      <a:pPr algn="l" fontAlgn="b"/>
                      <a:endParaRPr lang="en-GB" sz="1600" b="0" i="0" u="none" strike="noStrike">
                        <a:solidFill>
                          <a:srgbClr val="000000"/>
                        </a:solidFill>
                        <a:effectLst/>
                        <a:latin typeface="Aptos Narrow" panose="020B0004020202020204" pitchFamily="34" charset="0"/>
                      </a:endParaRPr>
                    </a:p>
                  </a:txBody>
                  <a:tcPr marL="7620" marR="7620" marT="7620" marB="0" anchor="b"/>
                </a:tc>
                <a:tc>
                  <a:txBody>
                    <a:bodyPr/>
                    <a:lstStyle/>
                    <a:p>
                      <a:pPr algn="l" fontAlgn="b"/>
                      <a:endParaRPr lang="en-GB" sz="1600" b="0" i="0" u="none" strike="noStrike">
                        <a:solidFill>
                          <a:srgbClr val="000000"/>
                        </a:solidFill>
                        <a:effectLst/>
                        <a:latin typeface="Aptos Narrow" panose="020B0004020202020204" pitchFamily="34" charset="0"/>
                      </a:endParaRPr>
                    </a:p>
                  </a:txBody>
                  <a:tcPr marL="7620" marR="7620" marT="7620" marB="0" anchor="b"/>
                </a:tc>
                <a:tc>
                  <a:txBody>
                    <a:bodyPr/>
                    <a:lstStyle/>
                    <a:p>
                      <a:pPr algn="l" fontAlgn="b"/>
                      <a:endParaRPr lang="en-GB" sz="1600" b="0" i="0" u="none" strike="noStrike">
                        <a:solidFill>
                          <a:srgbClr val="000000"/>
                        </a:solidFill>
                        <a:effectLst/>
                        <a:latin typeface="Aptos Narrow" panose="020B0004020202020204" pitchFamily="34" charset="0"/>
                      </a:endParaRPr>
                    </a:p>
                  </a:txBody>
                  <a:tcPr marL="7620" marR="7620" marT="7620" marB="0" anchor="b"/>
                </a:tc>
                <a:tc>
                  <a:txBody>
                    <a:bodyPr/>
                    <a:lstStyle/>
                    <a:p>
                      <a:pPr algn="l" fontAlgn="b"/>
                      <a:endParaRPr lang="en-GB" sz="1600" b="0" i="0" u="none" strike="noStrike">
                        <a:solidFill>
                          <a:srgbClr val="000000"/>
                        </a:solidFill>
                        <a:effectLst/>
                        <a:latin typeface="Aptos Narrow" panose="020B0004020202020204" pitchFamily="34" charset="0"/>
                      </a:endParaRPr>
                    </a:p>
                  </a:txBody>
                  <a:tcPr marL="7620" marR="7620" marT="7620" marB="0" anchor="b"/>
                </a:tc>
                <a:extLst>
                  <a:ext uri="{0D108BD9-81ED-4DB2-BD59-A6C34878D82A}">
                    <a16:rowId xmlns:a16="http://schemas.microsoft.com/office/drawing/2014/main" val="2694031547"/>
                  </a:ext>
                </a:extLst>
              </a:tr>
              <a:tr h="420241">
                <a:tc>
                  <a:txBody>
                    <a:bodyPr/>
                    <a:lstStyle/>
                    <a:p>
                      <a:pPr algn="l" fontAlgn="b"/>
                      <a:endParaRPr lang="en-GB" sz="1600" b="0" i="0" u="none" strike="noStrike">
                        <a:solidFill>
                          <a:srgbClr val="000000"/>
                        </a:solidFill>
                        <a:effectLst/>
                        <a:latin typeface="Aptos Narrow" panose="020B0004020202020204" pitchFamily="34" charset="0"/>
                      </a:endParaRPr>
                    </a:p>
                  </a:txBody>
                  <a:tcPr marL="7620" marR="7620" marT="7620" marB="0" anchor="b"/>
                </a:tc>
                <a:tc>
                  <a:txBody>
                    <a:bodyPr/>
                    <a:lstStyle/>
                    <a:p>
                      <a:pPr algn="l" fontAlgn="b"/>
                      <a:endParaRPr lang="en-GB" sz="1600" b="0" i="0" u="none" strike="noStrike">
                        <a:solidFill>
                          <a:srgbClr val="000000"/>
                        </a:solidFill>
                        <a:effectLst/>
                        <a:latin typeface="Aptos Narrow" panose="020B0004020202020204" pitchFamily="34" charset="0"/>
                      </a:endParaRPr>
                    </a:p>
                  </a:txBody>
                  <a:tcPr marL="7620" marR="7620" marT="7620" marB="0" anchor="b"/>
                </a:tc>
                <a:tc>
                  <a:txBody>
                    <a:bodyPr/>
                    <a:lstStyle/>
                    <a:p>
                      <a:pPr algn="l" fontAlgn="b"/>
                      <a:endParaRPr lang="en-GB" sz="1600" b="0" i="0" u="none" strike="noStrike">
                        <a:solidFill>
                          <a:srgbClr val="000000"/>
                        </a:solidFill>
                        <a:effectLst/>
                        <a:latin typeface="Aptos Narrow" panose="020B0004020202020204" pitchFamily="34" charset="0"/>
                      </a:endParaRPr>
                    </a:p>
                  </a:txBody>
                  <a:tcPr marL="7620" marR="7620" marT="7620" marB="0" anchor="b"/>
                </a:tc>
                <a:tc>
                  <a:txBody>
                    <a:bodyPr/>
                    <a:lstStyle/>
                    <a:p>
                      <a:pPr algn="l" fontAlgn="b"/>
                      <a:endParaRPr lang="en-GB" sz="1600" b="0" i="0" u="none" strike="noStrike">
                        <a:solidFill>
                          <a:srgbClr val="000000"/>
                        </a:solidFill>
                        <a:effectLst/>
                        <a:latin typeface="Aptos Narrow" panose="020B0004020202020204" pitchFamily="34" charset="0"/>
                      </a:endParaRPr>
                    </a:p>
                  </a:txBody>
                  <a:tcPr marL="7620" marR="7620" marT="7620" marB="0" anchor="b"/>
                </a:tc>
                <a:tc>
                  <a:txBody>
                    <a:bodyPr/>
                    <a:lstStyle/>
                    <a:p>
                      <a:pPr algn="l" fontAlgn="b"/>
                      <a:endParaRPr lang="en-GB" sz="1600" b="0" i="0" u="none" strike="noStrike">
                        <a:solidFill>
                          <a:srgbClr val="000000"/>
                        </a:solidFill>
                        <a:effectLst/>
                        <a:latin typeface="Aptos Narrow" panose="020B0004020202020204" pitchFamily="34" charset="0"/>
                      </a:endParaRPr>
                    </a:p>
                  </a:txBody>
                  <a:tcPr marL="7620" marR="7620" marT="7620" marB="0" anchor="b"/>
                </a:tc>
                <a:tc>
                  <a:txBody>
                    <a:bodyPr/>
                    <a:lstStyle/>
                    <a:p>
                      <a:pPr algn="l" fontAlgn="b"/>
                      <a:endParaRPr lang="en-GB" sz="1600" b="0" i="0" u="none" strike="noStrike">
                        <a:solidFill>
                          <a:srgbClr val="000000"/>
                        </a:solidFill>
                        <a:effectLst/>
                        <a:latin typeface="Aptos Narrow" panose="020B0004020202020204" pitchFamily="34" charset="0"/>
                      </a:endParaRPr>
                    </a:p>
                  </a:txBody>
                  <a:tcPr marL="7620" marR="7620" marT="7620" marB="0" anchor="b"/>
                </a:tc>
                <a:extLst>
                  <a:ext uri="{0D108BD9-81ED-4DB2-BD59-A6C34878D82A}">
                    <a16:rowId xmlns:a16="http://schemas.microsoft.com/office/drawing/2014/main" val="1610817118"/>
                  </a:ext>
                </a:extLst>
              </a:tr>
              <a:tr h="420241">
                <a:tc>
                  <a:txBody>
                    <a:bodyPr/>
                    <a:lstStyle/>
                    <a:p>
                      <a:pPr algn="l" fontAlgn="b"/>
                      <a:endParaRPr lang="en-GB" sz="1600" b="0" i="0" u="none" strike="noStrike">
                        <a:solidFill>
                          <a:srgbClr val="000000"/>
                        </a:solidFill>
                        <a:effectLst/>
                        <a:latin typeface="Aptos Narrow" panose="020B0004020202020204" pitchFamily="34" charset="0"/>
                      </a:endParaRPr>
                    </a:p>
                  </a:txBody>
                  <a:tcPr marL="7620" marR="7620" marT="7620" marB="0" anchor="b"/>
                </a:tc>
                <a:tc>
                  <a:txBody>
                    <a:bodyPr/>
                    <a:lstStyle/>
                    <a:p>
                      <a:pPr algn="l" fontAlgn="b"/>
                      <a:endParaRPr lang="en-GB" sz="1600" b="0" i="0" u="none" strike="noStrike">
                        <a:solidFill>
                          <a:srgbClr val="000000"/>
                        </a:solidFill>
                        <a:effectLst/>
                        <a:latin typeface="Aptos Narrow" panose="020B0004020202020204" pitchFamily="34" charset="0"/>
                      </a:endParaRPr>
                    </a:p>
                  </a:txBody>
                  <a:tcPr marL="7620" marR="7620" marT="7620" marB="0" anchor="b"/>
                </a:tc>
                <a:tc>
                  <a:txBody>
                    <a:bodyPr/>
                    <a:lstStyle/>
                    <a:p>
                      <a:pPr algn="l" fontAlgn="b"/>
                      <a:endParaRPr lang="en-GB" sz="1600" b="0" i="0" u="none" strike="noStrike">
                        <a:solidFill>
                          <a:srgbClr val="000000"/>
                        </a:solidFill>
                        <a:effectLst/>
                        <a:latin typeface="Aptos Narrow" panose="020B0004020202020204" pitchFamily="34" charset="0"/>
                      </a:endParaRPr>
                    </a:p>
                  </a:txBody>
                  <a:tcPr marL="7620" marR="7620" marT="7620" marB="0" anchor="b"/>
                </a:tc>
                <a:tc>
                  <a:txBody>
                    <a:bodyPr/>
                    <a:lstStyle/>
                    <a:p>
                      <a:pPr algn="l" fontAlgn="b"/>
                      <a:endParaRPr lang="en-GB" sz="1600" b="0" i="0" u="none" strike="noStrike" dirty="0">
                        <a:solidFill>
                          <a:srgbClr val="000000"/>
                        </a:solidFill>
                        <a:effectLst/>
                        <a:latin typeface="Aptos Narrow" panose="020B0004020202020204" pitchFamily="34" charset="0"/>
                      </a:endParaRPr>
                    </a:p>
                  </a:txBody>
                  <a:tcPr marL="7620" marR="7620" marT="7620" marB="0" anchor="b"/>
                </a:tc>
                <a:tc>
                  <a:txBody>
                    <a:bodyPr/>
                    <a:lstStyle/>
                    <a:p>
                      <a:pPr algn="l" fontAlgn="b"/>
                      <a:endParaRPr lang="en-GB" sz="1600" b="0" i="0" u="none" strike="noStrike">
                        <a:solidFill>
                          <a:srgbClr val="000000"/>
                        </a:solidFill>
                        <a:effectLst/>
                        <a:latin typeface="Aptos Narrow" panose="020B0004020202020204" pitchFamily="34" charset="0"/>
                      </a:endParaRPr>
                    </a:p>
                  </a:txBody>
                  <a:tcPr marL="7620" marR="7620" marT="7620" marB="0" anchor="b"/>
                </a:tc>
                <a:tc>
                  <a:txBody>
                    <a:bodyPr/>
                    <a:lstStyle/>
                    <a:p>
                      <a:pPr algn="l" fontAlgn="b"/>
                      <a:endParaRPr lang="en-GB" sz="1600" b="0" i="0" u="none" strike="noStrike" dirty="0">
                        <a:solidFill>
                          <a:srgbClr val="000000"/>
                        </a:solidFill>
                        <a:effectLst/>
                        <a:latin typeface="Aptos Narrow" panose="020B0004020202020204" pitchFamily="34" charset="0"/>
                      </a:endParaRPr>
                    </a:p>
                  </a:txBody>
                  <a:tcPr marL="7620" marR="7620" marT="7620" marB="0" anchor="b"/>
                </a:tc>
                <a:extLst>
                  <a:ext uri="{0D108BD9-81ED-4DB2-BD59-A6C34878D82A}">
                    <a16:rowId xmlns:a16="http://schemas.microsoft.com/office/drawing/2014/main" val="1123079445"/>
                  </a:ext>
                </a:extLst>
              </a:tr>
            </a:tbl>
          </a:graphicData>
        </a:graphic>
      </p:graphicFrame>
      <p:sp>
        <p:nvSpPr>
          <p:cNvPr id="7" name="Rectangle 6">
            <a:extLst>
              <a:ext uri="{FF2B5EF4-FFF2-40B4-BE49-F238E27FC236}">
                <a16:creationId xmlns:a16="http://schemas.microsoft.com/office/drawing/2014/main" id="{4742E2A3-DE36-8945-AB93-0BCBC6B071FF}"/>
              </a:ext>
            </a:extLst>
          </p:cNvPr>
          <p:cNvSpPr/>
          <p:nvPr/>
        </p:nvSpPr>
        <p:spPr>
          <a:xfrm>
            <a:off x="541177" y="1577589"/>
            <a:ext cx="2090055" cy="4068150"/>
          </a:xfrm>
          <a:prstGeom prst="rect">
            <a:avLst/>
          </a:prstGeom>
          <a:noFill/>
          <a:ln w="19050">
            <a:solidFill>
              <a:schemeClr val="bg2"/>
            </a:solidFill>
            <a:prstDash val="dash"/>
          </a:ln>
        </p:spPr>
        <p:style>
          <a:lnRef idx="2">
            <a:schemeClr val="accent1">
              <a:shade val="15000"/>
            </a:schemeClr>
          </a:lnRef>
          <a:fillRef idx="1">
            <a:schemeClr val="accent1"/>
          </a:fillRef>
          <a:effectRef idx="0">
            <a:schemeClr val="accent1"/>
          </a:effectRef>
          <a:fontRef idx="minor">
            <a:schemeClr val="lt1"/>
          </a:fontRef>
        </p:style>
        <p:txBody>
          <a:bodyPr rtlCol="0" anchor="t"/>
          <a:lstStyle/>
          <a:p>
            <a:pPr algn="ctr"/>
            <a:endParaRPr lang="en-GB" dirty="0">
              <a:solidFill>
                <a:schemeClr val="tx1"/>
              </a:solidFill>
            </a:endParaRPr>
          </a:p>
        </p:txBody>
      </p:sp>
    </p:spTree>
    <p:extLst>
      <p:ext uri="{BB962C8B-B14F-4D97-AF65-F5344CB8AC3E}">
        <p14:creationId xmlns:p14="http://schemas.microsoft.com/office/powerpoint/2010/main" val="4156905974"/>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5BA4D66-77BC-C8C0-D3C9-FD143A6DD520}"/>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160DC784-E25F-5860-05B6-0CF0F3A12F2D}"/>
              </a:ext>
            </a:extLst>
          </p:cNvPr>
          <p:cNvSpPr>
            <a:spLocks noGrp="1"/>
          </p:cNvSpPr>
          <p:nvPr>
            <p:ph type="title"/>
          </p:nvPr>
        </p:nvSpPr>
        <p:spPr/>
        <p:txBody>
          <a:bodyPr/>
          <a:lstStyle/>
          <a:p>
            <a:r>
              <a:rPr lang="en-GB" dirty="0"/>
              <a:t>HRA - Exercise</a:t>
            </a:r>
          </a:p>
        </p:txBody>
      </p:sp>
      <p:sp>
        <p:nvSpPr>
          <p:cNvPr id="3" name="Content Placeholder 2">
            <a:extLst>
              <a:ext uri="{FF2B5EF4-FFF2-40B4-BE49-F238E27FC236}">
                <a16:creationId xmlns:a16="http://schemas.microsoft.com/office/drawing/2014/main" id="{C3A2B9FC-4B7C-48AA-88DC-03117DC71E39}"/>
              </a:ext>
            </a:extLst>
          </p:cNvPr>
          <p:cNvSpPr>
            <a:spLocks noGrp="1"/>
          </p:cNvSpPr>
          <p:nvPr>
            <p:ph idx="1"/>
          </p:nvPr>
        </p:nvSpPr>
        <p:spPr>
          <a:xfrm>
            <a:off x="838199" y="2005012"/>
            <a:ext cx="5618585" cy="4182428"/>
          </a:xfrm>
        </p:spPr>
        <p:txBody>
          <a:bodyPr>
            <a:normAutofit/>
          </a:bodyPr>
          <a:lstStyle/>
          <a:p>
            <a:pPr marL="457200" indent="-457200">
              <a:buFont typeface="+mj-lt"/>
              <a:buAutoNum type="arabicPeriod" startAt="3"/>
            </a:pPr>
            <a:r>
              <a:rPr lang="en-GB" dirty="0"/>
              <a:t>Analyse human performance variation &amp;</a:t>
            </a:r>
          </a:p>
          <a:p>
            <a:pPr marL="457200" indent="-457200">
              <a:buFont typeface="+mj-lt"/>
              <a:buAutoNum type="arabicPeriod" startAt="3"/>
            </a:pPr>
            <a:r>
              <a:rPr lang="en-GB" dirty="0"/>
              <a:t>Assess risk from variation</a:t>
            </a:r>
          </a:p>
          <a:p>
            <a:pPr lvl="1">
              <a:buFont typeface="Arial" panose="020B0604020202020204" pitchFamily="34" charset="0"/>
              <a:buChar char="•"/>
            </a:pPr>
            <a:r>
              <a:rPr lang="en-GB" dirty="0"/>
              <a:t>Identify </a:t>
            </a:r>
          </a:p>
          <a:p>
            <a:pPr lvl="2">
              <a:buFont typeface="Arial" panose="020B0604020202020204" pitchFamily="34" charset="0"/>
              <a:buChar char="•"/>
            </a:pPr>
            <a:r>
              <a:rPr lang="en-GB" dirty="0"/>
              <a:t>Potential human failures</a:t>
            </a:r>
          </a:p>
          <a:p>
            <a:pPr lvl="2">
              <a:buFont typeface="Arial" panose="020B0604020202020204" pitchFamily="34" charset="0"/>
              <a:buChar char="•"/>
            </a:pPr>
            <a:r>
              <a:rPr lang="en-GB" dirty="0"/>
              <a:t>Consequences of failure (and likelihood noting </a:t>
            </a:r>
            <a:r>
              <a:rPr lang="en-GB" dirty="0">
                <a:solidFill>
                  <a:schemeClr val="bg2"/>
                </a:solidFill>
                <a:hlinkClick r:id="rId2">
                  <a:extLst>
                    <a:ext uri="{A12FA001-AC4F-418D-AE19-62706E023703}">
                      <ahyp:hlinkClr xmlns:ahyp="http://schemas.microsoft.com/office/drawing/2018/hyperlinkcolor" val="tx"/>
                    </a:ext>
                  </a:extLst>
                </a:hlinkClick>
              </a:rPr>
              <a:t>Performance influencing factors</a:t>
            </a:r>
            <a:r>
              <a:rPr lang="en-GB" dirty="0"/>
              <a:t>)</a:t>
            </a:r>
          </a:p>
          <a:p>
            <a:pPr lvl="1">
              <a:buFont typeface="Arial" panose="020B0604020202020204" pitchFamily="34" charset="0"/>
              <a:buChar char="•"/>
            </a:pPr>
            <a:r>
              <a:rPr lang="en-GB" dirty="0"/>
              <a:t>Consider</a:t>
            </a:r>
          </a:p>
          <a:p>
            <a:pPr lvl="2">
              <a:buFont typeface="Arial" panose="020B0604020202020204" pitchFamily="34" charset="0"/>
              <a:buChar char="•"/>
            </a:pPr>
            <a:r>
              <a:rPr lang="en-GB" dirty="0"/>
              <a:t>Potential to recover from failure before consequences over</a:t>
            </a:r>
          </a:p>
          <a:p>
            <a:pPr marL="457200" lvl="1" indent="0">
              <a:buNone/>
            </a:pPr>
            <a:endParaRPr lang="en-GB" dirty="0"/>
          </a:p>
          <a:p>
            <a:pPr lvl="2">
              <a:buFont typeface="Arial" panose="020B0604020202020204" pitchFamily="34" charset="0"/>
              <a:buChar char="•"/>
            </a:pPr>
            <a:endParaRPr lang="en-GB" dirty="0"/>
          </a:p>
        </p:txBody>
      </p:sp>
      <p:graphicFrame>
        <p:nvGraphicFramePr>
          <p:cNvPr id="5" name="Table 4">
            <a:extLst>
              <a:ext uri="{FF2B5EF4-FFF2-40B4-BE49-F238E27FC236}">
                <a16:creationId xmlns:a16="http://schemas.microsoft.com/office/drawing/2014/main" id="{FE953296-B79B-D6C1-C905-2FA75F8B13F5}"/>
              </a:ext>
            </a:extLst>
          </p:cNvPr>
          <p:cNvGraphicFramePr>
            <a:graphicFrameLocks noGrp="1"/>
          </p:cNvGraphicFramePr>
          <p:nvPr>
            <p:extLst>
              <p:ext uri="{D42A27DB-BD31-4B8C-83A1-F6EECF244321}">
                <p14:modId xmlns:p14="http://schemas.microsoft.com/office/powerpoint/2010/main" val="3111445877"/>
              </p:ext>
            </p:extLst>
          </p:nvPr>
        </p:nvGraphicFramePr>
        <p:xfrm>
          <a:off x="6832793" y="764614"/>
          <a:ext cx="5007754" cy="5328772"/>
        </p:xfrm>
        <a:graphic>
          <a:graphicData uri="http://schemas.openxmlformats.org/drawingml/2006/table">
            <a:tbl>
              <a:tblPr>
                <a:tableStyleId>{2D5ABB26-0587-4C30-8999-92F81FD0307C}</a:tableStyleId>
              </a:tblPr>
              <a:tblGrid>
                <a:gridCol w="1674373">
                  <a:extLst>
                    <a:ext uri="{9D8B030D-6E8A-4147-A177-3AD203B41FA5}">
                      <a16:colId xmlns:a16="http://schemas.microsoft.com/office/drawing/2014/main" val="2212175788"/>
                    </a:ext>
                  </a:extLst>
                </a:gridCol>
                <a:gridCol w="814144">
                  <a:extLst>
                    <a:ext uri="{9D8B030D-6E8A-4147-A177-3AD203B41FA5}">
                      <a16:colId xmlns:a16="http://schemas.microsoft.com/office/drawing/2014/main" val="30933000"/>
                    </a:ext>
                  </a:extLst>
                </a:gridCol>
                <a:gridCol w="2519237">
                  <a:extLst>
                    <a:ext uri="{9D8B030D-6E8A-4147-A177-3AD203B41FA5}">
                      <a16:colId xmlns:a16="http://schemas.microsoft.com/office/drawing/2014/main" val="3346486515"/>
                    </a:ext>
                  </a:extLst>
                </a:gridCol>
              </a:tblGrid>
              <a:tr h="146785">
                <a:tc>
                  <a:txBody>
                    <a:bodyPr/>
                    <a:lstStyle/>
                    <a:p>
                      <a:pPr algn="l" fontAlgn="ctr"/>
                      <a:r>
                        <a:rPr lang="en-GB" sz="1100" u="none" strike="noStrike">
                          <a:effectLst/>
                        </a:rPr>
                        <a:t>Action Errors</a:t>
                      </a:r>
                      <a:endParaRPr lang="en-GB" sz="1100" b="1" i="0" u="none" strike="noStrike">
                        <a:solidFill>
                          <a:srgbClr val="000000"/>
                        </a:solidFill>
                        <a:effectLst/>
                        <a:latin typeface="Aptos Narrow" panose="020B0004020202020204" pitchFamily="34" charset="0"/>
                      </a:endParaRPr>
                    </a:p>
                  </a:txBody>
                  <a:tcPr marL="5666" marR="5666" marT="5666" marB="0" anchor="ctr"/>
                </a:tc>
                <a:tc>
                  <a:txBody>
                    <a:bodyPr/>
                    <a:lstStyle/>
                    <a:p>
                      <a:pPr algn="l" fontAlgn="ctr"/>
                      <a:r>
                        <a:rPr lang="en-GB" sz="1100" u="none" strike="noStrike">
                          <a:effectLst/>
                        </a:rPr>
                        <a:t>A1</a:t>
                      </a:r>
                      <a:endParaRPr lang="en-GB" sz="1100" b="0" i="0" u="none" strike="noStrike">
                        <a:solidFill>
                          <a:srgbClr val="000000"/>
                        </a:solidFill>
                        <a:effectLst/>
                        <a:latin typeface="Aptos Narrow" panose="020B0004020202020204" pitchFamily="34" charset="0"/>
                      </a:endParaRPr>
                    </a:p>
                  </a:txBody>
                  <a:tcPr marL="5666" marR="5666" marT="5666" marB="0" anchor="ctr"/>
                </a:tc>
                <a:tc>
                  <a:txBody>
                    <a:bodyPr/>
                    <a:lstStyle/>
                    <a:p>
                      <a:pPr algn="l" fontAlgn="ctr"/>
                      <a:r>
                        <a:rPr lang="en-GB" sz="1100" u="none" strike="noStrike">
                          <a:effectLst/>
                        </a:rPr>
                        <a:t>Operation too long / short</a:t>
                      </a:r>
                      <a:endParaRPr lang="en-GB" sz="1100" b="0" i="0" u="none" strike="noStrike">
                        <a:solidFill>
                          <a:srgbClr val="000000"/>
                        </a:solidFill>
                        <a:effectLst/>
                        <a:latin typeface="Aptos Narrow" panose="020B0004020202020204" pitchFamily="34" charset="0"/>
                      </a:endParaRPr>
                    </a:p>
                  </a:txBody>
                  <a:tcPr marL="5666" marR="5666" marT="5666" marB="0" anchor="ctr"/>
                </a:tc>
                <a:extLst>
                  <a:ext uri="{0D108BD9-81ED-4DB2-BD59-A6C34878D82A}">
                    <a16:rowId xmlns:a16="http://schemas.microsoft.com/office/drawing/2014/main" val="1717173079"/>
                  </a:ext>
                </a:extLst>
              </a:tr>
              <a:tr h="146785">
                <a:tc>
                  <a:txBody>
                    <a:bodyPr/>
                    <a:lstStyle/>
                    <a:p>
                      <a:pPr algn="l" fontAlgn="ctr"/>
                      <a:endParaRPr lang="en-GB" sz="1100" b="0" i="0" u="none" strike="noStrike">
                        <a:solidFill>
                          <a:srgbClr val="000000"/>
                        </a:solidFill>
                        <a:effectLst/>
                        <a:latin typeface="Aptos Narrow" panose="020B0004020202020204" pitchFamily="34" charset="0"/>
                      </a:endParaRPr>
                    </a:p>
                  </a:txBody>
                  <a:tcPr marL="5666" marR="5666" marT="5666" marB="0" anchor="ctr"/>
                </a:tc>
                <a:tc>
                  <a:txBody>
                    <a:bodyPr/>
                    <a:lstStyle/>
                    <a:p>
                      <a:pPr algn="l" fontAlgn="ctr"/>
                      <a:r>
                        <a:rPr lang="en-GB" sz="1100" u="none" strike="noStrike">
                          <a:effectLst/>
                        </a:rPr>
                        <a:t>A2</a:t>
                      </a:r>
                      <a:endParaRPr lang="en-GB" sz="1100" b="0" i="0" u="none" strike="noStrike">
                        <a:solidFill>
                          <a:srgbClr val="000000"/>
                        </a:solidFill>
                        <a:effectLst/>
                        <a:latin typeface="Aptos Narrow" panose="020B0004020202020204" pitchFamily="34" charset="0"/>
                      </a:endParaRPr>
                    </a:p>
                  </a:txBody>
                  <a:tcPr marL="5666" marR="5666" marT="5666" marB="0" anchor="ctr"/>
                </a:tc>
                <a:tc>
                  <a:txBody>
                    <a:bodyPr/>
                    <a:lstStyle/>
                    <a:p>
                      <a:pPr algn="l" fontAlgn="ctr"/>
                      <a:r>
                        <a:rPr lang="en-GB" sz="1100" u="none" strike="noStrike">
                          <a:effectLst/>
                        </a:rPr>
                        <a:t>Operation mistimed</a:t>
                      </a:r>
                      <a:endParaRPr lang="en-GB" sz="1100" b="0" i="0" u="none" strike="noStrike">
                        <a:solidFill>
                          <a:srgbClr val="000000"/>
                        </a:solidFill>
                        <a:effectLst/>
                        <a:latin typeface="Aptos Narrow" panose="020B0004020202020204" pitchFamily="34" charset="0"/>
                      </a:endParaRPr>
                    </a:p>
                  </a:txBody>
                  <a:tcPr marL="5666" marR="5666" marT="5666" marB="0" anchor="ctr"/>
                </a:tc>
                <a:extLst>
                  <a:ext uri="{0D108BD9-81ED-4DB2-BD59-A6C34878D82A}">
                    <a16:rowId xmlns:a16="http://schemas.microsoft.com/office/drawing/2014/main" val="310973253"/>
                  </a:ext>
                </a:extLst>
              </a:tr>
              <a:tr h="146785">
                <a:tc>
                  <a:txBody>
                    <a:bodyPr/>
                    <a:lstStyle/>
                    <a:p>
                      <a:pPr algn="l" fontAlgn="ctr"/>
                      <a:endParaRPr lang="en-GB" sz="1100" b="0" i="0" u="none" strike="noStrike">
                        <a:solidFill>
                          <a:srgbClr val="000000"/>
                        </a:solidFill>
                        <a:effectLst/>
                        <a:latin typeface="Aptos Narrow" panose="020B0004020202020204" pitchFamily="34" charset="0"/>
                      </a:endParaRPr>
                    </a:p>
                  </a:txBody>
                  <a:tcPr marL="5666" marR="5666" marT="5666" marB="0" anchor="ctr"/>
                </a:tc>
                <a:tc>
                  <a:txBody>
                    <a:bodyPr/>
                    <a:lstStyle/>
                    <a:p>
                      <a:pPr algn="l" fontAlgn="ctr"/>
                      <a:r>
                        <a:rPr lang="en-GB" sz="1100" u="none" strike="noStrike">
                          <a:effectLst/>
                        </a:rPr>
                        <a:t>A3</a:t>
                      </a:r>
                      <a:endParaRPr lang="en-GB" sz="1100" b="0" i="0" u="none" strike="noStrike">
                        <a:solidFill>
                          <a:srgbClr val="000000"/>
                        </a:solidFill>
                        <a:effectLst/>
                        <a:latin typeface="Aptos Narrow" panose="020B0004020202020204" pitchFamily="34" charset="0"/>
                      </a:endParaRPr>
                    </a:p>
                  </a:txBody>
                  <a:tcPr marL="5666" marR="5666" marT="5666" marB="0" anchor="ctr"/>
                </a:tc>
                <a:tc>
                  <a:txBody>
                    <a:bodyPr/>
                    <a:lstStyle/>
                    <a:p>
                      <a:pPr algn="l" fontAlgn="ctr"/>
                      <a:r>
                        <a:rPr lang="en-GB" sz="1100" u="none" strike="noStrike">
                          <a:effectLst/>
                        </a:rPr>
                        <a:t>Operation in wrong direction</a:t>
                      </a:r>
                      <a:endParaRPr lang="en-GB" sz="1100" b="0" i="0" u="none" strike="noStrike">
                        <a:solidFill>
                          <a:srgbClr val="000000"/>
                        </a:solidFill>
                        <a:effectLst/>
                        <a:latin typeface="Aptos Narrow" panose="020B0004020202020204" pitchFamily="34" charset="0"/>
                      </a:endParaRPr>
                    </a:p>
                  </a:txBody>
                  <a:tcPr marL="5666" marR="5666" marT="5666" marB="0" anchor="ctr"/>
                </a:tc>
                <a:extLst>
                  <a:ext uri="{0D108BD9-81ED-4DB2-BD59-A6C34878D82A}">
                    <a16:rowId xmlns:a16="http://schemas.microsoft.com/office/drawing/2014/main" val="2880334569"/>
                  </a:ext>
                </a:extLst>
              </a:tr>
              <a:tr h="146785">
                <a:tc>
                  <a:txBody>
                    <a:bodyPr/>
                    <a:lstStyle/>
                    <a:p>
                      <a:pPr algn="l" fontAlgn="ctr"/>
                      <a:endParaRPr lang="en-GB" sz="1100" b="0" i="0" u="none" strike="noStrike">
                        <a:solidFill>
                          <a:srgbClr val="000000"/>
                        </a:solidFill>
                        <a:effectLst/>
                        <a:latin typeface="Aptos Narrow" panose="020B0004020202020204" pitchFamily="34" charset="0"/>
                      </a:endParaRPr>
                    </a:p>
                  </a:txBody>
                  <a:tcPr marL="5666" marR="5666" marT="5666" marB="0" anchor="ctr"/>
                </a:tc>
                <a:tc>
                  <a:txBody>
                    <a:bodyPr/>
                    <a:lstStyle/>
                    <a:p>
                      <a:pPr algn="l" fontAlgn="ctr"/>
                      <a:r>
                        <a:rPr lang="en-GB" sz="1100" u="none" strike="noStrike">
                          <a:effectLst/>
                        </a:rPr>
                        <a:t>A4</a:t>
                      </a:r>
                      <a:endParaRPr lang="en-GB" sz="1100" b="0" i="0" u="none" strike="noStrike">
                        <a:solidFill>
                          <a:srgbClr val="000000"/>
                        </a:solidFill>
                        <a:effectLst/>
                        <a:latin typeface="Aptos Narrow" panose="020B0004020202020204" pitchFamily="34" charset="0"/>
                      </a:endParaRPr>
                    </a:p>
                  </a:txBody>
                  <a:tcPr marL="5666" marR="5666" marT="5666" marB="0" anchor="ctr"/>
                </a:tc>
                <a:tc>
                  <a:txBody>
                    <a:bodyPr/>
                    <a:lstStyle/>
                    <a:p>
                      <a:pPr algn="l" fontAlgn="ctr"/>
                      <a:r>
                        <a:rPr lang="en-US" sz="1100" u="none" strike="noStrike">
                          <a:effectLst/>
                        </a:rPr>
                        <a:t>Operation too little / too much</a:t>
                      </a:r>
                      <a:endParaRPr lang="en-US" sz="1100" b="0" i="0" u="none" strike="noStrike">
                        <a:solidFill>
                          <a:srgbClr val="000000"/>
                        </a:solidFill>
                        <a:effectLst/>
                        <a:latin typeface="Aptos Narrow" panose="020B0004020202020204" pitchFamily="34" charset="0"/>
                      </a:endParaRPr>
                    </a:p>
                  </a:txBody>
                  <a:tcPr marL="5666" marR="5666" marT="5666" marB="0" anchor="ctr"/>
                </a:tc>
                <a:extLst>
                  <a:ext uri="{0D108BD9-81ED-4DB2-BD59-A6C34878D82A}">
                    <a16:rowId xmlns:a16="http://schemas.microsoft.com/office/drawing/2014/main" val="610447310"/>
                  </a:ext>
                </a:extLst>
              </a:tr>
              <a:tr h="146785">
                <a:tc>
                  <a:txBody>
                    <a:bodyPr/>
                    <a:lstStyle/>
                    <a:p>
                      <a:pPr algn="l" fontAlgn="ctr"/>
                      <a:endParaRPr lang="en-GB" sz="1100" b="0" i="0" u="none" strike="noStrike">
                        <a:solidFill>
                          <a:srgbClr val="000000"/>
                        </a:solidFill>
                        <a:effectLst/>
                        <a:latin typeface="Aptos Narrow" panose="020B0004020202020204" pitchFamily="34" charset="0"/>
                      </a:endParaRPr>
                    </a:p>
                  </a:txBody>
                  <a:tcPr marL="5666" marR="5666" marT="5666" marB="0" anchor="ctr"/>
                </a:tc>
                <a:tc>
                  <a:txBody>
                    <a:bodyPr/>
                    <a:lstStyle/>
                    <a:p>
                      <a:pPr algn="l" fontAlgn="ctr"/>
                      <a:r>
                        <a:rPr lang="en-GB" sz="1100" u="none" strike="noStrike">
                          <a:effectLst/>
                        </a:rPr>
                        <a:t>A5</a:t>
                      </a:r>
                      <a:endParaRPr lang="en-GB" sz="1100" b="0" i="0" u="none" strike="noStrike">
                        <a:solidFill>
                          <a:srgbClr val="000000"/>
                        </a:solidFill>
                        <a:effectLst/>
                        <a:latin typeface="Aptos Narrow" panose="020B0004020202020204" pitchFamily="34" charset="0"/>
                      </a:endParaRPr>
                    </a:p>
                  </a:txBody>
                  <a:tcPr marL="5666" marR="5666" marT="5666" marB="0" anchor="ctr"/>
                </a:tc>
                <a:tc>
                  <a:txBody>
                    <a:bodyPr/>
                    <a:lstStyle/>
                    <a:p>
                      <a:pPr algn="l" fontAlgn="ctr"/>
                      <a:r>
                        <a:rPr lang="en-US" sz="1100" u="none" strike="noStrike">
                          <a:effectLst/>
                        </a:rPr>
                        <a:t>Operation too fast / too slow</a:t>
                      </a:r>
                      <a:endParaRPr lang="en-US" sz="1100" b="0" i="0" u="none" strike="noStrike">
                        <a:solidFill>
                          <a:srgbClr val="000000"/>
                        </a:solidFill>
                        <a:effectLst/>
                        <a:latin typeface="Aptos Narrow" panose="020B0004020202020204" pitchFamily="34" charset="0"/>
                      </a:endParaRPr>
                    </a:p>
                  </a:txBody>
                  <a:tcPr marL="5666" marR="5666" marT="5666" marB="0" anchor="ctr"/>
                </a:tc>
                <a:extLst>
                  <a:ext uri="{0D108BD9-81ED-4DB2-BD59-A6C34878D82A}">
                    <a16:rowId xmlns:a16="http://schemas.microsoft.com/office/drawing/2014/main" val="3027686038"/>
                  </a:ext>
                </a:extLst>
              </a:tr>
              <a:tr h="146785">
                <a:tc>
                  <a:txBody>
                    <a:bodyPr/>
                    <a:lstStyle/>
                    <a:p>
                      <a:pPr algn="l" fontAlgn="ctr"/>
                      <a:endParaRPr lang="en-GB" sz="1100" b="0" i="0" u="none" strike="noStrike">
                        <a:solidFill>
                          <a:srgbClr val="000000"/>
                        </a:solidFill>
                        <a:effectLst/>
                        <a:latin typeface="Aptos Narrow" panose="020B0004020202020204" pitchFamily="34" charset="0"/>
                      </a:endParaRPr>
                    </a:p>
                  </a:txBody>
                  <a:tcPr marL="5666" marR="5666" marT="5666" marB="0" anchor="ctr"/>
                </a:tc>
                <a:tc>
                  <a:txBody>
                    <a:bodyPr/>
                    <a:lstStyle/>
                    <a:p>
                      <a:pPr algn="l" fontAlgn="ctr"/>
                      <a:r>
                        <a:rPr lang="en-GB" sz="1100" u="none" strike="noStrike">
                          <a:effectLst/>
                        </a:rPr>
                        <a:t>A6</a:t>
                      </a:r>
                      <a:endParaRPr lang="en-GB" sz="1100" b="0" i="0" u="none" strike="noStrike">
                        <a:solidFill>
                          <a:srgbClr val="000000"/>
                        </a:solidFill>
                        <a:effectLst/>
                        <a:latin typeface="Aptos Narrow" panose="020B0004020202020204" pitchFamily="34" charset="0"/>
                      </a:endParaRPr>
                    </a:p>
                  </a:txBody>
                  <a:tcPr marL="5666" marR="5666" marT="5666" marB="0" anchor="ctr"/>
                </a:tc>
                <a:tc>
                  <a:txBody>
                    <a:bodyPr/>
                    <a:lstStyle/>
                    <a:p>
                      <a:pPr algn="l" fontAlgn="ctr"/>
                      <a:r>
                        <a:rPr lang="en-GB" sz="1100" u="none" strike="noStrike">
                          <a:effectLst/>
                        </a:rPr>
                        <a:t>Misalign</a:t>
                      </a:r>
                      <a:endParaRPr lang="en-GB" sz="1100" b="0" i="0" u="none" strike="noStrike">
                        <a:solidFill>
                          <a:srgbClr val="000000"/>
                        </a:solidFill>
                        <a:effectLst/>
                        <a:latin typeface="Aptos Narrow" panose="020B0004020202020204" pitchFamily="34" charset="0"/>
                      </a:endParaRPr>
                    </a:p>
                  </a:txBody>
                  <a:tcPr marL="5666" marR="5666" marT="5666" marB="0" anchor="ctr"/>
                </a:tc>
                <a:extLst>
                  <a:ext uri="{0D108BD9-81ED-4DB2-BD59-A6C34878D82A}">
                    <a16:rowId xmlns:a16="http://schemas.microsoft.com/office/drawing/2014/main" val="351082602"/>
                  </a:ext>
                </a:extLst>
              </a:tr>
              <a:tr h="146785">
                <a:tc>
                  <a:txBody>
                    <a:bodyPr/>
                    <a:lstStyle/>
                    <a:p>
                      <a:pPr algn="l" fontAlgn="ctr"/>
                      <a:endParaRPr lang="en-GB" sz="1100" b="0" i="0" u="none" strike="noStrike">
                        <a:solidFill>
                          <a:srgbClr val="000000"/>
                        </a:solidFill>
                        <a:effectLst/>
                        <a:latin typeface="Aptos Narrow" panose="020B0004020202020204" pitchFamily="34" charset="0"/>
                      </a:endParaRPr>
                    </a:p>
                  </a:txBody>
                  <a:tcPr marL="5666" marR="5666" marT="5666" marB="0" anchor="ctr"/>
                </a:tc>
                <a:tc>
                  <a:txBody>
                    <a:bodyPr/>
                    <a:lstStyle/>
                    <a:p>
                      <a:pPr algn="l" fontAlgn="ctr"/>
                      <a:r>
                        <a:rPr lang="en-GB" sz="1100" u="none" strike="noStrike">
                          <a:effectLst/>
                        </a:rPr>
                        <a:t>A7</a:t>
                      </a:r>
                      <a:endParaRPr lang="en-GB" sz="1100" b="0" i="0" u="none" strike="noStrike">
                        <a:solidFill>
                          <a:srgbClr val="000000"/>
                        </a:solidFill>
                        <a:effectLst/>
                        <a:latin typeface="Aptos Narrow" panose="020B0004020202020204" pitchFamily="34" charset="0"/>
                      </a:endParaRPr>
                    </a:p>
                  </a:txBody>
                  <a:tcPr marL="5666" marR="5666" marT="5666" marB="0" anchor="ctr"/>
                </a:tc>
                <a:tc>
                  <a:txBody>
                    <a:bodyPr/>
                    <a:lstStyle/>
                    <a:p>
                      <a:pPr algn="l" fontAlgn="ctr"/>
                      <a:r>
                        <a:rPr lang="en-US" sz="1100" u="none" strike="noStrike">
                          <a:effectLst/>
                        </a:rPr>
                        <a:t>Right operation on wrong object</a:t>
                      </a:r>
                      <a:endParaRPr lang="en-US" sz="1100" b="0" i="0" u="none" strike="noStrike">
                        <a:solidFill>
                          <a:srgbClr val="000000"/>
                        </a:solidFill>
                        <a:effectLst/>
                        <a:latin typeface="Aptos Narrow" panose="020B0004020202020204" pitchFamily="34" charset="0"/>
                      </a:endParaRPr>
                    </a:p>
                  </a:txBody>
                  <a:tcPr marL="5666" marR="5666" marT="5666" marB="0" anchor="ctr"/>
                </a:tc>
                <a:extLst>
                  <a:ext uri="{0D108BD9-81ED-4DB2-BD59-A6C34878D82A}">
                    <a16:rowId xmlns:a16="http://schemas.microsoft.com/office/drawing/2014/main" val="4061517319"/>
                  </a:ext>
                </a:extLst>
              </a:tr>
              <a:tr h="146785">
                <a:tc>
                  <a:txBody>
                    <a:bodyPr/>
                    <a:lstStyle/>
                    <a:p>
                      <a:pPr algn="l" fontAlgn="ctr"/>
                      <a:endParaRPr lang="en-GB" sz="1100" b="0" i="0" u="none" strike="noStrike">
                        <a:solidFill>
                          <a:srgbClr val="000000"/>
                        </a:solidFill>
                        <a:effectLst/>
                        <a:latin typeface="Aptos Narrow" panose="020B0004020202020204" pitchFamily="34" charset="0"/>
                      </a:endParaRPr>
                    </a:p>
                  </a:txBody>
                  <a:tcPr marL="5666" marR="5666" marT="5666" marB="0" anchor="ctr"/>
                </a:tc>
                <a:tc>
                  <a:txBody>
                    <a:bodyPr/>
                    <a:lstStyle/>
                    <a:p>
                      <a:pPr algn="l" fontAlgn="ctr"/>
                      <a:r>
                        <a:rPr lang="en-GB" sz="1100" u="none" strike="noStrike">
                          <a:effectLst/>
                        </a:rPr>
                        <a:t>A8</a:t>
                      </a:r>
                      <a:endParaRPr lang="en-GB" sz="1100" b="0" i="0" u="none" strike="noStrike">
                        <a:solidFill>
                          <a:srgbClr val="000000"/>
                        </a:solidFill>
                        <a:effectLst/>
                        <a:latin typeface="Aptos Narrow" panose="020B0004020202020204" pitchFamily="34" charset="0"/>
                      </a:endParaRPr>
                    </a:p>
                  </a:txBody>
                  <a:tcPr marL="5666" marR="5666" marT="5666" marB="0" anchor="ctr"/>
                </a:tc>
                <a:tc>
                  <a:txBody>
                    <a:bodyPr/>
                    <a:lstStyle/>
                    <a:p>
                      <a:pPr algn="l" fontAlgn="ctr"/>
                      <a:r>
                        <a:rPr lang="en-US" sz="1100" u="none" strike="noStrike">
                          <a:effectLst/>
                        </a:rPr>
                        <a:t>Wrong operation on right object</a:t>
                      </a:r>
                      <a:endParaRPr lang="en-US" sz="1100" b="0" i="0" u="none" strike="noStrike">
                        <a:solidFill>
                          <a:srgbClr val="000000"/>
                        </a:solidFill>
                        <a:effectLst/>
                        <a:latin typeface="Aptos Narrow" panose="020B0004020202020204" pitchFamily="34" charset="0"/>
                      </a:endParaRPr>
                    </a:p>
                  </a:txBody>
                  <a:tcPr marL="5666" marR="5666" marT="5666" marB="0" anchor="ctr"/>
                </a:tc>
                <a:extLst>
                  <a:ext uri="{0D108BD9-81ED-4DB2-BD59-A6C34878D82A}">
                    <a16:rowId xmlns:a16="http://schemas.microsoft.com/office/drawing/2014/main" val="2226076450"/>
                  </a:ext>
                </a:extLst>
              </a:tr>
              <a:tr h="146785">
                <a:tc>
                  <a:txBody>
                    <a:bodyPr/>
                    <a:lstStyle/>
                    <a:p>
                      <a:pPr algn="l" fontAlgn="ctr"/>
                      <a:endParaRPr lang="en-GB" sz="1100" b="0" i="0" u="none" strike="noStrike">
                        <a:solidFill>
                          <a:srgbClr val="000000"/>
                        </a:solidFill>
                        <a:effectLst/>
                        <a:latin typeface="Aptos Narrow" panose="020B0004020202020204" pitchFamily="34" charset="0"/>
                      </a:endParaRPr>
                    </a:p>
                  </a:txBody>
                  <a:tcPr marL="5666" marR="5666" marT="5666" marB="0" anchor="ctr"/>
                </a:tc>
                <a:tc>
                  <a:txBody>
                    <a:bodyPr/>
                    <a:lstStyle/>
                    <a:p>
                      <a:pPr algn="l" fontAlgn="ctr"/>
                      <a:r>
                        <a:rPr lang="en-GB" sz="1100" u="none" strike="noStrike">
                          <a:effectLst/>
                        </a:rPr>
                        <a:t>A9</a:t>
                      </a:r>
                      <a:endParaRPr lang="en-GB" sz="1100" b="0" i="0" u="none" strike="noStrike">
                        <a:solidFill>
                          <a:srgbClr val="000000"/>
                        </a:solidFill>
                        <a:effectLst/>
                        <a:latin typeface="Aptos Narrow" panose="020B0004020202020204" pitchFamily="34" charset="0"/>
                      </a:endParaRPr>
                    </a:p>
                  </a:txBody>
                  <a:tcPr marL="5666" marR="5666" marT="5666" marB="0" anchor="ctr"/>
                </a:tc>
                <a:tc>
                  <a:txBody>
                    <a:bodyPr/>
                    <a:lstStyle/>
                    <a:p>
                      <a:pPr algn="l" fontAlgn="ctr"/>
                      <a:r>
                        <a:rPr lang="en-GB" sz="1100" u="none" strike="noStrike">
                          <a:effectLst/>
                        </a:rPr>
                        <a:t>Operation omitted</a:t>
                      </a:r>
                      <a:endParaRPr lang="en-GB" sz="1100" b="0" i="0" u="none" strike="noStrike">
                        <a:solidFill>
                          <a:srgbClr val="000000"/>
                        </a:solidFill>
                        <a:effectLst/>
                        <a:latin typeface="Aptos Narrow" panose="020B0004020202020204" pitchFamily="34" charset="0"/>
                      </a:endParaRPr>
                    </a:p>
                  </a:txBody>
                  <a:tcPr marL="5666" marR="5666" marT="5666" marB="0" anchor="ctr"/>
                </a:tc>
                <a:extLst>
                  <a:ext uri="{0D108BD9-81ED-4DB2-BD59-A6C34878D82A}">
                    <a16:rowId xmlns:a16="http://schemas.microsoft.com/office/drawing/2014/main" val="250432493"/>
                  </a:ext>
                </a:extLst>
              </a:tr>
              <a:tr h="146785">
                <a:tc>
                  <a:txBody>
                    <a:bodyPr/>
                    <a:lstStyle/>
                    <a:p>
                      <a:pPr algn="l" fontAlgn="ctr"/>
                      <a:endParaRPr lang="en-GB" sz="1100" b="0" i="0" u="none" strike="noStrike">
                        <a:solidFill>
                          <a:srgbClr val="000000"/>
                        </a:solidFill>
                        <a:effectLst/>
                        <a:latin typeface="Aptos Narrow" panose="020B0004020202020204" pitchFamily="34" charset="0"/>
                      </a:endParaRPr>
                    </a:p>
                  </a:txBody>
                  <a:tcPr marL="5666" marR="5666" marT="5666" marB="0" anchor="ctr"/>
                </a:tc>
                <a:tc>
                  <a:txBody>
                    <a:bodyPr/>
                    <a:lstStyle/>
                    <a:p>
                      <a:pPr algn="l" fontAlgn="ctr"/>
                      <a:r>
                        <a:rPr lang="en-GB" sz="1100" u="none" strike="noStrike">
                          <a:effectLst/>
                        </a:rPr>
                        <a:t>A10</a:t>
                      </a:r>
                      <a:endParaRPr lang="en-GB" sz="1100" b="0" i="0" u="none" strike="noStrike">
                        <a:solidFill>
                          <a:srgbClr val="000000"/>
                        </a:solidFill>
                        <a:effectLst/>
                        <a:latin typeface="Aptos Narrow" panose="020B0004020202020204" pitchFamily="34" charset="0"/>
                      </a:endParaRPr>
                    </a:p>
                  </a:txBody>
                  <a:tcPr marL="5666" marR="5666" marT="5666" marB="0" anchor="ctr"/>
                </a:tc>
                <a:tc>
                  <a:txBody>
                    <a:bodyPr/>
                    <a:lstStyle/>
                    <a:p>
                      <a:pPr algn="l" fontAlgn="ctr"/>
                      <a:r>
                        <a:rPr lang="en-GB" sz="1100" u="none" strike="noStrike">
                          <a:effectLst/>
                        </a:rPr>
                        <a:t>Operation incomplete</a:t>
                      </a:r>
                      <a:endParaRPr lang="en-GB" sz="1100" b="0" i="0" u="none" strike="noStrike">
                        <a:solidFill>
                          <a:srgbClr val="000000"/>
                        </a:solidFill>
                        <a:effectLst/>
                        <a:latin typeface="Aptos Narrow" panose="020B0004020202020204" pitchFamily="34" charset="0"/>
                      </a:endParaRPr>
                    </a:p>
                  </a:txBody>
                  <a:tcPr marL="5666" marR="5666" marT="5666" marB="0" anchor="ctr"/>
                </a:tc>
                <a:extLst>
                  <a:ext uri="{0D108BD9-81ED-4DB2-BD59-A6C34878D82A}">
                    <a16:rowId xmlns:a16="http://schemas.microsoft.com/office/drawing/2014/main" val="2688406952"/>
                  </a:ext>
                </a:extLst>
              </a:tr>
              <a:tr h="146785">
                <a:tc>
                  <a:txBody>
                    <a:bodyPr/>
                    <a:lstStyle/>
                    <a:p>
                      <a:pPr algn="l" fontAlgn="ctr"/>
                      <a:endParaRPr lang="en-GB" sz="1100" b="0" i="0" u="none" strike="noStrike">
                        <a:solidFill>
                          <a:srgbClr val="000000"/>
                        </a:solidFill>
                        <a:effectLst/>
                        <a:latin typeface="Aptos Narrow" panose="020B0004020202020204" pitchFamily="34" charset="0"/>
                      </a:endParaRPr>
                    </a:p>
                  </a:txBody>
                  <a:tcPr marL="5666" marR="5666" marT="5666" marB="0" anchor="ctr"/>
                </a:tc>
                <a:tc>
                  <a:txBody>
                    <a:bodyPr/>
                    <a:lstStyle/>
                    <a:p>
                      <a:pPr algn="l" fontAlgn="ctr"/>
                      <a:r>
                        <a:rPr lang="en-GB" sz="1100" u="none" strike="noStrike">
                          <a:effectLst/>
                        </a:rPr>
                        <a:t>A11</a:t>
                      </a:r>
                      <a:endParaRPr lang="en-GB" sz="1100" b="0" i="0" u="none" strike="noStrike">
                        <a:solidFill>
                          <a:srgbClr val="000000"/>
                        </a:solidFill>
                        <a:effectLst/>
                        <a:latin typeface="Aptos Narrow" panose="020B0004020202020204" pitchFamily="34" charset="0"/>
                      </a:endParaRPr>
                    </a:p>
                  </a:txBody>
                  <a:tcPr marL="5666" marR="5666" marT="5666" marB="0" anchor="ctr"/>
                </a:tc>
                <a:tc>
                  <a:txBody>
                    <a:bodyPr/>
                    <a:lstStyle/>
                    <a:p>
                      <a:pPr algn="l" fontAlgn="ctr"/>
                      <a:r>
                        <a:rPr lang="en-GB" sz="1100" u="none" strike="noStrike">
                          <a:effectLst/>
                        </a:rPr>
                        <a:t>Operation too early / late</a:t>
                      </a:r>
                      <a:endParaRPr lang="en-GB" sz="1100" b="0" i="0" u="none" strike="noStrike">
                        <a:solidFill>
                          <a:srgbClr val="000000"/>
                        </a:solidFill>
                        <a:effectLst/>
                        <a:latin typeface="Aptos Narrow" panose="020B0004020202020204" pitchFamily="34" charset="0"/>
                      </a:endParaRPr>
                    </a:p>
                  </a:txBody>
                  <a:tcPr marL="5666" marR="5666" marT="5666" marB="0" anchor="ctr"/>
                </a:tc>
                <a:extLst>
                  <a:ext uri="{0D108BD9-81ED-4DB2-BD59-A6C34878D82A}">
                    <a16:rowId xmlns:a16="http://schemas.microsoft.com/office/drawing/2014/main" val="20507688"/>
                  </a:ext>
                </a:extLst>
              </a:tr>
              <a:tr h="146785">
                <a:tc>
                  <a:txBody>
                    <a:bodyPr/>
                    <a:lstStyle/>
                    <a:p>
                      <a:pPr algn="l" fontAlgn="ctr"/>
                      <a:r>
                        <a:rPr lang="en-GB" sz="1100" u="none" strike="noStrike">
                          <a:effectLst/>
                        </a:rPr>
                        <a:t>Checking Errors</a:t>
                      </a:r>
                      <a:endParaRPr lang="en-GB" sz="1100" b="1" i="0" u="none" strike="noStrike">
                        <a:solidFill>
                          <a:srgbClr val="000000"/>
                        </a:solidFill>
                        <a:effectLst/>
                        <a:latin typeface="Aptos Narrow" panose="020B0004020202020204" pitchFamily="34" charset="0"/>
                      </a:endParaRPr>
                    </a:p>
                  </a:txBody>
                  <a:tcPr marL="5666" marR="5666" marT="5666" marB="0" anchor="ctr"/>
                </a:tc>
                <a:tc>
                  <a:txBody>
                    <a:bodyPr/>
                    <a:lstStyle/>
                    <a:p>
                      <a:pPr algn="l" fontAlgn="ctr"/>
                      <a:r>
                        <a:rPr lang="en-GB" sz="1100" u="none" strike="noStrike">
                          <a:effectLst/>
                        </a:rPr>
                        <a:t>C1</a:t>
                      </a:r>
                      <a:endParaRPr lang="en-GB" sz="1100" b="0" i="0" u="none" strike="noStrike">
                        <a:solidFill>
                          <a:srgbClr val="000000"/>
                        </a:solidFill>
                        <a:effectLst/>
                        <a:latin typeface="Aptos Narrow" panose="020B0004020202020204" pitchFamily="34" charset="0"/>
                      </a:endParaRPr>
                    </a:p>
                  </a:txBody>
                  <a:tcPr marL="5666" marR="5666" marT="5666" marB="0" anchor="ctr"/>
                </a:tc>
                <a:tc>
                  <a:txBody>
                    <a:bodyPr/>
                    <a:lstStyle/>
                    <a:p>
                      <a:pPr algn="l" fontAlgn="ctr"/>
                      <a:r>
                        <a:rPr lang="en-GB" sz="1100" u="none" strike="noStrike">
                          <a:effectLst/>
                        </a:rPr>
                        <a:t>Check omitted</a:t>
                      </a:r>
                      <a:endParaRPr lang="en-GB" sz="1100" b="0" i="0" u="none" strike="noStrike">
                        <a:solidFill>
                          <a:srgbClr val="000000"/>
                        </a:solidFill>
                        <a:effectLst/>
                        <a:latin typeface="Aptos Narrow" panose="020B0004020202020204" pitchFamily="34" charset="0"/>
                      </a:endParaRPr>
                    </a:p>
                  </a:txBody>
                  <a:tcPr marL="5666" marR="5666" marT="5666" marB="0" anchor="ctr"/>
                </a:tc>
                <a:extLst>
                  <a:ext uri="{0D108BD9-81ED-4DB2-BD59-A6C34878D82A}">
                    <a16:rowId xmlns:a16="http://schemas.microsoft.com/office/drawing/2014/main" val="105594177"/>
                  </a:ext>
                </a:extLst>
              </a:tr>
              <a:tr h="146785">
                <a:tc>
                  <a:txBody>
                    <a:bodyPr/>
                    <a:lstStyle/>
                    <a:p>
                      <a:pPr algn="l" fontAlgn="ctr"/>
                      <a:endParaRPr lang="en-GB" sz="1100" b="0" i="0" u="none" strike="noStrike">
                        <a:solidFill>
                          <a:srgbClr val="000000"/>
                        </a:solidFill>
                        <a:effectLst/>
                        <a:latin typeface="Aptos Narrow" panose="020B0004020202020204" pitchFamily="34" charset="0"/>
                      </a:endParaRPr>
                    </a:p>
                  </a:txBody>
                  <a:tcPr marL="5666" marR="5666" marT="5666" marB="0" anchor="ctr"/>
                </a:tc>
                <a:tc>
                  <a:txBody>
                    <a:bodyPr/>
                    <a:lstStyle/>
                    <a:p>
                      <a:pPr algn="l" fontAlgn="ctr"/>
                      <a:r>
                        <a:rPr lang="en-GB" sz="1100" u="none" strike="noStrike">
                          <a:effectLst/>
                        </a:rPr>
                        <a:t>C2</a:t>
                      </a:r>
                      <a:endParaRPr lang="en-GB" sz="1100" b="0" i="0" u="none" strike="noStrike">
                        <a:solidFill>
                          <a:srgbClr val="000000"/>
                        </a:solidFill>
                        <a:effectLst/>
                        <a:latin typeface="Aptos Narrow" panose="020B0004020202020204" pitchFamily="34" charset="0"/>
                      </a:endParaRPr>
                    </a:p>
                  </a:txBody>
                  <a:tcPr marL="5666" marR="5666" marT="5666" marB="0" anchor="ctr"/>
                </a:tc>
                <a:tc>
                  <a:txBody>
                    <a:bodyPr/>
                    <a:lstStyle/>
                    <a:p>
                      <a:pPr algn="l" fontAlgn="ctr"/>
                      <a:r>
                        <a:rPr lang="en-GB" sz="1100" u="none" strike="noStrike">
                          <a:effectLst/>
                        </a:rPr>
                        <a:t>Check incomplete</a:t>
                      </a:r>
                      <a:endParaRPr lang="en-GB" sz="1100" b="0" i="0" u="none" strike="noStrike">
                        <a:solidFill>
                          <a:srgbClr val="000000"/>
                        </a:solidFill>
                        <a:effectLst/>
                        <a:latin typeface="Aptos Narrow" panose="020B0004020202020204" pitchFamily="34" charset="0"/>
                      </a:endParaRPr>
                    </a:p>
                  </a:txBody>
                  <a:tcPr marL="5666" marR="5666" marT="5666" marB="0" anchor="ctr"/>
                </a:tc>
                <a:extLst>
                  <a:ext uri="{0D108BD9-81ED-4DB2-BD59-A6C34878D82A}">
                    <a16:rowId xmlns:a16="http://schemas.microsoft.com/office/drawing/2014/main" val="368842092"/>
                  </a:ext>
                </a:extLst>
              </a:tr>
              <a:tr h="146785">
                <a:tc>
                  <a:txBody>
                    <a:bodyPr/>
                    <a:lstStyle/>
                    <a:p>
                      <a:pPr algn="l" fontAlgn="ctr"/>
                      <a:endParaRPr lang="en-GB" sz="1100" b="0" i="0" u="none" strike="noStrike">
                        <a:solidFill>
                          <a:srgbClr val="000000"/>
                        </a:solidFill>
                        <a:effectLst/>
                        <a:latin typeface="Aptos Narrow" panose="020B0004020202020204" pitchFamily="34" charset="0"/>
                      </a:endParaRPr>
                    </a:p>
                  </a:txBody>
                  <a:tcPr marL="5666" marR="5666" marT="5666" marB="0" anchor="ctr"/>
                </a:tc>
                <a:tc>
                  <a:txBody>
                    <a:bodyPr/>
                    <a:lstStyle/>
                    <a:p>
                      <a:pPr algn="l" fontAlgn="ctr"/>
                      <a:r>
                        <a:rPr lang="en-GB" sz="1100" u="none" strike="noStrike">
                          <a:effectLst/>
                        </a:rPr>
                        <a:t>C3</a:t>
                      </a:r>
                      <a:endParaRPr lang="en-GB" sz="1100" b="0" i="0" u="none" strike="noStrike">
                        <a:solidFill>
                          <a:srgbClr val="000000"/>
                        </a:solidFill>
                        <a:effectLst/>
                        <a:latin typeface="Aptos Narrow" panose="020B0004020202020204" pitchFamily="34" charset="0"/>
                      </a:endParaRPr>
                    </a:p>
                  </a:txBody>
                  <a:tcPr marL="5666" marR="5666" marT="5666" marB="0" anchor="ctr"/>
                </a:tc>
                <a:tc>
                  <a:txBody>
                    <a:bodyPr/>
                    <a:lstStyle/>
                    <a:p>
                      <a:pPr algn="l" fontAlgn="ctr"/>
                      <a:r>
                        <a:rPr lang="en-US" sz="1100" u="none" strike="noStrike">
                          <a:effectLst/>
                        </a:rPr>
                        <a:t>Right check on wrong object</a:t>
                      </a:r>
                      <a:endParaRPr lang="en-US" sz="1100" b="0" i="0" u="none" strike="noStrike">
                        <a:solidFill>
                          <a:srgbClr val="000000"/>
                        </a:solidFill>
                        <a:effectLst/>
                        <a:latin typeface="Aptos Narrow" panose="020B0004020202020204" pitchFamily="34" charset="0"/>
                      </a:endParaRPr>
                    </a:p>
                  </a:txBody>
                  <a:tcPr marL="5666" marR="5666" marT="5666" marB="0" anchor="ctr"/>
                </a:tc>
                <a:extLst>
                  <a:ext uri="{0D108BD9-81ED-4DB2-BD59-A6C34878D82A}">
                    <a16:rowId xmlns:a16="http://schemas.microsoft.com/office/drawing/2014/main" val="3953315884"/>
                  </a:ext>
                </a:extLst>
              </a:tr>
              <a:tr h="146785">
                <a:tc>
                  <a:txBody>
                    <a:bodyPr/>
                    <a:lstStyle/>
                    <a:p>
                      <a:pPr algn="l" fontAlgn="ctr"/>
                      <a:endParaRPr lang="en-GB" sz="1100" b="0" i="0" u="none" strike="noStrike">
                        <a:solidFill>
                          <a:srgbClr val="000000"/>
                        </a:solidFill>
                        <a:effectLst/>
                        <a:latin typeface="Aptos Narrow" panose="020B0004020202020204" pitchFamily="34" charset="0"/>
                      </a:endParaRPr>
                    </a:p>
                  </a:txBody>
                  <a:tcPr marL="5666" marR="5666" marT="5666" marB="0" anchor="ctr"/>
                </a:tc>
                <a:tc>
                  <a:txBody>
                    <a:bodyPr/>
                    <a:lstStyle/>
                    <a:p>
                      <a:pPr algn="l" fontAlgn="ctr"/>
                      <a:r>
                        <a:rPr lang="en-GB" sz="1100" u="none" strike="noStrike">
                          <a:effectLst/>
                        </a:rPr>
                        <a:t>C4</a:t>
                      </a:r>
                      <a:endParaRPr lang="en-GB" sz="1100" b="0" i="0" u="none" strike="noStrike">
                        <a:solidFill>
                          <a:srgbClr val="000000"/>
                        </a:solidFill>
                        <a:effectLst/>
                        <a:latin typeface="Aptos Narrow" panose="020B0004020202020204" pitchFamily="34" charset="0"/>
                      </a:endParaRPr>
                    </a:p>
                  </a:txBody>
                  <a:tcPr marL="5666" marR="5666" marT="5666" marB="0" anchor="ctr"/>
                </a:tc>
                <a:tc>
                  <a:txBody>
                    <a:bodyPr/>
                    <a:lstStyle/>
                    <a:p>
                      <a:pPr algn="l" fontAlgn="ctr"/>
                      <a:r>
                        <a:rPr lang="en-US" sz="1100" u="none" strike="noStrike">
                          <a:effectLst/>
                        </a:rPr>
                        <a:t>Wrong check on right object</a:t>
                      </a:r>
                      <a:endParaRPr lang="en-US" sz="1100" b="0" i="0" u="none" strike="noStrike">
                        <a:solidFill>
                          <a:srgbClr val="000000"/>
                        </a:solidFill>
                        <a:effectLst/>
                        <a:latin typeface="Aptos Narrow" panose="020B0004020202020204" pitchFamily="34" charset="0"/>
                      </a:endParaRPr>
                    </a:p>
                  </a:txBody>
                  <a:tcPr marL="5666" marR="5666" marT="5666" marB="0" anchor="ctr"/>
                </a:tc>
                <a:extLst>
                  <a:ext uri="{0D108BD9-81ED-4DB2-BD59-A6C34878D82A}">
                    <a16:rowId xmlns:a16="http://schemas.microsoft.com/office/drawing/2014/main" val="4233249267"/>
                  </a:ext>
                </a:extLst>
              </a:tr>
              <a:tr h="146785">
                <a:tc>
                  <a:txBody>
                    <a:bodyPr/>
                    <a:lstStyle/>
                    <a:p>
                      <a:pPr algn="l" fontAlgn="ctr"/>
                      <a:endParaRPr lang="en-GB" sz="1100" b="0" i="0" u="none" strike="noStrike">
                        <a:solidFill>
                          <a:srgbClr val="000000"/>
                        </a:solidFill>
                        <a:effectLst/>
                        <a:latin typeface="Aptos Narrow" panose="020B0004020202020204" pitchFamily="34" charset="0"/>
                      </a:endParaRPr>
                    </a:p>
                  </a:txBody>
                  <a:tcPr marL="5666" marR="5666" marT="5666" marB="0" anchor="ctr"/>
                </a:tc>
                <a:tc>
                  <a:txBody>
                    <a:bodyPr/>
                    <a:lstStyle/>
                    <a:p>
                      <a:pPr algn="l" fontAlgn="ctr"/>
                      <a:r>
                        <a:rPr lang="en-GB" sz="1100" u="none" strike="noStrike">
                          <a:effectLst/>
                        </a:rPr>
                        <a:t>C5</a:t>
                      </a:r>
                      <a:endParaRPr lang="en-GB" sz="1100" b="0" i="0" u="none" strike="noStrike">
                        <a:solidFill>
                          <a:srgbClr val="000000"/>
                        </a:solidFill>
                        <a:effectLst/>
                        <a:latin typeface="Aptos Narrow" panose="020B0004020202020204" pitchFamily="34" charset="0"/>
                      </a:endParaRPr>
                    </a:p>
                  </a:txBody>
                  <a:tcPr marL="5666" marR="5666" marT="5666" marB="0" anchor="ctr"/>
                </a:tc>
                <a:tc>
                  <a:txBody>
                    <a:bodyPr/>
                    <a:lstStyle/>
                    <a:p>
                      <a:pPr algn="l" fontAlgn="ctr"/>
                      <a:r>
                        <a:rPr lang="en-GB" sz="1100" u="none" strike="noStrike">
                          <a:effectLst/>
                        </a:rPr>
                        <a:t>Check too early / late</a:t>
                      </a:r>
                      <a:endParaRPr lang="en-GB" sz="1100" b="0" i="0" u="none" strike="noStrike">
                        <a:solidFill>
                          <a:srgbClr val="000000"/>
                        </a:solidFill>
                        <a:effectLst/>
                        <a:latin typeface="Aptos Narrow" panose="020B0004020202020204" pitchFamily="34" charset="0"/>
                      </a:endParaRPr>
                    </a:p>
                  </a:txBody>
                  <a:tcPr marL="5666" marR="5666" marT="5666" marB="0" anchor="ctr"/>
                </a:tc>
                <a:extLst>
                  <a:ext uri="{0D108BD9-81ED-4DB2-BD59-A6C34878D82A}">
                    <a16:rowId xmlns:a16="http://schemas.microsoft.com/office/drawing/2014/main" val="2278041053"/>
                  </a:ext>
                </a:extLst>
              </a:tr>
              <a:tr h="240935">
                <a:tc>
                  <a:txBody>
                    <a:bodyPr/>
                    <a:lstStyle/>
                    <a:p>
                      <a:pPr algn="l" fontAlgn="ctr"/>
                      <a:r>
                        <a:rPr lang="en-GB" sz="1100" u="none" strike="noStrike">
                          <a:effectLst/>
                        </a:rPr>
                        <a:t>Information Retrieval Errors</a:t>
                      </a:r>
                      <a:endParaRPr lang="en-GB" sz="1100" b="1" i="0" u="none" strike="noStrike">
                        <a:solidFill>
                          <a:srgbClr val="000000"/>
                        </a:solidFill>
                        <a:effectLst/>
                        <a:latin typeface="Aptos Narrow" panose="020B0004020202020204" pitchFamily="34" charset="0"/>
                      </a:endParaRPr>
                    </a:p>
                  </a:txBody>
                  <a:tcPr marL="5666" marR="5666" marT="5666" marB="0" anchor="ctr"/>
                </a:tc>
                <a:tc>
                  <a:txBody>
                    <a:bodyPr/>
                    <a:lstStyle/>
                    <a:p>
                      <a:pPr algn="l" fontAlgn="ctr"/>
                      <a:r>
                        <a:rPr lang="en-GB" sz="1100" u="none" strike="noStrike">
                          <a:effectLst/>
                        </a:rPr>
                        <a:t>R1</a:t>
                      </a:r>
                      <a:endParaRPr lang="en-GB" sz="1100" b="0" i="0" u="none" strike="noStrike">
                        <a:solidFill>
                          <a:srgbClr val="000000"/>
                        </a:solidFill>
                        <a:effectLst/>
                        <a:latin typeface="Aptos Narrow" panose="020B0004020202020204" pitchFamily="34" charset="0"/>
                      </a:endParaRPr>
                    </a:p>
                  </a:txBody>
                  <a:tcPr marL="5666" marR="5666" marT="5666" marB="0" anchor="ctr"/>
                </a:tc>
                <a:tc>
                  <a:txBody>
                    <a:bodyPr/>
                    <a:lstStyle/>
                    <a:p>
                      <a:pPr algn="l" fontAlgn="ctr"/>
                      <a:r>
                        <a:rPr lang="en-GB" sz="1100" u="none" strike="noStrike">
                          <a:effectLst/>
                        </a:rPr>
                        <a:t>Information not obtained</a:t>
                      </a:r>
                      <a:endParaRPr lang="en-GB" sz="1100" b="0" i="0" u="none" strike="noStrike">
                        <a:solidFill>
                          <a:srgbClr val="000000"/>
                        </a:solidFill>
                        <a:effectLst/>
                        <a:latin typeface="Aptos Narrow" panose="020B0004020202020204" pitchFamily="34" charset="0"/>
                      </a:endParaRPr>
                    </a:p>
                  </a:txBody>
                  <a:tcPr marL="5666" marR="5666" marT="5666" marB="0" anchor="ctr"/>
                </a:tc>
                <a:extLst>
                  <a:ext uri="{0D108BD9-81ED-4DB2-BD59-A6C34878D82A}">
                    <a16:rowId xmlns:a16="http://schemas.microsoft.com/office/drawing/2014/main" val="4278451793"/>
                  </a:ext>
                </a:extLst>
              </a:tr>
              <a:tr h="146785">
                <a:tc>
                  <a:txBody>
                    <a:bodyPr/>
                    <a:lstStyle/>
                    <a:p>
                      <a:pPr algn="l" fontAlgn="ctr"/>
                      <a:endParaRPr lang="en-GB" sz="1100" b="0" i="0" u="none" strike="noStrike">
                        <a:solidFill>
                          <a:srgbClr val="000000"/>
                        </a:solidFill>
                        <a:effectLst/>
                        <a:latin typeface="Aptos Narrow" panose="020B0004020202020204" pitchFamily="34" charset="0"/>
                      </a:endParaRPr>
                    </a:p>
                  </a:txBody>
                  <a:tcPr marL="5666" marR="5666" marT="5666" marB="0" anchor="ctr"/>
                </a:tc>
                <a:tc>
                  <a:txBody>
                    <a:bodyPr/>
                    <a:lstStyle/>
                    <a:p>
                      <a:pPr algn="l" fontAlgn="ctr"/>
                      <a:r>
                        <a:rPr lang="en-GB" sz="1100" u="none" strike="noStrike">
                          <a:effectLst/>
                        </a:rPr>
                        <a:t>R2</a:t>
                      </a:r>
                      <a:endParaRPr lang="en-GB" sz="1100" b="0" i="0" u="none" strike="noStrike">
                        <a:solidFill>
                          <a:srgbClr val="000000"/>
                        </a:solidFill>
                        <a:effectLst/>
                        <a:latin typeface="Aptos Narrow" panose="020B0004020202020204" pitchFamily="34" charset="0"/>
                      </a:endParaRPr>
                    </a:p>
                  </a:txBody>
                  <a:tcPr marL="5666" marR="5666" marT="5666" marB="0" anchor="ctr"/>
                </a:tc>
                <a:tc>
                  <a:txBody>
                    <a:bodyPr/>
                    <a:lstStyle/>
                    <a:p>
                      <a:pPr algn="l" fontAlgn="ctr"/>
                      <a:r>
                        <a:rPr lang="en-GB" sz="1100" u="none" strike="noStrike" dirty="0">
                          <a:effectLst/>
                        </a:rPr>
                        <a:t>Wrong information obtained</a:t>
                      </a:r>
                      <a:endParaRPr lang="en-GB" sz="1100" b="0" i="0" u="none" strike="noStrike" dirty="0">
                        <a:solidFill>
                          <a:srgbClr val="000000"/>
                        </a:solidFill>
                        <a:effectLst/>
                        <a:latin typeface="Aptos Narrow" panose="020B0004020202020204" pitchFamily="34" charset="0"/>
                      </a:endParaRPr>
                    </a:p>
                  </a:txBody>
                  <a:tcPr marL="5666" marR="5666" marT="5666" marB="0" anchor="ctr"/>
                </a:tc>
                <a:extLst>
                  <a:ext uri="{0D108BD9-81ED-4DB2-BD59-A6C34878D82A}">
                    <a16:rowId xmlns:a16="http://schemas.microsoft.com/office/drawing/2014/main" val="4134909211"/>
                  </a:ext>
                </a:extLst>
              </a:tr>
              <a:tr h="146785">
                <a:tc>
                  <a:txBody>
                    <a:bodyPr/>
                    <a:lstStyle/>
                    <a:p>
                      <a:pPr algn="l" fontAlgn="ctr"/>
                      <a:endParaRPr lang="en-GB" sz="1100" b="0" i="0" u="none" strike="noStrike">
                        <a:solidFill>
                          <a:srgbClr val="000000"/>
                        </a:solidFill>
                        <a:effectLst/>
                        <a:latin typeface="Aptos Narrow" panose="020B0004020202020204" pitchFamily="34" charset="0"/>
                      </a:endParaRPr>
                    </a:p>
                  </a:txBody>
                  <a:tcPr marL="5666" marR="5666" marT="5666" marB="0" anchor="ctr"/>
                </a:tc>
                <a:tc>
                  <a:txBody>
                    <a:bodyPr/>
                    <a:lstStyle/>
                    <a:p>
                      <a:pPr algn="l" fontAlgn="ctr"/>
                      <a:r>
                        <a:rPr lang="en-GB" sz="1100" u="none" strike="noStrike">
                          <a:effectLst/>
                        </a:rPr>
                        <a:t>R3</a:t>
                      </a:r>
                      <a:endParaRPr lang="en-GB" sz="1100" b="0" i="0" u="none" strike="noStrike">
                        <a:solidFill>
                          <a:srgbClr val="000000"/>
                        </a:solidFill>
                        <a:effectLst/>
                        <a:latin typeface="Aptos Narrow" panose="020B0004020202020204" pitchFamily="34" charset="0"/>
                      </a:endParaRPr>
                    </a:p>
                  </a:txBody>
                  <a:tcPr marL="5666" marR="5666" marT="5666" marB="0" anchor="ctr"/>
                </a:tc>
                <a:tc>
                  <a:txBody>
                    <a:bodyPr/>
                    <a:lstStyle/>
                    <a:p>
                      <a:pPr algn="l" fontAlgn="ctr"/>
                      <a:r>
                        <a:rPr lang="en-GB" sz="1100" u="none" strike="noStrike">
                          <a:effectLst/>
                        </a:rPr>
                        <a:t>Information retrieval incomplete</a:t>
                      </a:r>
                      <a:endParaRPr lang="en-GB" sz="1100" b="0" i="0" u="none" strike="noStrike">
                        <a:solidFill>
                          <a:srgbClr val="000000"/>
                        </a:solidFill>
                        <a:effectLst/>
                        <a:latin typeface="Aptos Narrow" panose="020B0004020202020204" pitchFamily="34" charset="0"/>
                      </a:endParaRPr>
                    </a:p>
                  </a:txBody>
                  <a:tcPr marL="5666" marR="5666" marT="5666" marB="0" anchor="ctr"/>
                </a:tc>
                <a:extLst>
                  <a:ext uri="{0D108BD9-81ED-4DB2-BD59-A6C34878D82A}">
                    <a16:rowId xmlns:a16="http://schemas.microsoft.com/office/drawing/2014/main" val="3080444492"/>
                  </a:ext>
                </a:extLst>
              </a:tr>
              <a:tr h="146785">
                <a:tc>
                  <a:txBody>
                    <a:bodyPr/>
                    <a:lstStyle/>
                    <a:p>
                      <a:pPr algn="l" fontAlgn="ctr"/>
                      <a:endParaRPr lang="en-GB" sz="1100" b="0" i="0" u="none" strike="noStrike">
                        <a:solidFill>
                          <a:srgbClr val="000000"/>
                        </a:solidFill>
                        <a:effectLst/>
                        <a:latin typeface="Aptos Narrow" panose="020B0004020202020204" pitchFamily="34" charset="0"/>
                      </a:endParaRPr>
                    </a:p>
                  </a:txBody>
                  <a:tcPr marL="5666" marR="5666" marT="5666" marB="0" anchor="ctr"/>
                </a:tc>
                <a:tc>
                  <a:txBody>
                    <a:bodyPr/>
                    <a:lstStyle/>
                    <a:p>
                      <a:pPr algn="l" fontAlgn="ctr"/>
                      <a:r>
                        <a:rPr lang="en-GB" sz="1100" u="none" strike="noStrike">
                          <a:effectLst/>
                        </a:rPr>
                        <a:t>R4</a:t>
                      </a:r>
                      <a:endParaRPr lang="en-GB" sz="1100" b="0" i="0" u="none" strike="noStrike">
                        <a:solidFill>
                          <a:srgbClr val="000000"/>
                        </a:solidFill>
                        <a:effectLst/>
                        <a:latin typeface="Aptos Narrow" panose="020B0004020202020204" pitchFamily="34" charset="0"/>
                      </a:endParaRPr>
                    </a:p>
                  </a:txBody>
                  <a:tcPr marL="5666" marR="5666" marT="5666" marB="0" anchor="ctr"/>
                </a:tc>
                <a:tc>
                  <a:txBody>
                    <a:bodyPr/>
                    <a:lstStyle/>
                    <a:p>
                      <a:pPr algn="l" fontAlgn="ctr"/>
                      <a:r>
                        <a:rPr lang="en-GB" sz="1100" u="none" strike="noStrike">
                          <a:effectLst/>
                        </a:rPr>
                        <a:t>Information incorrectly interpreted</a:t>
                      </a:r>
                      <a:endParaRPr lang="en-GB" sz="1100" b="0" i="0" u="none" strike="noStrike">
                        <a:solidFill>
                          <a:srgbClr val="000000"/>
                        </a:solidFill>
                        <a:effectLst/>
                        <a:latin typeface="Aptos Narrow" panose="020B0004020202020204" pitchFamily="34" charset="0"/>
                      </a:endParaRPr>
                    </a:p>
                  </a:txBody>
                  <a:tcPr marL="5666" marR="5666" marT="5666" marB="0" anchor="ctr"/>
                </a:tc>
                <a:extLst>
                  <a:ext uri="{0D108BD9-81ED-4DB2-BD59-A6C34878D82A}">
                    <a16:rowId xmlns:a16="http://schemas.microsoft.com/office/drawing/2014/main" val="789703294"/>
                  </a:ext>
                </a:extLst>
              </a:tr>
              <a:tr h="288551">
                <a:tc>
                  <a:txBody>
                    <a:bodyPr/>
                    <a:lstStyle/>
                    <a:p>
                      <a:pPr algn="l" fontAlgn="ctr"/>
                      <a:r>
                        <a:rPr lang="en-GB" sz="1100" u="none" strike="noStrike">
                          <a:effectLst/>
                        </a:rPr>
                        <a:t>Information Communication Errors</a:t>
                      </a:r>
                      <a:endParaRPr lang="en-GB" sz="1100" b="1" i="0" u="none" strike="noStrike">
                        <a:solidFill>
                          <a:srgbClr val="000000"/>
                        </a:solidFill>
                        <a:effectLst/>
                        <a:latin typeface="Aptos Narrow" panose="020B0004020202020204" pitchFamily="34" charset="0"/>
                      </a:endParaRPr>
                    </a:p>
                  </a:txBody>
                  <a:tcPr marL="5666" marR="5666" marT="5666" marB="0" anchor="ctr"/>
                </a:tc>
                <a:tc>
                  <a:txBody>
                    <a:bodyPr/>
                    <a:lstStyle/>
                    <a:p>
                      <a:pPr algn="l" fontAlgn="ctr"/>
                      <a:r>
                        <a:rPr lang="en-GB" sz="1100" u="none" strike="noStrike">
                          <a:effectLst/>
                        </a:rPr>
                        <a:t>I1</a:t>
                      </a:r>
                      <a:endParaRPr lang="en-GB" sz="1100" b="0" i="0" u="none" strike="noStrike">
                        <a:solidFill>
                          <a:srgbClr val="000000"/>
                        </a:solidFill>
                        <a:effectLst/>
                        <a:latin typeface="Aptos Narrow" panose="020B0004020202020204" pitchFamily="34" charset="0"/>
                      </a:endParaRPr>
                    </a:p>
                  </a:txBody>
                  <a:tcPr marL="5666" marR="5666" marT="5666" marB="0" anchor="ctr"/>
                </a:tc>
                <a:tc>
                  <a:txBody>
                    <a:bodyPr/>
                    <a:lstStyle/>
                    <a:p>
                      <a:pPr algn="l" fontAlgn="ctr"/>
                      <a:r>
                        <a:rPr lang="en-GB" sz="1100" u="none" strike="noStrike">
                          <a:effectLst/>
                        </a:rPr>
                        <a:t>Information not communicated</a:t>
                      </a:r>
                      <a:endParaRPr lang="en-GB" sz="1100" b="0" i="0" u="none" strike="noStrike">
                        <a:solidFill>
                          <a:srgbClr val="000000"/>
                        </a:solidFill>
                        <a:effectLst/>
                        <a:latin typeface="Aptos Narrow" panose="020B0004020202020204" pitchFamily="34" charset="0"/>
                      </a:endParaRPr>
                    </a:p>
                  </a:txBody>
                  <a:tcPr marL="5666" marR="5666" marT="5666" marB="0" anchor="ctr"/>
                </a:tc>
                <a:extLst>
                  <a:ext uri="{0D108BD9-81ED-4DB2-BD59-A6C34878D82A}">
                    <a16:rowId xmlns:a16="http://schemas.microsoft.com/office/drawing/2014/main" val="1407503908"/>
                  </a:ext>
                </a:extLst>
              </a:tr>
              <a:tr h="146785">
                <a:tc>
                  <a:txBody>
                    <a:bodyPr/>
                    <a:lstStyle/>
                    <a:p>
                      <a:pPr algn="l" fontAlgn="ctr"/>
                      <a:endParaRPr lang="en-GB" sz="1100" b="0" i="0" u="none" strike="noStrike">
                        <a:solidFill>
                          <a:srgbClr val="000000"/>
                        </a:solidFill>
                        <a:effectLst/>
                        <a:latin typeface="Aptos Narrow" panose="020B0004020202020204" pitchFamily="34" charset="0"/>
                      </a:endParaRPr>
                    </a:p>
                  </a:txBody>
                  <a:tcPr marL="5666" marR="5666" marT="5666" marB="0" anchor="ctr"/>
                </a:tc>
                <a:tc>
                  <a:txBody>
                    <a:bodyPr/>
                    <a:lstStyle/>
                    <a:p>
                      <a:pPr algn="l" fontAlgn="ctr"/>
                      <a:r>
                        <a:rPr lang="en-GB" sz="1100" u="none" strike="noStrike">
                          <a:effectLst/>
                        </a:rPr>
                        <a:t>I2</a:t>
                      </a:r>
                      <a:endParaRPr lang="en-GB" sz="1100" b="0" i="0" u="none" strike="noStrike">
                        <a:solidFill>
                          <a:srgbClr val="000000"/>
                        </a:solidFill>
                        <a:effectLst/>
                        <a:latin typeface="Aptos Narrow" panose="020B0004020202020204" pitchFamily="34" charset="0"/>
                      </a:endParaRPr>
                    </a:p>
                  </a:txBody>
                  <a:tcPr marL="5666" marR="5666" marT="5666" marB="0" anchor="ctr"/>
                </a:tc>
                <a:tc>
                  <a:txBody>
                    <a:bodyPr/>
                    <a:lstStyle/>
                    <a:p>
                      <a:pPr algn="l" fontAlgn="ctr"/>
                      <a:r>
                        <a:rPr lang="en-GB" sz="1100" u="none" strike="noStrike">
                          <a:effectLst/>
                        </a:rPr>
                        <a:t>Wrong information communicated</a:t>
                      </a:r>
                      <a:endParaRPr lang="en-GB" sz="1100" b="0" i="0" u="none" strike="noStrike">
                        <a:solidFill>
                          <a:srgbClr val="000000"/>
                        </a:solidFill>
                        <a:effectLst/>
                        <a:latin typeface="Aptos Narrow" panose="020B0004020202020204" pitchFamily="34" charset="0"/>
                      </a:endParaRPr>
                    </a:p>
                  </a:txBody>
                  <a:tcPr marL="5666" marR="5666" marT="5666" marB="0" anchor="ctr"/>
                </a:tc>
                <a:extLst>
                  <a:ext uri="{0D108BD9-81ED-4DB2-BD59-A6C34878D82A}">
                    <a16:rowId xmlns:a16="http://schemas.microsoft.com/office/drawing/2014/main" val="4121980995"/>
                  </a:ext>
                </a:extLst>
              </a:tr>
              <a:tr h="240935">
                <a:tc>
                  <a:txBody>
                    <a:bodyPr/>
                    <a:lstStyle/>
                    <a:p>
                      <a:pPr algn="l" fontAlgn="ctr"/>
                      <a:endParaRPr lang="en-GB" sz="1100" b="0" i="0" u="none" strike="noStrike">
                        <a:solidFill>
                          <a:srgbClr val="000000"/>
                        </a:solidFill>
                        <a:effectLst/>
                        <a:latin typeface="Aptos Narrow" panose="020B0004020202020204" pitchFamily="34" charset="0"/>
                      </a:endParaRPr>
                    </a:p>
                  </a:txBody>
                  <a:tcPr marL="5666" marR="5666" marT="5666" marB="0" anchor="ctr"/>
                </a:tc>
                <a:tc>
                  <a:txBody>
                    <a:bodyPr/>
                    <a:lstStyle/>
                    <a:p>
                      <a:pPr algn="l" fontAlgn="ctr"/>
                      <a:r>
                        <a:rPr lang="en-GB" sz="1100" u="none" strike="noStrike">
                          <a:effectLst/>
                        </a:rPr>
                        <a:t>I3</a:t>
                      </a:r>
                      <a:endParaRPr lang="en-GB" sz="1100" b="0" i="0" u="none" strike="noStrike">
                        <a:solidFill>
                          <a:srgbClr val="000000"/>
                        </a:solidFill>
                        <a:effectLst/>
                        <a:latin typeface="Aptos Narrow" panose="020B0004020202020204" pitchFamily="34" charset="0"/>
                      </a:endParaRPr>
                    </a:p>
                  </a:txBody>
                  <a:tcPr marL="5666" marR="5666" marT="5666" marB="0" anchor="ctr"/>
                </a:tc>
                <a:tc>
                  <a:txBody>
                    <a:bodyPr/>
                    <a:lstStyle/>
                    <a:p>
                      <a:pPr algn="l" fontAlgn="ctr"/>
                      <a:r>
                        <a:rPr lang="en-GB" sz="1100" u="none" strike="noStrike">
                          <a:effectLst/>
                        </a:rPr>
                        <a:t>Information communication incomplete</a:t>
                      </a:r>
                      <a:endParaRPr lang="en-GB" sz="1100" b="0" i="0" u="none" strike="noStrike">
                        <a:solidFill>
                          <a:srgbClr val="000000"/>
                        </a:solidFill>
                        <a:effectLst/>
                        <a:latin typeface="Aptos Narrow" panose="020B0004020202020204" pitchFamily="34" charset="0"/>
                      </a:endParaRPr>
                    </a:p>
                  </a:txBody>
                  <a:tcPr marL="5666" marR="5666" marT="5666" marB="0" anchor="ctr"/>
                </a:tc>
                <a:extLst>
                  <a:ext uri="{0D108BD9-81ED-4DB2-BD59-A6C34878D82A}">
                    <a16:rowId xmlns:a16="http://schemas.microsoft.com/office/drawing/2014/main" val="2323326322"/>
                  </a:ext>
                </a:extLst>
              </a:tr>
              <a:tr h="146785">
                <a:tc>
                  <a:txBody>
                    <a:bodyPr/>
                    <a:lstStyle/>
                    <a:p>
                      <a:pPr algn="l" fontAlgn="ctr"/>
                      <a:endParaRPr lang="en-GB" sz="1100" b="0" i="0" u="none" strike="noStrike">
                        <a:solidFill>
                          <a:srgbClr val="000000"/>
                        </a:solidFill>
                        <a:effectLst/>
                        <a:latin typeface="Aptos Narrow" panose="020B0004020202020204" pitchFamily="34" charset="0"/>
                      </a:endParaRPr>
                    </a:p>
                  </a:txBody>
                  <a:tcPr marL="5666" marR="5666" marT="5666" marB="0" anchor="ctr"/>
                </a:tc>
                <a:tc>
                  <a:txBody>
                    <a:bodyPr/>
                    <a:lstStyle/>
                    <a:p>
                      <a:pPr algn="l" fontAlgn="ctr"/>
                      <a:r>
                        <a:rPr lang="en-GB" sz="1100" u="none" strike="noStrike">
                          <a:effectLst/>
                        </a:rPr>
                        <a:t>I4</a:t>
                      </a:r>
                      <a:endParaRPr lang="en-GB" sz="1100" b="0" i="0" u="none" strike="noStrike">
                        <a:solidFill>
                          <a:srgbClr val="000000"/>
                        </a:solidFill>
                        <a:effectLst/>
                        <a:latin typeface="Aptos Narrow" panose="020B0004020202020204" pitchFamily="34" charset="0"/>
                      </a:endParaRPr>
                    </a:p>
                  </a:txBody>
                  <a:tcPr marL="5666" marR="5666" marT="5666" marB="0" anchor="ctr"/>
                </a:tc>
                <a:tc>
                  <a:txBody>
                    <a:bodyPr/>
                    <a:lstStyle/>
                    <a:p>
                      <a:pPr algn="l" fontAlgn="ctr"/>
                      <a:r>
                        <a:rPr lang="en-GB" sz="1100" u="none" strike="noStrike">
                          <a:effectLst/>
                        </a:rPr>
                        <a:t>Information communication unclear</a:t>
                      </a:r>
                      <a:endParaRPr lang="en-GB" sz="1100" b="0" i="0" u="none" strike="noStrike">
                        <a:solidFill>
                          <a:srgbClr val="000000"/>
                        </a:solidFill>
                        <a:effectLst/>
                        <a:latin typeface="Aptos Narrow" panose="020B0004020202020204" pitchFamily="34" charset="0"/>
                      </a:endParaRPr>
                    </a:p>
                  </a:txBody>
                  <a:tcPr marL="5666" marR="5666" marT="5666" marB="0" anchor="ctr"/>
                </a:tc>
                <a:extLst>
                  <a:ext uri="{0D108BD9-81ED-4DB2-BD59-A6C34878D82A}">
                    <a16:rowId xmlns:a16="http://schemas.microsoft.com/office/drawing/2014/main" val="2836761384"/>
                  </a:ext>
                </a:extLst>
              </a:tr>
              <a:tr h="146785">
                <a:tc>
                  <a:txBody>
                    <a:bodyPr/>
                    <a:lstStyle/>
                    <a:p>
                      <a:pPr algn="l" fontAlgn="ctr"/>
                      <a:r>
                        <a:rPr lang="en-GB" sz="1100" u="none" strike="noStrike">
                          <a:effectLst/>
                        </a:rPr>
                        <a:t>Selection Errors</a:t>
                      </a:r>
                      <a:endParaRPr lang="en-GB" sz="1100" b="1" i="0" u="none" strike="noStrike">
                        <a:solidFill>
                          <a:srgbClr val="000000"/>
                        </a:solidFill>
                        <a:effectLst/>
                        <a:latin typeface="Aptos Narrow" panose="020B0004020202020204" pitchFamily="34" charset="0"/>
                      </a:endParaRPr>
                    </a:p>
                  </a:txBody>
                  <a:tcPr marL="5666" marR="5666" marT="5666" marB="0" anchor="ctr"/>
                </a:tc>
                <a:tc>
                  <a:txBody>
                    <a:bodyPr/>
                    <a:lstStyle/>
                    <a:p>
                      <a:pPr algn="l" fontAlgn="ctr"/>
                      <a:r>
                        <a:rPr lang="en-GB" sz="1100" u="none" strike="noStrike">
                          <a:effectLst/>
                        </a:rPr>
                        <a:t>S1</a:t>
                      </a:r>
                      <a:endParaRPr lang="en-GB" sz="1100" b="0" i="0" u="none" strike="noStrike">
                        <a:solidFill>
                          <a:srgbClr val="000000"/>
                        </a:solidFill>
                        <a:effectLst/>
                        <a:latin typeface="Aptos Narrow" panose="020B0004020202020204" pitchFamily="34" charset="0"/>
                      </a:endParaRPr>
                    </a:p>
                  </a:txBody>
                  <a:tcPr marL="5666" marR="5666" marT="5666" marB="0" anchor="ctr"/>
                </a:tc>
                <a:tc>
                  <a:txBody>
                    <a:bodyPr/>
                    <a:lstStyle/>
                    <a:p>
                      <a:pPr algn="l" fontAlgn="ctr"/>
                      <a:r>
                        <a:rPr lang="en-GB" sz="1100" u="none" strike="noStrike">
                          <a:effectLst/>
                        </a:rPr>
                        <a:t>Selection omitted</a:t>
                      </a:r>
                      <a:endParaRPr lang="en-GB" sz="1100" b="0" i="0" u="none" strike="noStrike">
                        <a:solidFill>
                          <a:srgbClr val="000000"/>
                        </a:solidFill>
                        <a:effectLst/>
                        <a:latin typeface="Aptos Narrow" panose="020B0004020202020204" pitchFamily="34" charset="0"/>
                      </a:endParaRPr>
                    </a:p>
                  </a:txBody>
                  <a:tcPr marL="5666" marR="5666" marT="5666" marB="0" anchor="ctr"/>
                </a:tc>
                <a:extLst>
                  <a:ext uri="{0D108BD9-81ED-4DB2-BD59-A6C34878D82A}">
                    <a16:rowId xmlns:a16="http://schemas.microsoft.com/office/drawing/2014/main" val="1712235444"/>
                  </a:ext>
                </a:extLst>
              </a:tr>
              <a:tr h="146785">
                <a:tc>
                  <a:txBody>
                    <a:bodyPr/>
                    <a:lstStyle/>
                    <a:p>
                      <a:pPr algn="l" fontAlgn="ctr"/>
                      <a:endParaRPr lang="en-GB" sz="1100" b="0" i="0" u="none" strike="noStrike">
                        <a:solidFill>
                          <a:srgbClr val="000000"/>
                        </a:solidFill>
                        <a:effectLst/>
                        <a:latin typeface="Aptos Narrow" panose="020B0004020202020204" pitchFamily="34" charset="0"/>
                      </a:endParaRPr>
                    </a:p>
                  </a:txBody>
                  <a:tcPr marL="5666" marR="5666" marT="5666" marB="0" anchor="ctr"/>
                </a:tc>
                <a:tc>
                  <a:txBody>
                    <a:bodyPr/>
                    <a:lstStyle/>
                    <a:p>
                      <a:pPr algn="l" fontAlgn="ctr"/>
                      <a:r>
                        <a:rPr lang="en-GB" sz="1100" u="none" strike="noStrike">
                          <a:effectLst/>
                        </a:rPr>
                        <a:t>S2</a:t>
                      </a:r>
                      <a:endParaRPr lang="en-GB" sz="1100" b="0" i="0" u="none" strike="noStrike">
                        <a:solidFill>
                          <a:srgbClr val="000000"/>
                        </a:solidFill>
                        <a:effectLst/>
                        <a:latin typeface="Aptos Narrow" panose="020B0004020202020204" pitchFamily="34" charset="0"/>
                      </a:endParaRPr>
                    </a:p>
                  </a:txBody>
                  <a:tcPr marL="5666" marR="5666" marT="5666" marB="0" anchor="ctr"/>
                </a:tc>
                <a:tc>
                  <a:txBody>
                    <a:bodyPr/>
                    <a:lstStyle/>
                    <a:p>
                      <a:pPr algn="l" fontAlgn="ctr"/>
                      <a:r>
                        <a:rPr lang="en-GB" sz="1100" u="none" strike="noStrike" dirty="0">
                          <a:effectLst/>
                        </a:rPr>
                        <a:t>Wrong selection made</a:t>
                      </a:r>
                      <a:endParaRPr lang="en-GB" sz="1100" b="0" i="0" u="none" strike="noStrike" dirty="0">
                        <a:solidFill>
                          <a:srgbClr val="000000"/>
                        </a:solidFill>
                        <a:effectLst/>
                        <a:latin typeface="Aptos Narrow" panose="020B0004020202020204" pitchFamily="34" charset="0"/>
                      </a:endParaRPr>
                    </a:p>
                  </a:txBody>
                  <a:tcPr marL="5666" marR="5666" marT="5666" marB="0" anchor="ctr"/>
                </a:tc>
                <a:extLst>
                  <a:ext uri="{0D108BD9-81ED-4DB2-BD59-A6C34878D82A}">
                    <a16:rowId xmlns:a16="http://schemas.microsoft.com/office/drawing/2014/main" val="3273538782"/>
                  </a:ext>
                </a:extLst>
              </a:tr>
              <a:tr h="146785">
                <a:tc>
                  <a:txBody>
                    <a:bodyPr/>
                    <a:lstStyle/>
                    <a:p>
                      <a:pPr algn="l" fontAlgn="ctr"/>
                      <a:r>
                        <a:rPr lang="en-GB" sz="1100" u="none" strike="noStrike">
                          <a:effectLst/>
                        </a:rPr>
                        <a:t>Planning Errors</a:t>
                      </a:r>
                      <a:endParaRPr lang="en-GB" sz="1100" b="1" i="0" u="none" strike="noStrike">
                        <a:solidFill>
                          <a:srgbClr val="000000"/>
                        </a:solidFill>
                        <a:effectLst/>
                        <a:latin typeface="Aptos Narrow" panose="020B0004020202020204" pitchFamily="34" charset="0"/>
                      </a:endParaRPr>
                    </a:p>
                  </a:txBody>
                  <a:tcPr marL="5666" marR="5666" marT="5666" marB="0" anchor="ctr"/>
                </a:tc>
                <a:tc>
                  <a:txBody>
                    <a:bodyPr/>
                    <a:lstStyle/>
                    <a:p>
                      <a:pPr algn="l" fontAlgn="ctr"/>
                      <a:r>
                        <a:rPr lang="en-GB" sz="1100" u="none" strike="noStrike">
                          <a:effectLst/>
                        </a:rPr>
                        <a:t>P1</a:t>
                      </a:r>
                      <a:endParaRPr lang="en-GB" sz="1100" b="0" i="0" u="none" strike="noStrike">
                        <a:solidFill>
                          <a:srgbClr val="000000"/>
                        </a:solidFill>
                        <a:effectLst/>
                        <a:latin typeface="Aptos Narrow" panose="020B0004020202020204" pitchFamily="34" charset="0"/>
                      </a:endParaRPr>
                    </a:p>
                  </a:txBody>
                  <a:tcPr marL="5666" marR="5666" marT="5666" marB="0" anchor="ctr"/>
                </a:tc>
                <a:tc>
                  <a:txBody>
                    <a:bodyPr/>
                    <a:lstStyle/>
                    <a:p>
                      <a:pPr algn="l" fontAlgn="ctr"/>
                      <a:r>
                        <a:rPr lang="en-GB" sz="1100" u="none" strike="noStrike">
                          <a:effectLst/>
                        </a:rPr>
                        <a:t>Plan omitted</a:t>
                      </a:r>
                      <a:endParaRPr lang="en-GB" sz="1100" b="0" i="0" u="none" strike="noStrike">
                        <a:solidFill>
                          <a:srgbClr val="000000"/>
                        </a:solidFill>
                        <a:effectLst/>
                        <a:latin typeface="Aptos Narrow" panose="020B0004020202020204" pitchFamily="34" charset="0"/>
                      </a:endParaRPr>
                    </a:p>
                  </a:txBody>
                  <a:tcPr marL="5666" marR="5666" marT="5666" marB="0" anchor="ctr"/>
                </a:tc>
                <a:extLst>
                  <a:ext uri="{0D108BD9-81ED-4DB2-BD59-A6C34878D82A}">
                    <a16:rowId xmlns:a16="http://schemas.microsoft.com/office/drawing/2014/main" val="4131042906"/>
                  </a:ext>
                </a:extLst>
              </a:tr>
              <a:tr h="146785">
                <a:tc>
                  <a:txBody>
                    <a:bodyPr/>
                    <a:lstStyle/>
                    <a:p>
                      <a:pPr algn="l" fontAlgn="ctr"/>
                      <a:endParaRPr lang="en-GB" sz="1100" b="0" i="0" u="none" strike="noStrike">
                        <a:solidFill>
                          <a:srgbClr val="000000"/>
                        </a:solidFill>
                        <a:effectLst/>
                        <a:latin typeface="Aptos Narrow" panose="020B0004020202020204" pitchFamily="34" charset="0"/>
                      </a:endParaRPr>
                    </a:p>
                  </a:txBody>
                  <a:tcPr marL="5666" marR="5666" marT="5666" marB="0" anchor="ctr"/>
                </a:tc>
                <a:tc>
                  <a:txBody>
                    <a:bodyPr/>
                    <a:lstStyle/>
                    <a:p>
                      <a:pPr algn="l" fontAlgn="ctr"/>
                      <a:r>
                        <a:rPr lang="en-GB" sz="1100" u="none" strike="noStrike">
                          <a:effectLst/>
                        </a:rPr>
                        <a:t>P2</a:t>
                      </a:r>
                      <a:endParaRPr lang="en-GB" sz="1100" b="0" i="0" u="none" strike="noStrike">
                        <a:solidFill>
                          <a:srgbClr val="000000"/>
                        </a:solidFill>
                        <a:effectLst/>
                        <a:latin typeface="Aptos Narrow" panose="020B0004020202020204" pitchFamily="34" charset="0"/>
                      </a:endParaRPr>
                    </a:p>
                  </a:txBody>
                  <a:tcPr marL="5666" marR="5666" marT="5666" marB="0" anchor="ctr"/>
                </a:tc>
                <a:tc>
                  <a:txBody>
                    <a:bodyPr/>
                    <a:lstStyle/>
                    <a:p>
                      <a:pPr algn="l" fontAlgn="ctr"/>
                      <a:r>
                        <a:rPr lang="en-GB" sz="1100" u="none" strike="noStrike">
                          <a:effectLst/>
                        </a:rPr>
                        <a:t>Plan incorrect</a:t>
                      </a:r>
                      <a:endParaRPr lang="en-GB" sz="1100" b="0" i="0" u="none" strike="noStrike">
                        <a:solidFill>
                          <a:srgbClr val="000000"/>
                        </a:solidFill>
                        <a:effectLst/>
                        <a:latin typeface="Aptos Narrow" panose="020B0004020202020204" pitchFamily="34" charset="0"/>
                      </a:endParaRPr>
                    </a:p>
                  </a:txBody>
                  <a:tcPr marL="5666" marR="5666" marT="5666" marB="0" anchor="ctr"/>
                </a:tc>
                <a:extLst>
                  <a:ext uri="{0D108BD9-81ED-4DB2-BD59-A6C34878D82A}">
                    <a16:rowId xmlns:a16="http://schemas.microsoft.com/office/drawing/2014/main" val="3160917804"/>
                  </a:ext>
                </a:extLst>
              </a:tr>
              <a:tr h="146785">
                <a:tc>
                  <a:txBody>
                    <a:bodyPr/>
                    <a:lstStyle/>
                    <a:p>
                      <a:pPr algn="l" fontAlgn="ctr"/>
                      <a:r>
                        <a:rPr lang="en-GB" sz="1100" u="none" strike="noStrike">
                          <a:effectLst/>
                        </a:rPr>
                        <a:t>Violations</a:t>
                      </a:r>
                      <a:endParaRPr lang="en-GB" sz="1100" b="1" i="0" u="none" strike="noStrike">
                        <a:solidFill>
                          <a:srgbClr val="000000"/>
                        </a:solidFill>
                        <a:effectLst/>
                        <a:latin typeface="Aptos Narrow" panose="020B0004020202020204" pitchFamily="34" charset="0"/>
                      </a:endParaRPr>
                    </a:p>
                  </a:txBody>
                  <a:tcPr marL="5666" marR="5666" marT="5666" marB="0" anchor="ctr"/>
                </a:tc>
                <a:tc>
                  <a:txBody>
                    <a:bodyPr/>
                    <a:lstStyle/>
                    <a:p>
                      <a:pPr algn="l" fontAlgn="ctr"/>
                      <a:r>
                        <a:rPr lang="en-GB" sz="1100" u="none" strike="noStrike">
                          <a:effectLst/>
                        </a:rPr>
                        <a:t>V1</a:t>
                      </a:r>
                      <a:endParaRPr lang="en-GB" sz="1100" b="0" i="0" u="none" strike="noStrike">
                        <a:solidFill>
                          <a:srgbClr val="000000"/>
                        </a:solidFill>
                        <a:effectLst/>
                        <a:latin typeface="Aptos Narrow" panose="020B0004020202020204" pitchFamily="34" charset="0"/>
                      </a:endParaRPr>
                    </a:p>
                  </a:txBody>
                  <a:tcPr marL="5666" marR="5666" marT="5666" marB="0" anchor="ctr"/>
                </a:tc>
                <a:tc>
                  <a:txBody>
                    <a:bodyPr/>
                    <a:lstStyle/>
                    <a:p>
                      <a:pPr algn="l" fontAlgn="ctr"/>
                      <a:r>
                        <a:rPr lang="en-GB" sz="1100" u="none" strike="noStrike" dirty="0">
                          <a:effectLst/>
                        </a:rPr>
                        <a:t>Deliberate actions</a:t>
                      </a:r>
                      <a:endParaRPr lang="en-GB" sz="1100" b="0" i="0" u="none" strike="noStrike" dirty="0">
                        <a:solidFill>
                          <a:srgbClr val="000000"/>
                        </a:solidFill>
                        <a:effectLst/>
                        <a:latin typeface="Aptos Narrow" panose="020B0004020202020204" pitchFamily="34" charset="0"/>
                      </a:endParaRPr>
                    </a:p>
                  </a:txBody>
                  <a:tcPr marL="5666" marR="5666" marT="5666" marB="0" anchor="ctr"/>
                </a:tc>
                <a:extLst>
                  <a:ext uri="{0D108BD9-81ED-4DB2-BD59-A6C34878D82A}">
                    <a16:rowId xmlns:a16="http://schemas.microsoft.com/office/drawing/2014/main" val="219360934"/>
                  </a:ext>
                </a:extLst>
              </a:tr>
            </a:tbl>
          </a:graphicData>
        </a:graphic>
      </p:graphicFrame>
    </p:spTree>
    <p:extLst>
      <p:ext uri="{BB962C8B-B14F-4D97-AF65-F5344CB8AC3E}">
        <p14:creationId xmlns:p14="http://schemas.microsoft.com/office/powerpoint/2010/main" val="2278978127"/>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C7286D0-7B4D-2460-A4CE-C1F45C66C418}"/>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2999999E-1A43-2CF8-7DFD-7544AD7152AC}"/>
              </a:ext>
            </a:extLst>
          </p:cNvPr>
          <p:cNvSpPr>
            <a:spLocks noGrp="1"/>
          </p:cNvSpPr>
          <p:nvPr>
            <p:ph type="title"/>
          </p:nvPr>
        </p:nvSpPr>
        <p:spPr/>
        <p:txBody>
          <a:bodyPr/>
          <a:lstStyle/>
          <a:p>
            <a:r>
              <a:rPr lang="en-GB" dirty="0"/>
              <a:t>HRA - Exercise</a:t>
            </a:r>
          </a:p>
        </p:txBody>
      </p:sp>
      <p:graphicFrame>
        <p:nvGraphicFramePr>
          <p:cNvPr id="6" name="Table 5">
            <a:extLst>
              <a:ext uri="{FF2B5EF4-FFF2-40B4-BE49-F238E27FC236}">
                <a16:creationId xmlns:a16="http://schemas.microsoft.com/office/drawing/2014/main" id="{078DF4EF-CE70-0184-2563-6E7CB7EBC86B}"/>
              </a:ext>
            </a:extLst>
          </p:cNvPr>
          <p:cNvGraphicFramePr>
            <a:graphicFrameLocks noGrp="1"/>
          </p:cNvGraphicFramePr>
          <p:nvPr/>
        </p:nvGraphicFramePr>
        <p:xfrm>
          <a:off x="838200" y="1914208"/>
          <a:ext cx="10515601" cy="3394909"/>
        </p:xfrm>
        <a:graphic>
          <a:graphicData uri="http://schemas.openxmlformats.org/drawingml/2006/table">
            <a:tbl>
              <a:tblPr>
                <a:tableStyleId>{5940675A-B579-460E-94D1-54222C63F5DA}</a:tableStyleId>
              </a:tblPr>
              <a:tblGrid>
                <a:gridCol w="1597090">
                  <a:extLst>
                    <a:ext uri="{9D8B030D-6E8A-4147-A177-3AD203B41FA5}">
                      <a16:colId xmlns:a16="http://schemas.microsoft.com/office/drawing/2014/main" val="905071468"/>
                    </a:ext>
                  </a:extLst>
                </a:gridCol>
                <a:gridCol w="1686132">
                  <a:extLst>
                    <a:ext uri="{9D8B030D-6E8A-4147-A177-3AD203B41FA5}">
                      <a16:colId xmlns:a16="http://schemas.microsoft.com/office/drawing/2014/main" val="1620169806"/>
                    </a:ext>
                  </a:extLst>
                </a:gridCol>
                <a:gridCol w="1734532">
                  <a:extLst>
                    <a:ext uri="{9D8B030D-6E8A-4147-A177-3AD203B41FA5}">
                      <a16:colId xmlns:a16="http://schemas.microsoft.com/office/drawing/2014/main" val="1864930535"/>
                    </a:ext>
                  </a:extLst>
                </a:gridCol>
                <a:gridCol w="1780993">
                  <a:extLst>
                    <a:ext uri="{9D8B030D-6E8A-4147-A177-3AD203B41FA5}">
                      <a16:colId xmlns:a16="http://schemas.microsoft.com/office/drawing/2014/main" val="4080751471"/>
                    </a:ext>
                  </a:extLst>
                </a:gridCol>
                <a:gridCol w="1858427">
                  <a:extLst>
                    <a:ext uri="{9D8B030D-6E8A-4147-A177-3AD203B41FA5}">
                      <a16:colId xmlns:a16="http://schemas.microsoft.com/office/drawing/2014/main" val="1180301314"/>
                    </a:ext>
                  </a:extLst>
                </a:gridCol>
                <a:gridCol w="1858427">
                  <a:extLst>
                    <a:ext uri="{9D8B030D-6E8A-4147-A177-3AD203B41FA5}">
                      <a16:colId xmlns:a16="http://schemas.microsoft.com/office/drawing/2014/main" val="2759702822"/>
                    </a:ext>
                  </a:extLst>
                </a:gridCol>
              </a:tblGrid>
              <a:tr h="1293704">
                <a:tc>
                  <a:txBody>
                    <a:bodyPr/>
                    <a:lstStyle/>
                    <a:p>
                      <a:pPr algn="l" fontAlgn="b"/>
                      <a:r>
                        <a:rPr lang="en-GB" sz="1600" u="none" strike="noStrike" dirty="0">
                          <a:effectLst/>
                        </a:rPr>
                        <a:t>Task Step</a:t>
                      </a:r>
                      <a:endParaRPr lang="en-GB" sz="1600" b="0" i="0" u="none" strike="noStrike" dirty="0">
                        <a:solidFill>
                          <a:srgbClr val="000000"/>
                        </a:solidFill>
                        <a:effectLst/>
                        <a:latin typeface="Aptos Narrow" panose="020B0004020202020204" pitchFamily="34" charset="0"/>
                      </a:endParaRPr>
                    </a:p>
                  </a:txBody>
                  <a:tcPr marL="7620" marR="7620" marT="7620" marB="0" anchor="ctr"/>
                </a:tc>
                <a:tc>
                  <a:txBody>
                    <a:bodyPr/>
                    <a:lstStyle/>
                    <a:p>
                      <a:pPr algn="l" fontAlgn="b"/>
                      <a:r>
                        <a:rPr lang="en-GB" sz="1600" u="none" strike="noStrike" dirty="0">
                          <a:effectLst/>
                        </a:rPr>
                        <a:t>Likely Human  Failures</a:t>
                      </a:r>
                      <a:endParaRPr lang="en-GB" sz="1600" b="0" i="0" u="none" strike="noStrike" dirty="0">
                        <a:solidFill>
                          <a:srgbClr val="000000"/>
                        </a:solidFill>
                        <a:effectLst/>
                        <a:latin typeface="Aptos Narrow" panose="020B0004020202020204" pitchFamily="34" charset="0"/>
                      </a:endParaRPr>
                    </a:p>
                  </a:txBody>
                  <a:tcPr marL="7620" marR="7620" marT="7620" marB="0" anchor="ctr"/>
                </a:tc>
                <a:tc>
                  <a:txBody>
                    <a:bodyPr/>
                    <a:lstStyle/>
                    <a:p>
                      <a:pPr algn="l" fontAlgn="b"/>
                      <a:r>
                        <a:rPr lang="en-GB" sz="1600" u="none" strike="noStrike">
                          <a:effectLst/>
                        </a:rPr>
                        <a:t>Potential to recover</a:t>
                      </a:r>
                      <a:endParaRPr lang="en-GB" sz="1600" b="0" i="0" u="none" strike="noStrike">
                        <a:solidFill>
                          <a:srgbClr val="000000"/>
                        </a:solidFill>
                        <a:effectLst/>
                        <a:latin typeface="Aptos Narrow" panose="020B0004020202020204" pitchFamily="34" charset="0"/>
                      </a:endParaRPr>
                    </a:p>
                  </a:txBody>
                  <a:tcPr marL="7620" marR="7620" marT="7620" marB="0" anchor="ctr"/>
                </a:tc>
                <a:tc>
                  <a:txBody>
                    <a:bodyPr/>
                    <a:lstStyle/>
                    <a:p>
                      <a:pPr algn="l" fontAlgn="b"/>
                      <a:r>
                        <a:rPr lang="en-GB" sz="1600" u="none" strike="noStrike" dirty="0">
                          <a:effectLst/>
                        </a:rPr>
                        <a:t>Potential consequences</a:t>
                      </a:r>
                      <a:endParaRPr lang="en-GB" sz="1600" b="0" i="0" u="none" strike="noStrike" dirty="0">
                        <a:solidFill>
                          <a:srgbClr val="000000"/>
                        </a:solidFill>
                        <a:effectLst/>
                        <a:latin typeface="Aptos Narrow" panose="020B0004020202020204" pitchFamily="34" charset="0"/>
                      </a:endParaRPr>
                    </a:p>
                  </a:txBody>
                  <a:tcPr marL="7620" marR="7620" marT="7620" marB="0" anchor="ctr"/>
                </a:tc>
                <a:tc>
                  <a:txBody>
                    <a:bodyPr/>
                    <a:lstStyle/>
                    <a:p>
                      <a:pPr algn="l" fontAlgn="b"/>
                      <a:r>
                        <a:rPr lang="en-US" sz="1600" u="none" strike="noStrike" dirty="0">
                          <a:effectLst/>
                        </a:rPr>
                        <a:t>Measures to prevent the failure from occurring</a:t>
                      </a:r>
                      <a:endParaRPr lang="en-US" sz="1600" b="0" i="0" u="none" strike="noStrike" dirty="0">
                        <a:solidFill>
                          <a:srgbClr val="000000"/>
                        </a:solidFill>
                        <a:effectLst/>
                        <a:latin typeface="Aptos Narrow" panose="020B0004020202020204" pitchFamily="34" charset="0"/>
                      </a:endParaRPr>
                    </a:p>
                  </a:txBody>
                  <a:tcPr marL="7620" marR="7620" marT="7620" marB="0" anchor="ctr"/>
                </a:tc>
                <a:tc>
                  <a:txBody>
                    <a:bodyPr/>
                    <a:lstStyle/>
                    <a:p>
                      <a:pPr algn="l" fontAlgn="b"/>
                      <a:r>
                        <a:rPr lang="en-US" sz="1600" u="none" strike="noStrike" dirty="0">
                          <a:effectLst/>
                        </a:rPr>
                        <a:t>Measures to reduce the consequences or improve recovery potential</a:t>
                      </a:r>
                      <a:endParaRPr lang="en-US" sz="1600" b="0" i="0" u="none" strike="noStrike" dirty="0">
                        <a:solidFill>
                          <a:srgbClr val="000000"/>
                        </a:solidFill>
                        <a:effectLst/>
                        <a:latin typeface="Aptos Narrow" panose="020B0004020202020204" pitchFamily="34" charset="0"/>
                      </a:endParaRPr>
                    </a:p>
                  </a:txBody>
                  <a:tcPr marL="7620" marR="7620" marT="7620" marB="0" anchor="ctr"/>
                </a:tc>
                <a:extLst>
                  <a:ext uri="{0D108BD9-81ED-4DB2-BD59-A6C34878D82A}">
                    <a16:rowId xmlns:a16="http://schemas.microsoft.com/office/drawing/2014/main" val="913846252"/>
                  </a:ext>
                </a:extLst>
              </a:tr>
              <a:tr h="420241">
                <a:tc>
                  <a:txBody>
                    <a:bodyPr/>
                    <a:lstStyle/>
                    <a:p>
                      <a:pPr algn="l" fontAlgn="b"/>
                      <a:endParaRPr lang="en-GB" sz="1600" b="0" i="0" u="none" strike="noStrike">
                        <a:solidFill>
                          <a:srgbClr val="000000"/>
                        </a:solidFill>
                        <a:effectLst/>
                        <a:latin typeface="Aptos Narrow" panose="020B0004020202020204" pitchFamily="34" charset="0"/>
                      </a:endParaRPr>
                    </a:p>
                  </a:txBody>
                  <a:tcPr marL="7620" marR="7620" marT="7620" marB="0" anchor="b"/>
                </a:tc>
                <a:tc>
                  <a:txBody>
                    <a:bodyPr/>
                    <a:lstStyle/>
                    <a:p>
                      <a:pPr algn="l" fontAlgn="b"/>
                      <a:endParaRPr lang="en-GB" sz="1600" b="0" i="0" u="none" strike="noStrike">
                        <a:solidFill>
                          <a:srgbClr val="000000"/>
                        </a:solidFill>
                        <a:effectLst/>
                        <a:latin typeface="Aptos Narrow" panose="020B0004020202020204" pitchFamily="34" charset="0"/>
                      </a:endParaRPr>
                    </a:p>
                  </a:txBody>
                  <a:tcPr marL="7620" marR="7620" marT="7620" marB="0" anchor="b"/>
                </a:tc>
                <a:tc>
                  <a:txBody>
                    <a:bodyPr/>
                    <a:lstStyle/>
                    <a:p>
                      <a:pPr algn="l" fontAlgn="b"/>
                      <a:endParaRPr lang="en-GB" sz="1600" b="0" i="0" u="none" strike="noStrike">
                        <a:solidFill>
                          <a:srgbClr val="000000"/>
                        </a:solidFill>
                        <a:effectLst/>
                        <a:latin typeface="Aptos Narrow" panose="020B0004020202020204" pitchFamily="34" charset="0"/>
                      </a:endParaRPr>
                    </a:p>
                  </a:txBody>
                  <a:tcPr marL="7620" marR="7620" marT="7620" marB="0" anchor="b"/>
                </a:tc>
                <a:tc>
                  <a:txBody>
                    <a:bodyPr/>
                    <a:lstStyle/>
                    <a:p>
                      <a:pPr algn="l" fontAlgn="b"/>
                      <a:endParaRPr lang="en-GB" sz="1600" b="0" i="0" u="none" strike="noStrike">
                        <a:solidFill>
                          <a:srgbClr val="000000"/>
                        </a:solidFill>
                        <a:effectLst/>
                        <a:latin typeface="Aptos Narrow" panose="020B0004020202020204" pitchFamily="34" charset="0"/>
                      </a:endParaRPr>
                    </a:p>
                  </a:txBody>
                  <a:tcPr marL="7620" marR="7620" marT="7620" marB="0" anchor="b"/>
                </a:tc>
                <a:tc>
                  <a:txBody>
                    <a:bodyPr/>
                    <a:lstStyle/>
                    <a:p>
                      <a:pPr algn="l" fontAlgn="b"/>
                      <a:endParaRPr lang="en-GB" sz="1600" b="0" i="0" u="none" strike="noStrike">
                        <a:solidFill>
                          <a:srgbClr val="000000"/>
                        </a:solidFill>
                        <a:effectLst/>
                        <a:latin typeface="Aptos Narrow" panose="020B0004020202020204" pitchFamily="34" charset="0"/>
                      </a:endParaRPr>
                    </a:p>
                  </a:txBody>
                  <a:tcPr marL="7620" marR="7620" marT="7620" marB="0" anchor="b"/>
                </a:tc>
                <a:tc>
                  <a:txBody>
                    <a:bodyPr/>
                    <a:lstStyle/>
                    <a:p>
                      <a:pPr algn="l" fontAlgn="b"/>
                      <a:endParaRPr lang="en-GB" sz="1600" b="0" i="0" u="none" strike="noStrike">
                        <a:solidFill>
                          <a:srgbClr val="000000"/>
                        </a:solidFill>
                        <a:effectLst/>
                        <a:latin typeface="Aptos Narrow" panose="020B0004020202020204" pitchFamily="34" charset="0"/>
                      </a:endParaRPr>
                    </a:p>
                  </a:txBody>
                  <a:tcPr marL="7620" marR="7620" marT="7620" marB="0" anchor="b"/>
                </a:tc>
                <a:extLst>
                  <a:ext uri="{0D108BD9-81ED-4DB2-BD59-A6C34878D82A}">
                    <a16:rowId xmlns:a16="http://schemas.microsoft.com/office/drawing/2014/main" val="1266277580"/>
                  </a:ext>
                </a:extLst>
              </a:tr>
              <a:tr h="420241">
                <a:tc>
                  <a:txBody>
                    <a:bodyPr/>
                    <a:lstStyle/>
                    <a:p>
                      <a:pPr algn="l" fontAlgn="b"/>
                      <a:endParaRPr lang="en-GB" sz="1600" b="0" i="0" u="none" strike="noStrike">
                        <a:solidFill>
                          <a:srgbClr val="000000"/>
                        </a:solidFill>
                        <a:effectLst/>
                        <a:latin typeface="Aptos Narrow" panose="020B0004020202020204" pitchFamily="34" charset="0"/>
                      </a:endParaRPr>
                    </a:p>
                  </a:txBody>
                  <a:tcPr marL="7620" marR="7620" marT="7620" marB="0" anchor="b"/>
                </a:tc>
                <a:tc>
                  <a:txBody>
                    <a:bodyPr/>
                    <a:lstStyle/>
                    <a:p>
                      <a:pPr algn="l" fontAlgn="b"/>
                      <a:endParaRPr lang="en-GB" sz="1600" b="0" i="0" u="none" strike="noStrike">
                        <a:solidFill>
                          <a:srgbClr val="000000"/>
                        </a:solidFill>
                        <a:effectLst/>
                        <a:latin typeface="Aptos Narrow" panose="020B0004020202020204" pitchFamily="34" charset="0"/>
                      </a:endParaRPr>
                    </a:p>
                  </a:txBody>
                  <a:tcPr marL="7620" marR="7620" marT="7620" marB="0" anchor="b"/>
                </a:tc>
                <a:tc>
                  <a:txBody>
                    <a:bodyPr/>
                    <a:lstStyle/>
                    <a:p>
                      <a:pPr algn="l" fontAlgn="b"/>
                      <a:endParaRPr lang="en-GB" sz="1600" b="0" i="0" u="none" strike="noStrike">
                        <a:solidFill>
                          <a:srgbClr val="000000"/>
                        </a:solidFill>
                        <a:effectLst/>
                        <a:latin typeface="Aptos Narrow" panose="020B0004020202020204" pitchFamily="34" charset="0"/>
                      </a:endParaRPr>
                    </a:p>
                  </a:txBody>
                  <a:tcPr marL="7620" marR="7620" marT="7620" marB="0" anchor="b"/>
                </a:tc>
                <a:tc>
                  <a:txBody>
                    <a:bodyPr/>
                    <a:lstStyle/>
                    <a:p>
                      <a:pPr algn="l" fontAlgn="b"/>
                      <a:endParaRPr lang="en-GB" sz="1600" b="0" i="0" u="none" strike="noStrike">
                        <a:solidFill>
                          <a:srgbClr val="000000"/>
                        </a:solidFill>
                        <a:effectLst/>
                        <a:latin typeface="Aptos Narrow" panose="020B0004020202020204" pitchFamily="34" charset="0"/>
                      </a:endParaRPr>
                    </a:p>
                  </a:txBody>
                  <a:tcPr marL="7620" marR="7620" marT="7620" marB="0" anchor="b"/>
                </a:tc>
                <a:tc>
                  <a:txBody>
                    <a:bodyPr/>
                    <a:lstStyle/>
                    <a:p>
                      <a:pPr algn="l" fontAlgn="b"/>
                      <a:endParaRPr lang="en-GB" sz="1600" b="0" i="0" u="none" strike="noStrike">
                        <a:solidFill>
                          <a:srgbClr val="000000"/>
                        </a:solidFill>
                        <a:effectLst/>
                        <a:latin typeface="Aptos Narrow" panose="020B0004020202020204" pitchFamily="34" charset="0"/>
                      </a:endParaRPr>
                    </a:p>
                  </a:txBody>
                  <a:tcPr marL="7620" marR="7620" marT="7620" marB="0" anchor="b"/>
                </a:tc>
                <a:tc>
                  <a:txBody>
                    <a:bodyPr/>
                    <a:lstStyle/>
                    <a:p>
                      <a:pPr algn="l" fontAlgn="b"/>
                      <a:endParaRPr lang="en-GB" sz="1600" b="0" i="0" u="none" strike="noStrike">
                        <a:solidFill>
                          <a:srgbClr val="000000"/>
                        </a:solidFill>
                        <a:effectLst/>
                        <a:latin typeface="Aptos Narrow" panose="020B0004020202020204" pitchFamily="34" charset="0"/>
                      </a:endParaRPr>
                    </a:p>
                  </a:txBody>
                  <a:tcPr marL="7620" marR="7620" marT="7620" marB="0" anchor="b"/>
                </a:tc>
                <a:extLst>
                  <a:ext uri="{0D108BD9-81ED-4DB2-BD59-A6C34878D82A}">
                    <a16:rowId xmlns:a16="http://schemas.microsoft.com/office/drawing/2014/main" val="590682844"/>
                  </a:ext>
                </a:extLst>
              </a:tr>
              <a:tr h="420241">
                <a:tc>
                  <a:txBody>
                    <a:bodyPr/>
                    <a:lstStyle/>
                    <a:p>
                      <a:pPr algn="l" fontAlgn="b"/>
                      <a:endParaRPr lang="en-GB" sz="1600" b="0" i="0" u="none" strike="noStrike">
                        <a:solidFill>
                          <a:srgbClr val="000000"/>
                        </a:solidFill>
                        <a:effectLst/>
                        <a:latin typeface="Aptos Narrow" panose="020B0004020202020204" pitchFamily="34" charset="0"/>
                      </a:endParaRPr>
                    </a:p>
                  </a:txBody>
                  <a:tcPr marL="7620" marR="7620" marT="7620" marB="0" anchor="b"/>
                </a:tc>
                <a:tc>
                  <a:txBody>
                    <a:bodyPr/>
                    <a:lstStyle/>
                    <a:p>
                      <a:pPr algn="l" fontAlgn="b"/>
                      <a:endParaRPr lang="en-GB" sz="1600" b="0" i="0" u="none" strike="noStrike">
                        <a:solidFill>
                          <a:srgbClr val="000000"/>
                        </a:solidFill>
                        <a:effectLst/>
                        <a:latin typeface="Aptos Narrow" panose="020B0004020202020204" pitchFamily="34" charset="0"/>
                      </a:endParaRPr>
                    </a:p>
                  </a:txBody>
                  <a:tcPr marL="7620" marR="7620" marT="7620" marB="0" anchor="b"/>
                </a:tc>
                <a:tc>
                  <a:txBody>
                    <a:bodyPr/>
                    <a:lstStyle/>
                    <a:p>
                      <a:pPr algn="l" fontAlgn="b"/>
                      <a:endParaRPr lang="en-GB" sz="1600" b="0" i="0" u="none" strike="noStrike">
                        <a:solidFill>
                          <a:srgbClr val="000000"/>
                        </a:solidFill>
                        <a:effectLst/>
                        <a:latin typeface="Aptos Narrow" panose="020B0004020202020204" pitchFamily="34" charset="0"/>
                      </a:endParaRPr>
                    </a:p>
                  </a:txBody>
                  <a:tcPr marL="7620" marR="7620" marT="7620" marB="0" anchor="b"/>
                </a:tc>
                <a:tc>
                  <a:txBody>
                    <a:bodyPr/>
                    <a:lstStyle/>
                    <a:p>
                      <a:pPr algn="l" fontAlgn="b"/>
                      <a:endParaRPr lang="en-GB" sz="1600" b="0" i="0" u="none" strike="noStrike">
                        <a:solidFill>
                          <a:srgbClr val="000000"/>
                        </a:solidFill>
                        <a:effectLst/>
                        <a:latin typeface="Aptos Narrow" panose="020B0004020202020204" pitchFamily="34" charset="0"/>
                      </a:endParaRPr>
                    </a:p>
                  </a:txBody>
                  <a:tcPr marL="7620" marR="7620" marT="7620" marB="0" anchor="b"/>
                </a:tc>
                <a:tc>
                  <a:txBody>
                    <a:bodyPr/>
                    <a:lstStyle/>
                    <a:p>
                      <a:pPr algn="l" fontAlgn="b"/>
                      <a:endParaRPr lang="en-GB" sz="1600" b="0" i="0" u="none" strike="noStrike">
                        <a:solidFill>
                          <a:srgbClr val="000000"/>
                        </a:solidFill>
                        <a:effectLst/>
                        <a:latin typeface="Aptos Narrow" panose="020B0004020202020204" pitchFamily="34" charset="0"/>
                      </a:endParaRPr>
                    </a:p>
                  </a:txBody>
                  <a:tcPr marL="7620" marR="7620" marT="7620" marB="0" anchor="b"/>
                </a:tc>
                <a:tc>
                  <a:txBody>
                    <a:bodyPr/>
                    <a:lstStyle/>
                    <a:p>
                      <a:pPr algn="l" fontAlgn="b"/>
                      <a:endParaRPr lang="en-GB" sz="1600" b="0" i="0" u="none" strike="noStrike">
                        <a:solidFill>
                          <a:srgbClr val="000000"/>
                        </a:solidFill>
                        <a:effectLst/>
                        <a:latin typeface="Aptos Narrow" panose="020B0004020202020204" pitchFamily="34" charset="0"/>
                      </a:endParaRPr>
                    </a:p>
                  </a:txBody>
                  <a:tcPr marL="7620" marR="7620" marT="7620" marB="0" anchor="b"/>
                </a:tc>
                <a:extLst>
                  <a:ext uri="{0D108BD9-81ED-4DB2-BD59-A6C34878D82A}">
                    <a16:rowId xmlns:a16="http://schemas.microsoft.com/office/drawing/2014/main" val="2694031547"/>
                  </a:ext>
                </a:extLst>
              </a:tr>
              <a:tr h="420241">
                <a:tc>
                  <a:txBody>
                    <a:bodyPr/>
                    <a:lstStyle/>
                    <a:p>
                      <a:pPr algn="l" fontAlgn="b"/>
                      <a:endParaRPr lang="en-GB" sz="1600" b="0" i="0" u="none" strike="noStrike">
                        <a:solidFill>
                          <a:srgbClr val="000000"/>
                        </a:solidFill>
                        <a:effectLst/>
                        <a:latin typeface="Aptos Narrow" panose="020B0004020202020204" pitchFamily="34" charset="0"/>
                      </a:endParaRPr>
                    </a:p>
                  </a:txBody>
                  <a:tcPr marL="7620" marR="7620" marT="7620" marB="0" anchor="b"/>
                </a:tc>
                <a:tc>
                  <a:txBody>
                    <a:bodyPr/>
                    <a:lstStyle/>
                    <a:p>
                      <a:pPr algn="l" fontAlgn="b"/>
                      <a:endParaRPr lang="en-GB" sz="1600" b="0" i="0" u="none" strike="noStrike">
                        <a:solidFill>
                          <a:srgbClr val="000000"/>
                        </a:solidFill>
                        <a:effectLst/>
                        <a:latin typeface="Aptos Narrow" panose="020B0004020202020204" pitchFamily="34" charset="0"/>
                      </a:endParaRPr>
                    </a:p>
                  </a:txBody>
                  <a:tcPr marL="7620" marR="7620" marT="7620" marB="0" anchor="b"/>
                </a:tc>
                <a:tc>
                  <a:txBody>
                    <a:bodyPr/>
                    <a:lstStyle/>
                    <a:p>
                      <a:pPr algn="l" fontAlgn="b"/>
                      <a:endParaRPr lang="en-GB" sz="1600" b="0" i="0" u="none" strike="noStrike">
                        <a:solidFill>
                          <a:srgbClr val="000000"/>
                        </a:solidFill>
                        <a:effectLst/>
                        <a:latin typeface="Aptos Narrow" panose="020B0004020202020204" pitchFamily="34" charset="0"/>
                      </a:endParaRPr>
                    </a:p>
                  </a:txBody>
                  <a:tcPr marL="7620" marR="7620" marT="7620" marB="0" anchor="b"/>
                </a:tc>
                <a:tc>
                  <a:txBody>
                    <a:bodyPr/>
                    <a:lstStyle/>
                    <a:p>
                      <a:pPr algn="l" fontAlgn="b"/>
                      <a:endParaRPr lang="en-GB" sz="1600" b="0" i="0" u="none" strike="noStrike">
                        <a:solidFill>
                          <a:srgbClr val="000000"/>
                        </a:solidFill>
                        <a:effectLst/>
                        <a:latin typeface="Aptos Narrow" panose="020B0004020202020204" pitchFamily="34" charset="0"/>
                      </a:endParaRPr>
                    </a:p>
                  </a:txBody>
                  <a:tcPr marL="7620" marR="7620" marT="7620" marB="0" anchor="b"/>
                </a:tc>
                <a:tc>
                  <a:txBody>
                    <a:bodyPr/>
                    <a:lstStyle/>
                    <a:p>
                      <a:pPr algn="l" fontAlgn="b"/>
                      <a:endParaRPr lang="en-GB" sz="1600" b="0" i="0" u="none" strike="noStrike">
                        <a:solidFill>
                          <a:srgbClr val="000000"/>
                        </a:solidFill>
                        <a:effectLst/>
                        <a:latin typeface="Aptos Narrow" panose="020B0004020202020204" pitchFamily="34" charset="0"/>
                      </a:endParaRPr>
                    </a:p>
                  </a:txBody>
                  <a:tcPr marL="7620" marR="7620" marT="7620" marB="0" anchor="b"/>
                </a:tc>
                <a:tc>
                  <a:txBody>
                    <a:bodyPr/>
                    <a:lstStyle/>
                    <a:p>
                      <a:pPr algn="l" fontAlgn="b"/>
                      <a:endParaRPr lang="en-GB" sz="1600" b="0" i="0" u="none" strike="noStrike">
                        <a:solidFill>
                          <a:srgbClr val="000000"/>
                        </a:solidFill>
                        <a:effectLst/>
                        <a:latin typeface="Aptos Narrow" panose="020B0004020202020204" pitchFamily="34" charset="0"/>
                      </a:endParaRPr>
                    </a:p>
                  </a:txBody>
                  <a:tcPr marL="7620" marR="7620" marT="7620" marB="0" anchor="b"/>
                </a:tc>
                <a:extLst>
                  <a:ext uri="{0D108BD9-81ED-4DB2-BD59-A6C34878D82A}">
                    <a16:rowId xmlns:a16="http://schemas.microsoft.com/office/drawing/2014/main" val="1610817118"/>
                  </a:ext>
                </a:extLst>
              </a:tr>
              <a:tr h="420241">
                <a:tc>
                  <a:txBody>
                    <a:bodyPr/>
                    <a:lstStyle/>
                    <a:p>
                      <a:pPr algn="l" fontAlgn="b"/>
                      <a:endParaRPr lang="en-GB" sz="1600" b="0" i="0" u="none" strike="noStrike">
                        <a:solidFill>
                          <a:srgbClr val="000000"/>
                        </a:solidFill>
                        <a:effectLst/>
                        <a:latin typeface="Aptos Narrow" panose="020B0004020202020204" pitchFamily="34" charset="0"/>
                      </a:endParaRPr>
                    </a:p>
                  </a:txBody>
                  <a:tcPr marL="7620" marR="7620" marT="7620" marB="0" anchor="b"/>
                </a:tc>
                <a:tc>
                  <a:txBody>
                    <a:bodyPr/>
                    <a:lstStyle/>
                    <a:p>
                      <a:pPr algn="l" fontAlgn="b"/>
                      <a:endParaRPr lang="en-GB" sz="1600" b="0" i="0" u="none" strike="noStrike">
                        <a:solidFill>
                          <a:srgbClr val="000000"/>
                        </a:solidFill>
                        <a:effectLst/>
                        <a:latin typeface="Aptos Narrow" panose="020B0004020202020204" pitchFamily="34" charset="0"/>
                      </a:endParaRPr>
                    </a:p>
                  </a:txBody>
                  <a:tcPr marL="7620" marR="7620" marT="7620" marB="0" anchor="b"/>
                </a:tc>
                <a:tc>
                  <a:txBody>
                    <a:bodyPr/>
                    <a:lstStyle/>
                    <a:p>
                      <a:pPr algn="l" fontAlgn="b"/>
                      <a:endParaRPr lang="en-GB" sz="1600" b="0" i="0" u="none" strike="noStrike">
                        <a:solidFill>
                          <a:srgbClr val="000000"/>
                        </a:solidFill>
                        <a:effectLst/>
                        <a:latin typeface="Aptos Narrow" panose="020B0004020202020204" pitchFamily="34" charset="0"/>
                      </a:endParaRPr>
                    </a:p>
                  </a:txBody>
                  <a:tcPr marL="7620" marR="7620" marT="7620" marB="0" anchor="b"/>
                </a:tc>
                <a:tc>
                  <a:txBody>
                    <a:bodyPr/>
                    <a:lstStyle/>
                    <a:p>
                      <a:pPr algn="l" fontAlgn="b"/>
                      <a:endParaRPr lang="en-GB" sz="1600" b="0" i="0" u="none" strike="noStrike" dirty="0">
                        <a:solidFill>
                          <a:srgbClr val="000000"/>
                        </a:solidFill>
                        <a:effectLst/>
                        <a:latin typeface="Aptos Narrow" panose="020B0004020202020204" pitchFamily="34" charset="0"/>
                      </a:endParaRPr>
                    </a:p>
                  </a:txBody>
                  <a:tcPr marL="7620" marR="7620" marT="7620" marB="0" anchor="b"/>
                </a:tc>
                <a:tc>
                  <a:txBody>
                    <a:bodyPr/>
                    <a:lstStyle/>
                    <a:p>
                      <a:pPr algn="l" fontAlgn="b"/>
                      <a:endParaRPr lang="en-GB" sz="1600" b="0" i="0" u="none" strike="noStrike">
                        <a:solidFill>
                          <a:srgbClr val="000000"/>
                        </a:solidFill>
                        <a:effectLst/>
                        <a:latin typeface="Aptos Narrow" panose="020B0004020202020204" pitchFamily="34" charset="0"/>
                      </a:endParaRPr>
                    </a:p>
                  </a:txBody>
                  <a:tcPr marL="7620" marR="7620" marT="7620" marB="0" anchor="b"/>
                </a:tc>
                <a:tc>
                  <a:txBody>
                    <a:bodyPr/>
                    <a:lstStyle/>
                    <a:p>
                      <a:pPr algn="l" fontAlgn="b"/>
                      <a:endParaRPr lang="en-GB" sz="1600" b="0" i="0" u="none" strike="noStrike" dirty="0">
                        <a:solidFill>
                          <a:srgbClr val="000000"/>
                        </a:solidFill>
                        <a:effectLst/>
                        <a:latin typeface="Aptos Narrow" panose="020B0004020202020204" pitchFamily="34" charset="0"/>
                      </a:endParaRPr>
                    </a:p>
                  </a:txBody>
                  <a:tcPr marL="7620" marR="7620" marT="7620" marB="0" anchor="b"/>
                </a:tc>
                <a:extLst>
                  <a:ext uri="{0D108BD9-81ED-4DB2-BD59-A6C34878D82A}">
                    <a16:rowId xmlns:a16="http://schemas.microsoft.com/office/drawing/2014/main" val="1123079445"/>
                  </a:ext>
                </a:extLst>
              </a:tr>
            </a:tbl>
          </a:graphicData>
        </a:graphic>
      </p:graphicFrame>
      <p:sp>
        <p:nvSpPr>
          <p:cNvPr id="7" name="Rectangle 6">
            <a:extLst>
              <a:ext uri="{FF2B5EF4-FFF2-40B4-BE49-F238E27FC236}">
                <a16:creationId xmlns:a16="http://schemas.microsoft.com/office/drawing/2014/main" id="{65BA591C-73AA-6BF6-7971-5138C090F9F2}"/>
              </a:ext>
            </a:extLst>
          </p:cNvPr>
          <p:cNvSpPr/>
          <p:nvPr/>
        </p:nvSpPr>
        <p:spPr>
          <a:xfrm>
            <a:off x="2276668" y="1577588"/>
            <a:ext cx="5523723" cy="4068150"/>
          </a:xfrm>
          <a:prstGeom prst="rect">
            <a:avLst/>
          </a:prstGeom>
          <a:noFill/>
          <a:ln w="19050">
            <a:solidFill>
              <a:schemeClr val="bg2"/>
            </a:solidFill>
            <a:prstDash val="dash"/>
          </a:ln>
        </p:spPr>
        <p:style>
          <a:lnRef idx="2">
            <a:schemeClr val="accent1">
              <a:shade val="15000"/>
            </a:schemeClr>
          </a:lnRef>
          <a:fillRef idx="1">
            <a:schemeClr val="accent1"/>
          </a:fillRef>
          <a:effectRef idx="0">
            <a:schemeClr val="accent1"/>
          </a:effectRef>
          <a:fontRef idx="minor">
            <a:schemeClr val="lt1"/>
          </a:fontRef>
        </p:style>
        <p:txBody>
          <a:bodyPr rtlCol="0" anchor="t"/>
          <a:lstStyle/>
          <a:p>
            <a:pPr algn="ctr"/>
            <a:endParaRPr lang="en-GB" dirty="0">
              <a:solidFill>
                <a:schemeClr val="tx1"/>
              </a:solidFill>
            </a:endParaRPr>
          </a:p>
        </p:txBody>
      </p:sp>
    </p:spTree>
    <p:extLst>
      <p:ext uri="{BB962C8B-B14F-4D97-AF65-F5344CB8AC3E}">
        <p14:creationId xmlns:p14="http://schemas.microsoft.com/office/powerpoint/2010/main" val="1346228007"/>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A9F3070-2F41-BCF0-7399-889C77F75042}"/>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9A81BF71-EE3F-D53F-EDCD-04008706FD90}"/>
              </a:ext>
            </a:extLst>
          </p:cNvPr>
          <p:cNvSpPr>
            <a:spLocks noGrp="1"/>
          </p:cNvSpPr>
          <p:nvPr>
            <p:ph type="title"/>
          </p:nvPr>
        </p:nvSpPr>
        <p:spPr/>
        <p:txBody>
          <a:bodyPr/>
          <a:lstStyle/>
          <a:p>
            <a:r>
              <a:rPr lang="en-GB" dirty="0"/>
              <a:t>HRA - Exercise</a:t>
            </a:r>
          </a:p>
        </p:txBody>
      </p:sp>
      <p:sp>
        <p:nvSpPr>
          <p:cNvPr id="3" name="Content Placeholder 2">
            <a:extLst>
              <a:ext uri="{FF2B5EF4-FFF2-40B4-BE49-F238E27FC236}">
                <a16:creationId xmlns:a16="http://schemas.microsoft.com/office/drawing/2014/main" id="{34DD7E81-C1F7-7297-5A56-9E9A4ADD3755}"/>
              </a:ext>
            </a:extLst>
          </p:cNvPr>
          <p:cNvSpPr>
            <a:spLocks noGrp="1"/>
          </p:cNvSpPr>
          <p:nvPr>
            <p:ph idx="1"/>
          </p:nvPr>
        </p:nvSpPr>
        <p:spPr>
          <a:xfrm>
            <a:off x="838200" y="2005012"/>
            <a:ext cx="4452257" cy="4182428"/>
          </a:xfrm>
        </p:spPr>
        <p:txBody>
          <a:bodyPr/>
          <a:lstStyle/>
          <a:p>
            <a:pPr marL="457200" indent="-457200">
              <a:buFont typeface="+mj-lt"/>
              <a:buAutoNum type="arabicPeriod" startAt="5"/>
            </a:pPr>
            <a:r>
              <a:rPr lang="en-GB" dirty="0"/>
              <a:t>Identifying changes</a:t>
            </a:r>
          </a:p>
          <a:p>
            <a:pPr lvl="1">
              <a:buFont typeface="Arial" panose="020B0604020202020204" pitchFamily="34" charset="0"/>
              <a:buChar char="•"/>
            </a:pPr>
            <a:r>
              <a:rPr lang="en-US" sz="1800" dirty="0"/>
              <a:t>Hierarchy of controls:</a:t>
            </a:r>
          </a:p>
          <a:p>
            <a:pPr lvl="2">
              <a:buFont typeface="Arial" panose="020B0604020202020204" pitchFamily="34" charset="0"/>
              <a:buChar char="•"/>
            </a:pPr>
            <a:r>
              <a:rPr lang="en-US" dirty="0"/>
              <a:t>Can the hazard be removed?</a:t>
            </a:r>
          </a:p>
          <a:p>
            <a:pPr lvl="2">
              <a:buFont typeface="Arial" panose="020B0604020202020204" pitchFamily="34" charset="0"/>
              <a:buChar char="•"/>
            </a:pPr>
            <a:r>
              <a:rPr lang="en-US" dirty="0"/>
              <a:t>Can the human contribution be removed?</a:t>
            </a:r>
          </a:p>
          <a:p>
            <a:pPr lvl="2">
              <a:buFont typeface="Arial" panose="020B0604020202020204" pitchFamily="34" charset="0"/>
              <a:buChar char="•"/>
            </a:pPr>
            <a:r>
              <a:rPr lang="en-US" dirty="0"/>
              <a:t>Can the consequences of the human failure be prevented?</a:t>
            </a:r>
          </a:p>
          <a:p>
            <a:pPr lvl="2">
              <a:buFont typeface="Arial" panose="020B0604020202020204" pitchFamily="34" charset="0"/>
              <a:buChar char="•"/>
            </a:pPr>
            <a:r>
              <a:rPr lang="en-US" dirty="0"/>
              <a:t>Can human performance be assured by mechanical or electrical means?</a:t>
            </a:r>
          </a:p>
          <a:p>
            <a:pPr lvl="2">
              <a:buFont typeface="Arial" panose="020B0604020202020204" pitchFamily="34" charset="0"/>
              <a:buChar char="•"/>
            </a:pPr>
            <a:r>
              <a:rPr lang="en-US" dirty="0"/>
              <a:t>Can the Performance Influencing Factors be made more optimal?</a:t>
            </a:r>
          </a:p>
          <a:p>
            <a:pPr lvl="2">
              <a:buFont typeface="Arial" panose="020B0604020202020204" pitchFamily="34" charset="0"/>
              <a:buChar char="•"/>
            </a:pPr>
            <a:endParaRPr lang="en-US" dirty="0"/>
          </a:p>
          <a:p>
            <a:pPr lvl="2">
              <a:buFont typeface="Arial" panose="020B0604020202020204" pitchFamily="34" charset="0"/>
              <a:buChar char="•"/>
            </a:pPr>
            <a:endParaRPr lang="en-GB" dirty="0"/>
          </a:p>
        </p:txBody>
      </p:sp>
      <p:pic>
        <p:nvPicPr>
          <p:cNvPr id="13316" name="Picture 4" descr="Hierarchy of hazard controls - Wikipedia">
            <a:extLst>
              <a:ext uri="{FF2B5EF4-FFF2-40B4-BE49-F238E27FC236}">
                <a16:creationId xmlns:a16="http://schemas.microsoft.com/office/drawing/2014/main" id="{02B9E6CC-0C1D-31ED-3D9A-26A6C198B97E}"/>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008028" y="970255"/>
            <a:ext cx="4859004" cy="3125971"/>
          </a:xfrm>
          <a:prstGeom prst="rect">
            <a:avLst/>
          </a:prstGeom>
          <a:noFill/>
          <a:extLst>
            <a:ext uri="{909E8E84-426E-40DD-AFC4-6F175D3DCCD1}">
              <a14:hiddenFill xmlns:a14="http://schemas.microsoft.com/office/drawing/2010/main">
                <a:solidFill>
                  <a:srgbClr val="FFFFFF"/>
                </a:solidFill>
              </a14:hiddenFill>
            </a:ext>
          </a:extLst>
        </p:spPr>
      </p:pic>
      <p:sp>
        <p:nvSpPr>
          <p:cNvPr id="5" name="Right Brace 4">
            <a:extLst>
              <a:ext uri="{FF2B5EF4-FFF2-40B4-BE49-F238E27FC236}">
                <a16:creationId xmlns:a16="http://schemas.microsoft.com/office/drawing/2014/main" id="{F3DF1E1D-B8F6-8380-3B5E-4B5F602B0B13}"/>
              </a:ext>
            </a:extLst>
          </p:cNvPr>
          <p:cNvSpPr/>
          <p:nvPr/>
        </p:nvSpPr>
        <p:spPr>
          <a:xfrm>
            <a:off x="5048230" y="2879008"/>
            <a:ext cx="550506" cy="3125971"/>
          </a:xfrm>
          <a:prstGeom prst="rightBrace">
            <a:avLst/>
          </a:prstGeom>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a:p>
        </p:txBody>
      </p:sp>
      <p:sp>
        <p:nvSpPr>
          <p:cNvPr id="6" name="TextBox 5">
            <a:extLst>
              <a:ext uri="{FF2B5EF4-FFF2-40B4-BE49-F238E27FC236}">
                <a16:creationId xmlns:a16="http://schemas.microsoft.com/office/drawing/2014/main" id="{BDE8ADB6-E824-47D7-DAFB-298AAFFE20F4}"/>
              </a:ext>
            </a:extLst>
          </p:cNvPr>
          <p:cNvSpPr txBox="1"/>
          <p:nvPr/>
        </p:nvSpPr>
        <p:spPr>
          <a:xfrm>
            <a:off x="5840963" y="4581331"/>
            <a:ext cx="3135086" cy="1077218"/>
          </a:xfrm>
          <a:prstGeom prst="rect">
            <a:avLst/>
          </a:prstGeom>
          <a:noFill/>
        </p:spPr>
        <p:txBody>
          <a:bodyPr wrap="square" rtlCol="0">
            <a:spAutoFit/>
          </a:bodyPr>
          <a:lstStyle/>
          <a:p>
            <a:r>
              <a:rPr lang="en-GB" sz="1600" dirty="0">
                <a:latin typeface="Univers" panose="020B0503020202020204" pitchFamily="34" charset="0"/>
              </a:rPr>
              <a:t>Are the measures feasible? What is the cost? What is the benefit? How practical and sustainable is the change?</a:t>
            </a:r>
          </a:p>
        </p:txBody>
      </p:sp>
    </p:spTree>
    <p:extLst>
      <p:ext uri="{BB962C8B-B14F-4D97-AF65-F5344CB8AC3E}">
        <p14:creationId xmlns:p14="http://schemas.microsoft.com/office/powerpoint/2010/main" val="3660915521"/>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DFB584F-8A0E-2295-2D0C-6A4249521602}"/>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E3AE4301-47FB-49D5-2EF2-4173C6963C03}"/>
              </a:ext>
            </a:extLst>
          </p:cNvPr>
          <p:cNvSpPr>
            <a:spLocks noGrp="1"/>
          </p:cNvSpPr>
          <p:nvPr>
            <p:ph type="title"/>
          </p:nvPr>
        </p:nvSpPr>
        <p:spPr/>
        <p:txBody>
          <a:bodyPr/>
          <a:lstStyle/>
          <a:p>
            <a:r>
              <a:rPr lang="en-GB" dirty="0"/>
              <a:t>HRA - Exercise</a:t>
            </a:r>
          </a:p>
        </p:txBody>
      </p:sp>
      <p:sp>
        <p:nvSpPr>
          <p:cNvPr id="3" name="Content Placeholder 2">
            <a:extLst>
              <a:ext uri="{FF2B5EF4-FFF2-40B4-BE49-F238E27FC236}">
                <a16:creationId xmlns:a16="http://schemas.microsoft.com/office/drawing/2014/main" id="{914BE7E9-D1E7-3FB1-10A1-66FB5C68D1A4}"/>
              </a:ext>
            </a:extLst>
          </p:cNvPr>
          <p:cNvSpPr>
            <a:spLocks noGrp="1"/>
          </p:cNvSpPr>
          <p:nvPr>
            <p:ph idx="1"/>
          </p:nvPr>
        </p:nvSpPr>
        <p:spPr>
          <a:xfrm>
            <a:off x="838201" y="2005012"/>
            <a:ext cx="5257800" cy="4182428"/>
          </a:xfrm>
        </p:spPr>
        <p:txBody>
          <a:bodyPr/>
          <a:lstStyle/>
          <a:p>
            <a:pPr marL="457200" indent="-457200">
              <a:buFont typeface="+mj-lt"/>
              <a:buAutoNum type="arabicPeriod" startAt="5"/>
            </a:pPr>
            <a:r>
              <a:rPr lang="en-GB" dirty="0"/>
              <a:t>Identifying changes</a:t>
            </a:r>
          </a:p>
          <a:p>
            <a:pPr lvl="1">
              <a:buFont typeface="Arial" panose="020B0604020202020204" pitchFamily="34" charset="0"/>
              <a:buChar char="•"/>
            </a:pPr>
            <a:r>
              <a:rPr lang="en-GB" sz="1800" dirty="0"/>
              <a:t>Consider failure classification and effective safety measures.</a:t>
            </a:r>
          </a:p>
          <a:p>
            <a:pPr lvl="2">
              <a:buFont typeface="Arial" panose="020B0604020202020204" pitchFamily="34" charset="0"/>
              <a:buChar char="•"/>
            </a:pPr>
            <a:endParaRPr lang="en-GB" dirty="0"/>
          </a:p>
        </p:txBody>
      </p:sp>
      <p:pic>
        <p:nvPicPr>
          <p:cNvPr id="7" name="Picture 6">
            <a:extLst>
              <a:ext uri="{FF2B5EF4-FFF2-40B4-BE49-F238E27FC236}">
                <a16:creationId xmlns:a16="http://schemas.microsoft.com/office/drawing/2014/main" id="{0B2D14D7-624C-222A-3436-A7EA298B13AA}"/>
              </a:ext>
            </a:extLst>
          </p:cNvPr>
          <p:cNvPicPr>
            <a:picLocks noChangeAspect="1"/>
          </p:cNvPicPr>
          <p:nvPr/>
        </p:nvPicPr>
        <p:blipFill>
          <a:blip r:embed="rId3"/>
          <a:stretch>
            <a:fillRect/>
          </a:stretch>
        </p:blipFill>
        <p:spPr>
          <a:xfrm>
            <a:off x="5412298" y="2005012"/>
            <a:ext cx="6365729" cy="3144973"/>
          </a:xfrm>
          <a:prstGeom prst="rect">
            <a:avLst/>
          </a:prstGeom>
        </p:spPr>
      </p:pic>
      <p:sp>
        <p:nvSpPr>
          <p:cNvPr id="8" name="TextBox 7">
            <a:extLst>
              <a:ext uri="{FF2B5EF4-FFF2-40B4-BE49-F238E27FC236}">
                <a16:creationId xmlns:a16="http://schemas.microsoft.com/office/drawing/2014/main" id="{63A070D6-C389-B7B9-1D21-5A4F7778C24F}"/>
              </a:ext>
            </a:extLst>
          </p:cNvPr>
          <p:cNvSpPr txBox="1"/>
          <p:nvPr/>
        </p:nvSpPr>
        <p:spPr>
          <a:xfrm>
            <a:off x="5520613" y="5195387"/>
            <a:ext cx="6189305" cy="646331"/>
          </a:xfrm>
          <a:prstGeom prst="rect">
            <a:avLst/>
          </a:prstGeom>
          <a:noFill/>
        </p:spPr>
        <p:txBody>
          <a:bodyPr wrap="square" rtlCol="0">
            <a:spAutoFit/>
          </a:bodyPr>
          <a:lstStyle/>
          <a:p>
            <a:r>
              <a:rPr lang="en-GB" sz="1200" i="1" dirty="0">
                <a:latin typeface="Univers" panose="020B0503020202020204" pitchFamily="34" charset="0"/>
              </a:rPr>
              <a:t>Effective control measures against human failure classifications. Ticks show strong improvement potential, asterisk shows possible improvement potential. Adapted from Energy Institute (2020)</a:t>
            </a:r>
          </a:p>
        </p:txBody>
      </p:sp>
      <p:sp>
        <p:nvSpPr>
          <p:cNvPr id="9" name="Rectangle: Rounded Corners 8">
            <a:extLst>
              <a:ext uri="{FF2B5EF4-FFF2-40B4-BE49-F238E27FC236}">
                <a16:creationId xmlns:a16="http://schemas.microsoft.com/office/drawing/2014/main" id="{DE752B4B-3CD8-317E-9070-ADE036058D01}"/>
              </a:ext>
            </a:extLst>
          </p:cNvPr>
          <p:cNvSpPr/>
          <p:nvPr/>
        </p:nvSpPr>
        <p:spPr>
          <a:xfrm>
            <a:off x="513184" y="3429000"/>
            <a:ext cx="2341983" cy="1198984"/>
          </a:xfrm>
          <a:prstGeom prst="roundRect">
            <a:avLst/>
          </a:prstGeom>
          <a:solidFill>
            <a:schemeClr val="bg2">
              <a:lumMod val="60000"/>
              <a:lumOff val="4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t"/>
          <a:lstStyle/>
          <a:p>
            <a:pPr algn="ctr"/>
            <a:r>
              <a:rPr lang="en-GB" sz="1400" b="1" u="sng" dirty="0">
                <a:solidFill>
                  <a:schemeClr val="tx1"/>
                </a:solidFill>
                <a:latin typeface="Univers" panose="020B0503020202020204" pitchFamily="34" charset="0"/>
              </a:rPr>
              <a:t>Slips</a:t>
            </a:r>
          </a:p>
          <a:p>
            <a:r>
              <a:rPr lang="en-GB" sz="1400" dirty="0">
                <a:solidFill>
                  <a:schemeClr val="tx1"/>
                </a:solidFill>
                <a:latin typeface="Univers" panose="020B0503020202020204" pitchFamily="34" charset="0"/>
              </a:rPr>
              <a:t>Unintended actions often caused by inattentional failures</a:t>
            </a:r>
          </a:p>
        </p:txBody>
      </p:sp>
      <p:sp>
        <p:nvSpPr>
          <p:cNvPr id="10" name="Rectangle: Rounded Corners 9">
            <a:extLst>
              <a:ext uri="{FF2B5EF4-FFF2-40B4-BE49-F238E27FC236}">
                <a16:creationId xmlns:a16="http://schemas.microsoft.com/office/drawing/2014/main" id="{CF3C8DB5-F3A4-44A1-1FF9-2F9655E024B8}"/>
              </a:ext>
            </a:extLst>
          </p:cNvPr>
          <p:cNvSpPr/>
          <p:nvPr/>
        </p:nvSpPr>
        <p:spPr>
          <a:xfrm>
            <a:off x="513183" y="4732020"/>
            <a:ext cx="2341983" cy="1198984"/>
          </a:xfrm>
          <a:prstGeom prst="roundRect">
            <a:avLst/>
          </a:prstGeom>
          <a:solidFill>
            <a:schemeClr val="accent4">
              <a:lumMod val="60000"/>
              <a:lumOff val="4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t"/>
          <a:lstStyle/>
          <a:p>
            <a:pPr algn="ctr"/>
            <a:r>
              <a:rPr lang="en-GB" sz="1400" b="1" u="sng" dirty="0">
                <a:solidFill>
                  <a:schemeClr val="tx1"/>
                </a:solidFill>
                <a:latin typeface="Univers" panose="020B0503020202020204" pitchFamily="34" charset="0"/>
              </a:rPr>
              <a:t>Lapses</a:t>
            </a:r>
          </a:p>
          <a:p>
            <a:r>
              <a:rPr lang="en-GB" sz="1400" dirty="0">
                <a:solidFill>
                  <a:schemeClr val="tx1"/>
                </a:solidFill>
                <a:latin typeface="Univers" panose="020B0503020202020204" pitchFamily="34" charset="0"/>
              </a:rPr>
              <a:t>Memory-related errors where action is forgotten/omitted</a:t>
            </a:r>
          </a:p>
        </p:txBody>
      </p:sp>
      <p:sp>
        <p:nvSpPr>
          <p:cNvPr id="11" name="Rectangle: Rounded Corners 10">
            <a:extLst>
              <a:ext uri="{FF2B5EF4-FFF2-40B4-BE49-F238E27FC236}">
                <a16:creationId xmlns:a16="http://schemas.microsoft.com/office/drawing/2014/main" id="{59D4CAA0-BCA5-DE81-3C02-33D9299FDA8E}"/>
              </a:ext>
            </a:extLst>
          </p:cNvPr>
          <p:cNvSpPr/>
          <p:nvPr/>
        </p:nvSpPr>
        <p:spPr>
          <a:xfrm>
            <a:off x="3016898" y="3429000"/>
            <a:ext cx="2341983" cy="1198984"/>
          </a:xfrm>
          <a:prstGeom prst="roundRect">
            <a:avLst/>
          </a:prstGeom>
          <a:solidFill>
            <a:schemeClr val="accent6">
              <a:lumMod val="60000"/>
              <a:lumOff val="4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t"/>
          <a:lstStyle/>
          <a:p>
            <a:pPr algn="ctr"/>
            <a:r>
              <a:rPr lang="en-GB" sz="1400" b="1" u="sng" dirty="0">
                <a:solidFill>
                  <a:schemeClr val="tx1"/>
                </a:solidFill>
                <a:latin typeface="Univers" panose="020B0503020202020204" pitchFamily="34" charset="0"/>
              </a:rPr>
              <a:t>Mistakes</a:t>
            </a:r>
          </a:p>
          <a:p>
            <a:r>
              <a:rPr lang="en-GB" sz="1400" dirty="0">
                <a:solidFill>
                  <a:schemeClr val="tx1"/>
                </a:solidFill>
                <a:latin typeface="Univers" panose="020B0503020202020204" pitchFamily="34" charset="0"/>
              </a:rPr>
              <a:t>Incorrect knowledge, assumptions, or reasoning</a:t>
            </a:r>
          </a:p>
        </p:txBody>
      </p:sp>
      <p:sp>
        <p:nvSpPr>
          <p:cNvPr id="12" name="Rectangle: Rounded Corners 11">
            <a:extLst>
              <a:ext uri="{FF2B5EF4-FFF2-40B4-BE49-F238E27FC236}">
                <a16:creationId xmlns:a16="http://schemas.microsoft.com/office/drawing/2014/main" id="{364BA570-48C5-55B1-28B2-634735D0C9B1}"/>
              </a:ext>
            </a:extLst>
          </p:cNvPr>
          <p:cNvSpPr/>
          <p:nvPr/>
        </p:nvSpPr>
        <p:spPr>
          <a:xfrm>
            <a:off x="3016898" y="4718788"/>
            <a:ext cx="2341983" cy="1198984"/>
          </a:xfrm>
          <a:prstGeom prst="roundRect">
            <a:avLst/>
          </a:prstGeom>
          <a:solidFill>
            <a:schemeClr val="accent3">
              <a:lumMod val="60000"/>
              <a:lumOff val="4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t"/>
          <a:lstStyle/>
          <a:p>
            <a:pPr algn="ctr"/>
            <a:r>
              <a:rPr lang="en-GB" sz="1400" b="1" u="sng" dirty="0">
                <a:solidFill>
                  <a:schemeClr val="tx1"/>
                </a:solidFill>
                <a:latin typeface="Univers" panose="020B0503020202020204" pitchFamily="34" charset="0"/>
              </a:rPr>
              <a:t>Violations</a:t>
            </a:r>
          </a:p>
          <a:p>
            <a:r>
              <a:rPr lang="en-GB" sz="1400" dirty="0">
                <a:solidFill>
                  <a:schemeClr val="tx1"/>
                </a:solidFill>
                <a:latin typeface="Univers" panose="020B0503020202020204" pitchFamily="34" charset="0"/>
              </a:rPr>
              <a:t>Deliberate deviations from rules or procedures</a:t>
            </a:r>
          </a:p>
        </p:txBody>
      </p:sp>
    </p:spTree>
    <p:extLst>
      <p:ext uri="{BB962C8B-B14F-4D97-AF65-F5344CB8AC3E}">
        <p14:creationId xmlns:p14="http://schemas.microsoft.com/office/powerpoint/2010/main" val="3699568198"/>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7AA0C77-D845-3BA4-EE31-4DD701DE003D}"/>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1AAC8230-EE10-7D81-5BC0-288AA78F4A1D}"/>
              </a:ext>
            </a:extLst>
          </p:cNvPr>
          <p:cNvSpPr>
            <a:spLocks noGrp="1"/>
          </p:cNvSpPr>
          <p:nvPr>
            <p:ph type="title"/>
          </p:nvPr>
        </p:nvSpPr>
        <p:spPr/>
        <p:txBody>
          <a:bodyPr/>
          <a:lstStyle/>
          <a:p>
            <a:r>
              <a:rPr lang="en-GB" dirty="0"/>
              <a:t>HRA - Exercise</a:t>
            </a:r>
          </a:p>
        </p:txBody>
      </p:sp>
      <p:graphicFrame>
        <p:nvGraphicFramePr>
          <p:cNvPr id="6" name="Table 5">
            <a:extLst>
              <a:ext uri="{FF2B5EF4-FFF2-40B4-BE49-F238E27FC236}">
                <a16:creationId xmlns:a16="http://schemas.microsoft.com/office/drawing/2014/main" id="{83F1F0B5-1673-9D9D-5817-D22B9249785C}"/>
              </a:ext>
            </a:extLst>
          </p:cNvPr>
          <p:cNvGraphicFramePr>
            <a:graphicFrameLocks noGrp="1"/>
          </p:cNvGraphicFramePr>
          <p:nvPr/>
        </p:nvGraphicFramePr>
        <p:xfrm>
          <a:off x="838200" y="1914208"/>
          <a:ext cx="10515601" cy="3394909"/>
        </p:xfrm>
        <a:graphic>
          <a:graphicData uri="http://schemas.openxmlformats.org/drawingml/2006/table">
            <a:tbl>
              <a:tblPr>
                <a:tableStyleId>{5940675A-B579-460E-94D1-54222C63F5DA}</a:tableStyleId>
              </a:tblPr>
              <a:tblGrid>
                <a:gridCol w="1597090">
                  <a:extLst>
                    <a:ext uri="{9D8B030D-6E8A-4147-A177-3AD203B41FA5}">
                      <a16:colId xmlns:a16="http://schemas.microsoft.com/office/drawing/2014/main" val="905071468"/>
                    </a:ext>
                  </a:extLst>
                </a:gridCol>
                <a:gridCol w="1686132">
                  <a:extLst>
                    <a:ext uri="{9D8B030D-6E8A-4147-A177-3AD203B41FA5}">
                      <a16:colId xmlns:a16="http://schemas.microsoft.com/office/drawing/2014/main" val="1620169806"/>
                    </a:ext>
                  </a:extLst>
                </a:gridCol>
                <a:gridCol w="1734532">
                  <a:extLst>
                    <a:ext uri="{9D8B030D-6E8A-4147-A177-3AD203B41FA5}">
                      <a16:colId xmlns:a16="http://schemas.microsoft.com/office/drawing/2014/main" val="1864930535"/>
                    </a:ext>
                  </a:extLst>
                </a:gridCol>
                <a:gridCol w="1780993">
                  <a:extLst>
                    <a:ext uri="{9D8B030D-6E8A-4147-A177-3AD203B41FA5}">
                      <a16:colId xmlns:a16="http://schemas.microsoft.com/office/drawing/2014/main" val="4080751471"/>
                    </a:ext>
                  </a:extLst>
                </a:gridCol>
                <a:gridCol w="1858427">
                  <a:extLst>
                    <a:ext uri="{9D8B030D-6E8A-4147-A177-3AD203B41FA5}">
                      <a16:colId xmlns:a16="http://schemas.microsoft.com/office/drawing/2014/main" val="1180301314"/>
                    </a:ext>
                  </a:extLst>
                </a:gridCol>
                <a:gridCol w="1858427">
                  <a:extLst>
                    <a:ext uri="{9D8B030D-6E8A-4147-A177-3AD203B41FA5}">
                      <a16:colId xmlns:a16="http://schemas.microsoft.com/office/drawing/2014/main" val="2759702822"/>
                    </a:ext>
                  </a:extLst>
                </a:gridCol>
              </a:tblGrid>
              <a:tr h="1293704">
                <a:tc>
                  <a:txBody>
                    <a:bodyPr/>
                    <a:lstStyle/>
                    <a:p>
                      <a:pPr algn="l" fontAlgn="b"/>
                      <a:r>
                        <a:rPr lang="en-GB" sz="1600" u="none" strike="noStrike" dirty="0">
                          <a:effectLst/>
                        </a:rPr>
                        <a:t>Task Step</a:t>
                      </a:r>
                      <a:endParaRPr lang="en-GB" sz="1600" b="0" i="0" u="none" strike="noStrike" dirty="0">
                        <a:solidFill>
                          <a:srgbClr val="000000"/>
                        </a:solidFill>
                        <a:effectLst/>
                        <a:latin typeface="Aptos Narrow" panose="020B0004020202020204" pitchFamily="34" charset="0"/>
                      </a:endParaRPr>
                    </a:p>
                  </a:txBody>
                  <a:tcPr marL="7620" marR="7620" marT="7620" marB="0" anchor="ctr"/>
                </a:tc>
                <a:tc>
                  <a:txBody>
                    <a:bodyPr/>
                    <a:lstStyle/>
                    <a:p>
                      <a:pPr algn="l" fontAlgn="b"/>
                      <a:r>
                        <a:rPr lang="en-GB" sz="1600" u="none" strike="noStrike" dirty="0">
                          <a:effectLst/>
                        </a:rPr>
                        <a:t>Likely Human  Failures</a:t>
                      </a:r>
                      <a:endParaRPr lang="en-GB" sz="1600" b="0" i="0" u="none" strike="noStrike" dirty="0">
                        <a:solidFill>
                          <a:srgbClr val="000000"/>
                        </a:solidFill>
                        <a:effectLst/>
                        <a:latin typeface="Aptos Narrow" panose="020B0004020202020204" pitchFamily="34" charset="0"/>
                      </a:endParaRPr>
                    </a:p>
                  </a:txBody>
                  <a:tcPr marL="7620" marR="7620" marT="7620" marB="0" anchor="ctr"/>
                </a:tc>
                <a:tc>
                  <a:txBody>
                    <a:bodyPr/>
                    <a:lstStyle/>
                    <a:p>
                      <a:pPr algn="l" fontAlgn="b"/>
                      <a:r>
                        <a:rPr lang="en-GB" sz="1600" u="none" strike="noStrike">
                          <a:effectLst/>
                        </a:rPr>
                        <a:t>Potential to recover</a:t>
                      </a:r>
                      <a:endParaRPr lang="en-GB" sz="1600" b="0" i="0" u="none" strike="noStrike">
                        <a:solidFill>
                          <a:srgbClr val="000000"/>
                        </a:solidFill>
                        <a:effectLst/>
                        <a:latin typeface="Aptos Narrow" panose="020B0004020202020204" pitchFamily="34" charset="0"/>
                      </a:endParaRPr>
                    </a:p>
                  </a:txBody>
                  <a:tcPr marL="7620" marR="7620" marT="7620" marB="0" anchor="ctr"/>
                </a:tc>
                <a:tc>
                  <a:txBody>
                    <a:bodyPr/>
                    <a:lstStyle/>
                    <a:p>
                      <a:pPr algn="l" fontAlgn="b"/>
                      <a:r>
                        <a:rPr lang="en-GB" sz="1600" u="none" strike="noStrike" dirty="0">
                          <a:effectLst/>
                        </a:rPr>
                        <a:t>Potential consequences</a:t>
                      </a:r>
                      <a:endParaRPr lang="en-GB" sz="1600" b="0" i="0" u="none" strike="noStrike" dirty="0">
                        <a:solidFill>
                          <a:srgbClr val="000000"/>
                        </a:solidFill>
                        <a:effectLst/>
                        <a:latin typeface="Aptos Narrow" panose="020B0004020202020204" pitchFamily="34" charset="0"/>
                      </a:endParaRPr>
                    </a:p>
                  </a:txBody>
                  <a:tcPr marL="7620" marR="7620" marT="7620" marB="0" anchor="ctr"/>
                </a:tc>
                <a:tc>
                  <a:txBody>
                    <a:bodyPr/>
                    <a:lstStyle/>
                    <a:p>
                      <a:pPr algn="l" fontAlgn="b"/>
                      <a:r>
                        <a:rPr lang="en-US" sz="1600" u="none" strike="noStrike" dirty="0">
                          <a:effectLst/>
                        </a:rPr>
                        <a:t>Measures to prevent the failure from occurring</a:t>
                      </a:r>
                      <a:endParaRPr lang="en-US" sz="1600" b="0" i="0" u="none" strike="noStrike" dirty="0">
                        <a:solidFill>
                          <a:srgbClr val="000000"/>
                        </a:solidFill>
                        <a:effectLst/>
                        <a:latin typeface="Aptos Narrow" panose="020B0004020202020204" pitchFamily="34" charset="0"/>
                      </a:endParaRPr>
                    </a:p>
                  </a:txBody>
                  <a:tcPr marL="7620" marR="7620" marT="7620" marB="0" anchor="ctr"/>
                </a:tc>
                <a:tc>
                  <a:txBody>
                    <a:bodyPr/>
                    <a:lstStyle/>
                    <a:p>
                      <a:pPr algn="l" fontAlgn="b"/>
                      <a:r>
                        <a:rPr lang="en-US" sz="1600" u="none" strike="noStrike" dirty="0">
                          <a:effectLst/>
                        </a:rPr>
                        <a:t>Measures to reduce the consequences or improve recovery potential</a:t>
                      </a:r>
                      <a:endParaRPr lang="en-US" sz="1600" b="0" i="0" u="none" strike="noStrike" dirty="0">
                        <a:solidFill>
                          <a:srgbClr val="000000"/>
                        </a:solidFill>
                        <a:effectLst/>
                        <a:latin typeface="Aptos Narrow" panose="020B0004020202020204" pitchFamily="34" charset="0"/>
                      </a:endParaRPr>
                    </a:p>
                  </a:txBody>
                  <a:tcPr marL="7620" marR="7620" marT="7620" marB="0" anchor="ctr"/>
                </a:tc>
                <a:extLst>
                  <a:ext uri="{0D108BD9-81ED-4DB2-BD59-A6C34878D82A}">
                    <a16:rowId xmlns:a16="http://schemas.microsoft.com/office/drawing/2014/main" val="913846252"/>
                  </a:ext>
                </a:extLst>
              </a:tr>
              <a:tr h="420241">
                <a:tc>
                  <a:txBody>
                    <a:bodyPr/>
                    <a:lstStyle/>
                    <a:p>
                      <a:pPr algn="l" fontAlgn="b"/>
                      <a:endParaRPr lang="en-GB" sz="1600" b="0" i="0" u="none" strike="noStrike">
                        <a:solidFill>
                          <a:srgbClr val="000000"/>
                        </a:solidFill>
                        <a:effectLst/>
                        <a:latin typeface="Aptos Narrow" panose="020B0004020202020204" pitchFamily="34" charset="0"/>
                      </a:endParaRPr>
                    </a:p>
                  </a:txBody>
                  <a:tcPr marL="7620" marR="7620" marT="7620" marB="0" anchor="b"/>
                </a:tc>
                <a:tc>
                  <a:txBody>
                    <a:bodyPr/>
                    <a:lstStyle/>
                    <a:p>
                      <a:pPr algn="l" fontAlgn="b"/>
                      <a:endParaRPr lang="en-GB" sz="1600" b="0" i="0" u="none" strike="noStrike">
                        <a:solidFill>
                          <a:srgbClr val="000000"/>
                        </a:solidFill>
                        <a:effectLst/>
                        <a:latin typeface="Aptos Narrow" panose="020B0004020202020204" pitchFamily="34" charset="0"/>
                      </a:endParaRPr>
                    </a:p>
                  </a:txBody>
                  <a:tcPr marL="7620" marR="7620" marT="7620" marB="0" anchor="b"/>
                </a:tc>
                <a:tc>
                  <a:txBody>
                    <a:bodyPr/>
                    <a:lstStyle/>
                    <a:p>
                      <a:pPr algn="l" fontAlgn="b"/>
                      <a:endParaRPr lang="en-GB" sz="1600" b="0" i="0" u="none" strike="noStrike">
                        <a:solidFill>
                          <a:srgbClr val="000000"/>
                        </a:solidFill>
                        <a:effectLst/>
                        <a:latin typeface="Aptos Narrow" panose="020B0004020202020204" pitchFamily="34" charset="0"/>
                      </a:endParaRPr>
                    </a:p>
                  </a:txBody>
                  <a:tcPr marL="7620" marR="7620" marT="7620" marB="0" anchor="b"/>
                </a:tc>
                <a:tc>
                  <a:txBody>
                    <a:bodyPr/>
                    <a:lstStyle/>
                    <a:p>
                      <a:pPr algn="l" fontAlgn="b"/>
                      <a:endParaRPr lang="en-GB" sz="1600" b="0" i="0" u="none" strike="noStrike">
                        <a:solidFill>
                          <a:srgbClr val="000000"/>
                        </a:solidFill>
                        <a:effectLst/>
                        <a:latin typeface="Aptos Narrow" panose="020B0004020202020204" pitchFamily="34" charset="0"/>
                      </a:endParaRPr>
                    </a:p>
                  </a:txBody>
                  <a:tcPr marL="7620" marR="7620" marT="7620" marB="0" anchor="b"/>
                </a:tc>
                <a:tc>
                  <a:txBody>
                    <a:bodyPr/>
                    <a:lstStyle/>
                    <a:p>
                      <a:pPr algn="l" fontAlgn="b"/>
                      <a:endParaRPr lang="en-GB" sz="1600" b="0" i="0" u="none" strike="noStrike">
                        <a:solidFill>
                          <a:srgbClr val="000000"/>
                        </a:solidFill>
                        <a:effectLst/>
                        <a:latin typeface="Aptos Narrow" panose="020B0004020202020204" pitchFamily="34" charset="0"/>
                      </a:endParaRPr>
                    </a:p>
                  </a:txBody>
                  <a:tcPr marL="7620" marR="7620" marT="7620" marB="0" anchor="b"/>
                </a:tc>
                <a:tc>
                  <a:txBody>
                    <a:bodyPr/>
                    <a:lstStyle/>
                    <a:p>
                      <a:pPr algn="l" fontAlgn="b"/>
                      <a:endParaRPr lang="en-GB" sz="1600" b="0" i="0" u="none" strike="noStrike">
                        <a:solidFill>
                          <a:srgbClr val="000000"/>
                        </a:solidFill>
                        <a:effectLst/>
                        <a:latin typeface="Aptos Narrow" panose="020B0004020202020204" pitchFamily="34" charset="0"/>
                      </a:endParaRPr>
                    </a:p>
                  </a:txBody>
                  <a:tcPr marL="7620" marR="7620" marT="7620" marB="0" anchor="b"/>
                </a:tc>
                <a:extLst>
                  <a:ext uri="{0D108BD9-81ED-4DB2-BD59-A6C34878D82A}">
                    <a16:rowId xmlns:a16="http://schemas.microsoft.com/office/drawing/2014/main" val="1266277580"/>
                  </a:ext>
                </a:extLst>
              </a:tr>
              <a:tr h="420241">
                <a:tc>
                  <a:txBody>
                    <a:bodyPr/>
                    <a:lstStyle/>
                    <a:p>
                      <a:pPr algn="l" fontAlgn="b"/>
                      <a:endParaRPr lang="en-GB" sz="1600" b="0" i="0" u="none" strike="noStrike">
                        <a:solidFill>
                          <a:srgbClr val="000000"/>
                        </a:solidFill>
                        <a:effectLst/>
                        <a:latin typeface="Aptos Narrow" panose="020B0004020202020204" pitchFamily="34" charset="0"/>
                      </a:endParaRPr>
                    </a:p>
                  </a:txBody>
                  <a:tcPr marL="7620" marR="7620" marT="7620" marB="0" anchor="b"/>
                </a:tc>
                <a:tc>
                  <a:txBody>
                    <a:bodyPr/>
                    <a:lstStyle/>
                    <a:p>
                      <a:pPr algn="l" fontAlgn="b"/>
                      <a:endParaRPr lang="en-GB" sz="1600" b="0" i="0" u="none" strike="noStrike">
                        <a:solidFill>
                          <a:srgbClr val="000000"/>
                        </a:solidFill>
                        <a:effectLst/>
                        <a:latin typeface="Aptos Narrow" panose="020B0004020202020204" pitchFamily="34" charset="0"/>
                      </a:endParaRPr>
                    </a:p>
                  </a:txBody>
                  <a:tcPr marL="7620" marR="7620" marT="7620" marB="0" anchor="b"/>
                </a:tc>
                <a:tc>
                  <a:txBody>
                    <a:bodyPr/>
                    <a:lstStyle/>
                    <a:p>
                      <a:pPr algn="l" fontAlgn="b"/>
                      <a:endParaRPr lang="en-GB" sz="1600" b="0" i="0" u="none" strike="noStrike">
                        <a:solidFill>
                          <a:srgbClr val="000000"/>
                        </a:solidFill>
                        <a:effectLst/>
                        <a:latin typeface="Aptos Narrow" panose="020B0004020202020204" pitchFamily="34" charset="0"/>
                      </a:endParaRPr>
                    </a:p>
                  </a:txBody>
                  <a:tcPr marL="7620" marR="7620" marT="7620" marB="0" anchor="b"/>
                </a:tc>
                <a:tc>
                  <a:txBody>
                    <a:bodyPr/>
                    <a:lstStyle/>
                    <a:p>
                      <a:pPr algn="l" fontAlgn="b"/>
                      <a:endParaRPr lang="en-GB" sz="1600" b="0" i="0" u="none" strike="noStrike">
                        <a:solidFill>
                          <a:srgbClr val="000000"/>
                        </a:solidFill>
                        <a:effectLst/>
                        <a:latin typeface="Aptos Narrow" panose="020B0004020202020204" pitchFamily="34" charset="0"/>
                      </a:endParaRPr>
                    </a:p>
                  </a:txBody>
                  <a:tcPr marL="7620" marR="7620" marT="7620" marB="0" anchor="b"/>
                </a:tc>
                <a:tc>
                  <a:txBody>
                    <a:bodyPr/>
                    <a:lstStyle/>
                    <a:p>
                      <a:pPr algn="l" fontAlgn="b"/>
                      <a:endParaRPr lang="en-GB" sz="1600" b="0" i="0" u="none" strike="noStrike">
                        <a:solidFill>
                          <a:srgbClr val="000000"/>
                        </a:solidFill>
                        <a:effectLst/>
                        <a:latin typeface="Aptos Narrow" panose="020B0004020202020204" pitchFamily="34" charset="0"/>
                      </a:endParaRPr>
                    </a:p>
                  </a:txBody>
                  <a:tcPr marL="7620" marR="7620" marT="7620" marB="0" anchor="b"/>
                </a:tc>
                <a:tc>
                  <a:txBody>
                    <a:bodyPr/>
                    <a:lstStyle/>
                    <a:p>
                      <a:pPr algn="l" fontAlgn="b"/>
                      <a:endParaRPr lang="en-GB" sz="1600" b="0" i="0" u="none" strike="noStrike">
                        <a:solidFill>
                          <a:srgbClr val="000000"/>
                        </a:solidFill>
                        <a:effectLst/>
                        <a:latin typeface="Aptos Narrow" panose="020B0004020202020204" pitchFamily="34" charset="0"/>
                      </a:endParaRPr>
                    </a:p>
                  </a:txBody>
                  <a:tcPr marL="7620" marR="7620" marT="7620" marB="0" anchor="b"/>
                </a:tc>
                <a:extLst>
                  <a:ext uri="{0D108BD9-81ED-4DB2-BD59-A6C34878D82A}">
                    <a16:rowId xmlns:a16="http://schemas.microsoft.com/office/drawing/2014/main" val="590682844"/>
                  </a:ext>
                </a:extLst>
              </a:tr>
              <a:tr h="420241">
                <a:tc>
                  <a:txBody>
                    <a:bodyPr/>
                    <a:lstStyle/>
                    <a:p>
                      <a:pPr algn="l" fontAlgn="b"/>
                      <a:endParaRPr lang="en-GB" sz="1600" b="0" i="0" u="none" strike="noStrike">
                        <a:solidFill>
                          <a:srgbClr val="000000"/>
                        </a:solidFill>
                        <a:effectLst/>
                        <a:latin typeface="Aptos Narrow" panose="020B0004020202020204" pitchFamily="34" charset="0"/>
                      </a:endParaRPr>
                    </a:p>
                  </a:txBody>
                  <a:tcPr marL="7620" marR="7620" marT="7620" marB="0" anchor="b"/>
                </a:tc>
                <a:tc>
                  <a:txBody>
                    <a:bodyPr/>
                    <a:lstStyle/>
                    <a:p>
                      <a:pPr algn="l" fontAlgn="b"/>
                      <a:endParaRPr lang="en-GB" sz="1600" b="0" i="0" u="none" strike="noStrike">
                        <a:solidFill>
                          <a:srgbClr val="000000"/>
                        </a:solidFill>
                        <a:effectLst/>
                        <a:latin typeface="Aptos Narrow" panose="020B0004020202020204" pitchFamily="34" charset="0"/>
                      </a:endParaRPr>
                    </a:p>
                  </a:txBody>
                  <a:tcPr marL="7620" marR="7620" marT="7620" marB="0" anchor="b"/>
                </a:tc>
                <a:tc>
                  <a:txBody>
                    <a:bodyPr/>
                    <a:lstStyle/>
                    <a:p>
                      <a:pPr algn="l" fontAlgn="b"/>
                      <a:endParaRPr lang="en-GB" sz="1600" b="0" i="0" u="none" strike="noStrike">
                        <a:solidFill>
                          <a:srgbClr val="000000"/>
                        </a:solidFill>
                        <a:effectLst/>
                        <a:latin typeface="Aptos Narrow" panose="020B0004020202020204" pitchFamily="34" charset="0"/>
                      </a:endParaRPr>
                    </a:p>
                  </a:txBody>
                  <a:tcPr marL="7620" marR="7620" marT="7620" marB="0" anchor="b"/>
                </a:tc>
                <a:tc>
                  <a:txBody>
                    <a:bodyPr/>
                    <a:lstStyle/>
                    <a:p>
                      <a:pPr algn="l" fontAlgn="b"/>
                      <a:endParaRPr lang="en-GB" sz="1600" b="0" i="0" u="none" strike="noStrike">
                        <a:solidFill>
                          <a:srgbClr val="000000"/>
                        </a:solidFill>
                        <a:effectLst/>
                        <a:latin typeface="Aptos Narrow" panose="020B0004020202020204" pitchFamily="34" charset="0"/>
                      </a:endParaRPr>
                    </a:p>
                  </a:txBody>
                  <a:tcPr marL="7620" marR="7620" marT="7620" marB="0" anchor="b"/>
                </a:tc>
                <a:tc>
                  <a:txBody>
                    <a:bodyPr/>
                    <a:lstStyle/>
                    <a:p>
                      <a:pPr algn="l" fontAlgn="b"/>
                      <a:endParaRPr lang="en-GB" sz="1600" b="0" i="0" u="none" strike="noStrike">
                        <a:solidFill>
                          <a:srgbClr val="000000"/>
                        </a:solidFill>
                        <a:effectLst/>
                        <a:latin typeface="Aptos Narrow" panose="020B0004020202020204" pitchFamily="34" charset="0"/>
                      </a:endParaRPr>
                    </a:p>
                  </a:txBody>
                  <a:tcPr marL="7620" marR="7620" marT="7620" marB="0" anchor="b"/>
                </a:tc>
                <a:tc>
                  <a:txBody>
                    <a:bodyPr/>
                    <a:lstStyle/>
                    <a:p>
                      <a:pPr algn="l" fontAlgn="b"/>
                      <a:endParaRPr lang="en-GB" sz="1600" b="0" i="0" u="none" strike="noStrike">
                        <a:solidFill>
                          <a:srgbClr val="000000"/>
                        </a:solidFill>
                        <a:effectLst/>
                        <a:latin typeface="Aptos Narrow" panose="020B0004020202020204" pitchFamily="34" charset="0"/>
                      </a:endParaRPr>
                    </a:p>
                  </a:txBody>
                  <a:tcPr marL="7620" marR="7620" marT="7620" marB="0" anchor="b"/>
                </a:tc>
                <a:extLst>
                  <a:ext uri="{0D108BD9-81ED-4DB2-BD59-A6C34878D82A}">
                    <a16:rowId xmlns:a16="http://schemas.microsoft.com/office/drawing/2014/main" val="2694031547"/>
                  </a:ext>
                </a:extLst>
              </a:tr>
              <a:tr h="420241">
                <a:tc>
                  <a:txBody>
                    <a:bodyPr/>
                    <a:lstStyle/>
                    <a:p>
                      <a:pPr algn="l" fontAlgn="b"/>
                      <a:endParaRPr lang="en-GB" sz="1600" b="0" i="0" u="none" strike="noStrike">
                        <a:solidFill>
                          <a:srgbClr val="000000"/>
                        </a:solidFill>
                        <a:effectLst/>
                        <a:latin typeface="Aptos Narrow" panose="020B0004020202020204" pitchFamily="34" charset="0"/>
                      </a:endParaRPr>
                    </a:p>
                  </a:txBody>
                  <a:tcPr marL="7620" marR="7620" marT="7620" marB="0" anchor="b"/>
                </a:tc>
                <a:tc>
                  <a:txBody>
                    <a:bodyPr/>
                    <a:lstStyle/>
                    <a:p>
                      <a:pPr algn="l" fontAlgn="b"/>
                      <a:endParaRPr lang="en-GB" sz="1600" b="0" i="0" u="none" strike="noStrike">
                        <a:solidFill>
                          <a:srgbClr val="000000"/>
                        </a:solidFill>
                        <a:effectLst/>
                        <a:latin typeface="Aptos Narrow" panose="020B0004020202020204" pitchFamily="34" charset="0"/>
                      </a:endParaRPr>
                    </a:p>
                  </a:txBody>
                  <a:tcPr marL="7620" marR="7620" marT="7620" marB="0" anchor="b"/>
                </a:tc>
                <a:tc>
                  <a:txBody>
                    <a:bodyPr/>
                    <a:lstStyle/>
                    <a:p>
                      <a:pPr algn="l" fontAlgn="b"/>
                      <a:endParaRPr lang="en-GB" sz="1600" b="0" i="0" u="none" strike="noStrike">
                        <a:solidFill>
                          <a:srgbClr val="000000"/>
                        </a:solidFill>
                        <a:effectLst/>
                        <a:latin typeface="Aptos Narrow" panose="020B0004020202020204" pitchFamily="34" charset="0"/>
                      </a:endParaRPr>
                    </a:p>
                  </a:txBody>
                  <a:tcPr marL="7620" marR="7620" marT="7620" marB="0" anchor="b"/>
                </a:tc>
                <a:tc>
                  <a:txBody>
                    <a:bodyPr/>
                    <a:lstStyle/>
                    <a:p>
                      <a:pPr algn="l" fontAlgn="b"/>
                      <a:endParaRPr lang="en-GB" sz="1600" b="0" i="0" u="none" strike="noStrike">
                        <a:solidFill>
                          <a:srgbClr val="000000"/>
                        </a:solidFill>
                        <a:effectLst/>
                        <a:latin typeface="Aptos Narrow" panose="020B0004020202020204" pitchFamily="34" charset="0"/>
                      </a:endParaRPr>
                    </a:p>
                  </a:txBody>
                  <a:tcPr marL="7620" marR="7620" marT="7620" marB="0" anchor="b"/>
                </a:tc>
                <a:tc>
                  <a:txBody>
                    <a:bodyPr/>
                    <a:lstStyle/>
                    <a:p>
                      <a:pPr algn="l" fontAlgn="b"/>
                      <a:endParaRPr lang="en-GB" sz="1600" b="0" i="0" u="none" strike="noStrike">
                        <a:solidFill>
                          <a:srgbClr val="000000"/>
                        </a:solidFill>
                        <a:effectLst/>
                        <a:latin typeface="Aptos Narrow" panose="020B0004020202020204" pitchFamily="34" charset="0"/>
                      </a:endParaRPr>
                    </a:p>
                  </a:txBody>
                  <a:tcPr marL="7620" marR="7620" marT="7620" marB="0" anchor="b"/>
                </a:tc>
                <a:tc>
                  <a:txBody>
                    <a:bodyPr/>
                    <a:lstStyle/>
                    <a:p>
                      <a:pPr algn="l" fontAlgn="b"/>
                      <a:endParaRPr lang="en-GB" sz="1600" b="0" i="0" u="none" strike="noStrike">
                        <a:solidFill>
                          <a:srgbClr val="000000"/>
                        </a:solidFill>
                        <a:effectLst/>
                        <a:latin typeface="Aptos Narrow" panose="020B0004020202020204" pitchFamily="34" charset="0"/>
                      </a:endParaRPr>
                    </a:p>
                  </a:txBody>
                  <a:tcPr marL="7620" marR="7620" marT="7620" marB="0" anchor="b"/>
                </a:tc>
                <a:extLst>
                  <a:ext uri="{0D108BD9-81ED-4DB2-BD59-A6C34878D82A}">
                    <a16:rowId xmlns:a16="http://schemas.microsoft.com/office/drawing/2014/main" val="1610817118"/>
                  </a:ext>
                </a:extLst>
              </a:tr>
              <a:tr h="420241">
                <a:tc>
                  <a:txBody>
                    <a:bodyPr/>
                    <a:lstStyle/>
                    <a:p>
                      <a:pPr algn="l" fontAlgn="b"/>
                      <a:endParaRPr lang="en-GB" sz="1600" b="0" i="0" u="none" strike="noStrike">
                        <a:solidFill>
                          <a:srgbClr val="000000"/>
                        </a:solidFill>
                        <a:effectLst/>
                        <a:latin typeface="Aptos Narrow" panose="020B0004020202020204" pitchFamily="34" charset="0"/>
                      </a:endParaRPr>
                    </a:p>
                  </a:txBody>
                  <a:tcPr marL="7620" marR="7620" marT="7620" marB="0" anchor="b"/>
                </a:tc>
                <a:tc>
                  <a:txBody>
                    <a:bodyPr/>
                    <a:lstStyle/>
                    <a:p>
                      <a:pPr algn="l" fontAlgn="b"/>
                      <a:endParaRPr lang="en-GB" sz="1600" b="0" i="0" u="none" strike="noStrike">
                        <a:solidFill>
                          <a:srgbClr val="000000"/>
                        </a:solidFill>
                        <a:effectLst/>
                        <a:latin typeface="Aptos Narrow" panose="020B0004020202020204" pitchFamily="34" charset="0"/>
                      </a:endParaRPr>
                    </a:p>
                  </a:txBody>
                  <a:tcPr marL="7620" marR="7620" marT="7620" marB="0" anchor="b"/>
                </a:tc>
                <a:tc>
                  <a:txBody>
                    <a:bodyPr/>
                    <a:lstStyle/>
                    <a:p>
                      <a:pPr algn="l" fontAlgn="b"/>
                      <a:endParaRPr lang="en-GB" sz="1600" b="0" i="0" u="none" strike="noStrike">
                        <a:solidFill>
                          <a:srgbClr val="000000"/>
                        </a:solidFill>
                        <a:effectLst/>
                        <a:latin typeface="Aptos Narrow" panose="020B0004020202020204" pitchFamily="34" charset="0"/>
                      </a:endParaRPr>
                    </a:p>
                  </a:txBody>
                  <a:tcPr marL="7620" marR="7620" marT="7620" marB="0" anchor="b"/>
                </a:tc>
                <a:tc>
                  <a:txBody>
                    <a:bodyPr/>
                    <a:lstStyle/>
                    <a:p>
                      <a:pPr algn="l" fontAlgn="b"/>
                      <a:endParaRPr lang="en-GB" sz="1600" b="0" i="0" u="none" strike="noStrike" dirty="0">
                        <a:solidFill>
                          <a:srgbClr val="000000"/>
                        </a:solidFill>
                        <a:effectLst/>
                        <a:latin typeface="Aptos Narrow" panose="020B0004020202020204" pitchFamily="34" charset="0"/>
                      </a:endParaRPr>
                    </a:p>
                  </a:txBody>
                  <a:tcPr marL="7620" marR="7620" marT="7620" marB="0" anchor="b"/>
                </a:tc>
                <a:tc>
                  <a:txBody>
                    <a:bodyPr/>
                    <a:lstStyle/>
                    <a:p>
                      <a:pPr algn="l" fontAlgn="b"/>
                      <a:endParaRPr lang="en-GB" sz="1600" b="0" i="0" u="none" strike="noStrike">
                        <a:solidFill>
                          <a:srgbClr val="000000"/>
                        </a:solidFill>
                        <a:effectLst/>
                        <a:latin typeface="Aptos Narrow" panose="020B0004020202020204" pitchFamily="34" charset="0"/>
                      </a:endParaRPr>
                    </a:p>
                  </a:txBody>
                  <a:tcPr marL="7620" marR="7620" marT="7620" marB="0" anchor="b"/>
                </a:tc>
                <a:tc>
                  <a:txBody>
                    <a:bodyPr/>
                    <a:lstStyle/>
                    <a:p>
                      <a:pPr algn="l" fontAlgn="b"/>
                      <a:endParaRPr lang="en-GB" sz="1600" b="0" i="0" u="none" strike="noStrike" dirty="0">
                        <a:solidFill>
                          <a:srgbClr val="000000"/>
                        </a:solidFill>
                        <a:effectLst/>
                        <a:latin typeface="Aptos Narrow" panose="020B0004020202020204" pitchFamily="34" charset="0"/>
                      </a:endParaRPr>
                    </a:p>
                  </a:txBody>
                  <a:tcPr marL="7620" marR="7620" marT="7620" marB="0" anchor="b"/>
                </a:tc>
                <a:extLst>
                  <a:ext uri="{0D108BD9-81ED-4DB2-BD59-A6C34878D82A}">
                    <a16:rowId xmlns:a16="http://schemas.microsoft.com/office/drawing/2014/main" val="1123079445"/>
                  </a:ext>
                </a:extLst>
              </a:tr>
            </a:tbl>
          </a:graphicData>
        </a:graphic>
      </p:graphicFrame>
      <p:sp>
        <p:nvSpPr>
          <p:cNvPr id="7" name="Rectangle 6">
            <a:extLst>
              <a:ext uri="{FF2B5EF4-FFF2-40B4-BE49-F238E27FC236}">
                <a16:creationId xmlns:a16="http://schemas.microsoft.com/office/drawing/2014/main" id="{0A0EF4C0-1916-0A9E-05A6-B5475902E03E}"/>
              </a:ext>
            </a:extLst>
          </p:cNvPr>
          <p:cNvSpPr/>
          <p:nvPr/>
        </p:nvSpPr>
        <p:spPr>
          <a:xfrm>
            <a:off x="7574902" y="1577587"/>
            <a:ext cx="3883089" cy="4068150"/>
          </a:xfrm>
          <a:prstGeom prst="rect">
            <a:avLst/>
          </a:prstGeom>
          <a:noFill/>
          <a:ln w="19050">
            <a:solidFill>
              <a:schemeClr val="bg2"/>
            </a:solidFill>
            <a:prstDash val="dash"/>
          </a:ln>
        </p:spPr>
        <p:style>
          <a:lnRef idx="2">
            <a:schemeClr val="accent1">
              <a:shade val="15000"/>
            </a:schemeClr>
          </a:lnRef>
          <a:fillRef idx="1">
            <a:schemeClr val="accent1"/>
          </a:fillRef>
          <a:effectRef idx="0">
            <a:schemeClr val="accent1"/>
          </a:effectRef>
          <a:fontRef idx="minor">
            <a:schemeClr val="lt1"/>
          </a:fontRef>
        </p:style>
        <p:txBody>
          <a:bodyPr rtlCol="0" anchor="t"/>
          <a:lstStyle/>
          <a:p>
            <a:pPr algn="ctr"/>
            <a:endParaRPr lang="en-GB" dirty="0">
              <a:solidFill>
                <a:schemeClr val="tx1"/>
              </a:solidFill>
            </a:endParaRPr>
          </a:p>
        </p:txBody>
      </p:sp>
    </p:spTree>
    <p:extLst>
      <p:ext uri="{BB962C8B-B14F-4D97-AF65-F5344CB8AC3E}">
        <p14:creationId xmlns:p14="http://schemas.microsoft.com/office/powerpoint/2010/main" val="3598756463"/>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AFD1FDD-4371-A40A-B11E-B37F03A9B270}"/>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FBD85614-8C18-382E-89C2-A5D75303998B}"/>
              </a:ext>
            </a:extLst>
          </p:cNvPr>
          <p:cNvSpPr>
            <a:spLocks noGrp="1"/>
          </p:cNvSpPr>
          <p:nvPr>
            <p:ph type="title"/>
          </p:nvPr>
        </p:nvSpPr>
        <p:spPr/>
        <p:txBody>
          <a:bodyPr/>
          <a:lstStyle/>
          <a:p>
            <a:r>
              <a:rPr lang="en-GB" dirty="0"/>
              <a:t>HRA – Quantification</a:t>
            </a:r>
          </a:p>
        </p:txBody>
      </p:sp>
      <p:sp>
        <p:nvSpPr>
          <p:cNvPr id="3" name="Content Placeholder 2">
            <a:extLst>
              <a:ext uri="{FF2B5EF4-FFF2-40B4-BE49-F238E27FC236}">
                <a16:creationId xmlns:a16="http://schemas.microsoft.com/office/drawing/2014/main" id="{A803DFF8-5001-FE9F-1467-5600071F41CB}"/>
              </a:ext>
            </a:extLst>
          </p:cNvPr>
          <p:cNvSpPr>
            <a:spLocks noGrp="1"/>
          </p:cNvSpPr>
          <p:nvPr>
            <p:ph idx="1"/>
          </p:nvPr>
        </p:nvSpPr>
        <p:spPr>
          <a:xfrm>
            <a:off x="838200" y="2005011"/>
            <a:ext cx="10515600" cy="4264343"/>
          </a:xfrm>
        </p:spPr>
        <p:txBody>
          <a:bodyPr>
            <a:normAutofit/>
          </a:bodyPr>
          <a:lstStyle/>
          <a:p>
            <a:r>
              <a:rPr lang="en-GB" sz="1800" dirty="0"/>
              <a:t>Quantification is either used for:</a:t>
            </a:r>
          </a:p>
          <a:p>
            <a:pPr lvl="1">
              <a:buFont typeface="Univers" panose="020B0503020202020204" pitchFamily="34" charset="0"/>
              <a:buChar char="–"/>
            </a:pPr>
            <a:r>
              <a:rPr lang="en-GB" sz="1800" dirty="0"/>
              <a:t>Feeding likelihood of human failure into wider system risk assessment.</a:t>
            </a:r>
          </a:p>
          <a:p>
            <a:pPr lvl="1">
              <a:buFont typeface="Univers" panose="020B0503020202020204" pitchFamily="34" charset="0"/>
              <a:buChar char="–"/>
            </a:pPr>
            <a:r>
              <a:rPr lang="en-GB" sz="1800" dirty="0"/>
              <a:t>Understanding where likelihood of failure sits on the scale from “low” to “high” reliability, with the least reliable being 1 (task fails every time it is attempted) to the limit of human reliability .00002 (1 in every 50,000 opportunities).</a:t>
            </a:r>
          </a:p>
          <a:p>
            <a:pPr lvl="1">
              <a:buFont typeface="Univers" panose="020B0503020202020204" pitchFamily="34" charset="0"/>
              <a:buChar char="–"/>
            </a:pPr>
            <a:endParaRPr lang="en-GB" sz="1800" dirty="0"/>
          </a:p>
          <a:p>
            <a:pPr lvl="1">
              <a:buFont typeface="Univers" panose="020B0503020202020204" pitchFamily="34" charset="0"/>
              <a:buChar char="–"/>
            </a:pPr>
            <a:endParaRPr lang="en-GB" sz="1800" dirty="0"/>
          </a:p>
        </p:txBody>
      </p:sp>
      <p:grpSp>
        <p:nvGrpSpPr>
          <p:cNvPr id="18" name="Group 17">
            <a:extLst>
              <a:ext uri="{FF2B5EF4-FFF2-40B4-BE49-F238E27FC236}">
                <a16:creationId xmlns:a16="http://schemas.microsoft.com/office/drawing/2014/main" id="{B12BB8D9-5019-ECCB-E367-A2D1CDE4F95F}"/>
              </a:ext>
            </a:extLst>
          </p:cNvPr>
          <p:cNvGrpSpPr/>
          <p:nvPr/>
        </p:nvGrpSpPr>
        <p:grpSpPr>
          <a:xfrm>
            <a:off x="3814665" y="4425484"/>
            <a:ext cx="4562670" cy="797060"/>
            <a:chOff x="3526971" y="4141628"/>
            <a:chExt cx="4562670" cy="797060"/>
          </a:xfrm>
        </p:grpSpPr>
        <p:sp>
          <p:nvSpPr>
            <p:cNvPr id="13" name="TextBox 12">
              <a:extLst>
                <a:ext uri="{FF2B5EF4-FFF2-40B4-BE49-F238E27FC236}">
                  <a16:creationId xmlns:a16="http://schemas.microsoft.com/office/drawing/2014/main" id="{EEBAF727-1489-BA2D-B2B5-C06FFD8D6ABB}"/>
                </a:ext>
              </a:extLst>
            </p:cNvPr>
            <p:cNvSpPr txBox="1"/>
            <p:nvPr/>
          </p:nvSpPr>
          <p:spPr>
            <a:xfrm>
              <a:off x="3844211" y="4141628"/>
              <a:ext cx="3928188" cy="369332"/>
            </a:xfrm>
            <a:prstGeom prst="rect">
              <a:avLst/>
            </a:prstGeom>
            <a:noFill/>
          </p:spPr>
          <p:txBody>
            <a:bodyPr wrap="square" rtlCol="0">
              <a:spAutoFit/>
            </a:bodyPr>
            <a:lstStyle/>
            <a:p>
              <a:pPr algn="ctr"/>
              <a:r>
                <a:rPr lang="en-GB" dirty="0"/>
                <a:t>Number of errors occurred</a:t>
              </a:r>
            </a:p>
          </p:txBody>
        </p:sp>
        <p:sp>
          <p:nvSpPr>
            <p:cNvPr id="14" name="TextBox 13">
              <a:extLst>
                <a:ext uri="{FF2B5EF4-FFF2-40B4-BE49-F238E27FC236}">
                  <a16:creationId xmlns:a16="http://schemas.microsoft.com/office/drawing/2014/main" id="{B1179BAB-2974-33FB-2466-3DDB312F1454}"/>
                </a:ext>
              </a:extLst>
            </p:cNvPr>
            <p:cNvSpPr txBox="1"/>
            <p:nvPr/>
          </p:nvSpPr>
          <p:spPr>
            <a:xfrm>
              <a:off x="3699587" y="4569356"/>
              <a:ext cx="4217437" cy="369332"/>
            </a:xfrm>
            <a:prstGeom prst="rect">
              <a:avLst/>
            </a:prstGeom>
            <a:noFill/>
          </p:spPr>
          <p:txBody>
            <a:bodyPr wrap="square" rtlCol="0">
              <a:spAutoFit/>
            </a:bodyPr>
            <a:lstStyle/>
            <a:p>
              <a:pPr algn="ctr"/>
              <a:r>
                <a:rPr lang="en-GB" dirty="0"/>
                <a:t>Number of opportunities for error to occur</a:t>
              </a:r>
            </a:p>
          </p:txBody>
        </p:sp>
        <p:cxnSp>
          <p:nvCxnSpPr>
            <p:cNvPr id="16" name="Straight Connector 15">
              <a:extLst>
                <a:ext uri="{FF2B5EF4-FFF2-40B4-BE49-F238E27FC236}">
                  <a16:creationId xmlns:a16="http://schemas.microsoft.com/office/drawing/2014/main" id="{BD8738ED-4CB5-0AE5-3ED2-97D5F776D425}"/>
                </a:ext>
              </a:extLst>
            </p:cNvPr>
            <p:cNvCxnSpPr>
              <a:cxnSpLocks/>
            </p:cNvCxnSpPr>
            <p:nvPr/>
          </p:nvCxnSpPr>
          <p:spPr>
            <a:xfrm>
              <a:off x="3526971" y="4556362"/>
              <a:ext cx="4562670" cy="12994"/>
            </a:xfrm>
            <a:prstGeom prst="line">
              <a:avLst/>
            </a:prstGeom>
          </p:spPr>
          <p:style>
            <a:lnRef idx="1">
              <a:schemeClr val="accent1"/>
            </a:lnRef>
            <a:fillRef idx="0">
              <a:schemeClr val="accent1"/>
            </a:fillRef>
            <a:effectRef idx="0">
              <a:schemeClr val="accent1"/>
            </a:effectRef>
            <a:fontRef idx="minor">
              <a:schemeClr val="tx1"/>
            </a:fontRef>
          </p:style>
        </p:cxnSp>
      </p:grpSp>
    </p:spTree>
    <p:extLst>
      <p:ext uri="{BB962C8B-B14F-4D97-AF65-F5344CB8AC3E}">
        <p14:creationId xmlns:p14="http://schemas.microsoft.com/office/powerpoint/2010/main" val="1541508626"/>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Rectangle 2"/>
          <p:cNvSpPr>
            <a:spLocks noGrp="1" noChangeArrowheads="1"/>
          </p:cNvSpPr>
          <p:nvPr>
            <p:ph type="title"/>
          </p:nvPr>
        </p:nvSpPr>
        <p:spPr>
          <a:xfrm>
            <a:off x="838200" y="365125"/>
            <a:ext cx="10551160" cy="1616075"/>
          </a:xfrm>
        </p:spPr>
        <p:txBody>
          <a:bodyPr/>
          <a:lstStyle/>
          <a:p>
            <a:r>
              <a:rPr lang="en-GB" altLang="en-US" dirty="0">
                <a:latin typeface="Calibri" panose="020F0502020204030204" pitchFamily="34" charset="0"/>
                <a:ea typeface="ＭＳ Ｐゴシック" panose="020B0600070205080204" pitchFamily="34" charset="-128"/>
                <a:cs typeface="Calibri" panose="020F0502020204030204" pitchFamily="34" charset="0"/>
              </a:rPr>
              <a:t>HRA - Quantification</a:t>
            </a:r>
          </a:p>
        </p:txBody>
      </p:sp>
      <p:sp>
        <p:nvSpPr>
          <p:cNvPr id="12291" name="Rectangle 3"/>
          <p:cNvSpPr>
            <a:spLocks noGrp="1" noChangeArrowheads="1"/>
          </p:cNvSpPr>
          <p:nvPr>
            <p:ph type="body" idx="1"/>
          </p:nvPr>
        </p:nvSpPr>
        <p:spPr>
          <a:xfrm>
            <a:off x="995680" y="2072640"/>
            <a:ext cx="10551160" cy="3667760"/>
          </a:xfrm>
        </p:spPr>
        <p:txBody>
          <a:bodyPr>
            <a:normAutofit fontScale="92500" lnSpcReduction="20000"/>
          </a:bodyPr>
          <a:lstStyle/>
          <a:p>
            <a:r>
              <a:rPr lang="en-GB" altLang="en-US" sz="2000" dirty="0">
                <a:latin typeface="Univers" panose="020B0503020202020204" pitchFamily="34" charset="0"/>
                <a:ea typeface="ＭＳ Ｐゴシック" panose="020B0600070205080204" pitchFamily="34" charset="-128"/>
                <a:cs typeface="Calibri" panose="020F0502020204030204" pitchFamily="34" charset="0"/>
              </a:rPr>
              <a:t>It is generally easier to collect error occurred data than data on opportunities for errors to occur.</a:t>
            </a:r>
          </a:p>
          <a:p>
            <a:r>
              <a:rPr lang="en-GB" altLang="en-US" sz="2000" dirty="0">
                <a:latin typeface="Univers" panose="020B0503020202020204" pitchFamily="34" charset="0"/>
                <a:ea typeface="ＭＳ Ｐゴシック" panose="020B0600070205080204" pitchFamily="34" charset="-128"/>
                <a:cs typeface="Calibri" panose="020F0502020204030204" pitchFamily="34" charset="0"/>
              </a:rPr>
              <a:t>Why is it important to know the number of opportunities for error?</a:t>
            </a:r>
          </a:p>
          <a:p>
            <a:pPr marL="0" indent="0">
              <a:buNone/>
            </a:pPr>
            <a:endParaRPr lang="en-GB" altLang="en-US" sz="2000" dirty="0">
              <a:latin typeface="Univers" panose="020B0503020202020204" pitchFamily="34" charset="0"/>
              <a:ea typeface="ＭＳ Ｐゴシック" panose="020B0600070205080204" pitchFamily="34" charset="-128"/>
              <a:cs typeface="Calibri" panose="020F0502020204030204" pitchFamily="34" charset="0"/>
            </a:endParaRPr>
          </a:p>
          <a:p>
            <a:pPr marL="0" indent="0">
              <a:buNone/>
            </a:pPr>
            <a:r>
              <a:rPr lang="en-GB" altLang="en-US" sz="2000" dirty="0">
                <a:latin typeface="Univers" panose="020B0503020202020204" pitchFamily="34" charset="0"/>
                <a:ea typeface="ＭＳ Ｐゴシック" panose="020B0600070205080204" pitchFamily="34" charset="-128"/>
                <a:cs typeface="Calibri" panose="020F0502020204030204" pitchFamily="34" charset="0"/>
              </a:rPr>
              <a:t>Example</a:t>
            </a:r>
          </a:p>
          <a:p>
            <a:pPr marL="342900" indent="-342900"/>
            <a:r>
              <a:rPr lang="en-GB" altLang="en-US" sz="2000" dirty="0">
                <a:latin typeface="Univers" panose="020B0503020202020204" pitchFamily="34" charset="0"/>
                <a:ea typeface="ＭＳ Ｐゴシック" panose="020B0600070205080204" pitchFamily="34" charset="-128"/>
                <a:cs typeface="Calibri" panose="020F0502020204030204" pitchFamily="34" charset="0"/>
              </a:rPr>
              <a:t>299 train driver errors - signals passed at danger per year</a:t>
            </a:r>
          </a:p>
          <a:p>
            <a:pPr marL="342900" indent="-342900"/>
            <a:r>
              <a:rPr lang="en-GB" altLang="en-US" sz="2000" dirty="0">
                <a:latin typeface="Univers" panose="020B0503020202020204" pitchFamily="34" charset="0"/>
                <a:ea typeface="ＭＳ Ｐゴシック" panose="020B0600070205080204" pitchFamily="34" charset="-128"/>
                <a:cs typeface="Calibri" panose="020F0502020204030204" pitchFamily="34" charset="0"/>
              </a:rPr>
              <a:t>Is this good?</a:t>
            </a:r>
          </a:p>
          <a:p>
            <a:pPr marL="742950" lvl="1" indent="-342900"/>
            <a:r>
              <a:rPr lang="en-GB" altLang="en-US" sz="2000" dirty="0">
                <a:latin typeface="Univers" panose="020B0503020202020204" pitchFamily="34" charset="0"/>
                <a:ea typeface="Arial" panose="020B0604020202020204" pitchFamily="34" charset="0"/>
                <a:cs typeface="Calibri" panose="020F0502020204030204" pitchFamily="34" charset="0"/>
              </a:rPr>
              <a:t> 1,000 stop aspects experienced by drivers on the Network, or</a:t>
            </a:r>
          </a:p>
          <a:p>
            <a:pPr marL="742950" lvl="1" indent="-342900"/>
            <a:r>
              <a:rPr lang="en-GB" altLang="en-US" sz="2000" dirty="0">
                <a:latin typeface="Univers" panose="020B0503020202020204" pitchFamily="34" charset="0"/>
                <a:ea typeface="Arial" panose="020B0604020202020204" pitchFamily="34" charset="0"/>
                <a:cs typeface="Calibri" panose="020F0502020204030204" pitchFamily="34" charset="0"/>
              </a:rPr>
              <a:t> 1,000,000 stop aspects experienced by drivers on the Network</a:t>
            </a:r>
          </a:p>
          <a:p>
            <a:pPr marL="400050" lvl="1" indent="0">
              <a:buNone/>
            </a:pPr>
            <a:endParaRPr lang="en-GB" altLang="en-US" sz="1600" dirty="0">
              <a:latin typeface="Univers" panose="020B0503020202020204" pitchFamily="34" charset="0"/>
              <a:ea typeface="Arial" panose="020B0604020202020204" pitchFamily="34" charset="0"/>
              <a:cs typeface="Calibri" panose="020F0502020204030204" pitchFamily="34" charset="0"/>
            </a:endParaRPr>
          </a:p>
          <a:p>
            <a:pPr marL="0" indent="0">
              <a:buNone/>
            </a:pPr>
            <a:endParaRPr lang="en-GB" altLang="en-US" sz="1600" i="1" dirty="0">
              <a:latin typeface="Univers" panose="020B0503020202020204" pitchFamily="34" charset="0"/>
              <a:ea typeface="Arial" panose="020B0604020202020204" pitchFamily="34" charset="0"/>
              <a:cs typeface="Calibri" panose="020F0502020204030204" pitchFamily="34" charset="0"/>
            </a:endParaRPr>
          </a:p>
          <a:p>
            <a:pPr marL="0" indent="0">
              <a:buNone/>
            </a:pPr>
            <a:r>
              <a:rPr lang="en-GB" altLang="en-US" sz="1600" i="1" dirty="0">
                <a:latin typeface="Univers" panose="020B0503020202020204" pitchFamily="34" charset="0"/>
                <a:ea typeface="Arial" panose="020B0604020202020204" pitchFamily="34" charset="0"/>
                <a:cs typeface="Calibri" panose="020F0502020204030204" pitchFamily="34" charset="0"/>
              </a:rPr>
              <a:t>At the limit? Using operational data to estimate train driver human reliability. </a:t>
            </a:r>
            <a:r>
              <a:rPr lang="en-GB" altLang="en-US" sz="1600" b="1" i="1" dirty="0">
                <a:latin typeface="Univers" panose="020B0503020202020204" pitchFamily="34" charset="0"/>
                <a:ea typeface="Arial" panose="020B0604020202020204" pitchFamily="34" charset="0"/>
                <a:cs typeface="Calibri" panose="020F0502020204030204" pitchFamily="34" charset="0"/>
              </a:rPr>
              <a:t>Applied Ergonomics.</a:t>
            </a:r>
            <a:r>
              <a:rPr lang="en-GB" altLang="en-US" sz="1600" i="1" dirty="0">
                <a:latin typeface="Univers" panose="020B0503020202020204" pitchFamily="34" charset="0"/>
                <a:ea typeface="Arial" panose="020B0604020202020204" pitchFamily="34" charset="0"/>
                <a:cs typeface="Calibri" panose="020F0502020204030204" pitchFamily="34" charset="0"/>
              </a:rPr>
              <a:t> 104, 103795. Harrison, Stow, Ge, Gregory, Gibson &amp; Monk (2022).</a:t>
            </a:r>
          </a:p>
        </p:txBody>
      </p:sp>
    </p:spTree>
    <p:extLst>
      <p:ext uri="{BB962C8B-B14F-4D97-AF65-F5344CB8AC3E}">
        <p14:creationId xmlns:p14="http://schemas.microsoft.com/office/powerpoint/2010/main" val="843753192"/>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3" name="Chart 2"/>
          <p:cNvGraphicFramePr>
            <a:graphicFrameLocks noGrp="1"/>
          </p:cNvGraphicFramePr>
          <p:nvPr>
            <p:extLst>
              <p:ext uri="{D42A27DB-BD31-4B8C-83A1-F6EECF244321}">
                <p14:modId xmlns:p14="http://schemas.microsoft.com/office/powerpoint/2010/main" val="381761715"/>
              </p:ext>
            </p:extLst>
          </p:nvPr>
        </p:nvGraphicFramePr>
        <p:xfrm>
          <a:off x="1384754" y="198710"/>
          <a:ext cx="9277350" cy="6048375"/>
        </p:xfrm>
        <a:graphic>
          <a:graphicData uri="http://schemas.openxmlformats.org/drawingml/2006/chart">
            <c:chart xmlns:c="http://schemas.openxmlformats.org/drawingml/2006/chart" xmlns:r="http://schemas.openxmlformats.org/officeDocument/2006/relationships" r:id="rId3"/>
          </a:graphicData>
        </a:graphic>
      </p:graphicFrame>
    </p:spTree>
    <p:extLst>
      <p:ext uri="{BB962C8B-B14F-4D97-AF65-F5344CB8AC3E}">
        <p14:creationId xmlns:p14="http://schemas.microsoft.com/office/powerpoint/2010/main" val="2282069785"/>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EFEC06D-24C2-B6F0-A194-C2337FBDF192}"/>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45CCE3CD-4100-769F-AFAE-C203975DD2CA}"/>
              </a:ext>
            </a:extLst>
          </p:cNvPr>
          <p:cNvSpPr>
            <a:spLocks noGrp="1"/>
          </p:cNvSpPr>
          <p:nvPr>
            <p:ph type="title"/>
          </p:nvPr>
        </p:nvSpPr>
        <p:spPr/>
        <p:txBody>
          <a:bodyPr/>
          <a:lstStyle/>
          <a:p>
            <a:r>
              <a:rPr lang="en-GB" dirty="0"/>
              <a:t>HRA – Quantification</a:t>
            </a:r>
          </a:p>
        </p:txBody>
      </p:sp>
      <p:sp>
        <p:nvSpPr>
          <p:cNvPr id="3" name="Content Placeholder 2">
            <a:extLst>
              <a:ext uri="{FF2B5EF4-FFF2-40B4-BE49-F238E27FC236}">
                <a16:creationId xmlns:a16="http://schemas.microsoft.com/office/drawing/2014/main" id="{12003ACA-B75C-3674-C1C7-A2332AB05083}"/>
              </a:ext>
            </a:extLst>
          </p:cNvPr>
          <p:cNvSpPr>
            <a:spLocks noGrp="1"/>
          </p:cNvSpPr>
          <p:nvPr>
            <p:ph idx="1"/>
          </p:nvPr>
        </p:nvSpPr>
        <p:spPr/>
        <p:txBody>
          <a:bodyPr>
            <a:normAutofit fontScale="85000" lnSpcReduction="20000"/>
          </a:bodyPr>
          <a:lstStyle/>
          <a:p>
            <a:r>
              <a:rPr lang="en-GB" sz="1800" dirty="0"/>
              <a:t>Data collection can be difficult and time consuming.</a:t>
            </a:r>
          </a:p>
          <a:p>
            <a:r>
              <a:rPr lang="en-GB" sz="1800" dirty="0"/>
              <a:t>If data are not available there are methods that can be used to estimate the likelihood of human error, but they require expertise and can still fail to capture the complex predictors of human failure.</a:t>
            </a:r>
          </a:p>
          <a:p>
            <a:pPr marL="0" indent="0">
              <a:buNone/>
            </a:pPr>
            <a:r>
              <a:rPr lang="en-GB" sz="1800" dirty="0"/>
              <a:t>Approaches include:</a:t>
            </a:r>
          </a:p>
          <a:p>
            <a:r>
              <a:rPr lang="en-US" sz="1800" dirty="0"/>
              <a:t>Human Error Assessment and Reduction Technique (HEART). This approach has recently updated to HEART+ (Bell &amp; Williams, 2023). This approach is a cross-industry approach and EI (2022) identifies that it is widely used across sectors and operations.</a:t>
            </a:r>
          </a:p>
          <a:p>
            <a:r>
              <a:rPr lang="en-US" sz="1800" dirty="0"/>
              <a:t>Technique for Human Error Rate Prediction (THERP) (Swain &amp; Guttmann, 1974), which is a Nuclear-specific approach.</a:t>
            </a:r>
          </a:p>
          <a:p>
            <a:r>
              <a:rPr lang="en-US" sz="1800" dirty="0"/>
              <a:t>Standardized Plant Analysis Risk-Human Reliability Analysis (SPAR-H) (Gertman et al., 2005) which is a Nuclear-specific approach developed as a simplified version of THERP.</a:t>
            </a:r>
          </a:p>
          <a:p>
            <a:r>
              <a:rPr lang="en-US" sz="1800" dirty="0"/>
              <a:t>Petro-HRA (Rasmussen &amp; Lauman, 2020) which is an adapted from SPAR-H and tailored to the petroleum industry.</a:t>
            </a:r>
          </a:p>
          <a:p>
            <a:endParaRPr lang="en-GB" sz="1800" dirty="0"/>
          </a:p>
        </p:txBody>
      </p:sp>
    </p:spTree>
    <p:extLst>
      <p:ext uri="{BB962C8B-B14F-4D97-AF65-F5344CB8AC3E}">
        <p14:creationId xmlns:p14="http://schemas.microsoft.com/office/powerpoint/2010/main" val="2230429775"/>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5E71F9B-ADF6-B0E9-C736-6BEF63D02E0D}"/>
              </a:ext>
            </a:extLst>
          </p:cNvPr>
          <p:cNvSpPr>
            <a:spLocks noGrp="1"/>
          </p:cNvSpPr>
          <p:nvPr>
            <p:ph type="title"/>
          </p:nvPr>
        </p:nvSpPr>
        <p:spPr/>
        <p:txBody>
          <a:bodyPr/>
          <a:lstStyle/>
          <a:p>
            <a:r>
              <a:rPr lang="en-GB" dirty="0"/>
              <a:t>HEART approach</a:t>
            </a:r>
          </a:p>
        </p:txBody>
      </p:sp>
      <p:sp>
        <p:nvSpPr>
          <p:cNvPr id="25" name="TextBox 24">
            <a:extLst>
              <a:ext uri="{FF2B5EF4-FFF2-40B4-BE49-F238E27FC236}">
                <a16:creationId xmlns:a16="http://schemas.microsoft.com/office/drawing/2014/main" id="{7A8B179D-108C-68BC-71F7-A873659A14D9}"/>
              </a:ext>
            </a:extLst>
          </p:cNvPr>
          <p:cNvSpPr txBox="1"/>
          <p:nvPr/>
        </p:nvSpPr>
        <p:spPr>
          <a:xfrm>
            <a:off x="838200" y="1930785"/>
            <a:ext cx="5377543" cy="3724096"/>
          </a:xfrm>
          <a:prstGeom prst="rect">
            <a:avLst/>
          </a:prstGeom>
          <a:noFill/>
        </p:spPr>
        <p:txBody>
          <a:bodyPr wrap="square" rtlCol="0">
            <a:spAutoFit/>
          </a:bodyPr>
          <a:lstStyle/>
          <a:p>
            <a:pPr marL="342900" indent="-342900">
              <a:spcBef>
                <a:spcPts val="600"/>
              </a:spcBef>
              <a:spcAft>
                <a:spcPts val="600"/>
              </a:spcAft>
              <a:buFont typeface="+mj-lt"/>
              <a:buAutoNum type="arabicPeriod"/>
            </a:pPr>
            <a:r>
              <a:rPr lang="en-GB" sz="1600" dirty="0">
                <a:latin typeface="Univers" panose="020B0503020202020204" pitchFamily="34" charset="0"/>
              </a:rPr>
              <a:t>Classify the task in terms of generic human unreliability.</a:t>
            </a:r>
          </a:p>
          <a:p>
            <a:pPr marL="342900" indent="-342900">
              <a:spcBef>
                <a:spcPts val="600"/>
              </a:spcBef>
              <a:spcAft>
                <a:spcPts val="600"/>
              </a:spcAft>
              <a:buFont typeface="+mj-lt"/>
              <a:buAutoNum type="arabicPeriod"/>
            </a:pPr>
            <a:r>
              <a:rPr lang="en-GB" sz="1600" dirty="0">
                <a:latin typeface="Univers" panose="020B0503020202020204" pitchFamily="34" charset="0"/>
              </a:rPr>
              <a:t>Identify relevant error producing conditions (EPCs) and obtain multiplier.</a:t>
            </a:r>
          </a:p>
          <a:p>
            <a:pPr marL="342900" indent="-342900">
              <a:spcBef>
                <a:spcPts val="600"/>
              </a:spcBef>
              <a:spcAft>
                <a:spcPts val="600"/>
              </a:spcAft>
              <a:buFont typeface="+mj-lt"/>
              <a:buAutoNum type="arabicPeriod"/>
            </a:pPr>
            <a:r>
              <a:rPr lang="en-GB" sz="1600" dirty="0">
                <a:latin typeface="Univers" panose="020B0503020202020204" pitchFamily="34" charset="0"/>
              </a:rPr>
              <a:t>Estimate the impact of each EPC on the task based on expert judgement.</a:t>
            </a:r>
          </a:p>
          <a:p>
            <a:pPr marL="342900" indent="-342900">
              <a:spcBef>
                <a:spcPts val="600"/>
              </a:spcBef>
              <a:spcAft>
                <a:spcPts val="600"/>
              </a:spcAft>
              <a:buFont typeface="+mj-lt"/>
              <a:buAutoNum type="arabicPeriod"/>
            </a:pPr>
            <a:r>
              <a:rPr lang="en-GB" sz="1600" dirty="0">
                <a:latin typeface="Univers" panose="020B0503020202020204" pitchFamily="34" charset="0"/>
              </a:rPr>
              <a:t>Calculate assessed impact according to formula:</a:t>
            </a:r>
          </a:p>
          <a:p>
            <a:pPr>
              <a:spcBef>
                <a:spcPts val="600"/>
              </a:spcBef>
              <a:spcAft>
                <a:spcPts val="600"/>
              </a:spcAft>
            </a:pPr>
            <a:r>
              <a:rPr lang="en-GB" sz="1600" dirty="0">
                <a:latin typeface="Univers" panose="020B0503020202020204" pitchFamily="34" charset="0"/>
              </a:rPr>
              <a:t>((</a:t>
            </a:r>
            <a:r>
              <a:rPr lang="en-GB" sz="1600" i="1" dirty="0">
                <a:latin typeface="Univers" panose="020B0503020202020204" pitchFamily="34" charset="0"/>
              </a:rPr>
              <a:t>Multiplier</a:t>
            </a:r>
            <a:r>
              <a:rPr lang="en-GB" sz="1600" dirty="0">
                <a:latin typeface="Univers" panose="020B0503020202020204" pitchFamily="34" charset="0"/>
              </a:rPr>
              <a:t> – 1)</a:t>
            </a:r>
            <a:r>
              <a:rPr lang="en-GB" sz="1600" i="1" dirty="0">
                <a:latin typeface="Univers" panose="020B0503020202020204" pitchFamily="34" charset="0"/>
              </a:rPr>
              <a:t>Assessed proportion of effect</a:t>
            </a:r>
            <a:r>
              <a:rPr lang="en-GB" sz="1600" dirty="0">
                <a:latin typeface="Univers" panose="020B0503020202020204" pitchFamily="34" charset="0"/>
              </a:rPr>
              <a:t>)+1</a:t>
            </a:r>
          </a:p>
          <a:p>
            <a:pPr marL="342900" indent="-342900">
              <a:spcBef>
                <a:spcPts val="600"/>
              </a:spcBef>
              <a:spcAft>
                <a:spcPts val="600"/>
              </a:spcAft>
              <a:buFont typeface="+mj-lt"/>
              <a:buAutoNum type="arabicPeriod" startAt="5"/>
            </a:pPr>
            <a:r>
              <a:rPr lang="en-GB" sz="1600" dirty="0">
                <a:latin typeface="Univers" panose="020B0503020202020204" pitchFamily="34" charset="0"/>
              </a:rPr>
              <a:t>Calculate overall error probability of task:</a:t>
            </a:r>
          </a:p>
          <a:p>
            <a:pPr>
              <a:spcBef>
                <a:spcPts val="600"/>
              </a:spcBef>
              <a:spcAft>
                <a:spcPts val="600"/>
              </a:spcAft>
            </a:pPr>
            <a:r>
              <a:rPr lang="en-GB" sz="1600" i="1" dirty="0">
                <a:latin typeface="Univers" panose="020B0503020202020204" pitchFamily="34" charset="0"/>
              </a:rPr>
              <a:t>Nominal human unreliability </a:t>
            </a:r>
            <a:r>
              <a:rPr lang="en-GB" sz="1600" dirty="0">
                <a:latin typeface="Univers" panose="020B0503020202020204" pitchFamily="34" charset="0"/>
              </a:rPr>
              <a:t>X </a:t>
            </a:r>
            <a:r>
              <a:rPr lang="en-GB" sz="1600" i="1" dirty="0">
                <a:latin typeface="Univers" panose="020B0503020202020204" pitchFamily="34" charset="0"/>
              </a:rPr>
              <a:t>Assessed impact 1 </a:t>
            </a:r>
            <a:r>
              <a:rPr lang="en-GB" sz="1600" dirty="0">
                <a:latin typeface="Univers" panose="020B0503020202020204" pitchFamily="34" charset="0"/>
              </a:rPr>
              <a:t>X </a:t>
            </a:r>
            <a:r>
              <a:rPr lang="en-GB" sz="1600" i="1" dirty="0">
                <a:latin typeface="Univers" panose="020B0503020202020204" pitchFamily="34" charset="0"/>
              </a:rPr>
              <a:t>Assessed impact 2</a:t>
            </a:r>
            <a:r>
              <a:rPr lang="en-GB" sz="1600" dirty="0">
                <a:latin typeface="Univers" panose="020B0503020202020204" pitchFamily="34" charset="0"/>
              </a:rPr>
              <a:t>…. etc.</a:t>
            </a:r>
          </a:p>
        </p:txBody>
      </p:sp>
      <p:pic>
        <p:nvPicPr>
          <p:cNvPr id="29" name="Picture 28">
            <a:extLst>
              <a:ext uri="{FF2B5EF4-FFF2-40B4-BE49-F238E27FC236}">
                <a16:creationId xmlns:a16="http://schemas.microsoft.com/office/drawing/2014/main" id="{56A0A03B-4543-64B6-12E7-018EC9C01C1D}"/>
              </a:ext>
            </a:extLst>
          </p:cNvPr>
          <p:cNvPicPr>
            <a:picLocks noChangeAspect="1"/>
          </p:cNvPicPr>
          <p:nvPr/>
        </p:nvPicPr>
        <p:blipFill>
          <a:blip r:embed="rId2"/>
          <a:stretch>
            <a:fillRect/>
          </a:stretch>
        </p:blipFill>
        <p:spPr>
          <a:xfrm>
            <a:off x="6215743" y="1879993"/>
            <a:ext cx="5554771" cy="3098014"/>
          </a:xfrm>
          <a:prstGeom prst="rect">
            <a:avLst/>
          </a:prstGeom>
        </p:spPr>
      </p:pic>
    </p:spTree>
    <p:extLst>
      <p:ext uri="{BB962C8B-B14F-4D97-AF65-F5344CB8AC3E}">
        <p14:creationId xmlns:p14="http://schemas.microsoft.com/office/powerpoint/2010/main" val="891930239"/>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8DF7EB69-8BA9-40B2-A2E7-8A36B974CC08}"/>
              </a:ext>
            </a:extLst>
          </p:cNvPr>
          <p:cNvPicPr>
            <a:picLocks noChangeAspect="1"/>
          </p:cNvPicPr>
          <p:nvPr/>
        </p:nvPicPr>
        <p:blipFill>
          <a:blip r:embed="rId2"/>
          <a:stretch>
            <a:fillRect/>
          </a:stretch>
        </p:blipFill>
        <p:spPr>
          <a:xfrm>
            <a:off x="3376155" y="193882"/>
            <a:ext cx="6012449" cy="6483644"/>
          </a:xfrm>
          <a:prstGeom prst="rect">
            <a:avLst/>
          </a:prstGeom>
        </p:spPr>
      </p:pic>
    </p:spTree>
    <p:extLst>
      <p:ext uri="{BB962C8B-B14F-4D97-AF65-F5344CB8AC3E}">
        <p14:creationId xmlns:p14="http://schemas.microsoft.com/office/powerpoint/2010/main" val="2134823488"/>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6ED78A-9CBD-CD21-8B0E-FA41F6FC11B0}"/>
              </a:ext>
            </a:extLst>
          </p:cNvPr>
          <p:cNvSpPr>
            <a:spLocks noGrp="1"/>
          </p:cNvSpPr>
          <p:nvPr>
            <p:ph type="title"/>
          </p:nvPr>
        </p:nvSpPr>
        <p:spPr/>
        <p:txBody>
          <a:bodyPr/>
          <a:lstStyle/>
          <a:p>
            <a:r>
              <a:rPr lang="en-GB" dirty="0"/>
              <a:t>Human Factors Integration in Design</a:t>
            </a:r>
          </a:p>
        </p:txBody>
      </p:sp>
      <p:sp>
        <p:nvSpPr>
          <p:cNvPr id="3" name="Content Placeholder 2">
            <a:extLst>
              <a:ext uri="{FF2B5EF4-FFF2-40B4-BE49-F238E27FC236}">
                <a16:creationId xmlns:a16="http://schemas.microsoft.com/office/drawing/2014/main" id="{CFAA9177-3B3F-87CD-5954-E8CBC8FB4CB9}"/>
              </a:ext>
            </a:extLst>
          </p:cNvPr>
          <p:cNvSpPr>
            <a:spLocks noGrp="1"/>
          </p:cNvSpPr>
          <p:nvPr>
            <p:ph idx="1"/>
          </p:nvPr>
        </p:nvSpPr>
        <p:spPr/>
        <p:txBody>
          <a:bodyPr>
            <a:normAutofit/>
          </a:bodyPr>
          <a:lstStyle/>
          <a:p>
            <a:pPr marL="0" indent="0">
              <a:buNone/>
            </a:pPr>
            <a:r>
              <a:rPr lang="en-GB" dirty="0"/>
              <a:t>JSP 912 HFI Domains:</a:t>
            </a:r>
          </a:p>
          <a:p>
            <a:r>
              <a:rPr lang="en-GB" sz="1800" dirty="0"/>
              <a:t>Personnel (&amp; manpower) – staffing levels, work allocation, cognitive and physical attributes</a:t>
            </a:r>
          </a:p>
          <a:p>
            <a:r>
              <a:rPr lang="en-GB" sz="1800" dirty="0"/>
              <a:t>Training - requirements</a:t>
            </a:r>
          </a:p>
          <a:p>
            <a:r>
              <a:rPr lang="en-GB" sz="1800" dirty="0"/>
              <a:t>Human Factors Engineering – interfaces, workstations, function allocation</a:t>
            </a:r>
          </a:p>
          <a:p>
            <a:r>
              <a:rPr lang="en-GB" sz="1800" dirty="0"/>
              <a:t>System safety &amp; health hazards – safety risks of being operated normally and abnormally, vibration, fumes, radiation, noise, etc.</a:t>
            </a:r>
          </a:p>
          <a:p>
            <a:r>
              <a:rPr lang="en-GB" sz="1800" dirty="0"/>
              <a:t>Organisational &amp; social – interoperability, information communication</a:t>
            </a:r>
          </a:p>
        </p:txBody>
      </p:sp>
    </p:spTree>
    <p:extLst>
      <p:ext uri="{BB962C8B-B14F-4D97-AF65-F5344CB8AC3E}">
        <p14:creationId xmlns:p14="http://schemas.microsoft.com/office/powerpoint/2010/main" val="2951503845"/>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6BC2F1-FB49-D6CF-2176-D7A270BB1600}"/>
              </a:ext>
            </a:extLst>
          </p:cNvPr>
          <p:cNvSpPr>
            <a:spLocks noGrp="1"/>
          </p:cNvSpPr>
          <p:nvPr>
            <p:ph type="title"/>
          </p:nvPr>
        </p:nvSpPr>
        <p:spPr/>
        <p:txBody>
          <a:bodyPr/>
          <a:lstStyle/>
          <a:p>
            <a:r>
              <a:rPr lang="en-GB" dirty="0"/>
              <a:t>Early Human Factors Assessment</a:t>
            </a:r>
          </a:p>
        </p:txBody>
      </p:sp>
      <p:sp>
        <p:nvSpPr>
          <p:cNvPr id="3" name="Content Placeholder 2">
            <a:extLst>
              <a:ext uri="{FF2B5EF4-FFF2-40B4-BE49-F238E27FC236}">
                <a16:creationId xmlns:a16="http://schemas.microsoft.com/office/drawing/2014/main" id="{A1B7A448-D09C-4C72-698B-948F517B5181}"/>
              </a:ext>
            </a:extLst>
          </p:cNvPr>
          <p:cNvSpPr>
            <a:spLocks noGrp="1"/>
          </p:cNvSpPr>
          <p:nvPr>
            <p:ph idx="1"/>
          </p:nvPr>
        </p:nvSpPr>
        <p:spPr>
          <a:xfrm>
            <a:off x="838200" y="2913295"/>
            <a:ext cx="6607629" cy="3052354"/>
          </a:xfrm>
        </p:spPr>
        <p:txBody>
          <a:bodyPr>
            <a:normAutofit fontScale="92500" lnSpcReduction="20000"/>
          </a:bodyPr>
          <a:lstStyle/>
          <a:p>
            <a:pPr marL="0" indent="0">
              <a:buNone/>
            </a:pPr>
            <a:r>
              <a:rPr lang="en-US" dirty="0"/>
              <a:t>Aims:</a:t>
            </a:r>
          </a:p>
          <a:p>
            <a:r>
              <a:rPr lang="en-US" sz="1800" dirty="0"/>
              <a:t>Identify human-system interaction risks.</a:t>
            </a:r>
          </a:p>
          <a:p>
            <a:r>
              <a:rPr lang="en-US" sz="1800" dirty="0"/>
              <a:t>Inform design decisions – ensure the system is user-friendly, reducing cognitive and physical workload.</a:t>
            </a:r>
          </a:p>
          <a:p>
            <a:r>
              <a:rPr lang="en-US" sz="1800" dirty="0"/>
              <a:t>Ensure safety and performance is designed in. </a:t>
            </a:r>
          </a:p>
          <a:p>
            <a:r>
              <a:rPr lang="en-US" sz="1800" dirty="0"/>
              <a:t>Identify training needs and ensure procedures support human capabilities.</a:t>
            </a:r>
          </a:p>
          <a:p>
            <a:r>
              <a:rPr lang="en-GB" sz="1800" dirty="0"/>
              <a:t>Capture requirements.</a:t>
            </a:r>
          </a:p>
        </p:txBody>
      </p:sp>
      <p:sp>
        <p:nvSpPr>
          <p:cNvPr id="5" name="Rectangle: Rounded Corners 4">
            <a:extLst>
              <a:ext uri="{FF2B5EF4-FFF2-40B4-BE49-F238E27FC236}">
                <a16:creationId xmlns:a16="http://schemas.microsoft.com/office/drawing/2014/main" id="{36EDA77C-7073-764C-897B-3F935C14358A}"/>
              </a:ext>
            </a:extLst>
          </p:cNvPr>
          <p:cNvSpPr/>
          <p:nvPr/>
        </p:nvSpPr>
        <p:spPr>
          <a:xfrm>
            <a:off x="7882812" y="3189170"/>
            <a:ext cx="3470988" cy="2500604"/>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rtlCol="0" anchor="t"/>
          <a:lstStyle/>
          <a:p>
            <a:pPr algn="ctr"/>
            <a:r>
              <a:rPr lang="en-GB" dirty="0"/>
              <a:t>The earlier Human Factors is considered in design the better!</a:t>
            </a:r>
          </a:p>
          <a:p>
            <a:pPr algn="ctr"/>
            <a:endParaRPr lang="en-GB" dirty="0"/>
          </a:p>
          <a:p>
            <a:pPr marL="285750" indent="-285750">
              <a:buFontTx/>
              <a:buChar char="-"/>
            </a:pPr>
            <a:r>
              <a:rPr lang="en-GB" dirty="0"/>
              <a:t>Low cost</a:t>
            </a:r>
          </a:p>
          <a:p>
            <a:pPr marL="285750" indent="-285750">
              <a:buFontTx/>
              <a:buChar char="-"/>
            </a:pPr>
            <a:r>
              <a:rPr lang="en-GB" dirty="0"/>
              <a:t>Cleaner design</a:t>
            </a:r>
          </a:p>
          <a:p>
            <a:pPr marL="285750" indent="-285750">
              <a:buFontTx/>
              <a:buChar char="-"/>
            </a:pPr>
            <a:r>
              <a:rPr lang="en-GB" dirty="0"/>
              <a:t>Fewer post-design control measures required </a:t>
            </a:r>
          </a:p>
        </p:txBody>
      </p:sp>
      <p:sp>
        <p:nvSpPr>
          <p:cNvPr id="7" name="TextBox 6">
            <a:extLst>
              <a:ext uri="{FF2B5EF4-FFF2-40B4-BE49-F238E27FC236}">
                <a16:creationId xmlns:a16="http://schemas.microsoft.com/office/drawing/2014/main" id="{11870CA0-C3F3-1056-AED1-7F398568E9F6}"/>
              </a:ext>
            </a:extLst>
          </p:cNvPr>
          <p:cNvSpPr txBox="1"/>
          <p:nvPr/>
        </p:nvSpPr>
        <p:spPr>
          <a:xfrm>
            <a:off x="838200" y="2090586"/>
            <a:ext cx="11068438" cy="646331"/>
          </a:xfrm>
          <a:prstGeom prst="rect">
            <a:avLst/>
          </a:prstGeom>
          <a:noFill/>
        </p:spPr>
        <p:txBody>
          <a:bodyPr wrap="square">
            <a:spAutoFit/>
          </a:bodyPr>
          <a:lstStyle/>
          <a:p>
            <a:pPr marL="0" indent="0">
              <a:buNone/>
            </a:pPr>
            <a:r>
              <a:rPr lang="en-US" dirty="0">
                <a:latin typeface="Univers" panose="020B0503020202020204" pitchFamily="34" charset="0"/>
              </a:rPr>
              <a:t>Proactive evaluation conducted during the early stages of system, product, or process development to identify and mitigate potential human performance.</a:t>
            </a:r>
          </a:p>
        </p:txBody>
      </p:sp>
    </p:spTree>
    <p:extLst>
      <p:ext uri="{BB962C8B-B14F-4D97-AF65-F5344CB8AC3E}">
        <p14:creationId xmlns:p14="http://schemas.microsoft.com/office/powerpoint/2010/main" val="259136163"/>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5BB160-103D-1389-5F24-498FA94E5E69}"/>
              </a:ext>
            </a:extLst>
          </p:cNvPr>
          <p:cNvSpPr>
            <a:spLocks noGrp="1"/>
          </p:cNvSpPr>
          <p:nvPr>
            <p:ph type="title"/>
          </p:nvPr>
        </p:nvSpPr>
        <p:spPr/>
        <p:txBody>
          <a:bodyPr/>
          <a:lstStyle/>
          <a:p>
            <a:r>
              <a:rPr lang="en-GB" dirty="0"/>
              <a:t>Testing &amp; Evaluation</a:t>
            </a:r>
          </a:p>
        </p:txBody>
      </p:sp>
      <p:sp>
        <p:nvSpPr>
          <p:cNvPr id="3" name="Content Placeholder 2">
            <a:extLst>
              <a:ext uri="{FF2B5EF4-FFF2-40B4-BE49-F238E27FC236}">
                <a16:creationId xmlns:a16="http://schemas.microsoft.com/office/drawing/2014/main" id="{B02F08C8-1D34-7A03-6C54-C5CC2216503F}"/>
              </a:ext>
            </a:extLst>
          </p:cNvPr>
          <p:cNvSpPr>
            <a:spLocks noGrp="1"/>
          </p:cNvSpPr>
          <p:nvPr>
            <p:ph idx="1"/>
          </p:nvPr>
        </p:nvSpPr>
        <p:spPr>
          <a:xfrm>
            <a:off x="838200" y="1818400"/>
            <a:ext cx="7484706" cy="4182428"/>
          </a:xfrm>
        </p:spPr>
        <p:txBody>
          <a:bodyPr>
            <a:normAutofit fontScale="92500"/>
          </a:bodyPr>
          <a:lstStyle/>
          <a:p>
            <a:pPr marL="0" indent="0">
              <a:buNone/>
            </a:pPr>
            <a:r>
              <a:rPr lang="en-GB" dirty="0"/>
              <a:t>Purpose</a:t>
            </a:r>
          </a:p>
          <a:p>
            <a:r>
              <a:rPr lang="en-GB" dirty="0"/>
              <a:t>Check compliance with design standards and requirements.</a:t>
            </a:r>
          </a:p>
          <a:p>
            <a:r>
              <a:rPr lang="en-GB" dirty="0"/>
              <a:t>Does the system behave as expected?</a:t>
            </a:r>
          </a:p>
          <a:p>
            <a:r>
              <a:rPr lang="en-GB" dirty="0"/>
              <a:t>Is it intuitive?</a:t>
            </a:r>
          </a:p>
          <a:p>
            <a:r>
              <a:rPr lang="en-GB" dirty="0"/>
              <a:t>How many errors does the user make? Do they know when they’ve made an error? How can they recover from it?</a:t>
            </a:r>
          </a:p>
          <a:p>
            <a:r>
              <a:rPr lang="en-GB" dirty="0"/>
              <a:t>Quantify workload.</a:t>
            </a:r>
          </a:p>
          <a:p>
            <a:r>
              <a:rPr lang="en-GB" dirty="0"/>
              <a:t>Gather evidence of safety and mitigation of potential risks.</a:t>
            </a:r>
          </a:p>
          <a:p>
            <a:endParaRPr lang="en-GB" dirty="0"/>
          </a:p>
        </p:txBody>
      </p:sp>
      <p:sp>
        <p:nvSpPr>
          <p:cNvPr id="4" name="Rectangle: Rounded Corners 3">
            <a:extLst>
              <a:ext uri="{FF2B5EF4-FFF2-40B4-BE49-F238E27FC236}">
                <a16:creationId xmlns:a16="http://schemas.microsoft.com/office/drawing/2014/main" id="{9FD3B4BE-E84A-78CD-D874-CDA776D0042F}"/>
              </a:ext>
            </a:extLst>
          </p:cNvPr>
          <p:cNvSpPr/>
          <p:nvPr/>
        </p:nvSpPr>
        <p:spPr>
          <a:xfrm>
            <a:off x="8462865" y="2836506"/>
            <a:ext cx="3303036" cy="1698172"/>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rtlCol="0" anchor="t"/>
          <a:lstStyle/>
          <a:p>
            <a:pPr algn="ctr"/>
            <a:r>
              <a:rPr lang="en-GB" dirty="0"/>
              <a:t>Common types</a:t>
            </a:r>
          </a:p>
          <a:p>
            <a:pPr marL="285750" indent="-285750">
              <a:buFont typeface="Arial" panose="020B0604020202020204" pitchFamily="34" charset="0"/>
              <a:buChar char="•"/>
            </a:pPr>
            <a:r>
              <a:rPr lang="en-GB" dirty="0"/>
              <a:t>Error analysis</a:t>
            </a:r>
          </a:p>
          <a:p>
            <a:pPr marL="285750" indent="-285750">
              <a:buFont typeface="Arial" panose="020B0604020202020204" pitchFamily="34" charset="0"/>
              <a:buChar char="•"/>
            </a:pPr>
            <a:r>
              <a:rPr lang="en-GB" dirty="0"/>
              <a:t>Usability</a:t>
            </a:r>
          </a:p>
          <a:p>
            <a:pPr marL="285750" indent="-285750">
              <a:buFont typeface="Arial" panose="020B0604020202020204" pitchFamily="34" charset="0"/>
              <a:buChar char="•"/>
            </a:pPr>
            <a:r>
              <a:rPr lang="en-GB" dirty="0"/>
              <a:t>Workload</a:t>
            </a:r>
          </a:p>
          <a:p>
            <a:pPr marL="285750" indent="-285750">
              <a:buFont typeface="Arial" panose="020B0604020202020204" pitchFamily="34" charset="0"/>
              <a:buChar char="•"/>
            </a:pPr>
            <a:r>
              <a:rPr lang="en-GB" dirty="0"/>
              <a:t>Situation awareness</a:t>
            </a:r>
          </a:p>
        </p:txBody>
      </p:sp>
    </p:spTree>
    <p:extLst>
      <p:ext uri="{BB962C8B-B14F-4D97-AF65-F5344CB8AC3E}">
        <p14:creationId xmlns:p14="http://schemas.microsoft.com/office/powerpoint/2010/main" val="3779535706"/>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B1E93B9-E77E-6915-F366-2678D003AA51}"/>
              </a:ext>
            </a:extLst>
          </p:cNvPr>
          <p:cNvSpPr>
            <a:spLocks noGrp="1"/>
          </p:cNvSpPr>
          <p:nvPr>
            <p:ph type="title"/>
          </p:nvPr>
        </p:nvSpPr>
        <p:spPr/>
        <p:txBody>
          <a:bodyPr/>
          <a:lstStyle/>
          <a:p>
            <a:r>
              <a:rPr lang="en-GB" dirty="0"/>
              <a:t>Why should we do user testing?</a:t>
            </a:r>
          </a:p>
        </p:txBody>
      </p:sp>
      <p:sp>
        <p:nvSpPr>
          <p:cNvPr id="3" name="Content Placeholder 2">
            <a:extLst>
              <a:ext uri="{FF2B5EF4-FFF2-40B4-BE49-F238E27FC236}">
                <a16:creationId xmlns:a16="http://schemas.microsoft.com/office/drawing/2014/main" id="{C7D89EAB-22A8-EA12-F1E1-9A1D7ED700ED}"/>
              </a:ext>
            </a:extLst>
          </p:cNvPr>
          <p:cNvSpPr>
            <a:spLocks noGrp="1"/>
          </p:cNvSpPr>
          <p:nvPr>
            <p:ph idx="1"/>
          </p:nvPr>
        </p:nvSpPr>
        <p:spPr>
          <a:xfrm>
            <a:off x="838200" y="2005011"/>
            <a:ext cx="10274559" cy="2156441"/>
          </a:xfrm>
        </p:spPr>
        <p:txBody>
          <a:bodyPr/>
          <a:lstStyle/>
          <a:p>
            <a:pPr marL="0" indent="0">
              <a:buNone/>
            </a:pPr>
            <a:r>
              <a:rPr lang="en-GB" dirty="0"/>
              <a:t>Especially if we’ve already followed all the design guidance and best practice.</a:t>
            </a:r>
          </a:p>
          <a:p>
            <a:pPr marL="0" indent="0">
              <a:buNone/>
            </a:pPr>
            <a:endParaRPr lang="en-GB" dirty="0"/>
          </a:p>
          <a:p>
            <a:pPr marL="0" indent="0">
              <a:buNone/>
            </a:pPr>
            <a:r>
              <a:rPr lang="en-GB" dirty="0"/>
              <a:t>Basketball Video Task</a:t>
            </a:r>
          </a:p>
          <a:p>
            <a:pPr marL="0" indent="0">
              <a:buNone/>
            </a:pPr>
            <a:r>
              <a:rPr lang="en-GB" dirty="0">
                <a:solidFill>
                  <a:schemeClr val="bg2"/>
                </a:solidFill>
                <a:hlinkClick r:id="rId2">
                  <a:extLst>
                    <a:ext uri="{A12FA001-AC4F-418D-AE19-62706E023703}">
                      <ahyp:hlinkClr xmlns:ahyp="http://schemas.microsoft.com/office/drawing/2018/hyperlinkcolor" val="tx"/>
                    </a:ext>
                  </a:extLst>
                </a:hlinkClick>
              </a:rPr>
              <a:t>“The Monkey Business Illusion”</a:t>
            </a:r>
            <a:endParaRPr lang="en-GB" dirty="0">
              <a:solidFill>
                <a:schemeClr val="bg2"/>
              </a:solidFill>
            </a:endParaRPr>
          </a:p>
        </p:txBody>
      </p:sp>
      <p:sp>
        <p:nvSpPr>
          <p:cNvPr id="4" name="TextBox 3">
            <a:extLst>
              <a:ext uri="{FF2B5EF4-FFF2-40B4-BE49-F238E27FC236}">
                <a16:creationId xmlns:a16="http://schemas.microsoft.com/office/drawing/2014/main" id="{DCC38D2B-0783-F32A-54B0-5C17B35F3046}"/>
              </a:ext>
            </a:extLst>
          </p:cNvPr>
          <p:cNvSpPr txBox="1"/>
          <p:nvPr/>
        </p:nvSpPr>
        <p:spPr>
          <a:xfrm>
            <a:off x="4693298" y="4851918"/>
            <a:ext cx="7498702" cy="461665"/>
          </a:xfrm>
          <a:prstGeom prst="rect">
            <a:avLst/>
          </a:prstGeom>
          <a:noFill/>
        </p:spPr>
        <p:txBody>
          <a:bodyPr wrap="square" rtlCol="0">
            <a:spAutoFit/>
          </a:bodyPr>
          <a:lstStyle/>
          <a:p>
            <a:r>
              <a:rPr lang="en-GB" sz="2400" dirty="0">
                <a:latin typeface="Univers" panose="020B0503020202020204" pitchFamily="34" charset="0"/>
              </a:rPr>
              <a:t>…we don’t always get what we expect</a:t>
            </a:r>
          </a:p>
        </p:txBody>
      </p:sp>
    </p:spTree>
    <p:extLst>
      <p:ext uri="{BB962C8B-B14F-4D97-AF65-F5344CB8AC3E}">
        <p14:creationId xmlns:p14="http://schemas.microsoft.com/office/powerpoint/2010/main" val="339492224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ppt_x"/>
                                          </p:val>
                                        </p:tav>
                                        <p:tav tm="100000">
                                          <p:val>
                                            <p:strVal val="#ppt_x"/>
                                          </p:val>
                                        </p:tav>
                                      </p:tavLst>
                                    </p:anim>
                                    <p:anim calcmode="lin" valueType="num">
                                      <p:cBhvr additive="base">
                                        <p:cTn id="8" dur="500" fill="hold"/>
                                        <p:tgtEl>
                                          <p:spTgt spid="4"/>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0DD9F68-8E93-E8B7-0B8A-3E22DB3A7186}"/>
              </a:ext>
            </a:extLst>
          </p:cNvPr>
          <p:cNvSpPr>
            <a:spLocks noGrp="1"/>
          </p:cNvSpPr>
          <p:nvPr>
            <p:ph type="title"/>
          </p:nvPr>
        </p:nvSpPr>
        <p:spPr/>
        <p:txBody>
          <a:bodyPr/>
          <a:lstStyle/>
          <a:p>
            <a:r>
              <a:rPr lang="en-GB" dirty="0"/>
              <a:t>References, Standards &amp; Guidance</a:t>
            </a:r>
          </a:p>
        </p:txBody>
      </p:sp>
      <p:sp>
        <p:nvSpPr>
          <p:cNvPr id="3" name="Content Placeholder 2">
            <a:extLst>
              <a:ext uri="{FF2B5EF4-FFF2-40B4-BE49-F238E27FC236}">
                <a16:creationId xmlns:a16="http://schemas.microsoft.com/office/drawing/2014/main" id="{BEC2FEB0-F004-F211-F530-2F0D53A355F4}"/>
              </a:ext>
            </a:extLst>
          </p:cNvPr>
          <p:cNvSpPr>
            <a:spLocks noGrp="1"/>
          </p:cNvSpPr>
          <p:nvPr>
            <p:ph idx="1"/>
          </p:nvPr>
        </p:nvSpPr>
        <p:spPr/>
        <p:txBody>
          <a:bodyPr>
            <a:normAutofit/>
          </a:bodyPr>
          <a:lstStyle/>
          <a:p>
            <a:r>
              <a:rPr lang="en-GB" sz="1800" dirty="0"/>
              <a:t>DEFSTAN 00-251 – Human factors data and guidance for designers</a:t>
            </a:r>
          </a:p>
          <a:p>
            <a:r>
              <a:rPr lang="en-GB" sz="1800" dirty="0"/>
              <a:t>JSP912 – Human Factors Integration in defence systems</a:t>
            </a:r>
          </a:p>
          <a:p>
            <a:r>
              <a:rPr lang="en-GB" sz="1800" dirty="0"/>
              <a:t>ISO 9241 Human-centred design for interactive systems</a:t>
            </a:r>
          </a:p>
          <a:p>
            <a:r>
              <a:rPr lang="en-GB" sz="1800" dirty="0"/>
              <a:t>ISO 11064 Ergonomic Design of Control Centres</a:t>
            </a:r>
          </a:p>
          <a:p>
            <a:r>
              <a:rPr lang="en-GB" sz="1800" dirty="0"/>
              <a:t>ISO 13407 Human-centred design processes for interactive systems</a:t>
            </a:r>
          </a:p>
          <a:p>
            <a:r>
              <a:rPr lang="en-US" sz="1800" dirty="0"/>
              <a:t>BS EN </a:t>
            </a:r>
            <a:r>
              <a:rPr lang="en-US" sz="1800"/>
              <a:t>ISO 6385:2016 </a:t>
            </a:r>
            <a:r>
              <a:rPr lang="en-US" sz="1800" dirty="0"/>
              <a:t>Ergonomic principles in the design of work systems</a:t>
            </a:r>
            <a:endParaRPr lang="en-GB" sz="1800" dirty="0"/>
          </a:p>
          <a:p>
            <a:r>
              <a:rPr lang="en-US" sz="1800" dirty="0"/>
              <a:t>HSG48 - Reducing error and influencing behaviour</a:t>
            </a:r>
            <a:endParaRPr lang="en-GB" sz="1800" dirty="0"/>
          </a:p>
        </p:txBody>
      </p:sp>
    </p:spTree>
    <p:extLst>
      <p:ext uri="{BB962C8B-B14F-4D97-AF65-F5344CB8AC3E}">
        <p14:creationId xmlns:p14="http://schemas.microsoft.com/office/powerpoint/2010/main" val="3587684957"/>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6C5006E-2371-E929-4FCD-F165335EF78B}"/>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3AA5FF2D-1545-693E-42EB-1B61CEC973DE}"/>
              </a:ext>
            </a:extLst>
          </p:cNvPr>
          <p:cNvSpPr>
            <a:spLocks noGrp="1"/>
          </p:cNvSpPr>
          <p:nvPr>
            <p:ph type="title"/>
          </p:nvPr>
        </p:nvSpPr>
        <p:spPr/>
        <p:txBody>
          <a:bodyPr/>
          <a:lstStyle/>
          <a:p>
            <a:r>
              <a:rPr lang="en-GB" dirty="0"/>
              <a:t>References, Standards &amp; Guidance</a:t>
            </a:r>
          </a:p>
        </p:txBody>
      </p:sp>
      <p:sp>
        <p:nvSpPr>
          <p:cNvPr id="3" name="Content Placeholder 2">
            <a:extLst>
              <a:ext uri="{FF2B5EF4-FFF2-40B4-BE49-F238E27FC236}">
                <a16:creationId xmlns:a16="http://schemas.microsoft.com/office/drawing/2014/main" id="{353DCB61-16C6-755E-CCF5-F1AC8B73CB6A}"/>
              </a:ext>
            </a:extLst>
          </p:cNvPr>
          <p:cNvSpPr>
            <a:spLocks noGrp="1"/>
          </p:cNvSpPr>
          <p:nvPr>
            <p:ph idx="1"/>
          </p:nvPr>
        </p:nvSpPr>
        <p:spPr/>
        <p:txBody>
          <a:bodyPr>
            <a:normAutofit/>
          </a:bodyPr>
          <a:lstStyle/>
          <a:p>
            <a:pPr marL="0" indent="0">
              <a:buNone/>
            </a:pPr>
            <a:r>
              <a:rPr lang="en-US" sz="1800" dirty="0"/>
              <a:t>Human Reliability Analysis for industrial sites, particularly those falling under the Control of Major Accident Hazards (COMAH) regulations:</a:t>
            </a:r>
          </a:p>
          <a:p>
            <a:r>
              <a:rPr lang="en-US" sz="1800" dirty="0"/>
              <a:t>Health and Safety Executive SE Core Topic 3: Identifying human failures </a:t>
            </a:r>
          </a:p>
          <a:p>
            <a:r>
              <a:rPr lang="en-US" sz="1800" dirty="0"/>
              <a:t>How to carry out human factors assessments of critical tasks (CIEHF, 2023)</a:t>
            </a:r>
          </a:p>
          <a:p>
            <a:r>
              <a:rPr lang="en-US" sz="1800" dirty="0"/>
              <a:t>Guidance on human factors safety critical task analysis (Energy Institute, 2020)</a:t>
            </a:r>
          </a:p>
          <a:p>
            <a:r>
              <a:rPr lang="en-US" sz="1800" dirty="0"/>
              <a:t>Guidance on quantified human reliability analysis (Energy Institute, 2022)</a:t>
            </a:r>
          </a:p>
          <a:p>
            <a:pPr marL="0" indent="0">
              <a:buNone/>
            </a:pPr>
            <a:endParaRPr lang="en-GB" sz="1800" dirty="0"/>
          </a:p>
        </p:txBody>
      </p:sp>
    </p:spTree>
    <p:extLst>
      <p:ext uri="{BB962C8B-B14F-4D97-AF65-F5344CB8AC3E}">
        <p14:creationId xmlns:p14="http://schemas.microsoft.com/office/powerpoint/2010/main" val="3865302576"/>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8E875A-EBA1-7CEC-A412-9ADEEE048298}"/>
              </a:ext>
            </a:extLst>
          </p:cNvPr>
          <p:cNvSpPr>
            <a:spLocks noGrp="1"/>
          </p:cNvSpPr>
          <p:nvPr>
            <p:ph type="title"/>
          </p:nvPr>
        </p:nvSpPr>
        <p:spPr/>
        <p:txBody>
          <a:bodyPr/>
          <a:lstStyle/>
          <a:p>
            <a:r>
              <a:rPr lang="en-GB" dirty="0"/>
              <a:t>Questions?</a:t>
            </a:r>
          </a:p>
        </p:txBody>
      </p:sp>
      <p:sp>
        <p:nvSpPr>
          <p:cNvPr id="3" name="Text Placeholder 2">
            <a:extLst>
              <a:ext uri="{FF2B5EF4-FFF2-40B4-BE49-F238E27FC236}">
                <a16:creationId xmlns:a16="http://schemas.microsoft.com/office/drawing/2014/main" id="{F0C133BF-959B-2C7B-6BFE-BD744EE67EE6}"/>
              </a:ext>
            </a:extLst>
          </p:cNvPr>
          <p:cNvSpPr>
            <a:spLocks noGrp="1"/>
          </p:cNvSpPr>
          <p:nvPr>
            <p:ph type="body" idx="1"/>
          </p:nvPr>
        </p:nvSpPr>
        <p:spPr/>
        <p:txBody>
          <a:bodyPr/>
          <a:lstStyle/>
          <a:p>
            <a:endParaRPr lang="en-GB"/>
          </a:p>
        </p:txBody>
      </p:sp>
    </p:spTree>
    <p:extLst>
      <p:ext uri="{BB962C8B-B14F-4D97-AF65-F5344CB8AC3E}">
        <p14:creationId xmlns:p14="http://schemas.microsoft.com/office/powerpoint/2010/main" val="1346902172"/>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extLst>
      <p:ext uri="{BB962C8B-B14F-4D97-AF65-F5344CB8AC3E}">
        <p14:creationId xmlns:p14="http://schemas.microsoft.com/office/powerpoint/2010/main" val="3011496357"/>
      </p:ext>
    </p:extLst>
  </p:cSld>
  <p:clrMapOvr>
    <a:masterClrMapping/>
  </p:clrMapOvr>
</p:sld>
</file>

<file path=ppt/theme/theme1.xml><?xml version="1.0" encoding="utf-8"?>
<a:theme xmlns:a="http://schemas.openxmlformats.org/drawingml/2006/main" name="TM stripe">
  <a:themeElements>
    <a:clrScheme name="Trimetis">
      <a:dk1>
        <a:sysClr val="windowText" lastClr="000000"/>
      </a:dk1>
      <a:lt1>
        <a:sysClr val="window" lastClr="FFFFFF"/>
      </a:lt1>
      <a:dk2>
        <a:srgbClr val="4A5F69"/>
      </a:dk2>
      <a:lt2>
        <a:srgbClr val="29B6B9"/>
      </a:lt2>
      <a:accent1>
        <a:srgbClr val="4A5F69"/>
      </a:accent1>
      <a:accent2>
        <a:srgbClr val="29B8BA"/>
      </a:accent2>
      <a:accent3>
        <a:srgbClr val="F16B6B"/>
      </a:accent3>
      <a:accent4>
        <a:srgbClr val="FFD500"/>
      </a:accent4>
      <a:accent5>
        <a:srgbClr val="87C6E8"/>
      </a:accent5>
      <a:accent6>
        <a:srgbClr val="DBA2DE"/>
      </a:accent6>
      <a:hlink>
        <a:srgbClr val="DDD0CB"/>
      </a:hlink>
      <a:folHlink>
        <a:srgbClr val="9FB1BC"/>
      </a:folHlink>
    </a:clrScheme>
    <a:fontScheme name="Gotham1">
      <a:majorFont>
        <a:latin typeface="Gotham Book"/>
        <a:ea typeface=""/>
        <a:cs typeface=""/>
      </a:majorFont>
      <a:minorFont>
        <a:latin typeface="Gotham Light"/>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Presentation1" id="{2B76C477-9A96-4B6D-8281-2BC69D4A2C80}" vid="{FFF03F16-3FA1-4A90-9631-E913235A27FA}"/>
    </a:ext>
  </a:extLst>
</a:theme>
</file>

<file path=ppt/theme/theme2.xml><?xml version="1.0" encoding="utf-8"?>
<a:theme xmlns:a="http://schemas.openxmlformats.org/drawingml/2006/main" name="TM dark">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Gotham1">
      <a:majorFont>
        <a:latin typeface="Gotham Book"/>
        <a:ea typeface=""/>
        <a:cs typeface=""/>
      </a:majorFont>
      <a:minorFont>
        <a:latin typeface="Gotham Light"/>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Presentation1" id="{2B76C477-9A96-4B6D-8281-2BC69D4A2C80}" vid="{58A49E98-8C81-4506-9A65-A624D3A320C9}"/>
    </a:ext>
  </a:extLst>
</a:theme>
</file>

<file path=ppt/theme/theme3.xml><?xml version="1.0" encoding="utf-8"?>
<a:theme xmlns:a="http://schemas.openxmlformats.org/drawingml/2006/main" name="TM light">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Gotham1">
      <a:majorFont>
        <a:latin typeface="Gotham Book"/>
        <a:ea typeface=""/>
        <a:cs typeface=""/>
      </a:majorFont>
      <a:minorFont>
        <a:latin typeface="Gotham Light"/>
        <a:ea typeface=""/>
        <a:cs typeface=""/>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Presentation1" id="{2B76C477-9A96-4B6D-8281-2BC69D4A2C80}" vid="{CB56C0E0-7483-454C-B242-738D74C7B1E7}"/>
    </a:ext>
  </a:extLst>
</a:theme>
</file>

<file path=ppt/theme/theme4.xml><?xml version="1.0" encoding="utf-8"?>
<a:theme xmlns:a="http://schemas.openxmlformats.org/drawingml/2006/main" name="1_TM stripe">
  <a:themeElements>
    <a:clrScheme name="Trimetis">
      <a:dk1>
        <a:sysClr val="windowText" lastClr="000000"/>
      </a:dk1>
      <a:lt1>
        <a:sysClr val="window" lastClr="FFFFFF"/>
      </a:lt1>
      <a:dk2>
        <a:srgbClr val="4A5F69"/>
      </a:dk2>
      <a:lt2>
        <a:srgbClr val="29B6B9"/>
      </a:lt2>
      <a:accent1>
        <a:srgbClr val="4A5F69"/>
      </a:accent1>
      <a:accent2>
        <a:srgbClr val="29B8BA"/>
      </a:accent2>
      <a:accent3>
        <a:srgbClr val="F16B6B"/>
      </a:accent3>
      <a:accent4>
        <a:srgbClr val="FFD500"/>
      </a:accent4>
      <a:accent5>
        <a:srgbClr val="87C6E8"/>
      </a:accent5>
      <a:accent6>
        <a:srgbClr val="DBA2DE"/>
      </a:accent6>
      <a:hlink>
        <a:srgbClr val="DDD0CB"/>
      </a:hlink>
      <a:folHlink>
        <a:srgbClr val="9FB1BC"/>
      </a:folHlink>
    </a:clrScheme>
    <a:fontScheme name="Gotham1">
      <a:majorFont>
        <a:latin typeface="Gotham Book"/>
        <a:ea typeface=""/>
        <a:cs typeface=""/>
      </a:majorFont>
      <a:minorFont>
        <a:latin typeface="Gotham Light"/>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Presentation1" id="{2CDD26E2-2E43-4AFE-B737-49D4ABBF07E0}" vid="{2BE32E3E-A649-4B9D-9E58-40078385F0B8}"/>
    </a:ext>
  </a:extLst>
</a:theme>
</file>

<file path=ppt/theme/theme5.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6.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Override1.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Overrid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694C10139EB79C44B6EC09A580121359" ma:contentTypeVersion="18" ma:contentTypeDescription="Create a new document." ma:contentTypeScope="" ma:versionID="f4e88a93e5cd5cb829a821d5230c3dd4">
  <xsd:schema xmlns:xsd="http://www.w3.org/2001/XMLSchema" xmlns:xs="http://www.w3.org/2001/XMLSchema" xmlns:p="http://schemas.microsoft.com/office/2006/metadata/properties" xmlns:ns2="c9f2dab8-a5b4-42d1-a28c-342550daea96" xmlns:ns3="e74c11fb-d7c9-4aa9-b566-59d8097ad003" targetNamespace="http://schemas.microsoft.com/office/2006/metadata/properties" ma:root="true" ma:fieldsID="7bc104f6a4c56f3b8df1645977639ee6" ns2:_="" ns3:_="">
    <xsd:import namespace="c9f2dab8-a5b4-42d1-a28c-342550daea96"/>
    <xsd:import namespace="e74c11fb-d7c9-4aa9-b566-59d8097ad003"/>
    <xsd:element name="properties">
      <xsd:complexType>
        <xsd:sequence>
          <xsd:element name="documentManagement">
            <xsd:complexType>
              <xsd:all>
                <xsd:element ref="ns2:MediaServiceMetadata" minOccurs="0"/>
                <xsd:element ref="ns2:MediaServiceFastMetadata" minOccurs="0"/>
                <xsd:element ref="ns2:MediaServiceAutoKeyPoints" minOccurs="0"/>
                <xsd:element ref="ns2:MediaServiceKeyPoints" minOccurs="0"/>
                <xsd:element ref="ns2:MediaServiceAutoTags" minOccurs="0"/>
                <xsd:element ref="ns2:MediaServiceGenerationTime" minOccurs="0"/>
                <xsd:element ref="ns2:MediaServiceEventHashCode" minOccurs="0"/>
                <xsd:element ref="ns2:MediaServiceDateTaken" minOccurs="0"/>
                <xsd:element ref="ns2:MediaServiceOCR" minOccurs="0"/>
                <xsd:element ref="ns2:MediaServiceLocation" minOccurs="0"/>
                <xsd:element ref="ns3:SharedWithUsers" minOccurs="0"/>
                <xsd:element ref="ns3:SharedWithDetails" minOccurs="0"/>
                <xsd:element ref="ns2:MediaServiceObjectDetectorVersions" minOccurs="0"/>
                <xsd:element ref="ns2:MediaLengthInSeconds" minOccurs="0"/>
                <xsd:element ref="ns2:MediaServiceSearchProperties" minOccurs="0"/>
                <xsd:element ref="ns2:lcf76f155ced4ddcb4097134ff3c332f" minOccurs="0"/>
                <xsd:element ref="ns3:TaxCatchAll"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c9f2dab8-a5b4-42d1-a28c-342550daea96"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0" nillable="true" ma:displayName="MediaServiceAutoKeyPoints" ma:hidden="true" ma:internalName="MediaServiceAutoKeyPoints" ma:readOnly="true">
      <xsd:simpleType>
        <xsd:restriction base="dms:Note"/>
      </xsd:simpleType>
    </xsd:element>
    <xsd:element name="MediaServiceKeyPoints" ma:index="11" nillable="true" ma:displayName="KeyPoints" ma:internalName="MediaServiceKeyPoints" ma:readOnly="true">
      <xsd:simpleType>
        <xsd:restriction base="dms:Note">
          <xsd:maxLength value="255"/>
        </xsd:restriction>
      </xsd:simpleType>
    </xsd:element>
    <xsd:element name="MediaServiceAutoTags" ma:index="12" nillable="true" ma:displayName="Tags" ma:internalName="MediaServiceAutoTags"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EventHashCode" ma:index="14" nillable="true" ma:displayName="MediaServiceEventHashCode" ma:hidden="true" ma:internalName="MediaServiceEventHashCode" ma:readOnly="true">
      <xsd:simpleType>
        <xsd:restriction base="dms:Text"/>
      </xsd:simpleType>
    </xsd:element>
    <xsd:element name="MediaServiceDateTaken" ma:index="15" nillable="true" ma:displayName="MediaServiceDateTaken" ma:hidden="true" ma:internalName="MediaServiceDateTaken" ma:readOnly="true">
      <xsd:simpleType>
        <xsd:restriction base="dms:Text"/>
      </xsd:simpleType>
    </xsd:element>
    <xsd:element name="MediaServiceOCR" ma:index="16" nillable="true" ma:displayName="Extracted Text" ma:internalName="MediaServiceOCR" ma:readOnly="true">
      <xsd:simpleType>
        <xsd:restriction base="dms:Note">
          <xsd:maxLength value="255"/>
        </xsd:restriction>
      </xsd:simpleType>
    </xsd:element>
    <xsd:element name="MediaServiceLocation" ma:index="17" nillable="true" ma:displayName="Location" ma:internalName="MediaServiceLocation" ma:readOnly="true">
      <xsd:simpleType>
        <xsd:restriction base="dms:Text"/>
      </xsd:simpleType>
    </xsd:element>
    <xsd:element name="MediaServiceObjectDetectorVersions" ma:index="20" nillable="true" ma:displayName="MediaServiceObjectDetectorVersions" ma:hidden="true" ma:indexed="true" ma:internalName="MediaServiceObjectDetectorVersions" ma:readOnly="true">
      <xsd:simpleType>
        <xsd:restriction base="dms:Text"/>
      </xsd:simpleType>
    </xsd:element>
    <xsd:element name="MediaLengthInSeconds" ma:index="21" nillable="true" ma:displayName="MediaLengthInSeconds" ma:hidden="true" ma:internalName="MediaLengthInSeconds" ma:readOnly="true">
      <xsd:simpleType>
        <xsd:restriction base="dms:Unknown"/>
      </xsd:simpleType>
    </xsd:element>
    <xsd:element name="MediaServiceSearchProperties" ma:index="22" nillable="true" ma:displayName="MediaServiceSearchProperties" ma:hidden="true" ma:internalName="MediaServiceSearchProperties" ma:readOnly="true">
      <xsd:simpleType>
        <xsd:restriction base="dms:Note"/>
      </xsd:simpleType>
    </xsd:element>
    <xsd:element name="lcf76f155ced4ddcb4097134ff3c332f" ma:index="24" nillable="true" ma:taxonomy="true" ma:internalName="lcf76f155ced4ddcb4097134ff3c332f" ma:taxonomyFieldName="MediaServiceImageTags" ma:displayName="Image Tags" ma:readOnly="false" ma:fieldId="{5cf76f15-5ced-4ddc-b409-7134ff3c332f}" ma:taxonomyMulti="true" ma:sspId="b24f7e0f-f3f2-4a7f-9d84-972895db7500" ma:termSetId="09814cd3-568e-fe90-9814-8d621ff8fb84" ma:anchorId="fba54fb3-c3e1-fe81-a776-ca4b69148c4d" ma:open="true" ma:isKeyword="false">
      <xsd:complexType>
        <xsd:sequence>
          <xsd:element ref="pc:Terms" minOccurs="0" maxOccurs="1"/>
        </xsd:sequence>
      </xsd:complexType>
    </xsd:element>
  </xsd:schema>
  <xsd:schema xmlns:xsd="http://www.w3.org/2001/XMLSchema" xmlns:xs="http://www.w3.org/2001/XMLSchema" xmlns:dms="http://schemas.microsoft.com/office/2006/documentManagement/types" xmlns:pc="http://schemas.microsoft.com/office/infopath/2007/PartnerControls" targetNamespace="e74c11fb-d7c9-4aa9-b566-59d8097ad003" elementFormDefault="qualified">
    <xsd:import namespace="http://schemas.microsoft.com/office/2006/documentManagement/types"/>
    <xsd:import namespace="http://schemas.microsoft.com/office/infopath/2007/PartnerControls"/>
    <xsd:element name="SharedWithUsers" ma:index="18"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9" nillable="true" ma:displayName="Shared With Details" ma:internalName="SharedWithDetails" ma:readOnly="true">
      <xsd:simpleType>
        <xsd:restriction base="dms:Note">
          <xsd:maxLength value="255"/>
        </xsd:restriction>
      </xsd:simpleType>
    </xsd:element>
    <xsd:element name="TaxCatchAll" ma:index="25" nillable="true" ma:displayName="Taxonomy Catch All Column" ma:hidden="true" ma:list="{1fd9b09d-3c13-43fa-a98a-8f5eecd5940a}" ma:internalName="TaxCatchAll" ma:showField="CatchAllData" ma:web="e74c11fb-d7c9-4aa9-b566-59d8097ad003">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TaxCatchAll xmlns="e74c11fb-d7c9-4aa9-b566-59d8097ad003" xsi:nil="true"/>
    <lcf76f155ced4ddcb4097134ff3c332f xmlns="c9f2dab8-a5b4-42d1-a28c-342550daea96">
      <Terms xmlns="http://schemas.microsoft.com/office/infopath/2007/PartnerControls"/>
    </lcf76f155ced4ddcb4097134ff3c332f>
    <SharedWithUsers xmlns="e74c11fb-d7c9-4aa9-b566-59d8097ad003">
      <UserInfo>
        <DisplayName>Hannah Blackford</DisplayName>
        <AccountId>9</AccountId>
        <AccountType/>
      </UserInfo>
      <UserInfo>
        <DisplayName>Nicola Turner</DisplayName>
        <AccountId>12</AccountId>
        <AccountType/>
      </UserInfo>
    </SharedWithUsers>
  </documentManagement>
</p:properties>
</file>

<file path=customXml/itemProps1.xml><?xml version="1.0" encoding="utf-8"?>
<ds:datastoreItem xmlns:ds="http://schemas.openxmlformats.org/officeDocument/2006/customXml" ds:itemID="{459699F8-D33B-4D57-A7C7-2B6B6B5BE8C7}">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c9f2dab8-a5b4-42d1-a28c-342550daea96"/>
    <ds:schemaRef ds:uri="e74c11fb-d7c9-4aa9-b566-59d8097ad003"/>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C1C0F890-98D3-4429-9363-410EBF159CB3}">
  <ds:schemaRefs>
    <ds:schemaRef ds:uri="http://schemas.microsoft.com/sharepoint/v3/contenttype/forms"/>
  </ds:schemaRefs>
</ds:datastoreItem>
</file>

<file path=customXml/itemProps3.xml><?xml version="1.0" encoding="utf-8"?>
<ds:datastoreItem xmlns:ds="http://schemas.openxmlformats.org/officeDocument/2006/customXml" ds:itemID="{7601527F-5D50-4EB4-9BAF-24DB2EE5B890}">
  <ds:schemaRefs>
    <ds:schemaRef ds:uri="http://purl.org/dc/elements/1.1/"/>
    <ds:schemaRef ds:uri="http://purl.org/dc/terms/"/>
    <ds:schemaRef ds:uri="http://schemas.microsoft.com/office/2006/documentManagement/types"/>
    <ds:schemaRef ds:uri="http://schemas.microsoft.com/office/2006/metadata/properties"/>
    <ds:schemaRef ds:uri="http://schemas.microsoft.com/office/infopath/2007/PartnerControls"/>
    <ds:schemaRef ds:uri="http://schemas.openxmlformats.org/package/2006/metadata/core-properties"/>
    <ds:schemaRef ds:uri="c244d25a-cbe4-4902-8559-e82a7a8b8a63"/>
    <ds:schemaRef ds:uri="173991bf-84b5-41e0-9b75-45a525127d76"/>
    <ds:schemaRef ds:uri="http://www.w3.org/XML/1998/namespace"/>
    <ds:schemaRef ds:uri="http://purl.org/dc/dcmitype/"/>
    <ds:schemaRef ds:uri="e74c11fb-d7c9-4aa9-b566-59d8097ad003"/>
    <ds:schemaRef ds:uri="c9f2dab8-a5b4-42d1-a28c-342550daea96"/>
  </ds:schemaRefs>
</ds:datastoreItem>
</file>

<file path=docProps/app.xml><?xml version="1.0" encoding="utf-8"?>
<Properties xmlns="http://schemas.openxmlformats.org/officeDocument/2006/extended-properties" xmlns:vt="http://schemas.openxmlformats.org/officeDocument/2006/docPropsVTypes">
  <Template>TrimetisOct24</Template>
  <TotalTime>0</TotalTime>
  <Words>3081</Words>
  <Application>Microsoft Office PowerPoint</Application>
  <PresentationFormat>Widescreen</PresentationFormat>
  <Paragraphs>459</Paragraphs>
  <Slides>49</Slides>
  <Notes>6</Notes>
  <HiddenSlides>0</HiddenSlides>
  <MMClips>0</MMClips>
  <ScaleCrop>false</ScaleCrop>
  <HeadingPairs>
    <vt:vector size="6" baseType="variant">
      <vt:variant>
        <vt:lpstr>Fonts Used</vt:lpstr>
      </vt:variant>
      <vt:variant>
        <vt:i4>8</vt:i4>
      </vt:variant>
      <vt:variant>
        <vt:lpstr>Theme</vt:lpstr>
      </vt:variant>
      <vt:variant>
        <vt:i4>4</vt:i4>
      </vt:variant>
      <vt:variant>
        <vt:lpstr>Slide Titles</vt:lpstr>
      </vt:variant>
      <vt:variant>
        <vt:i4>49</vt:i4>
      </vt:variant>
    </vt:vector>
  </HeadingPairs>
  <TitlesOfParts>
    <vt:vector size="61" baseType="lpstr">
      <vt:lpstr>ＭＳ Ｐゴシック</vt:lpstr>
      <vt:lpstr>Aptos Narrow</vt:lpstr>
      <vt:lpstr>Arial</vt:lpstr>
      <vt:lpstr>Calibri</vt:lpstr>
      <vt:lpstr>Courier New</vt:lpstr>
      <vt:lpstr>Gotham Book</vt:lpstr>
      <vt:lpstr>Gotham Light</vt:lpstr>
      <vt:lpstr>Univers</vt:lpstr>
      <vt:lpstr>TM stripe</vt:lpstr>
      <vt:lpstr>TM dark</vt:lpstr>
      <vt:lpstr>TM light</vt:lpstr>
      <vt:lpstr>1_TM stripe</vt:lpstr>
      <vt:lpstr>Human Factors in Product and Process Design</vt:lpstr>
      <vt:lpstr>Introduction</vt:lpstr>
      <vt:lpstr>What is “Human Factors”?</vt:lpstr>
      <vt:lpstr>Variability in performance</vt:lpstr>
      <vt:lpstr>…but this can also lead to errors</vt:lpstr>
      <vt:lpstr>Error taxonomy</vt:lpstr>
      <vt:lpstr>What do these accidents have in common?</vt:lpstr>
      <vt:lpstr>Performance Influencing Factors</vt:lpstr>
      <vt:lpstr>Fatigue and shift work</vt:lpstr>
      <vt:lpstr>How do you think “human factors” affect work performance?</vt:lpstr>
      <vt:lpstr>Engineering example 1</vt:lpstr>
      <vt:lpstr>Engineering example 2</vt:lpstr>
      <vt:lpstr>Human failure in accident/incident causation</vt:lpstr>
      <vt:lpstr>Human failure in accident/incident causation</vt:lpstr>
      <vt:lpstr>Active failures and latent conditions</vt:lpstr>
      <vt:lpstr>Why do latent conditions matter?</vt:lpstr>
      <vt:lpstr>Why do latent conditions matter?</vt:lpstr>
      <vt:lpstr>Why do latent conditions matter?</vt:lpstr>
      <vt:lpstr>Bhopal - Exercise</vt:lpstr>
      <vt:lpstr>Bhopal - Exercise</vt:lpstr>
      <vt:lpstr>Bhopal, Seismic Seconds</vt:lpstr>
      <vt:lpstr>Performance Influencing Factors</vt:lpstr>
      <vt:lpstr>PowerPoint Presentation</vt:lpstr>
      <vt:lpstr>PowerPoint Presentation</vt:lpstr>
      <vt:lpstr>PowerPoint Presentation</vt:lpstr>
      <vt:lpstr>Human Reliability Analysis (HRA)</vt:lpstr>
      <vt:lpstr>HRA techniques</vt:lpstr>
      <vt:lpstr>HRA - Exercise</vt:lpstr>
      <vt:lpstr>HRA - Exercise</vt:lpstr>
      <vt:lpstr>HRA - Exercise</vt:lpstr>
      <vt:lpstr>HRA - Exercise</vt:lpstr>
      <vt:lpstr>HRA - Exercise</vt:lpstr>
      <vt:lpstr>HRA - Exercise</vt:lpstr>
      <vt:lpstr>HRA - Exercise</vt:lpstr>
      <vt:lpstr>HRA - Exercise</vt:lpstr>
      <vt:lpstr>HRA – Quantification</vt:lpstr>
      <vt:lpstr>HRA - Quantification</vt:lpstr>
      <vt:lpstr>PowerPoint Presentation</vt:lpstr>
      <vt:lpstr>HRA – Quantification</vt:lpstr>
      <vt:lpstr>HEART approach</vt:lpstr>
      <vt:lpstr>PowerPoint Presentation</vt:lpstr>
      <vt:lpstr>Human Factors Integration in Design</vt:lpstr>
      <vt:lpstr>Early Human Factors Assessment</vt:lpstr>
      <vt:lpstr>Testing &amp; Evaluation</vt:lpstr>
      <vt:lpstr>Why should we do user testing?</vt:lpstr>
      <vt:lpstr>References, Standards &amp; Guidance</vt:lpstr>
      <vt:lpstr>References, Standards &amp; Guidance</vt:lpstr>
      <vt:lpstr>Questions?</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Nicola Turner</dc:creator>
  <cp:lastModifiedBy>Nicola Turner</cp:lastModifiedBy>
  <cp:revision>1</cp:revision>
  <dcterms:created xsi:type="dcterms:W3CDTF">2025-03-25T12:11:21Z</dcterms:created>
  <dcterms:modified xsi:type="dcterms:W3CDTF">2025-04-08T13:48:58Z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0x010100694C10139EB79C44B6EC09A580121359</vt:lpwstr>
  </property>
  <property fmtid="{D5CDD505-2E9C-101B-9397-08002B2CF9AE}" pid="3" name="MediaServiceImageTags">
    <vt:lpwstr/>
  </property>
</Properties>
</file>