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6" r:id="rId2"/>
    <p:sldId id="297" r:id="rId3"/>
    <p:sldId id="295" r:id="rId4"/>
    <p:sldId id="288" r:id="rId5"/>
    <p:sldId id="267" r:id="rId6"/>
    <p:sldId id="268" r:id="rId7"/>
    <p:sldId id="269" r:id="rId8"/>
    <p:sldId id="286" r:id="rId9"/>
    <p:sldId id="284" r:id="rId10"/>
    <p:sldId id="287" r:id="rId11"/>
    <p:sldId id="272" r:id="rId12"/>
    <p:sldId id="273" r:id="rId13"/>
    <p:sldId id="274" r:id="rId14"/>
    <p:sldId id="276" r:id="rId15"/>
    <p:sldId id="289" r:id="rId16"/>
    <p:sldId id="290" r:id="rId17"/>
    <p:sldId id="291" r:id="rId18"/>
    <p:sldId id="282" r:id="rId19"/>
    <p:sldId id="292" r:id="rId20"/>
    <p:sldId id="293" r:id="rId21"/>
    <p:sldId id="294" r:id="rId22"/>
    <p:sldId id="263" r:id="rId23"/>
    <p:sldId id="264" r:id="rId24"/>
    <p:sldId id="265" r:id="rId25"/>
    <p:sldId id="296" r:id="rId26"/>
    <p:sldId id="299" r:id="rId27"/>
    <p:sldId id="285" r:id="rId28"/>
    <p:sldId id="298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uel Chauhan (2526533)" userId="b09cee60-8b55-4869-8e96-330dc0b5a9ca" providerId="ADAL" clId="{7655C0B1-2376-4FF9-8B8E-12FFC562351C}"/>
    <pc:docChg chg="undo redo custSel addSld delSld modSld sldOrd">
      <pc:chgData name="Samuel Chauhan (2526533)" userId="b09cee60-8b55-4869-8e96-330dc0b5a9ca" providerId="ADAL" clId="{7655C0B1-2376-4FF9-8B8E-12FFC562351C}" dt="2026-07-17T18:13:29.252" v="1049" actId="20577"/>
      <pc:docMkLst>
        <pc:docMk/>
      </pc:docMkLst>
      <pc:sldChg chg="modSp mod">
        <pc:chgData name="Samuel Chauhan (2526533)" userId="b09cee60-8b55-4869-8e96-330dc0b5a9ca" providerId="ADAL" clId="{7655C0B1-2376-4FF9-8B8E-12FFC562351C}" dt="2026-07-17T18:06:25.069" v="998" actId="20577"/>
        <pc:sldMkLst>
          <pc:docMk/>
          <pc:sldMk cId="3408955283" sldId="256"/>
        </pc:sldMkLst>
        <pc:spChg chg="mod">
          <ac:chgData name="Samuel Chauhan (2526533)" userId="b09cee60-8b55-4869-8e96-330dc0b5a9ca" providerId="ADAL" clId="{7655C0B1-2376-4FF9-8B8E-12FFC562351C}" dt="2026-07-17T18:06:25.069" v="998" actId="20577"/>
          <ac:spMkLst>
            <pc:docMk/>
            <pc:sldMk cId="3408955283" sldId="256"/>
            <ac:spMk id="4" creationId="{542E0FCC-442B-04E7-630C-91BCE91D8C3C}"/>
          </ac:spMkLst>
        </pc:spChg>
      </pc:sldChg>
      <pc:sldChg chg="addSp modSp mod ord">
        <pc:chgData name="Samuel Chauhan (2526533)" userId="b09cee60-8b55-4869-8e96-330dc0b5a9ca" providerId="ADAL" clId="{7655C0B1-2376-4FF9-8B8E-12FFC562351C}" dt="2026-07-13T13:54:00.819" v="911" actId="20577"/>
        <pc:sldMkLst>
          <pc:docMk/>
          <pc:sldMk cId="974817471" sldId="263"/>
        </pc:sldMkLst>
        <pc:spChg chg="mod">
          <ac:chgData name="Samuel Chauhan (2526533)" userId="b09cee60-8b55-4869-8e96-330dc0b5a9ca" providerId="ADAL" clId="{7655C0B1-2376-4FF9-8B8E-12FFC562351C}" dt="2026-07-13T13:54:00.819" v="911" actId="20577"/>
          <ac:spMkLst>
            <pc:docMk/>
            <pc:sldMk cId="974817471" sldId="263"/>
            <ac:spMk id="2" creationId="{3CAA432F-40D2-7CCC-976F-67D0D47122AF}"/>
          </ac:spMkLst>
        </pc:spChg>
        <pc:spChg chg="add mod">
          <ac:chgData name="Samuel Chauhan (2526533)" userId="b09cee60-8b55-4869-8e96-330dc0b5a9ca" providerId="ADAL" clId="{7655C0B1-2376-4FF9-8B8E-12FFC562351C}" dt="2026-07-13T13:53:31.205" v="845" actId="1076"/>
          <ac:spMkLst>
            <pc:docMk/>
            <pc:sldMk cId="974817471" sldId="263"/>
            <ac:spMk id="6" creationId="{2BD78124-ACF1-B94E-7176-ACD20684E711}"/>
          </ac:spMkLst>
        </pc:spChg>
      </pc:sldChg>
      <pc:sldChg chg="modSp mod ord">
        <pc:chgData name="Samuel Chauhan (2526533)" userId="b09cee60-8b55-4869-8e96-330dc0b5a9ca" providerId="ADAL" clId="{7655C0B1-2376-4FF9-8B8E-12FFC562351C}" dt="2026-07-17T18:07:20.769" v="1042" actId="313"/>
        <pc:sldMkLst>
          <pc:docMk/>
          <pc:sldMk cId="2898231611" sldId="264"/>
        </pc:sldMkLst>
        <pc:spChg chg="mod">
          <ac:chgData name="Samuel Chauhan (2526533)" userId="b09cee60-8b55-4869-8e96-330dc0b5a9ca" providerId="ADAL" clId="{7655C0B1-2376-4FF9-8B8E-12FFC562351C}" dt="2026-07-17T18:07:20.769" v="1042" actId="313"/>
          <ac:spMkLst>
            <pc:docMk/>
            <pc:sldMk cId="2898231611" sldId="264"/>
            <ac:spMk id="3" creationId="{AB60D882-C13C-86F9-DDC6-8B5FF0E9788E}"/>
          </ac:spMkLst>
        </pc:spChg>
      </pc:sldChg>
      <pc:sldChg chg="ord">
        <pc:chgData name="Samuel Chauhan (2526533)" userId="b09cee60-8b55-4869-8e96-330dc0b5a9ca" providerId="ADAL" clId="{7655C0B1-2376-4FF9-8B8E-12FFC562351C}" dt="2026-07-12T19:49:01.579" v="321"/>
        <pc:sldMkLst>
          <pc:docMk/>
          <pc:sldMk cId="140151206" sldId="265"/>
        </pc:sldMkLst>
      </pc:sldChg>
      <pc:sldChg chg="addSp delSp modSp mod ord">
        <pc:chgData name="Samuel Chauhan (2526533)" userId="b09cee60-8b55-4869-8e96-330dc0b5a9ca" providerId="ADAL" clId="{7655C0B1-2376-4FF9-8B8E-12FFC562351C}" dt="2026-07-12T19:21:35.343" v="159"/>
        <pc:sldMkLst>
          <pc:docMk/>
          <pc:sldMk cId="3447899463" sldId="267"/>
        </pc:sldMkLst>
        <pc:spChg chg="mod">
          <ac:chgData name="Samuel Chauhan (2526533)" userId="b09cee60-8b55-4869-8e96-330dc0b5a9ca" providerId="ADAL" clId="{7655C0B1-2376-4FF9-8B8E-12FFC562351C}" dt="2026-07-12T19:20:24.052" v="143" actId="20577"/>
          <ac:spMkLst>
            <pc:docMk/>
            <pc:sldMk cId="3447899463" sldId="267"/>
            <ac:spMk id="2" creationId="{9E4D1032-4182-BBE4-FC54-6D8A05B515E3}"/>
          </ac:spMkLst>
        </pc:spChg>
        <pc:spChg chg="add mod">
          <ac:chgData name="Samuel Chauhan (2526533)" userId="b09cee60-8b55-4869-8e96-330dc0b5a9ca" providerId="ADAL" clId="{7655C0B1-2376-4FF9-8B8E-12FFC562351C}" dt="2026-07-12T19:21:17.553" v="153" actId="1076"/>
          <ac:spMkLst>
            <pc:docMk/>
            <pc:sldMk cId="3447899463" sldId="267"/>
            <ac:spMk id="11" creationId="{01354DB6-CB75-E1BE-A9C3-11C42317260D}"/>
          </ac:spMkLst>
        </pc:spChg>
        <pc:spChg chg="add mod">
          <ac:chgData name="Samuel Chauhan (2526533)" userId="b09cee60-8b55-4869-8e96-330dc0b5a9ca" providerId="ADAL" clId="{7655C0B1-2376-4FF9-8B8E-12FFC562351C}" dt="2026-07-12T19:21:21.883" v="154" actId="1076"/>
          <ac:spMkLst>
            <pc:docMk/>
            <pc:sldMk cId="3447899463" sldId="267"/>
            <ac:spMk id="12" creationId="{87B9AB40-90AB-4082-56C9-F9FCA5CE61F5}"/>
          </ac:spMkLst>
        </pc:spChg>
      </pc:sldChg>
      <pc:sldChg chg="addSp delSp modSp mod ord">
        <pc:chgData name="Samuel Chauhan (2526533)" userId="b09cee60-8b55-4869-8e96-330dc0b5a9ca" providerId="ADAL" clId="{7655C0B1-2376-4FF9-8B8E-12FFC562351C}" dt="2026-07-12T19:22:49.284" v="194"/>
        <pc:sldMkLst>
          <pc:docMk/>
          <pc:sldMk cId="4175084287" sldId="268"/>
        </pc:sldMkLst>
        <pc:spChg chg="add mod">
          <ac:chgData name="Samuel Chauhan (2526533)" userId="b09cee60-8b55-4869-8e96-330dc0b5a9ca" providerId="ADAL" clId="{7655C0B1-2376-4FF9-8B8E-12FFC562351C}" dt="2026-07-12T19:22:20.484" v="187"/>
          <ac:spMkLst>
            <pc:docMk/>
            <pc:sldMk cId="4175084287" sldId="268"/>
            <ac:spMk id="6" creationId="{B2A616CB-D5F6-6FB0-E5C0-28F2323202D2}"/>
          </ac:spMkLst>
        </pc:spChg>
        <pc:spChg chg="add mod">
          <ac:chgData name="Samuel Chauhan (2526533)" userId="b09cee60-8b55-4869-8e96-330dc0b5a9ca" providerId="ADAL" clId="{7655C0B1-2376-4FF9-8B8E-12FFC562351C}" dt="2026-07-12T19:22:20.484" v="187"/>
          <ac:spMkLst>
            <pc:docMk/>
            <pc:sldMk cId="4175084287" sldId="268"/>
            <ac:spMk id="8" creationId="{8758B31D-2E06-0E03-5031-E39D35694595}"/>
          </ac:spMkLst>
        </pc:spChg>
        <pc:picChg chg="add mod">
          <ac:chgData name="Samuel Chauhan (2526533)" userId="b09cee60-8b55-4869-8e96-330dc0b5a9ca" providerId="ADAL" clId="{7655C0B1-2376-4FF9-8B8E-12FFC562351C}" dt="2026-07-12T19:22:39.984" v="192" actId="1076"/>
          <ac:picMkLst>
            <pc:docMk/>
            <pc:sldMk cId="4175084287" sldId="268"/>
            <ac:picMk id="7" creationId="{2899B143-3960-A5A6-A566-9CA109E09330}"/>
          </ac:picMkLst>
        </pc:picChg>
      </pc:sldChg>
      <pc:sldChg chg="addSp delSp modSp mod ord">
        <pc:chgData name="Samuel Chauhan (2526533)" userId="b09cee60-8b55-4869-8e96-330dc0b5a9ca" providerId="ADAL" clId="{7655C0B1-2376-4FF9-8B8E-12FFC562351C}" dt="2026-07-12T19:24:07.781" v="203"/>
        <pc:sldMkLst>
          <pc:docMk/>
          <pc:sldMk cId="3150154885" sldId="269"/>
        </pc:sldMkLst>
        <pc:spChg chg="add mod">
          <ac:chgData name="Samuel Chauhan (2526533)" userId="b09cee60-8b55-4869-8e96-330dc0b5a9ca" providerId="ADAL" clId="{7655C0B1-2376-4FF9-8B8E-12FFC562351C}" dt="2026-07-12T19:24:07.781" v="203"/>
          <ac:spMkLst>
            <pc:docMk/>
            <pc:sldMk cId="3150154885" sldId="269"/>
            <ac:spMk id="7" creationId="{4239F8E9-FB68-7002-88DC-5729C7C20C5F}"/>
          </ac:spMkLst>
        </pc:spChg>
        <pc:spChg chg="add mod">
          <ac:chgData name="Samuel Chauhan (2526533)" userId="b09cee60-8b55-4869-8e96-330dc0b5a9ca" providerId="ADAL" clId="{7655C0B1-2376-4FF9-8B8E-12FFC562351C}" dt="2026-07-12T19:24:07.781" v="203"/>
          <ac:spMkLst>
            <pc:docMk/>
            <pc:sldMk cId="3150154885" sldId="269"/>
            <ac:spMk id="8" creationId="{9CD231FD-A4C6-4B04-79D5-4FA64A491519}"/>
          </ac:spMkLst>
        </pc:spChg>
      </pc:sldChg>
      <pc:sldChg chg="addSp delSp modSp mod ord">
        <pc:chgData name="Samuel Chauhan (2526533)" userId="b09cee60-8b55-4869-8e96-330dc0b5a9ca" providerId="ADAL" clId="{7655C0B1-2376-4FF9-8B8E-12FFC562351C}" dt="2026-07-13T13:51:29.074" v="835" actId="1076"/>
        <pc:sldMkLst>
          <pc:docMk/>
          <pc:sldMk cId="2912165867" sldId="272"/>
        </pc:sldMkLst>
        <pc:spChg chg="add mod">
          <ac:chgData name="Samuel Chauhan (2526533)" userId="b09cee60-8b55-4869-8e96-330dc0b5a9ca" providerId="ADAL" clId="{7655C0B1-2376-4FF9-8B8E-12FFC562351C}" dt="2026-07-13T13:51:29.074" v="835" actId="1076"/>
          <ac:spMkLst>
            <pc:docMk/>
            <pc:sldMk cId="2912165867" sldId="272"/>
            <ac:spMk id="7" creationId="{F53DDFF5-C4DD-ED50-8029-4B302B67EB82}"/>
          </ac:spMkLst>
        </pc:spChg>
      </pc:sldChg>
      <pc:sldChg chg="modSp mod ord">
        <pc:chgData name="Samuel Chauhan (2526533)" userId="b09cee60-8b55-4869-8e96-330dc0b5a9ca" providerId="ADAL" clId="{7655C0B1-2376-4FF9-8B8E-12FFC562351C}" dt="2026-07-17T18:06:58.123" v="1041" actId="20577"/>
        <pc:sldMkLst>
          <pc:docMk/>
          <pc:sldMk cId="885257161" sldId="273"/>
        </pc:sldMkLst>
        <pc:spChg chg="mod">
          <ac:chgData name="Samuel Chauhan (2526533)" userId="b09cee60-8b55-4869-8e96-330dc0b5a9ca" providerId="ADAL" clId="{7655C0B1-2376-4FF9-8B8E-12FFC562351C}" dt="2026-07-17T18:06:58.123" v="1041" actId="20577"/>
          <ac:spMkLst>
            <pc:docMk/>
            <pc:sldMk cId="885257161" sldId="273"/>
            <ac:spMk id="24" creationId="{D12DBBD7-6652-38B8-CA96-8990179C5431}"/>
          </ac:spMkLst>
        </pc:spChg>
        <pc:spChg chg="mod">
          <ac:chgData name="Samuel Chauhan (2526533)" userId="b09cee60-8b55-4869-8e96-330dc0b5a9ca" providerId="ADAL" clId="{7655C0B1-2376-4FF9-8B8E-12FFC562351C}" dt="2026-07-12T17:42:02.979" v="113" actId="1076"/>
          <ac:spMkLst>
            <pc:docMk/>
            <pc:sldMk cId="885257161" sldId="273"/>
            <ac:spMk id="25" creationId="{22FF2FAD-D21F-ECAF-D5A5-8735CC4214C8}"/>
          </ac:spMkLst>
        </pc:spChg>
        <pc:spChg chg="mod">
          <ac:chgData name="Samuel Chauhan (2526533)" userId="b09cee60-8b55-4869-8e96-330dc0b5a9ca" providerId="ADAL" clId="{7655C0B1-2376-4FF9-8B8E-12FFC562351C}" dt="2026-07-12T17:45:29.008" v="123" actId="1076"/>
          <ac:spMkLst>
            <pc:docMk/>
            <pc:sldMk cId="885257161" sldId="273"/>
            <ac:spMk id="26" creationId="{217608EC-B7E8-91A1-38BB-094F5826DD5E}"/>
          </ac:spMkLst>
        </pc:spChg>
      </pc:sldChg>
      <pc:sldChg chg="modSp mod ord">
        <pc:chgData name="Samuel Chauhan (2526533)" userId="b09cee60-8b55-4869-8e96-330dc0b5a9ca" providerId="ADAL" clId="{7655C0B1-2376-4FF9-8B8E-12FFC562351C}" dt="2026-07-13T13:50:25.444" v="796" actId="113"/>
        <pc:sldMkLst>
          <pc:docMk/>
          <pc:sldMk cId="1628423749" sldId="274"/>
        </pc:sldMkLst>
        <pc:spChg chg="mod">
          <ac:chgData name="Samuel Chauhan (2526533)" userId="b09cee60-8b55-4869-8e96-330dc0b5a9ca" providerId="ADAL" clId="{7655C0B1-2376-4FF9-8B8E-12FFC562351C}" dt="2026-07-13T13:50:25.444" v="796" actId="113"/>
          <ac:spMkLst>
            <pc:docMk/>
            <pc:sldMk cId="1628423749" sldId="274"/>
            <ac:spMk id="3" creationId="{5E99C5E3-8A67-3D68-B64B-947764C1BE1C}"/>
          </ac:spMkLst>
        </pc:spChg>
      </pc:sldChg>
      <pc:sldChg chg="modSp mod ord">
        <pc:chgData name="Samuel Chauhan (2526533)" userId="b09cee60-8b55-4869-8e96-330dc0b5a9ca" providerId="ADAL" clId="{7655C0B1-2376-4FF9-8B8E-12FFC562351C}" dt="2026-07-13T13:55:34.671" v="937" actId="255"/>
        <pc:sldMkLst>
          <pc:docMk/>
          <pc:sldMk cId="199904811" sldId="276"/>
        </pc:sldMkLst>
        <pc:spChg chg="mod">
          <ac:chgData name="Samuel Chauhan (2526533)" userId="b09cee60-8b55-4869-8e96-330dc0b5a9ca" providerId="ADAL" clId="{7655C0B1-2376-4FF9-8B8E-12FFC562351C}" dt="2026-07-13T13:55:34.671" v="937" actId="255"/>
          <ac:spMkLst>
            <pc:docMk/>
            <pc:sldMk cId="199904811" sldId="276"/>
            <ac:spMk id="3" creationId="{F4A180B6-E556-2B5D-B75D-6219641F570B}"/>
          </ac:spMkLst>
        </pc:spChg>
      </pc:sldChg>
      <pc:sldChg chg="addSp delSp modSp mod ord">
        <pc:chgData name="Samuel Chauhan (2526533)" userId="b09cee60-8b55-4869-8e96-330dc0b5a9ca" providerId="ADAL" clId="{7655C0B1-2376-4FF9-8B8E-12FFC562351C}" dt="2026-07-12T19:45:36.752" v="289" actId="1076"/>
        <pc:sldMkLst>
          <pc:docMk/>
          <pc:sldMk cId="2027496655" sldId="282"/>
        </pc:sldMkLst>
        <pc:spChg chg="add mod">
          <ac:chgData name="Samuel Chauhan (2526533)" userId="b09cee60-8b55-4869-8e96-330dc0b5a9ca" providerId="ADAL" clId="{7655C0B1-2376-4FF9-8B8E-12FFC562351C}" dt="2026-07-12T19:45:32.352" v="288" actId="1076"/>
          <ac:spMkLst>
            <pc:docMk/>
            <pc:sldMk cId="2027496655" sldId="282"/>
            <ac:spMk id="4" creationId="{BF463CB3-2956-E8D2-C23D-A3BAA7295DEC}"/>
          </ac:spMkLst>
        </pc:spChg>
        <pc:spChg chg="add mod">
          <ac:chgData name="Samuel Chauhan (2526533)" userId="b09cee60-8b55-4869-8e96-330dc0b5a9ca" providerId="ADAL" clId="{7655C0B1-2376-4FF9-8B8E-12FFC562351C}" dt="2026-07-12T19:45:36.752" v="289" actId="1076"/>
          <ac:spMkLst>
            <pc:docMk/>
            <pc:sldMk cId="2027496655" sldId="282"/>
            <ac:spMk id="6" creationId="{FEECEBD4-35BF-26BB-D438-DA43EBD5EE89}"/>
          </ac:spMkLst>
        </pc:spChg>
      </pc:sldChg>
      <pc:sldChg chg="addSp delSp modSp mod">
        <pc:chgData name="Samuel Chauhan (2526533)" userId="b09cee60-8b55-4869-8e96-330dc0b5a9ca" providerId="ADAL" clId="{7655C0B1-2376-4FF9-8B8E-12FFC562351C}" dt="2026-07-12T19:36:21.517" v="208" actId="21"/>
        <pc:sldMkLst>
          <pc:docMk/>
          <pc:sldMk cId="1027301679" sldId="284"/>
        </pc:sldMkLst>
        <pc:spChg chg="add mod">
          <ac:chgData name="Samuel Chauhan (2526533)" userId="b09cee60-8b55-4869-8e96-330dc0b5a9ca" providerId="ADAL" clId="{7655C0B1-2376-4FF9-8B8E-12FFC562351C}" dt="2026-07-12T19:36:12.931" v="206"/>
          <ac:spMkLst>
            <pc:docMk/>
            <pc:sldMk cId="1027301679" sldId="284"/>
            <ac:spMk id="4" creationId="{BB7FB24F-4151-645C-8D71-A85984E9B526}"/>
          </ac:spMkLst>
        </pc:spChg>
        <pc:spChg chg="add mod">
          <ac:chgData name="Samuel Chauhan (2526533)" userId="b09cee60-8b55-4869-8e96-330dc0b5a9ca" providerId="ADAL" clId="{7655C0B1-2376-4FF9-8B8E-12FFC562351C}" dt="2026-07-12T19:36:12.931" v="206"/>
          <ac:spMkLst>
            <pc:docMk/>
            <pc:sldMk cId="1027301679" sldId="284"/>
            <ac:spMk id="7" creationId="{A392F16C-1029-AD0E-E5F8-D4A35E431AFD}"/>
          </ac:spMkLst>
        </pc:spChg>
        <pc:picChg chg="add mod">
          <ac:chgData name="Samuel Chauhan (2526533)" userId="b09cee60-8b55-4869-8e96-330dc0b5a9ca" providerId="ADAL" clId="{7655C0B1-2376-4FF9-8B8E-12FFC562351C}" dt="2026-07-12T19:36:12.931" v="206"/>
          <ac:picMkLst>
            <pc:docMk/>
            <pc:sldMk cId="1027301679" sldId="284"/>
            <ac:picMk id="6" creationId="{85740730-9560-7B58-7ED6-59BCA2AAADE8}"/>
          </ac:picMkLst>
        </pc:picChg>
      </pc:sldChg>
      <pc:sldChg chg="modSp mod ord">
        <pc:chgData name="Samuel Chauhan (2526533)" userId="b09cee60-8b55-4869-8e96-330dc0b5a9ca" providerId="ADAL" clId="{7655C0B1-2376-4FF9-8B8E-12FFC562351C}" dt="2026-07-13T13:58:18.097" v="991" actId="313"/>
        <pc:sldMkLst>
          <pc:docMk/>
          <pc:sldMk cId="3051328451" sldId="285"/>
        </pc:sldMkLst>
        <pc:spChg chg="mod">
          <ac:chgData name="Samuel Chauhan (2526533)" userId="b09cee60-8b55-4869-8e96-330dc0b5a9ca" providerId="ADAL" clId="{7655C0B1-2376-4FF9-8B8E-12FFC562351C}" dt="2026-07-13T13:58:12.986" v="990" actId="313"/>
          <ac:spMkLst>
            <pc:docMk/>
            <pc:sldMk cId="3051328451" sldId="285"/>
            <ac:spMk id="2" creationId="{C28348D1-2C29-2F43-6C8A-4E59BE7AFD4A}"/>
          </ac:spMkLst>
        </pc:spChg>
        <pc:spChg chg="mod">
          <ac:chgData name="Samuel Chauhan (2526533)" userId="b09cee60-8b55-4869-8e96-330dc0b5a9ca" providerId="ADAL" clId="{7655C0B1-2376-4FF9-8B8E-12FFC562351C}" dt="2026-07-13T13:58:18.097" v="991" actId="313"/>
          <ac:spMkLst>
            <pc:docMk/>
            <pc:sldMk cId="3051328451" sldId="285"/>
            <ac:spMk id="3" creationId="{2E72E431-8D6D-1E1F-7BEB-CB99F323CF65}"/>
          </ac:spMkLst>
        </pc:spChg>
      </pc:sldChg>
      <pc:sldChg chg="ord">
        <pc:chgData name="Samuel Chauhan (2526533)" userId="b09cee60-8b55-4869-8e96-330dc0b5a9ca" providerId="ADAL" clId="{7655C0B1-2376-4FF9-8B8E-12FFC562351C}" dt="2026-07-12T19:35:37.730" v="205"/>
        <pc:sldMkLst>
          <pc:docMk/>
          <pc:sldMk cId="1700207017" sldId="286"/>
        </pc:sldMkLst>
      </pc:sldChg>
      <pc:sldChg chg="addSp delSp modSp add mod">
        <pc:chgData name="Samuel Chauhan (2526533)" userId="b09cee60-8b55-4869-8e96-330dc0b5a9ca" providerId="ADAL" clId="{7655C0B1-2376-4FF9-8B8E-12FFC562351C}" dt="2026-07-12T19:37:23.980" v="212" actId="1076"/>
        <pc:sldMkLst>
          <pc:docMk/>
          <pc:sldMk cId="3694999192" sldId="287"/>
        </pc:sldMkLst>
        <pc:spChg chg="add mod">
          <ac:chgData name="Samuel Chauhan (2526533)" userId="b09cee60-8b55-4869-8e96-330dc0b5a9ca" providerId="ADAL" clId="{7655C0B1-2376-4FF9-8B8E-12FFC562351C}" dt="2026-07-12T19:37:11.514" v="210"/>
          <ac:spMkLst>
            <pc:docMk/>
            <pc:sldMk cId="3694999192" sldId="287"/>
            <ac:spMk id="4" creationId="{1E140C06-9699-0F52-2DCB-AA3764FA750F}"/>
          </ac:spMkLst>
        </pc:spChg>
        <pc:spChg chg="add mod">
          <ac:chgData name="Samuel Chauhan (2526533)" userId="b09cee60-8b55-4869-8e96-330dc0b5a9ca" providerId="ADAL" clId="{7655C0B1-2376-4FF9-8B8E-12FFC562351C}" dt="2026-07-12T19:37:11.514" v="210"/>
          <ac:spMkLst>
            <pc:docMk/>
            <pc:sldMk cId="3694999192" sldId="287"/>
            <ac:spMk id="7" creationId="{83774446-E556-2AC1-4EB5-1A8AC0DE1321}"/>
          </ac:spMkLst>
        </pc:spChg>
        <pc:picChg chg="add mod">
          <ac:chgData name="Samuel Chauhan (2526533)" userId="b09cee60-8b55-4869-8e96-330dc0b5a9ca" providerId="ADAL" clId="{7655C0B1-2376-4FF9-8B8E-12FFC562351C}" dt="2026-07-12T19:37:23.980" v="212" actId="1076"/>
          <ac:picMkLst>
            <pc:docMk/>
            <pc:sldMk cId="3694999192" sldId="287"/>
            <ac:picMk id="6" creationId="{CBE807C5-4CDA-8579-23C3-DDC36B66F5E2}"/>
          </ac:picMkLst>
        </pc:picChg>
      </pc:sldChg>
      <pc:sldChg chg="addSp delSp modSp add mod ord">
        <pc:chgData name="Samuel Chauhan (2526533)" userId="b09cee60-8b55-4869-8e96-330dc0b5a9ca" providerId="ADAL" clId="{7655C0B1-2376-4FF9-8B8E-12FFC562351C}" dt="2026-07-12T19:38:19.160" v="217" actId="21"/>
        <pc:sldMkLst>
          <pc:docMk/>
          <pc:sldMk cId="3697201116" sldId="288"/>
        </pc:sldMkLst>
        <pc:spChg chg="add mod">
          <ac:chgData name="Samuel Chauhan (2526533)" userId="b09cee60-8b55-4869-8e96-330dc0b5a9ca" providerId="ADAL" clId="{7655C0B1-2376-4FF9-8B8E-12FFC562351C}" dt="2026-07-12T19:38:15.179" v="216"/>
          <ac:spMkLst>
            <pc:docMk/>
            <pc:sldMk cId="3697201116" sldId="288"/>
            <ac:spMk id="4" creationId="{34BA1139-C8E2-E3BE-C82A-981C149C9D9F}"/>
          </ac:spMkLst>
        </pc:spChg>
        <pc:spChg chg="add mod">
          <ac:chgData name="Samuel Chauhan (2526533)" userId="b09cee60-8b55-4869-8e96-330dc0b5a9ca" providerId="ADAL" clId="{7655C0B1-2376-4FF9-8B8E-12FFC562351C}" dt="2026-07-12T19:38:15.179" v="216"/>
          <ac:spMkLst>
            <pc:docMk/>
            <pc:sldMk cId="3697201116" sldId="288"/>
            <ac:spMk id="6" creationId="{8D85BA23-4B78-0409-02E3-8A72621F16D4}"/>
          </ac:spMkLst>
        </pc:spChg>
      </pc:sldChg>
      <pc:sldChg chg="addSp delSp modSp add mod">
        <pc:chgData name="Samuel Chauhan (2526533)" userId="b09cee60-8b55-4869-8e96-330dc0b5a9ca" providerId="ADAL" clId="{7655C0B1-2376-4FF9-8B8E-12FFC562351C}" dt="2026-07-12T19:40:59.963" v="246" actId="207"/>
        <pc:sldMkLst>
          <pc:docMk/>
          <pc:sldMk cId="2971135056" sldId="289"/>
        </pc:sldMkLst>
        <pc:spChg chg="add mod">
          <ac:chgData name="Samuel Chauhan (2526533)" userId="b09cee60-8b55-4869-8e96-330dc0b5a9ca" providerId="ADAL" clId="{7655C0B1-2376-4FF9-8B8E-12FFC562351C}" dt="2026-07-12T19:40:53.994" v="245" actId="207"/>
          <ac:spMkLst>
            <pc:docMk/>
            <pc:sldMk cId="2971135056" sldId="289"/>
            <ac:spMk id="4" creationId="{D91E1570-3163-1CAD-11D9-AAD7BE1379B8}"/>
          </ac:spMkLst>
        </pc:spChg>
        <pc:spChg chg="add mod">
          <ac:chgData name="Samuel Chauhan (2526533)" userId="b09cee60-8b55-4869-8e96-330dc0b5a9ca" providerId="ADAL" clId="{7655C0B1-2376-4FF9-8B8E-12FFC562351C}" dt="2026-07-12T19:40:59.963" v="246" actId="207"/>
          <ac:spMkLst>
            <pc:docMk/>
            <pc:sldMk cId="2971135056" sldId="289"/>
            <ac:spMk id="6" creationId="{120F1380-C097-5281-3EA8-53E0ADF1FCB7}"/>
          </ac:spMkLst>
        </pc:spChg>
        <pc:picChg chg="add mod">
          <ac:chgData name="Samuel Chauhan (2526533)" userId="b09cee60-8b55-4869-8e96-330dc0b5a9ca" providerId="ADAL" clId="{7655C0B1-2376-4FF9-8B8E-12FFC562351C}" dt="2026-07-12T19:40:50.360" v="244"/>
          <ac:picMkLst>
            <pc:docMk/>
            <pc:sldMk cId="2971135056" sldId="289"/>
            <ac:picMk id="7" creationId="{F1B4B941-1E4E-5F54-D6D6-9F16FC45FFB5}"/>
          </ac:picMkLst>
        </pc:picChg>
      </pc:sldChg>
      <pc:sldChg chg="addSp modSp add mod">
        <pc:chgData name="Samuel Chauhan (2526533)" userId="b09cee60-8b55-4869-8e96-330dc0b5a9ca" providerId="ADAL" clId="{7655C0B1-2376-4FF9-8B8E-12FFC562351C}" dt="2026-07-12T19:42:06.706" v="253" actId="14100"/>
        <pc:sldMkLst>
          <pc:docMk/>
          <pc:sldMk cId="202521690" sldId="290"/>
        </pc:sldMkLst>
        <pc:spChg chg="add mod">
          <ac:chgData name="Samuel Chauhan (2526533)" userId="b09cee60-8b55-4869-8e96-330dc0b5a9ca" providerId="ADAL" clId="{7655C0B1-2376-4FF9-8B8E-12FFC562351C}" dt="2026-07-12T19:42:06.706" v="253" actId="14100"/>
          <ac:spMkLst>
            <pc:docMk/>
            <pc:sldMk cId="202521690" sldId="290"/>
            <ac:spMk id="3" creationId="{43C2181D-911C-1343-7267-E35AC86CCA0E}"/>
          </ac:spMkLst>
        </pc:spChg>
      </pc:sldChg>
      <pc:sldChg chg="addSp modSp add mod">
        <pc:chgData name="Samuel Chauhan (2526533)" userId="b09cee60-8b55-4869-8e96-330dc0b5a9ca" providerId="ADAL" clId="{7655C0B1-2376-4FF9-8B8E-12FFC562351C}" dt="2026-07-12T19:44:04.367" v="275" actId="15"/>
        <pc:sldMkLst>
          <pc:docMk/>
          <pc:sldMk cId="898618406" sldId="291"/>
        </pc:sldMkLst>
        <pc:spChg chg="add mod">
          <ac:chgData name="Samuel Chauhan (2526533)" userId="b09cee60-8b55-4869-8e96-330dc0b5a9ca" providerId="ADAL" clId="{7655C0B1-2376-4FF9-8B8E-12FFC562351C}" dt="2026-07-12T19:42:56.666" v="256" actId="1076"/>
          <ac:spMkLst>
            <pc:docMk/>
            <pc:sldMk cId="898618406" sldId="291"/>
            <ac:spMk id="3" creationId="{954ABE40-AA00-F366-A36A-B3F1AADBF025}"/>
          </ac:spMkLst>
        </pc:spChg>
        <pc:spChg chg="add mod">
          <ac:chgData name="Samuel Chauhan (2526533)" userId="b09cee60-8b55-4869-8e96-330dc0b5a9ca" providerId="ADAL" clId="{7655C0B1-2376-4FF9-8B8E-12FFC562351C}" dt="2026-07-12T19:44:04.367" v="275" actId="15"/>
          <ac:spMkLst>
            <pc:docMk/>
            <pc:sldMk cId="898618406" sldId="291"/>
            <ac:spMk id="4" creationId="{72446868-83F0-CEEF-5E60-6D55C93B523F}"/>
          </ac:spMkLst>
        </pc:spChg>
        <pc:picChg chg="add mod">
          <ac:chgData name="Samuel Chauhan (2526533)" userId="b09cee60-8b55-4869-8e96-330dc0b5a9ca" providerId="ADAL" clId="{7655C0B1-2376-4FF9-8B8E-12FFC562351C}" dt="2026-07-12T19:43:08.897" v="260" actId="1076"/>
          <ac:picMkLst>
            <pc:docMk/>
            <pc:sldMk cId="898618406" sldId="291"/>
            <ac:picMk id="6" creationId="{2010996C-878E-1F1C-FFEF-2CB733ED1D4F}"/>
          </ac:picMkLst>
        </pc:picChg>
      </pc:sldChg>
      <pc:sldChg chg="addSp delSp modSp add mod">
        <pc:chgData name="Samuel Chauhan (2526533)" userId="b09cee60-8b55-4869-8e96-330dc0b5a9ca" providerId="ADAL" clId="{7655C0B1-2376-4FF9-8B8E-12FFC562351C}" dt="2026-07-12T19:46:37.967" v="298" actId="1076"/>
        <pc:sldMkLst>
          <pc:docMk/>
          <pc:sldMk cId="1708620597" sldId="292"/>
        </pc:sldMkLst>
        <pc:spChg chg="add mod">
          <ac:chgData name="Samuel Chauhan (2526533)" userId="b09cee60-8b55-4869-8e96-330dc0b5a9ca" providerId="ADAL" clId="{7655C0B1-2376-4FF9-8B8E-12FFC562351C}" dt="2026-07-12T19:46:34.699" v="297" actId="1076"/>
          <ac:spMkLst>
            <pc:docMk/>
            <pc:sldMk cId="1708620597" sldId="292"/>
            <ac:spMk id="4" creationId="{338A15DE-D135-0710-9984-A0A55E960CB0}"/>
          </ac:spMkLst>
        </pc:spChg>
        <pc:spChg chg="add mod">
          <ac:chgData name="Samuel Chauhan (2526533)" userId="b09cee60-8b55-4869-8e96-330dc0b5a9ca" providerId="ADAL" clId="{7655C0B1-2376-4FF9-8B8E-12FFC562351C}" dt="2026-07-12T19:46:37.967" v="298" actId="1076"/>
          <ac:spMkLst>
            <pc:docMk/>
            <pc:sldMk cId="1708620597" sldId="292"/>
            <ac:spMk id="6" creationId="{ECC8AA23-D8D0-93BE-5C5F-103A750B0D2F}"/>
          </ac:spMkLst>
        </pc:spChg>
        <pc:picChg chg="add mod">
          <ac:chgData name="Samuel Chauhan (2526533)" userId="b09cee60-8b55-4869-8e96-330dc0b5a9ca" providerId="ADAL" clId="{7655C0B1-2376-4FF9-8B8E-12FFC562351C}" dt="2026-07-12T19:46:12.487" v="290"/>
          <ac:picMkLst>
            <pc:docMk/>
            <pc:sldMk cId="1708620597" sldId="292"/>
            <ac:picMk id="7" creationId="{52117A2D-DBCA-8D3F-66D7-81E91D867145}"/>
          </ac:picMkLst>
        </pc:picChg>
      </pc:sldChg>
      <pc:sldChg chg="addSp delSp modSp add mod">
        <pc:chgData name="Samuel Chauhan (2526533)" userId="b09cee60-8b55-4869-8e96-330dc0b5a9ca" providerId="ADAL" clId="{7655C0B1-2376-4FF9-8B8E-12FFC562351C}" dt="2026-07-13T13:52:40.589" v="842" actId="1076"/>
        <pc:sldMkLst>
          <pc:docMk/>
          <pc:sldMk cId="2822185538" sldId="293"/>
        </pc:sldMkLst>
        <pc:spChg chg="mod">
          <ac:chgData name="Samuel Chauhan (2526533)" userId="b09cee60-8b55-4869-8e96-330dc0b5a9ca" providerId="ADAL" clId="{7655C0B1-2376-4FF9-8B8E-12FFC562351C}" dt="2026-07-13T13:52:28.402" v="839" actId="5793"/>
          <ac:spMkLst>
            <pc:docMk/>
            <pc:sldMk cId="2822185538" sldId="293"/>
            <ac:spMk id="3" creationId="{6C13681E-13A8-B3D6-22A8-8B35BFBFAF72}"/>
          </ac:spMkLst>
        </pc:spChg>
        <pc:spChg chg="add mod">
          <ac:chgData name="Samuel Chauhan (2526533)" userId="b09cee60-8b55-4869-8e96-330dc0b5a9ca" providerId="ADAL" clId="{7655C0B1-2376-4FF9-8B8E-12FFC562351C}" dt="2026-07-12T19:47:02.726" v="299"/>
          <ac:spMkLst>
            <pc:docMk/>
            <pc:sldMk cId="2822185538" sldId="293"/>
            <ac:spMk id="4" creationId="{9635F5E3-2B1C-7C0A-8581-67A9052D13AA}"/>
          </ac:spMkLst>
        </pc:spChg>
        <pc:spChg chg="add mod">
          <ac:chgData name="Samuel Chauhan (2526533)" userId="b09cee60-8b55-4869-8e96-330dc0b5a9ca" providerId="ADAL" clId="{7655C0B1-2376-4FF9-8B8E-12FFC562351C}" dt="2026-07-12T19:47:02.726" v="299"/>
          <ac:spMkLst>
            <pc:docMk/>
            <pc:sldMk cId="2822185538" sldId="293"/>
            <ac:spMk id="6" creationId="{A6A33159-D030-2F82-A142-F75940728319}"/>
          </ac:spMkLst>
        </pc:spChg>
        <pc:spChg chg="add mod">
          <ac:chgData name="Samuel Chauhan (2526533)" userId="b09cee60-8b55-4869-8e96-330dc0b5a9ca" providerId="ADAL" clId="{7655C0B1-2376-4FF9-8B8E-12FFC562351C}" dt="2026-07-13T13:52:40.589" v="842" actId="1076"/>
          <ac:spMkLst>
            <pc:docMk/>
            <pc:sldMk cId="2822185538" sldId="293"/>
            <ac:spMk id="8" creationId="{CE3EC087-2FFA-9D93-0C09-3C4C218DBC05}"/>
          </ac:spMkLst>
        </pc:spChg>
      </pc:sldChg>
      <pc:sldChg chg="addSp delSp modSp add mod">
        <pc:chgData name="Samuel Chauhan (2526533)" userId="b09cee60-8b55-4869-8e96-330dc0b5a9ca" providerId="ADAL" clId="{7655C0B1-2376-4FF9-8B8E-12FFC562351C}" dt="2026-07-12T19:48:19.706" v="309" actId="1076"/>
        <pc:sldMkLst>
          <pc:docMk/>
          <pc:sldMk cId="3502991871" sldId="294"/>
        </pc:sldMkLst>
        <pc:spChg chg="add mod">
          <ac:chgData name="Samuel Chauhan (2526533)" userId="b09cee60-8b55-4869-8e96-330dc0b5a9ca" providerId="ADAL" clId="{7655C0B1-2376-4FF9-8B8E-12FFC562351C}" dt="2026-07-12T19:48:14.381" v="308" actId="207"/>
          <ac:spMkLst>
            <pc:docMk/>
            <pc:sldMk cId="3502991871" sldId="294"/>
            <ac:spMk id="7" creationId="{28BAC361-0D7A-DC05-86B5-6DD77D322F5B}"/>
          </ac:spMkLst>
        </pc:spChg>
        <pc:spChg chg="add mod">
          <ac:chgData name="Samuel Chauhan (2526533)" userId="b09cee60-8b55-4869-8e96-330dc0b5a9ca" providerId="ADAL" clId="{7655C0B1-2376-4FF9-8B8E-12FFC562351C}" dt="2026-07-12T19:48:08.932" v="307" actId="207"/>
          <ac:spMkLst>
            <pc:docMk/>
            <pc:sldMk cId="3502991871" sldId="294"/>
            <ac:spMk id="8" creationId="{1BE98EFF-197D-3136-70B9-7BBD30A48931}"/>
          </ac:spMkLst>
        </pc:spChg>
        <pc:picChg chg="add mod">
          <ac:chgData name="Samuel Chauhan (2526533)" userId="b09cee60-8b55-4869-8e96-330dc0b5a9ca" providerId="ADAL" clId="{7655C0B1-2376-4FF9-8B8E-12FFC562351C}" dt="2026-07-12T19:48:19.706" v="309" actId="1076"/>
          <ac:picMkLst>
            <pc:docMk/>
            <pc:sldMk cId="3502991871" sldId="294"/>
            <ac:picMk id="9" creationId="{869AC650-6FF3-50E4-5F40-5FFEE6CEA726}"/>
          </ac:picMkLst>
        </pc:picChg>
      </pc:sldChg>
      <pc:sldChg chg="addSp modSp add mod ord">
        <pc:chgData name="Samuel Chauhan (2526533)" userId="b09cee60-8b55-4869-8e96-330dc0b5a9ca" providerId="ADAL" clId="{7655C0B1-2376-4FF9-8B8E-12FFC562351C}" dt="2026-07-17T18:08:03.092" v="1048" actId="20577"/>
        <pc:sldMkLst>
          <pc:docMk/>
          <pc:sldMk cId="1401846142" sldId="295"/>
        </pc:sldMkLst>
        <pc:spChg chg="add mod">
          <ac:chgData name="Samuel Chauhan (2526533)" userId="b09cee60-8b55-4869-8e96-330dc0b5a9ca" providerId="ADAL" clId="{7655C0B1-2376-4FF9-8B8E-12FFC562351C}" dt="2026-07-17T18:08:03.092" v="1048" actId="20577"/>
          <ac:spMkLst>
            <pc:docMk/>
            <pc:sldMk cId="1401846142" sldId="295"/>
            <ac:spMk id="4" creationId="{03E45600-8058-87E0-E983-9960BEF4960B}"/>
          </ac:spMkLst>
        </pc:spChg>
        <pc:spChg chg="add mod">
          <ac:chgData name="Samuel Chauhan (2526533)" userId="b09cee60-8b55-4869-8e96-330dc0b5a9ca" providerId="ADAL" clId="{7655C0B1-2376-4FF9-8B8E-12FFC562351C}" dt="2026-07-13T13:41:36.187" v="643" actId="122"/>
          <ac:spMkLst>
            <pc:docMk/>
            <pc:sldMk cId="1401846142" sldId="295"/>
            <ac:spMk id="6" creationId="{571B68F7-F026-2FD5-8DB3-204255B6C092}"/>
          </ac:spMkLst>
        </pc:spChg>
      </pc:sldChg>
      <pc:sldChg chg="addSp modSp add mod ord">
        <pc:chgData name="Samuel Chauhan (2526533)" userId="b09cee60-8b55-4869-8e96-330dc0b5a9ca" providerId="ADAL" clId="{7655C0B1-2376-4FF9-8B8E-12FFC562351C}" dt="2026-07-13T13:54:55.033" v="934" actId="1076"/>
        <pc:sldMkLst>
          <pc:docMk/>
          <pc:sldMk cId="2625400112" sldId="296"/>
        </pc:sldMkLst>
        <pc:spChg chg="add mod">
          <ac:chgData name="Samuel Chauhan (2526533)" userId="b09cee60-8b55-4869-8e96-330dc0b5a9ca" providerId="ADAL" clId="{7655C0B1-2376-4FF9-8B8E-12FFC562351C}" dt="2026-07-13T13:54:55.033" v="934" actId="1076"/>
          <ac:spMkLst>
            <pc:docMk/>
            <pc:sldMk cId="2625400112" sldId="296"/>
            <ac:spMk id="3" creationId="{54117F9F-FEBE-AC12-D8E2-5AA16A134C64}"/>
          </ac:spMkLst>
        </pc:spChg>
      </pc:sldChg>
      <pc:sldChg chg="addSp delSp modSp add mod ord">
        <pc:chgData name="Samuel Chauhan (2526533)" userId="b09cee60-8b55-4869-8e96-330dc0b5a9ca" providerId="ADAL" clId="{7655C0B1-2376-4FF9-8B8E-12FFC562351C}" dt="2026-07-17T18:13:29.252" v="1049" actId="20577"/>
        <pc:sldMkLst>
          <pc:docMk/>
          <pc:sldMk cId="3201182769" sldId="297"/>
        </pc:sldMkLst>
        <pc:spChg chg="mod">
          <ac:chgData name="Samuel Chauhan (2526533)" userId="b09cee60-8b55-4869-8e96-330dc0b5a9ca" providerId="ADAL" clId="{7655C0B1-2376-4FF9-8B8E-12FFC562351C}" dt="2026-07-17T18:13:29.252" v="1049" actId="20577"/>
          <ac:spMkLst>
            <pc:docMk/>
            <pc:sldMk cId="3201182769" sldId="297"/>
            <ac:spMk id="2" creationId="{629CD43B-1F5A-83A0-735A-02E8DE7B6A96}"/>
          </ac:spMkLst>
        </pc:spChg>
        <pc:spChg chg="add mod">
          <ac:chgData name="Samuel Chauhan (2526533)" userId="b09cee60-8b55-4869-8e96-330dc0b5a9ca" providerId="ADAL" clId="{7655C0B1-2376-4FF9-8B8E-12FFC562351C}" dt="2026-07-13T13:34:23.739" v="584" actId="1076"/>
          <ac:spMkLst>
            <pc:docMk/>
            <pc:sldMk cId="3201182769" sldId="297"/>
            <ac:spMk id="4" creationId="{CBBC8A3C-878C-0924-BDD1-BD211DA04136}"/>
          </ac:spMkLst>
        </pc:spChg>
      </pc:sldChg>
      <pc:sldChg chg="addSp delSp modSp add mod ord">
        <pc:chgData name="Samuel Chauhan (2526533)" userId="b09cee60-8b55-4869-8e96-330dc0b5a9ca" providerId="ADAL" clId="{7655C0B1-2376-4FF9-8B8E-12FFC562351C}" dt="2026-07-13T13:58:47.370" v="994" actId="1076"/>
        <pc:sldMkLst>
          <pc:docMk/>
          <pc:sldMk cId="679153565" sldId="298"/>
        </pc:sldMkLst>
        <pc:spChg chg="add mod">
          <ac:chgData name="Samuel Chauhan (2526533)" userId="b09cee60-8b55-4869-8e96-330dc0b5a9ca" providerId="ADAL" clId="{7655C0B1-2376-4FF9-8B8E-12FFC562351C}" dt="2026-07-13T13:57:14.465" v="954" actId="1076"/>
          <ac:spMkLst>
            <pc:docMk/>
            <pc:sldMk cId="679153565" sldId="298"/>
            <ac:spMk id="4" creationId="{11CAC8C6-7250-6305-BA7B-C7FFE12FEA95}"/>
          </ac:spMkLst>
        </pc:spChg>
        <pc:spChg chg="add mod">
          <ac:chgData name="Samuel Chauhan (2526533)" userId="b09cee60-8b55-4869-8e96-330dc0b5a9ca" providerId="ADAL" clId="{7655C0B1-2376-4FF9-8B8E-12FFC562351C}" dt="2026-07-13T13:58:47.370" v="994" actId="1076"/>
          <ac:spMkLst>
            <pc:docMk/>
            <pc:sldMk cId="679153565" sldId="298"/>
            <ac:spMk id="7" creationId="{59078919-46D1-E8BE-15C2-6CFA8E8E5229}"/>
          </ac:spMkLst>
        </pc:spChg>
      </pc:sldChg>
      <pc:sldChg chg="addSp modSp add mod ord">
        <pc:chgData name="Samuel Chauhan (2526533)" userId="b09cee60-8b55-4869-8e96-330dc0b5a9ca" providerId="ADAL" clId="{7655C0B1-2376-4FF9-8B8E-12FFC562351C}" dt="2026-07-13T13:49:15.445" v="790"/>
        <pc:sldMkLst>
          <pc:docMk/>
          <pc:sldMk cId="2694989040" sldId="299"/>
        </pc:sldMkLst>
        <pc:spChg chg="mod">
          <ac:chgData name="Samuel Chauhan (2526533)" userId="b09cee60-8b55-4869-8e96-330dc0b5a9ca" providerId="ADAL" clId="{7655C0B1-2376-4FF9-8B8E-12FFC562351C}" dt="2026-07-13T13:49:05.902" v="788" actId="20577"/>
          <ac:spMkLst>
            <pc:docMk/>
            <pc:sldMk cId="2694989040" sldId="299"/>
            <ac:spMk id="2" creationId="{C6993E42-69C0-4265-A632-89303D105429}"/>
          </ac:spMkLst>
        </pc:spChg>
        <pc:spChg chg="add mod">
          <ac:chgData name="Samuel Chauhan (2526533)" userId="b09cee60-8b55-4869-8e96-330dc0b5a9ca" providerId="ADAL" clId="{7655C0B1-2376-4FF9-8B8E-12FFC562351C}" dt="2026-07-13T13:48:59.864" v="764" actId="1076"/>
          <ac:spMkLst>
            <pc:docMk/>
            <pc:sldMk cId="2694989040" sldId="299"/>
            <ac:spMk id="4" creationId="{E0DEC9F0-BA0D-63AC-3266-3B6184925263}"/>
          </ac:spMkLst>
        </pc:spChg>
      </pc:sldChg>
      <pc:sldChg chg="add del">
        <pc:chgData name="Samuel Chauhan (2526533)" userId="b09cee60-8b55-4869-8e96-330dc0b5a9ca" providerId="ADAL" clId="{7655C0B1-2376-4FF9-8B8E-12FFC562351C}" dt="2026-07-17T18:07:43.308" v="1046" actId="2696"/>
        <pc:sldMkLst>
          <pc:docMk/>
          <pc:sldMk cId="2632762838" sldId="300"/>
        </pc:sldMkLst>
      </pc:sldChg>
      <pc:sldChg chg="add del">
        <pc:chgData name="Samuel Chauhan (2526533)" userId="b09cee60-8b55-4869-8e96-330dc0b5a9ca" providerId="ADAL" clId="{7655C0B1-2376-4FF9-8B8E-12FFC562351C}" dt="2026-07-17T18:07:34.984" v="1043" actId="2696"/>
        <pc:sldMkLst>
          <pc:docMk/>
          <pc:sldMk cId="561032202" sldId="301"/>
        </pc:sldMkLst>
      </pc:sldChg>
      <pc:sldChg chg="add del">
        <pc:chgData name="Samuel Chauhan (2526533)" userId="b09cee60-8b55-4869-8e96-330dc0b5a9ca" providerId="ADAL" clId="{7655C0B1-2376-4FF9-8B8E-12FFC562351C}" dt="2026-07-17T18:07:40.566" v="1045" actId="2696"/>
        <pc:sldMkLst>
          <pc:docMk/>
          <pc:sldMk cId="232342815" sldId="302"/>
        </pc:sldMkLst>
      </pc:sldChg>
      <pc:sldChg chg="add del">
        <pc:chgData name="Samuel Chauhan (2526533)" userId="b09cee60-8b55-4869-8e96-330dc0b5a9ca" providerId="ADAL" clId="{7655C0B1-2376-4FF9-8B8E-12FFC562351C}" dt="2026-07-17T18:07:37.779" v="1044" actId="2696"/>
        <pc:sldMkLst>
          <pc:docMk/>
          <pc:sldMk cId="3835957204" sldId="30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8B043D-D504-41F3-B0D6-9AD063A75F1E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311A58-1FA3-42A7-A06D-CB629B974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1408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11A58-1FA3-42A7-A06D-CB629B97429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454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590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019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200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16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485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4139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636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941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667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9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0569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1795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8085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8641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6997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5042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847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FB36A4D-E255-4E73-9061-8EF91764D5BA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73161D7-BAB1-434A-9900-A618FB2B2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0439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xhere.com/pt/photo/1436089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microsoft.com/office/2007/relationships/hdphoto" Target="../media/hdphoto4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iscardstudies.com/2013/10/21/bibliography-on-noise-pollution/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gristuff.com/food-industry/meat-industry-in-the-u-s-regulation-throughput-and-consumer-demand/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bing.com/search?q=%22https%3A%2F%2Fwww.food.gov.uk%2Fbusiness-guidance%22&amp;utm_source=copilot.com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73390A6-E736-0F5D-725F-6B66C3A386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857" r="26566" b="-1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2080" y="685800"/>
            <a:ext cx="5260680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altLang="en-US" sz="1900" b="1" dirty="0"/>
              <a:t>Certificate of Higher Education in Skills for the Workplace</a:t>
            </a:r>
            <a:br>
              <a:rPr lang="en-US" altLang="en-US" sz="1900" dirty="0"/>
            </a:br>
            <a:r>
              <a:rPr lang="en-US" sz="1900" dirty="0"/>
              <a:t> </a:t>
            </a:r>
            <a:r>
              <a:rPr lang="en-US" sz="1900" b="1" u="sng" dirty="0"/>
              <a:t>Effective Teamworking &amp; Communications</a:t>
            </a:r>
            <a:br>
              <a:rPr lang="en-US" sz="1900" b="1" u="sng" dirty="0"/>
            </a:br>
            <a:r>
              <a:rPr lang="en-US" sz="1900" b="1" u="sng" dirty="0"/>
              <a:t>(LCLM4003)</a:t>
            </a:r>
            <a:br>
              <a:rPr lang="en-US" sz="1900" b="1" u="sng" dirty="0"/>
            </a:br>
            <a:br>
              <a:rPr lang="en-US" sz="1900" b="1" u="sng" dirty="0"/>
            </a:br>
            <a:endParaRPr lang="en-US" altLang="en-US" sz="19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2E0FCC-442B-04E7-630C-91BCE91D8C3C}"/>
              </a:ext>
            </a:extLst>
          </p:cNvPr>
          <p:cNvSpPr txBox="1"/>
          <p:nvPr/>
        </p:nvSpPr>
        <p:spPr>
          <a:xfrm>
            <a:off x="-96159" y="3918857"/>
            <a:ext cx="5260680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000" u="sng" dirty="0"/>
              <a:t>Group Members: </a:t>
            </a:r>
            <a:br>
              <a:rPr lang="en-US" sz="2000" dirty="0"/>
            </a:br>
            <a:r>
              <a:rPr lang="en-US" sz="2000" dirty="0"/>
              <a:t>1. </a:t>
            </a:r>
            <a:r>
              <a:rPr lang="en-US" sz="2000" b="1" dirty="0"/>
              <a:t>Hiyam Khalid </a:t>
            </a:r>
            <a:r>
              <a:rPr lang="en-US" sz="2000" b="1" dirty="0" err="1"/>
              <a:t>Sediek</a:t>
            </a:r>
            <a:r>
              <a:rPr lang="en-US" sz="2000" b="1" dirty="0"/>
              <a:t> Al-Bayati (2521405) </a:t>
            </a:r>
            <a:br>
              <a:rPr lang="en-US" sz="2000" dirty="0"/>
            </a:br>
            <a:r>
              <a:rPr lang="en-US" sz="2000" dirty="0"/>
              <a:t>2. </a:t>
            </a:r>
            <a:r>
              <a:rPr lang="en-US" sz="2000" b="1" dirty="0"/>
              <a:t>Olivia Chauhan (2526532)</a:t>
            </a:r>
          </a:p>
          <a:p>
            <a:pPr algn="ctr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000" dirty="0"/>
              <a:t>3. </a:t>
            </a:r>
            <a:r>
              <a:rPr lang="en-US" sz="2000" b="1" dirty="0"/>
              <a:t>Abdul </a:t>
            </a:r>
            <a:r>
              <a:rPr lang="en-US" sz="2000" b="1" dirty="0" err="1"/>
              <a:t>Naowaf</a:t>
            </a:r>
            <a:r>
              <a:rPr lang="en-US" sz="2000" b="1" dirty="0"/>
              <a:t> (2520919)</a:t>
            </a:r>
          </a:p>
          <a:p>
            <a:pPr algn="ctr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000" dirty="0"/>
              <a:t>4. </a:t>
            </a:r>
            <a:r>
              <a:rPr lang="en-US" sz="2000" b="1" dirty="0"/>
              <a:t>Samuel Chauhan (2526533)</a:t>
            </a:r>
            <a:br>
              <a:rPr lang="en-US" sz="2000" b="1" dirty="0"/>
            </a:br>
            <a:br>
              <a:rPr lang="en-US" sz="2000" dirty="0"/>
            </a:br>
            <a:r>
              <a:rPr lang="en-US" sz="2000" dirty="0"/>
              <a:t>Lecturer’s Name: </a:t>
            </a:r>
            <a:r>
              <a:rPr lang="en-US" sz="2000" b="1" dirty="0"/>
              <a:t>Fa Wang</a:t>
            </a:r>
            <a:br>
              <a:rPr lang="en-US" sz="2000" dirty="0"/>
            </a:b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5F301D-2E06-9070-85B0-AB531F6A07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CD43B-1F5A-83A0-735A-02E8DE7B6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2068285"/>
            <a:ext cx="10018713" cy="1752599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1. </a:t>
            </a:r>
            <a:r>
              <a:rPr lang="en-GB" sz="2000" dirty="0"/>
              <a:t>The emotional barrier </a:t>
            </a:r>
            <a:br>
              <a:rPr lang="en-GB" dirty="0"/>
            </a:br>
            <a:r>
              <a:rPr lang="en-GB" dirty="0"/>
              <a:t>2. </a:t>
            </a:r>
            <a:r>
              <a:rPr lang="en-GB" sz="2000" dirty="0"/>
              <a:t>The generational barrier </a:t>
            </a:r>
            <a:br>
              <a:rPr lang="en-GB" dirty="0"/>
            </a:br>
            <a:r>
              <a:rPr lang="en-GB" dirty="0"/>
              <a:t>3. </a:t>
            </a:r>
            <a:r>
              <a:rPr lang="en-GB" sz="2000" dirty="0"/>
              <a:t>The cultural barrier </a:t>
            </a:r>
            <a:br>
              <a:rPr lang="en-GB" dirty="0"/>
            </a:br>
            <a:r>
              <a:rPr lang="en-GB" dirty="0"/>
              <a:t>4.</a:t>
            </a:r>
            <a:r>
              <a:rPr lang="en-GB" sz="2000" dirty="0"/>
              <a:t>The environmental noise barrier </a:t>
            </a:r>
            <a:br>
              <a:rPr lang="en-GB"/>
            </a:b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9038C3-0C9D-2F70-B06E-6970689EDA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BC8A3C-878C-0924-BDD1-BD211DA04136}"/>
              </a:ext>
            </a:extLst>
          </p:cNvPr>
          <p:cNvSpPr txBox="1"/>
          <p:nvPr/>
        </p:nvSpPr>
        <p:spPr>
          <a:xfrm>
            <a:off x="1578430" y="507907"/>
            <a:ext cx="951411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Contents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01182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91A8AB-A9BB-DD7F-3FB4-B38E5D7D30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46C22-FA4A-4F5E-2820-6DB04571B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BA5526-A26B-0E13-6033-BC0C26485F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3E45600-8058-87E0-E983-9960BEF4960B}"/>
              </a:ext>
            </a:extLst>
          </p:cNvPr>
          <p:cNvSpPr txBox="1"/>
          <p:nvPr/>
        </p:nvSpPr>
        <p:spPr>
          <a:xfrm>
            <a:off x="1766206" y="1562099"/>
            <a:ext cx="10642223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Flight Foods Case Study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Airlines reported undercooked food, poor packaging, and cross‑contamination (meat in vegetarian meals).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Workforce of 40 from five cultural groups, many with English as a second language.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No formal food hygiene training; staff start working immediately.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Floor manager overwhelmed; relies on signs due to communication barriers.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Old, noisy machinery makes instructions difficult to communicate.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Manager himself shows poor hygiene compliance (dirty uniform, hair, grease).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Serious safety lapse: chicken left out overnight, found spoiled.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Overall: systemic failures in training, communication, supervision, and food safety.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1B68F7-F026-2FD5-8DB3-204255B6C092}"/>
              </a:ext>
            </a:extLst>
          </p:cNvPr>
          <p:cNvSpPr txBox="1"/>
          <p:nvPr/>
        </p:nvSpPr>
        <p:spPr>
          <a:xfrm>
            <a:off x="2177142" y="477618"/>
            <a:ext cx="94705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Flight Foods summary </a:t>
            </a:r>
          </a:p>
        </p:txBody>
      </p:sp>
    </p:spTree>
    <p:extLst>
      <p:ext uri="{BB962C8B-B14F-4D97-AF65-F5344CB8AC3E}">
        <p14:creationId xmlns:p14="http://schemas.microsoft.com/office/powerpoint/2010/main" val="1401846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8A9758-826B-67B2-694E-64B0C2F890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AF022-A86C-7098-D8F6-E166CFBDB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739CAD-B595-FBBB-A88B-FCE34ABDD2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4BA1139-C8E2-E3BE-C82A-981C149C9D9F}"/>
              </a:ext>
            </a:extLst>
          </p:cNvPr>
          <p:cNvSpPr>
            <a:spLocks noGrp="1"/>
          </p:cNvSpPr>
          <p:nvPr/>
        </p:nvSpPr>
        <p:spPr>
          <a:xfrm>
            <a:off x="2081481" y="1549399"/>
            <a:ext cx="8014523" cy="22685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cap="none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>
                <a:cs typeface="Arial"/>
              </a:rPr>
              <a:t>The emotional factor in communication problems at flight foods ltd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8D85BA23-4B78-0409-02E3-8A72621F16D4}"/>
              </a:ext>
            </a:extLst>
          </p:cNvPr>
          <p:cNvSpPr>
            <a:spLocks noGrp="1"/>
          </p:cNvSpPr>
          <p:nvPr/>
        </p:nvSpPr>
        <p:spPr>
          <a:xfrm>
            <a:off x="4752918" y="4148388"/>
            <a:ext cx="5357600" cy="1160213"/>
          </a:xfrm>
          <a:prstGeom prst="rect">
            <a:avLst/>
          </a:prstGeom>
        </p:spPr>
        <p:txBody>
          <a:bodyPr vert="horz" lIns="91440" tIns="0" rIns="91440" bIns="45720" rtlCol="0" anchor="b">
            <a:normAutofit/>
          </a:bodyPr>
          <a:lstStyle>
            <a:lvl1pPr marL="0" indent="0" algn="r" defTabSz="914400" rtl="0" eaLnBrk="1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800" b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6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6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6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None/>
              <a:defRPr sz="16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Presented by </a:t>
            </a:r>
            <a:r>
              <a:rPr lang="en-US" err="1"/>
              <a:t>hiyam</a:t>
            </a:r>
            <a:r>
              <a:rPr lang="en-US"/>
              <a:t> al-</a:t>
            </a:r>
            <a:r>
              <a:rPr lang="en-US" err="1"/>
              <a:t>bayati</a:t>
            </a:r>
          </a:p>
          <a:p>
            <a:r>
              <a:rPr lang="en-US">
                <a:cs typeface="Arial"/>
              </a:rPr>
              <a:t>Group presentation.</a:t>
            </a:r>
          </a:p>
        </p:txBody>
      </p:sp>
    </p:spTree>
    <p:extLst>
      <p:ext uri="{BB962C8B-B14F-4D97-AF65-F5344CB8AC3E}">
        <p14:creationId xmlns:p14="http://schemas.microsoft.com/office/powerpoint/2010/main" val="3697201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04263A-BF80-CE9C-F56D-C57266634E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D1032-4182-BBE4-FC54-6D8A05B51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642" y="185057"/>
            <a:ext cx="10018713" cy="1752599"/>
          </a:xfrm>
        </p:spPr>
        <p:txBody>
          <a:bodyPr/>
          <a:lstStyle/>
          <a:p>
            <a:r>
              <a:rPr lang="en-GB" dirty="0"/>
              <a:t>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C3C18B-904C-CAA9-B72A-07287078D8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01354DB6-CB75-E1BE-A9C3-11C42317260D}"/>
              </a:ext>
            </a:extLst>
          </p:cNvPr>
          <p:cNvSpPr>
            <a:spLocks noGrp="1"/>
          </p:cNvSpPr>
          <p:nvPr/>
        </p:nvSpPr>
        <p:spPr>
          <a:xfrm>
            <a:off x="1509192" y="680255"/>
            <a:ext cx="3774301" cy="7467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0" i="0" kern="1200" cap="none">
                <a:solidFill>
                  <a:srgbClr val="A1D68B"/>
                </a:solidFill>
                <a:effectLst/>
                <a:latin typeface="Arial" panose="020B0604020202020204"/>
              </a:defRPr>
            </a:lvl1pPr>
          </a:lstStyle>
          <a:p>
            <a:r>
              <a:rPr lang="en-US" b="1">
                <a:solidFill>
                  <a:srgbClr val="1F2D29"/>
                </a:solidFill>
                <a:cs typeface="Arial"/>
              </a:rPr>
              <a:t>introduction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87B9AB40-90AB-4082-56C9-F9FCA5CE61F5}"/>
              </a:ext>
            </a:extLst>
          </p:cNvPr>
          <p:cNvSpPr>
            <a:spLocks noGrp="1"/>
          </p:cNvSpPr>
          <p:nvPr/>
        </p:nvSpPr>
        <p:spPr>
          <a:xfrm>
            <a:off x="2333628" y="1715384"/>
            <a:ext cx="3762370" cy="410781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457200" indent="-457200" algn="l" defTabSz="914400" rtl="0" eaLnBrk="1" latinLnBrk="0" hangingPunct="1">
              <a:lnSpc>
                <a:spcPct val="140000"/>
              </a:lnSpc>
              <a:spcBef>
                <a:spcPts val="10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Arial" panose="020B0604020202020204"/>
              <a:buAutoNum type="arabicPeriod"/>
              <a:defRPr sz="2000" b="1" kern="1200">
                <a:solidFill>
                  <a:srgbClr val="A1D68B"/>
                </a:solidFill>
                <a:effectLst/>
                <a:latin typeface="Arial" panose="020B0604020202020204"/>
              </a:defRPr>
            </a:lvl1pPr>
            <a:lvl2pPr marL="457200" indent="0" algn="l" defTabSz="914400" rtl="0" eaLnBrk="1" latinLnBrk="0" hangingPunct="1">
              <a:lnSpc>
                <a:spcPct val="14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+mj-lt"/>
              <a:buNone/>
              <a:defRPr sz="2000" kern="1200">
                <a:solidFill>
                  <a:srgbClr val="A1D68B"/>
                </a:solidFill>
                <a:effectLst/>
                <a:latin typeface="Arial" panose="020B0604020202020204"/>
              </a:defRPr>
            </a:lvl2pPr>
            <a:lvl3pPr marL="914400" indent="0" algn="l" defTabSz="914400" rtl="0" eaLnBrk="1" latinLnBrk="0" hangingPunct="1">
              <a:lnSpc>
                <a:spcPct val="14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+mj-lt"/>
              <a:buNone/>
              <a:defRPr sz="2000" kern="1200">
                <a:solidFill>
                  <a:srgbClr val="A1D68B"/>
                </a:solidFill>
                <a:effectLst/>
                <a:latin typeface="Arial" panose="020B0604020202020204"/>
              </a:defRPr>
            </a:lvl3pPr>
            <a:lvl4pPr marL="1371600" indent="0" algn="l" defTabSz="914400" rtl="0" eaLnBrk="1" latinLnBrk="0" hangingPunct="1">
              <a:lnSpc>
                <a:spcPct val="14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+mj-lt"/>
              <a:buNone/>
              <a:defRPr sz="2000" kern="1200">
                <a:solidFill>
                  <a:srgbClr val="A1D68B"/>
                </a:solidFill>
                <a:effectLst/>
                <a:latin typeface="Arial" panose="020B0604020202020204"/>
              </a:defRPr>
            </a:lvl4pPr>
            <a:lvl5pPr marL="1828800" indent="0" algn="l" defTabSz="914400" rtl="0" eaLnBrk="1" latinLnBrk="0" hangingPunct="1">
              <a:lnSpc>
                <a:spcPct val="14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+mj-lt"/>
              <a:buNone/>
              <a:defRPr sz="2000" kern="1200">
                <a:solidFill>
                  <a:srgbClr val="A1D68B"/>
                </a:solidFill>
                <a:effectLst/>
                <a:latin typeface="Arial" panose="020B0604020202020204"/>
              </a:defRPr>
            </a:lvl5pPr>
            <a:lvl6pPr marL="2642616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ysClr val="window" lastClr="FFFFFF"/>
                </a:solidFill>
                <a:effectLst/>
                <a:latin typeface="Arial" panose="020B0604020202020204"/>
              </a:defRPr>
            </a:lvl6pPr>
            <a:lvl7pPr marL="3108960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ysClr val="window" lastClr="FFFFFF"/>
                </a:solidFill>
                <a:effectLst/>
                <a:latin typeface="Arial" panose="020B0604020202020204"/>
              </a:defRPr>
            </a:lvl7pPr>
            <a:lvl8pPr marL="3575304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ysClr val="window" lastClr="FFFFFF"/>
                </a:solidFill>
                <a:effectLst/>
                <a:latin typeface="Arial" panose="020B0604020202020204"/>
              </a:defRPr>
            </a:lvl8pPr>
            <a:lvl9pPr marL="4041648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ysClr val="window" lastClr="FFFFFF"/>
                </a:solidFill>
                <a:effectLst/>
                <a:latin typeface="Arial" panose="020B0604020202020204"/>
              </a:defRPr>
            </a:lvl9pPr>
          </a:lstStyle>
          <a:p>
            <a:r>
              <a:rPr lang="en-US" dirty="0">
                <a:solidFill>
                  <a:srgbClr val="1F2D29"/>
                </a:solidFill>
                <a:cs typeface="Arial"/>
              </a:rPr>
              <a:t>Flight foods ltd is facing communication and quality issues in its factory</a:t>
            </a:r>
          </a:p>
          <a:p>
            <a:r>
              <a:rPr lang="en-US" dirty="0">
                <a:solidFill>
                  <a:srgbClr val="1F2D29"/>
                </a:solidFill>
                <a:cs typeface="Arial"/>
              </a:rPr>
              <a:t>The workforce is diverse, multilingual, and under pressure </a:t>
            </a:r>
          </a:p>
          <a:p>
            <a:r>
              <a:rPr lang="en-US" dirty="0">
                <a:solidFill>
                  <a:srgbClr val="1F2D29"/>
                </a:solidFill>
                <a:cs typeface="Arial"/>
              </a:rPr>
              <a:t>Emotional stress is affecting how people listen, respond, and work together </a:t>
            </a:r>
          </a:p>
          <a:p>
            <a:endParaRPr lang="en-US" dirty="0">
              <a:solidFill>
                <a:srgbClr val="1F2D29"/>
              </a:solidFill>
              <a:cs typeface="Arial"/>
            </a:endParaRPr>
          </a:p>
          <a:p>
            <a:pPr lvl="1"/>
            <a:endParaRPr lang="en-US" dirty="0"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447899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894063-558D-E932-CF97-32F3AB0FD0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75DD9AC-CF4A-E885-F996-B4E8238017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2A616CB-D5F6-6FB0-E5C0-28F2323202D2}"/>
              </a:ext>
            </a:extLst>
          </p:cNvPr>
          <p:cNvSpPr>
            <a:spLocks noGrp="1"/>
          </p:cNvSpPr>
          <p:nvPr/>
        </p:nvSpPr>
        <p:spPr>
          <a:xfrm>
            <a:off x="5919793" y="613229"/>
            <a:ext cx="5652462" cy="7334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b="0" i="0" kern="1200" cap="none">
                <a:solidFill>
                  <a:sysClr val="window" lastClr="FFFFFF"/>
                </a:solidFill>
                <a:effectLst/>
                <a:latin typeface="Arial" panose="020B0604020202020204"/>
              </a:defRPr>
            </a:lvl1pPr>
          </a:lstStyle>
          <a:p>
            <a:r>
              <a:rPr lang="en-US" b="1">
                <a:solidFill>
                  <a:sysClr val="windowText" lastClr="000000">
                    <a:lumMod val="95000"/>
                    <a:lumOff val="5000"/>
                  </a:sysClr>
                </a:solidFill>
                <a:cs typeface="Arial"/>
              </a:rPr>
              <a:t>Effects on communication</a:t>
            </a:r>
          </a:p>
        </p:txBody>
      </p:sp>
      <p:pic>
        <p:nvPicPr>
          <p:cNvPr id="7" name="Picture 6" descr="A group of people walking in a hallway">
            <a:extLst>
              <a:ext uri="{FF2B5EF4-FFF2-40B4-BE49-F238E27FC236}">
                <a16:creationId xmlns:a16="http://schemas.microsoft.com/office/drawing/2014/main" id="{2899B143-3960-A5A6-A566-9CA109E09330}"/>
              </a:ext>
            </a:extLst>
          </p:cNvPr>
          <p:cNvPicPr>
            <a:picLocks noGrp="1"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" b="63"/>
          <a:stretch/>
        </p:blipFill>
        <p:spPr>
          <a:xfrm>
            <a:off x="1591296" y="415834"/>
            <a:ext cx="4328496" cy="5588001"/>
          </a:xfrm>
          <a:custGeom>
            <a:avLst/>
            <a:gdLst>
              <a:gd name="connsiteX0" fmla="*/ 0 w 4328496"/>
              <a:gd name="connsiteY0" fmla="*/ 0 h 5588001"/>
              <a:gd name="connsiteX1" fmla="*/ 4328496 w 4328496"/>
              <a:gd name="connsiteY1" fmla="*/ 0 h 5588001"/>
              <a:gd name="connsiteX2" fmla="*/ 4328496 w 4328496"/>
              <a:gd name="connsiteY2" fmla="*/ 5588001 h 5588001"/>
              <a:gd name="connsiteX3" fmla="*/ 0 w 4328496"/>
              <a:gd name="connsiteY3" fmla="*/ 5588001 h 5588001"/>
              <a:gd name="connsiteX4" fmla="*/ 0 w 4328496"/>
              <a:gd name="connsiteY4" fmla="*/ 5288782 h 5588001"/>
              <a:gd name="connsiteX5" fmla="*/ 2037 w 4328496"/>
              <a:gd name="connsiteY5" fmla="*/ 5286930 h 5588001"/>
              <a:gd name="connsiteX6" fmla="*/ 486464 w 4328496"/>
              <a:gd name="connsiteY6" fmla="*/ 4117420 h 5588001"/>
              <a:gd name="connsiteX7" fmla="*/ 2037 w 4328496"/>
              <a:gd name="connsiteY7" fmla="*/ 2947910 h 5588001"/>
              <a:gd name="connsiteX8" fmla="*/ 0 w 4328496"/>
              <a:gd name="connsiteY8" fmla="*/ 2946059 h 558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28496" h="5588001">
                <a:moveTo>
                  <a:pt x="0" y="0"/>
                </a:moveTo>
                <a:lnTo>
                  <a:pt x="4328496" y="0"/>
                </a:lnTo>
                <a:lnTo>
                  <a:pt x="4328496" y="5588001"/>
                </a:lnTo>
                <a:lnTo>
                  <a:pt x="0" y="5588001"/>
                </a:lnTo>
                <a:lnTo>
                  <a:pt x="0" y="5288782"/>
                </a:lnTo>
                <a:lnTo>
                  <a:pt x="2037" y="5286930"/>
                </a:lnTo>
                <a:cubicBezTo>
                  <a:pt x="301341" y="4987626"/>
                  <a:pt x="486464" y="4574142"/>
                  <a:pt x="486464" y="4117420"/>
                </a:cubicBezTo>
                <a:cubicBezTo>
                  <a:pt x="486464" y="3660698"/>
                  <a:pt x="301341" y="3247214"/>
                  <a:pt x="2037" y="2947910"/>
                </a:cubicBezTo>
                <a:lnTo>
                  <a:pt x="0" y="2946059"/>
                </a:lnTo>
                <a:close/>
              </a:path>
            </a:pathLst>
          </a:custGeom>
          <a:blipFill dpi="0" rotWithShape="1">
            <a:blip r:embed="rId4">
              <a:alphaModFix amt="60000"/>
            </a:blip>
            <a:srcRect/>
            <a:stretch>
              <a:fillRect l="-394" t="-11364" r="-15644" b="-11364"/>
            </a:stretch>
          </a:blipFill>
        </p:spPr>
      </p:pic>
      <p:sp>
        <p:nvSpPr>
          <p:cNvPr id="8" name="Content Placeholder 12">
            <a:extLst>
              <a:ext uri="{FF2B5EF4-FFF2-40B4-BE49-F238E27FC236}">
                <a16:creationId xmlns:a16="http://schemas.microsoft.com/office/drawing/2014/main" id="{8758B31D-2E06-0E03-5031-E39D35694595}"/>
              </a:ext>
            </a:extLst>
          </p:cNvPr>
          <p:cNvSpPr>
            <a:spLocks noGrp="1"/>
          </p:cNvSpPr>
          <p:nvPr/>
        </p:nvSpPr>
        <p:spPr>
          <a:xfrm>
            <a:off x="5919792" y="1726703"/>
            <a:ext cx="5652462" cy="410876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4488" indent="-344488" algn="l" defTabSz="914400" rtl="0" eaLnBrk="1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600" kern="1200">
                <a:solidFill>
                  <a:sysClr val="window" lastClr="FFFFFF"/>
                </a:solidFill>
                <a:effectLst/>
                <a:latin typeface="Arial" panose="020B0604020202020204"/>
              </a:defRPr>
            </a:lvl1pPr>
            <a:lvl2pPr marL="795338" indent="-33813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600" kern="1200">
                <a:solidFill>
                  <a:sysClr val="window" lastClr="FFFFFF"/>
                </a:solidFill>
                <a:effectLst/>
                <a:latin typeface="Arial" panose="020B0604020202020204"/>
              </a:defRPr>
            </a:lvl2pPr>
            <a:lvl3pPr marL="1258888" indent="-34448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600" kern="1200">
                <a:solidFill>
                  <a:sysClr val="window" lastClr="FFFFFF"/>
                </a:solidFill>
                <a:effectLst/>
                <a:latin typeface="Arial" panose="020B0604020202020204"/>
              </a:defRPr>
            </a:lvl3pPr>
            <a:lvl4pPr marL="1709738" indent="-33813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600" kern="1200">
                <a:solidFill>
                  <a:sysClr val="window" lastClr="FFFFFF"/>
                </a:solidFill>
                <a:effectLst/>
                <a:latin typeface="Arial" panose="020B0604020202020204"/>
              </a:defRPr>
            </a:lvl4pPr>
            <a:lvl5pPr marL="2173288" indent="-34448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600" kern="1200">
                <a:solidFill>
                  <a:sysClr val="window" lastClr="FFFFFF"/>
                </a:solidFill>
                <a:effectLst/>
                <a:latin typeface="Arial" panose="020B0604020202020204"/>
              </a:defRPr>
            </a:lvl5pPr>
            <a:lvl6pPr marL="2642616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ysClr val="window" lastClr="FFFFFF"/>
                </a:solidFill>
                <a:effectLst/>
                <a:latin typeface="Arial" panose="020B0604020202020204"/>
              </a:defRPr>
            </a:lvl6pPr>
            <a:lvl7pPr marL="3108960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ysClr val="window" lastClr="FFFFFF"/>
                </a:solidFill>
                <a:effectLst/>
                <a:latin typeface="Arial" panose="020B0604020202020204"/>
              </a:defRPr>
            </a:lvl7pPr>
            <a:lvl8pPr marL="3575304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ysClr val="window" lastClr="FFFFFF"/>
                </a:solidFill>
                <a:effectLst/>
                <a:latin typeface="Arial" panose="020B0604020202020204"/>
              </a:defRPr>
            </a:lvl8pPr>
            <a:lvl9pPr marL="4041648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ysClr val="window" lastClr="FFFFFF"/>
                </a:solidFill>
                <a:effectLst/>
                <a:latin typeface="Arial" panose="020B0604020202020204"/>
              </a:defRPr>
            </a:lvl9pPr>
          </a:lstStyle>
          <a:p>
            <a:pPr marL="0" indent="0">
              <a:buNone/>
            </a:pPr>
            <a:r>
              <a:rPr lang="en-US" sz="1800">
                <a:solidFill>
                  <a:sysClr val="windowText" lastClr="000000"/>
                </a:solidFill>
                <a:latin typeface="Calibri"/>
                <a:ea typeface="Calibri"/>
                <a:cs typeface="Calibri"/>
              </a:rPr>
              <a:t>Workers may feel anxious because they are not trained before starting work.</a:t>
            </a:r>
          </a:p>
          <a:p>
            <a:pPr marL="0" indent="0">
              <a:buNone/>
            </a:pPr>
            <a:r>
              <a:rPr lang="en-US" sz="1800">
                <a:solidFill>
                  <a:sysClr val="windowText" lastClr="000000"/>
                </a:solidFill>
                <a:latin typeface="Calibri"/>
                <a:ea typeface="Calibri"/>
                <a:cs typeface="Calibri"/>
              </a:rPr>
              <a:t>Language barrier can make staff feel isolated or embarrassed. </a:t>
            </a:r>
          </a:p>
          <a:p>
            <a:pPr marL="0" indent="0">
              <a:buNone/>
            </a:pPr>
            <a:r>
              <a:rPr lang="en-US" sz="1800">
                <a:solidFill>
                  <a:sysClr val="windowText" lastClr="000000"/>
                </a:solidFill>
                <a:latin typeface="Calibri"/>
                <a:ea typeface="Calibri"/>
                <a:cs typeface="Calibri"/>
              </a:rPr>
              <a:t>Gary also seems very stresses because he has to teach workers while managing everything else.</a:t>
            </a:r>
          </a:p>
          <a:p>
            <a:pPr marL="0" indent="0">
              <a:buNone/>
            </a:pPr>
            <a:r>
              <a:rPr lang="en-US" sz="1800">
                <a:solidFill>
                  <a:sysClr val="windowText" lastClr="000000"/>
                </a:solidFill>
                <a:latin typeface="Calibri"/>
                <a:ea typeface="Calibri"/>
                <a:cs typeface="Calibri"/>
              </a:rPr>
              <a:t>Stress can cause workers to ignore instructions e.g. leaving trays of chicken on the work top instead of the fridge.</a:t>
            </a:r>
          </a:p>
          <a:p>
            <a:pPr marL="0" indent="0">
              <a:buNone/>
            </a:pPr>
            <a:r>
              <a:rPr lang="en-US" sz="1800">
                <a:solidFill>
                  <a:sysClr val="windowText" lastClr="000000"/>
                </a:solidFill>
                <a:latin typeface="Calibri"/>
                <a:ea typeface="Calibri"/>
                <a:cs typeface="Calibri"/>
              </a:rPr>
              <a:t>Emotional tension can damage trust, which weakens teamwork and food safety.</a:t>
            </a:r>
          </a:p>
          <a:p>
            <a:pPr marL="0" indent="0">
              <a:buNone/>
            </a:pPr>
            <a:endParaRPr lang="en-US">
              <a:cs typeface="Arial" panose="020B0604020202020204"/>
            </a:endParaRPr>
          </a:p>
          <a:p>
            <a:pPr marL="0" indent="0">
              <a:buNone/>
            </a:pPr>
            <a:endParaRPr lang="en-US"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41750842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2E04EB-8E65-7AA6-84D5-5A84197FA5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F0F7E52-A80B-02D7-0B60-C9D2F7BEEE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4239F8E9-FB68-7002-88DC-5729C7C20C5F}"/>
              </a:ext>
            </a:extLst>
          </p:cNvPr>
          <p:cNvSpPr>
            <a:spLocks noGrp="1"/>
          </p:cNvSpPr>
          <p:nvPr/>
        </p:nvSpPr>
        <p:spPr>
          <a:xfrm>
            <a:off x="3269765" y="817880"/>
            <a:ext cx="5652469" cy="7467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0" i="0" kern="1200" cap="none">
                <a:solidFill>
                  <a:sysClr val="window" lastClr="FFFFFF"/>
                </a:solidFill>
                <a:effectLst/>
                <a:latin typeface="Arial" panose="020B0604020202020204"/>
              </a:defRPr>
            </a:lvl1pPr>
          </a:lstStyle>
          <a:p>
            <a:r>
              <a:rPr lang="en-US">
                <a:solidFill>
                  <a:srgbClr val="002060"/>
                </a:solidFill>
                <a:cs typeface="Arial"/>
              </a:rPr>
              <a:t>Recommendation</a:t>
            </a:r>
            <a:r>
              <a:rPr lang="en-US">
                <a:cs typeface="Arial"/>
              </a:rPr>
              <a:t> 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CD231FD-A4C6-4B04-79D5-4FA64A491519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3269766" y="1931356"/>
            <a:ext cx="5652469" cy="4108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lvl1pPr marL="344488" indent="-344488" algn="l" defTabSz="914400" rtl="0" eaLnBrk="1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2000" b="0" i="0" kern="1200">
                <a:solidFill>
                  <a:sysClr val="window" lastClr="FFFFFF"/>
                </a:solidFill>
                <a:effectLst/>
                <a:latin typeface="Arial" panose="020B0604020202020204"/>
              </a:defRPr>
            </a:lvl1pPr>
            <a:lvl2pPr marL="795338" indent="-33813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800" b="0" i="0" kern="1200">
                <a:solidFill>
                  <a:sysClr val="window" lastClr="FFFFFF"/>
                </a:solidFill>
                <a:effectLst/>
                <a:latin typeface="Arial" panose="020B0604020202020204"/>
              </a:defRPr>
            </a:lvl2pPr>
            <a:lvl3pPr marL="1258888" indent="-34448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600" b="0" i="0" kern="1200">
                <a:solidFill>
                  <a:sysClr val="window" lastClr="FFFFFF"/>
                </a:solidFill>
                <a:effectLst/>
                <a:latin typeface="Arial" panose="020B0604020202020204"/>
              </a:defRPr>
            </a:lvl3pPr>
            <a:lvl4pPr marL="1709738" indent="-33813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400" b="0" i="0" kern="1200">
                <a:solidFill>
                  <a:sysClr val="window" lastClr="FFFFFF"/>
                </a:solidFill>
                <a:effectLst/>
                <a:latin typeface="Arial" panose="020B0604020202020204"/>
              </a:defRPr>
            </a:lvl4pPr>
            <a:lvl5pPr marL="2173288" indent="-34448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b="0" i="0" kern="1200">
                <a:solidFill>
                  <a:sysClr val="window" lastClr="FFFFFF"/>
                </a:solidFill>
                <a:effectLst/>
                <a:latin typeface="Arial" panose="020B0604020202020204"/>
              </a:defRPr>
            </a:lvl5pPr>
            <a:lvl6pPr marL="2642616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ysClr val="window" lastClr="FFFFFF"/>
                </a:solidFill>
                <a:effectLst/>
                <a:latin typeface="Arial" panose="020B0604020202020204"/>
              </a:defRPr>
            </a:lvl6pPr>
            <a:lvl7pPr marL="3108960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ysClr val="window" lastClr="FFFFFF"/>
                </a:solidFill>
                <a:effectLst/>
                <a:latin typeface="Arial" panose="020B0604020202020204"/>
              </a:defRPr>
            </a:lvl7pPr>
            <a:lvl8pPr marL="3575304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ysClr val="window" lastClr="FFFFFF"/>
                </a:solidFill>
                <a:effectLst/>
                <a:latin typeface="Arial" panose="020B0604020202020204"/>
              </a:defRPr>
            </a:lvl8pPr>
            <a:lvl9pPr marL="4041648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ysClr val="window" lastClr="FFFFFF"/>
                </a:solidFill>
                <a:effectLst/>
                <a:latin typeface="Arial" panose="020B0604020202020204"/>
              </a:defRPr>
            </a:lvl9pPr>
          </a:lstStyle>
          <a:p>
            <a:pPr marL="0" indent="0">
              <a:buNone/>
            </a:pPr>
            <a:r>
              <a:rPr lang="en-US" altLang="en-US"/>
              <a:t> </a:t>
            </a:r>
            <a:r>
              <a:rPr lang="en-US" altLang="en-US" b="1">
                <a:solidFill>
                  <a:srgbClr val="1F2D29"/>
                </a:solidFill>
              </a:rPr>
              <a:t>Give proper training before staff begin work.</a:t>
            </a:r>
            <a:endParaRPr lang="en-US" altLang="en-US" b="1">
              <a:solidFill>
                <a:srgbClr val="1F2D29"/>
              </a:solidFill>
              <a:cs typeface="Arial"/>
            </a:endParaRPr>
          </a:p>
          <a:p>
            <a:pPr marL="0" indent="0">
              <a:buNone/>
            </a:pPr>
            <a:r>
              <a:rPr lang="en-US" altLang="en-US" b="1">
                <a:solidFill>
                  <a:srgbClr val="1F2D29"/>
                </a:solidFill>
                <a:cs typeface="Arial"/>
              </a:rPr>
              <a:t>Encourage mangers to support workers calmly and respectfully. </a:t>
            </a:r>
          </a:p>
          <a:p>
            <a:pPr marL="0" indent="0">
              <a:buNone/>
            </a:pPr>
            <a:r>
              <a:rPr lang="en-US" altLang="en-US" b="1">
                <a:solidFill>
                  <a:srgbClr val="1F2D29"/>
                </a:solidFill>
                <a:cs typeface="Arial"/>
              </a:rPr>
              <a:t>Reduce noise and improve supervision</a:t>
            </a:r>
          </a:p>
          <a:p>
            <a:pPr marL="0" indent="0">
              <a:buNone/>
            </a:pPr>
            <a:r>
              <a:rPr lang="en-US" altLang="en-US" b="1">
                <a:solidFill>
                  <a:srgbClr val="1F2D29"/>
                </a:solidFill>
              </a:rPr>
              <a:t>create a workplace where staff feel safe to ask questions and report problems</a:t>
            </a:r>
            <a:endParaRPr lang="en-US" altLang="en-US" b="1">
              <a:solidFill>
                <a:srgbClr val="1F2D29"/>
              </a:solidFill>
              <a:cs typeface="Arial"/>
            </a:endParaRPr>
          </a:p>
          <a:p>
            <a:pPr marL="0" indent="0">
              <a:buNone/>
            </a:pPr>
            <a:r>
              <a:rPr lang="en-US" altLang="en-US" b="1">
                <a:solidFill>
                  <a:srgbClr val="1F2D29"/>
                </a:solidFill>
              </a:rPr>
              <a:t>Use simple language, visual instructions, and translated guidance.</a:t>
            </a:r>
            <a:br>
              <a:rPr lang="en-US" altLang="en-US"/>
            </a:b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501548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009712-3471-2645-79F3-CC2D945410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B4470-2C60-A79D-78E8-0FB8C6B98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models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51BB2-4C39-17BA-451F-357BDF60A1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Linear model: communication goes one way from sender to receiver (</a:t>
            </a:r>
            <a:r>
              <a:rPr lang="en-GB" dirty="0" err="1"/>
              <a:t>Bovée</a:t>
            </a:r>
            <a:r>
              <a:rPr lang="en-GB" dirty="0"/>
              <a:t> &amp; Thill, 2022). </a:t>
            </a:r>
          </a:p>
          <a:p>
            <a:r>
              <a:rPr lang="en-GB" dirty="0"/>
              <a:t>Shannon‑Weaver model: shows how noise can distort messages (</a:t>
            </a:r>
            <a:r>
              <a:rPr lang="en-GB" dirty="0" err="1"/>
              <a:t>Bovée</a:t>
            </a:r>
            <a:r>
              <a:rPr lang="en-GB" dirty="0"/>
              <a:t> &amp; Thill, 2022; Adler, Rosenfeld &amp; Proctor, 2018). </a:t>
            </a:r>
          </a:p>
          <a:p>
            <a:r>
              <a:rPr lang="en-GB" dirty="0"/>
              <a:t>Interactive model: communication is two‑way and includes feedback (Adler, Rosenfeld &amp; Proctor, 2018). </a:t>
            </a:r>
          </a:p>
          <a:p>
            <a:r>
              <a:rPr lang="en-GB" dirty="0"/>
              <a:t>Transactional model: both people send and receive messages at the same time (Huczynski &amp; Buchanan, 2017).</a:t>
            </a:r>
          </a:p>
          <a:p>
            <a:r>
              <a:rPr lang="en-GB" dirty="0"/>
              <a:t>Best fit for Flight Foods: transactional model, because of noise, language barriers, and workplace context (Robbins &amp; Judge, 2017; Mullins, 2016).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B88E7E-AD7C-563D-2B66-83E8959479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2070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3F8C92-A4B5-A480-AE93-E1233E175F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7BCE3-F3BA-6FBF-0721-89DB0379D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7AE720-1148-4419-8BE0-2896DB1F36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B7FB24F-4151-645C-8D71-A85984E9B526}"/>
              </a:ext>
            </a:extLst>
          </p:cNvPr>
          <p:cNvSpPr>
            <a:spLocks noGrp="1"/>
          </p:cNvSpPr>
          <p:nvPr/>
        </p:nvSpPr>
        <p:spPr>
          <a:xfrm>
            <a:off x="7253746" y="458765"/>
            <a:ext cx="4304217" cy="11277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b="0" i="0" kern="1200" cap="none">
                <a:solidFill>
                  <a:sysClr val="window" lastClr="FFFFFF"/>
                </a:solidFill>
                <a:effectLst/>
                <a:latin typeface="Arial" panose="020B0604020202020204"/>
              </a:defRPr>
            </a:lvl1pPr>
          </a:lstStyle>
          <a:p>
            <a:r>
              <a:rPr lang="en-US" b="1">
                <a:solidFill>
                  <a:srgbClr val="1F2D29"/>
                </a:solidFill>
                <a:cs typeface="Arial"/>
              </a:rPr>
              <a:t>Communication models</a:t>
            </a:r>
          </a:p>
        </p:txBody>
      </p:sp>
      <p:pic>
        <p:nvPicPr>
          <p:cNvPr id="6" name="Picture 5" descr="A cross-legged intersection of a city">
            <a:extLst>
              <a:ext uri="{FF2B5EF4-FFF2-40B4-BE49-F238E27FC236}">
                <a16:creationId xmlns:a16="http://schemas.microsoft.com/office/drawing/2014/main" id="{85740730-9560-7B58-7ED6-59BCA2AAADE8}"/>
              </a:ext>
            </a:extLst>
          </p:cNvPr>
          <p:cNvPicPr>
            <a:picLocks noGrp="1"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" b="7"/>
          <a:stretch/>
        </p:blipFill>
        <p:spPr>
          <a:xfrm>
            <a:off x="634036" y="502307"/>
            <a:ext cx="5977473" cy="5602289"/>
          </a:xfrm>
          <a:custGeom>
            <a:avLst/>
            <a:gdLst>
              <a:gd name="connsiteX0" fmla="*/ 0 w 5977473"/>
              <a:gd name="connsiteY0" fmla="*/ 0 h 5602289"/>
              <a:gd name="connsiteX1" fmla="*/ 5977473 w 5977473"/>
              <a:gd name="connsiteY1" fmla="*/ 0 h 5602289"/>
              <a:gd name="connsiteX2" fmla="*/ 5977473 w 5977473"/>
              <a:gd name="connsiteY2" fmla="*/ 5602289 h 5602289"/>
              <a:gd name="connsiteX3" fmla="*/ 0 w 5977473"/>
              <a:gd name="connsiteY3" fmla="*/ 5602289 h 5602289"/>
              <a:gd name="connsiteX4" fmla="*/ 0 w 5977473"/>
              <a:gd name="connsiteY4" fmla="*/ 5275264 h 5602289"/>
              <a:gd name="connsiteX5" fmla="*/ 84015 w 5977473"/>
              <a:gd name="connsiteY5" fmla="*/ 5182825 h 5602289"/>
              <a:gd name="connsiteX6" fmla="*/ 460100 w 5977473"/>
              <a:gd name="connsiteY6" fmla="*/ 4135206 h 5602289"/>
              <a:gd name="connsiteX7" fmla="*/ 84015 w 5977473"/>
              <a:gd name="connsiteY7" fmla="*/ 3087587 h 5602289"/>
              <a:gd name="connsiteX8" fmla="*/ 0 w 5977473"/>
              <a:gd name="connsiteY8" fmla="*/ 2995148 h 56022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77473" h="5602289">
                <a:moveTo>
                  <a:pt x="0" y="0"/>
                </a:moveTo>
                <a:lnTo>
                  <a:pt x="5977473" y="0"/>
                </a:lnTo>
                <a:lnTo>
                  <a:pt x="5977473" y="5602289"/>
                </a:lnTo>
                <a:lnTo>
                  <a:pt x="0" y="5602289"/>
                </a:lnTo>
                <a:lnTo>
                  <a:pt x="0" y="5275264"/>
                </a:lnTo>
                <a:lnTo>
                  <a:pt x="84015" y="5182825"/>
                </a:lnTo>
                <a:cubicBezTo>
                  <a:pt x="318963" y="4898133"/>
                  <a:pt x="460100" y="4533152"/>
                  <a:pt x="460100" y="4135206"/>
                </a:cubicBezTo>
                <a:cubicBezTo>
                  <a:pt x="460100" y="3737261"/>
                  <a:pt x="318963" y="3372279"/>
                  <a:pt x="84015" y="3087587"/>
                </a:cubicBezTo>
                <a:lnTo>
                  <a:pt x="0" y="2995148"/>
                </a:lnTo>
                <a:close/>
              </a:path>
            </a:pathLst>
          </a:custGeom>
          <a:blipFill dpi="0" rotWithShape="1">
            <a:blip r:embed="rId4">
              <a:alphaModFix amt="60000"/>
            </a:blip>
            <a:srcRect/>
            <a:stretch>
              <a:fillRect l="-10630" t="-11080" r="-22" b="-11335"/>
            </a:stretch>
          </a:blipFill>
        </p:spPr>
      </p:pic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A392F16C-1029-AD0E-E5F8-D4A35E431AFD}"/>
              </a:ext>
            </a:extLst>
          </p:cNvPr>
          <p:cNvSpPr>
            <a:spLocks noGrp="1"/>
          </p:cNvSpPr>
          <p:nvPr/>
        </p:nvSpPr>
        <p:spPr>
          <a:xfrm>
            <a:off x="7253745" y="1967526"/>
            <a:ext cx="4304217" cy="443171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344488" indent="-344488" algn="l" defTabSz="914400" rtl="0" eaLnBrk="1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2000" kern="1200">
                <a:solidFill>
                  <a:sysClr val="window" lastClr="FFFFFF"/>
                </a:solidFill>
                <a:effectLst/>
                <a:latin typeface="Arial" panose="020B0604020202020204"/>
              </a:defRPr>
            </a:lvl1pPr>
            <a:lvl2pPr marL="795338" indent="-33813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800" kern="1200">
                <a:solidFill>
                  <a:sysClr val="window" lastClr="FFFFFF"/>
                </a:solidFill>
                <a:effectLst/>
                <a:latin typeface="Arial" panose="020B0604020202020204"/>
              </a:defRPr>
            </a:lvl2pPr>
            <a:lvl3pPr marL="1258888" indent="-34448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600" kern="1200">
                <a:solidFill>
                  <a:sysClr val="window" lastClr="FFFFFF"/>
                </a:solidFill>
                <a:effectLst/>
                <a:latin typeface="Arial" panose="020B0604020202020204"/>
              </a:defRPr>
            </a:lvl3pPr>
            <a:lvl4pPr marL="1709738" indent="-33813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400" kern="1200">
                <a:solidFill>
                  <a:sysClr val="window" lastClr="FFFFFF"/>
                </a:solidFill>
                <a:effectLst/>
                <a:latin typeface="Arial" panose="020B0604020202020204"/>
              </a:defRPr>
            </a:lvl4pPr>
            <a:lvl5pPr marL="2173288" indent="-34448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kern="1200">
                <a:solidFill>
                  <a:sysClr val="window" lastClr="FFFFFF"/>
                </a:solidFill>
                <a:effectLst/>
                <a:latin typeface="Arial" panose="020B0604020202020204"/>
              </a:defRPr>
            </a:lvl5pPr>
            <a:lvl6pPr marL="2642616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ysClr val="window" lastClr="FFFFFF"/>
                </a:solidFill>
                <a:effectLst/>
                <a:latin typeface="Arial" panose="020B0604020202020204"/>
              </a:defRPr>
            </a:lvl6pPr>
            <a:lvl7pPr marL="3108960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ysClr val="window" lastClr="FFFFFF"/>
                </a:solidFill>
                <a:effectLst/>
                <a:latin typeface="Arial" panose="020B0604020202020204"/>
              </a:defRPr>
            </a:lvl7pPr>
            <a:lvl8pPr marL="3575304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ysClr val="window" lastClr="FFFFFF"/>
                </a:solidFill>
                <a:effectLst/>
                <a:latin typeface="Arial" panose="020B0604020202020204"/>
              </a:defRPr>
            </a:lvl8pPr>
            <a:lvl9pPr marL="4041648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rgbClr val="8EC0C1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ysClr val="window" lastClr="FFFFFF"/>
                </a:solidFill>
                <a:effectLst/>
                <a:latin typeface="Arial" panose="020B0604020202020204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1F2D29"/>
                </a:solidFill>
                <a:cs typeface="Arial"/>
              </a:rPr>
              <a:t>Linear model: communication goes one way from sender to receiver. Shannon-Weaver model: shows how noise can distort messages. Interactive model: communication is two-way and includes feedback. Transactional model: both people send and receive messages at the same time.</a:t>
            </a:r>
            <a:endParaRPr lang="en-US">
              <a:solidFill>
                <a:srgbClr val="1F2D29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rgbClr val="1F2D29"/>
                </a:solidFill>
                <a:cs typeface="Arial"/>
              </a:rPr>
              <a:t> Best fit for Flight Foods: transactional model, because of noise, language barriers, and workplace context.</a:t>
            </a:r>
            <a:endParaRPr lang="en-US">
              <a:solidFill>
                <a:srgbClr val="1F2D2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3016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335913-A7DB-D346-3538-7F8C741330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53282-AABC-6ADA-070B-372A061D8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5244BB-3F14-ECB5-0808-47C101A6E6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E140C06-9699-0F52-2DCB-AA3764FA750F}"/>
              </a:ext>
            </a:extLst>
          </p:cNvPr>
          <p:cNvSpPr>
            <a:spLocks noGrp="1"/>
          </p:cNvSpPr>
          <p:nvPr/>
        </p:nvSpPr>
        <p:spPr>
          <a:xfrm>
            <a:off x="634032" y="5447277"/>
            <a:ext cx="4328499" cy="825501"/>
          </a:xfrm>
          <a:prstGeom prst="rect">
            <a:avLst/>
          </a:prstGeom>
        </p:spPr>
        <p:txBody>
          <a:bodyPr vert="horz" lIns="0" tIns="45720" rIns="91440" bIns="45720" rtlCol="0" anchor="b"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0" i="0" kern="1200" cap="none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Q &amp; A session</a:t>
            </a:r>
          </a:p>
        </p:txBody>
      </p:sp>
      <p:pic>
        <p:nvPicPr>
          <p:cNvPr id="6" name="Picture 5" descr="A group of people working on computers">
            <a:extLst>
              <a:ext uri="{FF2B5EF4-FFF2-40B4-BE49-F238E27FC236}">
                <a16:creationId xmlns:a16="http://schemas.microsoft.com/office/drawing/2014/main" id="{CBE807C5-4CDA-8579-23C3-DDC36B66F5E2}"/>
              </a:ext>
            </a:extLst>
          </p:cNvPr>
          <p:cNvPicPr>
            <a:picLocks noGrp="1" noChangeAspect="1"/>
          </p:cNvPicPr>
          <p:nvPr/>
        </p:nvPicPr>
        <p:blipFill>
          <a:blip r:embed="rId3" cstate="print"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3" b="33"/>
          <a:stretch/>
        </p:blipFill>
        <p:spPr>
          <a:xfrm>
            <a:off x="1646403" y="465479"/>
            <a:ext cx="10923935" cy="4474527"/>
          </a:xfrm>
          <a:custGeom>
            <a:avLst/>
            <a:gdLst>
              <a:gd name="connsiteX0" fmla="*/ 0 w 10923935"/>
              <a:gd name="connsiteY0" fmla="*/ 0 h 4474527"/>
              <a:gd name="connsiteX1" fmla="*/ 10923935 w 10923935"/>
              <a:gd name="connsiteY1" fmla="*/ 0 h 4474527"/>
              <a:gd name="connsiteX2" fmla="*/ 10923935 w 10923935"/>
              <a:gd name="connsiteY2" fmla="*/ 519288 h 4474527"/>
              <a:gd name="connsiteX3" fmla="*/ 10921104 w 10923935"/>
              <a:gd name="connsiteY3" fmla="*/ 521864 h 4474527"/>
              <a:gd name="connsiteX4" fmla="*/ 10438764 w 10923935"/>
              <a:gd name="connsiteY4" fmla="*/ 1687671 h 4474527"/>
              <a:gd name="connsiteX5" fmla="*/ 10921104 w 10923935"/>
              <a:gd name="connsiteY5" fmla="*/ 2853478 h 4474527"/>
              <a:gd name="connsiteX6" fmla="*/ 10923935 w 10923935"/>
              <a:gd name="connsiteY6" fmla="*/ 2856053 h 4474527"/>
              <a:gd name="connsiteX7" fmla="*/ 10923935 w 10923935"/>
              <a:gd name="connsiteY7" fmla="*/ 4474527 h 4474527"/>
              <a:gd name="connsiteX8" fmla="*/ 0 w 10923935"/>
              <a:gd name="connsiteY8" fmla="*/ 4474527 h 4474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23935" h="4474527">
                <a:moveTo>
                  <a:pt x="0" y="0"/>
                </a:moveTo>
                <a:lnTo>
                  <a:pt x="10923935" y="0"/>
                </a:lnTo>
                <a:lnTo>
                  <a:pt x="10923935" y="519288"/>
                </a:lnTo>
                <a:lnTo>
                  <a:pt x="10921104" y="521864"/>
                </a:lnTo>
                <a:cubicBezTo>
                  <a:pt x="10623090" y="820219"/>
                  <a:pt x="10438764" y="1232394"/>
                  <a:pt x="10438764" y="1687671"/>
                </a:cubicBezTo>
                <a:cubicBezTo>
                  <a:pt x="10438764" y="2142948"/>
                  <a:pt x="10623090" y="2555122"/>
                  <a:pt x="10921104" y="2853478"/>
                </a:cubicBezTo>
                <a:lnTo>
                  <a:pt x="10923935" y="2856053"/>
                </a:lnTo>
                <a:lnTo>
                  <a:pt x="10923935" y="4474527"/>
                </a:lnTo>
                <a:lnTo>
                  <a:pt x="0" y="4474527"/>
                </a:lnTo>
                <a:close/>
              </a:path>
            </a:pathLst>
          </a:custGeom>
          <a:blipFill dpi="0" rotWithShape="1">
            <a:blip r:embed="rId4" cstate="print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id="{83774446-E556-2AC1-4EB5-1A8AC0DE1321}"/>
              </a:ext>
            </a:extLst>
          </p:cNvPr>
          <p:cNvSpPr>
            <a:spLocks noGrp="1"/>
          </p:cNvSpPr>
          <p:nvPr/>
        </p:nvSpPr>
        <p:spPr>
          <a:xfrm>
            <a:off x="5348915" y="5447278"/>
            <a:ext cx="6209052" cy="76200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Arial" panose="020B0604020202020204" pitchFamily="34" charset="0"/>
              <a:buNone/>
              <a:defRPr sz="16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Arial" panose="020B0604020202020204" pitchFamily="34" charset="0"/>
              <a:buNone/>
              <a:defRPr sz="16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Arial" panose="020B0604020202020204" pitchFamily="34" charset="0"/>
              <a:buNone/>
              <a:defRPr sz="16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Arial" panose="020B0604020202020204" pitchFamily="34" charset="0"/>
              <a:buNone/>
              <a:defRPr sz="16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Arial" panose="020B0604020202020204" pitchFamily="34" charset="0"/>
              <a:buNone/>
              <a:defRPr sz="16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642616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3108960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575304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4041648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/>
              <a:t>The floor is now open for questions.</a:t>
            </a:r>
          </a:p>
        </p:txBody>
      </p:sp>
    </p:spTree>
    <p:extLst>
      <p:ext uri="{BB962C8B-B14F-4D97-AF65-F5344CB8AC3E}">
        <p14:creationId xmlns:p14="http://schemas.microsoft.com/office/powerpoint/2010/main" val="3694999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5EC69B-BE43-03DF-10CD-8D307EBDE7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254D4-4DE9-088E-E76D-34C61EAA2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969" y="59869"/>
            <a:ext cx="10018713" cy="1752599"/>
          </a:xfrm>
        </p:spPr>
        <p:txBody>
          <a:bodyPr/>
          <a:lstStyle/>
          <a:p>
            <a:r>
              <a:rPr lang="en-GB" dirty="0"/>
              <a:t>Generational communication 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1CD91-D269-6481-77C0-8B895072B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0" y="2220684"/>
            <a:ext cx="7126289" cy="2667001"/>
          </a:xfrm>
        </p:spPr>
        <p:txBody>
          <a:bodyPr>
            <a:normAutofit fontScale="70000" lnSpcReduction="20000"/>
          </a:bodyPr>
          <a:lstStyle/>
          <a:p>
            <a:pPr algn="l" rtl="0" fontAlgn="base">
              <a:buNone/>
            </a:pP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Workforce consists of employees aged 16–60 years.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Gary states that older workers understand instructions better than younger workers.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GB" dirty="0"/>
              <a:t>Different generations have different communication and learning styles (Berlo, 1960; Schramm, 1954). </a:t>
            </a:r>
          </a:p>
          <a:p>
            <a:r>
              <a:rPr lang="en-GB" dirty="0"/>
              <a:t>Misunderstandings contribute to food safety issues and reduced product quality (Shannon &amp; Weaver, 1949; Food Standards Agency, 2024). (Bovee &amp; Thill, 2021)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5DCAA7-804A-3E07-B959-875D75D2EF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F472792-409F-715E-3560-CA589567C3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3600" y="2000679"/>
            <a:ext cx="3400425" cy="25717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53DDFF5-C4DD-ED50-8029-4B302B67EB82}"/>
              </a:ext>
            </a:extLst>
          </p:cNvPr>
          <p:cNvSpPr txBox="1"/>
          <p:nvPr/>
        </p:nvSpPr>
        <p:spPr>
          <a:xfrm>
            <a:off x="7505701" y="216242"/>
            <a:ext cx="6150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1800" dirty="0"/>
              <a:t>. </a:t>
            </a:r>
            <a:r>
              <a:rPr lang="en-US" sz="1800" b="1" dirty="0"/>
              <a:t>Olivia Chauhan (2526532)</a:t>
            </a:r>
          </a:p>
        </p:txBody>
      </p:sp>
    </p:spTree>
    <p:extLst>
      <p:ext uri="{BB962C8B-B14F-4D97-AF65-F5344CB8AC3E}">
        <p14:creationId xmlns:p14="http://schemas.microsoft.com/office/powerpoint/2010/main" val="29121658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020C9C-4572-D0E3-561B-1AF87D4780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3718C27-809B-381E-D082-838156DEDB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D12DBBD7-6652-38B8-CA96-8990179C5431}"/>
              </a:ext>
            </a:extLst>
          </p:cNvPr>
          <p:cNvSpPr>
            <a:spLocks noGrp="1"/>
          </p:cNvSpPr>
          <p:nvPr/>
        </p:nvSpPr>
        <p:spPr>
          <a:xfrm>
            <a:off x="2841173" y="320308"/>
            <a:ext cx="7805056" cy="1051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/>
              <a:t>Communication models 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22FF2FAD-D21F-ECAF-D5A5-8735CC4214C8}"/>
              </a:ext>
            </a:extLst>
          </p:cNvPr>
          <p:cNvSpPr>
            <a:spLocks noGrp="1"/>
          </p:cNvSpPr>
          <p:nvPr/>
        </p:nvSpPr>
        <p:spPr>
          <a:xfrm>
            <a:off x="1999345" y="1569017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200" b="1" dirty="0"/>
              <a:t>Shannon and Weaver Model</a:t>
            </a:r>
          </a:p>
          <a:p>
            <a:r>
              <a:rPr lang="en-GB" sz="2200" dirty="0"/>
              <a:t>  Factory noise interferes with communication.</a:t>
            </a:r>
          </a:p>
          <a:p>
            <a:r>
              <a:rPr lang="en-GB" sz="2200" dirty="0"/>
              <a:t>  Instructions may be misunderstood.</a:t>
            </a:r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Schramm Model</a:t>
            </a:r>
          </a:p>
          <a:p>
            <a:pPr marL="285750" indent="-285750"/>
            <a:r>
              <a:rPr lang="en-GB" sz="2200" dirty="0"/>
              <a:t>Different generations have different experiences.</a:t>
            </a:r>
          </a:p>
          <a:p>
            <a:r>
              <a:rPr lang="en-GB" sz="2200" dirty="0"/>
              <a:t>  Shared understanding is reduced. (Schramm, 1954)</a:t>
            </a:r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Berlo SMCR Model</a:t>
            </a:r>
          </a:p>
          <a:p>
            <a:pPr marL="0" indent="0">
              <a:buNone/>
            </a:pPr>
            <a:r>
              <a:rPr lang="en-GB" sz="2200" dirty="0"/>
              <a:t>Communication depends on:</a:t>
            </a:r>
          </a:p>
          <a:p>
            <a:pPr marL="742950" lvl="1" indent="-285750"/>
            <a:r>
              <a:rPr lang="en-GB" sz="2200" dirty="0"/>
              <a:t>Skills</a:t>
            </a:r>
          </a:p>
          <a:p>
            <a:pPr marL="742950" lvl="1" indent="-285750"/>
            <a:r>
              <a:rPr lang="en-GB" sz="2200" dirty="0"/>
              <a:t>Knowledge</a:t>
            </a:r>
          </a:p>
          <a:p>
            <a:pPr marL="742950" lvl="1" indent="-285750"/>
            <a:r>
              <a:rPr lang="en-GB" sz="2200" dirty="0"/>
              <a:t>Attitudes</a:t>
            </a:r>
          </a:p>
          <a:p>
            <a:pPr marL="742950" lvl="1" indent="-285750"/>
            <a:r>
              <a:rPr lang="en-GB" sz="2200" dirty="0"/>
              <a:t>Experience (Berlo, 1960)</a:t>
            </a:r>
          </a:p>
          <a:p>
            <a:endParaRPr lang="en-US" dirty="0"/>
          </a:p>
        </p:txBody>
      </p:sp>
      <p:sp>
        <p:nvSpPr>
          <p:cNvPr id="26" name="TextBox 3">
            <a:extLst>
              <a:ext uri="{FF2B5EF4-FFF2-40B4-BE49-F238E27FC236}">
                <a16:creationId xmlns:a16="http://schemas.microsoft.com/office/drawing/2014/main" id="{217608EC-B7E8-91A1-38BB-094F5826DD5E}"/>
              </a:ext>
            </a:extLst>
          </p:cNvPr>
          <p:cNvSpPr txBox="1"/>
          <p:nvPr/>
        </p:nvSpPr>
        <p:spPr>
          <a:xfrm>
            <a:off x="5932712" y="2182070"/>
            <a:ext cx="2815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(Shannon &amp; Weaver, 1949)</a:t>
            </a:r>
          </a:p>
        </p:txBody>
      </p:sp>
    </p:spTree>
    <p:extLst>
      <p:ext uri="{BB962C8B-B14F-4D97-AF65-F5344CB8AC3E}">
        <p14:creationId xmlns:p14="http://schemas.microsoft.com/office/powerpoint/2010/main" val="8852571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B405AE-5614-79F0-D67A-D7AE6B71EF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D96C8-ADA7-04EE-09F9-54028AA12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0740" y="0"/>
            <a:ext cx="10018713" cy="1752599"/>
          </a:xfrm>
        </p:spPr>
        <p:txBody>
          <a:bodyPr/>
          <a:lstStyle/>
          <a:p>
            <a:r>
              <a:rPr lang="en-GB" dirty="0"/>
              <a:t>Actions to implement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9C5E3-8A67-3D68-B64B-947764C1BE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8110" y="2688770"/>
            <a:ext cx="10018713" cy="3124201"/>
          </a:xfrm>
        </p:spPr>
        <p:txBody>
          <a:bodyPr>
            <a:normAutofit fontScale="85000" lnSpcReduction="10000"/>
          </a:bodyPr>
          <a:lstStyle/>
          <a:p>
            <a:pPr marL="0" indent="0" fontAlgn="base">
              <a:buNone/>
            </a:pPr>
            <a:r>
              <a:rPr lang="en-GB" b="1" dirty="0"/>
              <a:t>Improve Communication by: </a:t>
            </a:r>
          </a:p>
          <a:p>
            <a:pPr marL="0" indent="0" fontAlgn="base">
              <a:buNone/>
            </a:pPr>
            <a:r>
              <a:rPr lang="en-GB" dirty="0"/>
              <a:t>Providing structured induction training (Food Standards Agency, 2024). </a:t>
            </a:r>
          </a:p>
          <a:p>
            <a:pPr marL="0" indent="0" fontAlgn="base">
              <a:buNone/>
            </a:pPr>
            <a:r>
              <a:rPr lang="en-GB" dirty="0"/>
              <a:t>Holding regular refresher training sessions (Food Standards Agency, 2024). </a:t>
            </a:r>
          </a:p>
          <a:p>
            <a:pPr marL="0" indent="0" fontAlgn="base">
              <a:buNone/>
            </a:pPr>
            <a:r>
              <a:rPr lang="en-GB" dirty="0"/>
              <a:t>Pairing younger employees with experienced mentors (Schramm, 1954). </a:t>
            </a:r>
          </a:p>
          <a:p>
            <a:pPr marL="0" indent="0" fontAlgn="base">
              <a:buNone/>
            </a:pPr>
            <a:r>
              <a:rPr lang="en-GB" dirty="0"/>
              <a:t>Encouraging two‑way communication and feedback (Schramm, 1954; Bovee &amp; Thill, 2021).</a:t>
            </a:r>
          </a:p>
          <a:p>
            <a:pPr marL="0" indent="0" fontAlgn="base">
              <a:buNone/>
            </a:pPr>
            <a:r>
              <a:rPr lang="en-GB" dirty="0"/>
              <a:t> Using simple language and visual instructions (Shannon &amp; Weaver, 1949; Berlo, 1960).</a:t>
            </a:r>
          </a:p>
          <a:p>
            <a:pPr marL="0" indent="0" fontAlgn="base">
              <a:buNone/>
            </a:pPr>
            <a:r>
              <a:rPr lang="en-GB" dirty="0"/>
              <a:t>Using demonstrations alongside verbal instructions (Berlo, 1960; Bovee &amp; Thill, 2021). </a:t>
            </a:r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7DF9A1-0A44-5E7E-37BC-849DF9729A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4237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395866-7000-891A-2485-0309D70917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5C254-7BAD-6984-1201-71BC07D15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180B6-E556-2B5D-B75D-6219641F5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0024" y="3390899"/>
            <a:ext cx="10018713" cy="31242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Any questions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C44FFA-8142-236A-5B30-F16B86C622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048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63EEE0-4BAD-9DD1-E5CD-13589F51B4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C643D-14BA-3B85-0856-C669F6F7A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97043C-17FC-0F27-4E21-45EAF131F2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91E1570-3163-1CAD-11D9-AAD7BE1379B8}"/>
              </a:ext>
            </a:extLst>
          </p:cNvPr>
          <p:cNvSpPr>
            <a:spLocks noGrp="1"/>
          </p:cNvSpPr>
          <p:nvPr/>
        </p:nvSpPr>
        <p:spPr>
          <a:xfrm>
            <a:off x="833628" y="1010412"/>
            <a:ext cx="5596128" cy="25237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 cap="none" baseline="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 err="1">
                <a:solidFill>
                  <a:schemeClr val="tx1"/>
                </a:solidFill>
              </a:rPr>
              <a:t>Cultrual</a:t>
            </a:r>
            <a:r>
              <a:rPr lang="en-US" sz="3200" dirty="0">
                <a:solidFill>
                  <a:schemeClr val="tx1"/>
                </a:solidFill>
              </a:rPr>
              <a:t> standers </a:t>
            </a:r>
            <a:r>
              <a:rPr lang="en-US" sz="3200" dirty="0" err="1">
                <a:solidFill>
                  <a:schemeClr val="tx1"/>
                </a:solidFill>
              </a:rPr>
              <a:t>andpractice</a:t>
            </a:r>
            <a:r>
              <a:rPr lang="en-US" sz="3200" dirty="0">
                <a:solidFill>
                  <a:schemeClr val="tx1"/>
                </a:solidFill>
              </a:rPr>
              <a:t> in flight food ltd</a:t>
            </a:r>
          </a:p>
          <a:p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120F1380-C097-5281-3EA8-53E0ADF1FCB7}"/>
              </a:ext>
            </a:extLst>
          </p:cNvPr>
          <p:cNvSpPr>
            <a:spLocks noGrp="1"/>
          </p:cNvSpPr>
          <p:nvPr/>
        </p:nvSpPr>
        <p:spPr>
          <a:xfrm>
            <a:off x="925068" y="3634740"/>
            <a:ext cx="5394960" cy="165576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20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20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18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16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16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chemeClr val="tx1"/>
                </a:solidFill>
              </a:rPr>
              <a:t>Presented by </a:t>
            </a:r>
            <a:r>
              <a:rPr lang="en-US" dirty="0" err="1">
                <a:solidFill>
                  <a:schemeClr val="tx1"/>
                </a:solidFill>
              </a:rPr>
              <a:t>abdul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naowaf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  <a:p>
            <a:r>
              <a:rPr lang="en-US" dirty="0">
                <a:solidFill>
                  <a:schemeClr val="tx1"/>
                </a:solidFill>
              </a:rPr>
              <a:t>Group presentation </a:t>
            </a:r>
          </a:p>
        </p:txBody>
      </p:sp>
      <p:pic>
        <p:nvPicPr>
          <p:cNvPr id="7" name="Picture 6" descr="A person holding a microphone and holding a clipboard">
            <a:extLst>
              <a:ext uri="{FF2B5EF4-FFF2-40B4-BE49-F238E27FC236}">
                <a16:creationId xmlns:a16="http://schemas.microsoft.com/office/drawing/2014/main" id="{F1B4B941-1E4E-5F54-D6D6-9F16FC45FFB5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78980" y="1010412"/>
            <a:ext cx="4279392" cy="4837176"/>
          </a:xfrm>
          <a:prstGeom prst="rect">
            <a:avLst/>
          </a:prstGeom>
          <a:noFill/>
          <a:ln w="57150">
            <a:solidFill>
              <a:schemeClr val="accent6">
                <a:lumMod val="40000"/>
                <a:lumOff val="6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9711350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2595BC-2D85-0750-0682-1BF4B378FF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2E2A2-8BDB-EE79-6A99-82C270742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81CDB9-2F7D-078D-E602-8A5A419206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43C2181D-911C-1343-7267-E35AC86CCA0E}"/>
              </a:ext>
            </a:extLst>
          </p:cNvPr>
          <p:cNvSpPr>
            <a:spLocks noGrp="1"/>
          </p:cNvSpPr>
          <p:nvPr/>
        </p:nvSpPr>
        <p:spPr>
          <a:xfrm>
            <a:off x="1219200" y="276571"/>
            <a:ext cx="10696012" cy="6304859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none" baseline="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>
                <a:solidFill>
                  <a:schemeClr val="tx1"/>
                </a:solidFill>
              </a:rPr>
              <a:t>The Cultural Context</a:t>
            </a:r>
          </a:p>
          <a:p>
            <a:r>
              <a:rPr lang="en-US" sz="2000" dirty="0">
                <a:solidFill>
                  <a:schemeClr val="tx1"/>
                </a:solidFill>
                <a:ea typeface="+mj-lt"/>
                <a:cs typeface="+mj-lt"/>
              </a:rPr>
              <a:t>Flight Foods employs a diverse workforce: 40 staff aged 16–60, from 5 distinct cultural groups, with limited common English proficiency. This diversity brings strengths, but also creates challenges when standards are</a:t>
            </a:r>
            <a:r>
              <a:rPr lang="en-US" sz="2000" dirty="0">
                <a:solidFill>
                  <a:srgbClr val="000000"/>
                </a:solidFill>
                <a:ea typeface="+mj-lt"/>
                <a:cs typeface="+mj-lt"/>
              </a:rPr>
              <a:t> </a:t>
            </a:r>
            <a:r>
              <a:rPr lang="en-US" sz="2000" dirty="0">
                <a:solidFill>
                  <a:schemeClr val="tx1"/>
                </a:solidFill>
                <a:ea typeface="+mj-lt"/>
                <a:cs typeface="+mj-lt"/>
              </a:rPr>
              <a:t>not clearly communicated or adapted.</a:t>
            </a:r>
            <a:endParaRPr lang="en-US" sz="2000" dirty="0">
              <a:solidFill>
                <a:schemeClr val="tx1"/>
              </a:solidFill>
            </a:endParaRPr>
          </a:p>
          <a:p>
            <a:endParaRPr lang="en-US" sz="4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216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386EDE-2AE7-A890-2580-CC7FEBA0E3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A2FA0-6DB8-9BCA-F6B3-566EEA76D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05137E-EE07-038F-ABAA-72F8575CB9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54ABE40-AA00-F366-A36A-B3F1AADBF025}"/>
              </a:ext>
            </a:extLst>
          </p:cNvPr>
          <p:cNvSpPr>
            <a:spLocks noGrp="1"/>
          </p:cNvSpPr>
          <p:nvPr/>
        </p:nvSpPr>
        <p:spPr>
          <a:xfrm>
            <a:off x="5361432" y="-669234"/>
            <a:ext cx="5641848" cy="2587752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 cap="none" baseline="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>
                <a:solidFill>
                  <a:schemeClr val="tx1"/>
                </a:solidFill>
              </a:rPr>
              <a:t>Comunication</a:t>
            </a:r>
            <a:r>
              <a:rPr lang="en-US" dirty="0">
                <a:solidFill>
                  <a:schemeClr val="tx1"/>
                </a:solidFill>
              </a:rPr>
              <a:t> barriers 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2446868-83F0-CEEF-5E60-6D55C93B523F}"/>
              </a:ext>
            </a:extLst>
          </p:cNvPr>
          <p:cNvSpPr>
            <a:spLocks noGrp="1"/>
          </p:cNvSpPr>
          <p:nvPr/>
        </p:nvSpPr>
        <p:spPr>
          <a:xfrm>
            <a:off x="5290249" y="1669808"/>
            <a:ext cx="6048247" cy="4247250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20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20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18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16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16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endParaRPr lang="en-US" sz="1800" dirty="0">
              <a:solidFill>
                <a:srgbClr val="000000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Most staff speak their native language, using only basic English.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Verbal instructions from Gary are often misunderstood or misinterpreted.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Written signs are only in English — not translated into the languages spoken by the workforce, so many rules remain unreadable.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Result: Food safety and production instructions are not followed correctly, leading to errors like cross-contamination or incorrect handling.</a:t>
            </a:r>
          </a:p>
          <a:p>
            <a:endParaRPr lang="en-US" dirty="0"/>
          </a:p>
        </p:txBody>
      </p:sp>
      <p:pic>
        <p:nvPicPr>
          <p:cNvPr id="6" name="Picture 5" descr="A person reading from a tablet to two others at a table">
            <a:extLst>
              <a:ext uri="{FF2B5EF4-FFF2-40B4-BE49-F238E27FC236}">
                <a16:creationId xmlns:a16="http://schemas.microsoft.com/office/drawing/2014/main" id="{2010996C-878E-1F1C-FFEF-2CB733ED1D4F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48160" y="1485584"/>
            <a:ext cx="3806498" cy="4247250"/>
          </a:xfrm>
          <a:prstGeom prst="rect">
            <a:avLst/>
          </a:prstGeom>
          <a:noFill/>
          <a:ln w="57150">
            <a:solidFill>
              <a:schemeClr val="accent6">
                <a:lumMod val="40000"/>
                <a:lumOff val="6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8986184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003E69-4CAF-3A8B-372B-79C03EF353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EC722-55FE-14C4-3644-C25FA1654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8F88D8-9C21-0519-D262-340918D45A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F463CB3-2956-E8D2-C23D-A3BAA7295DEC}"/>
              </a:ext>
            </a:extLst>
          </p:cNvPr>
          <p:cNvSpPr>
            <a:spLocks noGrp="1"/>
          </p:cNvSpPr>
          <p:nvPr/>
        </p:nvSpPr>
        <p:spPr>
          <a:xfrm>
            <a:off x="1584524" y="373380"/>
            <a:ext cx="9436608" cy="138988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 cap="none" baseline="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>
                <a:solidFill>
                  <a:schemeClr val="tx1"/>
                </a:solidFill>
                <a:latin typeface="Aptos Light"/>
              </a:rPr>
              <a:t>Different Understandings of Hygiene &amp; Work Habits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FEECEBD4-35BF-26BB-D438-DA43EBD5EE89}"/>
              </a:ext>
            </a:extLst>
          </p:cNvPr>
          <p:cNvSpPr>
            <a:spLocks noGrp="1"/>
          </p:cNvSpPr>
          <p:nvPr/>
        </p:nvSpPr>
        <p:spPr>
          <a:xfrm>
            <a:off x="1815737" y="1876043"/>
            <a:ext cx="8275320" cy="1124712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24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20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18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16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16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endParaRPr lang="en-US" sz="1600" dirty="0">
              <a:solidFill>
                <a:schemeClr val="tx1"/>
              </a:solidFill>
            </a:endParaRPr>
          </a:p>
          <a:p>
            <a:pPr marL="285750" indent="-285750" algn="l">
              <a:buFont typeface="Arial"/>
              <a:buChar char="•"/>
            </a:pPr>
            <a:r>
              <a:rPr lang="en-US" sz="1600" dirty="0">
                <a:solidFill>
                  <a:schemeClr val="tx1"/>
                </a:solidFill>
                <a:ea typeface="+mn-lt"/>
                <a:cs typeface="+mn-lt"/>
              </a:rPr>
              <a:t>Food hygiene practices, personal grooming, and food handling norms can vary across cultures. What is considered acceptable in one background may not meet strict UK food industry standards.</a:t>
            </a:r>
            <a:endParaRPr lang="en-US" sz="1600" dirty="0">
              <a:solidFill>
                <a:schemeClr val="tx1"/>
              </a:solidFill>
            </a:endParaRPr>
          </a:p>
          <a:p>
            <a:pPr marL="285750" indent="-285750" algn="l">
              <a:buFont typeface="Arial"/>
              <a:buChar char="•"/>
            </a:pPr>
            <a:r>
              <a:rPr lang="en-US" sz="1600" dirty="0">
                <a:solidFill>
                  <a:schemeClr val="tx1"/>
                </a:solidFill>
                <a:ea typeface="+mn-lt"/>
                <a:cs typeface="+mn-lt"/>
              </a:rPr>
              <a:t>No formal induction explains why rules exist — only what to do. Without understanding the health and safety reasons, staff may not </a:t>
            </a:r>
            <a:r>
              <a:rPr lang="en-US" sz="1600" dirty="0" err="1">
                <a:solidFill>
                  <a:schemeClr val="tx1"/>
                </a:solidFill>
                <a:ea typeface="+mn-lt"/>
                <a:cs typeface="+mn-lt"/>
              </a:rPr>
              <a:t>prioritise</a:t>
            </a:r>
            <a:r>
              <a:rPr lang="en-US" sz="1600" dirty="0">
                <a:solidFill>
                  <a:schemeClr val="tx1"/>
                </a:solidFill>
                <a:ea typeface="+mn-lt"/>
                <a:cs typeface="+mn-lt"/>
              </a:rPr>
              <a:t> or follow them consistently.</a:t>
            </a:r>
            <a:endParaRPr lang="en-US" sz="1600" dirty="0">
              <a:solidFill>
                <a:schemeClr val="tx1"/>
              </a:solidFill>
            </a:endParaRPr>
          </a:p>
          <a:p>
            <a:pPr marL="285750" indent="-285750" algn="l">
              <a:buFont typeface="Arial"/>
              <a:buChar char="•"/>
            </a:pPr>
            <a:r>
              <a:rPr lang="en-US" sz="1600" dirty="0">
                <a:solidFill>
                  <a:schemeClr val="tx1"/>
                </a:solidFill>
                <a:ea typeface="+mn-lt"/>
                <a:cs typeface="+mn-lt"/>
              </a:rPr>
              <a:t>Example: Leaving food out at room temperature may be common in some home settings, but it is dangerous in commercial food production.</a:t>
            </a:r>
            <a:endParaRPr lang="en-US" sz="1600" dirty="0">
              <a:solidFill>
                <a:schemeClr val="tx1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74966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1FC496-FAB7-1D6F-4BC2-7C71EC1040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E4B52-5BF2-B23A-493E-81E74C1CC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0B2EA5-8FCD-EE16-927D-B2D8AF1989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38A15DE-D135-0710-9984-A0A55E960CB0}"/>
              </a:ext>
            </a:extLst>
          </p:cNvPr>
          <p:cNvSpPr>
            <a:spLocks noGrp="1"/>
          </p:cNvSpPr>
          <p:nvPr/>
        </p:nvSpPr>
        <p:spPr>
          <a:xfrm>
            <a:off x="1304544" y="360244"/>
            <a:ext cx="5861304" cy="1618488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none" baseline="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chemeClr val="tx1"/>
                </a:solidFill>
                <a:ea typeface="+mj-lt"/>
                <a:cs typeface="+mj-lt"/>
              </a:rPr>
              <a:t>Impact on Business Outcomes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CC8AA23-D8D0-93BE-5C5F-103A750B0D2F}"/>
              </a:ext>
            </a:extLst>
          </p:cNvPr>
          <p:cNvSpPr>
            <a:spLocks noGrp="1"/>
          </p:cNvSpPr>
          <p:nvPr/>
        </p:nvSpPr>
        <p:spPr>
          <a:xfrm>
            <a:off x="1896146" y="1562099"/>
            <a:ext cx="4199853" cy="2598783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8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6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4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1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sz="1200" dirty="0">
                <a:solidFill>
                  <a:srgbClr val="000000"/>
                </a:solidFill>
              </a:rPr>
              <a:t>.</a:t>
            </a:r>
            <a:endParaRPr lang="en-US" sz="1600" dirty="0">
              <a:solidFill>
                <a:schemeClr val="tx1"/>
              </a:solidFill>
            </a:endParaRPr>
          </a:p>
          <a:p>
            <a:pPr>
              <a:buClr>
                <a:srgbClr val="EBC48A"/>
              </a:buClr>
              <a:buFont typeface="Arial"/>
              <a:buChar char="•"/>
            </a:pPr>
            <a:r>
              <a:rPr lang="en-US" sz="1600" dirty="0">
                <a:solidFill>
                  <a:schemeClr val="tx1"/>
                </a:solidFill>
                <a:ea typeface="+mn-lt"/>
                <a:cs typeface="+mn-lt"/>
              </a:rPr>
              <a:t>Food safety failures: Cross-contamination, incorrect storage, and poor handling.</a:t>
            </a:r>
            <a:endParaRPr lang="en-US" sz="1600" dirty="0">
              <a:solidFill>
                <a:schemeClr val="tx1"/>
              </a:solidFill>
            </a:endParaRPr>
          </a:p>
          <a:p>
            <a:pPr>
              <a:buClr>
                <a:srgbClr val="EBC48A"/>
              </a:buClr>
              <a:buFont typeface="Arial"/>
              <a:buChar char="•"/>
            </a:pPr>
            <a:r>
              <a:rPr lang="en-US" sz="1600" dirty="0">
                <a:solidFill>
                  <a:schemeClr val="tx1"/>
                </a:solidFill>
                <a:ea typeface="+mn-lt"/>
                <a:cs typeface="+mn-lt"/>
              </a:rPr>
              <a:t>Quality inconsistencies: Under-cooked meals, packaging issues.</a:t>
            </a:r>
            <a:endParaRPr lang="en-US" sz="1600" dirty="0">
              <a:solidFill>
                <a:schemeClr val="tx1"/>
              </a:solidFill>
            </a:endParaRPr>
          </a:p>
          <a:p>
            <a:pPr>
              <a:buClr>
                <a:srgbClr val="EBC48A"/>
              </a:buClr>
              <a:buFont typeface="Arial"/>
              <a:buChar char="•"/>
            </a:pPr>
            <a:r>
              <a:rPr lang="en-US" sz="1600" dirty="0">
                <a:solidFill>
                  <a:schemeClr val="tx1"/>
                </a:solidFill>
                <a:ea typeface="+mn-lt"/>
                <a:cs typeface="+mn-lt"/>
              </a:rPr>
              <a:t>Customer dissatisfaction: Airlines lose confidence, contracts are lost.</a:t>
            </a:r>
            <a:endParaRPr lang="en-US" sz="1600" dirty="0">
              <a:solidFill>
                <a:schemeClr val="tx1"/>
              </a:solidFill>
            </a:endParaRPr>
          </a:p>
          <a:p>
            <a:pPr>
              <a:buClr>
                <a:srgbClr val="EBC48A"/>
              </a:buClr>
              <a:buFont typeface="Arial"/>
              <a:buChar char="•"/>
            </a:pPr>
            <a:r>
              <a:rPr lang="en-US" sz="1600" dirty="0">
                <a:solidFill>
                  <a:schemeClr val="tx1"/>
                </a:solidFill>
                <a:ea typeface="+mn-lt"/>
                <a:cs typeface="+mn-lt"/>
              </a:rPr>
              <a:t>Legal &amp; compliance risk: Breaches of UK Food Safety Act and industry regulations.</a:t>
            </a:r>
            <a:endParaRPr lang="en-US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" name="Picture 6" descr="A person in a polka dot shirt">
            <a:extLst>
              <a:ext uri="{FF2B5EF4-FFF2-40B4-BE49-F238E27FC236}">
                <a16:creationId xmlns:a16="http://schemas.microsoft.com/office/drawing/2014/main" id="{52117A2D-DBCA-8D3F-66D7-81E91D867145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65848" y="1009468"/>
            <a:ext cx="4279392" cy="4837176"/>
          </a:xfrm>
          <a:prstGeom prst="rect">
            <a:avLst/>
          </a:prstGeom>
          <a:noFill/>
          <a:ln w="57150">
            <a:solidFill>
              <a:schemeClr val="accent6">
                <a:lumMod val="40000"/>
                <a:lumOff val="6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7086205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F8E058-7A37-AF14-A625-531F0FD7A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3681E-13A8-B3D6-22A8-8B35BFBFAF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CCC319-55A7-9774-1EF0-F2C6F6FFA7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/>
        </p:nvSpPr>
        <p:spPr>
          <a:xfrm>
            <a:off x="1898904" y="2404392"/>
            <a:ext cx="5029200" cy="2084832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none" baseline="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>
                <a:solidFill>
                  <a:schemeClr val="tx1"/>
                </a:solidFill>
                <a:ea typeface="+mj-lt"/>
                <a:cs typeface="+mj-lt"/>
              </a:rPr>
              <a:t>Age &amp; Cultural Differences in Learning &amp; Attitude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6A33159-D030-2F82-A142-F75940728319}"/>
              </a:ext>
            </a:extLst>
          </p:cNvPr>
          <p:cNvSpPr>
            <a:spLocks noGrp="1"/>
          </p:cNvSpPr>
          <p:nvPr/>
        </p:nvSpPr>
        <p:spPr>
          <a:xfrm>
            <a:off x="7001256" y="1581432"/>
            <a:ext cx="3291840" cy="3695136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8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6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4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1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Older staff may be more familiar with following routines or adapt better through on-the-job observation.</a:t>
            </a:r>
            <a:endParaRPr lang="en-US">
              <a:solidFill>
                <a:schemeClr val="tx1"/>
              </a:solidFill>
            </a:endParaRPr>
          </a:p>
          <a:p>
            <a:pPr>
              <a:buClr>
                <a:srgbClr val="EBC48A"/>
              </a:buClr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Younger workers, however, often need clear, structured instruction and visual guidance — which is missing here.</a:t>
            </a:r>
            <a:endParaRPr lang="en-US">
              <a:solidFill>
                <a:schemeClr val="tx1"/>
              </a:solidFill>
            </a:endParaRPr>
          </a:p>
          <a:p>
            <a:pPr>
              <a:buClr>
                <a:srgbClr val="EBC48A"/>
              </a:buClr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When rules are not explained clearly, younger staff may revert to habits they are used to, leading to mistakes.</a:t>
            </a:r>
            <a:endParaRPr lang="en-US">
              <a:solidFill>
                <a:schemeClr val="tx1"/>
              </a:solidFill>
            </a:endParaRPr>
          </a:p>
          <a:p>
            <a:pPr>
              <a:buClr>
                <a:srgbClr val="EBC48A"/>
              </a:buClr>
            </a:pPr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CE3EC087-2FFA-9D93-0C09-3C4C218DB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911" y="651793"/>
            <a:ext cx="10018713" cy="1752599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21855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D08369-6634-8A06-1ADB-8F1C7CB304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365AD-272F-118A-32D8-F14666506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A0C300-9A76-EBAB-6190-70A2ED4566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8BAC361-0D7A-DC05-86B5-6DD77D322F5B}"/>
              </a:ext>
            </a:extLst>
          </p:cNvPr>
          <p:cNvSpPr>
            <a:spLocks noGrp="1"/>
          </p:cNvSpPr>
          <p:nvPr/>
        </p:nvSpPr>
        <p:spPr>
          <a:xfrm>
            <a:off x="5670741" y="808958"/>
            <a:ext cx="5696712" cy="26243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 cap="none" baseline="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chemeClr val="tx1"/>
                </a:solidFill>
              </a:rPr>
              <a:t>Thank you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BE98EFF-197D-3136-70B9-7BBD30A48931}"/>
              </a:ext>
            </a:extLst>
          </p:cNvPr>
          <p:cNvSpPr>
            <a:spLocks noGrp="1"/>
          </p:cNvSpPr>
          <p:nvPr/>
        </p:nvSpPr>
        <p:spPr>
          <a:xfrm>
            <a:off x="5670741" y="3597878"/>
            <a:ext cx="5696712" cy="1655762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18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20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18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16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 sz="1600" kern="120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  <a:p>
            <a:r>
              <a:rPr lang="en-US" sz="5400" dirty="0">
                <a:solidFill>
                  <a:schemeClr val="tx1"/>
                </a:solidFill>
              </a:rPr>
              <a:t>Any questions </a:t>
            </a:r>
            <a:endParaRPr lang="en-US" sz="4800" dirty="0">
              <a:solidFill>
                <a:schemeClr val="tx1"/>
              </a:solidFill>
            </a:endParaRPr>
          </a:p>
        </p:txBody>
      </p:sp>
      <p:pic>
        <p:nvPicPr>
          <p:cNvPr id="9" name="Picture 8" descr="Two people shaking hands">
            <a:extLst>
              <a:ext uri="{FF2B5EF4-FFF2-40B4-BE49-F238E27FC236}">
                <a16:creationId xmlns:a16="http://schemas.microsoft.com/office/drawing/2014/main" id="{869AC650-6FF3-50E4-5F40-5FFEE6CEA726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816099" y="875807"/>
            <a:ext cx="4279900" cy="4837113"/>
          </a:xfrm>
          <a:prstGeom prst="rect">
            <a:avLst/>
          </a:prstGeom>
          <a:noFill/>
          <a:ln w="57150">
            <a:solidFill>
              <a:schemeClr val="accent6">
                <a:lumMod val="40000"/>
                <a:lumOff val="6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5029918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9A24B5-A441-039D-E506-9041E30179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A432F-40D2-7CCC-976F-67D0D4712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8546" y="29113"/>
            <a:ext cx="10018713" cy="1752599"/>
          </a:xfrm>
        </p:spPr>
        <p:txBody>
          <a:bodyPr/>
          <a:lstStyle/>
          <a:p>
            <a:r>
              <a:rPr lang="en-GB" dirty="0"/>
              <a:t>Theory and case evidence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54C85-D818-E79A-1D5B-84841C269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277012"/>
            <a:ext cx="6070375" cy="3701143"/>
          </a:xfrm>
        </p:spPr>
        <p:txBody>
          <a:bodyPr>
            <a:normAutofit fontScale="85000" lnSpcReduction="10000"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Barrier focus: language, differences, noisy environment and cultural differences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Theory: Media Richness (Daft &amp; Lengel, 1986) complex tasks requires rich communication (face‑to‑face). Written signs lack sufficient instructions for workers with limited English.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Case Evidence: “Most of them speak their own language with a few English words…” (University of Bedfordshire, 2026). “Running around in this madhouse… machines clanking and banging” (University of Bedfordshire, 2026).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Noise can block messages (Shannon &amp; Weaver, 1949).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Shared meaning is essential (Schramm, 1954).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Interpretation: limited communication, noise and language barriers can lead to misunderstandings.</a:t>
            </a:r>
            <a:endParaRPr kumimoji="0" lang="en-GB" sz="1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3BFC8A-44EF-B8DF-63C8-B2BED19425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55E4984-DDED-2B50-4794-FE2213E941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786853" y="2371187"/>
            <a:ext cx="2475304" cy="239485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D78124-ACF1-B94E-7176-ACD20684E711}"/>
              </a:ext>
            </a:extLst>
          </p:cNvPr>
          <p:cNvSpPr txBox="1"/>
          <p:nvPr/>
        </p:nvSpPr>
        <p:spPr>
          <a:xfrm>
            <a:off x="9290957" y="144920"/>
            <a:ext cx="62592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/>
              <a:t>Samuel Chauhan (2526533)</a:t>
            </a:r>
            <a:br>
              <a:rPr lang="en-US" sz="1800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48174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2FBF3F-5DF7-3AF1-C558-0E1FC91DC5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A240D-73A1-ADD4-FC99-CCBEE7D05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Steps to combat miscommunication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0D882-C13C-86F9-DDC6-8B5FF0E978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Richer communication methods use face‑to‑face briefings (Daft &amp; Lengel, 1986).</a:t>
            </a:r>
          </a:p>
          <a:p>
            <a:r>
              <a:rPr lang="en-US" dirty="0"/>
              <a:t>Demonstrate tasks instead of depending on written signs.</a:t>
            </a:r>
          </a:p>
          <a:p>
            <a:r>
              <a:rPr lang="en-US" dirty="0"/>
              <a:t>Reduce noise and confusion, Give clear instructions away from machinery.</a:t>
            </a:r>
          </a:p>
          <a:p>
            <a:r>
              <a:rPr lang="en-US" dirty="0"/>
              <a:t>Use simple visuals (pictures, diagrams, videos).</a:t>
            </a:r>
          </a:p>
          <a:p>
            <a:r>
              <a:rPr lang="en-US" dirty="0"/>
              <a:t>Support language &amp; cultural differences, Provide translated materials (Hofstede, 2011). Use multilingual staff or/and interpreters.</a:t>
            </a:r>
          </a:p>
          <a:p>
            <a:r>
              <a:rPr lang="en-US" dirty="0"/>
              <a:t>Address generational differences, tailor training for younger and older staff (Tolbize, 2008).</a:t>
            </a:r>
          </a:p>
          <a:p>
            <a:r>
              <a:rPr lang="en-US" dirty="0"/>
              <a:t>Improve understanding ask staff to repeat or demonstrate the task (“teach‑back”).</a:t>
            </a:r>
          </a:p>
          <a:p>
            <a:r>
              <a:rPr lang="en-US" dirty="0"/>
              <a:t>Build trust through active listening and empathy.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4AB7BA-9E42-98C9-0B6F-2FC01AE6D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2316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02C30D-6643-6426-96C1-3AC013F7E7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F9EFE-CF14-A331-B29D-C686EE04D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0"/>
            <a:ext cx="5275718" cy="1088571"/>
          </a:xfrm>
        </p:spPr>
        <p:txBody>
          <a:bodyPr/>
          <a:lstStyle/>
          <a:p>
            <a:r>
              <a:rPr lang="en-GB" dirty="0"/>
              <a:t>Conclusion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A3679-024E-2DD3-7B20-36B59618C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547256"/>
            <a:ext cx="5275718" cy="2701212"/>
          </a:xfrm>
        </p:spPr>
        <p:txBody>
          <a:bodyPr>
            <a:normAutofit fontScale="70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Miscommunication at Flight foods comes from language barriers, noise, and cultural differences.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poor communication (signs, shouting) is not effective for complicated hygiene tasks (Daft &amp; Lengel, 1986).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Richer communication, clearer training, and cultural awareness limit errors and misunderstandings.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Improved communication helps restore food quality, prevent complaints, and improve teamwork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51E736-4353-CB9E-1990-8E17FDF428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22F520B-2519-B999-0581-785F094D8D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007679" y="2438399"/>
            <a:ext cx="4727121" cy="2701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512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DFC5B7-D7FD-0EF1-002B-B8B202309F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907E0-5BD7-02F8-56FA-493A50ED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C0F971-DE00-4102-3B14-CB1B01A5C0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4117F9F-FEBE-AC12-D8E2-5AA16A134C64}"/>
              </a:ext>
            </a:extLst>
          </p:cNvPr>
          <p:cNvSpPr txBox="1"/>
          <p:nvPr/>
        </p:nvSpPr>
        <p:spPr>
          <a:xfrm>
            <a:off x="1230085" y="4542396"/>
            <a:ext cx="81425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Any questions </a:t>
            </a:r>
          </a:p>
        </p:txBody>
      </p:sp>
    </p:spTree>
    <p:extLst>
      <p:ext uri="{BB962C8B-B14F-4D97-AF65-F5344CB8AC3E}">
        <p14:creationId xmlns:p14="http://schemas.microsoft.com/office/powerpoint/2010/main" val="26254001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E063F5-FB7A-8A8A-4B9D-EB0405CE5C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93E42-69C0-4265-A632-89303D105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6280" y="239485"/>
            <a:ext cx="6322674" cy="925287"/>
          </a:xfrm>
        </p:spPr>
        <p:txBody>
          <a:bodyPr>
            <a:normAutofit/>
          </a:bodyPr>
          <a:lstStyle/>
          <a:p>
            <a:r>
              <a:rPr lang="en-GB" dirty="0"/>
              <a:t>To conclude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2BFC18-6967-4F76-9119-312F9522B6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0DEC9F0-BA0D-63AC-3266-3B6184925263}"/>
              </a:ext>
            </a:extLst>
          </p:cNvPr>
          <p:cNvSpPr txBox="1"/>
          <p:nvPr/>
        </p:nvSpPr>
        <p:spPr>
          <a:xfrm>
            <a:off x="3456213" y="1308356"/>
            <a:ext cx="615042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Flight Foods is losing market share due to </a:t>
            </a:r>
            <a:r>
              <a:rPr lang="en-GB" b="1" dirty="0">
                <a:effectLst/>
              </a:rPr>
              <a:t>serious food safety and quality failures</a:t>
            </a:r>
            <a:r>
              <a:rPr lang="en-GB" dirty="0">
                <a:effectLst/>
              </a:rPr>
              <a:t>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Core problems stem from </a:t>
            </a:r>
            <a:r>
              <a:rPr lang="en-GB" b="1" dirty="0">
                <a:effectLst/>
              </a:rPr>
              <a:t>lack of training</a:t>
            </a:r>
            <a:r>
              <a:rPr lang="en-GB" dirty="0">
                <a:effectLst/>
              </a:rPr>
              <a:t>, </a:t>
            </a:r>
            <a:r>
              <a:rPr lang="en-GB" b="1" dirty="0">
                <a:effectLst/>
              </a:rPr>
              <a:t>poor communication</a:t>
            </a:r>
            <a:r>
              <a:rPr lang="en-GB" dirty="0">
                <a:effectLst/>
              </a:rPr>
              <a:t>, and </a:t>
            </a:r>
            <a:r>
              <a:rPr lang="en-GB" b="1" dirty="0">
                <a:effectLst/>
              </a:rPr>
              <a:t>weak management oversight</a:t>
            </a:r>
            <a:r>
              <a:rPr lang="en-GB" dirty="0">
                <a:effectLst/>
              </a:rPr>
              <a:t>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A diverse workforce with limited English and no formal hygiene instruction leads to </a:t>
            </a:r>
            <a:r>
              <a:rPr lang="en-GB" b="1" dirty="0">
                <a:effectLst/>
              </a:rPr>
              <a:t>frequent mistakes and contamination risks</a:t>
            </a:r>
            <a:r>
              <a:rPr lang="en-GB" dirty="0">
                <a:effectLst/>
              </a:rPr>
              <a:t>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Outdated machinery and chaotic working conditions make supervision ineffective.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Even the floor manager struggles to model proper hygiene, showing a </a:t>
            </a:r>
            <a:r>
              <a:rPr lang="en-GB" b="1" dirty="0">
                <a:effectLst/>
              </a:rPr>
              <a:t>breakdown in food safety culture</a:t>
            </a:r>
            <a:r>
              <a:rPr lang="en-GB" dirty="0">
                <a:effectLst/>
              </a:rPr>
              <a:t>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Incidents like </a:t>
            </a:r>
            <a:r>
              <a:rPr lang="en-GB" b="1" dirty="0">
                <a:effectLst/>
              </a:rPr>
              <a:t>chicken left out overnight</a:t>
            </a:r>
            <a:r>
              <a:rPr lang="en-GB" dirty="0">
                <a:effectLst/>
              </a:rPr>
              <a:t> highlight the absence of basic procedures and accountability.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Overall, Flight Foods faces </a:t>
            </a:r>
            <a:r>
              <a:rPr lang="en-GB" b="1" dirty="0">
                <a:effectLst/>
              </a:rPr>
              <a:t>systemic operational failures</a:t>
            </a:r>
            <a:r>
              <a:rPr lang="en-GB" dirty="0">
                <a:effectLst/>
              </a:rPr>
              <a:t> that must be addressed to restore customer trust and prevent further business loss.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49890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DCFC06-37FD-FFD4-663B-45131A43B4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348D1-2C29-2F43-6C8A-4E59BE7AF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2E431-8D6D-1E1F-7BEB-CB99F323CF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4900" dirty="0"/>
              <a:t>Adler, N.J. and Gundersen, A. (2022) </a:t>
            </a:r>
            <a:r>
              <a:rPr lang="en-GB" sz="4900" i="1" dirty="0"/>
              <a:t>International Dimensions of Organizational Behaviour</a:t>
            </a:r>
            <a:r>
              <a:rPr lang="en-GB" sz="4900" dirty="0"/>
              <a:t>. 7th </a:t>
            </a:r>
            <a:r>
              <a:rPr lang="en-GB" sz="4900" dirty="0" err="1"/>
              <a:t>edn</a:t>
            </a:r>
            <a:r>
              <a:rPr lang="en-GB" sz="4900" dirty="0"/>
              <a:t>. Cengage Learning.</a:t>
            </a:r>
          </a:p>
          <a:p>
            <a:r>
              <a:rPr lang="en-GB" sz="4900" dirty="0"/>
              <a:t>Adler, R.B., Rosenfeld, L.B. and Proctor, R.F. (2018) </a:t>
            </a:r>
            <a:r>
              <a:rPr lang="en-GB" sz="4900" i="1" dirty="0"/>
              <a:t>Interplay: The Process of Interpersonal Communication</a:t>
            </a:r>
            <a:r>
              <a:rPr lang="en-GB" sz="4900" dirty="0"/>
              <a:t>. 14th </a:t>
            </a:r>
            <a:r>
              <a:rPr lang="en-GB" sz="4900" dirty="0" err="1"/>
              <a:t>edn</a:t>
            </a:r>
            <a:r>
              <a:rPr lang="en-GB" sz="4900" dirty="0"/>
              <a:t>. New York: Oxford University Press.</a:t>
            </a:r>
          </a:p>
          <a:p>
            <a:r>
              <a:rPr lang="en-GB" sz="4900" dirty="0"/>
              <a:t>Berlo, D.K. (1960) </a:t>
            </a:r>
            <a:r>
              <a:rPr lang="en-GB" sz="4900" i="1" dirty="0"/>
              <a:t>The Process of Communication: An Introduction to Theory and Practice</a:t>
            </a:r>
            <a:r>
              <a:rPr lang="en-GB" sz="4900" dirty="0"/>
              <a:t>. New York: Holt, Rinehart and Winston.</a:t>
            </a:r>
          </a:p>
          <a:p>
            <a:r>
              <a:rPr lang="en-GB" sz="4900" dirty="0" err="1"/>
              <a:t>Bovée</a:t>
            </a:r>
            <a:r>
              <a:rPr lang="en-GB" sz="4900" dirty="0"/>
              <a:t>, C.L. and Thill, J.V. (2021) </a:t>
            </a:r>
            <a:r>
              <a:rPr lang="en-GB" sz="4900" i="1" dirty="0"/>
              <a:t>Business Communication Today</a:t>
            </a:r>
            <a:r>
              <a:rPr lang="en-GB" sz="4900" dirty="0"/>
              <a:t>. 15th </a:t>
            </a:r>
            <a:r>
              <a:rPr lang="en-GB" sz="4900" dirty="0" err="1"/>
              <a:t>edn</a:t>
            </a:r>
            <a:r>
              <a:rPr lang="en-GB" sz="4900" dirty="0"/>
              <a:t>. Harlow: Pearson.</a:t>
            </a:r>
          </a:p>
          <a:p>
            <a:r>
              <a:rPr lang="en-GB" sz="4900" dirty="0" err="1"/>
              <a:t>Bovée</a:t>
            </a:r>
            <a:r>
              <a:rPr lang="en-GB" sz="4900" dirty="0"/>
              <a:t>, C.L. and Thill, J.V. (2022) </a:t>
            </a:r>
            <a:r>
              <a:rPr lang="en-GB" sz="4900" i="1" dirty="0"/>
              <a:t>Business Communication Essentials: Fundamental Skills for the Mobile‑Digital‑Social Workplace</a:t>
            </a:r>
            <a:r>
              <a:rPr lang="en-GB" sz="4900" dirty="0"/>
              <a:t>. 8th </a:t>
            </a:r>
            <a:r>
              <a:rPr lang="en-GB" sz="4900" dirty="0" err="1"/>
              <a:t>edn</a:t>
            </a:r>
            <a:r>
              <a:rPr lang="en-GB" sz="4900" dirty="0"/>
              <a:t>. Boston: Pearson.</a:t>
            </a:r>
          </a:p>
          <a:p>
            <a:r>
              <a:rPr lang="en-GB" sz="4900" dirty="0"/>
              <a:t>Codex Alimentarius Commission (2023) </a:t>
            </a:r>
            <a:r>
              <a:rPr lang="en-GB" sz="4900" i="1" dirty="0"/>
              <a:t>Recommended International Code of Practice — General Principles of Food Hygiene</a:t>
            </a:r>
            <a:r>
              <a:rPr lang="en-GB" sz="4900" dirty="0"/>
              <a:t>. FAO/WHO.</a:t>
            </a:r>
          </a:p>
          <a:p>
            <a:r>
              <a:rPr lang="en-GB" sz="4900" dirty="0"/>
              <a:t>Daft, R.L. and Lengel, R.H. (1986) ‘Organizational information requirements, media richness and structural design’, </a:t>
            </a:r>
            <a:r>
              <a:rPr lang="en-GB" sz="4900" i="1" dirty="0"/>
              <a:t>Management Science</a:t>
            </a:r>
            <a:r>
              <a:rPr lang="en-GB" sz="4900" dirty="0"/>
              <a:t>, 32(5), pp. 554–571.</a:t>
            </a:r>
          </a:p>
          <a:p>
            <a:r>
              <a:rPr lang="en-GB" sz="4900" dirty="0"/>
              <a:t>European Food Safety Authority (EFSA) (2024) </a:t>
            </a:r>
            <a:r>
              <a:rPr lang="en-GB" sz="4900" i="1" dirty="0"/>
              <a:t>General Principles of Food Hygiene</a:t>
            </a:r>
            <a:r>
              <a:rPr lang="en-GB" sz="4900" dirty="0"/>
              <a:t>. European Commission.</a:t>
            </a:r>
          </a:p>
          <a:p>
            <a:r>
              <a:rPr lang="en-GB" sz="4900" dirty="0"/>
              <a:t>Food Standards Agency (2024) </a:t>
            </a:r>
            <a:r>
              <a:rPr lang="en-GB" sz="4900" i="1" dirty="0"/>
              <a:t>Food hygiene for businesses</a:t>
            </a:r>
            <a:r>
              <a:rPr lang="en-GB" sz="4900" dirty="0"/>
              <a:t>. Available at: https://www.food.gov.uk/business-guidance </a:t>
            </a:r>
            <a:r>
              <a:rPr lang="en-GB" sz="4900" dirty="0">
                <a:hlinkClick r:id="rId2" tooltip="www.bing.com"/>
              </a:rPr>
              <a:t>(food.gov.uk in Bing)</a:t>
            </a:r>
            <a:r>
              <a:rPr lang="en-GB" sz="4900" dirty="0"/>
              <a:t> (Accessed: 6 July 2026).</a:t>
            </a:r>
          </a:p>
          <a:p>
            <a:r>
              <a:rPr lang="en-GB" sz="4900" dirty="0"/>
              <a:t>Food Standards Agency (FSA) (2025) </a:t>
            </a:r>
            <a:r>
              <a:rPr lang="en-GB" sz="4900" i="1" dirty="0"/>
              <a:t>Food Safety and Hygiene Guidance for Caterers and Manufacturers</a:t>
            </a:r>
            <a:r>
              <a:rPr lang="en-GB" sz="4900" dirty="0"/>
              <a:t>. UK Government.</a:t>
            </a:r>
          </a:p>
          <a:p>
            <a:r>
              <a:rPr lang="en-GB" sz="4900" dirty="0"/>
              <a:t>Hofstede, G. (2011) ‘</a:t>
            </a:r>
            <a:r>
              <a:rPr lang="en-GB" sz="4900" dirty="0" err="1"/>
              <a:t>Dimensionalizing</a:t>
            </a:r>
            <a:r>
              <a:rPr lang="en-GB" sz="4900" dirty="0"/>
              <a:t> cultures: The Hofstede model in context’, </a:t>
            </a:r>
            <a:r>
              <a:rPr lang="en-GB" sz="4900" i="1" dirty="0"/>
              <a:t>Online Readings in Psychology and Culture</a:t>
            </a:r>
            <a:r>
              <a:rPr lang="en-GB" sz="4900" dirty="0"/>
              <a:t>, 2(1), pp. 1–26.</a:t>
            </a:r>
          </a:p>
          <a:p>
            <a:r>
              <a:rPr lang="en-GB" sz="4900" dirty="0"/>
              <a:t>Huczynski, A. and Buchanan, D. (2017) </a:t>
            </a:r>
            <a:r>
              <a:rPr lang="en-GB" sz="4900" i="1" dirty="0"/>
              <a:t>Organizational Behaviour</a:t>
            </a:r>
            <a:r>
              <a:rPr lang="en-GB" sz="4900" dirty="0"/>
              <a:t>. 9th </a:t>
            </a:r>
            <a:r>
              <a:rPr lang="en-GB" sz="4900" dirty="0" err="1"/>
              <a:t>edn</a:t>
            </a:r>
            <a:r>
              <a:rPr lang="en-GB" sz="4900" dirty="0"/>
              <a:t>. Harlow: Pearson.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2C33AA-231F-86E8-D005-B5E9531424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3284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D169A8-7F62-6A09-894D-6A07FA7DF2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09985-01F8-C7E9-BF82-7D1C8163E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21B137-7D8F-FCB2-E869-3A25644101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3144" y="6172200"/>
            <a:ext cx="12298287" cy="685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CAC8C6-7250-6305-BA7B-C7FFE12FEA95}"/>
              </a:ext>
            </a:extLst>
          </p:cNvPr>
          <p:cNvSpPr txBox="1"/>
          <p:nvPr/>
        </p:nvSpPr>
        <p:spPr>
          <a:xfrm>
            <a:off x="1923254" y="2438399"/>
            <a:ext cx="9140825" cy="351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Lussier, R.N. and Hendon, J.R. (2023)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Human Resource Management: Functions, Applications, and Skill Development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. 5th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edn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. SAGE Publications.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Mortimore, S. and Wallace, C. (2022)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HACCP: A Practical Approach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. 4th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edn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. Springer.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Mullins, L.J. (2016)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Management and Organisational Behaviour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. 11th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edn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. Harlow: Pearson.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Robbins, S.P. and Judge, T.A. (2009)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Organizational </a:t>
            </a:r>
            <a:r>
              <a:rPr kumimoji="0" lang="en-GB" sz="12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Behavior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. 13th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edn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. Upper Saddle River, NJ: Pearson.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Robbins, S.P. and Judge, T.A. (2017)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Organizational </a:t>
            </a:r>
            <a:r>
              <a:rPr kumimoji="0" lang="en-GB" sz="12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Behavior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. 17th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edn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. Harlow: Pearson.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Schramm, W. (1954)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The Process and Effects of Mass Communication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. Urbana: University of Illinois Press.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Schramm, W. (1954) ‘How communication works’, in Schramm, W. (ed.)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The Process and Effects of Mass Communication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. Urbana: University of Illinois Press, pp. 3–26.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Shannon, C.E. and Weaver, W. (1949)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The Mathematical Theory of Communication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. Urbana: University of Illinois Press.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Tolbize, A. (2008)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Generational differences in the workplace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. Research and Training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Center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on Community Living, University of Minnesota.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0ACEC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University of Bedfordshire (2026)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Group Presentation – Flight Foods Ltd: Assessment Brief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. Module Leads: Alfred Mensah &amp; Fatima Hashmi. London/Birmingham: University of Bedfordshire.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9078919-46D1-E8BE-15C2-6CFA8E8E5229}"/>
              </a:ext>
            </a:extLst>
          </p:cNvPr>
          <p:cNvSpPr txBox="1">
            <a:spLocks/>
          </p:cNvSpPr>
          <p:nvPr/>
        </p:nvSpPr>
        <p:spPr>
          <a:xfrm>
            <a:off x="1484309" y="3810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References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1535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7169</TotalTime>
  <Words>2239</Words>
  <Application>Microsoft Office PowerPoint</Application>
  <PresentationFormat>Widescreen</PresentationFormat>
  <Paragraphs>184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Aptos</vt:lpstr>
      <vt:lpstr>Aptos Light</vt:lpstr>
      <vt:lpstr>Arial</vt:lpstr>
      <vt:lpstr>Calibri</vt:lpstr>
      <vt:lpstr>Corbel</vt:lpstr>
      <vt:lpstr>Segoe UI</vt:lpstr>
      <vt:lpstr>Parallax</vt:lpstr>
      <vt:lpstr>Certificate of Higher Education in Skills for the Workplace  Effective Teamworking &amp; Communications (LCLM4003)  </vt:lpstr>
      <vt:lpstr>1. The emotional barrier  2. The generational barrier  3. The cultural barrier  4.The environmental noise barrier  </vt:lpstr>
      <vt:lpstr> </vt:lpstr>
      <vt:lpstr> </vt:lpstr>
      <vt:lpstr>  </vt:lpstr>
      <vt:lpstr>PowerPoint Presentation</vt:lpstr>
      <vt:lpstr>PowerPoint Presentation</vt:lpstr>
      <vt:lpstr>Communication models </vt:lpstr>
      <vt:lpstr> </vt:lpstr>
      <vt:lpstr> </vt:lpstr>
      <vt:lpstr>Generational communication barriers </vt:lpstr>
      <vt:lpstr>PowerPoint Presentation</vt:lpstr>
      <vt:lpstr>Actions to implement </vt:lpstr>
      <vt:lpstr> </vt:lpstr>
      <vt:lpstr> </vt:lpstr>
      <vt:lpstr> </vt:lpstr>
      <vt:lpstr> </vt:lpstr>
      <vt:lpstr> </vt:lpstr>
      <vt:lpstr> </vt:lpstr>
      <vt:lpstr>PowerPoint Presentation</vt:lpstr>
      <vt:lpstr> </vt:lpstr>
      <vt:lpstr>Theory and case evidence  </vt:lpstr>
      <vt:lpstr>Steps to combat miscommunication </vt:lpstr>
      <vt:lpstr>Conclusion  </vt:lpstr>
      <vt:lpstr> </vt:lpstr>
      <vt:lpstr>To conclude </vt:lpstr>
      <vt:lpstr>References 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Samuel Chauhan (2526533)</dc:creator>
  <cp:lastModifiedBy>Samuel Chauhan (2526533)</cp:lastModifiedBy>
  <cp:revision>1</cp:revision>
  <dcterms:created xsi:type="dcterms:W3CDTF">2026-07-08T14:17:01Z</dcterms:created>
  <dcterms:modified xsi:type="dcterms:W3CDTF">2026-07-17T18:13:29Z</dcterms:modified>
</cp:coreProperties>
</file>