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75" r:id="rId3"/>
  </p:sldMasterIdLst>
  <p:notesMasterIdLst>
    <p:notesMasterId r:id="rId26"/>
  </p:notesMasterIdLst>
  <p:sldIdLst>
    <p:sldId id="656" r:id="rId4"/>
    <p:sldId id="664" r:id="rId5"/>
    <p:sldId id="666" r:id="rId6"/>
    <p:sldId id="625" r:id="rId7"/>
    <p:sldId id="626" r:id="rId8"/>
    <p:sldId id="627" r:id="rId9"/>
    <p:sldId id="628" r:id="rId10"/>
    <p:sldId id="667" r:id="rId11"/>
    <p:sldId id="632" r:id="rId12"/>
    <p:sldId id="668" r:id="rId13"/>
    <p:sldId id="669" r:id="rId14"/>
    <p:sldId id="640" r:id="rId15"/>
    <p:sldId id="258" r:id="rId16"/>
    <p:sldId id="259" r:id="rId17"/>
    <p:sldId id="260" r:id="rId18"/>
    <p:sldId id="633" r:id="rId19"/>
    <p:sldId id="634" r:id="rId20"/>
    <p:sldId id="641" r:id="rId21"/>
    <p:sldId id="642" r:id="rId22"/>
    <p:sldId id="645" r:id="rId23"/>
    <p:sldId id="665" r:id="rId24"/>
    <p:sldId id="66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5B5F44-9189-4A7A-8B29-B6A9EEEA365E}" v="530" dt="2024-09-04T14:27:59.269"/>
    <p1510:client id="{CE4196A0-C62C-FA8E-6624-C8EEA3E76D7D}" v="4" dt="2024-09-04T12:53:07.7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26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CE4196A0-C62C-FA8E-6624-C8EEA3E76D7D}"/>
    <pc:docChg chg="sldOrd">
      <pc:chgData name="Stephanie Bradley" userId="S::s.bradley@uwtsd.ac.uk::bb573b86-6a01-430f-ba3c-43c2b2970490" providerId="AD" clId="Web-{CE4196A0-C62C-FA8E-6624-C8EEA3E76D7D}" dt="2024-09-04T12:53:07.787" v="3"/>
      <pc:docMkLst>
        <pc:docMk/>
      </pc:docMkLst>
      <pc:sldChg chg="ord">
        <pc:chgData name="Stephanie Bradley" userId="S::s.bradley@uwtsd.ac.uk::bb573b86-6a01-430f-ba3c-43c2b2970490" providerId="AD" clId="Web-{CE4196A0-C62C-FA8E-6624-C8EEA3E76D7D}" dt="2024-09-04T12:52:14.614" v="0"/>
        <pc:sldMkLst>
          <pc:docMk/>
          <pc:sldMk cId="137735091" sldId="277"/>
        </pc:sldMkLst>
      </pc:sldChg>
      <pc:sldChg chg="ord">
        <pc:chgData name="Stephanie Bradley" userId="S::s.bradley@uwtsd.ac.uk::bb573b86-6a01-430f-ba3c-43c2b2970490" providerId="AD" clId="Web-{CE4196A0-C62C-FA8E-6624-C8EEA3E76D7D}" dt="2024-09-04T12:52:32.067" v="1"/>
        <pc:sldMkLst>
          <pc:docMk/>
          <pc:sldMk cId="2747506002" sldId="629"/>
        </pc:sldMkLst>
      </pc:sldChg>
      <pc:sldChg chg="ord">
        <pc:chgData name="Stephanie Bradley" userId="S::s.bradley@uwtsd.ac.uk::bb573b86-6a01-430f-ba3c-43c2b2970490" providerId="AD" clId="Web-{CE4196A0-C62C-FA8E-6624-C8EEA3E76D7D}" dt="2024-09-04T12:53:01.177" v="2"/>
        <pc:sldMkLst>
          <pc:docMk/>
          <pc:sldMk cId="786285475" sldId="651"/>
        </pc:sldMkLst>
      </pc:sldChg>
      <pc:sldChg chg="ord">
        <pc:chgData name="Stephanie Bradley" userId="S::s.bradley@uwtsd.ac.uk::bb573b86-6a01-430f-ba3c-43c2b2970490" providerId="AD" clId="Web-{CE4196A0-C62C-FA8E-6624-C8EEA3E76D7D}" dt="2024-09-04T12:53:07.787" v="3"/>
        <pc:sldMkLst>
          <pc:docMk/>
          <pc:sldMk cId="1704289614" sldId="652"/>
        </pc:sldMkLst>
      </pc:sldChg>
    </pc:docChg>
  </pc:docChgLst>
  <pc:docChgLst>
    <pc:chgData name="Stephanie Bradley" userId="bb573b86-6a01-430f-ba3c-43c2b2970490" providerId="ADAL" clId="{605B5F44-9189-4A7A-8B29-B6A9EEEA365E}"/>
    <pc:docChg chg="custSel addSld delSld modSld sldOrd">
      <pc:chgData name="Stephanie Bradley" userId="bb573b86-6a01-430f-ba3c-43c2b2970490" providerId="ADAL" clId="{605B5F44-9189-4A7A-8B29-B6A9EEEA365E}" dt="2024-09-04T15:59:39.864" v="2185"/>
      <pc:docMkLst>
        <pc:docMk/>
      </pc:docMkLst>
      <pc:sldChg chg="addSp delSp modSp mod">
        <pc:chgData name="Stephanie Bradley" userId="bb573b86-6a01-430f-ba3c-43c2b2970490" providerId="ADAL" clId="{605B5F44-9189-4A7A-8B29-B6A9EEEA365E}" dt="2024-09-04T06:49:54.434" v="936"/>
        <pc:sldMkLst>
          <pc:docMk/>
          <pc:sldMk cId="903461265" sldId="259"/>
        </pc:sldMkLst>
        <pc:spChg chg="mod">
          <ac:chgData name="Stephanie Bradley" userId="bb573b86-6a01-430f-ba3c-43c2b2970490" providerId="ADAL" clId="{605B5F44-9189-4A7A-8B29-B6A9EEEA365E}" dt="2024-09-04T06:49:43.099" v="933" actId="113"/>
          <ac:spMkLst>
            <pc:docMk/>
            <pc:sldMk cId="903461265" sldId="259"/>
            <ac:spMk id="2" creationId="{01ED5883-EC75-4B41-8503-C6EFC713DD89}"/>
          </ac:spMkLst>
        </pc:spChg>
        <pc:spChg chg="add del mod">
          <ac:chgData name="Stephanie Bradley" userId="bb573b86-6a01-430f-ba3c-43c2b2970490" providerId="ADAL" clId="{605B5F44-9189-4A7A-8B29-B6A9EEEA365E}" dt="2024-09-04T06:49:54.434" v="936"/>
          <ac:spMkLst>
            <pc:docMk/>
            <pc:sldMk cId="903461265" sldId="259"/>
            <ac:spMk id="3" creationId="{6CB0E9F1-6446-3FDD-8119-609DAE1A93BC}"/>
          </ac:spMkLst>
        </pc:spChg>
        <pc:spChg chg="add mod">
          <ac:chgData name="Stephanie Bradley" userId="bb573b86-6a01-430f-ba3c-43c2b2970490" providerId="ADAL" clId="{605B5F44-9189-4A7A-8B29-B6A9EEEA365E}" dt="2024-09-04T06:49:48.012" v="934" actId="403"/>
          <ac:spMkLst>
            <pc:docMk/>
            <pc:sldMk cId="903461265" sldId="259"/>
            <ac:spMk id="4" creationId="{F6F142B4-A4C7-8DC8-E4E5-99F60876A116}"/>
          </ac:spMkLst>
        </pc:spChg>
      </pc:sldChg>
      <pc:sldChg chg="addSp modSp mod">
        <pc:chgData name="Stephanie Bradley" userId="bb573b86-6a01-430f-ba3c-43c2b2970490" providerId="ADAL" clId="{605B5F44-9189-4A7A-8B29-B6A9EEEA365E}" dt="2024-09-04T06:50:47.434" v="975" actId="207"/>
        <pc:sldMkLst>
          <pc:docMk/>
          <pc:sldMk cId="3298324740" sldId="260"/>
        </pc:sldMkLst>
        <pc:spChg chg="mod">
          <ac:chgData name="Stephanie Bradley" userId="bb573b86-6a01-430f-ba3c-43c2b2970490" providerId="ADAL" clId="{605B5F44-9189-4A7A-8B29-B6A9EEEA365E}" dt="2024-09-04T06:50:47.434" v="975" actId="207"/>
          <ac:spMkLst>
            <pc:docMk/>
            <pc:sldMk cId="3298324740" sldId="260"/>
            <ac:spMk id="2" creationId="{C90D4F71-D49D-B94F-B180-A29A3EF32F61}"/>
          </ac:spMkLst>
        </pc:spChg>
        <pc:spChg chg="add mod">
          <ac:chgData name="Stephanie Bradley" userId="bb573b86-6a01-430f-ba3c-43c2b2970490" providerId="ADAL" clId="{605B5F44-9189-4A7A-8B29-B6A9EEEA365E}" dt="2024-09-04T06:50:40.406" v="974" actId="14100"/>
          <ac:spMkLst>
            <pc:docMk/>
            <pc:sldMk cId="3298324740" sldId="260"/>
            <ac:spMk id="4" creationId="{5A950847-C772-9A1B-CADE-C9E2ACE7D3FF}"/>
          </ac:spMkLst>
        </pc:spChg>
        <pc:picChg chg="mod">
          <ac:chgData name="Stephanie Bradley" userId="bb573b86-6a01-430f-ba3c-43c2b2970490" providerId="ADAL" clId="{605B5F44-9189-4A7A-8B29-B6A9EEEA365E}" dt="2024-09-04T06:50:35.923" v="973" actId="1076"/>
          <ac:picMkLst>
            <pc:docMk/>
            <pc:sldMk cId="3298324740" sldId="260"/>
            <ac:picMk id="5" creationId="{E598D57F-32A4-6E48-BC16-4898A77CD554}"/>
          </ac:picMkLst>
        </pc:picChg>
      </pc:sldChg>
      <pc:sldChg chg="modSp del mod ord">
        <pc:chgData name="Stephanie Bradley" userId="bb573b86-6a01-430f-ba3c-43c2b2970490" providerId="ADAL" clId="{605B5F44-9189-4A7A-8B29-B6A9EEEA365E}" dt="2024-09-04T15:57:09.609" v="2180" actId="2696"/>
        <pc:sldMkLst>
          <pc:docMk/>
          <pc:sldMk cId="137735091" sldId="277"/>
        </pc:sldMkLst>
        <pc:spChg chg="mod">
          <ac:chgData name="Stephanie Bradley" userId="bb573b86-6a01-430f-ba3c-43c2b2970490" providerId="ADAL" clId="{605B5F44-9189-4A7A-8B29-B6A9EEEA365E}" dt="2024-09-04T06:58:16.447" v="1427" actId="20577"/>
          <ac:spMkLst>
            <pc:docMk/>
            <pc:sldMk cId="137735091" sldId="277"/>
            <ac:spMk id="2" creationId="{C765B0B8-F1E5-8E12-B73B-0C3E8FC0903B}"/>
          </ac:spMkLst>
        </pc:spChg>
      </pc:sldChg>
      <pc:sldChg chg="del">
        <pc:chgData name="Stephanie Bradley" userId="bb573b86-6a01-430f-ba3c-43c2b2970490" providerId="ADAL" clId="{605B5F44-9189-4A7A-8B29-B6A9EEEA365E}" dt="2024-09-04T06:09:13.235" v="357" actId="2696"/>
        <pc:sldMkLst>
          <pc:docMk/>
          <pc:sldMk cId="807364755" sldId="504"/>
        </pc:sldMkLst>
      </pc:sldChg>
      <pc:sldChg chg="modSp modAnim">
        <pc:chgData name="Stephanie Bradley" userId="bb573b86-6a01-430f-ba3c-43c2b2970490" providerId="ADAL" clId="{605B5F44-9189-4A7A-8B29-B6A9EEEA365E}" dt="2024-09-04T06:39:09.264" v="581" actId="20577"/>
        <pc:sldMkLst>
          <pc:docMk/>
          <pc:sldMk cId="175134488" sldId="625"/>
        </pc:sldMkLst>
        <pc:spChg chg="mod">
          <ac:chgData name="Stephanie Bradley" userId="bb573b86-6a01-430f-ba3c-43c2b2970490" providerId="ADAL" clId="{605B5F44-9189-4A7A-8B29-B6A9EEEA365E}" dt="2024-09-04T06:39:09.264" v="581" actId="20577"/>
          <ac:spMkLst>
            <pc:docMk/>
            <pc:sldMk cId="175134488" sldId="625"/>
            <ac:spMk id="3" creationId="{DC22669B-E9C1-ABF5-92F9-3BDCF8758476}"/>
          </ac:spMkLst>
        </pc:spChg>
      </pc:sldChg>
      <pc:sldChg chg="modSp mod">
        <pc:chgData name="Stephanie Bradley" userId="bb573b86-6a01-430f-ba3c-43c2b2970490" providerId="ADAL" clId="{605B5F44-9189-4A7A-8B29-B6A9EEEA365E}" dt="2024-09-04T09:56:03.191" v="2126" actId="20577"/>
        <pc:sldMkLst>
          <pc:docMk/>
          <pc:sldMk cId="2482236096" sldId="627"/>
        </pc:sldMkLst>
        <pc:spChg chg="mod">
          <ac:chgData name="Stephanie Bradley" userId="bb573b86-6a01-430f-ba3c-43c2b2970490" providerId="ADAL" clId="{605B5F44-9189-4A7A-8B29-B6A9EEEA365E}" dt="2024-09-04T09:56:03.191" v="2126" actId="20577"/>
          <ac:spMkLst>
            <pc:docMk/>
            <pc:sldMk cId="2482236096" sldId="627"/>
            <ac:spMk id="3" creationId="{5314DDA6-8ECE-5B24-A0ED-71A0FE258219}"/>
          </ac:spMkLst>
        </pc:spChg>
      </pc:sldChg>
      <pc:sldChg chg="modSp mod">
        <pc:chgData name="Stephanie Bradley" userId="bb573b86-6a01-430f-ba3c-43c2b2970490" providerId="ADAL" clId="{605B5F44-9189-4A7A-8B29-B6A9EEEA365E}" dt="2024-09-04T06:37:32.315" v="560" actId="20577"/>
        <pc:sldMkLst>
          <pc:docMk/>
          <pc:sldMk cId="2527944365" sldId="628"/>
        </pc:sldMkLst>
        <pc:spChg chg="mod">
          <ac:chgData name="Stephanie Bradley" userId="bb573b86-6a01-430f-ba3c-43c2b2970490" providerId="ADAL" clId="{605B5F44-9189-4A7A-8B29-B6A9EEEA365E}" dt="2024-09-04T06:37:32.315" v="560" actId="20577"/>
          <ac:spMkLst>
            <pc:docMk/>
            <pc:sldMk cId="2527944365" sldId="628"/>
            <ac:spMk id="2" creationId="{82AFB149-78C7-BFB5-527D-195955A98FFA}"/>
          </ac:spMkLst>
        </pc:spChg>
      </pc:sldChg>
      <pc:sldChg chg="modSp del mod ord">
        <pc:chgData name="Stephanie Bradley" userId="bb573b86-6a01-430f-ba3c-43c2b2970490" providerId="ADAL" clId="{605B5F44-9189-4A7A-8B29-B6A9EEEA365E}" dt="2024-09-04T15:57:16.078" v="2181" actId="2696"/>
        <pc:sldMkLst>
          <pc:docMk/>
          <pc:sldMk cId="2747506002" sldId="629"/>
        </pc:sldMkLst>
        <pc:spChg chg="mod">
          <ac:chgData name="Stephanie Bradley" userId="bb573b86-6a01-430f-ba3c-43c2b2970490" providerId="ADAL" clId="{605B5F44-9189-4A7A-8B29-B6A9EEEA365E}" dt="2024-09-03T18:08:20.129" v="28" actId="20577"/>
          <ac:spMkLst>
            <pc:docMk/>
            <pc:sldMk cId="2747506002" sldId="629"/>
            <ac:spMk id="3" creationId="{6230A818-6139-5CC7-B193-A0C73BB43824}"/>
          </ac:spMkLst>
        </pc:spChg>
      </pc:sldChg>
      <pc:sldChg chg="modSp mod">
        <pc:chgData name="Stephanie Bradley" userId="bb573b86-6a01-430f-ba3c-43c2b2970490" providerId="ADAL" clId="{605B5F44-9189-4A7A-8B29-B6A9EEEA365E}" dt="2024-09-04T06:47:57.752" v="896" actId="207"/>
        <pc:sldMkLst>
          <pc:docMk/>
          <pc:sldMk cId="2042890046" sldId="632"/>
        </pc:sldMkLst>
        <pc:spChg chg="mod">
          <ac:chgData name="Stephanie Bradley" userId="bb573b86-6a01-430f-ba3c-43c2b2970490" providerId="ADAL" clId="{605B5F44-9189-4A7A-8B29-B6A9EEEA365E}" dt="2024-09-04T06:46:56.362" v="892" actId="20577"/>
          <ac:spMkLst>
            <pc:docMk/>
            <pc:sldMk cId="2042890046" sldId="632"/>
            <ac:spMk id="2" creationId="{C3FBA435-40E0-1F9A-8DE4-94EB8915DBB9}"/>
          </ac:spMkLst>
        </pc:spChg>
        <pc:spChg chg="mod">
          <ac:chgData name="Stephanie Bradley" userId="bb573b86-6a01-430f-ba3c-43c2b2970490" providerId="ADAL" clId="{605B5F44-9189-4A7A-8B29-B6A9EEEA365E}" dt="2024-09-04T06:47:44.573" v="894" actId="207"/>
          <ac:spMkLst>
            <pc:docMk/>
            <pc:sldMk cId="2042890046" sldId="632"/>
            <ac:spMk id="4" creationId="{AA3CB520-5F71-7049-FE10-A2FE54DEA41F}"/>
          </ac:spMkLst>
        </pc:spChg>
        <pc:spChg chg="mod">
          <ac:chgData name="Stephanie Bradley" userId="bb573b86-6a01-430f-ba3c-43c2b2970490" providerId="ADAL" clId="{605B5F44-9189-4A7A-8B29-B6A9EEEA365E}" dt="2024-09-04T06:47:57.752" v="896" actId="207"/>
          <ac:spMkLst>
            <pc:docMk/>
            <pc:sldMk cId="2042890046" sldId="632"/>
            <ac:spMk id="5" creationId="{33FA8473-F6E9-1CD5-D92C-80AFA16F307B}"/>
          </ac:spMkLst>
        </pc:spChg>
      </pc:sldChg>
      <pc:sldChg chg="addSp delSp modSp mod">
        <pc:chgData name="Stephanie Bradley" userId="bb573b86-6a01-430f-ba3c-43c2b2970490" providerId="ADAL" clId="{605B5F44-9189-4A7A-8B29-B6A9EEEA365E}" dt="2024-09-04T06:51:30.491" v="1013"/>
        <pc:sldMkLst>
          <pc:docMk/>
          <pc:sldMk cId="2637394049" sldId="633"/>
        </pc:sldMkLst>
        <pc:spChg chg="mod">
          <ac:chgData name="Stephanie Bradley" userId="bb573b86-6a01-430f-ba3c-43c2b2970490" providerId="ADAL" clId="{605B5F44-9189-4A7A-8B29-B6A9EEEA365E}" dt="2024-09-04T06:51:28.821" v="1011" actId="207"/>
          <ac:spMkLst>
            <pc:docMk/>
            <pc:sldMk cId="2637394049" sldId="633"/>
            <ac:spMk id="2" creationId="{1866EEC8-F601-A446-A21E-2BDFA18105F3}"/>
          </ac:spMkLst>
        </pc:spChg>
        <pc:spChg chg="add del mod">
          <ac:chgData name="Stephanie Bradley" userId="bb573b86-6a01-430f-ba3c-43c2b2970490" providerId="ADAL" clId="{605B5F44-9189-4A7A-8B29-B6A9EEEA365E}" dt="2024-09-04T06:51:30.491" v="1013"/>
          <ac:spMkLst>
            <pc:docMk/>
            <pc:sldMk cId="2637394049" sldId="633"/>
            <ac:spMk id="3" creationId="{AB73A07D-2284-615A-5311-43205C2653B0}"/>
          </ac:spMkLst>
        </pc:spChg>
        <pc:spChg chg="add mod">
          <ac:chgData name="Stephanie Bradley" userId="bb573b86-6a01-430f-ba3c-43c2b2970490" providerId="ADAL" clId="{605B5F44-9189-4A7A-8B29-B6A9EEEA365E}" dt="2024-09-04T06:51:21.338" v="1010" actId="207"/>
          <ac:spMkLst>
            <pc:docMk/>
            <pc:sldMk cId="2637394049" sldId="633"/>
            <ac:spMk id="4" creationId="{6BF2456D-6919-50AE-0EE6-5DB259B0CB91}"/>
          </ac:spMkLst>
        </pc:spChg>
        <pc:picChg chg="mod">
          <ac:chgData name="Stephanie Bradley" userId="bb573b86-6a01-430f-ba3c-43c2b2970490" providerId="ADAL" clId="{605B5F44-9189-4A7A-8B29-B6A9EEEA365E}" dt="2024-09-04T06:51:11.627" v="1005" actId="1076"/>
          <ac:picMkLst>
            <pc:docMk/>
            <pc:sldMk cId="2637394049" sldId="633"/>
            <ac:picMk id="5" creationId="{9F70DF05-CA9D-0847-AC86-2DF96E3938F3}"/>
          </ac:picMkLst>
        </pc:picChg>
      </pc:sldChg>
      <pc:sldChg chg="addSp modSp mod">
        <pc:chgData name="Stephanie Bradley" userId="bb573b86-6a01-430f-ba3c-43c2b2970490" providerId="ADAL" clId="{605B5F44-9189-4A7A-8B29-B6A9EEEA365E}" dt="2024-09-04T06:52:06.752" v="1063" actId="207"/>
        <pc:sldMkLst>
          <pc:docMk/>
          <pc:sldMk cId="3102227461" sldId="634"/>
        </pc:sldMkLst>
        <pc:spChg chg="mod">
          <ac:chgData name="Stephanie Bradley" userId="bb573b86-6a01-430f-ba3c-43c2b2970490" providerId="ADAL" clId="{605B5F44-9189-4A7A-8B29-B6A9EEEA365E}" dt="2024-09-04T06:52:06.752" v="1063" actId="207"/>
          <ac:spMkLst>
            <pc:docMk/>
            <pc:sldMk cId="3102227461" sldId="634"/>
            <ac:spMk id="2" creationId="{2AFCE9A0-BE5C-7A49-8CE5-380F4A9D6051}"/>
          </ac:spMkLst>
        </pc:spChg>
        <pc:spChg chg="add mod">
          <ac:chgData name="Stephanie Bradley" userId="bb573b86-6a01-430f-ba3c-43c2b2970490" providerId="ADAL" clId="{605B5F44-9189-4A7A-8B29-B6A9EEEA365E}" dt="2024-09-04T06:52:02.886" v="1062" actId="207"/>
          <ac:spMkLst>
            <pc:docMk/>
            <pc:sldMk cId="3102227461" sldId="634"/>
            <ac:spMk id="4" creationId="{8F3AFF08-BECB-FB78-E549-1E9B3BAF74C0}"/>
          </ac:spMkLst>
        </pc:spChg>
      </pc:sldChg>
      <pc:sldChg chg="modSp mod ord">
        <pc:chgData name="Stephanie Bradley" userId="bb573b86-6a01-430f-ba3c-43c2b2970490" providerId="ADAL" clId="{605B5F44-9189-4A7A-8B29-B6A9EEEA365E}" dt="2024-09-04T12:18:17.874" v="2142"/>
        <pc:sldMkLst>
          <pc:docMk/>
          <pc:sldMk cId="2283011705" sldId="641"/>
        </pc:sldMkLst>
        <pc:spChg chg="mod">
          <ac:chgData name="Stephanie Bradley" userId="bb573b86-6a01-430f-ba3c-43c2b2970490" providerId="ADAL" clId="{605B5F44-9189-4A7A-8B29-B6A9EEEA365E}" dt="2024-09-04T06:59:10.656" v="1484" actId="20577"/>
          <ac:spMkLst>
            <pc:docMk/>
            <pc:sldMk cId="2283011705" sldId="641"/>
            <ac:spMk id="3" creationId="{1B014FCD-F973-BE35-D45B-1D6FD85A0F71}"/>
          </ac:spMkLst>
        </pc:spChg>
      </pc:sldChg>
      <pc:sldChg chg="del">
        <pc:chgData name="Stephanie Bradley" userId="bb573b86-6a01-430f-ba3c-43c2b2970490" providerId="ADAL" clId="{605B5F44-9189-4A7A-8B29-B6A9EEEA365E}" dt="2024-09-04T15:59:15.062" v="2183" actId="2696"/>
        <pc:sldMkLst>
          <pc:docMk/>
          <pc:sldMk cId="3700974902" sldId="643"/>
        </pc:sldMkLst>
      </pc:sldChg>
      <pc:sldChg chg="modSp mod">
        <pc:chgData name="Stephanie Bradley" userId="bb573b86-6a01-430f-ba3c-43c2b2970490" providerId="ADAL" clId="{605B5F44-9189-4A7A-8B29-B6A9EEEA365E}" dt="2024-09-04T07:00:07.325" v="1510" actId="20577"/>
        <pc:sldMkLst>
          <pc:docMk/>
          <pc:sldMk cId="112846995" sldId="645"/>
        </pc:sldMkLst>
        <pc:spChg chg="mod">
          <ac:chgData name="Stephanie Bradley" userId="bb573b86-6a01-430f-ba3c-43c2b2970490" providerId="ADAL" clId="{605B5F44-9189-4A7A-8B29-B6A9EEEA365E}" dt="2024-09-04T07:00:07.325" v="1510" actId="20577"/>
          <ac:spMkLst>
            <pc:docMk/>
            <pc:sldMk cId="112846995" sldId="645"/>
            <ac:spMk id="2" creationId="{6FCD8654-9C72-1026-FD0F-F2C4C214A810}"/>
          </ac:spMkLst>
        </pc:spChg>
      </pc:sldChg>
      <pc:sldChg chg="del">
        <pc:chgData name="Stephanie Bradley" userId="bb573b86-6a01-430f-ba3c-43c2b2970490" providerId="ADAL" clId="{605B5F44-9189-4A7A-8B29-B6A9EEEA365E}" dt="2024-09-04T15:59:15.062" v="2183" actId="2696"/>
        <pc:sldMkLst>
          <pc:docMk/>
          <pc:sldMk cId="4113881573" sldId="646"/>
        </pc:sldMkLst>
      </pc:sldChg>
      <pc:sldChg chg="modSp del mod ord modAnim">
        <pc:chgData name="Stephanie Bradley" userId="bb573b86-6a01-430f-ba3c-43c2b2970490" providerId="ADAL" clId="{605B5F44-9189-4A7A-8B29-B6A9EEEA365E}" dt="2024-09-04T15:59:15.062" v="2183" actId="2696"/>
        <pc:sldMkLst>
          <pc:docMk/>
          <pc:sldMk cId="743707840" sldId="647"/>
        </pc:sldMkLst>
        <pc:spChg chg="mod">
          <ac:chgData name="Stephanie Bradley" userId="bb573b86-6a01-430f-ba3c-43c2b2970490" providerId="ADAL" clId="{605B5F44-9189-4A7A-8B29-B6A9EEEA365E}" dt="2024-09-04T07:23:05.227" v="2074" actId="20577"/>
          <ac:spMkLst>
            <pc:docMk/>
            <pc:sldMk cId="743707840" sldId="647"/>
            <ac:spMk id="4" creationId="{8D6D9F70-E627-001E-F449-FB6F4CF17CFC}"/>
          </ac:spMkLst>
        </pc:spChg>
      </pc:sldChg>
      <pc:sldChg chg="del">
        <pc:chgData name="Stephanie Bradley" userId="bb573b86-6a01-430f-ba3c-43c2b2970490" providerId="ADAL" clId="{605B5F44-9189-4A7A-8B29-B6A9EEEA365E}" dt="2024-09-04T15:59:15.062" v="2183" actId="2696"/>
        <pc:sldMkLst>
          <pc:docMk/>
          <pc:sldMk cId="307634745" sldId="648"/>
        </pc:sldMkLst>
      </pc:sldChg>
      <pc:sldChg chg="del">
        <pc:chgData name="Stephanie Bradley" userId="bb573b86-6a01-430f-ba3c-43c2b2970490" providerId="ADAL" clId="{605B5F44-9189-4A7A-8B29-B6A9EEEA365E}" dt="2024-09-04T15:59:15.062" v="2183" actId="2696"/>
        <pc:sldMkLst>
          <pc:docMk/>
          <pc:sldMk cId="1967888207" sldId="649"/>
        </pc:sldMkLst>
      </pc:sldChg>
      <pc:sldChg chg="del ord">
        <pc:chgData name="Stephanie Bradley" userId="bb573b86-6a01-430f-ba3c-43c2b2970490" providerId="ADAL" clId="{605B5F44-9189-4A7A-8B29-B6A9EEEA365E}" dt="2024-09-04T15:58:03.566" v="2182" actId="2696"/>
        <pc:sldMkLst>
          <pc:docMk/>
          <pc:sldMk cId="525119648" sldId="650"/>
        </pc:sldMkLst>
      </pc:sldChg>
      <pc:sldChg chg="modSp del modAnim">
        <pc:chgData name="Stephanie Bradley" userId="bb573b86-6a01-430f-ba3c-43c2b2970490" providerId="ADAL" clId="{605B5F44-9189-4A7A-8B29-B6A9EEEA365E}" dt="2024-09-04T15:59:15.062" v="2183" actId="2696"/>
        <pc:sldMkLst>
          <pc:docMk/>
          <pc:sldMk cId="786285475" sldId="651"/>
        </pc:sldMkLst>
        <pc:spChg chg="mod">
          <ac:chgData name="Stephanie Bradley" userId="bb573b86-6a01-430f-ba3c-43c2b2970490" providerId="ADAL" clId="{605B5F44-9189-4A7A-8B29-B6A9EEEA365E}" dt="2024-09-04T07:03:21.473" v="1513" actId="5793"/>
          <ac:spMkLst>
            <pc:docMk/>
            <pc:sldMk cId="786285475" sldId="651"/>
            <ac:spMk id="3" creationId="{1DEF82CF-941C-F262-BE9D-1776DE45DD67}"/>
          </ac:spMkLst>
        </pc:spChg>
      </pc:sldChg>
      <pc:sldChg chg="modSp del mod">
        <pc:chgData name="Stephanie Bradley" userId="bb573b86-6a01-430f-ba3c-43c2b2970490" providerId="ADAL" clId="{605B5F44-9189-4A7A-8B29-B6A9EEEA365E}" dt="2024-09-04T15:59:15.062" v="2183" actId="2696"/>
        <pc:sldMkLst>
          <pc:docMk/>
          <pc:sldMk cId="1704289614" sldId="652"/>
        </pc:sldMkLst>
        <pc:spChg chg="mod">
          <ac:chgData name="Stephanie Bradley" userId="bb573b86-6a01-430f-ba3c-43c2b2970490" providerId="ADAL" clId="{605B5F44-9189-4A7A-8B29-B6A9EEEA365E}" dt="2024-09-04T07:04:01.555" v="1540" actId="20577"/>
          <ac:spMkLst>
            <pc:docMk/>
            <pc:sldMk cId="1704289614" sldId="652"/>
            <ac:spMk id="2" creationId="{D7BB3D28-D70F-E8FA-5EEA-409155B904A3}"/>
          </ac:spMkLst>
        </pc:spChg>
        <pc:spChg chg="mod">
          <ac:chgData name="Stephanie Bradley" userId="bb573b86-6a01-430f-ba3c-43c2b2970490" providerId="ADAL" clId="{605B5F44-9189-4A7A-8B29-B6A9EEEA365E}" dt="2024-09-04T07:04:41.566" v="1561" actId="20577"/>
          <ac:spMkLst>
            <pc:docMk/>
            <pc:sldMk cId="1704289614" sldId="652"/>
            <ac:spMk id="6" creationId="{920BFF1C-297F-FD6E-FE39-B6AD09C3C5CF}"/>
          </ac:spMkLst>
        </pc:spChg>
      </pc:sldChg>
      <pc:sldChg chg="modSp del ord">
        <pc:chgData name="Stephanie Bradley" userId="bb573b86-6a01-430f-ba3c-43c2b2970490" providerId="ADAL" clId="{605B5F44-9189-4A7A-8B29-B6A9EEEA365E}" dt="2024-09-04T15:58:03.566" v="2182" actId="2696"/>
        <pc:sldMkLst>
          <pc:docMk/>
          <pc:sldMk cId="1152755909" sldId="653"/>
        </pc:sldMkLst>
        <pc:spChg chg="mod">
          <ac:chgData name="Stephanie Bradley" userId="bb573b86-6a01-430f-ba3c-43c2b2970490" providerId="ADAL" clId="{605B5F44-9189-4A7A-8B29-B6A9EEEA365E}" dt="2024-09-04T07:20:15.734" v="2023" actId="20577"/>
          <ac:spMkLst>
            <pc:docMk/>
            <pc:sldMk cId="1152755909" sldId="653"/>
            <ac:spMk id="3" creationId="{D1549428-9222-9CAF-F4FD-B78EDC3BF01C}"/>
          </ac:spMkLst>
        </pc:spChg>
      </pc:sldChg>
      <pc:sldChg chg="modSp del mod ord">
        <pc:chgData name="Stephanie Bradley" userId="bb573b86-6a01-430f-ba3c-43c2b2970490" providerId="ADAL" clId="{605B5F44-9189-4A7A-8B29-B6A9EEEA365E}" dt="2024-09-04T15:58:03.566" v="2182" actId="2696"/>
        <pc:sldMkLst>
          <pc:docMk/>
          <pc:sldMk cId="4089031677" sldId="654"/>
        </pc:sldMkLst>
        <pc:spChg chg="mod">
          <ac:chgData name="Stephanie Bradley" userId="bb573b86-6a01-430f-ba3c-43c2b2970490" providerId="ADAL" clId="{605B5F44-9189-4A7A-8B29-B6A9EEEA365E}" dt="2024-09-04T07:07:30.875" v="1667" actId="20577"/>
          <ac:spMkLst>
            <pc:docMk/>
            <pc:sldMk cId="4089031677" sldId="654"/>
            <ac:spMk id="3" creationId="{356E1156-9F7F-64B3-2948-07BC5A40042F}"/>
          </ac:spMkLst>
        </pc:spChg>
      </pc:sldChg>
      <pc:sldChg chg="modSp mod">
        <pc:chgData name="Stephanie Bradley" userId="bb573b86-6a01-430f-ba3c-43c2b2970490" providerId="ADAL" clId="{605B5F44-9189-4A7A-8B29-B6A9EEEA365E}" dt="2024-09-04T15:56:56.517" v="2179" actId="20577"/>
        <pc:sldMkLst>
          <pc:docMk/>
          <pc:sldMk cId="1811402352" sldId="656"/>
        </pc:sldMkLst>
        <pc:spChg chg="mod">
          <ac:chgData name="Stephanie Bradley" userId="bb573b86-6a01-430f-ba3c-43c2b2970490" providerId="ADAL" clId="{605B5F44-9189-4A7A-8B29-B6A9EEEA365E}" dt="2024-09-04T15:56:47.662" v="2169" actId="20577"/>
          <ac:spMkLst>
            <pc:docMk/>
            <pc:sldMk cId="1811402352" sldId="656"/>
            <ac:spMk id="2" creationId="{C765B0B8-F1E5-8E12-B73B-0C3E8FC0903B}"/>
          </ac:spMkLst>
        </pc:spChg>
        <pc:spChg chg="mod">
          <ac:chgData name="Stephanie Bradley" userId="bb573b86-6a01-430f-ba3c-43c2b2970490" providerId="ADAL" clId="{605B5F44-9189-4A7A-8B29-B6A9EEEA365E}" dt="2024-09-04T15:56:56.517" v="2179" actId="20577"/>
          <ac:spMkLst>
            <pc:docMk/>
            <pc:sldMk cId="1811402352" sldId="656"/>
            <ac:spMk id="3" creationId="{E59E4643-C805-F4EA-EA41-6D9CE5CD232F}"/>
          </ac:spMkLst>
        </pc:spChg>
      </pc:sldChg>
      <pc:sldChg chg="modSp mod ord">
        <pc:chgData name="Stephanie Bradley" userId="bb573b86-6a01-430f-ba3c-43c2b2970490" providerId="ADAL" clId="{605B5F44-9189-4A7A-8B29-B6A9EEEA365E}" dt="2024-09-04T14:27:59.269" v="2156"/>
        <pc:sldMkLst>
          <pc:docMk/>
          <pc:sldMk cId="1196833113" sldId="660"/>
        </pc:sldMkLst>
        <pc:spChg chg="mod">
          <ac:chgData name="Stephanie Bradley" userId="bb573b86-6a01-430f-ba3c-43c2b2970490" providerId="ADAL" clId="{605B5F44-9189-4A7A-8B29-B6A9EEEA365E}" dt="2024-09-04T06:09:00.818" v="356" actId="113"/>
          <ac:spMkLst>
            <pc:docMk/>
            <pc:sldMk cId="1196833113" sldId="660"/>
            <ac:spMk id="3" creationId="{E5702441-3D9D-C077-6A41-6C800F7367AD}"/>
          </ac:spMkLst>
        </pc:spChg>
      </pc:sldChg>
      <pc:sldChg chg="ord">
        <pc:chgData name="Stephanie Bradley" userId="bb573b86-6a01-430f-ba3c-43c2b2970490" providerId="ADAL" clId="{605B5F44-9189-4A7A-8B29-B6A9EEEA365E}" dt="2024-09-04T15:59:39.864" v="2185"/>
        <pc:sldMkLst>
          <pc:docMk/>
          <pc:sldMk cId="674002431" sldId="664"/>
        </pc:sldMkLst>
      </pc:sldChg>
      <pc:sldChg chg="modSp new mod ord">
        <pc:chgData name="Stephanie Bradley" userId="bb573b86-6a01-430f-ba3c-43c2b2970490" providerId="ADAL" clId="{605B5F44-9189-4A7A-8B29-B6A9EEEA365E}" dt="2024-09-04T14:27:50.593" v="2152"/>
        <pc:sldMkLst>
          <pc:docMk/>
          <pc:sldMk cId="4051523785" sldId="665"/>
        </pc:sldMkLst>
        <pc:spChg chg="mod">
          <ac:chgData name="Stephanie Bradley" userId="bb573b86-6a01-430f-ba3c-43c2b2970490" providerId="ADAL" clId="{605B5F44-9189-4A7A-8B29-B6A9EEEA365E}" dt="2024-09-04T07:12:08.036" v="1974" actId="20577"/>
          <ac:spMkLst>
            <pc:docMk/>
            <pc:sldMk cId="4051523785" sldId="665"/>
            <ac:spMk id="2" creationId="{5C193DBA-B1F0-A7BD-3800-A2FA0D4D6705}"/>
          </ac:spMkLst>
        </pc:spChg>
        <pc:spChg chg="mod">
          <ac:chgData name="Stephanie Bradley" userId="bb573b86-6a01-430f-ba3c-43c2b2970490" providerId="ADAL" clId="{605B5F44-9189-4A7A-8B29-B6A9EEEA365E}" dt="2024-09-04T07:11:13.046" v="1901" actId="20577"/>
          <ac:spMkLst>
            <pc:docMk/>
            <pc:sldMk cId="4051523785" sldId="665"/>
            <ac:spMk id="3" creationId="{75747BE8-4B07-994F-606F-D6782C986438}"/>
          </ac:spMkLst>
        </pc:spChg>
      </pc:sldChg>
      <pc:sldChg chg="addSp delSp modSp new mod modClrScheme chgLayout">
        <pc:chgData name="Stephanie Bradley" userId="bb573b86-6a01-430f-ba3c-43c2b2970490" providerId="ADAL" clId="{605B5F44-9189-4A7A-8B29-B6A9EEEA365E}" dt="2024-09-04T06:27:23.778" v="454" actId="14100"/>
        <pc:sldMkLst>
          <pc:docMk/>
          <pc:sldMk cId="502584955" sldId="666"/>
        </pc:sldMkLst>
        <pc:spChg chg="del mod ord">
          <ac:chgData name="Stephanie Bradley" userId="bb573b86-6a01-430f-ba3c-43c2b2970490" providerId="ADAL" clId="{605B5F44-9189-4A7A-8B29-B6A9EEEA365E}" dt="2024-09-04T06:26:49.460" v="408" actId="478"/>
          <ac:spMkLst>
            <pc:docMk/>
            <pc:sldMk cId="502584955" sldId="666"/>
            <ac:spMk id="2" creationId="{95CD2AC1-A7CB-9687-0C22-FA4151B6142D}"/>
          </ac:spMkLst>
        </pc:spChg>
        <pc:spChg chg="del">
          <ac:chgData name="Stephanie Bradley" userId="bb573b86-6a01-430f-ba3c-43c2b2970490" providerId="ADAL" clId="{605B5F44-9189-4A7A-8B29-B6A9EEEA365E}" dt="2024-09-04T06:26:36.400" v="394" actId="700"/>
          <ac:spMkLst>
            <pc:docMk/>
            <pc:sldMk cId="502584955" sldId="666"/>
            <ac:spMk id="3" creationId="{E8ABC908-73B8-1E98-B2C3-C71D909E0B93}"/>
          </ac:spMkLst>
        </pc:spChg>
        <pc:spChg chg="add mod">
          <ac:chgData name="Stephanie Bradley" userId="bb573b86-6a01-430f-ba3c-43c2b2970490" providerId="ADAL" clId="{605B5F44-9189-4A7A-8B29-B6A9EEEA365E}" dt="2024-09-04T06:27:23.778" v="454" actId="14100"/>
          <ac:spMkLst>
            <pc:docMk/>
            <pc:sldMk cId="502584955" sldId="666"/>
            <ac:spMk id="4" creationId="{2E017733-D842-A1AD-C328-9723C5E57C1D}"/>
          </ac:spMkLst>
        </pc:spChg>
      </pc:sldChg>
      <pc:sldChg chg="modSp new mod modAnim">
        <pc:chgData name="Stephanie Bradley" userId="bb573b86-6a01-430f-ba3c-43c2b2970490" providerId="ADAL" clId="{605B5F44-9189-4A7A-8B29-B6A9EEEA365E}" dt="2024-09-04T06:46:08.760" v="883" actId="20577"/>
        <pc:sldMkLst>
          <pc:docMk/>
          <pc:sldMk cId="4147461710" sldId="667"/>
        </pc:sldMkLst>
        <pc:spChg chg="mod">
          <ac:chgData name="Stephanie Bradley" userId="bb573b86-6a01-430f-ba3c-43c2b2970490" providerId="ADAL" clId="{605B5F44-9189-4A7A-8B29-B6A9EEEA365E}" dt="2024-09-04T06:42:09.832" v="617" actId="207"/>
          <ac:spMkLst>
            <pc:docMk/>
            <pc:sldMk cId="4147461710" sldId="667"/>
            <ac:spMk id="2" creationId="{4325EE25-A36B-4551-71C1-CBBE48E4A748}"/>
          </ac:spMkLst>
        </pc:spChg>
        <pc:spChg chg="mod">
          <ac:chgData name="Stephanie Bradley" userId="bb573b86-6a01-430f-ba3c-43c2b2970490" providerId="ADAL" clId="{605B5F44-9189-4A7A-8B29-B6A9EEEA365E}" dt="2024-09-04T06:46:08.760" v="883" actId="20577"/>
          <ac:spMkLst>
            <pc:docMk/>
            <pc:sldMk cId="4147461710" sldId="667"/>
            <ac:spMk id="3" creationId="{1B1D7141-6510-2AB2-FB84-A32A59E030D1}"/>
          </ac:spMkLst>
        </pc:spChg>
      </pc:sldChg>
      <pc:sldChg chg="addSp delSp modSp new mod ord">
        <pc:chgData name="Stephanie Bradley" userId="bb573b86-6a01-430f-ba3c-43c2b2970490" providerId="ADAL" clId="{605B5F44-9189-4A7A-8B29-B6A9EEEA365E}" dt="2024-09-04T12:18:01.538" v="2136"/>
        <pc:sldMkLst>
          <pc:docMk/>
          <pc:sldMk cId="2329278511" sldId="668"/>
        </pc:sldMkLst>
        <pc:spChg chg="mod">
          <ac:chgData name="Stephanie Bradley" userId="bb573b86-6a01-430f-ba3c-43c2b2970490" providerId="ADAL" clId="{605B5F44-9189-4A7A-8B29-B6A9EEEA365E}" dt="2024-09-04T06:53:50" v="1093" actId="113"/>
          <ac:spMkLst>
            <pc:docMk/>
            <pc:sldMk cId="2329278511" sldId="668"/>
            <ac:spMk id="2" creationId="{67E5FE4B-9597-B025-E892-B06B45CD7850}"/>
          </ac:spMkLst>
        </pc:spChg>
        <pc:spChg chg="del">
          <ac:chgData name="Stephanie Bradley" userId="bb573b86-6a01-430f-ba3c-43c2b2970490" providerId="ADAL" clId="{605B5F44-9189-4A7A-8B29-B6A9EEEA365E}" dt="2024-09-04T06:54:20.237" v="1094" actId="931"/>
          <ac:spMkLst>
            <pc:docMk/>
            <pc:sldMk cId="2329278511" sldId="668"/>
            <ac:spMk id="3" creationId="{2727DFDB-2145-B10A-4FB4-2565CF2FCD18}"/>
          </ac:spMkLst>
        </pc:spChg>
        <pc:spChg chg="add del mod">
          <ac:chgData name="Stephanie Bradley" userId="bb573b86-6a01-430f-ba3c-43c2b2970490" providerId="ADAL" clId="{605B5F44-9189-4A7A-8B29-B6A9EEEA365E}" dt="2024-09-04T06:55:03.924" v="1098" actId="931"/>
          <ac:spMkLst>
            <pc:docMk/>
            <pc:sldMk cId="2329278511" sldId="668"/>
            <ac:spMk id="7" creationId="{7AD7360F-C90E-EFC4-66CF-B2021DF3BEFA}"/>
          </ac:spMkLst>
        </pc:spChg>
        <pc:picChg chg="add del mod">
          <ac:chgData name="Stephanie Bradley" userId="bb573b86-6a01-430f-ba3c-43c2b2970490" providerId="ADAL" clId="{605B5F44-9189-4A7A-8B29-B6A9EEEA365E}" dt="2024-09-04T06:54:28.591" v="1097" actId="21"/>
          <ac:picMkLst>
            <pc:docMk/>
            <pc:sldMk cId="2329278511" sldId="668"/>
            <ac:picMk id="5" creationId="{2B7990E2-8674-8CB4-7C96-8479A2CC6995}"/>
          </ac:picMkLst>
        </pc:picChg>
        <pc:picChg chg="add mod">
          <ac:chgData name="Stephanie Bradley" userId="bb573b86-6a01-430f-ba3c-43c2b2970490" providerId="ADAL" clId="{605B5F44-9189-4A7A-8B29-B6A9EEEA365E}" dt="2024-09-04T06:55:09.667" v="1101" actId="1076"/>
          <ac:picMkLst>
            <pc:docMk/>
            <pc:sldMk cId="2329278511" sldId="668"/>
            <ac:picMk id="9" creationId="{1F2698A5-170F-205E-ADB0-E06737F40B47}"/>
          </ac:picMkLst>
        </pc:picChg>
      </pc:sldChg>
      <pc:sldChg chg="modSp new mod ord modAnim">
        <pc:chgData name="Stephanie Bradley" userId="bb573b86-6a01-430f-ba3c-43c2b2970490" providerId="ADAL" clId="{605B5F44-9189-4A7A-8B29-B6A9EEEA365E}" dt="2024-09-04T12:18:11.411" v="2140"/>
        <pc:sldMkLst>
          <pc:docMk/>
          <pc:sldMk cId="710001063" sldId="669"/>
        </pc:sldMkLst>
        <pc:spChg chg="mod">
          <ac:chgData name="Stephanie Bradley" userId="bb573b86-6a01-430f-ba3c-43c2b2970490" providerId="ADAL" clId="{605B5F44-9189-4A7A-8B29-B6A9EEEA365E}" dt="2024-09-04T06:55:56.752" v="1158" actId="113"/>
          <ac:spMkLst>
            <pc:docMk/>
            <pc:sldMk cId="710001063" sldId="669"/>
            <ac:spMk id="2" creationId="{0AB1D7A6-6B5C-BDB3-55BC-40347AE321D0}"/>
          </ac:spMkLst>
        </pc:spChg>
        <pc:spChg chg="mod">
          <ac:chgData name="Stephanie Bradley" userId="bb573b86-6a01-430f-ba3c-43c2b2970490" providerId="ADAL" clId="{605B5F44-9189-4A7A-8B29-B6A9EEEA365E}" dt="2024-09-04T06:57:37.571" v="1407" actId="20577"/>
          <ac:spMkLst>
            <pc:docMk/>
            <pc:sldMk cId="710001063" sldId="669"/>
            <ac:spMk id="3" creationId="{D976521F-D06D-6ED5-2EB9-5EA02896E5AB}"/>
          </ac:spMkLst>
        </pc:spChg>
      </pc:sldChg>
      <pc:sldChg chg="modSp new del mod ord">
        <pc:chgData name="Stephanie Bradley" userId="bb573b86-6a01-430f-ba3c-43c2b2970490" providerId="ADAL" clId="{605B5F44-9189-4A7A-8B29-B6A9EEEA365E}" dt="2024-09-04T15:58:03.566" v="2182" actId="2696"/>
        <pc:sldMkLst>
          <pc:docMk/>
          <pc:sldMk cId="3188499394" sldId="670"/>
        </pc:sldMkLst>
        <pc:spChg chg="mod">
          <ac:chgData name="Stephanie Bradley" userId="bb573b86-6a01-430f-ba3c-43c2b2970490" providerId="ADAL" clId="{605B5F44-9189-4A7A-8B29-B6A9EEEA365E}" dt="2024-09-04T07:07:56.480" v="1682" actId="113"/>
          <ac:spMkLst>
            <pc:docMk/>
            <pc:sldMk cId="3188499394" sldId="670"/>
            <ac:spMk id="2" creationId="{BD7CEF65-60A6-5748-03C2-83BC2952C973}"/>
          </ac:spMkLst>
        </pc:spChg>
        <pc:spChg chg="mod">
          <ac:chgData name="Stephanie Bradley" userId="bb573b86-6a01-430f-ba3c-43c2b2970490" providerId="ADAL" clId="{605B5F44-9189-4A7A-8B29-B6A9EEEA365E}" dt="2024-09-04T07:09:59.677" v="1898" actId="122"/>
          <ac:spMkLst>
            <pc:docMk/>
            <pc:sldMk cId="3188499394" sldId="670"/>
            <ac:spMk id="3" creationId="{CFB3D433-7C33-7834-D3C0-0774BB415B54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09DA03-1EF1-4341-8442-3CC72C7A6A8D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A7E93-CAB8-463C-B207-DE52AE5944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202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156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149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37111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379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41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304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864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465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776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715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209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070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641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089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09A44-D73D-DF7F-271F-D6C96439FB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17FDF5-F128-5376-693D-CF8AAB7C9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AE42F-74FE-E54B-646E-FBE262658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5CFB25-F1C5-4AC8-4D46-B8AC26D06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5763C-3550-8F24-714E-43ECC94FE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6541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55404-84E7-0842-CAF1-B4227D44F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DAA11-5574-F7E0-3B3B-3A30D1C9D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20612-C69B-059D-A5EA-B241C6B0E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611DD-7997-139B-A5FF-50ACA4BC9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A16EA-7C56-F773-68F9-22B2E81B4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634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DCE08-933B-4E06-356E-D0856DEF1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9BBA47-1534-E8FF-655A-FDC118DEE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C34F0-6813-F53B-E32A-F60D49D13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FE70D-9261-0EDC-C3F1-DB3AC053E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5ADAF-8299-B376-A64D-F14868E7D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6686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5AF24-C3B0-C253-4A9E-5E3FFDB7B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5AAFC-2C5E-7871-5658-EA4011B28D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DBF14-C0C6-97D4-78CE-2A0118386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A8B977-0943-F0C8-EAEC-38C951FF6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6DE7B7-7B0B-1C1E-74CC-2F3162831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7E8FC-90D4-E5C5-DA23-F41DE3BC1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070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A91B2-485B-E46F-6940-98DE4BA54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D6C36-37FE-A5CF-81C2-3F7A841D84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A79269-F70B-830A-1269-FD61D7EE54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64D5AC-21FF-B0CF-671A-4495F58976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825158-FE9A-3EAB-B2CE-95679D0A44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A2DBEB-D12D-52DA-CAFA-B016945CE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5D48BC-DE22-33D1-7BA9-3CEC9B248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D43C4-AC28-815E-B092-EB26D5DD3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2790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E34A2-BBE5-FE69-F4A2-F36E8C38A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F3B460-869C-C5B4-23FB-E1B6B809A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8A56F5-8612-83EB-67BC-579657C66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6DFB41-50A6-9DF4-6103-535FEB40E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5401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A93BA8-5714-103A-6B3A-87FBCF1C1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123B86-BD43-1203-295C-882797AEC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29C9F-CC21-B01B-B32C-F57000E57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8880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EB1B2-3ADC-AD3C-01C1-3EF07AF0D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338EB-5D99-30EE-66FA-1F2F51B2E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870636-3E1E-FAB4-713F-FD42E91294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51927A-090A-4B98-793C-5AB6FF163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B91C3-14E3-D55B-C7B6-71DEF4062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72F001-E6EC-7DE9-2E8F-2752A65F5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6796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32F01-BE46-A030-90ED-E61295C87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2E2A9D-B3F4-8B6E-C968-F517B97C3C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39080-3DC1-8266-EC2F-C0573D176F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B8053-D941-CE00-25D3-B3E41F605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332B9-6C1A-145E-6B98-CF73919A7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E62C4B-0E3F-CE27-3357-ED0AE1CCA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133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ED5AE-5A13-0970-D504-625DD0845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210EE-46A3-9398-FDE2-094F6B43C4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5F499-BADE-D7E9-C28F-D0430BD70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90DF7-08AF-A9C0-EBEC-D20DDC4CE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1E3FD-C15A-CA4E-882C-A1C019585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9653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71A053-E212-7639-7081-1269825D3A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6304DB-1E7B-1BD8-049C-780F360D5B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A4C792-BC52-3854-D13D-B1D3D61BC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87145-A5C7-3A60-5526-CACB62A22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8B3AC-54F4-6B77-62E3-8610467EA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399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784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302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6D819-68F1-13E1-7C76-1800ACE37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01B799-FA9B-039E-1E9B-CEA3502F8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2F2B7-EBC2-2439-6D60-A73D28C3B8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655C3B-8344-430D-9998-C1E34D1BE926}" type="datetimeFigureOut">
              <a:rPr lang="en-GB" smtClean="0"/>
              <a:t>04/09/2024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AD6F9-9D98-6CCD-7515-863995723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EE44A-845E-E37C-C250-9B09ADB7E9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566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9292/502/463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9242/687/561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592614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navigator-asia.com/Article/2022/05/02/south-korea-further-tightens-conditions-for-food-packaging-to-be-accepted-as-recyclabl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theicon.org.uk/water-saving-week-four-ways-your-business-can-save-wa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countryliving.com/uk/create/craft/a19861275/how-to-recycle-plastic-alternative-creative-ways/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dailysabah.com/opinion/op-ed/do-something-for-humanity-plant-a-tree-in-your-lifetime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details/83dda9af-87a9-4ca6-a259-6a4d19d9d132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9/5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Three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Sessions One &amp;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Vocabulary Unit 8 -  Law</a:t>
            </a:r>
          </a:p>
          <a:p>
            <a:r>
              <a:rPr lang="en-GB" dirty="0"/>
              <a:t>Speaking Practice</a:t>
            </a:r>
          </a:p>
          <a:p>
            <a:r>
              <a:rPr lang="en-GB" dirty="0"/>
              <a:t>The Third Conditional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11402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4D075-B6D2-6A0D-3242-C2EAF15BB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Wednesday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17827-FC17-4519-9359-5193C1DB3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session – 10:00 -12:00  (+ Q&amp;A sessions with Michelle)</a:t>
            </a:r>
          </a:p>
          <a:p>
            <a:endParaRPr lang="en-GB"/>
          </a:p>
          <a:p>
            <a:r>
              <a:rPr lang="en-GB"/>
              <a:t>2</a:t>
            </a:r>
            <a:r>
              <a:rPr lang="en-GB" baseline="30000"/>
              <a:t>nd</a:t>
            </a:r>
            <a:r>
              <a:rPr lang="en-GB"/>
              <a:t> session – 14:00- 16:00 (+ Q&amp;A sessions with Michelle)</a:t>
            </a:r>
          </a:p>
        </p:txBody>
      </p:sp>
    </p:spTree>
    <p:extLst>
      <p:ext uri="{BB962C8B-B14F-4D97-AF65-F5344CB8AC3E}">
        <p14:creationId xmlns:p14="http://schemas.microsoft.com/office/powerpoint/2010/main" val="674002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E017733-D842-A1AD-C328-9723C5E57C1D}"/>
              </a:ext>
            </a:extLst>
          </p:cNvPr>
          <p:cNvSpPr txBox="1"/>
          <p:nvPr/>
        </p:nvSpPr>
        <p:spPr>
          <a:xfrm>
            <a:off x="2834640" y="3037840"/>
            <a:ext cx="5842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>
                <a:solidFill>
                  <a:schemeClr val="accent1"/>
                </a:solidFill>
              </a:rPr>
              <a:t>What would you do if…</a:t>
            </a:r>
          </a:p>
        </p:txBody>
      </p:sp>
    </p:spTree>
    <p:extLst>
      <p:ext uri="{BB962C8B-B14F-4D97-AF65-F5344CB8AC3E}">
        <p14:creationId xmlns:p14="http://schemas.microsoft.com/office/powerpoint/2010/main" val="502584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2CF3F-1CC5-EE2E-D985-E06D871AA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Right or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2669B-E9C1-ABF5-92F9-3BDCF8758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Rank the ideas in the </a:t>
            </a:r>
            <a:r>
              <a:rPr lang="en-GB" err="1"/>
              <a:t>Wordwall</a:t>
            </a:r>
            <a:r>
              <a:rPr lang="en-GB"/>
              <a:t> game and </a:t>
            </a:r>
            <a:r>
              <a:rPr lang="en-GB" b="1"/>
              <a:t>take a screenshot of your answers</a:t>
            </a:r>
            <a:r>
              <a:rPr lang="en-GB"/>
              <a:t>.</a:t>
            </a:r>
          </a:p>
          <a:p>
            <a:r>
              <a:rPr lang="en-GB">
                <a:hlinkClick r:id="rId2"/>
              </a:rPr>
              <a:t>https://wordwall.net/play/59292/502/463</a:t>
            </a:r>
            <a:r>
              <a:rPr lang="en-GB"/>
              <a:t> </a:t>
            </a:r>
          </a:p>
          <a:p>
            <a:r>
              <a:rPr lang="en-GB"/>
              <a:t>Note that </a:t>
            </a:r>
            <a:r>
              <a:rPr lang="en-GB">
                <a:solidFill>
                  <a:srgbClr val="FF0000"/>
                </a:solidFill>
              </a:rPr>
              <a:t>there is no right or wrong list</a:t>
            </a:r>
            <a:r>
              <a:rPr lang="en-GB"/>
              <a:t>. It is simply your opinion.</a:t>
            </a:r>
          </a:p>
          <a:p>
            <a:endParaRPr lang="en-GB"/>
          </a:p>
          <a:p>
            <a:r>
              <a:rPr lang="en-GB"/>
              <a:t>Share your screenshot with your partner – were your choices similar?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34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46A8F-6292-2923-C021-946F06EF3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Same or Different?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DC3BB-87BE-FD49-7456-542A17ACF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091901"/>
            <a:ext cx="7886700" cy="5085062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Compare your list to the tutor’s list. How similar is it?</a:t>
            </a:r>
          </a:p>
          <a:p>
            <a:pPr marL="0" indent="0">
              <a:buNone/>
            </a:pPr>
            <a:r>
              <a:rPr lang="en-GB"/>
              <a:t> </a:t>
            </a:r>
          </a:p>
          <a:p>
            <a:endParaRPr lang="en-GB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F3CDEDC-C928-B823-FDEE-9F38905E3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812" y="1861074"/>
            <a:ext cx="8005030" cy="415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893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00D15-A9A7-5D2C-C1D2-6F065240C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Right or Wrong?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4DDA6-8ECE-5B24-A0ED-71A0FE2582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R&amp;W e-book page 134</a:t>
            </a:r>
          </a:p>
          <a:p>
            <a:endParaRPr lang="en-GB"/>
          </a:p>
          <a:p>
            <a:r>
              <a:rPr lang="en-GB"/>
              <a:t>Discuss questions 2 &amp; 3 based on the infographic.</a:t>
            </a:r>
          </a:p>
          <a:p>
            <a:endParaRPr lang="en-GB"/>
          </a:p>
          <a:p>
            <a:r>
              <a:rPr lang="en-GB"/>
              <a:t>Ask classmates in your group for their views.</a:t>
            </a:r>
          </a:p>
        </p:txBody>
      </p:sp>
    </p:spTree>
    <p:extLst>
      <p:ext uri="{BB962C8B-B14F-4D97-AF65-F5344CB8AC3E}">
        <p14:creationId xmlns:p14="http://schemas.microsoft.com/office/powerpoint/2010/main" val="2482236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FB149-78C7-BFB5-527D-195955A98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Review Self-Study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BA460-1116-7F38-E0DA-BDFFA77B6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60843"/>
            <a:ext cx="7886700" cy="4816121"/>
          </a:xfrm>
        </p:spPr>
        <p:txBody>
          <a:bodyPr/>
          <a:lstStyle/>
          <a:p>
            <a:endParaRPr lang="en-GB"/>
          </a:p>
          <a:p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 – categorise the words.</a:t>
            </a:r>
          </a:p>
          <a:p>
            <a:r>
              <a:rPr lang="en-GB">
                <a:hlinkClick r:id="rId2"/>
              </a:rPr>
              <a:t>https://wordwall.net/play/59242/687/561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R&amp;W e-book page 136. </a:t>
            </a:r>
          </a:p>
          <a:p>
            <a:r>
              <a:rPr lang="en-GB"/>
              <a:t>Discuss your ideas with your group.</a:t>
            </a:r>
          </a:p>
        </p:txBody>
      </p:sp>
    </p:spTree>
    <p:extLst>
      <p:ext uri="{BB962C8B-B14F-4D97-AF65-F5344CB8AC3E}">
        <p14:creationId xmlns:p14="http://schemas.microsoft.com/office/powerpoint/2010/main" val="2527944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5EE25-A36B-4551-71C1-CBBE48E4A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would you have done if…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D7141-6510-2AB2-FB84-A32A59E03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2240"/>
            <a:ext cx="10515600" cy="4764723"/>
          </a:xfrm>
        </p:spPr>
        <p:txBody>
          <a:bodyPr/>
          <a:lstStyle/>
          <a:p>
            <a:r>
              <a:rPr lang="en-GB"/>
              <a:t>You had failed your final exams?</a:t>
            </a:r>
          </a:p>
          <a:p>
            <a:endParaRPr lang="en-GB"/>
          </a:p>
          <a:p>
            <a:r>
              <a:rPr lang="en-GB"/>
              <a:t>You had missed your flight to the UK?</a:t>
            </a:r>
          </a:p>
          <a:p>
            <a:endParaRPr lang="en-GB"/>
          </a:p>
          <a:p>
            <a:r>
              <a:rPr lang="en-GB"/>
              <a:t>You had won a lot of money before you came to the UK?</a:t>
            </a:r>
          </a:p>
          <a:p>
            <a:endParaRPr lang="en-GB"/>
          </a:p>
          <a:p>
            <a:r>
              <a:rPr lang="en-GB"/>
              <a:t>Someone you knew had copied your work to pass an English exam?</a:t>
            </a:r>
          </a:p>
        </p:txBody>
      </p:sp>
    </p:spTree>
    <p:extLst>
      <p:ext uri="{BB962C8B-B14F-4D97-AF65-F5344CB8AC3E}">
        <p14:creationId xmlns:p14="http://schemas.microsoft.com/office/powerpoint/2010/main" val="4147461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BA435-40E0-1F9A-8DE4-94EB8915D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Conditionals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3CB520-5F71-7049-FE10-A2FE54DEA4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1" y="930537"/>
            <a:ext cx="3808879" cy="5246427"/>
          </a:xfrm>
        </p:spPr>
        <p:txBody>
          <a:bodyPr/>
          <a:lstStyle/>
          <a:p>
            <a:r>
              <a:rPr lang="en-GB" sz="2200"/>
              <a:t>If/When people save water, there is enough for everyone.</a:t>
            </a:r>
          </a:p>
          <a:p>
            <a:endParaRPr lang="en-GB" sz="800"/>
          </a:p>
          <a:p>
            <a:r>
              <a:rPr lang="en-GB" sz="2200"/>
              <a:t>If people save water, there will be enough for everyone.</a:t>
            </a:r>
            <a:endParaRPr lang="en-GB" sz="1200"/>
          </a:p>
          <a:p>
            <a:r>
              <a:rPr lang="en-GB" sz="2200"/>
              <a:t>If people saved water, there would be enough for everyone.</a:t>
            </a:r>
          </a:p>
          <a:p>
            <a:endParaRPr lang="en-GB" sz="1800"/>
          </a:p>
          <a:p>
            <a:r>
              <a:rPr lang="en-GB" sz="2200">
                <a:solidFill>
                  <a:srgbClr val="FF0000"/>
                </a:solidFill>
              </a:rPr>
              <a:t>If people had saved water, there would have been enough for everyone.</a:t>
            </a:r>
          </a:p>
          <a:p>
            <a:r>
              <a:rPr lang="en-GB" sz="2200">
                <a:solidFill>
                  <a:srgbClr val="92D050"/>
                </a:solidFill>
              </a:rPr>
              <a:t>If people hadn’t saved water, there wouldn’t have been enough for everyone</a:t>
            </a:r>
          </a:p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A8473-F6E9-1CD5-D92C-80AFA16F30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989705"/>
            <a:ext cx="3943350" cy="5187259"/>
          </a:xfrm>
        </p:spPr>
        <p:txBody>
          <a:bodyPr/>
          <a:lstStyle/>
          <a:p>
            <a:r>
              <a:rPr lang="en-GB" sz="2400"/>
              <a:t>0 Conditional – expresses a fact</a:t>
            </a:r>
          </a:p>
          <a:p>
            <a:pPr marL="0" indent="0">
              <a:buNone/>
            </a:pPr>
            <a:endParaRPr lang="en-GB" sz="800"/>
          </a:p>
          <a:p>
            <a:r>
              <a:rPr lang="en-GB" sz="2400"/>
              <a:t>1</a:t>
            </a:r>
            <a:r>
              <a:rPr lang="en-GB" sz="2400" baseline="30000"/>
              <a:t>st</a:t>
            </a:r>
            <a:r>
              <a:rPr lang="en-GB" sz="2400"/>
              <a:t> Conditional  - Expresses possibility</a:t>
            </a:r>
          </a:p>
          <a:p>
            <a:endParaRPr lang="en-GB" sz="800"/>
          </a:p>
          <a:p>
            <a:r>
              <a:rPr lang="en-GB" sz="2400"/>
              <a:t>2</a:t>
            </a:r>
            <a:r>
              <a:rPr lang="en-GB" sz="2400" baseline="30000"/>
              <a:t>nd</a:t>
            </a:r>
            <a:r>
              <a:rPr lang="en-GB" sz="2400"/>
              <a:t> Conditional – expresses an imaginary/unreal situation</a:t>
            </a:r>
          </a:p>
          <a:p>
            <a:endParaRPr lang="en-GB" sz="2400"/>
          </a:p>
          <a:p>
            <a:r>
              <a:rPr lang="en-GB" sz="2400"/>
              <a:t>3</a:t>
            </a:r>
            <a:r>
              <a:rPr lang="en-GB" sz="2400" baseline="30000"/>
              <a:t>rd</a:t>
            </a:r>
            <a:r>
              <a:rPr lang="en-GB" sz="2400"/>
              <a:t> Conditional – Expresses </a:t>
            </a:r>
            <a:r>
              <a:rPr lang="en-GB" sz="2400">
                <a:solidFill>
                  <a:srgbClr val="FF0000"/>
                </a:solidFill>
              </a:rPr>
              <a:t>Regret</a:t>
            </a:r>
            <a:r>
              <a:rPr lang="en-GB" sz="2400"/>
              <a:t> or </a:t>
            </a:r>
            <a:r>
              <a:rPr lang="en-GB" sz="2400">
                <a:solidFill>
                  <a:srgbClr val="92D050"/>
                </a:solidFill>
              </a:rPr>
              <a:t>Relief</a:t>
            </a:r>
          </a:p>
        </p:txBody>
      </p:sp>
    </p:spTree>
    <p:extLst>
      <p:ext uri="{BB962C8B-B14F-4D97-AF65-F5344CB8AC3E}">
        <p14:creationId xmlns:p14="http://schemas.microsoft.com/office/powerpoint/2010/main" val="204289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5FE4B-9597-B025-E892-B06B45CD7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Take a 2-hour lunch break!</a:t>
            </a:r>
          </a:p>
        </p:txBody>
      </p:sp>
      <p:pic>
        <p:nvPicPr>
          <p:cNvPr id="9" name="Content Placeholder 8" descr="A plate of food on a table&#10;&#10;Description automatically generated">
            <a:extLst>
              <a:ext uri="{FF2B5EF4-FFF2-40B4-BE49-F238E27FC236}">
                <a16:creationId xmlns:a16="http://schemas.microsoft.com/office/drawing/2014/main" id="{1F2698A5-170F-205E-ADB0-E06737F40B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95108" y="1253331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2329278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1D7A6-6B5C-BDB3-55BC-40347AE32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If we hadn’t had a 2-hour lunch break…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6521F-D06D-6ED5-2EB9-5EA02896E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Regret?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We wouldn’t have had to finish our afternoon class so late! </a:t>
            </a:r>
          </a:p>
          <a:p>
            <a:endParaRPr lang="en-GB"/>
          </a:p>
          <a:p>
            <a:r>
              <a:rPr lang="en-GB"/>
              <a:t>Relief?</a:t>
            </a:r>
          </a:p>
          <a:p>
            <a:endParaRPr lang="en-GB"/>
          </a:p>
          <a:p>
            <a:r>
              <a:rPr lang="en-GB"/>
              <a:t>We wouldn’t have had time to cook a delicious lunch.</a:t>
            </a:r>
          </a:p>
        </p:txBody>
      </p:sp>
    </p:spTree>
    <p:extLst>
      <p:ext uri="{BB962C8B-B14F-4D97-AF65-F5344CB8AC3E}">
        <p14:creationId xmlns:p14="http://schemas.microsoft.com/office/powerpoint/2010/main" val="71000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BA435-40E0-1F9A-8DE4-94EB8915D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The 3</a:t>
            </a:r>
            <a:r>
              <a:rPr lang="en-GB" b="1" baseline="30000">
                <a:solidFill>
                  <a:srgbClr val="002060"/>
                </a:solidFill>
              </a:rPr>
              <a:t>rd</a:t>
            </a:r>
            <a:r>
              <a:rPr lang="en-GB" b="1">
                <a:solidFill>
                  <a:srgbClr val="002060"/>
                </a:solidFill>
              </a:rPr>
              <a:t> Conditional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3CB520-5F71-7049-FE10-A2FE54DEA4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52651" y="930537"/>
            <a:ext cx="3808879" cy="5246427"/>
          </a:xfrm>
        </p:spPr>
        <p:txBody>
          <a:bodyPr/>
          <a:lstStyle/>
          <a:p>
            <a:r>
              <a:rPr lang="en-GB" sz="2200"/>
              <a:t>If/When people</a:t>
            </a:r>
            <a:r>
              <a:rPr lang="en-GB" sz="2200">
                <a:highlight>
                  <a:srgbClr val="FFFF00"/>
                </a:highlight>
              </a:rPr>
              <a:t> save</a:t>
            </a:r>
            <a:r>
              <a:rPr lang="en-GB" sz="2200"/>
              <a:t> water, there</a:t>
            </a:r>
            <a:r>
              <a:rPr lang="en-GB" sz="2200">
                <a:highlight>
                  <a:srgbClr val="FFFF00"/>
                </a:highlight>
              </a:rPr>
              <a:t> is</a:t>
            </a:r>
            <a:r>
              <a:rPr lang="en-GB" sz="2200"/>
              <a:t> enough for everyone.</a:t>
            </a:r>
          </a:p>
          <a:p>
            <a:endParaRPr lang="en-GB" sz="800"/>
          </a:p>
          <a:p>
            <a:r>
              <a:rPr lang="en-GB" sz="2200"/>
              <a:t>If people </a:t>
            </a:r>
            <a:r>
              <a:rPr lang="en-GB" sz="2200">
                <a:highlight>
                  <a:srgbClr val="FFFF00"/>
                </a:highlight>
              </a:rPr>
              <a:t>save</a:t>
            </a:r>
            <a:r>
              <a:rPr lang="en-GB" sz="2200"/>
              <a:t> water, there </a:t>
            </a:r>
            <a:r>
              <a:rPr lang="en-GB" sz="2200">
                <a:highlight>
                  <a:srgbClr val="FFFF00"/>
                </a:highlight>
              </a:rPr>
              <a:t>will be</a:t>
            </a:r>
            <a:r>
              <a:rPr lang="en-GB" sz="2200"/>
              <a:t> enough for everyone.</a:t>
            </a:r>
            <a:endParaRPr lang="en-GB" sz="1200"/>
          </a:p>
          <a:p>
            <a:r>
              <a:rPr lang="en-GB" sz="2200"/>
              <a:t>If people </a:t>
            </a:r>
            <a:r>
              <a:rPr lang="en-GB" sz="2200">
                <a:highlight>
                  <a:srgbClr val="FFFF00"/>
                </a:highlight>
              </a:rPr>
              <a:t>saved </a:t>
            </a:r>
            <a:r>
              <a:rPr lang="en-GB" sz="2200"/>
              <a:t>water, there </a:t>
            </a:r>
            <a:r>
              <a:rPr lang="en-GB" sz="2200">
                <a:highlight>
                  <a:srgbClr val="FFFF00"/>
                </a:highlight>
              </a:rPr>
              <a:t>would be</a:t>
            </a:r>
            <a:r>
              <a:rPr lang="en-GB" sz="2200"/>
              <a:t> enough for everyone.</a:t>
            </a:r>
          </a:p>
          <a:p>
            <a:endParaRPr lang="en-GB" sz="1800"/>
          </a:p>
          <a:p>
            <a:r>
              <a:rPr lang="en-GB" sz="2200"/>
              <a:t>If people </a:t>
            </a:r>
            <a:r>
              <a:rPr lang="en-GB" sz="2200">
                <a:highlight>
                  <a:srgbClr val="FFFF00"/>
                </a:highlight>
              </a:rPr>
              <a:t>had saved</a:t>
            </a:r>
            <a:r>
              <a:rPr lang="en-GB" sz="2200"/>
              <a:t> water, there </a:t>
            </a:r>
            <a:r>
              <a:rPr lang="en-GB" sz="2200">
                <a:highlight>
                  <a:srgbClr val="FFFF00"/>
                </a:highlight>
              </a:rPr>
              <a:t>would have been</a:t>
            </a:r>
            <a:r>
              <a:rPr lang="en-GB" sz="2200"/>
              <a:t> enough for everyone.</a:t>
            </a:r>
          </a:p>
          <a:p>
            <a:r>
              <a:rPr lang="en-GB" sz="2200"/>
              <a:t>If people </a:t>
            </a:r>
            <a:r>
              <a:rPr lang="en-GB" sz="2200">
                <a:highlight>
                  <a:srgbClr val="FFFF00"/>
                </a:highlight>
              </a:rPr>
              <a:t>hadn’t saved</a:t>
            </a:r>
            <a:r>
              <a:rPr lang="en-GB" sz="2200"/>
              <a:t> water, there </a:t>
            </a:r>
            <a:r>
              <a:rPr lang="en-GB" sz="2200">
                <a:highlight>
                  <a:srgbClr val="FFFF00"/>
                </a:highlight>
              </a:rPr>
              <a:t>wouldn’t have been</a:t>
            </a:r>
            <a:r>
              <a:rPr lang="en-GB" sz="2200"/>
              <a:t> enough for everyone</a:t>
            </a:r>
          </a:p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FA8473-F6E9-1CD5-D92C-80AFA16F30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989705"/>
            <a:ext cx="3943350" cy="5187259"/>
          </a:xfrm>
        </p:spPr>
        <p:txBody>
          <a:bodyPr/>
          <a:lstStyle/>
          <a:p>
            <a:r>
              <a:rPr lang="en-GB" sz="2400"/>
              <a:t>0 Conditional – expresses a fact</a:t>
            </a:r>
          </a:p>
          <a:p>
            <a:pPr marL="0" indent="0">
              <a:buNone/>
            </a:pPr>
            <a:endParaRPr lang="en-GB" sz="800"/>
          </a:p>
          <a:p>
            <a:r>
              <a:rPr lang="en-GB" sz="2400"/>
              <a:t>1</a:t>
            </a:r>
            <a:r>
              <a:rPr lang="en-GB" sz="2400" baseline="30000"/>
              <a:t>st</a:t>
            </a:r>
            <a:r>
              <a:rPr lang="en-GB" sz="2400"/>
              <a:t> Conditional  - Expresses possibility</a:t>
            </a:r>
          </a:p>
          <a:p>
            <a:endParaRPr lang="en-GB" sz="800"/>
          </a:p>
          <a:p>
            <a:r>
              <a:rPr lang="en-GB" sz="2400"/>
              <a:t>2</a:t>
            </a:r>
            <a:r>
              <a:rPr lang="en-GB" sz="2400" baseline="30000"/>
              <a:t>nd</a:t>
            </a:r>
            <a:r>
              <a:rPr lang="en-GB" sz="2400"/>
              <a:t> Conditional – expresses an imaginary/unreal situation</a:t>
            </a:r>
          </a:p>
          <a:p>
            <a:endParaRPr lang="en-GB" sz="2400"/>
          </a:p>
          <a:p>
            <a:r>
              <a:rPr lang="en-GB" sz="2400"/>
              <a:t>3</a:t>
            </a:r>
            <a:r>
              <a:rPr lang="en-GB" sz="2400" baseline="30000"/>
              <a:t>rd</a:t>
            </a:r>
            <a:r>
              <a:rPr lang="en-GB" sz="2400"/>
              <a:t> Conditional – Expresses Regret or Relief</a:t>
            </a:r>
          </a:p>
        </p:txBody>
      </p:sp>
    </p:spTree>
    <p:extLst>
      <p:ext uri="{BB962C8B-B14F-4D97-AF65-F5344CB8AC3E}">
        <p14:creationId xmlns:p14="http://schemas.microsoft.com/office/powerpoint/2010/main" val="3642717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47181-86BF-EC4E-AEDF-2AF3E6270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Unreal Conditionals in the Past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791B2-4EB4-014A-829C-A0D9A5ECD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Use to express </a:t>
            </a:r>
            <a:r>
              <a:rPr lang="en-GB">
                <a:solidFill>
                  <a:srgbClr val="0070C0"/>
                </a:solidFill>
              </a:rPr>
              <a:t>Regrets</a:t>
            </a:r>
            <a:r>
              <a:rPr lang="en-GB"/>
              <a:t> and </a:t>
            </a:r>
            <a:r>
              <a:rPr lang="en-GB">
                <a:solidFill>
                  <a:srgbClr val="7030A0"/>
                </a:solidFill>
              </a:rPr>
              <a:t>Relief</a:t>
            </a:r>
          </a:p>
          <a:p>
            <a:endParaRPr lang="en-GB"/>
          </a:p>
          <a:p>
            <a:r>
              <a:rPr lang="en-GB"/>
              <a:t>If I had saved water, I would have helped to save the planet.</a:t>
            </a:r>
          </a:p>
          <a:p>
            <a:r>
              <a:rPr lang="en-GB"/>
              <a:t>If I hadn’t saved water, I wouldn’t have helped to save the planet.</a:t>
            </a:r>
          </a:p>
          <a:p>
            <a:endParaRPr lang="en-GB"/>
          </a:p>
          <a:p>
            <a:pPr marL="0" indent="0" algn="ctr">
              <a:buNone/>
            </a:pPr>
            <a:r>
              <a:rPr lang="en-GB" b="1"/>
              <a:t>If + past perfect / would + present perfect. </a:t>
            </a:r>
          </a:p>
          <a:p>
            <a:endParaRPr lang="en-GB"/>
          </a:p>
          <a:p>
            <a:pPr marL="0" indent="0">
              <a:buNone/>
            </a:pPr>
            <a:r>
              <a:rPr lang="en-GB">
                <a:solidFill>
                  <a:srgbClr val="0070C0"/>
                </a:solidFill>
              </a:rPr>
              <a:t>Regrets</a:t>
            </a:r>
            <a:r>
              <a:rPr lang="en-GB"/>
              <a:t>: It did/didn’t happen, but I wish it had/ hadn’t.</a:t>
            </a:r>
          </a:p>
          <a:p>
            <a:pPr marL="0" indent="0">
              <a:buNone/>
            </a:pPr>
            <a:r>
              <a:rPr lang="en-GB">
                <a:solidFill>
                  <a:srgbClr val="7030A0"/>
                </a:solidFill>
              </a:rPr>
              <a:t>Relief</a:t>
            </a:r>
            <a:r>
              <a:rPr lang="en-GB"/>
              <a:t>: It did/didn’t happen, thank goodness!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27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D5883-EC75-4B41-8503-C6EFC713D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Did you….?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905316-3525-1146-B457-84F77B592D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9696" y="1417639"/>
            <a:ext cx="4896544" cy="3364738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94F9EA2-874E-5F42-96E8-22BEE63335EB}"/>
              </a:ext>
            </a:extLst>
          </p:cNvPr>
          <p:cNvSpPr/>
          <p:nvPr/>
        </p:nvSpPr>
        <p:spPr>
          <a:xfrm rot="10800000" flipV="1">
            <a:off x="1981200" y="4750115"/>
            <a:ext cx="8229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/>
            <a:r>
              <a:rPr lang="en-GB" sz="1400">
                <a:solidFill>
                  <a:prstClr val="black"/>
                </a:solidFill>
                <a:latin typeface="Calibri" panose="020F0502020204030204"/>
                <a:hlinkClick r:id="rId3"/>
              </a:rPr>
              <a:t>https://www.foodnavigator-asia.com/Article/2022/05/02/south-korea-further-tightens-conditions-for-food-packaging-to-be-accepted-as-recyclable</a:t>
            </a:r>
            <a:r>
              <a:rPr lang="en-GB" sz="1400">
                <a:solidFill>
                  <a:prstClr val="black"/>
                </a:solidFill>
                <a:latin typeface="Calibri" panose="020F0502020204030204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F142B4-A4C7-8DC8-E4E5-99F60876A116}"/>
              </a:ext>
            </a:extLst>
          </p:cNvPr>
          <p:cNvSpPr txBox="1"/>
          <p:nvPr/>
        </p:nvSpPr>
        <p:spPr>
          <a:xfrm>
            <a:off x="7386320" y="5440361"/>
            <a:ext cx="44445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>
                <a:solidFill>
                  <a:schemeClr val="accent1"/>
                </a:solidFill>
              </a:rPr>
              <a:t>What was the consequence?</a:t>
            </a:r>
            <a:endParaRPr lang="en-GB" sz="2000" b="1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461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D4F71-D49D-B94F-B180-A29A3EF32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1"/>
                </a:solidFill>
              </a:rPr>
              <a:t>Did you….?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9C707-1EF1-BA40-A7AB-D35FBCBA85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>
                <a:hlinkClick r:id="rId2"/>
              </a:rPr>
              <a:t>https://www.theicon.org.uk/water-saving-week-four-ways-your-business-can-save-wa</a:t>
            </a:r>
            <a:r>
              <a:rPr lang="en-GB" sz="1600"/>
              <a:t> </a:t>
            </a:r>
            <a:r>
              <a:rPr lang="en-GB" sz="1600" err="1"/>
              <a:t>ter</a:t>
            </a:r>
            <a:r>
              <a:rPr lang="en-GB" sz="1600"/>
              <a:t>/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98D57F-32A4-6E48-BC16-4898A77CD5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450" y="2107267"/>
            <a:ext cx="6515100" cy="3632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50847-C772-9A1B-CADE-C9E2ACE7D3FF}"/>
              </a:ext>
            </a:extLst>
          </p:cNvPr>
          <p:cNvSpPr txBox="1"/>
          <p:nvPr/>
        </p:nvSpPr>
        <p:spPr>
          <a:xfrm>
            <a:off x="9099550" y="4785360"/>
            <a:ext cx="32979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1"/>
                </a:solidFill>
              </a:rPr>
              <a:t>What was</a:t>
            </a:r>
          </a:p>
          <a:p>
            <a:r>
              <a:rPr lang="en-GB" sz="2800">
                <a:solidFill>
                  <a:schemeClr val="accent1"/>
                </a:solidFill>
              </a:rPr>
              <a:t> the consequence?</a:t>
            </a:r>
          </a:p>
        </p:txBody>
      </p:sp>
    </p:spTree>
    <p:extLst>
      <p:ext uri="{BB962C8B-B14F-4D97-AF65-F5344CB8AC3E}">
        <p14:creationId xmlns:p14="http://schemas.microsoft.com/office/powerpoint/2010/main" val="32983247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6EEC8-F601-A446-A21E-2BDFA1810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Did you….?</a:t>
            </a:r>
            <a:br>
              <a:rPr lang="en-GB"/>
            </a:br>
            <a:r>
              <a:rPr lang="en-GB" sz="1300">
                <a:hlinkClick r:id="rId2"/>
              </a:rPr>
              <a:t>https://www.countryliving.com/uk/create/craft/a19861275/how-to-recycle-plastic-alternative-creative-ways/</a:t>
            </a:r>
            <a:r>
              <a:rPr lang="en-GB" sz="1300"/>
              <a:t>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70DF05-CA9D-0847-AC86-2DF96E3938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437" y="1470818"/>
            <a:ext cx="7832726" cy="391636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BF2456D-6919-50AE-0EE6-5DB259B0CB91}"/>
              </a:ext>
            </a:extLst>
          </p:cNvPr>
          <p:cNvSpPr txBox="1"/>
          <p:nvPr/>
        </p:nvSpPr>
        <p:spPr>
          <a:xfrm>
            <a:off x="9555164" y="4348480"/>
            <a:ext cx="28604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1"/>
                </a:solidFill>
              </a:rPr>
              <a:t>What was</a:t>
            </a:r>
          </a:p>
          <a:p>
            <a:r>
              <a:rPr lang="en-GB" sz="2800">
                <a:solidFill>
                  <a:schemeClr val="accent1"/>
                </a:solidFill>
              </a:rPr>
              <a:t> the consequence?</a:t>
            </a:r>
          </a:p>
        </p:txBody>
      </p:sp>
    </p:spTree>
    <p:extLst>
      <p:ext uri="{BB962C8B-B14F-4D97-AF65-F5344CB8AC3E}">
        <p14:creationId xmlns:p14="http://schemas.microsoft.com/office/powerpoint/2010/main" val="26373940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CE9A0-BE5C-7A49-8CE5-380F4A9D6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1"/>
                </a:solidFill>
              </a:rPr>
              <a:t>Did you….?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4FA3F-B08D-B041-99FC-CF217DA4B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>
                <a:hlinkClick r:id="rId2"/>
              </a:rPr>
              <a:t>https://www.dailysabah.com/opinion/op-ed/do-something-for-humanity-plant-a-tree-in-your-lifetime</a:t>
            </a:r>
            <a:r>
              <a:rPr lang="en-GB" sz="140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16454E-5C82-5B4B-8371-59FEC94219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9960" y="1577619"/>
            <a:ext cx="5292080" cy="35280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3AFF08-BECB-FB78-E549-1E9B3BAF74C0}"/>
              </a:ext>
            </a:extLst>
          </p:cNvPr>
          <p:cNvSpPr txBox="1"/>
          <p:nvPr/>
        </p:nvSpPr>
        <p:spPr>
          <a:xfrm>
            <a:off x="8981440" y="4886960"/>
            <a:ext cx="34582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chemeClr val="accent1"/>
                </a:solidFill>
              </a:rPr>
              <a:t>What was the consequence?</a:t>
            </a:r>
          </a:p>
        </p:txBody>
      </p:sp>
    </p:spTree>
    <p:extLst>
      <p:ext uri="{BB962C8B-B14F-4D97-AF65-F5344CB8AC3E}">
        <p14:creationId xmlns:p14="http://schemas.microsoft.com/office/powerpoint/2010/main" val="31022274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44EA4-A5CA-2EFF-902B-070F78C79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14FCD-F973-BE35-D45B-1D6FD85A0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R&amp;W e-book page  148</a:t>
            </a:r>
          </a:p>
          <a:p>
            <a:endParaRPr lang="en-GB"/>
          </a:p>
          <a:p>
            <a:r>
              <a:rPr lang="en-GB"/>
              <a:t>Study the grammar box, then complete exercises 1 &amp; 2 &amp; 3.</a:t>
            </a:r>
          </a:p>
          <a:p>
            <a:endParaRPr lang="en-GB"/>
          </a:p>
          <a:p>
            <a:r>
              <a:rPr lang="en-GB"/>
              <a:t>Compare your answers to part 3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22830117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DD431-5CE4-AF32-5063-47893594A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What could have been the consequence?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0140A-F365-207D-DAEC-41CBA05DA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A student wanted to study abroad, so they cheated on their course.</a:t>
            </a:r>
          </a:p>
        </p:txBody>
      </p:sp>
    </p:spTree>
    <p:extLst>
      <p:ext uri="{BB962C8B-B14F-4D97-AF65-F5344CB8AC3E}">
        <p14:creationId xmlns:p14="http://schemas.microsoft.com/office/powerpoint/2010/main" val="20358699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D8654-9C72-1026-FD0F-F2C4C214A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Review Self-Study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71CED-DFDF-80C0-7067-BCCEA47A9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425389"/>
            <a:ext cx="7886700" cy="4751575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hlinkClick r:id="" action="ppaction://noaction"/>
              </a:rPr>
              <a:t>Play Quizlet!</a:t>
            </a:r>
          </a:p>
          <a:p>
            <a:pPr marL="0" indent="0">
              <a:buNone/>
            </a:pPr>
            <a:endParaRPr lang="en-GB">
              <a:hlinkClick r:id="" action="ppaction://noaction"/>
            </a:endParaRPr>
          </a:p>
          <a:p>
            <a:pPr marL="0" indent="0">
              <a:buNone/>
            </a:pPr>
            <a:endParaRPr lang="en-GB">
              <a:hlinkClick r:id="" action="ppaction://noaction"/>
            </a:endParaRPr>
          </a:p>
          <a:p>
            <a:pPr marL="0" indent="0">
              <a:buNone/>
            </a:pPr>
            <a:r>
              <a:rPr lang="en-GB">
                <a:hlinkClick r:id="" action="ppaction://noaction"/>
              </a:rPr>
              <a:t>https://quizlet.com/gb/817909624/legal-words-flash-cards/?i=2waqte&amp;x=1qqt</a:t>
            </a:r>
            <a:r>
              <a:rPr lang="en-GB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128469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93DBA-B1F0-A7BD-3800-A2FA0D4D6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 Talking about the Law </a:t>
            </a:r>
            <a:br>
              <a:rPr lang="en-GB" b="1">
                <a:solidFill>
                  <a:schemeClr val="accent1"/>
                </a:solidFill>
              </a:rPr>
            </a:br>
            <a:endParaRPr lang="en-GB" b="1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47BE8-4B07-994F-606F-D6782C986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hlinkClick r:id="rId2" tooltip="https://create.kahoot.it/details/83dda9af-87a9-4ca6-a259-6a4d19d9d132"/>
            </a:endParaRPr>
          </a:p>
          <a:p>
            <a:endParaRPr lang="en-GB">
              <a:hlinkClick r:id="rId2" tooltip="https://create.kahoot.it/details/83dda9af-87a9-4ca6-a259-6a4d19d9d132"/>
            </a:endParaRPr>
          </a:p>
          <a:p>
            <a:endParaRPr lang="en-GB">
              <a:hlinkClick r:id="rId2" tooltip="https://create.kahoot.it/details/83dda9af-87a9-4ca6-a259-6a4d19d9d132"/>
            </a:endParaRPr>
          </a:p>
          <a:p>
            <a:r>
              <a:rPr lang="en-GB">
                <a:hlinkClick r:id="rId2" tooltip="https://create.kahoot.it/details/83dda9af-87a9-4ca6-a259-6a4d19d9d132"/>
              </a:rPr>
              <a:t>Legal Vocabulary - Details - Kahoot!</a:t>
            </a:r>
            <a:r>
              <a:rPr lang="en-GB"/>
              <a:t>  </a:t>
            </a:r>
          </a:p>
        </p:txBody>
      </p:sp>
    </p:spTree>
    <p:extLst>
      <p:ext uri="{BB962C8B-B14F-4D97-AF65-F5344CB8AC3E}">
        <p14:creationId xmlns:p14="http://schemas.microsoft.com/office/powerpoint/2010/main" val="40515237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32728-A003-EE3C-3602-9291221EB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02441-3D9D-C077-6A41-6C800F736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4320"/>
            <a:ext cx="10515600" cy="4632643"/>
          </a:xfrm>
        </p:spPr>
        <p:txBody>
          <a:bodyPr>
            <a:normAutofit fontScale="92500" lnSpcReduction="10000"/>
          </a:bodyPr>
          <a:lstStyle/>
          <a:p>
            <a:endParaRPr lang="en-GB"/>
          </a:p>
          <a:p>
            <a:r>
              <a:rPr lang="en-GB"/>
              <a:t>Vocabulary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Review language of cyber-crime and law – in both workbooks, Unit 8.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Grammar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R&amp;W workbook, Unit 8 – Review the unreal conditional in the past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Reading Practice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R&amp;W e-book,</a:t>
            </a:r>
            <a:r>
              <a:rPr lang="en-GB" b="1"/>
              <a:t> </a:t>
            </a:r>
            <a:r>
              <a:rPr lang="en-GB"/>
              <a:t>page 140-143.</a:t>
            </a:r>
          </a:p>
          <a:p>
            <a:pPr marL="0" indent="0">
              <a:buNone/>
            </a:pP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96833113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778</Words>
  <Application>Microsoft Office PowerPoint</Application>
  <PresentationFormat>Widescreen</PresentationFormat>
  <Paragraphs>159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Aptos</vt:lpstr>
      <vt:lpstr>Aptos Display</vt:lpstr>
      <vt:lpstr>Arial</vt:lpstr>
      <vt:lpstr>Calibri</vt:lpstr>
      <vt:lpstr>Sub Title 1</vt:lpstr>
      <vt:lpstr>Text 1</vt:lpstr>
      <vt:lpstr>1_Office Theme</vt:lpstr>
      <vt:lpstr>  WEEK 9/5   Day Three   Sessions One &amp; Two</vt:lpstr>
      <vt:lpstr>Wednesday</vt:lpstr>
      <vt:lpstr>PowerPoint Presentation</vt:lpstr>
      <vt:lpstr>Right or Wrong?</vt:lpstr>
      <vt:lpstr>Same or Different?</vt:lpstr>
      <vt:lpstr>Right or Wrong?</vt:lpstr>
      <vt:lpstr>Review Self-Study Vocabulary</vt:lpstr>
      <vt:lpstr>What would you have done if…</vt:lpstr>
      <vt:lpstr>Conditionals</vt:lpstr>
      <vt:lpstr>Take a 2-hour lunch break!</vt:lpstr>
      <vt:lpstr>If we hadn’t had a 2-hour lunch break…</vt:lpstr>
      <vt:lpstr>The 3rd Conditional</vt:lpstr>
      <vt:lpstr>Unreal Conditionals in the Past</vt:lpstr>
      <vt:lpstr>Did you….?</vt:lpstr>
      <vt:lpstr>Did you….?</vt:lpstr>
      <vt:lpstr>Did you….? https://www.countryliving.com/uk/create/craft/a19861275/how-to-recycle-plastic-alternative-creative-ways/ </vt:lpstr>
      <vt:lpstr>Did you….?</vt:lpstr>
      <vt:lpstr>Practice</vt:lpstr>
      <vt:lpstr>What could have been the consequence?</vt:lpstr>
      <vt:lpstr>Review Self-Study Vocabulary</vt:lpstr>
      <vt:lpstr> Talking about the Law  </vt:lpstr>
      <vt:lpstr>Self-Study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WEEK 9/5   Day Three   Session One</dc:title>
  <dc:creator>Stephanie Bradley</dc:creator>
  <cp:lastModifiedBy>Stephanie Bradley</cp:lastModifiedBy>
  <cp:revision>1</cp:revision>
  <dcterms:created xsi:type="dcterms:W3CDTF">2024-09-03T18:07:02Z</dcterms:created>
  <dcterms:modified xsi:type="dcterms:W3CDTF">2024-09-04T15:59:50Z</dcterms:modified>
</cp:coreProperties>
</file>