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2" r:id="rId1"/>
  </p:sldMasterIdLst>
  <p:notesMasterIdLst>
    <p:notesMasterId r:id="rId7"/>
  </p:notesMasterIdLst>
  <p:sldIdLst>
    <p:sldId id="256" r:id="rId2"/>
    <p:sldId id="259" r:id="rId3"/>
    <p:sldId id="260" r:id="rId4"/>
    <p:sldId id="263" r:id="rId5"/>
    <p:sldId id="262"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604E5D-683D-4FC5-BB78-EE637A5D8E80}" v="2" dt="2023-01-23T16:56:49.3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5490" autoAdjust="0"/>
  </p:normalViewPr>
  <p:slideViewPr>
    <p:cSldViewPr snapToGrid="0">
      <p:cViewPr varScale="1">
        <p:scale>
          <a:sx n="54" d="100"/>
          <a:sy n="54" d="100"/>
        </p:scale>
        <p:origin x="1810" y="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 dodo" userId="9657adf63f7cb373" providerId="LiveId" clId="{79DD74FB-3303-4D3E-9FB6-A6B8830CE636}"/>
    <pc:docChg chg="undo custSel modSld">
      <pc:chgData name="nat dodo" userId="9657adf63f7cb373" providerId="LiveId" clId="{79DD74FB-3303-4D3E-9FB6-A6B8830CE636}" dt="2022-02-06T22:54:11.096" v="97"/>
      <pc:docMkLst>
        <pc:docMk/>
      </pc:docMkLst>
      <pc:sldChg chg="addSp delSp modSp modTransition modAnim modNotesTx">
        <pc:chgData name="nat dodo" userId="9657adf63f7cb373" providerId="LiveId" clId="{79DD74FB-3303-4D3E-9FB6-A6B8830CE636}" dt="2022-02-06T22:37:11.661" v="78"/>
        <pc:sldMkLst>
          <pc:docMk/>
          <pc:sldMk cId="2268318217" sldId="256"/>
        </pc:sldMkLst>
        <pc:picChg chg="add del mod">
          <ac:chgData name="nat dodo" userId="9657adf63f7cb373" providerId="LiveId" clId="{79DD74FB-3303-4D3E-9FB6-A6B8830CE636}" dt="2022-02-06T22:08:30.488" v="51"/>
          <ac:picMkLst>
            <pc:docMk/>
            <pc:sldMk cId="2268318217" sldId="256"/>
            <ac:picMk id="2" creationId="{31E16110-40D6-4477-9A0F-47DF508D5DF5}"/>
          </ac:picMkLst>
        </pc:picChg>
        <pc:picChg chg="add del mod">
          <ac:chgData name="nat dodo" userId="9657adf63f7cb373" providerId="LiveId" clId="{79DD74FB-3303-4D3E-9FB6-A6B8830CE636}" dt="2022-02-06T22:12:54.050" v="53"/>
          <ac:picMkLst>
            <pc:docMk/>
            <pc:sldMk cId="2268318217" sldId="256"/>
            <ac:picMk id="4" creationId="{FD2D10B4-DF4B-436E-959A-264639BE94AD}"/>
          </ac:picMkLst>
        </pc:picChg>
        <pc:picChg chg="add del mod">
          <ac:chgData name="nat dodo" userId="9657adf63f7cb373" providerId="LiveId" clId="{79DD74FB-3303-4D3E-9FB6-A6B8830CE636}" dt="2022-02-06T22:15:06.371" v="55"/>
          <ac:picMkLst>
            <pc:docMk/>
            <pc:sldMk cId="2268318217" sldId="256"/>
            <ac:picMk id="6" creationId="{7B75A704-B1F8-4CB4-A820-DEF3BB82599D}"/>
          </ac:picMkLst>
        </pc:picChg>
        <pc:picChg chg="add del mod">
          <ac:chgData name="nat dodo" userId="9657adf63f7cb373" providerId="LiveId" clId="{79DD74FB-3303-4D3E-9FB6-A6B8830CE636}" dt="2022-02-06T21:48:13.996" v="13"/>
          <ac:picMkLst>
            <pc:docMk/>
            <pc:sldMk cId="2268318217" sldId="256"/>
            <ac:picMk id="9" creationId="{570A2EC4-98B1-42F5-A7FB-0B9A4F80EDD8}"/>
          </ac:picMkLst>
        </pc:picChg>
        <pc:picChg chg="add del mod">
          <ac:chgData name="nat dodo" userId="9657adf63f7cb373" providerId="LiveId" clId="{79DD74FB-3303-4D3E-9FB6-A6B8830CE636}" dt="2022-02-06T22:18:40.816" v="63"/>
          <ac:picMkLst>
            <pc:docMk/>
            <pc:sldMk cId="2268318217" sldId="256"/>
            <ac:picMk id="9" creationId="{963E4F01-6A5D-4953-A3C9-5FECC3A6FDAA}"/>
          </ac:picMkLst>
        </pc:picChg>
        <pc:picChg chg="add del mod">
          <ac:chgData name="nat dodo" userId="9657adf63f7cb373" providerId="LiveId" clId="{79DD74FB-3303-4D3E-9FB6-A6B8830CE636}" dt="2022-02-06T22:07:09.722" v="50"/>
          <ac:picMkLst>
            <pc:docMk/>
            <pc:sldMk cId="2268318217" sldId="256"/>
            <ac:picMk id="10" creationId="{1992BE1D-C966-40D6-BEE8-F62C57A6B7C3}"/>
          </ac:picMkLst>
        </pc:picChg>
        <pc:picChg chg="add del mod">
          <ac:chgData name="nat dodo" userId="9657adf63f7cb373" providerId="LiveId" clId="{79DD74FB-3303-4D3E-9FB6-A6B8830CE636}" dt="2022-02-06T22:19:32.896" v="65"/>
          <ac:picMkLst>
            <pc:docMk/>
            <pc:sldMk cId="2268318217" sldId="256"/>
            <ac:picMk id="11" creationId="{FD5B8659-F2B9-4589-A2B4-E9E18598462E}"/>
          </ac:picMkLst>
        </pc:picChg>
        <pc:picChg chg="add del mod">
          <ac:chgData name="nat dodo" userId="9657adf63f7cb373" providerId="LiveId" clId="{79DD74FB-3303-4D3E-9FB6-A6B8830CE636}" dt="2022-02-06T22:20:48.331" v="67"/>
          <ac:picMkLst>
            <pc:docMk/>
            <pc:sldMk cId="2268318217" sldId="256"/>
            <ac:picMk id="12" creationId="{E30818C1-868C-45CC-8F28-45234319A307}"/>
          </ac:picMkLst>
        </pc:picChg>
        <pc:picChg chg="add del mod">
          <ac:chgData name="nat dodo" userId="9657adf63f7cb373" providerId="LiveId" clId="{79DD74FB-3303-4D3E-9FB6-A6B8830CE636}" dt="2022-02-06T22:21:14.490" v="69"/>
          <ac:picMkLst>
            <pc:docMk/>
            <pc:sldMk cId="2268318217" sldId="256"/>
            <ac:picMk id="13" creationId="{AFD8F272-8512-455E-9FC2-B31AF7D4A9B0}"/>
          </ac:picMkLst>
        </pc:picChg>
        <pc:picChg chg="add del mod">
          <ac:chgData name="nat dodo" userId="9657adf63f7cb373" providerId="LiveId" clId="{79DD74FB-3303-4D3E-9FB6-A6B8830CE636}" dt="2022-02-06T22:24:02.453" v="71"/>
          <ac:picMkLst>
            <pc:docMk/>
            <pc:sldMk cId="2268318217" sldId="256"/>
            <ac:picMk id="14" creationId="{F3DA6329-3EAE-4D98-B8CB-33C573E018AB}"/>
          </ac:picMkLst>
        </pc:picChg>
        <pc:picChg chg="add del mod">
          <ac:chgData name="nat dodo" userId="9657adf63f7cb373" providerId="LiveId" clId="{79DD74FB-3303-4D3E-9FB6-A6B8830CE636}" dt="2022-02-06T22:31:08.656" v="75"/>
          <ac:picMkLst>
            <pc:docMk/>
            <pc:sldMk cId="2268318217" sldId="256"/>
            <ac:picMk id="15" creationId="{1D3AECC6-3473-4FBA-A01C-0E97407814B1}"/>
          </ac:picMkLst>
        </pc:picChg>
        <pc:picChg chg="add del mod">
          <ac:chgData name="nat dodo" userId="9657adf63f7cb373" providerId="LiveId" clId="{79DD74FB-3303-4D3E-9FB6-A6B8830CE636}" dt="2022-02-06T22:33:04.927" v="77"/>
          <ac:picMkLst>
            <pc:docMk/>
            <pc:sldMk cId="2268318217" sldId="256"/>
            <ac:picMk id="16" creationId="{98D32AF7-D37F-4E7B-B632-871A70972957}"/>
          </ac:picMkLst>
        </pc:picChg>
        <pc:picChg chg="add mod">
          <ac:chgData name="nat dodo" userId="9657adf63f7cb373" providerId="LiveId" clId="{79DD74FB-3303-4D3E-9FB6-A6B8830CE636}" dt="2022-02-06T22:37:11.661" v="78"/>
          <ac:picMkLst>
            <pc:docMk/>
            <pc:sldMk cId="2268318217" sldId="256"/>
            <ac:picMk id="17" creationId="{2AE448E0-97FA-4F8F-8951-1CC2A23E8E05}"/>
          </ac:picMkLst>
        </pc:picChg>
      </pc:sldChg>
      <pc:sldChg chg="addSp delSp modSp mod modTransition modAnim modNotesTx">
        <pc:chgData name="nat dodo" userId="9657adf63f7cb373" providerId="LiveId" clId="{79DD74FB-3303-4D3E-9FB6-A6B8830CE636}" dt="2022-02-06T22:37:11.661" v="78"/>
        <pc:sldMkLst>
          <pc:docMk/>
          <pc:sldMk cId="3303810365" sldId="259"/>
        </pc:sldMkLst>
        <pc:spChg chg="mod">
          <ac:chgData name="nat dodo" userId="9657adf63f7cb373" providerId="LiveId" clId="{79DD74FB-3303-4D3E-9FB6-A6B8830CE636}" dt="2022-02-06T21:45:54.300" v="2" actId="1076"/>
          <ac:spMkLst>
            <pc:docMk/>
            <pc:sldMk cId="3303810365" sldId="259"/>
            <ac:spMk id="3" creationId="{24D15F0D-2ECD-4BF0-AA64-91771D553719}"/>
          </ac:spMkLst>
        </pc:spChg>
        <pc:spChg chg="mod">
          <ac:chgData name="nat dodo" userId="9657adf63f7cb373" providerId="LiveId" clId="{79DD74FB-3303-4D3E-9FB6-A6B8830CE636}" dt="2022-02-06T21:46:27.660" v="12" actId="20577"/>
          <ac:spMkLst>
            <pc:docMk/>
            <pc:sldMk cId="3303810365" sldId="259"/>
            <ac:spMk id="4" creationId="{5E194AD5-CF8B-42E6-BFE4-EA5BD6C3FA6D}"/>
          </ac:spMkLst>
        </pc:spChg>
        <pc:picChg chg="add del mod">
          <ac:chgData name="nat dodo" userId="9657adf63f7cb373" providerId="LiveId" clId="{79DD74FB-3303-4D3E-9FB6-A6B8830CE636}" dt="2022-02-06T22:08:30.488" v="51"/>
          <ac:picMkLst>
            <pc:docMk/>
            <pc:sldMk cId="3303810365" sldId="259"/>
            <ac:picMk id="7" creationId="{CF384DDD-7C67-4836-928B-8CF237C58D7A}"/>
          </ac:picMkLst>
        </pc:picChg>
        <pc:picChg chg="add del mod">
          <ac:chgData name="nat dodo" userId="9657adf63f7cb373" providerId="LiveId" clId="{79DD74FB-3303-4D3E-9FB6-A6B8830CE636}" dt="2022-02-06T21:45:40.477" v="1"/>
          <ac:picMkLst>
            <pc:docMk/>
            <pc:sldMk cId="3303810365" sldId="259"/>
            <ac:picMk id="7" creationId="{EA54DE9C-CFC2-40F3-85D1-2B7E850234FD}"/>
          </ac:picMkLst>
        </pc:picChg>
        <pc:picChg chg="add del mod">
          <ac:chgData name="nat dodo" userId="9657adf63f7cb373" providerId="LiveId" clId="{79DD74FB-3303-4D3E-9FB6-A6B8830CE636}" dt="2022-02-06T22:07:09.722" v="50"/>
          <ac:picMkLst>
            <pc:docMk/>
            <pc:sldMk cId="3303810365" sldId="259"/>
            <ac:picMk id="8" creationId="{29490CCC-389F-4D51-9DE6-4169031D58B1}"/>
          </ac:picMkLst>
        </pc:picChg>
        <pc:picChg chg="add del mod">
          <ac:chgData name="nat dodo" userId="9657adf63f7cb373" providerId="LiveId" clId="{79DD74FB-3303-4D3E-9FB6-A6B8830CE636}" dt="2022-02-06T22:12:54.050" v="53"/>
          <ac:picMkLst>
            <pc:docMk/>
            <pc:sldMk cId="3303810365" sldId="259"/>
            <ac:picMk id="9" creationId="{712931A9-C9AB-4B93-BBB7-700F76458C0F}"/>
          </ac:picMkLst>
        </pc:picChg>
        <pc:picChg chg="add del mod">
          <ac:chgData name="nat dodo" userId="9657adf63f7cb373" providerId="LiveId" clId="{79DD74FB-3303-4D3E-9FB6-A6B8830CE636}" dt="2022-02-06T22:15:41.378" v="57"/>
          <ac:picMkLst>
            <pc:docMk/>
            <pc:sldMk cId="3303810365" sldId="259"/>
            <ac:picMk id="10" creationId="{3C0D4A6C-CCB6-4394-9F58-E53D1F0C524D}"/>
          </ac:picMkLst>
        </pc:picChg>
        <pc:picChg chg="add del mod">
          <ac:chgData name="nat dodo" userId="9657adf63f7cb373" providerId="LiveId" clId="{79DD74FB-3303-4D3E-9FB6-A6B8830CE636}" dt="2022-02-06T22:16:25.051" v="59"/>
          <ac:picMkLst>
            <pc:docMk/>
            <pc:sldMk cId="3303810365" sldId="259"/>
            <ac:picMk id="11" creationId="{C7221729-4CBF-480E-B02B-663BEBDE1403}"/>
          </ac:picMkLst>
        </pc:picChg>
        <pc:picChg chg="add del mod">
          <ac:chgData name="nat dodo" userId="9657adf63f7cb373" providerId="LiveId" clId="{79DD74FB-3303-4D3E-9FB6-A6B8830CE636}" dt="2022-02-06T22:18:00.567" v="61"/>
          <ac:picMkLst>
            <pc:docMk/>
            <pc:sldMk cId="3303810365" sldId="259"/>
            <ac:picMk id="12" creationId="{7BE93DBC-3138-4483-B342-7C66CB46B0F0}"/>
          </ac:picMkLst>
        </pc:picChg>
        <pc:picChg chg="add del mod">
          <ac:chgData name="nat dodo" userId="9657adf63f7cb373" providerId="LiveId" clId="{79DD74FB-3303-4D3E-9FB6-A6B8830CE636}" dt="2022-02-06T22:18:40.816" v="63"/>
          <ac:picMkLst>
            <pc:docMk/>
            <pc:sldMk cId="3303810365" sldId="259"/>
            <ac:picMk id="13" creationId="{1E62DB3F-3736-4681-BCC4-DFF52F0E23E7}"/>
          </ac:picMkLst>
        </pc:picChg>
        <pc:picChg chg="add del mod">
          <ac:chgData name="nat dodo" userId="9657adf63f7cb373" providerId="LiveId" clId="{79DD74FB-3303-4D3E-9FB6-A6B8830CE636}" dt="2022-02-06T22:19:32.896" v="65"/>
          <ac:picMkLst>
            <pc:docMk/>
            <pc:sldMk cId="3303810365" sldId="259"/>
            <ac:picMk id="14" creationId="{A5FD6897-01D4-4E54-A885-E1DBCC268D43}"/>
          </ac:picMkLst>
        </pc:picChg>
        <pc:picChg chg="add del mod">
          <ac:chgData name="nat dodo" userId="9657adf63f7cb373" providerId="LiveId" clId="{79DD74FB-3303-4D3E-9FB6-A6B8830CE636}" dt="2022-02-06T22:20:48.331" v="67"/>
          <ac:picMkLst>
            <pc:docMk/>
            <pc:sldMk cId="3303810365" sldId="259"/>
            <ac:picMk id="15" creationId="{4BF52218-8D40-4A33-832E-B7D23FAFBD97}"/>
          </ac:picMkLst>
        </pc:picChg>
        <pc:picChg chg="add del mod">
          <ac:chgData name="nat dodo" userId="9657adf63f7cb373" providerId="LiveId" clId="{79DD74FB-3303-4D3E-9FB6-A6B8830CE636}" dt="2022-02-06T22:21:14.490" v="69"/>
          <ac:picMkLst>
            <pc:docMk/>
            <pc:sldMk cId="3303810365" sldId="259"/>
            <ac:picMk id="16" creationId="{53FFD949-D0F7-411E-8B6B-60F55AD20FBB}"/>
          </ac:picMkLst>
        </pc:picChg>
        <pc:picChg chg="add del mod">
          <ac:chgData name="nat dodo" userId="9657adf63f7cb373" providerId="LiveId" clId="{79DD74FB-3303-4D3E-9FB6-A6B8830CE636}" dt="2022-02-06T22:24:02.453" v="71"/>
          <ac:picMkLst>
            <pc:docMk/>
            <pc:sldMk cId="3303810365" sldId="259"/>
            <ac:picMk id="17" creationId="{86FDF1E5-D9F3-48E8-8CAF-58A57C77C645}"/>
          </ac:picMkLst>
        </pc:picChg>
        <pc:picChg chg="add del mod">
          <ac:chgData name="nat dodo" userId="9657adf63f7cb373" providerId="LiveId" clId="{79DD74FB-3303-4D3E-9FB6-A6B8830CE636}" dt="2022-02-06T22:26:15.360" v="73"/>
          <ac:picMkLst>
            <pc:docMk/>
            <pc:sldMk cId="3303810365" sldId="259"/>
            <ac:picMk id="18" creationId="{BF0C1F4D-1CCF-4070-9ABA-8FBE7593BDD4}"/>
          </ac:picMkLst>
        </pc:picChg>
        <pc:picChg chg="add del mod">
          <ac:chgData name="nat dodo" userId="9657adf63f7cb373" providerId="LiveId" clId="{79DD74FB-3303-4D3E-9FB6-A6B8830CE636}" dt="2022-02-06T22:31:08.656" v="75"/>
          <ac:picMkLst>
            <pc:docMk/>
            <pc:sldMk cId="3303810365" sldId="259"/>
            <ac:picMk id="19" creationId="{2CD4D6BF-6E03-4944-94A4-7A7EFB42621C}"/>
          </ac:picMkLst>
        </pc:picChg>
        <pc:picChg chg="add del mod">
          <ac:chgData name="nat dodo" userId="9657adf63f7cb373" providerId="LiveId" clId="{79DD74FB-3303-4D3E-9FB6-A6B8830CE636}" dt="2022-02-06T22:33:04.927" v="77"/>
          <ac:picMkLst>
            <pc:docMk/>
            <pc:sldMk cId="3303810365" sldId="259"/>
            <ac:picMk id="20" creationId="{80B78854-C1F0-4B31-AD34-9287232027D7}"/>
          </ac:picMkLst>
        </pc:picChg>
        <pc:picChg chg="add mod">
          <ac:chgData name="nat dodo" userId="9657adf63f7cb373" providerId="LiveId" clId="{79DD74FB-3303-4D3E-9FB6-A6B8830CE636}" dt="2022-02-06T22:37:11.661" v="78"/>
          <ac:picMkLst>
            <pc:docMk/>
            <pc:sldMk cId="3303810365" sldId="259"/>
            <ac:picMk id="21" creationId="{32BF310E-597C-458B-B0D6-E858D25AF6D5}"/>
          </ac:picMkLst>
        </pc:picChg>
      </pc:sldChg>
      <pc:sldChg chg="addSp delSp modSp modTransition modAnim modNotesTx">
        <pc:chgData name="nat dodo" userId="9657adf63f7cb373" providerId="LiveId" clId="{79DD74FB-3303-4D3E-9FB6-A6B8830CE636}" dt="2022-02-06T22:39:53.634" v="79"/>
        <pc:sldMkLst>
          <pc:docMk/>
          <pc:sldMk cId="471027476" sldId="260"/>
        </pc:sldMkLst>
        <pc:picChg chg="add del mod">
          <ac:chgData name="nat dodo" userId="9657adf63f7cb373" providerId="LiveId" clId="{79DD74FB-3303-4D3E-9FB6-A6B8830CE636}" dt="2022-02-06T22:20:48.331" v="67"/>
          <ac:picMkLst>
            <pc:docMk/>
            <pc:sldMk cId="471027476" sldId="260"/>
            <ac:picMk id="5" creationId="{ECE10D48-E82E-43A1-84AE-DC93A175CCB7}"/>
          </ac:picMkLst>
        </pc:picChg>
        <pc:picChg chg="add del mod">
          <ac:chgData name="nat dodo" userId="9657adf63f7cb373" providerId="LiveId" clId="{79DD74FB-3303-4D3E-9FB6-A6B8830CE636}" dt="2022-02-06T22:21:14.490" v="69"/>
          <ac:picMkLst>
            <pc:docMk/>
            <pc:sldMk cId="471027476" sldId="260"/>
            <ac:picMk id="6" creationId="{554FCF8A-2F09-4FDF-A422-2F9F5DA6E321}"/>
          </ac:picMkLst>
        </pc:picChg>
        <pc:picChg chg="add del mod">
          <ac:chgData name="nat dodo" userId="9657adf63f7cb373" providerId="LiveId" clId="{79DD74FB-3303-4D3E-9FB6-A6B8830CE636}" dt="2022-02-06T22:24:02.453" v="71"/>
          <ac:picMkLst>
            <pc:docMk/>
            <pc:sldMk cId="471027476" sldId="260"/>
            <ac:picMk id="7" creationId="{51CFB80A-C0E4-46BA-BCE7-90A75D4F09C3}"/>
          </ac:picMkLst>
        </pc:picChg>
        <pc:picChg chg="add del mod">
          <ac:chgData name="nat dodo" userId="9657adf63f7cb373" providerId="LiveId" clId="{79DD74FB-3303-4D3E-9FB6-A6B8830CE636}" dt="2022-02-06T22:26:15.360" v="73"/>
          <ac:picMkLst>
            <pc:docMk/>
            <pc:sldMk cId="471027476" sldId="260"/>
            <ac:picMk id="8" creationId="{0F1EE515-E90A-4A10-B988-18DBCE4F4C6A}"/>
          </ac:picMkLst>
        </pc:picChg>
        <pc:picChg chg="add del mod">
          <ac:chgData name="nat dodo" userId="9657adf63f7cb373" providerId="LiveId" clId="{79DD74FB-3303-4D3E-9FB6-A6B8830CE636}" dt="2022-02-06T22:08:30.488" v="51"/>
          <ac:picMkLst>
            <pc:docMk/>
            <pc:sldMk cId="471027476" sldId="260"/>
            <ac:picMk id="9" creationId="{9A644482-1DA0-42FB-99A4-AF523D7627A7}"/>
          </ac:picMkLst>
        </pc:picChg>
        <pc:picChg chg="add del mod">
          <ac:chgData name="nat dodo" userId="9657adf63f7cb373" providerId="LiveId" clId="{79DD74FB-3303-4D3E-9FB6-A6B8830CE636}" dt="2022-02-06T22:31:08.656" v="75"/>
          <ac:picMkLst>
            <pc:docMk/>
            <pc:sldMk cId="471027476" sldId="260"/>
            <ac:picMk id="10" creationId="{3143839C-B37B-4F99-B18E-55DACA035606}"/>
          </ac:picMkLst>
        </pc:picChg>
        <pc:picChg chg="add del mod">
          <ac:chgData name="nat dodo" userId="9657adf63f7cb373" providerId="LiveId" clId="{79DD74FB-3303-4D3E-9FB6-A6B8830CE636}" dt="2022-02-06T22:33:04.927" v="77"/>
          <ac:picMkLst>
            <pc:docMk/>
            <pc:sldMk cId="471027476" sldId="260"/>
            <ac:picMk id="11" creationId="{6FA30A4D-94D8-4932-AF09-0BC0CCC3FE0A}"/>
          </ac:picMkLst>
        </pc:picChg>
        <pc:picChg chg="add del mod">
          <ac:chgData name="nat dodo" userId="9657adf63f7cb373" providerId="LiveId" clId="{79DD74FB-3303-4D3E-9FB6-A6B8830CE636}" dt="2022-02-06T22:39:53.634" v="79"/>
          <ac:picMkLst>
            <pc:docMk/>
            <pc:sldMk cId="471027476" sldId="260"/>
            <ac:picMk id="12" creationId="{A3C29176-8B5C-4EAE-8423-4836E47F7210}"/>
          </ac:picMkLst>
        </pc:picChg>
        <pc:picChg chg="add mod">
          <ac:chgData name="nat dodo" userId="9657adf63f7cb373" providerId="LiveId" clId="{79DD74FB-3303-4D3E-9FB6-A6B8830CE636}" dt="2022-02-06T22:39:53.634" v="79"/>
          <ac:picMkLst>
            <pc:docMk/>
            <pc:sldMk cId="471027476" sldId="260"/>
            <ac:picMk id="13" creationId="{2283ABF9-A3C0-4402-831C-8042076F3BFA}"/>
          </ac:picMkLst>
        </pc:picChg>
      </pc:sldChg>
      <pc:sldChg chg="addSp delSp modSp modTransition modAnim">
        <pc:chgData name="nat dodo" userId="9657adf63f7cb373" providerId="LiveId" clId="{79DD74FB-3303-4D3E-9FB6-A6B8830CE636}" dt="2022-02-06T22:54:11.096" v="97"/>
        <pc:sldMkLst>
          <pc:docMk/>
          <pc:sldMk cId="3694126895" sldId="262"/>
        </pc:sldMkLst>
        <pc:picChg chg="add del mod">
          <ac:chgData name="nat dodo" userId="9657adf63f7cb373" providerId="LiveId" clId="{79DD74FB-3303-4D3E-9FB6-A6B8830CE636}" dt="2022-02-06T22:24:02.453" v="71"/>
          <ac:picMkLst>
            <pc:docMk/>
            <pc:sldMk cId="3694126895" sldId="262"/>
            <ac:picMk id="3" creationId="{BC652002-D1E5-4134-BA66-9884B17F3FCA}"/>
          </ac:picMkLst>
        </pc:picChg>
        <pc:picChg chg="add del mod">
          <ac:chgData name="nat dodo" userId="9657adf63f7cb373" providerId="LiveId" clId="{79DD74FB-3303-4D3E-9FB6-A6B8830CE636}" dt="2022-02-06T22:44:04.873" v="84"/>
          <ac:picMkLst>
            <pc:docMk/>
            <pc:sldMk cId="3694126895" sldId="262"/>
            <ac:picMk id="5" creationId="{ED37FE94-EE9B-401D-A9C8-A6EF433D0625}"/>
          </ac:picMkLst>
        </pc:picChg>
        <pc:picChg chg="add del mod">
          <ac:chgData name="nat dodo" userId="9657adf63f7cb373" providerId="LiveId" clId="{79DD74FB-3303-4D3E-9FB6-A6B8830CE636}" dt="2022-02-06T22:44:32.957" v="86"/>
          <ac:picMkLst>
            <pc:docMk/>
            <pc:sldMk cId="3694126895" sldId="262"/>
            <ac:picMk id="6" creationId="{4144A526-35DF-48A6-93DB-4C54CF02DC19}"/>
          </ac:picMkLst>
        </pc:picChg>
        <pc:picChg chg="add del mod">
          <ac:chgData name="nat dodo" userId="9657adf63f7cb373" providerId="LiveId" clId="{79DD74FB-3303-4D3E-9FB6-A6B8830CE636}" dt="2022-02-06T22:48:50.482" v="89"/>
          <ac:picMkLst>
            <pc:docMk/>
            <pc:sldMk cId="3694126895" sldId="262"/>
            <ac:picMk id="7" creationId="{B4696BE0-C3DC-4A04-BD63-FA7520897810}"/>
          </ac:picMkLst>
        </pc:picChg>
        <pc:picChg chg="add del mod">
          <ac:chgData name="nat dodo" userId="9657adf63f7cb373" providerId="LiveId" clId="{79DD74FB-3303-4D3E-9FB6-A6B8830CE636}" dt="2022-02-06T22:48:54.467" v="90"/>
          <ac:picMkLst>
            <pc:docMk/>
            <pc:sldMk cId="3694126895" sldId="262"/>
            <ac:picMk id="8" creationId="{D4124694-6204-4AFD-A3B5-7F906EC71CFF}"/>
          </ac:picMkLst>
        </pc:picChg>
        <pc:picChg chg="add del mod">
          <ac:chgData name="nat dodo" userId="9657adf63f7cb373" providerId="LiveId" clId="{79DD74FB-3303-4D3E-9FB6-A6B8830CE636}" dt="2022-02-06T22:53:42.966" v="96"/>
          <ac:picMkLst>
            <pc:docMk/>
            <pc:sldMk cId="3694126895" sldId="262"/>
            <ac:picMk id="9" creationId="{FC982565-B30C-469B-ABD3-D5040F9A448D}"/>
          </ac:picMkLst>
        </pc:picChg>
        <pc:picChg chg="add mod">
          <ac:chgData name="nat dodo" userId="9657adf63f7cb373" providerId="LiveId" clId="{79DD74FB-3303-4D3E-9FB6-A6B8830CE636}" dt="2022-02-06T22:54:11.096" v="97"/>
          <ac:picMkLst>
            <pc:docMk/>
            <pc:sldMk cId="3694126895" sldId="262"/>
            <ac:picMk id="10" creationId="{06A17C09-7D10-4270-B9F0-1DF356CDDC6B}"/>
          </ac:picMkLst>
        </pc:picChg>
      </pc:sldChg>
      <pc:sldChg chg="addSp delSp modSp mod modTransition modAnim modNotesTx">
        <pc:chgData name="nat dodo" userId="9657adf63f7cb373" providerId="LiveId" clId="{79DD74FB-3303-4D3E-9FB6-A6B8830CE636}" dt="2022-02-06T22:53:37.986" v="95"/>
        <pc:sldMkLst>
          <pc:docMk/>
          <pc:sldMk cId="458030580" sldId="263"/>
        </pc:sldMkLst>
        <pc:spChg chg="mod">
          <ac:chgData name="nat dodo" userId="9657adf63f7cb373" providerId="LiveId" clId="{79DD74FB-3303-4D3E-9FB6-A6B8830CE636}" dt="2022-02-06T21:50:32.512" v="43" actId="20577"/>
          <ac:spMkLst>
            <pc:docMk/>
            <pc:sldMk cId="458030580" sldId="263"/>
            <ac:spMk id="4" creationId="{C78D9FA9-6FFD-411A-AC5E-4F00221812B0}"/>
          </ac:spMkLst>
        </pc:spChg>
        <pc:picChg chg="add del mod">
          <ac:chgData name="nat dodo" userId="9657adf63f7cb373" providerId="LiveId" clId="{79DD74FB-3303-4D3E-9FB6-A6B8830CE636}" dt="2022-02-06T22:24:02.453" v="71"/>
          <ac:picMkLst>
            <pc:docMk/>
            <pc:sldMk cId="458030580" sldId="263"/>
            <ac:picMk id="5" creationId="{EE2FE118-0F00-498F-979C-25918B775533}"/>
          </ac:picMkLst>
        </pc:picChg>
        <pc:picChg chg="add del mod">
          <ac:chgData name="nat dodo" userId="9657adf63f7cb373" providerId="LiveId" clId="{79DD74FB-3303-4D3E-9FB6-A6B8830CE636}" dt="2022-02-06T22:31:08.656" v="75"/>
          <ac:picMkLst>
            <pc:docMk/>
            <pc:sldMk cId="458030580" sldId="263"/>
            <ac:picMk id="6" creationId="{63F504F5-C44F-458E-823B-8639010FCF4B}"/>
          </ac:picMkLst>
        </pc:picChg>
        <pc:picChg chg="add del mod">
          <ac:chgData name="nat dodo" userId="9657adf63f7cb373" providerId="LiveId" clId="{79DD74FB-3303-4D3E-9FB6-A6B8830CE636}" dt="2022-02-06T22:40:05.431" v="80"/>
          <ac:picMkLst>
            <pc:docMk/>
            <pc:sldMk cId="458030580" sldId="263"/>
            <ac:picMk id="7" creationId="{7B1658A9-52A5-4EE5-ADAC-780CF958BB2E}"/>
          </ac:picMkLst>
        </pc:picChg>
        <pc:picChg chg="add del mod">
          <ac:chgData name="nat dodo" userId="9657adf63f7cb373" providerId="LiveId" clId="{79DD74FB-3303-4D3E-9FB6-A6B8830CE636}" dt="2022-02-06T22:41:15.926" v="82"/>
          <ac:picMkLst>
            <pc:docMk/>
            <pc:sldMk cId="458030580" sldId="263"/>
            <ac:picMk id="8" creationId="{14407399-2EEB-4AE6-A9B2-89C90FAD2227}"/>
          </ac:picMkLst>
        </pc:picChg>
        <pc:picChg chg="add del mod">
          <ac:chgData name="nat dodo" userId="9657adf63f7cb373" providerId="LiveId" clId="{79DD74FB-3303-4D3E-9FB6-A6B8830CE636}" dt="2022-02-06T22:48:33.272" v="88"/>
          <ac:picMkLst>
            <pc:docMk/>
            <pc:sldMk cId="458030580" sldId="263"/>
            <ac:picMk id="10" creationId="{EA66E60C-91F6-421C-810E-A6BCB25F4B7C}"/>
          </ac:picMkLst>
        </pc:picChg>
        <pc:picChg chg="add del mod">
          <ac:chgData name="nat dodo" userId="9657adf63f7cb373" providerId="LiveId" clId="{79DD74FB-3303-4D3E-9FB6-A6B8830CE636}" dt="2022-02-06T22:50:22.621" v="92"/>
          <ac:picMkLst>
            <pc:docMk/>
            <pc:sldMk cId="458030580" sldId="263"/>
            <ac:picMk id="11" creationId="{C6D33D8E-1F03-4928-AE1E-DDFB063E91CE}"/>
          </ac:picMkLst>
        </pc:picChg>
        <pc:picChg chg="add del mod">
          <ac:chgData name="nat dodo" userId="9657adf63f7cb373" providerId="LiveId" clId="{79DD74FB-3303-4D3E-9FB6-A6B8830CE636}" dt="2022-02-06T22:52:18.819" v="94"/>
          <ac:picMkLst>
            <pc:docMk/>
            <pc:sldMk cId="458030580" sldId="263"/>
            <ac:picMk id="12" creationId="{DE640FDC-4A9C-43FB-837A-C4AF3777894F}"/>
          </ac:picMkLst>
        </pc:picChg>
        <pc:picChg chg="add mod">
          <ac:chgData name="nat dodo" userId="9657adf63f7cb373" providerId="LiveId" clId="{79DD74FB-3303-4D3E-9FB6-A6B8830CE636}" dt="2022-02-06T22:53:37.986" v="95"/>
          <ac:picMkLst>
            <pc:docMk/>
            <pc:sldMk cId="458030580" sldId="263"/>
            <ac:picMk id="13" creationId="{DB2E05DB-94BB-40CB-9148-AF35C893DABB}"/>
          </ac:picMkLst>
        </pc:picChg>
      </pc:sldChg>
    </pc:docChg>
  </pc:docChgLst>
  <pc:docChgLst>
    <pc:chgData name="nat dodo" userId="9657adf63f7cb373" providerId="LiveId" clId="{FB604E5D-683D-4FC5-BB78-EE637A5D8E80}"/>
    <pc:docChg chg="modSld">
      <pc:chgData name="nat dodo" userId="9657adf63f7cb373" providerId="LiveId" clId="{FB604E5D-683D-4FC5-BB78-EE637A5D8E80}" dt="2023-01-23T16:56:53.017" v="0" actId="14100"/>
      <pc:docMkLst>
        <pc:docMk/>
      </pc:docMkLst>
      <pc:sldChg chg="modSp mod">
        <pc:chgData name="nat dodo" userId="9657adf63f7cb373" providerId="LiveId" clId="{FB604E5D-683D-4FC5-BB78-EE637A5D8E80}" dt="2023-01-23T16:56:53.017" v="0" actId="14100"/>
        <pc:sldMkLst>
          <pc:docMk/>
          <pc:sldMk cId="2268318217" sldId="256"/>
        </pc:sldMkLst>
        <pc:picChg chg="mod">
          <ac:chgData name="nat dodo" userId="9657adf63f7cb373" providerId="LiveId" clId="{FB604E5D-683D-4FC5-BB78-EE637A5D8E80}" dt="2023-01-23T16:56:53.017" v="0" actId="14100"/>
          <ac:picMkLst>
            <pc:docMk/>
            <pc:sldMk cId="2268318217" sldId="256"/>
            <ac:picMk id="17" creationId="{2AE448E0-97FA-4F8F-8951-1CC2A23E8E0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75760E-EB94-4186-A227-F4E47FCBA66D}" type="datetimeFigureOut">
              <a:rPr lang="en-GB" smtClean="0"/>
              <a:t>23/01/2023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987F8A-BD63-4630-99B9-C6FE5F3CDC66}" type="slidenum">
              <a:rPr lang="en-GB" smtClean="0"/>
              <a:t>‹#›</a:t>
            </a:fld>
            <a:endParaRPr lang="en-GB"/>
          </a:p>
        </p:txBody>
      </p:sp>
    </p:spTree>
    <p:extLst>
      <p:ext uri="{BB962C8B-B14F-4D97-AF65-F5344CB8AC3E}">
        <p14:creationId xmlns:p14="http://schemas.microsoft.com/office/powerpoint/2010/main" val="7504936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987F8A-BD63-4630-99B9-C6FE5F3CDC66}" type="slidenum">
              <a:rPr lang="en-GB" smtClean="0"/>
              <a:t>1</a:t>
            </a:fld>
            <a:endParaRPr lang="en-GB"/>
          </a:p>
        </p:txBody>
      </p:sp>
    </p:spTree>
    <p:extLst>
      <p:ext uri="{BB962C8B-B14F-4D97-AF65-F5344CB8AC3E}">
        <p14:creationId xmlns:p14="http://schemas.microsoft.com/office/powerpoint/2010/main" val="33197224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dirty="0"/>
          </a:p>
        </p:txBody>
      </p:sp>
      <p:sp>
        <p:nvSpPr>
          <p:cNvPr id="4" name="Slide Number Placeholder 3"/>
          <p:cNvSpPr>
            <a:spLocks noGrp="1"/>
          </p:cNvSpPr>
          <p:nvPr>
            <p:ph type="sldNum" sz="quarter" idx="5"/>
          </p:nvPr>
        </p:nvSpPr>
        <p:spPr/>
        <p:txBody>
          <a:bodyPr/>
          <a:lstStyle/>
          <a:p>
            <a:fld id="{97987F8A-BD63-4630-99B9-C6FE5F3CDC66}" type="slidenum">
              <a:rPr lang="en-GB" smtClean="0"/>
              <a:t>2</a:t>
            </a:fld>
            <a:endParaRPr lang="en-GB"/>
          </a:p>
        </p:txBody>
      </p:sp>
    </p:spTree>
    <p:extLst>
      <p:ext uri="{BB962C8B-B14F-4D97-AF65-F5344CB8AC3E}">
        <p14:creationId xmlns:p14="http://schemas.microsoft.com/office/powerpoint/2010/main" val="7278018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987F8A-BD63-4630-99B9-C6FE5F3CDC66}" type="slidenum">
              <a:rPr lang="en-GB" smtClean="0"/>
              <a:t>3</a:t>
            </a:fld>
            <a:endParaRPr lang="en-GB"/>
          </a:p>
        </p:txBody>
      </p:sp>
    </p:spTree>
    <p:extLst>
      <p:ext uri="{BB962C8B-B14F-4D97-AF65-F5344CB8AC3E}">
        <p14:creationId xmlns:p14="http://schemas.microsoft.com/office/powerpoint/2010/main" val="29488656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987F8A-BD63-4630-99B9-C6FE5F3CDC66}" type="slidenum">
              <a:rPr lang="en-GB" smtClean="0"/>
              <a:t>4</a:t>
            </a:fld>
            <a:endParaRPr lang="en-GB"/>
          </a:p>
        </p:txBody>
      </p:sp>
    </p:spTree>
    <p:extLst>
      <p:ext uri="{BB962C8B-B14F-4D97-AF65-F5344CB8AC3E}">
        <p14:creationId xmlns:p14="http://schemas.microsoft.com/office/powerpoint/2010/main" val="1420078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E2BCB66-EB1E-4F69-940F-585D80105ED0}" type="datetimeFigureOut">
              <a:rPr lang="en-GB" smtClean="0"/>
              <a:t>23/01/2023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9D0113-494E-43CF-8834-396F1780A7D4}" type="slidenum">
              <a:rPr lang="en-GB" smtClean="0"/>
              <a:t>‹#›</a:t>
            </a:fld>
            <a:endParaRPr lang="en-GB"/>
          </a:p>
        </p:txBody>
      </p:sp>
    </p:spTree>
    <p:extLst>
      <p:ext uri="{BB962C8B-B14F-4D97-AF65-F5344CB8AC3E}">
        <p14:creationId xmlns:p14="http://schemas.microsoft.com/office/powerpoint/2010/main" val="30248627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2BCB66-EB1E-4F69-940F-585D80105ED0}" type="datetimeFigureOut">
              <a:rPr lang="en-GB" smtClean="0"/>
              <a:t>23/01/2023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9D0113-494E-43CF-8834-396F1780A7D4}" type="slidenum">
              <a:rPr lang="en-GB" smtClean="0"/>
              <a:t>‹#›</a:t>
            </a:fld>
            <a:endParaRPr lang="en-GB"/>
          </a:p>
        </p:txBody>
      </p:sp>
    </p:spTree>
    <p:extLst>
      <p:ext uri="{BB962C8B-B14F-4D97-AF65-F5344CB8AC3E}">
        <p14:creationId xmlns:p14="http://schemas.microsoft.com/office/powerpoint/2010/main" val="37814131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2BCB66-EB1E-4F69-940F-585D80105ED0}" type="datetimeFigureOut">
              <a:rPr lang="en-GB" smtClean="0"/>
              <a:t>23/01/2023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9D0113-494E-43CF-8834-396F1780A7D4}" type="slidenum">
              <a:rPr lang="en-GB" smtClean="0"/>
              <a:t>‹#›</a:t>
            </a:fld>
            <a:endParaRPr lang="en-GB"/>
          </a:p>
        </p:txBody>
      </p:sp>
    </p:spTree>
    <p:extLst>
      <p:ext uri="{BB962C8B-B14F-4D97-AF65-F5344CB8AC3E}">
        <p14:creationId xmlns:p14="http://schemas.microsoft.com/office/powerpoint/2010/main" val="36707022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E2BCB66-EB1E-4F69-940F-585D80105ED0}" type="datetimeFigureOut">
              <a:rPr lang="en-GB" smtClean="0"/>
              <a:t>23/01/2023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9D0113-494E-43CF-8834-396F1780A7D4}" type="slidenum">
              <a:rPr lang="en-GB" smtClean="0"/>
              <a:t>‹#›</a:t>
            </a:fld>
            <a:endParaRPr lang="en-GB"/>
          </a:p>
        </p:txBody>
      </p:sp>
    </p:spTree>
    <p:extLst>
      <p:ext uri="{BB962C8B-B14F-4D97-AF65-F5344CB8AC3E}">
        <p14:creationId xmlns:p14="http://schemas.microsoft.com/office/powerpoint/2010/main" val="4516683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E2BCB66-EB1E-4F69-940F-585D80105ED0}" type="datetimeFigureOut">
              <a:rPr lang="en-GB" smtClean="0"/>
              <a:t>23/01/2023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9D0113-494E-43CF-8834-396F1780A7D4}" type="slidenum">
              <a:rPr lang="en-GB" smtClean="0"/>
              <a:t>‹#›</a:t>
            </a:fld>
            <a:endParaRPr lang="en-GB"/>
          </a:p>
        </p:txBody>
      </p:sp>
    </p:spTree>
    <p:extLst>
      <p:ext uri="{BB962C8B-B14F-4D97-AF65-F5344CB8AC3E}">
        <p14:creationId xmlns:p14="http://schemas.microsoft.com/office/powerpoint/2010/main" val="35989509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2BCB66-EB1E-4F69-940F-585D80105ED0}" type="datetimeFigureOut">
              <a:rPr lang="en-GB" smtClean="0"/>
              <a:t>23/01/2023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9D0113-494E-43CF-8834-396F1780A7D4}" type="slidenum">
              <a:rPr lang="en-GB" smtClean="0"/>
              <a:t>‹#›</a:t>
            </a:fld>
            <a:endParaRPr lang="en-GB"/>
          </a:p>
        </p:txBody>
      </p:sp>
    </p:spTree>
    <p:extLst>
      <p:ext uri="{BB962C8B-B14F-4D97-AF65-F5344CB8AC3E}">
        <p14:creationId xmlns:p14="http://schemas.microsoft.com/office/powerpoint/2010/main" val="3531996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2BCB66-EB1E-4F69-940F-585D80105ED0}" type="datetimeFigureOut">
              <a:rPr lang="en-GB" smtClean="0"/>
              <a:t>23/01/2023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9D0113-494E-43CF-8834-396F1780A7D4}" type="slidenum">
              <a:rPr lang="en-GB" smtClean="0"/>
              <a:t>‹#›</a:t>
            </a:fld>
            <a:endParaRPr lang="en-GB"/>
          </a:p>
        </p:txBody>
      </p:sp>
    </p:spTree>
    <p:extLst>
      <p:ext uri="{BB962C8B-B14F-4D97-AF65-F5344CB8AC3E}">
        <p14:creationId xmlns:p14="http://schemas.microsoft.com/office/powerpoint/2010/main" val="37905052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2BCB66-EB1E-4F69-940F-585D80105ED0}" type="datetimeFigureOut">
              <a:rPr lang="en-GB" smtClean="0"/>
              <a:t>23/01/2023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9D0113-494E-43CF-8834-396F1780A7D4}" type="slidenum">
              <a:rPr lang="en-GB" smtClean="0"/>
              <a:t>‹#›</a:t>
            </a:fld>
            <a:endParaRPr lang="en-GB"/>
          </a:p>
        </p:txBody>
      </p:sp>
    </p:spTree>
    <p:extLst>
      <p:ext uri="{BB962C8B-B14F-4D97-AF65-F5344CB8AC3E}">
        <p14:creationId xmlns:p14="http://schemas.microsoft.com/office/powerpoint/2010/main" val="24498092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2BCB66-EB1E-4F69-940F-585D80105ED0}" type="datetimeFigureOut">
              <a:rPr lang="en-GB" smtClean="0"/>
              <a:t>23/01/2023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9D0113-494E-43CF-8834-396F1780A7D4}" type="slidenum">
              <a:rPr lang="en-GB" smtClean="0"/>
              <a:t>‹#›</a:t>
            </a:fld>
            <a:endParaRPr lang="en-GB"/>
          </a:p>
        </p:txBody>
      </p:sp>
    </p:spTree>
    <p:extLst>
      <p:ext uri="{BB962C8B-B14F-4D97-AF65-F5344CB8AC3E}">
        <p14:creationId xmlns:p14="http://schemas.microsoft.com/office/powerpoint/2010/main" val="30036396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2BCB66-EB1E-4F69-940F-585D80105ED0}" type="datetimeFigureOut">
              <a:rPr lang="en-GB" smtClean="0"/>
              <a:t>23/01/2023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9D0113-494E-43CF-8834-396F1780A7D4}" type="slidenum">
              <a:rPr lang="en-GB" smtClean="0"/>
              <a:t>‹#›</a:t>
            </a:fld>
            <a:endParaRPr lang="en-GB"/>
          </a:p>
        </p:txBody>
      </p:sp>
    </p:spTree>
    <p:extLst>
      <p:ext uri="{BB962C8B-B14F-4D97-AF65-F5344CB8AC3E}">
        <p14:creationId xmlns:p14="http://schemas.microsoft.com/office/powerpoint/2010/main" val="28795492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2BCB66-EB1E-4F69-940F-585D80105ED0}" type="datetimeFigureOut">
              <a:rPr lang="en-GB" smtClean="0"/>
              <a:t>23/01/2023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9D0113-494E-43CF-8834-396F1780A7D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7667552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2BCB66-EB1E-4F69-940F-585D80105ED0}" type="datetimeFigureOut">
              <a:rPr lang="en-GB" smtClean="0"/>
              <a:t>23/01/2023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9D0113-494E-43CF-8834-396F1780A7D4}" type="slidenum">
              <a:rPr lang="en-GB" smtClean="0"/>
              <a:t>‹#›</a:t>
            </a:fld>
            <a:endParaRPr lang="en-GB"/>
          </a:p>
        </p:txBody>
      </p:sp>
    </p:spTree>
    <p:extLst>
      <p:ext uri="{BB962C8B-B14F-4D97-AF65-F5344CB8AC3E}">
        <p14:creationId xmlns:p14="http://schemas.microsoft.com/office/powerpoint/2010/main" val="31532706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2BCB66-EB1E-4F69-940F-585D80105ED0}" type="datetimeFigureOut">
              <a:rPr lang="en-GB" smtClean="0"/>
              <a:t>23/01/2023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9D0113-494E-43CF-8834-396F1780A7D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3750084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2BCB66-EB1E-4F69-940F-585D80105ED0}" type="datetimeFigureOut">
              <a:rPr lang="en-GB" smtClean="0"/>
              <a:t>23/01/2023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9D0113-494E-43CF-8834-396F1780A7D4}" type="slidenum">
              <a:rPr lang="en-GB" smtClean="0"/>
              <a:t>‹#›</a:t>
            </a:fld>
            <a:endParaRPr lang="en-GB"/>
          </a:p>
        </p:txBody>
      </p:sp>
    </p:spTree>
    <p:extLst>
      <p:ext uri="{BB962C8B-B14F-4D97-AF65-F5344CB8AC3E}">
        <p14:creationId xmlns:p14="http://schemas.microsoft.com/office/powerpoint/2010/main" val="30607376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2BCB66-EB1E-4F69-940F-585D80105ED0}" type="datetimeFigureOut">
              <a:rPr lang="en-GB" smtClean="0"/>
              <a:t>23/01/2023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9D0113-494E-43CF-8834-396F1780A7D4}" type="slidenum">
              <a:rPr lang="en-GB" smtClean="0"/>
              <a:t>‹#›</a:t>
            </a:fld>
            <a:endParaRPr lang="en-GB"/>
          </a:p>
        </p:txBody>
      </p:sp>
    </p:spTree>
    <p:extLst>
      <p:ext uri="{BB962C8B-B14F-4D97-AF65-F5344CB8AC3E}">
        <p14:creationId xmlns:p14="http://schemas.microsoft.com/office/powerpoint/2010/main" val="7939635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2BCB66-EB1E-4F69-940F-585D80105ED0}" type="datetimeFigureOut">
              <a:rPr lang="en-GB" smtClean="0"/>
              <a:t>23/01/2023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9D0113-494E-43CF-8834-396F1780A7D4}" type="slidenum">
              <a:rPr lang="en-GB" smtClean="0"/>
              <a:t>‹#›</a:t>
            </a:fld>
            <a:endParaRPr lang="en-GB"/>
          </a:p>
        </p:txBody>
      </p:sp>
    </p:spTree>
    <p:extLst>
      <p:ext uri="{BB962C8B-B14F-4D97-AF65-F5344CB8AC3E}">
        <p14:creationId xmlns:p14="http://schemas.microsoft.com/office/powerpoint/2010/main" val="24396997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E2BCB66-EB1E-4F69-940F-585D80105ED0}" type="datetimeFigureOut">
              <a:rPr lang="en-GB" smtClean="0"/>
              <a:t>23/01/2023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459D0113-494E-43CF-8834-396F1780A7D4}" type="slidenum">
              <a:rPr lang="en-GB" smtClean="0"/>
              <a:t>‹#›</a:t>
            </a:fld>
            <a:endParaRPr lang="en-GB"/>
          </a:p>
        </p:txBody>
      </p:sp>
    </p:spTree>
    <p:extLst>
      <p:ext uri="{BB962C8B-B14F-4D97-AF65-F5344CB8AC3E}">
        <p14:creationId xmlns:p14="http://schemas.microsoft.com/office/powerpoint/2010/main" val="3871118667"/>
      </p:ext>
    </p:extLst>
  </p:cSld>
  <p:clrMap bg1="lt1" tx1="dk1" bg2="lt2" tx2="dk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7" r:id="rId5"/>
    <p:sldLayoutId id="2147483838" r:id="rId6"/>
    <p:sldLayoutId id="2147483839" r:id="rId7"/>
    <p:sldLayoutId id="2147483840" r:id="rId8"/>
    <p:sldLayoutId id="2147483841" r:id="rId9"/>
    <p:sldLayoutId id="2147483842" r:id="rId10"/>
    <p:sldLayoutId id="2147483843" r:id="rId11"/>
    <p:sldLayoutId id="2147483844" r:id="rId12"/>
    <p:sldLayoutId id="2147483845" r:id="rId13"/>
    <p:sldLayoutId id="2147483846" r:id="rId14"/>
    <p:sldLayoutId id="2147483847" r:id="rId15"/>
    <p:sldLayoutId id="2147483848"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xml"/><Relationship Id="rId7" Type="http://schemas.openxmlformats.org/officeDocument/2006/relationships/hyperlink" Target="https://creativecommons.org/licenses/by/3.0/" TargetMode="Externa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hyperlink" Target="http://scherlund.blogspot.com/2017/08/why-learning-is-going-viral-in-digital.html" TargetMode="External"/><Relationship Id="rId5" Type="http://schemas.openxmlformats.org/officeDocument/2006/relationships/image" Target="../media/image1.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video" Target="../media/media2.mp4"/><Relationship Id="rId2" Type="http://schemas.microsoft.com/office/2007/relationships/media" Target="../media/media2.mp4"/><Relationship Id="rId1" Type="http://schemas.openxmlformats.org/officeDocument/2006/relationships/tags" Target="../tags/tag1.xml"/><Relationship Id="rId6" Type="http://schemas.openxmlformats.org/officeDocument/2006/relationships/image" Target="../media/image3.png"/><Relationship Id="rId5" Type="http://schemas.openxmlformats.org/officeDocument/2006/relationships/notesSlide" Target="../notesSlides/notesSlide2.xml"/><Relationship Id="rId4"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8.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7.jpeg"/><Relationship Id="rId5" Type="http://schemas.openxmlformats.org/officeDocument/2006/relationships/image" Target="../media/image6.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hyperlink" Target="https://www.itgovernance.co.uk/what-is-cybersecurity" TargetMode="External"/><Relationship Id="rId3" Type="http://schemas.openxmlformats.org/officeDocument/2006/relationships/slideLayout" Target="../slideLayouts/slideLayout5.xml"/><Relationship Id="rId7" Type="http://schemas.openxmlformats.org/officeDocument/2006/relationships/hyperlink" Target="https://www.gov.uk/data-protection-your-business" TargetMode="Externa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hyperlink" Target="https://www.gov.uk/government/publications/guide-to-the-general-data-protection-regulation" TargetMode="External"/><Relationship Id="rId5" Type="http://schemas.openxmlformats.org/officeDocument/2006/relationships/hyperlink" Target="https://www.cps.gov.uk/crime-info/cyber-online-crime" TargetMode="External"/><Relationship Id="rId4" Type="http://schemas.openxmlformats.org/officeDocument/2006/relationships/hyperlink" Target="https://www.youtube.com/watch?v=_LElWqXi7Ag" TargetMode="External"/><Relationship Id="rId9"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640CC1C-2FBF-4593-8B37-6FBA98BA015C}"/>
              </a:ext>
            </a:extLst>
          </p:cNvPr>
          <p:cNvSpPr>
            <a:spLocks noGrp="1"/>
          </p:cNvSpPr>
          <p:nvPr>
            <p:ph type="ctrTitle"/>
          </p:nvPr>
        </p:nvSpPr>
        <p:spPr/>
        <p:txBody>
          <a:bodyPr/>
          <a:lstStyle/>
          <a:p>
            <a:r>
              <a:rPr lang="en-GB" sz="4800" dirty="0"/>
              <a:t>Learning in the digital era </a:t>
            </a:r>
          </a:p>
        </p:txBody>
      </p:sp>
      <p:sp>
        <p:nvSpPr>
          <p:cNvPr id="3" name="Subtitle 2">
            <a:extLst>
              <a:ext uri="{FF2B5EF4-FFF2-40B4-BE49-F238E27FC236}">
                <a16:creationId xmlns:a16="http://schemas.microsoft.com/office/drawing/2014/main" id="{89C5E04A-0078-4106-BB75-DBE562A1D654}"/>
              </a:ext>
            </a:extLst>
          </p:cNvPr>
          <p:cNvSpPr>
            <a:spLocks noGrp="1"/>
          </p:cNvSpPr>
          <p:nvPr>
            <p:ph type="subTitle" idx="1"/>
          </p:nvPr>
        </p:nvSpPr>
        <p:spPr>
          <a:xfrm>
            <a:off x="1507066" y="4050836"/>
            <a:ext cx="9537171" cy="2521414"/>
          </a:xfrm>
        </p:spPr>
        <p:txBody>
          <a:bodyPr>
            <a:normAutofit fontScale="55000" lnSpcReduction="20000"/>
          </a:bodyPr>
          <a:lstStyle/>
          <a:p>
            <a:r>
              <a:rPr lang="en-GB" sz="5100" dirty="0"/>
              <a:t>Natalie Griffiths 2115124 </a:t>
            </a:r>
          </a:p>
          <a:p>
            <a:r>
              <a:rPr lang="en-GB" sz="2600" dirty="0"/>
              <a:t>BKSM 4009</a:t>
            </a:r>
          </a:p>
          <a:p>
            <a:pPr algn="l">
              <a:lnSpc>
                <a:spcPct val="150000"/>
              </a:lnSpc>
              <a:spcBef>
                <a:spcPts val="600"/>
              </a:spcBef>
              <a:spcAft>
                <a:spcPts val="600"/>
              </a:spcAft>
            </a:pPr>
            <a:r>
              <a:rPr lang="en-GB" sz="2600" b="1" dirty="0">
                <a:solidFill>
                  <a:srgbClr val="000000"/>
                </a:solidFill>
                <a:effectLst/>
                <a:latin typeface="Tahoma" panose="020B0604030504040204" pitchFamily="34" charset="0"/>
                <a:ea typeface="Calibri" panose="020F0502020204030204" pitchFamily="34" charset="0"/>
                <a:cs typeface="Times New Roman" panose="02020603050405020304" pitchFamily="18" charset="0"/>
              </a:rPr>
              <a:t>Statement of Confirmation of Authenticity</a:t>
            </a:r>
            <a:endParaRPr lang="en-GB" sz="2600" b="1" dirty="0">
              <a:latin typeface="Calibri" panose="020F0502020204030204" pitchFamily="34" charset="0"/>
              <a:ea typeface="Calibri" panose="020F0502020204030204" pitchFamily="34" charset="0"/>
              <a:cs typeface="Times New Roman" panose="02020603050405020304" pitchFamily="18" charset="0"/>
            </a:endParaRPr>
          </a:p>
          <a:p>
            <a:pPr algn="l">
              <a:lnSpc>
                <a:spcPct val="150000"/>
              </a:lnSpc>
              <a:spcBef>
                <a:spcPts val="600"/>
              </a:spcBef>
              <a:spcAft>
                <a:spcPts val="600"/>
              </a:spcAft>
            </a:pPr>
            <a:r>
              <a:rPr lang="en-GB" sz="1800" dirty="0">
                <a:solidFill>
                  <a:srgbClr val="000000"/>
                </a:solidFill>
                <a:effectLst/>
                <a:latin typeface="Tahoma" panose="020B0604030504040204" pitchFamily="34" charset="0"/>
                <a:ea typeface="Calibri" panose="020F0502020204030204" pitchFamily="34" charset="0"/>
                <a:cs typeface="Times New Roman" panose="02020603050405020304" pitchFamily="18" charset="0"/>
              </a:rPr>
              <a:t>By the act of making this submission, the student declares that this is the work of the student named above. The work has not, in whole or in part, been knowingly presented elsewhere for assessment, or where assessment has been built on a previous assessment, this has been identified. Where materials have been used from other sources it has been properly acknowledged. If this statement is untrue, the student acknowledges that an assessment offence has been committed.</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gn="l">
              <a:lnSpc>
                <a:spcPct val="150000"/>
              </a:lnSpc>
              <a:spcBef>
                <a:spcPts val="600"/>
              </a:spcBef>
              <a:spcAft>
                <a:spcPts val="600"/>
              </a:spcAft>
            </a:pPr>
            <a:r>
              <a:rPr lang="en-GB" sz="1800" dirty="0">
                <a:solidFill>
                  <a:srgbClr val="000000"/>
                </a:solidFill>
                <a:effectLst/>
                <a:latin typeface="Tahoma" panose="020B0604030504040204" pitchFamily="34" charset="0"/>
                <a:ea typeface="Calibri" panose="020F0502020204030204" pitchFamily="34" charset="0"/>
                <a:cs typeface="Times New Roman" panose="02020603050405020304" pitchFamily="18" charset="0"/>
              </a:rPr>
              <a:t>Attention is drawn to the plagiarism and unfair practice policies of both the University and of ILM.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l"/>
            <a:endParaRPr lang="en-GB" sz="800" dirty="0"/>
          </a:p>
        </p:txBody>
      </p:sp>
      <p:pic>
        <p:nvPicPr>
          <p:cNvPr id="7" name="Picture 6">
            <a:extLst>
              <a:ext uri="{FF2B5EF4-FFF2-40B4-BE49-F238E27FC236}">
                <a16:creationId xmlns:a16="http://schemas.microsoft.com/office/drawing/2014/main" id="{475628AB-C66D-456E-8BF5-E2FB48E9DDA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984182" y="88491"/>
            <a:ext cx="8074218" cy="3340510"/>
          </a:xfrm>
          <a:prstGeom prst="rect">
            <a:avLst/>
          </a:prstGeom>
        </p:spPr>
      </p:pic>
      <p:sp>
        <p:nvSpPr>
          <p:cNvPr id="8" name="TextBox 7">
            <a:extLst>
              <a:ext uri="{FF2B5EF4-FFF2-40B4-BE49-F238E27FC236}">
                <a16:creationId xmlns:a16="http://schemas.microsoft.com/office/drawing/2014/main" id="{085A7461-0820-400A-B8E3-FFC0F3982384}"/>
              </a:ext>
            </a:extLst>
          </p:cNvPr>
          <p:cNvSpPr txBox="1"/>
          <p:nvPr/>
        </p:nvSpPr>
        <p:spPr>
          <a:xfrm>
            <a:off x="6511738" y="12715326"/>
            <a:ext cx="3008891" cy="230832"/>
          </a:xfrm>
          <a:prstGeom prst="rect">
            <a:avLst/>
          </a:prstGeom>
          <a:noFill/>
        </p:spPr>
        <p:txBody>
          <a:bodyPr wrap="square" rtlCol="0">
            <a:spAutoFit/>
          </a:bodyPr>
          <a:lstStyle/>
          <a:p>
            <a:r>
              <a:rPr lang="en-GB" sz="900">
                <a:hlinkClick r:id="rId6" tooltip="http://scherlund.blogspot.com/2017/08/why-learning-is-going-viral-in-digital.html"/>
              </a:rPr>
              <a:t>This Photo</a:t>
            </a:r>
            <a:r>
              <a:rPr lang="en-GB" sz="900"/>
              <a:t> by Unknown Author is licensed under </a:t>
            </a:r>
            <a:r>
              <a:rPr lang="en-GB" sz="900">
                <a:hlinkClick r:id="rId7" tooltip="https://creativecommons.org/licenses/by/3.0/"/>
              </a:rPr>
              <a:t>CC BY</a:t>
            </a:r>
            <a:endParaRPr lang="en-GB" sz="900"/>
          </a:p>
        </p:txBody>
      </p:sp>
      <p:pic>
        <p:nvPicPr>
          <p:cNvPr id="17" name="Video 16">
            <a:hlinkClick r:id="" action="ppaction://media"/>
            <a:extLst>
              <a:ext uri="{FF2B5EF4-FFF2-40B4-BE49-F238E27FC236}">
                <a16:creationId xmlns:a16="http://schemas.microsoft.com/office/drawing/2014/main" id="{2AE448E0-97FA-4F8F-8951-1CC2A23E8E0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tretch>
            <a:fillRect/>
          </a:stretch>
        </p:blipFill>
        <p:spPr>
          <a:xfrm>
            <a:off x="9906000" y="4443413"/>
            <a:ext cx="2285999" cy="2414587"/>
          </a:xfrm>
          <a:prstGeom prst="rect">
            <a:avLst/>
          </a:prstGeom>
        </p:spPr>
      </p:pic>
    </p:spTree>
    <p:extLst>
      <p:ext uri="{BB962C8B-B14F-4D97-AF65-F5344CB8AC3E}">
        <p14:creationId xmlns:p14="http://schemas.microsoft.com/office/powerpoint/2010/main" val="2268318217"/>
      </p:ext>
    </p:extLst>
  </p:cSld>
  <p:clrMapOvr>
    <a:masterClrMapping/>
  </p:clrMapOvr>
  <mc:AlternateContent xmlns:mc="http://schemas.openxmlformats.org/markup-compatibility/2006" xmlns:p14="http://schemas.microsoft.com/office/powerpoint/2010/main">
    <mc:Choice Requires="p14">
      <p:transition spd="slow" p14:dur="2000" advTm="12548"/>
    </mc:Choice>
    <mc:Fallback xmlns="">
      <p:transition spd="slow" advTm="125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81448-2871-4199-B3BC-BB3275779678}"/>
              </a:ext>
            </a:extLst>
          </p:cNvPr>
          <p:cNvSpPr>
            <a:spLocks noGrp="1"/>
          </p:cNvSpPr>
          <p:nvPr>
            <p:ph type="title"/>
          </p:nvPr>
        </p:nvSpPr>
        <p:spPr/>
        <p:txBody>
          <a:bodyPr/>
          <a:lstStyle/>
          <a:p>
            <a:r>
              <a:rPr lang="en-GB" dirty="0"/>
              <a:t>Learning in the digital era</a:t>
            </a:r>
          </a:p>
        </p:txBody>
      </p:sp>
      <p:sp>
        <p:nvSpPr>
          <p:cNvPr id="3" name="Text Placeholder 2">
            <a:extLst>
              <a:ext uri="{FF2B5EF4-FFF2-40B4-BE49-F238E27FC236}">
                <a16:creationId xmlns:a16="http://schemas.microsoft.com/office/drawing/2014/main" id="{24D15F0D-2ECD-4BF0-AA64-91771D553719}"/>
              </a:ext>
            </a:extLst>
          </p:cNvPr>
          <p:cNvSpPr>
            <a:spLocks noGrp="1"/>
          </p:cNvSpPr>
          <p:nvPr>
            <p:ph type="body" idx="1"/>
          </p:nvPr>
        </p:nvSpPr>
        <p:spPr>
          <a:xfrm>
            <a:off x="675744" y="1872852"/>
            <a:ext cx="4185623" cy="576262"/>
          </a:xfrm>
        </p:spPr>
        <p:txBody>
          <a:bodyPr/>
          <a:lstStyle/>
          <a:p>
            <a:r>
              <a:rPr lang="en-GB" dirty="0"/>
              <a:t>Digital literacy</a:t>
            </a:r>
          </a:p>
        </p:txBody>
      </p:sp>
      <p:sp>
        <p:nvSpPr>
          <p:cNvPr id="4" name="Content Placeholder 3">
            <a:extLst>
              <a:ext uri="{FF2B5EF4-FFF2-40B4-BE49-F238E27FC236}">
                <a16:creationId xmlns:a16="http://schemas.microsoft.com/office/drawing/2014/main" id="{5E194AD5-CF8B-42E6-BFE4-EA5BD6C3FA6D}"/>
              </a:ext>
            </a:extLst>
          </p:cNvPr>
          <p:cNvSpPr>
            <a:spLocks noGrp="1"/>
          </p:cNvSpPr>
          <p:nvPr>
            <p:ph sz="half" idx="2"/>
          </p:nvPr>
        </p:nvSpPr>
        <p:spPr/>
        <p:txBody>
          <a:bodyPr>
            <a:normAutofit/>
          </a:bodyPr>
          <a:lstStyle/>
          <a:p>
            <a:pPr>
              <a:lnSpc>
                <a:spcPct val="107000"/>
              </a:lnSpc>
              <a:spcAft>
                <a:spcPts val="800"/>
              </a:spcAft>
            </a:pPr>
            <a:r>
              <a:rPr lang="en-GB" dirty="0">
                <a:ea typeface="Calibri" panose="020F0502020204030204" pitchFamily="34" charset="0"/>
                <a:cs typeface="Times New Roman" panose="02020603050405020304" pitchFamily="18" charset="0"/>
              </a:rPr>
              <a:t>having the right digital skills to achieve goals  </a:t>
            </a:r>
            <a:endParaRPr lang="en-GB" dirty="0"/>
          </a:p>
          <a:p>
            <a:pPr>
              <a:buClr>
                <a:schemeClr val="accent2"/>
              </a:buClr>
            </a:pPr>
            <a:r>
              <a:rPr lang="en-GB" dirty="0"/>
              <a:t>Understanding various digital technology. </a:t>
            </a:r>
          </a:p>
          <a:p>
            <a:pPr>
              <a:buClr>
                <a:schemeClr val="accent2"/>
              </a:buClr>
            </a:pPr>
            <a:r>
              <a:rPr lang="en-GB" dirty="0"/>
              <a:t> skills used to communicate, work learn and access information. </a:t>
            </a:r>
          </a:p>
          <a:p>
            <a:pPr marL="0" indent="0">
              <a:buClr>
                <a:schemeClr val="accent2"/>
              </a:buClr>
              <a:buNone/>
            </a:pPr>
            <a:endParaRPr lang="en-GB" dirty="0"/>
          </a:p>
          <a:p>
            <a:pPr marL="0" indent="0">
              <a:buNone/>
            </a:pPr>
            <a:endParaRPr lang="en-GB" dirty="0"/>
          </a:p>
          <a:p>
            <a:endParaRPr lang="en-GB" dirty="0"/>
          </a:p>
        </p:txBody>
      </p:sp>
      <p:sp>
        <p:nvSpPr>
          <p:cNvPr id="5" name="Text Placeholder 4">
            <a:extLst>
              <a:ext uri="{FF2B5EF4-FFF2-40B4-BE49-F238E27FC236}">
                <a16:creationId xmlns:a16="http://schemas.microsoft.com/office/drawing/2014/main" id="{7AE5A879-57B7-4B52-9241-FA945783647F}"/>
              </a:ext>
            </a:extLst>
          </p:cNvPr>
          <p:cNvSpPr>
            <a:spLocks noGrp="1"/>
          </p:cNvSpPr>
          <p:nvPr>
            <p:ph type="body" sz="quarter" idx="3"/>
          </p:nvPr>
        </p:nvSpPr>
        <p:spPr/>
        <p:txBody>
          <a:bodyPr/>
          <a:lstStyle/>
          <a:p>
            <a:r>
              <a:rPr lang="en-GB" dirty="0"/>
              <a:t>Understanding of the digital world</a:t>
            </a:r>
          </a:p>
        </p:txBody>
      </p:sp>
      <p:sp>
        <p:nvSpPr>
          <p:cNvPr id="6" name="Content Placeholder 5">
            <a:extLst>
              <a:ext uri="{FF2B5EF4-FFF2-40B4-BE49-F238E27FC236}">
                <a16:creationId xmlns:a16="http://schemas.microsoft.com/office/drawing/2014/main" id="{4D16537B-F282-4133-9E36-74E79BBE6250}"/>
              </a:ext>
            </a:extLst>
          </p:cNvPr>
          <p:cNvSpPr>
            <a:spLocks noGrp="1"/>
          </p:cNvSpPr>
          <p:nvPr>
            <p:ph sz="quarter" idx="4"/>
          </p:nvPr>
        </p:nvSpPr>
        <p:spPr/>
        <p:txBody>
          <a:bodyPr>
            <a:normAutofit/>
          </a:bodyPr>
          <a:lstStyle/>
          <a:p>
            <a:r>
              <a:rPr lang="en-GB" dirty="0"/>
              <a:t>Blogs </a:t>
            </a:r>
          </a:p>
          <a:p>
            <a:r>
              <a:rPr lang="en-GB" dirty="0"/>
              <a:t>Social media </a:t>
            </a:r>
          </a:p>
          <a:p>
            <a:r>
              <a:rPr lang="en-GB" dirty="0"/>
              <a:t>You tube</a:t>
            </a:r>
          </a:p>
          <a:p>
            <a:r>
              <a:rPr lang="en-GB" dirty="0"/>
              <a:t>Podcasts </a:t>
            </a:r>
          </a:p>
          <a:p>
            <a:r>
              <a:rPr lang="en-GB" dirty="0"/>
              <a:t>Zoom </a:t>
            </a:r>
          </a:p>
          <a:p>
            <a:r>
              <a:rPr lang="en-GB" dirty="0"/>
              <a:t>Google</a:t>
            </a:r>
          </a:p>
          <a:p>
            <a:r>
              <a:rPr lang="en-GB" dirty="0"/>
              <a:t>Microsoft teams</a:t>
            </a:r>
          </a:p>
          <a:p>
            <a:r>
              <a:rPr lang="en-GB" dirty="0"/>
              <a:t>One note</a:t>
            </a:r>
          </a:p>
          <a:p>
            <a:endParaRPr lang="en-GB" dirty="0"/>
          </a:p>
        </p:txBody>
      </p:sp>
      <p:pic>
        <p:nvPicPr>
          <p:cNvPr id="21" name="Video 20">
            <a:hlinkClick r:id="" action="ppaction://media"/>
            <a:extLst>
              <a:ext uri="{FF2B5EF4-FFF2-40B4-BE49-F238E27FC236}">
                <a16:creationId xmlns:a16="http://schemas.microsoft.com/office/drawing/2014/main" id="{32BF310E-597C-458B-B0D6-E858D25AF6D5}"/>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custDataLst>
      <p:tags r:id="rId1"/>
    </p:custDataLst>
    <p:extLst>
      <p:ext uri="{BB962C8B-B14F-4D97-AF65-F5344CB8AC3E}">
        <p14:creationId xmlns:p14="http://schemas.microsoft.com/office/powerpoint/2010/main" val="3303810365"/>
      </p:ext>
    </p:extLst>
  </p:cSld>
  <p:clrMapOvr>
    <a:masterClrMapping/>
  </p:clrMapOvr>
  <mc:AlternateContent xmlns:mc="http://schemas.openxmlformats.org/markup-compatibility/2006" xmlns:p14="http://schemas.microsoft.com/office/powerpoint/2010/main">
    <mc:Choice Requires="p14">
      <p:transition spd="slow" p14:dur="2000" advTm="46542"/>
    </mc:Choice>
    <mc:Fallback xmlns="">
      <p:transition spd="slow" advTm="465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 calcmode="lin" valueType="num">
                                      <p:cBhvr additive="base">
                                        <p:cTn id="1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 calcmode="lin" valueType="num">
                                      <p:cBhvr additive="base">
                                        <p:cTn id="1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 calcmode="lin" valueType="num">
                                      <p:cBhvr additive="base">
                                        <p:cTn id="2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25" fill="hold" display="0">
                  <p:stCondLst>
                    <p:cond delay="indefinite"/>
                  </p:stCondLst>
                </p:cTn>
                <p:tgtEl>
                  <p:spTgt spid="21"/>
                </p:tgtEl>
              </p:cMediaNode>
            </p:video>
            <p:seq concurrent="1" nextAc="seek">
              <p:cTn id="26" restart="whenNotActive" fill="hold" evtFilter="cancelBubble" nodeType="interactiveSeq">
                <p:stCondLst>
                  <p:cond evt="onClick" delay="0">
                    <p:tgtEl>
                      <p:spTgt spid="21"/>
                    </p:tgtEl>
                  </p:cond>
                </p:stCondLst>
                <p:endSync evt="end" delay="0">
                  <p:rtn val="all"/>
                </p:endSync>
                <p:childTnLst>
                  <p:par>
                    <p:cTn id="27" fill="hold">
                      <p:stCondLst>
                        <p:cond delay="0"/>
                      </p:stCondLst>
                      <p:childTnLst>
                        <p:par>
                          <p:cTn id="28" fill="hold">
                            <p:stCondLst>
                              <p:cond delay="0"/>
                            </p:stCondLst>
                            <p:childTnLst>
                              <p:par>
                                <p:cTn id="29" presetID="2" presetClass="mediacall" presetSubtype="0" fill="hold" nodeType="clickEffect">
                                  <p:stCondLst>
                                    <p:cond delay="0"/>
                                  </p:stCondLst>
                                  <p:childTnLst>
                                    <p:cmd type="call" cmd="togglePause">
                                      <p:cBhvr>
                                        <p:cTn id="30" dur="1" fill="hold"/>
                                        <p:tgtEl>
                                          <p:spTgt spid="21"/>
                                        </p:tgtEl>
                                      </p:cBhvr>
                                    </p:cmd>
                                  </p:childTnLst>
                                </p:cTn>
                              </p:par>
                            </p:childTnLst>
                          </p:cTn>
                        </p:par>
                      </p:childTnLst>
                    </p:cTn>
                  </p:par>
                </p:childTnLst>
              </p:cTn>
              <p:nextCondLst>
                <p:cond evt="onClick" delay="0">
                  <p:tgtEl>
                    <p:spTgt spid="21"/>
                  </p:tgtEl>
                </p:cond>
              </p:nextCondLst>
            </p:seq>
          </p:childTnLst>
        </p:cTn>
      </p:par>
    </p:tnLst>
    <p:bldLst>
      <p:bldP spid="4"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DA136-3CB4-4CA8-B56F-CD9BE037DBF2}"/>
              </a:ext>
            </a:extLst>
          </p:cNvPr>
          <p:cNvSpPr>
            <a:spLocks noGrp="1"/>
          </p:cNvSpPr>
          <p:nvPr>
            <p:ph type="title"/>
          </p:nvPr>
        </p:nvSpPr>
        <p:spPr/>
        <p:txBody>
          <a:bodyPr/>
          <a:lstStyle/>
          <a:p>
            <a:r>
              <a:rPr lang="en-GB" dirty="0"/>
              <a:t>Learning in the digital era</a:t>
            </a:r>
          </a:p>
        </p:txBody>
      </p:sp>
      <p:sp>
        <p:nvSpPr>
          <p:cNvPr id="3" name="Text Placeholder 2">
            <a:extLst>
              <a:ext uri="{FF2B5EF4-FFF2-40B4-BE49-F238E27FC236}">
                <a16:creationId xmlns:a16="http://schemas.microsoft.com/office/drawing/2014/main" id="{348B7E3E-1F68-4BA1-A85D-7ADE596EB94A}"/>
              </a:ext>
            </a:extLst>
          </p:cNvPr>
          <p:cNvSpPr>
            <a:spLocks noGrp="1"/>
          </p:cNvSpPr>
          <p:nvPr>
            <p:ph type="body" idx="1"/>
          </p:nvPr>
        </p:nvSpPr>
        <p:spPr/>
        <p:txBody>
          <a:bodyPr/>
          <a:lstStyle/>
          <a:p>
            <a:r>
              <a:rPr lang="en-GB" dirty="0"/>
              <a:t>Online safety and cyber security</a:t>
            </a:r>
          </a:p>
        </p:txBody>
      </p:sp>
      <p:sp>
        <p:nvSpPr>
          <p:cNvPr id="4" name="Content Placeholder 3">
            <a:extLst>
              <a:ext uri="{FF2B5EF4-FFF2-40B4-BE49-F238E27FC236}">
                <a16:creationId xmlns:a16="http://schemas.microsoft.com/office/drawing/2014/main" id="{C33DA614-8085-4254-936E-F466E850FA24}"/>
              </a:ext>
            </a:extLst>
          </p:cNvPr>
          <p:cNvSpPr>
            <a:spLocks noGrp="1"/>
          </p:cNvSpPr>
          <p:nvPr>
            <p:ph sz="half" idx="2"/>
          </p:nvPr>
        </p:nvSpPr>
        <p:spPr/>
        <p:txBody>
          <a:bodyPr/>
          <a:lstStyle/>
          <a:p>
            <a:r>
              <a:rPr lang="en-GB" dirty="0"/>
              <a:t>Digital identity </a:t>
            </a:r>
          </a:p>
          <a:p>
            <a:r>
              <a:rPr lang="en-GB" dirty="0"/>
              <a:t>Protect identity/ personal information </a:t>
            </a:r>
          </a:p>
          <a:p>
            <a:r>
              <a:rPr lang="en-GB" dirty="0"/>
              <a:t>Reduce Risks of cyber crime  </a:t>
            </a:r>
          </a:p>
          <a:p>
            <a:r>
              <a:rPr lang="en-GB" dirty="0"/>
              <a:t>Preventing unauthorised access to personal information   </a:t>
            </a:r>
          </a:p>
          <a:p>
            <a:pPr marL="0" indent="0">
              <a:buNone/>
            </a:pPr>
            <a:endParaRPr lang="en-GB" dirty="0"/>
          </a:p>
        </p:txBody>
      </p:sp>
      <p:pic>
        <p:nvPicPr>
          <p:cNvPr id="2050" name="Picture 2" descr="Image result for Cyber Security Data">
            <a:extLst>
              <a:ext uri="{FF2B5EF4-FFF2-40B4-BE49-F238E27FC236}">
                <a16:creationId xmlns:a16="http://schemas.microsoft.com/office/drawing/2014/main" id="{CC0DBCD6-FD6E-4F8D-87DC-B97A304F8AF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76825" y="1270000"/>
            <a:ext cx="5138737" cy="4821104"/>
          </a:xfrm>
          <a:prstGeom prst="rect">
            <a:avLst/>
          </a:prstGeom>
          <a:noFill/>
          <a:extLst>
            <a:ext uri="{909E8E84-426E-40DD-AFC4-6F175D3DCCD1}">
              <a14:hiddenFill xmlns:a14="http://schemas.microsoft.com/office/drawing/2010/main">
                <a:solidFill>
                  <a:srgbClr val="FFFFFF"/>
                </a:solidFill>
              </a14:hiddenFill>
            </a:ext>
          </a:extLst>
        </p:spPr>
      </p:pic>
      <p:pic>
        <p:nvPicPr>
          <p:cNvPr id="13" name="Video 12">
            <a:hlinkClick r:id="" action="ppaction://media"/>
            <a:extLst>
              <a:ext uri="{FF2B5EF4-FFF2-40B4-BE49-F238E27FC236}">
                <a16:creationId xmlns:a16="http://schemas.microsoft.com/office/drawing/2014/main" id="{2283ABF9-A3C0-4402-831C-8042076F3BF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471027476"/>
      </p:ext>
    </p:extLst>
  </p:cSld>
  <p:clrMapOvr>
    <a:masterClrMapping/>
  </p:clrMapOvr>
  <mc:AlternateContent xmlns:mc="http://schemas.openxmlformats.org/markup-compatibility/2006" xmlns:p14="http://schemas.microsoft.com/office/powerpoint/2010/main">
    <mc:Choice Requires="p14">
      <p:transition spd="slow" p14:dur="2000" advTm="88710"/>
    </mc:Choice>
    <mc:Fallback xmlns="">
      <p:transition spd="slow" advTm="887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BE4CD-B711-43AC-97CE-DFBD79A54657}"/>
              </a:ext>
            </a:extLst>
          </p:cNvPr>
          <p:cNvSpPr>
            <a:spLocks noGrp="1"/>
          </p:cNvSpPr>
          <p:nvPr>
            <p:ph type="title"/>
          </p:nvPr>
        </p:nvSpPr>
        <p:spPr/>
        <p:txBody>
          <a:bodyPr/>
          <a:lstStyle/>
          <a:p>
            <a:r>
              <a:rPr lang="en-GB" dirty="0"/>
              <a:t>Learning in the digital era</a:t>
            </a:r>
            <a:br>
              <a:rPr lang="en-GB" dirty="0"/>
            </a:br>
            <a:endParaRPr lang="en-GB" dirty="0"/>
          </a:p>
        </p:txBody>
      </p:sp>
      <p:sp>
        <p:nvSpPr>
          <p:cNvPr id="3" name="Text Placeholder 2">
            <a:extLst>
              <a:ext uri="{FF2B5EF4-FFF2-40B4-BE49-F238E27FC236}">
                <a16:creationId xmlns:a16="http://schemas.microsoft.com/office/drawing/2014/main" id="{BEA9C6C7-60BE-4492-BDCD-480F8F3B0583}"/>
              </a:ext>
            </a:extLst>
          </p:cNvPr>
          <p:cNvSpPr>
            <a:spLocks noGrp="1"/>
          </p:cNvSpPr>
          <p:nvPr>
            <p:ph type="body" idx="1"/>
          </p:nvPr>
        </p:nvSpPr>
        <p:spPr>
          <a:xfrm>
            <a:off x="675744" y="2160983"/>
            <a:ext cx="4185623" cy="576262"/>
          </a:xfrm>
        </p:spPr>
        <p:txBody>
          <a:bodyPr/>
          <a:lstStyle/>
          <a:p>
            <a:r>
              <a:rPr lang="en-GB" dirty="0"/>
              <a:t>Data protection and GDPR</a:t>
            </a:r>
          </a:p>
          <a:p>
            <a:endParaRPr lang="en-GB" dirty="0"/>
          </a:p>
        </p:txBody>
      </p:sp>
      <p:sp>
        <p:nvSpPr>
          <p:cNvPr id="4" name="Content Placeholder 3">
            <a:extLst>
              <a:ext uri="{FF2B5EF4-FFF2-40B4-BE49-F238E27FC236}">
                <a16:creationId xmlns:a16="http://schemas.microsoft.com/office/drawing/2014/main" id="{C78D9FA9-6FFD-411A-AC5E-4F00221812B0}"/>
              </a:ext>
            </a:extLst>
          </p:cNvPr>
          <p:cNvSpPr>
            <a:spLocks noGrp="1"/>
          </p:cNvSpPr>
          <p:nvPr>
            <p:ph sz="half" idx="2"/>
          </p:nvPr>
        </p:nvSpPr>
        <p:spPr/>
        <p:txBody>
          <a:bodyPr/>
          <a:lstStyle/>
          <a:p>
            <a:r>
              <a:rPr lang="en-GB" dirty="0"/>
              <a:t>Data protection </a:t>
            </a:r>
          </a:p>
          <a:p>
            <a:r>
              <a:rPr lang="en-GB" dirty="0"/>
              <a:t>Fair and proper use of information. </a:t>
            </a:r>
          </a:p>
          <a:p>
            <a:r>
              <a:rPr lang="en-GB" dirty="0"/>
              <a:t>Who you are and how you'll use information.</a:t>
            </a:r>
          </a:p>
          <a:p>
            <a:r>
              <a:rPr lang="en-GB" dirty="0"/>
              <a:t>Give people more control over their own data.</a:t>
            </a:r>
          </a:p>
          <a:p>
            <a:endParaRPr lang="en-GB" dirty="0"/>
          </a:p>
        </p:txBody>
      </p:sp>
      <p:pic>
        <p:nvPicPr>
          <p:cNvPr id="9" name="Picture 8">
            <a:extLst>
              <a:ext uri="{FF2B5EF4-FFF2-40B4-BE49-F238E27FC236}">
                <a16:creationId xmlns:a16="http://schemas.microsoft.com/office/drawing/2014/main" id="{D9502D21-1444-48DC-BC88-8609E0977C22}"/>
              </a:ext>
            </a:extLst>
          </p:cNvPr>
          <p:cNvPicPr>
            <a:picLocks noChangeAspect="1"/>
          </p:cNvPicPr>
          <p:nvPr/>
        </p:nvPicPr>
        <p:blipFill>
          <a:blip r:embed="rId5"/>
          <a:stretch>
            <a:fillRect/>
          </a:stretch>
        </p:blipFill>
        <p:spPr>
          <a:xfrm>
            <a:off x="6802741" y="4565758"/>
            <a:ext cx="9102117" cy="1682642"/>
          </a:xfrm>
          <a:prstGeom prst="rect">
            <a:avLst/>
          </a:prstGeom>
        </p:spPr>
      </p:pic>
      <p:pic>
        <p:nvPicPr>
          <p:cNvPr id="1026" name="Picture 2" descr="See the source image">
            <a:extLst>
              <a:ext uri="{FF2B5EF4-FFF2-40B4-BE49-F238E27FC236}">
                <a16:creationId xmlns:a16="http://schemas.microsoft.com/office/drawing/2014/main" id="{81ABB7DF-C9B6-4E78-A466-9B377648D95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696075" y="906462"/>
            <a:ext cx="2047875" cy="2047875"/>
          </a:xfrm>
          <a:prstGeom prst="rect">
            <a:avLst/>
          </a:prstGeom>
          <a:noFill/>
          <a:extLst>
            <a:ext uri="{909E8E84-426E-40DD-AFC4-6F175D3DCCD1}">
              <a14:hiddenFill xmlns:a14="http://schemas.microsoft.com/office/drawing/2010/main">
                <a:solidFill>
                  <a:srgbClr val="FFFFFF"/>
                </a:solidFill>
              </a14:hiddenFill>
            </a:ext>
          </a:extLst>
        </p:spPr>
      </p:pic>
      <p:pic>
        <p:nvPicPr>
          <p:cNvPr id="13" name="Video 12">
            <a:hlinkClick r:id="" action="ppaction://media"/>
            <a:extLst>
              <a:ext uri="{FF2B5EF4-FFF2-40B4-BE49-F238E27FC236}">
                <a16:creationId xmlns:a16="http://schemas.microsoft.com/office/drawing/2014/main" id="{DB2E05DB-94BB-40CB-9148-AF35C893DAB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458030580"/>
      </p:ext>
    </p:extLst>
  </p:cSld>
  <p:clrMapOvr>
    <a:masterClrMapping/>
  </p:clrMapOvr>
  <mc:AlternateContent xmlns:mc="http://schemas.openxmlformats.org/markup-compatibility/2006" xmlns:p14="http://schemas.microsoft.com/office/powerpoint/2010/main">
    <mc:Choice Requires="p14">
      <p:transition spd="slow" p14:dur="2000" advTm="59554"/>
    </mc:Choice>
    <mc:Fallback xmlns="">
      <p:transition spd="slow" advTm="595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4AB90-2B7E-4EBD-A53A-C730FBF6E799}"/>
              </a:ext>
            </a:extLst>
          </p:cNvPr>
          <p:cNvSpPr>
            <a:spLocks noGrp="1"/>
          </p:cNvSpPr>
          <p:nvPr>
            <p:ph type="title"/>
          </p:nvPr>
        </p:nvSpPr>
        <p:spPr>
          <a:xfrm>
            <a:off x="548746" y="138112"/>
            <a:ext cx="8596668" cy="1320800"/>
          </a:xfrm>
        </p:spPr>
        <p:txBody>
          <a:bodyPr/>
          <a:lstStyle/>
          <a:p>
            <a:br>
              <a:rPr lang="en-GB" dirty="0"/>
            </a:br>
            <a:r>
              <a:rPr lang="en-GB" dirty="0"/>
              <a:t>references </a:t>
            </a:r>
          </a:p>
        </p:txBody>
      </p:sp>
      <p:sp>
        <p:nvSpPr>
          <p:cNvPr id="4" name="Content Placeholder 3">
            <a:extLst>
              <a:ext uri="{FF2B5EF4-FFF2-40B4-BE49-F238E27FC236}">
                <a16:creationId xmlns:a16="http://schemas.microsoft.com/office/drawing/2014/main" id="{76EAB691-0C1D-4547-BF19-47790FB360FB}"/>
              </a:ext>
            </a:extLst>
          </p:cNvPr>
          <p:cNvSpPr>
            <a:spLocks noGrp="1"/>
          </p:cNvSpPr>
          <p:nvPr>
            <p:ph sz="half" idx="2"/>
          </p:nvPr>
        </p:nvSpPr>
        <p:spPr>
          <a:xfrm>
            <a:off x="675751" y="1257300"/>
            <a:ext cx="9176172" cy="5600700"/>
          </a:xfrm>
        </p:spPr>
        <p:txBody>
          <a:bodyPr>
            <a:normAutofit fontScale="92500" lnSpcReduction="10000"/>
          </a:bodyPr>
          <a:lstStyle/>
          <a:p>
            <a:pPr marL="0" indent="0">
              <a:lnSpc>
                <a:spcPct val="200000"/>
              </a:lnSpc>
              <a:buNone/>
            </a:pPr>
            <a:r>
              <a:rPr lang="en-GB" sz="1800" dirty="0">
                <a:effectLst/>
                <a:latin typeface="Times New Roman" panose="02020603050405020304" pitchFamily="18" charset="0"/>
              </a:rPr>
              <a:t> BBC Learning English. (2017). Digital Literacy – What is digital literacy? In </a:t>
            </a:r>
            <a:r>
              <a:rPr lang="en-GB" sz="1800" i="1" dirty="0">
                <a:effectLst/>
                <a:latin typeface="Times New Roman" panose="02020603050405020304" pitchFamily="18" charset="0"/>
              </a:rPr>
              <a:t>YouTube</a:t>
            </a:r>
            <a:r>
              <a:rPr lang="en-GB" sz="1800" dirty="0">
                <a:effectLst/>
                <a:latin typeface="Times New Roman" panose="02020603050405020304" pitchFamily="18" charset="0"/>
              </a:rPr>
              <a:t>. </a:t>
            </a:r>
            <a:r>
              <a:rPr lang="en-GB" sz="1800" dirty="0">
                <a:effectLst/>
                <a:latin typeface="Times New Roman" panose="02020603050405020304" pitchFamily="18" charset="0"/>
                <a:hlinkClick r:id="rId4"/>
              </a:rPr>
              <a:t>https://www.youtube.com/watch?v=_LElWqXi7Ag</a:t>
            </a:r>
            <a:endParaRPr lang="en-GB" sz="1800" dirty="0">
              <a:effectLst/>
              <a:latin typeface="Times New Roman" panose="02020603050405020304" pitchFamily="18" charset="0"/>
            </a:endParaRPr>
          </a:p>
          <a:p>
            <a:pPr marL="0" indent="0">
              <a:lnSpc>
                <a:spcPct val="200000"/>
              </a:lnSpc>
              <a:buNone/>
            </a:pPr>
            <a:r>
              <a:rPr lang="en-GB" sz="1800" dirty="0">
                <a:effectLst/>
                <a:latin typeface="Times New Roman" panose="02020603050405020304" pitchFamily="18" charset="0"/>
              </a:rPr>
              <a:t>Crown Prosecution Service. (2017). </a:t>
            </a:r>
            <a:r>
              <a:rPr lang="en-GB" sz="1800" i="1" dirty="0">
                <a:effectLst/>
                <a:latin typeface="Times New Roman" panose="02020603050405020304" pitchFamily="18" charset="0"/>
              </a:rPr>
              <a:t>Cyber / online crime | The Crown Prosecution Service</a:t>
            </a:r>
            <a:r>
              <a:rPr lang="en-GB" sz="1800" dirty="0">
                <a:effectLst/>
                <a:latin typeface="Times New Roman" panose="02020603050405020304" pitchFamily="18" charset="0"/>
              </a:rPr>
              <a:t>. Www.cps.gov.uk. </a:t>
            </a:r>
            <a:r>
              <a:rPr lang="en-GB" sz="1800" dirty="0">
                <a:effectLst/>
                <a:latin typeface="Times New Roman" panose="02020603050405020304" pitchFamily="18" charset="0"/>
                <a:hlinkClick r:id="rId5"/>
              </a:rPr>
              <a:t>https://www.cps.gov.uk/crime-info/cyber-online-crime</a:t>
            </a:r>
            <a:endParaRPr lang="en-GB" sz="1800" dirty="0">
              <a:effectLst/>
              <a:latin typeface="Times New Roman" panose="02020603050405020304" pitchFamily="18" charset="0"/>
            </a:endParaRPr>
          </a:p>
          <a:p>
            <a:pPr marL="0" indent="0">
              <a:lnSpc>
                <a:spcPct val="200000"/>
              </a:lnSpc>
              <a:buNone/>
            </a:pPr>
            <a:r>
              <a:rPr lang="en-GB" sz="1800" dirty="0">
                <a:effectLst/>
                <a:latin typeface="Times New Roman" panose="02020603050405020304" pitchFamily="18" charset="0"/>
              </a:rPr>
              <a:t>GOV.UK. (2018, May 25). </a:t>
            </a:r>
            <a:r>
              <a:rPr lang="en-GB" sz="1800" i="1" dirty="0">
                <a:effectLst/>
                <a:latin typeface="Times New Roman" panose="02020603050405020304" pitchFamily="18" charset="0"/>
              </a:rPr>
              <a:t>Guide to the General Data Protection Regulation</a:t>
            </a:r>
            <a:r>
              <a:rPr lang="en-GB" sz="1800" dirty="0">
                <a:effectLst/>
                <a:latin typeface="Times New Roman" panose="02020603050405020304" pitchFamily="18" charset="0"/>
              </a:rPr>
              <a:t>. GOV.UK. </a:t>
            </a:r>
            <a:r>
              <a:rPr lang="en-GB" sz="1800" dirty="0">
                <a:effectLst/>
                <a:latin typeface="Times New Roman" panose="02020603050405020304" pitchFamily="18" charset="0"/>
                <a:hlinkClick r:id="rId6"/>
              </a:rPr>
              <a:t>https://www.gov.uk/government/publications/guide-to-the-general-data-protection-regulation</a:t>
            </a:r>
            <a:endParaRPr lang="en-GB" sz="1800" dirty="0">
              <a:effectLst/>
              <a:latin typeface="Times New Roman" panose="02020603050405020304" pitchFamily="18" charset="0"/>
            </a:endParaRPr>
          </a:p>
          <a:p>
            <a:pPr marL="0" indent="0">
              <a:lnSpc>
                <a:spcPct val="200000"/>
              </a:lnSpc>
              <a:buNone/>
            </a:pPr>
            <a:r>
              <a:rPr lang="en-GB" sz="1800" dirty="0">
                <a:effectLst/>
                <a:latin typeface="Times New Roman" panose="02020603050405020304" pitchFamily="18" charset="0"/>
              </a:rPr>
              <a:t>Government Digital Service. (2012, July 11). </a:t>
            </a:r>
            <a:r>
              <a:rPr lang="en-GB" sz="1800" i="1" dirty="0">
                <a:effectLst/>
                <a:latin typeface="Times New Roman" panose="02020603050405020304" pitchFamily="18" charset="0"/>
              </a:rPr>
              <a:t>Data protection and your business</a:t>
            </a:r>
            <a:r>
              <a:rPr lang="en-GB" sz="1800" dirty="0">
                <a:effectLst/>
                <a:latin typeface="Times New Roman" panose="02020603050405020304" pitchFamily="18" charset="0"/>
              </a:rPr>
              <a:t>. GOV.UK. </a:t>
            </a:r>
            <a:r>
              <a:rPr lang="en-GB" sz="1800" dirty="0">
                <a:effectLst/>
                <a:latin typeface="Times New Roman" panose="02020603050405020304" pitchFamily="18" charset="0"/>
                <a:hlinkClick r:id="rId7"/>
              </a:rPr>
              <a:t>https://www.gov.uk/data-protection-your-business</a:t>
            </a:r>
            <a:endParaRPr lang="en-GB" sz="1800" dirty="0">
              <a:effectLst/>
              <a:latin typeface="Times New Roman" panose="02020603050405020304" pitchFamily="18" charset="0"/>
            </a:endParaRPr>
          </a:p>
          <a:p>
            <a:pPr marL="0" indent="0">
              <a:lnSpc>
                <a:spcPct val="200000"/>
              </a:lnSpc>
              <a:buNone/>
            </a:pPr>
            <a:r>
              <a:rPr lang="en-GB" sz="1800" dirty="0">
                <a:effectLst/>
                <a:latin typeface="Times New Roman" panose="02020603050405020304" pitchFamily="18" charset="0"/>
              </a:rPr>
              <a:t>IT Governance. (2016). </a:t>
            </a:r>
            <a:r>
              <a:rPr lang="en-GB" sz="1800" i="1" dirty="0">
                <a:effectLst/>
                <a:latin typeface="Times New Roman" panose="02020603050405020304" pitchFamily="18" charset="0"/>
              </a:rPr>
              <a:t>What is Cyber Security? | IT Governance UK</a:t>
            </a:r>
            <a:r>
              <a:rPr lang="en-GB" sz="1800" dirty="0">
                <a:effectLst/>
                <a:latin typeface="Times New Roman" panose="02020603050405020304" pitchFamily="18" charset="0"/>
              </a:rPr>
              <a:t>. Itgovernance.co.uk. </a:t>
            </a:r>
            <a:r>
              <a:rPr lang="en-GB" sz="1800" dirty="0">
                <a:effectLst/>
                <a:latin typeface="Times New Roman" panose="02020603050405020304" pitchFamily="18" charset="0"/>
                <a:hlinkClick r:id="rId8"/>
              </a:rPr>
              <a:t>https://www.itgovernance.co.uk/what-is-cybersecurity</a:t>
            </a:r>
            <a:endParaRPr lang="en-GB" sz="1800" dirty="0">
              <a:effectLst/>
              <a:latin typeface="Times New Roman" panose="02020603050405020304" pitchFamily="18" charset="0"/>
            </a:endParaRPr>
          </a:p>
          <a:p>
            <a:pPr marL="0" indent="0">
              <a:lnSpc>
                <a:spcPct val="200000"/>
              </a:lnSpc>
              <a:buNone/>
            </a:pPr>
            <a:endParaRPr lang="en-GB" sz="1800" dirty="0">
              <a:effectLst/>
              <a:latin typeface="Times New Roman" panose="02020603050405020304" pitchFamily="18" charset="0"/>
            </a:endParaRPr>
          </a:p>
          <a:p>
            <a:pPr marL="0" indent="0">
              <a:buNone/>
            </a:pPr>
            <a:endParaRPr lang="en-GB" sz="1800" dirty="0">
              <a:effectLst/>
              <a:latin typeface="Times New Roman" panose="02020603050405020304" pitchFamily="18" charset="0"/>
            </a:endParaRPr>
          </a:p>
          <a:p>
            <a:pPr marL="0" indent="0">
              <a:buNone/>
            </a:pPr>
            <a:endParaRPr lang="en-GB" sz="1800" dirty="0">
              <a:effectLst/>
              <a:latin typeface="Times New Roman" panose="02020603050405020304" pitchFamily="18" charset="0"/>
            </a:endParaRPr>
          </a:p>
          <a:p>
            <a:pPr marL="0" indent="0">
              <a:buNone/>
            </a:pPr>
            <a:endParaRPr lang="en-GB" sz="1800" dirty="0">
              <a:effectLst/>
              <a:latin typeface="Times New Roman" panose="02020603050405020304" pitchFamily="18" charset="0"/>
            </a:endParaRPr>
          </a:p>
          <a:p>
            <a:pPr marL="0" indent="0">
              <a:buNone/>
            </a:pPr>
            <a:endParaRPr lang="en-GB" dirty="0"/>
          </a:p>
          <a:p>
            <a:pPr marL="0" indent="0">
              <a:buNone/>
            </a:pPr>
            <a:endParaRPr lang="en-GB" dirty="0"/>
          </a:p>
        </p:txBody>
      </p:sp>
      <p:pic>
        <p:nvPicPr>
          <p:cNvPr id="10" name="Video 9">
            <a:hlinkClick r:id="" action="ppaction://media"/>
            <a:extLst>
              <a:ext uri="{FF2B5EF4-FFF2-40B4-BE49-F238E27FC236}">
                <a16:creationId xmlns:a16="http://schemas.microsoft.com/office/drawing/2014/main" id="{06A17C09-7D10-4270-B9F0-1DF356CDDC6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3694126895"/>
      </p:ext>
    </p:extLst>
  </p:cSld>
  <p:clrMapOvr>
    <a:masterClrMapping/>
  </p:clrMapOvr>
  <mc:AlternateContent xmlns:mc="http://schemas.openxmlformats.org/markup-compatibility/2006" xmlns:p14="http://schemas.microsoft.com/office/powerpoint/2010/main">
    <mc:Choice Requires="p14">
      <p:transition spd="slow" p14:dur="2000" advTm="13666"/>
    </mc:Choice>
    <mc:Fallback xmlns="">
      <p:transition spd="slow" advTm="136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9.2|7.3|10.4"/>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3384</TotalTime>
  <Words>417</Words>
  <Application>Microsoft Office PowerPoint</Application>
  <PresentationFormat>Widescreen</PresentationFormat>
  <Paragraphs>48</Paragraphs>
  <Slides>5</Slides>
  <Notes>4</Notes>
  <HiddenSlides>0</HiddenSlides>
  <MMClips>5</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vt:i4>
      </vt:variant>
    </vt:vector>
  </HeadingPairs>
  <TitlesOfParts>
    <vt:vector size="12" baseType="lpstr">
      <vt:lpstr>Arial</vt:lpstr>
      <vt:lpstr>Calibri</vt:lpstr>
      <vt:lpstr>Tahoma</vt:lpstr>
      <vt:lpstr>Times New Roman</vt:lpstr>
      <vt:lpstr>Trebuchet MS</vt:lpstr>
      <vt:lpstr>Wingdings 3</vt:lpstr>
      <vt:lpstr>Facet</vt:lpstr>
      <vt:lpstr>Learning in the digital era </vt:lpstr>
      <vt:lpstr>Learning in the digital era</vt:lpstr>
      <vt:lpstr>Learning in the digital era</vt:lpstr>
      <vt:lpstr>Learning in the digital era </vt:lpstr>
      <vt:lpstr>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in the digital era </dc:title>
  <dc:creator>nat dodo</dc:creator>
  <cp:lastModifiedBy>nat dodo</cp:lastModifiedBy>
  <cp:revision>2</cp:revision>
  <dcterms:created xsi:type="dcterms:W3CDTF">2022-02-04T14:20:19Z</dcterms:created>
  <dcterms:modified xsi:type="dcterms:W3CDTF">2023-01-23T16:56:59Z</dcterms:modified>
</cp:coreProperties>
</file>