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8" r:id="rId2"/>
  </p:sldIdLst>
  <p:sldSz cx="27432000" cy="19202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6188" autoAdjust="0"/>
  </p:normalViewPr>
  <p:slideViewPr>
    <p:cSldViewPr snapToGrid="0">
      <p:cViewPr>
        <p:scale>
          <a:sx n="40" d="100"/>
          <a:sy n="40" d="100"/>
        </p:scale>
        <p:origin x="-36"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E97916-F8CF-4F57-8F9C-06C3DFC02AF0}" type="doc">
      <dgm:prSet loTypeId="urn:microsoft.com/office/officeart/2005/8/layout/orgChart1" loCatId="hierarchy" qsTypeId="urn:microsoft.com/office/officeart/2005/8/quickstyle/simple1" qsCatId="simple" csTypeId="urn:microsoft.com/office/officeart/2005/8/colors/colorful1" csCatId="colorful" phldr="1"/>
      <dgm:spPr/>
      <dgm:t>
        <a:bodyPr/>
        <a:lstStyle/>
        <a:p>
          <a:endParaRPr lang="en-GB"/>
        </a:p>
      </dgm:t>
    </dgm:pt>
    <dgm:pt modelId="{F2E48ADC-3EA8-44ED-9B01-152932856DA3}">
      <dgm:prSet/>
      <dgm:spPr/>
      <dgm:t>
        <a:bodyPr/>
        <a:lstStyle/>
        <a:p>
          <a:r>
            <a:rPr lang="en-US" b="0" i="0" baseline="0" dirty="0"/>
            <a:t>In improving my Emotional Intelligence, I have employed the following:</a:t>
          </a:r>
          <a:endParaRPr lang="en-US" dirty="0"/>
        </a:p>
      </dgm:t>
    </dgm:pt>
    <dgm:pt modelId="{A8D3619D-6146-4A6E-B933-72C978C72DA7}" type="parTrans" cxnId="{420B047C-8B3A-4BC5-8DF1-5EA95BCAE0F6}">
      <dgm:prSet/>
      <dgm:spPr/>
      <dgm:t>
        <a:bodyPr/>
        <a:lstStyle/>
        <a:p>
          <a:endParaRPr lang="en-GB"/>
        </a:p>
      </dgm:t>
    </dgm:pt>
    <dgm:pt modelId="{F590B916-AF9F-46E8-AA60-DCAB2479859A}" type="sibTrans" cxnId="{420B047C-8B3A-4BC5-8DF1-5EA95BCAE0F6}">
      <dgm:prSet/>
      <dgm:spPr/>
      <dgm:t>
        <a:bodyPr/>
        <a:lstStyle/>
        <a:p>
          <a:endParaRPr lang="en-GB"/>
        </a:p>
      </dgm:t>
    </dgm:pt>
    <dgm:pt modelId="{1D94F9FE-7B00-4F0D-887E-4083B7EB095F}">
      <dgm:prSet custT="1"/>
      <dgm:spPr/>
      <dgm:t>
        <a:bodyPr/>
        <a:lstStyle/>
        <a:p>
          <a:r>
            <a:rPr lang="en-US" sz="1800" b="0" i="0" baseline="0" dirty="0"/>
            <a:t>Self-reflection</a:t>
          </a:r>
          <a:endParaRPr lang="en-US" sz="1800" dirty="0"/>
        </a:p>
      </dgm:t>
    </dgm:pt>
    <dgm:pt modelId="{371AEA46-6EDB-4432-82EC-06CCDDE3E109}" type="parTrans" cxnId="{54589B57-2C6B-477A-9197-A493430646C1}">
      <dgm:prSet/>
      <dgm:spPr/>
      <dgm:t>
        <a:bodyPr/>
        <a:lstStyle/>
        <a:p>
          <a:endParaRPr lang="en-GB"/>
        </a:p>
      </dgm:t>
    </dgm:pt>
    <dgm:pt modelId="{456AF360-1286-4CA2-BFF2-B19D6F04B3B0}" type="sibTrans" cxnId="{54589B57-2C6B-477A-9197-A493430646C1}">
      <dgm:prSet/>
      <dgm:spPr/>
      <dgm:t>
        <a:bodyPr/>
        <a:lstStyle/>
        <a:p>
          <a:endParaRPr lang="en-GB"/>
        </a:p>
      </dgm:t>
    </dgm:pt>
    <dgm:pt modelId="{06353270-A551-4632-97D2-A332869E8A21}">
      <dgm:prSet custT="1"/>
      <dgm:spPr/>
      <dgm:t>
        <a:bodyPr/>
        <a:lstStyle/>
        <a:p>
          <a:r>
            <a:rPr lang="en-US" sz="1800" b="0" i="0" baseline="0"/>
            <a:t>Active Listening</a:t>
          </a:r>
          <a:endParaRPr lang="en-US" sz="1800"/>
        </a:p>
      </dgm:t>
    </dgm:pt>
    <dgm:pt modelId="{E88DBB89-F32D-4E29-B65D-E7E3806CA017}" type="parTrans" cxnId="{74DF9719-3789-4657-9DA7-0EA4D93D709E}">
      <dgm:prSet/>
      <dgm:spPr/>
      <dgm:t>
        <a:bodyPr/>
        <a:lstStyle/>
        <a:p>
          <a:endParaRPr lang="en-GB"/>
        </a:p>
      </dgm:t>
    </dgm:pt>
    <dgm:pt modelId="{68D35AC6-94B0-43BC-A898-E1916F66444A}" type="sibTrans" cxnId="{74DF9719-3789-4657-9DA7-0EA4D93D709E}">
      <dgm:prSet/>
      <dgm:spPr/>
      <dgm:t>
        <a:bodyPr/>
        <a:lstStyle/>
        <a:p>
          <a:endParaRPr lang="en-GB"/>
        </a:p>
      </dgm:t>
    </dgm:pt>
    <dgm:pt modelId="{89589EB9-B739-4165-A088-85A18CEA11A9}">
      <dgm:prSet custT="1"/>
      <dgm:spPr/>
      <dgm:t>
        <a:bodyPr/>
        <a:lstStyle/>
        <a:p>
          <a:r>
            <a:rPr lang="en-US" sz="1800" b="0" i="0" baseline="0"/>
            <a:t>Practicing Mindfulness</a:t>
          </a:r>
          <a:endParaRPr lang="en-US" sz="1800"/>
        </a:p>
      </dgm:t>
    </dgm:pt>
    <dgm:pt modelId="{5F72C424-8611-4374-AACC-D691C9844DF2}" type="parTrans" cxnId="{EA71C948-5E4A-45E1-8D84-0D592C8C9C5E}">
      <dgm:prSet/>
      <dgm:spPr/>
      <dgm:t>
        <a:bodyPr/>
        <a:lstStyle/>
        <a:p>
          <a:endParaRPr lang="en-GB"/>
        </a:p>
      </dgm:t>
    </dgm:pt>
    <dgm:pt modelId="{B0886BBE-2D2D-4600-9C79-0A2A6C5FE487}" type="sibTrans" cxnId="{EA71C948-5E4A-45E1-8D84-0D592C8C9C5E}">
      <dgm:prSet/>
      <dgm:spPr/>
      <dgm:t>
        <a:bodyPr/>
        <a:lstStyle/>
        <a:p>
          <a:endParaRPr lang="en-GB"/>
        </a:p>
      </dgm:t>
    </dgm:pt>
    <dgm:pt modelId="{9B43AA1A-2936-45AC-90A6-299ED0ED9A2B}">
      <dgm:prSet custT="1"/>
      <dgm:spPr/>
      <dgm:t>
        <a:bodyPr/>
        <a:lstStyle/>
        <a:p>
          <a:r>
            <a:rPr lang="en-US" sz="1800" b="0" i="0" baseline="0"/>
            <a:t>Seek Feedback</a:t>
          </a:r>
          <a:endParaRPr lang="en-US" sz="1800"/>
        </a:p>
      </dgm:t>
    </dgm:pt>
    <dgm:pt modelId="{06C4670D-F0EB-4DC0-9456-9705BC53479B}" type="parTrans" cxnId="{6BB00D0E-C1D9-4A56-9482-DC83FB343FFE}">
      <dgm:prSet/>
      <dgm:spPr/>
      <dgm:t>
        <a:bodyPr/>
        <a:lstStyle/>
        <a:p>
          <a:endParaRPr lang="en-GB"/>
        </a:p>
      </dgm:t>
    </dgm:pt>
    <dgm:pt modelId="{7A648810-8703-434D-BC89-8018A5FD77CC}" type="sibTrans" cxnId="{6BB00D0E-C1D9-4A56-9482-DC83FB343FFE}">
      <dgm:prSet/>
      <dgm:spPr/>
      <dgm:t>
        <a:bodyPr/>
        <a:lstStyle/>
        <a:p>
          <a:endParaRPr lang="en-GB"/>
        </a:p>
      </dgm:t>
    </dgm:pt>
    <dgm:pt modelId="{1024BA50-6B5A-48B5-9ECC-EA8C595E2DEA}" type="pres">
      <dgm:prSet presAssocID="{CAE97916-F8CF-4F57-8F9C-06C3DFC02AF0}" presName="hierChild1" presStyleCnt="0">
        <dgm:presLayoutVars>
          <dgm:orgChart val="1"/>
          <dgm:chPref val="1"/>
          <dgm:dir/>
          <dgm:animOne val="branch"/>
          <dgm:animLvl val="lvl"/>
          <dgm:resizeHandles/>
        </dgm:presLayoutVars>
      </dgm:prSet>
      <dgm:spPr/>
    </dgm:pt>
    <dgm:pt modelId="{CC2F51AD-A37F-4BE9-8319-38D753F9C35B}" type="pres">
      <dgm:prSet presAssocID="{F2E48ADC-3EA8-44ED-9B01-152932856DA3}" presName="hierRoot1" presStyleCnt="0">
        <dgm:presLayoutVars>
          <dgm:hierBranch val="init"/>
        </dgm:presLayoutVars>
      </dgm:prSet>
      <dgm:spPr/>
    </dgm:pt>
    <dgm:pt modelId="{CE240DF3-F24F-40F4-AF92-CC1D1E5C4375}" type="pres">
      <dgm:prSet presAssocID="{F2E48ADC-3EA8-44ED-9B01-152932856DA3}" presName="rootComposite1" presStyleCnt="0"/>
      <dgm:spPr/>
    </dgm:pt>
    <dgm:pt modelId="{7A0B80B3-F9B1-4C08-9F43-900D913E802B}" type="pres">
      <dgm:prSet presAssocID="{F2E48ADC-3EA8-44ED-9B01-152932856DA3}" presName="rootText1" presStyleLbl="node0" presStyleIdx="0" presStyleCnt="1" custScaleX="174162" custScaleY="209694">
        <dgm:presLayoutVars>
          <dgm:chPref val="3"/>
        </dgm:presLayoutVars>
      </dgm:prSet>
      <dgm:spPr/>
    </dgm:pt>
    <dgm:pt modelId="{FB791600-C668-4F3D-B124-37F5964CFFF7}" type="pres">
      <dgm:prSet presAssocID="{F2E48ADC-3EA8-44ED-9B01-152932856DA3}" presName="rootConnector1" presStyleLbl="node1" presStyleIdx="0" presStyleCnt="0"/>
      <dgm:spPr/>
    </dgm:pt>
    <dgm:pt modelId="{9AF201DE-43C3-4E7E-ADE3-5B71B818CC02}" type="pres">
      <dgm:prSet presAssocID="{F2E48ADC-3EA8-44ED-9B01-152932856DA3}" presName="hierChild2" presStyleCnt="0"/>
      <dgm:spPr/>
    </dgm:pt>
    <dgm:pt modelId="{7083DA42-C30E-455F-8CB5-823C71D740AF}" type="pres">
      <dgm:prSet presAssocID="{371AEA46-6EDB-4432-82EC-06CCDDE3E109}" presName="Name37" presStyleLbl="parChTrans1D2" presStyleIdx="0" presStyleCnt="4"/>
      <dgm:spPr/>
    </dgm:pt>
    <dgm:pt modelId="{8BAFD316-31D5-4C6B-8973-DF1356384A1A}" type="pres">
      <dgm:prSet presAssocID="{1D94F9FE-7B00-4F0D-887E-4083B7EB095F}" presName="hierRoot2" presStyleCnt="0">
        <dgm:presLayoutVars>
          <dgm:hierBranch val="init"/>
        </dgm:presLayoutVars>
      </dgm:prSet>
      <dgm:spPr/>
    </dgm:pt>
    <dgm:pt modelId="{BD2ACF48-0CD5-4E33-9059-B0C85B1895ED}" type="pres">
      <dgm:prSet presAssocID="{1D94F9FE-7B00-4F0D-887E-4083B7EB095F}" presName="rootComposite" presStyleCnt="0"/>
      <dgm:spPr/>
    </dgm:pt>
    <dgm:pt modelId="{F6AD1634-E0D0-4784-8951-69B7FA8F0728}" type="pres">
      <dgm:prSet presAssocID="{1D94F9FE-7B00-4F0D-887E-4083B7EB095F}" presName="rootText" presStyleLbl="node2" presStyleIdx="0" presStyleCnt="4">
        <dgm:presLayoutVars>
          <dgm:chPref val="3"/>
        </dgm:presLayoutVars>
      </dgm:prSet>
      <dgm:spPr/>
    </dgm:pt>
    <dgm:pt modelId="{32978A57-FB80-4264-9731-ADD1885DA838}" type="pres">
      <dgm:prSet presAssocID="{1D94F9FE-7B00-4F0D-887E-4083B7EB095F}" presName="rootConnector" presStyleLbl="node2" presStyleIdx="0" presStyleCnt="4"/>
      <dgm:spPr/>
    </dgm:pt>
    <dgm:pt modelId="{69343976-BE2B-45E4-98B3-FF4A807FA18C}" type="pres">
      <dgm:prSet presAssocID="{1D94F9FE-7B00-4F0D-887E-4083B7EB095F}" presName="hierChild4" presStyleCnt="0"/>
      <dgm:spPr/>
    </dgm:pt>
    <dgm:pt modelId="{F6D1504E-3A4D-4515-8120-76E436A1FD22}" type="pres">
      <dgm:prSet presAssocID="{1D94F9FE-7B00-4F0D-887E-4083B7EB095F}" presName="hierChild5" presStyleCnt="0"/>
      <dgm:spPr/>
    </dgm:pt>
    <dgm:pt modelId="{803782C6-740B-4D39-AFF5-96DB47CF498D}" type="pres">
      <dgm:prSet presAssocID="{E88DBB89-F32D-4E29-B65D-E7E3806CA017}" presName="Name37" presStyleLbl="parChTrans1D2" presStyleIdx="1" presStyleCnt="4"/>
      <dgm:spPr/>
    </dgm:pt>
    <dgm:pt modelId="{7D168576-EBE4-4E08-A4E0-DB30154EF03B}" type="pres">
      <dgm:prSet presAssocID="{06353270-A551-4632-97D2-A332869E8A21}" presName="hierRoot2" presStyleCnt="0">
        <dgm:presLayoutVars>
          <dgm:hierBranch val="init"/>
        </dgm:presLayoutVars>
      </dgm:prSet>
      <dgm:spPr/>
    </dgm:pt>
    <dgm:pt modelId="{736B5723-076A-4BA3-81EB-5086347CA23B}" type="pres">
      <dgm:prSet presAssocID="{06353270-A551-4632-97D2-A332869E8A21}" presName="rootComposite" presStyleCnt="0"/>
      <dgm:spPr/>
    </dgm:pt>
    <dgm:pt modelId="{2B25D5EB-4593-45CC-9214-61338D3C5342}" type="pres">
      <dgm:prSet presAssocID="{06353270-A551-4632-97D2-A332869E8A21}" presName="rootText" presStyleLbl="node2" presStyleIdx="1" presStyleCnt="4">
        <dgm:presLayoutVars>
          <dgm:chPref val="3"/>
        </dgm:presLayoutVars>
      </dgm:prSet>
      <dgm:spPr/>
    </dgm:pt>
    <dgm:pt modelId="{9C0155A0-5654-4ECE-90CA-1F2D90F347BA}" type="pres">
      <dgm:prSet presAssocID="{06353270-A551-4632-97D2-A332869E8A21}" presName="rootConnector" presStyleLbl="node2" presStyleIdx="1" presStyleCnt="4"/>
      <dgm:spPr/>
    </dgm:pt>
    <dgm:pt modelId="{7A370C0A-548D-4448-8F7C-B3A27439A59A}" type="pres">
      <dgm:prSet presAssocID="{06353270-A551-4632-97D2-A332869E8A21}" presName="hierChild4" presStyleCnt="0"/>
      <dgm:spPr/>
    </dgm:pt>
    <dgm:pt modelId="{9AFCD810-EC0D-448E-9BE5-407C4D2540C2}" type="pres">
      <dgm:prSet presAssocID="{06353270-A551-4632-97D2-A332869E8A21}" presName="hierChild5" presStyleCnt="0"/>
      <dgm:spPr/>
    </dgm:pt>
    <dgm:pt modelId="{7B789729-1155-43F2-8B9E-752FCFC9B096}" type="pres">
      <dgm:prSet presAssocID="{5F72C424-8611-4374-AACC-D691C9844DF2}" presName="Name37" presStyleLbl="parChTrans1D2" presStyleIdx="2" presStyleCnt="4"/>
      <dgm:spPr/>
    </dgm:pt>
    <dgm:pt modelId="{74ECD5AB-81D3-429B-892F-2DBBCF4E72CD}" type="pres">
      <dgm:prSet presAssocID="{89589EB9-B739-4165-A088-85A18CEA11A9}" presName="hierRoot2" presStyleCnt="0">
        <dgm:presLayoutVars>
          <dgm:hierBranch val="init"/>
        </dgm:presLayoutVars>
      </dgm:prSet>
      <dgm:spPr/>
    </dgm:pt>
    <dgm:pt modelId="{AC98972C-28EE-47B6-A300-A080875BAB8A}" type="pres">
      <dgm:prSet presAssocID="{89589EB9-B739-4165-A088-85A18CEA11A9}" presName="rootComposite" presStyleCnt="0"/>
      <dgm:spPr/>
    </dgm:pt>
    <dgm:pt modelId="{DE159568-6CBB-419C-9943-ED9BE096E7AE}" type="pres">
      <dgm:prSet presAssocID="{89589EB9-B739-4165-A088-85A18CEA11A9}" presName="rootText" presStyleLbl="node2" presStyleIdx="2" presStyleCnt="4">
        <dgm:presLayoutVars>
          <dgm:chPref val="3"/>
        </dgm:presLayoutVars>
      </dgm:prSet>
      <dgm:spPr/>
    </dgm:pt>
    <dgm:pt modelId="{4038BAC6-7B3D-4E6C-AE4B-3CCE696C3C26}" type="pres">
      <dgm:prSet presAssocID="{89589EB9-B739-4165-A088-85A18CEA11A9}" presName="rootConnector" presStyleLbl="node2" presStyleIdx="2" presStyleCnt="4"/>
      <dgm:spPr/>
    </dgm:pt>
    <dgm:pt modelId="{DE8D0738-AD78-4076-8277-A0D91549E5B1}" type="pres">
      <dgm:prSet presAssocID="{89589EB9-B739-4165-A088-85A18CEA11A9}" presName="hierChild4" presStyleCnt="0"/>
      <dgm:spPr/>
    </dgm:pt>
    <dgm:pt modelId="{2CF1A5F0-5FBA-41FA-BC7A-A9EA19BC4B05}" type="pres">
      <dgm:prSet presAssocID="{89589EB9-B739-4165-A088-85A18CEA11A9}" presName="hierChild5" presStyleCnt="0"/>
      <dgm:spPr/>
    </dgm:pt>
    <dgm:pt modelId="{DF990D26-C5E8-44CE-8C2D-3AB82EE71723}" type="pres">
      <dgm:prSet presAssocID="{06C4670D-F0EB-4DC0-9456-9705BC53479B}" presName="Name37" presStyleLbl="parChTrans1D2" presStyleIdx="3" presStyleCnt="4"/>
      <dgm:spPr/>
    </dgm:pt>
    <dgm:pt modelId="{86B043CA-74F2-48FB-8B3C-A5AD5FC51EC4}" type="pres">
      <dgm:prSet presAssocID="{9B43AA1A-2936-45AC-90A6-299ED0ED9A2B}" presName="hierRoot2" presStyleCnt="0">
        <dgm:presLayoutVars>
          <dgm:hierBranch val="init"/>
        </dgm:presLayoutVars>
      </dgm:prSet>
      <dgm:spPr/>
    </dgm:pt>
    <dgm:pt modelId="{9F1A391B-7CF1-4911-844A-375011B5862D}" type="pres">
      <dgm:prSet presAssocID="{9B43AA1A-2936-45AC-90A6-299ED0ED9A2B}" presName="rootComposite" presStyleCnt="0"/>
      <dgm:spPr/>
    </dgm:pt>
    <dgm:pt modelId="{34C6A415-B3B7-49E8-B88D-50762A381813}" type="pres">
      <dgm:prSet presAssocID="{9B43AA1A-2936-45AC-90A6-299ED0ED9A2B}" presName="rootText" presStyleLbl="node2" presStyleIdx="3" presStyleCnt="4">
        <dgm:presLayoutVars>
          <dgm:chPref val="3"/>
        </dgm:presLayoutVars>
      </dgm:prSet>
      <dgm:spPr/>
    </dgm:pt>
    <dgm:pt modelId="{F1353575-8035-4B49-AB0F-B29E585992AE}" type="pres">
      <dgm:prSet presAssocID="{9B43AA1A-2936-45AC-90A6-299ED0ED9A2B}" presName="rootConnector" presStyleLbl="node2" presStyleIdx="3" presStyleCnt="4"/>
      <dgm:spPr/>
    </dgm:pt>
    <dgm:pt modelId="{099C0EF7-D6C4-4CE4-8900-12FDA75B67BE}" type="pres">
      <dgm:prSet presAssocID="{9B43AA1A-2936-45AC-90A6-299ED0ED9A2B}" presName="hierChild4" presStyleCnt="0"/>
      <dgm:spPr/>
    </dgm:pt>
    <dgm:pt modelId="{BE17C0CE-A056-4504-858E-C5291F468816}" type="pres">
      <dgm:prSet presAssocID="{9B43AA1A-2936-45AC-90A6-299ED0ED9A2B}" presName="hierChild5" presStyleCnt="0"/>
      <dgm:spPr/>
    </dgm:pt>
    <dgm:pt modelId="{FBE34121-03A1-4F65-9D7F-23213683BEA5}" type="pres">
      <dgm:prSet presAssocID="{F2E48ADC-3EA8-44ED-9B01-152932856DA3}" presName="hierChild3" presStyleCnt="0"/>
      <dgm:spPr/>
    </dgm:pt>
  </dgm:ptLst>
  <dgm:cxnLst>
    <dgm:cxn modelId="{6BB00D0E-C1D9-4A56-9482-DC83FB343FFE}" srcId="{F2E48ADC-3EA8-44ED-9B01-152932856DA3}" destId="{9B43AA1A-2936-45AC-90A6-299ED0ED9A2B}" srcOrd="3" destOrd="0" parTransId="{06C4670D-F0EB-4DC0-9456-9705BC53479B}" sibTransId="{7A648810-8703-434D-BC89-8018A5FD77CC}"/>
    <dgm:cxn modelId="{74DF9719-3789-4657-9DA7-0EA4D93D709E}" srcId="{F2E48ADC-3EA8-44ED-9B01-152932856DA3}" destId="{06353270-A551-4632-97D2-A332869E8A21}" srcOrd="1" destOrd="0" parTransId="{E88DBB89-F32D-4E29-B65D-E7E3806CA017}" sibTransId="{68D35AC6-94B0-43BC-A898-E1916F66444A}"/>
    <dgm:cxn modelId="{DF52851D-31CA-4D15-B17D-03ECF993E70A}" type="presOf" srcId="{89589EB9-B739-4165-A088-85A18CEA11A9}" destId="{4038BAC6-7B3D-4E6C-AE4B-3CCE696C3C26}" srcOrd="1" destOrd="0" presId="urn:microsoft.com/office/officeart/2005/8/layout/orgChart1"/>
    <dgm:cxn modelId="{60993537-ADD7-400A-921A-43827CD07AEE}" type="presOf" srcId="{9B43AA1A-2936-45AC-90A6-299ED0ED9A2B}" destId="{F1353575-8035-4B49-AB0F-B29E585992AE}" srcOrd="1" destOrd="0" presId="urn:microsoft.com/office/officeart/2005/8/layout/orgChart1"/>
    <dgm:cxn modelId="{C5BCF43D-8F8C-4FA3-8CBA-1A5BA1C54F31}" type="presOf" srcId="{5F72C424-8611-4374-AACC-D691C9844DF2}" destId="{7B789729-1155-43F2-8B9E-752FCFC9B096}" srcOrd="0" destOrd="0" presId="urn:microsoft.com/office/officeart/2005/8/layout/orgChart1"/>
    <dgm:cxn modelId="{1CF0D13F-46DE-4542-931D-CE2BE20466EB}" type="presOf" srcId="{9B43AA1A-2936-45AC-90A6-299ED0ED9A2B}" destId="{34C6A415-B3B7-49E8-B88D-50762A381813}" srcOrd="0" destOrd="0" presId="urn:microsoft.com/office/officeart/2005/8/layout/orgChart1"/>
    <dgm:cxn modelId="{EA71C948-5E4A-45E1-8D84-0D592C8C9C5E}" srcId="{F2E48ADC-3EA8-44ED-9B01-152932856DA3}" destId="{89589EB9-B739-4165-A088-85A18CEA11A9}" srcOrd="2" destOrd="0" parTransId="{5F72C424-8611-4374-AACC-D691C9844DF2}" sibTransId="{B0886BBE-2D2D-4600-9C79-0A2A6C5FE487}"/>
    <dgm:cxn modelId="{73FF3F4B-6C51-447F-A8C0-8BF17722040A}" type="presOf" srcId="{89589EB9-B739-4165-A088-85A18CEA11A9}" destId="{DE159568-6CBB-419C-9943-ED9BE096E7AE}" srcOrd="0" destOrd="0" presId="urn:microsoft.com/office/officeart/2005/8/layout/orgChart1"/>
    <dgm:cxn modelId="{5FA3E36E-11D8-4145-B6D7-5CA29B3F0075}" type="presOf" srcId="{E88DBB89-F32D-4E29-B65D-E7E3806CA017}" destId="{803782C6-740B-4D39-AFF5-96DB47CF498D}" srcOrd="0" destOrd="0" presId="urn:microsoft.com/office/officeart/2005/8/layout/orgChart1"/>
    <dgm:cxn modelId="{6AF0E351-DC58-4F6E-8AFA-C9D71A1AA655}" type="presOf" srcId="{F2E48ADC-3EA8-44ED-9B01-152932856DA3}" destId="{7A0B80B3-F9B1-4C08-9F43-900D913E802B}" srcOrd="0" destOrd="0" presId="urn:microsoft.com/office/officeart/2005/8/layout/orgChart1"/>
    <dgm:cxn modelId="{54589B57-2C6B-477A-9197-A493430646C1}" srcId="{F2E48ADC-3EA8-44ED-9B01-152932856DA3}" destId="{1D94F9FE-7B00-4F0D-887E-4083B7EB095F}" srcOrd="0" destOrd="0" parTransId="{371AEA46-6EDB-4432-82EC-06CCDDE3E109}" sibTransId="{456AF360-1286-4CA2-BFF2-B19D6F04B3B0}"/>
    <dgm:cxn modelId="{420B047C-8B3A-4BC5-8DF1-5EA95BCAE0F6}" srcId="{CAE97916-F8CF-4F57-8F9C-06C3DFC02AF0}" destId="{F2E48ADC-3EA8-44ED-9B01-152932856DA3}" srcOrd="0" destOrd="0" parTransId="{A8D3619D-6146-4A6E-B933-72C978C72DA7}" sibTransId="{F590B916-AF9F-46E8-AA60-DCAB2479859A}"/>
    <dgm:cxn modelId="{C288677D-70F2-4757-9072-FFF77B5407C3}" type="presOf" srcId="{06353270-A551-4632-97D2-A332869E8A21}" destId="{9C0155A0-5654-4ECE-90CA-1F2D90F347BA}" srcOrd="1" destOrd="0" presId="urn:microsoft.com/office/officeart/2005/8/layout/orgChart1"/>
    <dgm:cxn modelId="{F622A38D-82CB-445A-A737-09426DE3EF7F}" type="presOf" srcId="{06C4670D-F0EB-4DC0-9456-9705BC53479B}" destId="{DF990D26-C5E8-44CE-8C2D-3AB82EE71723}" srcOrd="0" destOrd="0" presId="urn:microsoft.com/office/officeart/2005/8/layout/orgChart1"/>
    <dgm:cxn modelId="{17309FA8-11F0-4726-B44B-116A2410AF5D}" type="presOf" srcId="{CAE97916-F8CF-4F57-8F9C-06C3DFC02AF0}" destId="{1024BA50-6B5A-48B5-9ECC-EA8C595E2DEA}" srcOrd="0" destOrd="0" presId="urn:microsoft.com/office/officeart/2005/8/layout/orgChart1"/>
    <dgm:cxn modelId="{5D1DBFA9-72C9-415F-A0CD-24BBFD9B4F08}" type="presOf" srcId="{F2E48ADC-3EA8-44ED-9B01-152932856DA3}" destId="{FB791600-C668-4F3D-B124-37F5964CFFF7}" srcOrd="1" destOrd="0" presId="urn:microsoft.com/office/officeart/2005/8/layout/orgChart1"/>
    <dgm:cxn modelId="{18F2B5CB-A42D-4BF4-B748-D81895057A44}" type="presOf" srcId="{1D94F9FE-7B00-4F0D-887E-4083B7EB095F}" destId="{32978A57-FB80-4264-9731-ADD1885DA838}" srcOrd="1" destOrd="0" presId="urn:microsoft.com/office/officeart/2005/8/layout/orgChart1"/>
    <dgm:cxn modelId="{3C777AD1-C206-4B73-912A-68A22B346173}" type="presOf" srcId="{06353270-A551-4632-97D2-A332869E8A21}" destId="{2B25D5EB-4593-45CC-9214-61338D3C5342}" srcOrd="0" destOrd="0" presId="urn:microsoft.com/office/officeart/2005/8/layout/orgChart1"/>
    <dgm:cxn modelId="{176E63D2-05C4-4125-9D01-BFCEFF246D70}" type="presOf" srcId="{1D94F9FE-7B00-4F0D-887E-4083B7EB095F}" destId="{F6AD1634-E0D0-4784-8951-69B7FA8F0728}" srcOrd="0" destOrd="0" presId="urn:microsoft.com/office/officeart/2005/8/layout/orgChart1"/>
    <dgm:cxn modelId="{70F462F3-7278-4D51-BF33-A241CDC6773E}" type="presOf" srcId="{371AEA46-6EDB-4432-82EC-06CCDDE3E109}" destId="{7083DA42-C30E-455F-8CB5-823C71D740AF}" srcOrd="0" destOrd="0" presId="urn:microsoft.com/office/officeart/2005/8/layout/orgChart1"/>
    <dgm:cxn modelId="{D098EAC1-23E9-450E-AE5A-199457B69574}" type="presParOf" srcId="{1024BA50-6B5A-48B5-9ECC-EA8C595E2DEA}" destId="{CC2F51AD-A37F-4BE9-8319-38D753F9C35B}" srcOrd="0" destOrd="0" presId="urn:microsoft.com/office/officeart/2005/8/layout/orgChart1"/>
    <dgm:cxn modelId="{3E0A102B-D674-4B8B-A755-D67607DE2F87}" type="presParOf" srcId="{CC2F51AD-A37F-4BE9-8319-38D753F9C35B}" destId="{CE240DF3-F24F-40F4-AF92-CC1D1E5C4375}" srcOrd="0" destOrd="0" presId="urn:microsoft.com/office/officeart/2005/8/layout/orgChart1"/>
    <dgm:cxn modelId="{46616A92-BBD1-453D-966F-86DC3FAC11B5}" type="presParOf" srcId="{CE240DF3-F24F-40F4-AF92-CC1D1E5C4375}" destId="{7A0B80B3-F9B1-4C08-9F43-900D913E802B}" srcOrd="0" destOrd="0" presId="urn:microsoft.com/office/officeart/2005/8/layout/orgChart1"/>
    <dgm:cxn modelId="{B14550E0-4804-4B22-94BF-6C71DFEE3A0E}" type="presParOf" srcId="{CE240DF3-F24F-40F4-AF92-CC1D1E5C4375}" destId="{FB791600-C668-4F3D-B124-37F5964CFFF7}" srcOrd="1" destOrd="0" presId="urn:microsoft.com/office/officeart/2005/8/layout/orgChart1"/>
    <dgm:cxn modelId="{6AF6A4CE-32BE-4ED0-BB68-0BB687F9C019}" type="presParOf" srcId="{CC2F51AD-A37F-4BE9-8319-38D753F9C35B}" destId="{9AF201DE-43C3-4E7E-ADE3-5B71B818CC02}" srcOrd="1" destOrd="0" presId="urn:microsoft.com/office/officeart/2005/8/layout/orgChart1"/>
    <dgm:cxn modelId="{BB2B27DC-60DD-4ED9-8400-A43EDFAF0591}" type="presParOf" srcId="{9AF201DE-43C3-4E7E-ADE3-5B71B818CC02}" destId="{7083DA42-C30E-455F-8CB5-823C71D740AF}" srcOrd="0" destOrd="0" presId="urn:microsoft.com/office/officeart/2005/8/layout/orgChart1"/>
    <dgm:cxn modelId="{66BCBE55-4117-47A8-838B-8531F2D8F1C3}" type="presParOf" srcId="{9AF201DE-43C3-4E7E-ADE3-5B71B818CC02}" destId="{8BAFD316-31D5-4C6B-8973-DF1356384A1A}" srcOrd="1" destOrd="0" presId="urn:microsoft.com/office/officeart/2005/8/layout/orgChart1"/>
    <dgm:cxn modelId="{A1F8DC2D-6A17-4DC8-888A-DE09AF02772A}" type="presParOf" srcId="{8BAFD316-31D5-4C6B-8973-DF1356384A1A}" destId="{BD2ACF48-0CD5-4E33-9059-B0C85B1895ED}" srcOrd="0" destOrd="0" presId="urn:microsoft.com/office/officeart/2005/8/layout/orgChart1"/>
    <dgm:cxn modelId="{44ADBD4F-3EBD-4474-9658-106CBE30EC37}" type="presParOf" srcId="{BD2ACF48-0CD5-4E33-9059-B0C85B1895ED}" destId="{F6AD1634-E0D0-4784-8951-69B7FA8F0728}" srcOrd="0" destOrd="0" presId="urn:microsoft.com/office/officeart/2005/8/layout/orgChart1"/>
    <dgm:cxn modelId="{FCFFF0E0-D670-492F-88B3-26A238B94B92}" type="presParOf" srcId="{BD2ACF48-0CD5-4E33-9059-B0C85B1895ED}" destId="{32978A57-FB80-4264-9731-ADD1885DA838}" srcOrd="1" destOrd="0" presId="urn:microsoft.com/office/officeart/2005/8/layout/orgChart1"/>
    <dgm:cxn modelId="{E72D8391-A42A-4D62-AD1E-CC0F6A8FFA84}" type="presParOf" srcId="{8BAFD316-31D5-4C6B-8973-DF1356384A1A}" destId="{69343976-BE2B-45E4-98B3-FF4A807FA18C}" srcOrd="1" destOrd="0" presId="urn:microsoft.com/office/officeart/2005/8/layout/orgChart1"/>
    <dgm:cxn modelId="{35C25B69-2431-4CA9-8D29-0C6784453A71}" type="presParOf" srcId="{8BAFD316-31D5-4C6B-8973-DF1356384A1A}" destId="{F6D1504E-3A4D-4515-8120-76E436A1FD22}" srcOrd="2" destOrd="0" presId="urn:microsoft.com/office/officeart/2005/8/layout/orgChart1"/>
    <dgm:cxn modelId="{EE949285-68F2-4E21-AAC3-7F425571D99B}" type="presParOf" srcId="{9AF201DE-43C3-4E7E-ADE3-5B71B818CC02}" destId="{803782C6-740B-4D39-AFF5-96DB47CF498D}" srcOrd="2" destOrd="0" presId="urn:microsoft.com/office/officeart/2005/8/layout/orgChart1"/>
    <dgm:cxn modelId="{7CDA995D-6B5B-498C-A197-046DA5328F8B}" type="presParOf" srcId="{9AF201DE-43C3-4E7E-ADE3-5B71B818CC02}" destId="{7D168576-EBE4-4E08-A4E0-DB30154EF03B}" srcOrd="3" destOrd="0" presId="urn:microsoft.com/office/officeart/2005/8/layout/orgChart1"/>
    <dgm:cxn modelId="{69C8536E-B439-4342-90C4-DBA76FED70BA}" type="presParOf" srcId="{7D168576-EBE4-4E08-A4E0-DB30154EF03B}" destId="{736B5723-076A-4BA3-81EB-5086347CA23B}" srcOrd="0" destOrd="0" presId="urn:microsoft.com/office/officeart/2005/8/layout/orgChart1"/>
    <dgm:cxn modelId="{C7F63847-BE60-4385-958E-0FB970D4D3B0}" type="presParOf" srcId="{736B5723-076A-4BA3-81EB-5086347CA23B}" destId="{2B25D5EB-4593-45CC-9214-61338D3C5342}" srcOrd="0" destOrd="0" presId="urn:microsoft.com/office/officeart/2005/8/layout/orgChart1"/>
    <dgm:cxn modelId="{5E5222DB-F7A3-4C63-961E-4CFB1F24DDD1}" type="presParOf" srcId="{736B5723-076A-4BA3-81EB-5086347CA23B}" destId="{9C0155A0-5654-4ECE-90CA-1F2D90F347BA}" srcOrd="1" destOrd="0" presId="urn:microsoft.com/office/officeart/2005/8/layout/orgChart1"/>
    <dgm:cxn modelId="{B99BC0EF-18A4-46D2-87C8-7CC39F64E55D}" type="presParOf" srcId="{7D168576-EBE4-4E08-A4E0-DB30154EF03B}" destId="{7A370C0A-548D-4448-8F7C-B3A27439A59A}" srcOrd="1" destOrd="0" presId="urn:microsoft.com/office/officeart/2005/8/layout/orgChart1"/>
    <dgm:cxn modelId="{9D1C80FF-C006-400F-A35B-2D20493C9005}" type="presParOf" srcId="{7D168576-EBE4-4E08-A4E0-DB30154EF03B}" destId="{9AFCD810-EC0D-448E-9BE5-407C4D2540C2}" srcOrd="2" destOrd="0" presId="urn:microsoft.com/office/officeart/2005/8/layout/orgChart1"/>
    <dgm:cxn modelId="{B708732E-F2DA-40ED-9187-0564CD509320}" type="presParOf" srcId="{9AF201DE-43C3-4E7E-ADE3-5B71B818CC02}" destId="{7B789729-1155-43F2-8B9E-752FCFC9B096}" srcOrd="4" destOrd="0" presId="urn:microsoft.com/office/officeart/2005/8/layout/orgChart1"/>
    <dgm:cxn modelId="{73BDE2DB-BC56-48C7-AD2C-3F4449BF3016}" type="presParOf" srcId="{9AF201DE-43C3-4E7E-ADE3-5B71B818CC02}" destId="{74ECD5AB-81D3-429B-892F-2DBBCF4E72CD}" srcOrd="5" destOrd="0" presId="urn:microsoft.com/office/officeart/2005/8/layout/orgChart1"/>
    <dgm:cxn modelId="{2C4354F0-C0F6-4EFC-B73D-33081F720C25}" type="presParOf" srcId="{74ECD5AB-81D3-429B-892F-2DBBCF4E72CD}" destId="{AC98972C-28EE-47B6-A300-A080875BAB8A}" srcOrd="0" destOrd="0" presId="urn:microsoft.com/office/officeart/2005/8/layout/orgChart1"/>
    <dgm:cxn modelId="{64C764B0-20DB-493A-A028-70F0E65A240B}" type="presParOf" srcId="{AC98972C-28EE-47B6-A300-A080875BAB8A}" destId="{DE159568-6CBB-419C-9943-ED9BE096E7AE}" srcOrd="0" destOrd="0" presId="urn:microsoft.com/office/officeart/2005/8/layout/orgChart1"/>
    <dgm:cxn modelId="{ABAF0519-9114-4E67-BFEF-77D8F05EE2CA}" type="presParOf" srcId="{AC98972C-28EE-47B6-A300-A080875BAB8A}" destId="{4038BAC6-7B3D-4E6C-AE4B-3CCE696C3C26}" srcOrd="1" destOrd="0" presId="urn:microsoft.com/office/officeart/2005/8/layout/orgChart1"/>
    <dgm:cxn modelId="{3DED299D-BCE6-4085-BF04-B047C639D52B}" type="presParOf" srcId="{74ECD5AB-81D3-429B-892F-2DBBCF4E72CD}" destId="{DE8D0738-AD78-4076-8277-A0D91549E5B1}" srcOrd="1" destOrd="0" presId="urn:microsoft.com/office/officeart/2005/8/layout/orgChart1"/>
    <dgm:cxn modelId="{E407AA35-8D37-49A8-8748-9FA4E3F18015}" type="presParOf" srcId="{74ECD5AB-81D3-429B-892F-2DBBCF4E72CD}" destId="{2CF1A5F0-5FBA-41FA-BC7A-A9EA19BC4B05}" srcOrd="2" destOrd="0" presId="urn:microsoft.com/office/officeart/2005/8/layout/orgChart1"/>
    <dgm:cxn modelId="{60E66D01-D561-431B-A095-AFDB749A4509}" type="presParOf" srcId="{9AF201DE-43C3-4E7E-ADE3-5B71B818CC02}" destId="{DF990D26-C5E8-44CE-8C2D-3AB82EE71723}" srcOrd="6" destOrd="0" presId="urn:microsoft.com/office/officeart/2005/8/layout/orgChart1"/>
    <dgm:cxn modelId="{35A8E91A-E3D1-47D9-A7B2-2C44D104190F}" type="presParOf" srcId="{9AF201DE-43C3-4E7E-ADE3-5B71B818CC02}" destId="{86B043CA-74F2-48FB-8B3C-A5AD5FC51EC4}" srcOrd="7" destOrd="0" presId="urn:microsoft.com/office/officeart/2005/8/layout/orgChart1"/>
    <dgm:cxn modelId="{AFC812C5-B94A-4CDB-9EC3-FA974C45B186}" type="presParOf" srcId="{86B043CA-74F2-48FB-8B3C-A5AD5FC51EC4}" destId="{9F1A391B-7CF1-4911-844A-375011B5862D}" srcOrd="0" destOrd="0" presId="urn:microsoft.com/office/officeart/2005/8/layout/orgChart1"/>
    <dgm:cxn modelId="{6F056931-D17E-4A5A-82C4-DDDA07D4452A}" type="presParOf" srcId="{9F1A391B-7CF1-4911-844A-375011B5862D}" destId="{34C6A415-B3B7-49E8-B88D-50762A381813}" srcOrd="0" destOrd="0" presId="urn:microsoft.com/office/officeart/2005/8/layout/orgChart1"/>
    <dgm:cxn modelId="{BAB72E67-007C-43B7-95C8-AFA060D7527E}" type="presParOf" srcId="{9F1A391B-7CF1-4911-844A-375011B5862D}" destId="{F1353575-8035-4B49-AB0F-B29E585992AE}" srcOrd="1" destOrd="0" presId="urn:microsoft.com/office/officeart/2005/8/layout/orgChart1"/>
    <dgm:cxn modelId="{A715EBC5-DD19-45B9-817D-3A10A7BEFABB}" type="presParOf" srcId="{86B043CA-74F2-48FB-8B3C-A5AD5FC51EC4}" destId="{099C0EF7-D6C4-4CE4-8900-12FDA75B67BE}" srcOrd="1" destOrd="0" presId="urn:microsoft.com/office/officeart/2005/8/layout/orgChart1"/>
    <dgm:cxn modelId="{34957F81-9C60-480A-99A7-94BC08A24935}" type="presParOf" srcId="{86B043CA-74F2-48FB-8B3C-A5AD5FC51EC4}" destId="{BE17C0CE-A056-4504-858E-C5291F468816}" srcOrd="2" destOrd="0" presId="urn:microsoft.com/office/officeart/2005/8/layout/orgChart1"/>
    <dgm:cxn modelId="{B3C9D1CB-3E8C-4454-B83A-05376D84E040}" type="presParOf" srcId="{CC2F51AD-A37F-4BE9-8319-38D753F9C35B}" destId="{FBE34121-03A1-4F65-9D7F-23213683BEA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90D26-C5E8-44CE-8C2D-3AB82EE71723}">
      <dsp:nvSpPr>
        <dsp:cNvPr id="0" name=""/>
        <dsp:cNvSpPr/>
      </dsp:nvSpPr>
      <dsp:spPr>
        <a:xfrm>
          <a:off x="3420307" y="2386684"/>
          <a:ext cx="2678805" cy="309944"/>
        </a:xfrm>
        <a:custGeom>
          <a:avLst/>
          <a:gdLst/>
          <a:ahLst/>
          <a:cxnLst/>
          <a:rect l="0" t="0" r="0" b="0"/>
          <a:pathLst>
            <a:path>
              <a:moveTo>
                <a:pt x="0" y="0"/>
              </a:moveTo>
              <a:lnTo>
                <a:pt x="0" y="154972"/>
              </a:lnTo>
              <a:lnTo>
                <a:pt x="2678805" y="154972"/>
              </a:lnTo>
              <a:lnTo>
                <a:pt x="2678805" y="30994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789729-1155-43F2-8B9E-752FCFC9B096}">
      <dsp:nvSpPr>
        <dsp:cNvPr id="0" name=""/>
        <dsp:cNvSpPr/>
      </dsp:nvSpPr>
      <dsp:spPr>
        <a:xfrm>
          <a:off x="3420307" y="2386684"/>
          <a:ext cx="892935" cy="309944"/>
        </a:xfrm>
        <a:custGeom>
          <a:avLst/>
          <a:gdLst/>
          <a:ahLst/>
          <a:cxnLst/>
          <a:rect l="0" t="0" r="0" b="0"/>
          <a:pathLst>
            <a:path>
              <a:moveTo>
                <a:pt x="0" y="0"/>
              </a:moveTo>
              <a:lnTo>
                <a:pt x="0" y="154972"/>
              </a:lnTo>
              <a:lnTo>
                <a:pt x="892935" y="154972"/>
              </a:lnTo>
              <a:lnTo>
                <a:pt x="892935" y="30994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3782C6-740B-4D39-AFF5-96DB47CF498D}">
      <dsp:nvSpPr>
        <dsp:cNvPr id="0" name=""/>
        <dsp:cNvSpPr/>
      </dsp:nvSpPr>
      <dsp:spPr>
        <a:xfrm>
          <a:off x="2527371" y="2386684"/>
          <a:ext cx="892935" cy="309944"/>
        </a:xfrm>
        <a:custGeom>
          <a:avLst/>
          <a:gdLst/>
          <a:ahLst/>
          <a:cxnLst/>
          <a:rect l="0" t="0" r="0" b="0"/>
          <a:pathLst>
            <a:path>
              <a:moveTo>
                <a:pt x="892935" y="0"/>
              </a:moveTo>
              <a:lnTo>
                <a:pt x="892935" y="154972"/>
              </a:lnTo>
              <a:lnTo>
                <a:pt x="0" y="154972"/>
              </a:lnTo>
              <a:lnTo>
                <a:pt x="0" y="30994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83DA42-C30E-455F-8CB5-823C71D740AF}">
      <dsp:nvSpPr>
        <dsp:cNvPr id="0" name=""/>
        <dsp:cNvSpPr/>
      </dsp:nvSpPr>
      <dsp:spPr>
        <a:xfrm>
          <a:off x="741501" y="2386684"/>
          <a:ext cx="2678805" cy="309944"/>
        </a:xfrm>
        <a:custGeom>
          <a:avLst/>
          <a:gdLst/>
          <a:ahLst/>
          <a:cxnLst/>
          <a:rect l="0" t="0" r="0" b="0"/>
          <a:pathLst>
            <a:path>
              <a:moveTo>
                <a:pt x="2678805" y="0"/>
              </a:moveTo>
              <a:lnTo>
                <a:pt x="2678805" y="154972"/>
              </a:lnTo>
              <a:lnTo>
                <a:pt x="0" y="154972"/>
              </a:lnTo>
              <a:lnTo>
                <a:pt x="0" y="30994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0B80B3-F9B1-4C08-9F43-900D913E802B}">
      <dsp:nvSpPr>
        <dsp:cNvPr id="0" name=""/>
        <dsp:cNvSpPr/>
      </dsp:nvSpPr>
      <dsp:spPr>
        <a:xfrm>
          <a:off x="2135055" y="839220"/>
          <a:ext cx="2570502" cy="15474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0" i="0" kern="1200" baseline="0" dirty="0"/>
            <a:t>In improving my Emotional Intelligence, I have employed the following:</a:t>
          </a:r>
          <a:endParaRPr lang="en-US" sz="2100" kern="1200" dirty="0"/>
        </a:p>
      </dsp:txBody>
      <dsp:txXfrm>
        <a:off x="2135055" y="839220"/>
        <a:ext cx="2570502" cy="1547464"/>
      </dsp:txXfrm>
    </dsp:sp>
    <dsp:sp modelId="{F6AD1634-E0D0-4784-8951-69B7FA8F0728}">
      <dsp:nvSpPr>
        <dsp:cNvPr id="0" name=""/>
        <dsp:cNvSpPr/>
      </dsp:nvSpPr>
      <dsp:spPr>
        <a:xfrm>
          <a:off x="3538" y="2696628"/>
          <a:ext cx="1475925" cy="7379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t>Self-reflection</a:t>
          </a:r>
          <a:endParaRPr lang="en-US" sz="1800" kern="1200" dirty="0"/>
        </a:p>
      </dsp:txBody>
      <dsp:txXfrm>
        <a:off x="3538" y="2696628"/>
        <a:ext cx="1475925" cy="737962"/>
      </dsp:txXfrm>
    </dsp:sp>
    <dsp:sp modelId="{2B25D5EB-4593-45CC-9214-61338D3C5342}">
      <dsp:nvSpPr>
        <dsp:cNvPr id="0" name=""/>
        <dsp:cNvSpPr/>
      </dsp:nvSpPr>
      <dsp:spPr>
        <a:xfrm>
          <a:off x="1789408" y="2696628"/>
          <a:ext cx="1475925" cy="7379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baseline="0"/>
            <a:t>Active Listening</a:t>
          </a:r>
          <a:endParaRPr lang="en-US" sz="1800" kern="1200"/>
        </a:p>
      </dsp:txBody>
      <dsp:txXfrm>
        <a:off x="1789408" y="2696628"/>
        <a:ext cx="1475925" cy="737962"/>
      </dsp:txXfrm>
    </dsp:sp>
    <dsp:sp modelId="{DE159568-6CBB-419C-9943-ED9BE096E7AE}">
      <dsp:nvSpPr>
        <dsp:cNvPr id="0" name=""/>
        <dsp:cNvSpPr/>
      </dsp:nvSpPr>
      <dsp:spPr>
        <a:xfrm>
          <a:off x="3575279" y="2696628"/>
          <a:ext cx="1475925" cy="7379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baseline="0"/>
            <a:t>Practicing Mindfulness</a:t>
          </a:r>
          <a:endParaRPr lang="en-US" sz="1800" kern="1200"/>
        </a:p>
      </dsp:txBody>
      <dsp:txXfrm>
        <a:off x="3575279" y="2696628"/>
        <a:ext cx="1475925" cy="737962"/>
      </dsp:txXfrm>
    </dsp:sp>
    <dsp:sp modelId="{34C6A415-B3B7-49E8-B88D-50762A381813}">
      <dsp:nvSpPr>
        <dsp:cNvPr id="0" name=""/>
        <dsp:cNvSpPr/>
      </dsp:nvSpPr>
      <dsp:spPr>
        <a:xfrm>
          <a:off x="5361149" y="2696628"/>
          <a:ext cx="1475925" cy="7379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baseline="0"/>
            <a:t>Seek Feedback</a:t>
          </a:r>
          <a:endParaRPr lang="en-US" sz="1800" kern="1200"/>
        </a:p>
      </dsp:txBody>
      <dsp:txXfrm>
        <a:off x="5361149" y="2696628"/>
        <a:ext cx="1475925" cy="73796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E8CF4-CE69-420F-9AA8-1D36C45085D3}" type="datetimeFigureOut">
              <a:rPr lang="en-US" smtClean="0"/>
              <a:t>3/10/2025</a:t>
            </a:fld>
            <a:endParaRPr lang="en-US"/>
          </a:p>
        </p:txBody>
      </p:sp>
      <p:sp>
        <p:nvSpPr>
          <p:cNvPr id="4" name="Slide Image Placeholder 3"/>
          <p:cNvSpPr>
            <a:spLocks noGrp="1" noRot="1" noChangeAspect="1"/>
          </p:cNvSpPr>
          <p:nvPr>
            <p:ph type="sldImg" idx="2"/>
          </p:nvPr>
        </p:nvSpPr>
        <p:spPr>
          <a:xfrm>
            <a:off x="1223963" y="1143000"/>
            <a:ext cx="44100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2B3478-C8C6-47B5-A6A8-7ED77AC62BF0}" type="slidenum">
              <a:rPr lang="en-US" smtClean="0"/>
              <a:t>‹#›</a:t>
            </a:fld>
            <a:endParaRPr lang="en-US"/>
          </a:p>
        </p:txBody>
      </p:sp>
    </p:spTree>
    <p:extLst>
      <p:ext uri="{BB962C8B-B14F-4D97-AF65-F5344CB8AC3E}">
        <p14:creationId xmlns:p14="http://schemas.microsoft.com/office/powerpoint/2010/main" val="277664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1000"/>
              </a:spcAft>
              <a:buClrTx/>
              <a:buSzTx/>
              <a:buFontTx/>
              <a:buNone/>
              <a:tabLst/>
              <a:defRPr/>
            </a:pPr>
            <a:r>
              <a:rPr lang="en-GB" sz="1800" kern="100" dirty="0">
                <a:effectLst/>
                <a:latin typeface="Arial Nova" panose="020B0504020202020204" pitchFamily="34" charset="0"/>
                <a:ea typeface="Calibri" panose="020F0502020204030204" pitchFamily="34" charset="0"/>
                <a:cs typeface="Times New Roman" panose="02020603050405020304" pitchFamily="18" charset="0"/>
              </a:rPr>
              <a:t>1. Introduction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The EI poster I have created is a visual and conceptual map of my learning process in trying to understand and practice EI, both from a personal and professional perspective. As I delve deeper into the three crucial dimensions of EI on this poster, I seek further to demonstrate not only the importance of EI but also how much it can alter interactions and further produce better results at any given time.</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Emotional Intelligence: The Capacity to Comprehend and Deal with One’s Emotions</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Emotional Intelligence refers to the ability to recognize and understand, manage, and respond appropriately to one’s own emotions as well as those of others. With the rapid pace of life today, there has never been such a demand for high emotional intelligence. Communication and cooperation are met with, and overall wellbeing increases-through heightened EI, I have come to learn. This fact made me reflect upon personal emotional reactions and how I interact with others.</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2. Reflecting on Personal EI</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Throughout the “Reflecting on My Own Emotional Intelligence” section, I reflect upon how the ability to understand my emotions is the key to enriched focus and productivity levels. I emphasized the fact that through emotional awareness, understanding, and identification of my emotions according to certain situations is possible. This is about growing an acute awareness that may become transformative because, in response to challenges, I will react constructively and not impulsively, which always leads to consequences that I do not intend or need. The ability to stop and reflect has managed to enable me to use coping techniques such as deep breathing whenever frustration kicks in because of a high-pressure situation. This simple emotional regulating practice has indeed made all the difference in my capabilities of dealing effectively with stress.</a:t>
            </a:r>
          </a:p>
          <a:p>
            <a:pPr marL="0" marR="0" lvl="0" indent="0" algn="just" defTabSz="914400" rtl="0" eaLnBrk="1" fontAlgn="auto" latinLnBrk="0" hangingPunct="1">
              <a:lnSpc>
                <a:spcPct val="115000"/>
              </a:lnSpc>
              <a:spcBef>
                <a:spcPts val="0"/>
              </a:spcBef>
              <a:spcAft>
                <a:spcPts val="1000"/>
              </a:spcAft>
              <a:buClrTx/>
              <a:buSzTx/>
              <a:buFontTx/>
              <a:buNone/>
              <a:tabLst/>
              <a:defRP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3. </a:t>
            </a:r>
            <a:r>
              <a:rPr lang="en-US" sz="1800" kern="100" dirty="0">
                <a:effectLst/>
                <a:latin typeface="Arial Nova" panose="020B0504020202020204" pitchFamily="34" charset="0"/>
                <a:ea typeface="Calibri" panose="020F0502020204030204" pitchFamily="34" charset="0"/>
                <a:cs typeface="Times New Roman" panose="02020603050405020304" pitchFamily="18" charset="0"/>
              </a:rPr>
              <a:t>Assessing and Reasoning About My Emotions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The part that deals with assessing and reasoning out my emotions is stepping back when feedback or criticism may be a bit more difficult to handle. I try not to be on the defensive but open my mind towards the situation. This frame of mind involves little empathy and an understanding that feedback is never personal but always aimed at improvement. Instead, I can make active listening of colleagues’ sentiments and incorporate their ideas, thus developing a team spirited environment. This ability to reason my feelings has gone a long way in helping me reinforce positive working conditions by ensuring open communications among staff.</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4. How to Improve and Capitalize on My Emotional Intelligence</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In improving my Emotional Intelligence, I have employed the following:</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Self-reflection: I take out time every week to reflect upon the emotional experiences, realizing what really triggers or causes these patterns. That helps me to make sense of my emotional landscape and also prepares me better for the next time any challenge happens.</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Active Listening: I’ve committed doing a better job at listening. In this respect, when I’m actively participating in conversations, that raises my ability to understand others’ emotions and respond in a more thoughtful manner. It has not only improved my relationships but ensured a greater collaboration at the workplace.</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Practicing Mindfulness: Allowing the incorporation of mindfulness techniques like meditation and journaling keeps me in a poised state and maintains stress at manageable levels. Through these practices, I am able to clearly understand and maintain poise in even stressful situations.</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Seek Feedback: Yes, I do ask for feedback from my peers and mentors. Their insights create important perspectives for further developing my emotional intelligence and improving my interactions.</a:t>
            </a:r>
          </a:p>
          <a:p>
            <a:pPr marL="0" marR="0" algn="just">
              <a:lnSpc>
                <a:spcPct val="115000"/>
              </a:lnSpc>
              <a:spcBef>
                <a:spcPts val="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5. Conclusion: The commentary has identified the level of my understanding and application of Emotional Intelligence and further solidified the importance of EI in fostering personal and professional development. Reflecting on the self-reflection, effective reasoning, and targeted improvement strategies made me conscious of the profundity of the impact of EI on my interactions and overall well-being. Emotional Intelligence is a lifelong journey because I am committed to continuing this search, accepting that with each further step, it is made toward a more empathetic, resilient, and capable version of myself. Of equal importance, in fulfilling my best self, I might also contribute to a positive organizational culture in which Emotional Intelligence is recognized as one of its cornerstones of effective communication and collaboration.</a:t>
            </a:r>
          </a:p>
          <a:p>
            <a:endParaRPr lang="en-US" dirty="0"/>
          </a:p>
        </p:txBody>
      </p:sp>
      <p:sp>
        <p:nvSpPr>
          <p:cNvPr id="4" name="Slide Number Placeholder 3"/>
          <p:cNvSpPr>
            <a:spLocks noGrp="1"/>
          </p:cNvSpPr>
          <p:nvPr>
            <p:ph type="sldNum" sz="quarter" idx="5"/>
          </p:nvPr>
        </p:nvSpPr>
        <p:spPr/>
        <p:txBody>
          <a:bodyPr/>
          <a:lstStyle/>
          <a:p>
            <a:fld id="{772B3478-C8C6-47B5-A6A8-7ED77AC62BF0}" type="slidenum">
              <a:rPr lang="en-US" smtClean="0"/>
              <a:t>1</a:t>
            </a:fld>
            <a:endParaRPr lang="en-US"/>
          </a:p>
        </p:txBody>
      </p:sp>
    </p:spTree>
    <p:extLst>
      <p:ext uri="{BB962C8B-B14F-4D97-AF65-F5344CB8AC3E}">
        <p14:creationId xmlns:p14="http://schemas.microsoft.com/office/powerpoint/2010/main" val="2003601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3142616"/>
            <a:ext cx="23317200" cy="6685280"/>
          </a:xfrm>
        </p:spPr>
        <p:txBody>
          <a:bodyPr anchor="b"/>
          <a:lstStyle>
            <a:lvl1pPr algn="ctr">
              <a:defRPr sz="16800"/>
            </a:lvl1pPr>
          </a:lstStyle>
          <a:p>
            <a:r>
              <a:rPr lang="en-US"/>
              <a:t>Click to edit Master title style</a:t>
            </a:r>
            <a:endParaRPr lang="en-US" dirty="0"/>
          </a:p>
        </p:txBody>
      </p:sp>
      <p:sp>
        <p:nvSpPr>
          <p:cNvPr id="3" name="Subtitle 2"/>
          <p:cNvSpPr>
            <a:spLocks noGrp="1"/>
          </p:cNvSpPr>
          <p:nvPr>
            <p:ph type="subTitle" idx="1"/>
          </p:nvPr>
        </p:nvSpPr>
        <p:spPr>
          <a:xfrm>
            <a:off x="3429000" y="10085706"/>
            <a:ext cx="20574000" cy="4636134"/>
          </a:xfrm>
        </p:spPr>
        <p:txBody>
          <a:bodyPr/>
          <a:lstStyle>
            <a:lvl1pPr marL="0" indent="0" algn="ctr">
              <a:buNone/>
              <a:defRPr sz="6720"/>
            </a:lvl1pPr>
            <a:lvl2pPr marL="1280160" indent="0" algn="ctr">
              <a:buNone/>
              <a:defRPr sz="5600"/>
            </a:lvl2pPr>
            <a:lvl3pPr marL="2560320" indent="0" algn="ctr">
              <a:buNone/>
              <a:defRPr sz="5040"/>
            </a:lvl3pPr>
            <a:lvl4pPr marL="3840480" indent="0" algn="ctr">
              <a:buNone/>
              <a:defRPr sz="4480"/>
            </a:lvl4pPr>
            <a:lvl5pPr marL="5120640" indent="0" algn="ctr">
              <a:buNone/>
              <a:defRPr sz="4480"/>
            </a:lvl5pPr>
            <a:lvl6pPr marL="6400800" indent="0" algn="ctr">
              <a:buNone/>
              <a:defRPr sz="4480"/>
            </a:lvl6pPr>
            <a:lvl7pPr marL="7680960" indent="0" algn="ctr">
              <a:buNone/>
              <a:defRPr sz="4480"/>
            </a:lvl7pPr>
            <a:lvl8pPr marL="8961120" indent="0" algn="ctr">
              <a:buNone/>
              <a:defRPr sz="4480"/>
            </a:lvl8pPr>
            <a:lvl9pPr marL="10241280" indent="0" algn="ctr">
              <a:buNone/>
              <a:defRPr sz="44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E1D029-4FF2-4AF2-BA30-5B2364AEE4AD}"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1043679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1D029-4FF2-4AF2-BA30-5B2364AEE4AD}"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3837519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71664" y="4787270"/>
            <a:ext cx="23660100" cy="7987664"/>
          </a:xfrm>
        </p:spPr>
        <p:txBody>
          <a:bodyPr anchor="b"/>
          <a:lstStyle>
            <a:lvl1pPr>
              <a:defRPr sz="16800"/>
            </a:lvl1pPr>
          </a:lstStyle>
          <a:p>
            <a:r>
              <a:rPr lang="en-US"/>
              <a:t>Click to edit Master title style</a:t>
            </a:r>
            <a:endParaRPr lang="en-US" dirty="0"/>
          </a:p>
        </p:txBody>
      </p:sp>
      <p:sp>
        <p:nvSpPr>
          <p:cNvPr id="3" name="Text Placeholder 2"/>
          <p:cNvSpPr>
            <a:spLocks noGrp="1"/>
          </p:cNvSpPr>
          <p:nvPr>
            <p:ph type="body" idx="1"/>
          </p:nvPr>
        </p:nvSpPr>
        <p:spPr>
          <a:xfrm>
            <a:off x="1871664" y="12850500"/>
            <a:ext cx="23660100" cy="4200524"/>
          </a:xfrm>
        </p:spPr>
        <p:txBody>
          <a:bodyPr/>
          <a:lstStyle>
            <a:lvl1pPr marL="0" indent="0">
              <a:buNone/>
              <a:defRPr sz="6720">
                <a:solidFill>
                  <a:schemeClr val="tx1"/>
                </a:solidFill>
              </a:defRPr>
            </a:lvl1pPr>
            <a:lvl2pPr marL="1280160" indent="0">
              <a:buNone/>
              <a:defRPr sz="5600">
                <a:solidFill>
                  <a:schemeClr val="tx1">
                    <a:tint val="75000"/>
                  </a:schemeClr>
                </a:solidFill>
              </a:defRPr>
            </a:lvl2pPr>
            <a:lvl3pPr marL="2560320" indent="0">
              <a:buNone/>
              <a:defRPr sz="5040">
                <a:solidFill>
                  <a:schemeClr val="tx1">
                    <a:tint val="75000"/>
                  </a:schemeClr>
                </a:solidFill>
              </a:defRPr>
            </a:lvl3pPr>
            <a:lvl4pPr marL="3840480" indent="0">
              <a:buNone/>
              <a:defRPr sz="4480">
                <a:solidFill>
                  <a:schemeClr val="tx1">
                    <a:tint val="75000"/>
                  </a:schemeClr>
                </a:solidFill>
              </a:defRPr>
            </a:lvl4pPr>
            <a:lvl5pPr marL="5120640" indent="0">
              <a:buNone/>
              <a:defRPr sz="4480">
                <a:solidFill>
                  <a:schemeClr val="tx1">
                    <a:tint val="75000"/>
                  </a:schemeClr>
                </a:solidFill>
              </a:defRPr>
            </a:lvl5pPr>
            <a:lvl6pPr marL="6400800" indent="0">
              <a:buNone/>
              <a:defRPr sz="4480">
                <a:solidFill>
                  <a:schemeClr val="tx1">
                    <a:tint val="75000"/>
                  </a:schemeClr>
                </a:solidFill>
              </a:defRPr>
            </a:lvl6pPr>
            <a:lvl7pPr marL="7680960" indent="0">
              <a:buNone/>
              <a:defRPr sz="4480">
                <a:solidFill>
                  <a:schemeClr val="tx1">
                    <a:tint val="75000"/>
                  </a:schemeClr>
                </a:solidFill>
              </a:defRPr>
            </a:lvl7pPr>
            <a:lvl8pPr marL="8961120" indent="0">
              <a:buNone/>
              <a:defRPr sz="4480">
                <a:solidFill>
                  <a:schemeClr val="tx1">
                    <a:tint val="75000"/>
                  </a:schemeClr>
                </a:solidFill>
              </a:defRPr>
            </a:lvl8pPr>
            <a:lvl9pPr marL="10241280" indent="0">
              <a:buNone/>
              <a:defRPr sz="44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E1D029-4FF2-4AF2-BA30-5B2364AEE4AD}"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1439130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5950" y="5111750"/>
            <a:ext cx="11658600" cy="121837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3887450" y="5111750"/>
            <a:ext cx="11658600" cy="121837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E1D029-4FF2-4AF2-BA30-5B2364AEE4AD}"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1674055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889523" y="1022354"/>
            <a:ext cx="23660100" cy="37115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889526" y="4707256"/>
            <a:ext cx="11605020" cy="2306954"/>
          </a:xfrm>
        </p:spPr>
        <p:txBody>
          <a:bodyPr anchor="b"/>
          <a:lstStyle>
            <a:lvl1pPr marL="0" indent="0">
              <a:buNone/>
              <a:defRPr sz="6720" b="1"/>
            </a:lvl1pPr>
            <a:lvl2pPr marL="1280160" indent="0">
              <a:buNone/>
              <a:defRPr sz="5600" b="1"/>
            </a:lvl2pPr>
            <a:lvl3pPr marL="2560320" indent="0">
              <a:buNone/>
              <a:defRPr sz="5040" b="1"/>
            </a:lvl3pPr>
            <a:lvl4pPr marL="3840480" indent="0">
              <a:buNone/>
              <a:defRPr sz="4480" b="1"/>
            </a:lvl4pPr>
            <a:lvl5pPr marL="5120640" indent="0">
              <a:buNone/>
              <a:defRPr sz="4480" b="1"/>
            </a:lvl5pPr>
            <a:lvl6pPr marL="6400800" indent="0">
              <a:buNone/>
              <a:defRPr sz="4480" b="1"/>
            </a:lvl6pPr>
            <a:lvl7pPr marL="7680960" indent="0">
              <a:buNone/>
              <a:defRPr sz="4480" b="1"/>
            </a:lvl7pPr>
            <a:lvl8pPr marL="8961120" indent="0">
              <a:buNone/>
              <a:defRPr sz="4480" b="1"/>
            </a:lvl8pPr>
            <a:lvl9pPr marL="10241280" indent="0">
              <a:buNone/>
              <a:defRPr sz="4480" b="1"/>
            </a:lvl9pPr>
          </a:lstStyle>
          <a:p>
            <a:pPr lvl="0"/>
            <a:r>
              <a:rPr lang="en-US"/>
              <a:t>Click to edit Master text styles</a:t>
            </a:r>
          </a:p>
        </p:txBody>
      </p:sp>
      <p:sp>
        <p:nvSpPr>
          <p:cNvPr id="4" name="Content Placeholder 3"/>
          <p:cNvSpPr>
            <a:spLocks noGrp="1"/>
          </p:cNvSpPr>
          <p:nvPr>
            <p:ph sz="half" idx="2"/>
          </p:nvPr>
        </p:nvSpPr>
        <p:spPr>
          <a:xfrm>
            <a:off x="1889526" y="7014210"/>
            <a:ext cx="11605020" cy="103168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3887452" y="4707256"/>
            <a:ext cx="11662173" cy="2306954"/>
          </a:xfrm>
        </p:spPr>
        <p:txBody>
          <a:bodyPr anchor="b"/>
          <a:lstStyle>
            <a:lvl1pPr marL="0" indent="0">
              <a:buNone/>
              <a:defRPr sz="6720" b="1"/>
            </a:lvl1pPr>
            <a:lvl2pPr marL="1280160" indent="0">
              <a:buNone/>
              <a:defRPr sz="5600" b="1"/>
            </a:lvl2pPr>
            <a:lvl3pPr marL="2560320" indent="0">
              <a:buNone/>
              <a:defRPr sz="5040" b="1"/>
            </a:lvl3pPr>
            <a:lvl4pPr marL="3840480" indent="0">
              <a:buNone/>
              <a:defRPr sz="4480" b="1"/>
            </a:lvl4pPr>
            <a:lvl5pPr marL="5120640" indent="0">
              <a:buNone/>
              <a:defRPr sz="4480" b="1"/>
            </a:lvl5pPr>
            <a:lvl6pPr marL="6400800" indent="0">
              <a:buNone/>
              <a:defRPr sz="4480" b="1"/>
            </a:lvl6pPr>
            <a:lvl7pPr marL="7680960" indent="0">
              <a:buNone/>
              <a:defRPr sz="4480" b="1"/>
            </a:lvl7pPr>
            <a:lvl8pPr marL="8961120" indent="0">
              <a:buNone/>
              <a:defRPr sz="4480" b="1"/>
            </a:lvl8pPr>
            <a:lvl9pPr marL="10241280" indent="0">
              <a:buNone/>
              <a:defRPr sz="4480" b="1"/>
            </a:lvl9pPr>
          </a:lstStyle>
          <a:p>
            <a:pPr lvl="0"/>
            <a:r>
              <a:rPr lang="en-US"/>
              <a:t>Click to edit Master text styles</a:t>
            </a:r>
          </a:p>
        </p:txBody>
      </p:sp>
      <p:sp>
        <p:nvSpPr>
          <p:cNvPr id="6" name="Content Placeholder 5"/>
          <p:cNvSpPr>
            <a:spLocks noGrp="1"/>
          </p:cNvSpPr>
          <p:nvPr>
            <p:ph sz="quarter" idx="4"/>
          </p:nvPr>
        </p:nvSpPr>
        <p:spPr>
          <a:xfrm>
            <a:off x="13887452" y="7014210"/>
            <a:ext cx="11662173" cy="103168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E1D029-4FF2-4AF2-BA30-5B2364AEE4AD}" type="datetimeFigureOut">
              <a:rPr lang="en-US" smtClean="0"/>
              <a:t>3/10/2025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2305217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E1D029-4FF2-4AF2-BA30-5B2364AEE4AD}" type="datetimeFigureOut">
              <a:rPr lang="en-US" smtClean="0"/>
              <a:t>3/10/2025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3182002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E1D029-4FF2-4AF2-BA30-5B2364AEE4AD}" type="datetimeFigureOut">
              <a:rPr lang="en-US" smtClean="0"/>
              <a:t>3/10/2025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2976854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523" y="1280160"/>
            <a:ext cx="8847534" cy="4480560"/>
          </a:xfrm>
        </p:spPr>
        <p:txBody>
          <a:bodyPr anchor="b"/>
          <a:lstStyle>
            <a:lvl1pPr>
              <a:defRPr sz="8960"/>
            </a:lvl1pPr>
          </a:lstStyle>
          <a:p>
            <a:r>
              <a:rPr lang="en-US"/>
              <a:t>Click to edit Master title style</a:t>
            </a:r>
            <a:endParaRPr lang="en-US" dirty="0"/>
          </a:p>
        </p:txBody>
      </p:sp>
      <p:sp>
        <p:nvSpPr>
          <p:cNvPr id="3" name="Content Placeholder 2"/>
          <p:cNvSpPr>
            <a:spLocks noGrp="1"/>
          </p:cNvSpPr>
          <p:nvPr>
            <p:ph idx="1"/>
          </p:nvPr>
        </p:nvSpPr>
        <p:spPr>
          <a:xfrm>
            <a:off x="11662173" y="2764794"/>
            <a:ext cx="13887450" cy="13646150"/>
          </a:xfrm>
        </p:spPr>
        <p:txBody>
          <a:bodyPr/>
          <a:lstStyle>
            <a:lvl1pPr>
              <a:defRPr sz="8960"/>
            </a:lvl1pPr>
            <a:lvl2pPr>
              <a:defRPr sz="7840"/>
            </a:lvl2pPr>
            <a:lvl3pPr>
              <a:defRPr sz="6720"/>
            </a:lvl3pPr>
            <a:lvl4pPr>
              <a:defRPr sz="5600"/>
            </a:lvl4pPr>
            <a:lvl5pPr>
              <a:defRPr sz="5600"/>
            </a:lvl5pPr>
            <a:lvl6pPr>
              <a:defRPr sz="5600"/>
            </a:lvl6pPr>
            <a:lvl7pPr>
              <a:defRPr sz="5600"/>
            </a:lvl7pPr>
            <a:lvl8pPr>
              <a:defRPr sz="5600"/>
            </a:lvl8pPr>
            <a:lvl9pPr>
              <a:defRPr sz="5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889523" y="5760720"/>
            <a:ext cx="8847534" cy="10672446"/>
          </a:xfrm>
        </p:spPr>
        <p:txBody>
          <a:bodyPr/>
          <a:lstStyle>
            <a:lvl1pPr marL="0" indent="0">
              <a:buNone/>
              <a:defRPr sz="4480"/>
            </a:lvl1pPr>
            <a:lvl2pPr marL="1280160" indent="0">
              <a:buNone/>
              <a:defRPr sz="3920"/>
            </a:lvl2pPr>
            <a:lvl3pPr marL="2560320" indent="0">
              <a:buNone/>
              <a:defRPr sz="3360"/>
            </a:lvl3pPr>
            <a:lvl4pPr marL="3840480" indent="0">
              <a:buNone/>
              <a:defRPr sz="2800"/>
            </a:lvl4pPr>
            <a:lvl5pPr marL="5120640" indent="0">
              <a:buNone/>
              <a:defRPr sz="2800"/>
            </a:lvl5pPr>
            <a:lvl6pPr marL="6400800" indent="0">
              <a:buNone/>
              <a:defRPr sz="2800"/>
            </a:lvl6pPr>
            <a:lvl7pPr marL="7680960" indent="0">
              <a:buNone/>
              <a:defRPr sz="2800"/>
            </a:lvl7pPr>
            <a:lvl8pPr marL="8961120" indent="0">
              <a:buNone/>
              <a:defRPr sz="2800"/>
            </a:lvl8pPr>
            <a:lvl9pPr marL="10241280" indent="0">
              <a:buNone/>
              <a:defRPr sz="2800"/>
            </a:lvl9pPr>
          </a:lstStyle>
          <a:p>
            <a:pPr lvl="0"/>
            <a:r>
              <a:rPr lang="en-US"/>
              <a:t>Click to edit Master text styles</a:t>
            </a:r>
          </a:p>
        </p:txBody>
      </p:sp>
      <p:sp>
        <p:nvSpPr>
          <p:cNvPr id="5" name="Date Placeholder 4"/>
          <p:cNvSpPr>
            <a:spLocks noGrp="1"/>
          </p:cNvSpPr>
          <p:nvPr>
            <p:ph type="dt" sz="half" idx="10"/>
          </p:nvPr>
        </p:nvSpPr>
        <p:spPr/>
        <p:txBody>
          <a:bodyPr/>
          <a:lstStyle/>
          <a:p>
            <a:fld id="{0DE1D029-4FF2-4AF2-BA30-5B2364AEE4AD}"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2630511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523" y="1280160"/>
            <a:ext cx="8847534" cy="4480560"/>
          </a:xfrm>
        </p:spPr>
        <p:txBody>
          <a:bodyPr anchor="b"/>
          <a:lstStyle>
            <a:lvl1pPr>
              <a:defRPr sz="896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62173" y="2764794"/>
            <a:ext cx="13887450" cy="13646150"/>
          </a:xfrm>
        </p:spPr>
        <p:txBody>
          <a:bodyPr anchor="t"/>
          <a:lstStyle>
            <a:lvl1pPr marL="0" indent="0">
              <a:buNone/>
              <a:defRPr sz="8960"/>
            </a:lvl1pPr>
            <a:lvl2pPr marL="1280160" indent="0">
              <a:buNone/>
              <a:defRPr sz="7840"/>
            </a:lvl2pPr>
            <a:lvl3pPr marL="2560320" indent="0">
              <a:buNone/>
              <a:defRPr sz="6720"/>
            </a:lvl3pPr>
            <a:lvl4pPr marL="3840480" indent="0">
              <a:buNone/>
              <a:defRPr sz="5600"/>
            </a:lvl4pPr>
            <a:lvl5pPr marL="5120640" indent="0">
              <a:buNone/>
              <a:defRPr sz="5600"/>
            </a:lvl5pPr>
            <a:lvl6pPr marL="6400800" indent="0">
              <a:buNone/>
              <a:defRPr sz="5600"/>
            </a:lvl6pPr>
            <a:lvl7pPr marL="7680960" indent="0">
              <a:buNone/>
              <a:defRPr sz="5600"/>
            </a:lvl7pPr>
            <a:lvl8pPr marL="8961120" indent="0">
              <a:buNone/>
              <a:defRPr sz="5600"/>
            </a:lvl8pPr>
            <a:lvl9pPr marL="10241280" indent="0">
              <a:buNone/>
              <a:defRPr sz="5600"/>
            </a:lvl9pPr>
          </a:lstStyle>
          <a:p>
            <a:r>
              <a:rPr lang="en-US"/>
              <a:t>Click icon to add picture</a:t>
            </a:r>
            <a:endParaRPr lang="en-US" dirty="0"/>
          </a:p>
        </p:txBody>
      </p:sp>
      <p:sp>
        <p:nvSpPr>
          <p:cNvPr id="4" name="Text Placeholder 3"/>
          <p:cNvSpPr>
            <a:spLocks noGrp="1"/>
          </p:cNvSpPr>
          <p:nvPr>
            <p:ph type="body" sz="half" idx="2"/>
          </p:nvPr>
        </p:nvSpPr>
        <p:spPr>
          <a:xfrm>
            <a:off x="1889523" y="5760720"/>
            <a:ext cx="8847534" cy="10672446"/>
          </a:xfrm>
        </p:spPr>
        <p:txBody>
          <a:bodyPr/>
          <a:lstStyle>
            <a:lvl1pPr marL="0" indent="0">
              <a:buNone/>
              <a:defRPr sz="4480"/>
            </a:lvl1pPr>
            <a:lvl2pPr marL="1280160" indent="0">
              <a:buNone/>
              <a:defRPr sz="3920"/>
            </a:lvl2pPr>
            <a:lvl3pPr marL="2560320" indent="0">
              <a:buNone/>
              <a:defRPr sz="3360"/>
            </a:lvl3pPr>
            <a:lvl4pPr marL="3840480" indent="0">
              <a:buNone/>
              <a:defRPr sz="2800"/>
            </a:lvl4pPr>
            <a:lvl5pPr marL="5120640" indent="0">
              <a:buNone/>
              <a:defRPr sz="2800"/>
            </a:lvl5pPr>
            <a:lvl6pPr marL="6400800" indent="0">
              <a:buNone/>
              <a:defRPr sz="2800"/>
            </a:lvl6pPr>
            <a:lvl7pPr marL="7680960" indent="0">
              <a:buNone/>
              <a:defRPr sz="2800"/>
            </a:lvl7pPr>
            <a:lvl8pPr marL="8961120" indent="0">
              <a:buNone/>
              <a:defRPr sz="2800"/>
            </a:lvl8pPr>
            <a:lvl9pPr marL="10241280" indent="0">
              <a:buNone/>
              <a:defRPr sz="2800"/>
            </a:lvl9pPr>
          </a:lstStyle>
          <a:p>
            <a:pPr lvl="0"/>
            <a:r>
              <a:rPr lang="en-US"/>
              <a:t>Click to edit Master text styles</a:t>
            </a:r>
          </a:p>
        </p:txBody>
      </p:sp>
      <p:sp>
        <p:nvSpPr>
          <p:cNvPr id="5" name="Date Placeholder 4"/>
          <p:cNvSpPr>
            <a:spLocks noGrp="1"/>
          </p:cNvSpPr>
          <p:nvPr>
            <p:ph type="dt" sz="half" idx="10"/>
          </p:nvPr>
        </p:nvSpPr>
        <p:spPr/>
        <p:txBody>
          <a:bodyPr/>
          <a:lstStyle/>
          <a:p>
            <a:fld id="{0DE1D029-4FF2-4AF2-BA30-5B2364AEE4AD}"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4006131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1D029-4FF2-4AF2-BA30-5B2364AEE4AD}"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3235475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631027" y="1022350"/>
            <a:ext cx="5915025" cy="1627314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885952" y="1022350"/>
            <a:ext cx="17402175" cy="1627314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1D029-4FF2-4AF2-BA30-5B2364AEE4AD}"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D590B7-7EFB-48C8-877B-2A100F7B4345}" type="slidenum">
              <a:rPr lang="en-US" smtClean="0"/>
              <a:t>‹#›</a:t>
            </a:fld>
            <a:endParaRPr lang="en-US"/>
          </a:p>
        </p:txBody>
      </p:sp>
    </p:spTree>
    <p:extLst>
      <p:ext uri="{BB962C8B-B14F-4D97-AF65-F5344CB8AC3E}">
        <p14:creationId xmlns:p14="http://schemas.microsoft.com/office/powerpoint/2010/main" val="2827351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5950" y="1022354"/>
            <a:ext cx="23660100" cy="37115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885950" y="5111750"/>
            <a:ext cx="23660100" cy="1218374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85950" y="17797784"/>
            <a:ext cx="6172200" cy="1022350"/>
          </a:xfrm>
          <a:prstGeom prst="rect">
            <a:avLst/>
          </a:prstGeom>
        </p:spPr>
        <p:txBody>
          <a:bodyPr vert="horz" lIns="91440" tIns="45720" rIns="91440" bIns="45720" rtlCol="0" anchor="ctr"/>
          <a:lstStyle>
            <a:lvl1pPr algn="l">
              <a:defRPr sz="3360">
                <a:solidFill>
                  <a:schemeClr val="tx1">
                    <a:tint val="75000"/>
                  </a:schemeClr>
                </a:solidFill>
              </a:defRPr>
            </a:lvl1pPr>
          </a:lstStyle>
          <a:p>
            <a:fld id="{0DE1D029-4FF2-4AF2-BA30-5B2364AEE4AD}" type="datetimeFigureOut">
              <a:rPr lang="en-US" smtClean="0"/>
              <a:t>3/10/2025</a:t>
            </a:fld>
            <a:endParaRPr lang="en-US"/>
          </a:p>
        </p:txBody>
      </p:sp>
      <p:sp>
        <p:nvSpPr>
          <p:cNvPr id="5" name="Footer Placeholder 4"/>
          <p:cNvSpPr>
            <a:spLocks noGrp="1"/>
          </p:cNvSpPr>
          <p:nvPr>
            <p:ph type="ftr" sz="quarter" idx="3"/>
          </p:nvPr>
        </p:nvSpPr>
        <p:spPr>
          <a:xfrm>
            <a:off x="9086850" y="17797784"/>
            <a:ext cx="9258300" cy="1022350"/>
          </a:xfrm>
          <a:prstGeom prst="rect">
            <a:avLst/>
          </a:prstGeom>
        </p:spPr>
        <p:txBody>
          <a:bodyPr vert="horz" lIns="91440" tIns="45720" rIns="91440" bIns="45720" rtlCol="0" anchor="ctr"/>
          <a:lstStyle>
            <a:lvl1pPr algn="ctr">
              <a:defRPr sz="33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9373850" y="17797784"/>
            <a:ext cx="6172200" cy="1022350"/>
          </a:xfrm>
          <a:prstGeom prst="rect">
            <a:avLst/>
          </a:prstGeom>
        </p:spPr>
        <p:txBody>
          <a:bodyPr vert="horz" lIns="91440" tIns="45720" rIns="91440" bIns="45720" rtlCol="0" anchor="ctr"/>
          <a:lstStyle>
            <a:lvl1pPr algn="r">
              <a:defRPr sz="3360">
                <a:solidFill>
                  <a:schemeClr val="tx1">
                    <a:tint val="75000"/>
                  </a:schemeClr>
                </a:solidFill>
              </a:defRPr>
            </a:lvl1pPr>
          </a:lstStyle>
          <a:p>
            <a:fld id="{55D590B7-7EFB-48C8-877B-2A100F7B4345}" type="slidenum">
              <a:rPr lang="en-US" smtClean="0"/>
              <a:t>‹#›</a:t>
            </a:fld>
            <a:endParaRPr lang="en-US"/>
          </a:p>
        </p:txBody>
      </p:sp>
    </p:spTree>
    <p:extLst>
      <p:ext uri="{BB962C8B-B14F-4D97-AF65-F5344CB8AC3E}">
        <p14:creationId xmlns:p14="http://schemas.microsoft.com/office/powerpoint/2010/main" val="1712240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560320" rtl="0" eaLnBrk="1" latinLnBrk="0" hangingPunct="1">
        <a:lnSpc>
          <a:spcPct val="90000"/>
        </a:lnSpc>
        <a:spcBef>
          <a:spcPct val="0"/>
        </a:spcBef>
        <a:buNone/>
        <a:defRPr sz="12320" kern="1200">
          <a:solidFill>
            <a:schemeClr val="tx1"/>
          </a:solidFill>
          <a:latin typeface="+mj-lt"/>
          <a:ea typeface="+mj-ea"/>
          <a:cs typeface="+mj-cs"/>
        </a:defRPr>
      </a:lvl1pPr>
    </p:titleStyle>
    <p:bodyStyle>
      <a:lvl1pPr marL="640080" indent="-640080" algn="l" defTabSz="2560320" rtl="0" eaLnBrk="1" latinLnBrk="0" hangingPunct="1">
        <a:lnSpc>
          <a:spcPct val="90000"/>
        </a:lnSpc>
        <a:spcBef>
          <a:spcPts val="2800"/>
        </a:spcBef>
        <a:buFont typeface="Arial" panose="020B0604020202020204" pitchFamily="34" charset="0"/>
        <a:buChar char="•"/>
        <a:defRPr sz="7840" kern="1200">
          <a:solidFill>
            <a:schemeClr val="tx1"/>
          </a:solidFill>
          <a:latin typeface="+mn-lt"/>
          <a:ea typeface="+mn-ea"/>
          <a:cs typeface="+mn-cs"/>
        </a:defRPr>
      </a:lvl1pPr>
      <a:lvl2pPr marL="1920240" indent="-640080" algn="l" defTabSz="2560320" rtl="0" eaLnBrk="1" latinLnBrk="0" hangingPunct="1">
        <a:lnSpc>
          <a:spcPct val="90000"/>
        </a:lnSpc>
        <a:spcBef>
          <a:spcPts val="1400"/>
        </a:spcBef>
        <a:buFont typeface="Arial" panose="020B0604020202020204" pitchFamily="34" charset="0"/>
        <a:buChar char="•"/>
        <a:defRPr sz="6720" kern="1200">
          <a:solidFill>
            <a:schemeClr val="tx1"/>
          </a:solidFill>
          <a:latin typeface="+mn-lt"/>
          <a:ea typeface="+mn-ea"/>
          <a:cs typeface="+mn-cs"/>
        </a:defRPr>
      </a:lvl2pPr>
      <a:lvl3pPr marL="3200400" indent="-640080" algn="l" defTabSz="2560320" rtl="0" eaLnBrk="1" latinLnBrk="0" hangingPunct="1">
        <a:lnSpc>
          <a:spcPct val="90000"/>
        </a:lnSpc>
        <a:spcBef>
          <a:spcPts val="1400"/>
        </a:spcBef>
        <a:buFont typeface="Arial" panose="020B0604020202020204" pitchFamily="34" charset="0"/>
        <a:buChar char="•"/>
        <a:defRPr sz="5600" kern="1200">
          <a:solidFill>
            <a:schemeClr val="tx1"/>
          </a:solidFill>
          <a:latin typeface="+mn-lt"/>
          <a:ea typeface="+mn-ea"/>
          <a:cs typeface="+mn-cs"/>
        </a:defRPr>
      </a:lvl3pPr>
      <a:lvl4pPr marL="4480560" indent="-640080" algn="l" defTabSz="2560320" rtl="0" eaLnBrk="1" latinLnBrk="0" hangingPunct="1">
        <a:lnSpc>
          <a:spcPct val="90000"/>
        </a:lnSpc>
        <a:spcBef>
          <a:spcPts val="1400"/>
        </a:spcBef>
        <a:buFont typeface="Arial" panose="020B0604020202020204" pitchFamily="34" charset="0"/>
        <a:buChar char="•"/>
        <a:defRPr sz="5040" kern="1200">
          <a:solidFill>
            <a:schemeClr val="tx1"/>
          </a:solidFill>
          <a:latin typeface="+mn-lt"/>
          <a:ea typeface="+mn-ea"/>
          <a:cs typeface="+mn-cs"/>
        </a:defRPr>
      </a:lvl4pPr>
      <a:lvl5pPr marL="5760720" indent="-640080" algn="l" defTabSz="2560320" rtl="0" eaLnBrk="1" latinLnBrk="0" hangingPunct="1">
        <a:lnSpc>
          <a:spcPct val="90000"/>
        </a:lnSpc>
        <a:spcBef>
          <a:spcPts val="1400"/>
        </a:spcBef>
        <a:buFont typeface="Arial" panose="020B0604020202020204" pitchFamily="34" charset="0"/>
        <a:buChar char="•"/>
        <a:defRPr sz="5040" kern="1200">
          <a:solidFill>
            <a:schemeClr val="tx1"/>
          </a:solidFill>
          <a:latin typeface="+mn-lt"/>
          <a:ea typeface="+mn-ea"/>
          <a:cs typeface="+mn-cs"/>
        </a:defRPr>
      </a:lvl5pPr>
      <a:lvl6pPr marL="7040880" indent="-640080" algn="l" defTabSz="2560320" rtl="0" eaLnBrk="1" latinLnBrk="0" hangingPunct="1">
        <a:lnSpc>
          <a:spcPct val="90000"/>
        </a:lnSpc>
        <a:spcBef>
          <a:spcPts val="1400"/>
        </a:spcBef>
        <a:buFont typeface="Arial" panose="020B0604020202020204" pitchFamily="34" charset="0"/>
        <a:buChar char="•"/>
        <a:defRPr sz="5040" kern="1200">
          <a:solidFill>
            <a:schemeClr val="tx1"/>
          </a:solidFill>
          <a:latin typeface="+mn-lt"/>
          <a:ea typeface="+mn-ea"/>
          <a:cs typeface="+mn-cs"/>
        </a:defRPr>
      </a:lvl6pPr>
      <a:lvl7pPr marL="8321040" indent="-640080" algn="l" defTabSz="2560320" rtl="0" eaLnBrk="1" latinLnBrk="0" hangingPunct="1">
        <a:lnSpc>
          <a:spcPct val="90000"/>
        </a:lnSpc>
        <a:spcBef>
          <a:spcPts val="1400"/>
        </a:spcBef>
        <a:buFont typeface="Arial" panose="020B0604020202020204" pitchFamily="34" charset="0"/>
        <a:buChar char="•"/>
        <a:defRPr sz="5040" kern="1200">
          <a:solidFill>
            <a:schemeClr val="tx1"/>
          </a:solidFill>
          <a:latin typeface="+mn-lt"/>
          <a:ea typeface="+mn-ea"/>
          <a:cs typeface="+mn-cs"/>
        </a:defRPr>
      </a:lvl7pPr>
      <a:lvl8pPr marL="9601200" indent="-640080" algn="l" defTabSz="2560320" rtl="0" eaLnBrk="1" latinLnBrk="0" hangingPunct="1">
        <a:lnSpc>
          <a:spcPct val="90000"/>
        </a:lnSpc>
        <a:spcBef>
          <a:spcPts val="1400"/>
        </a:spcBef>
        <a:buFont typeface="Arial" panose="020B0604020202020204" pitchFamily="34" charset="0"/>
        <a:buChar char="•"/>
        <a:defRPr sz="5040" kern="1200">
          <a:solidFill>
            <a:schemeClr val="tx1"/>
          </a:solidFill>
          <a:latin typeface="+mn-lt"/>
          <a:ea typeface="+mn-ea"/>
          <a:cs typeface="+mn-cs"/>
        </a:defRPr>
      </a:lvl8pPr>
      <a:lvl9pPr marL="10881360" indent="-640080" algn="l" defTabSz="2560320" rtl="0" eaLnBrk="1" latinLnBrk="0" hangingPunct="1">
        <a:lnSpc>
          <a:spcPct val="90000"/>
        </a:lnSpc>
        <a:spcBef>
          <a:spcPts val="1400"/>
        </a:spcBef>
        <a:buFont typeface="Arial" panose="020B0604020202020204" pitchFamily="34" charset="0"/>
        <a:buChar char="•"/>
        <a:defRPr sz="5040" kern="1200">
          <a:solidFill>
            <a:schemeClr val="tx1"/>
          </a:solidFill>
          <a:latin typeface="+mn-lt"/>
          <a:ea typeface="+mn-ea"/>
          <a:cs typeface="+mn-cs"/>
        </a:defRPr>
      </a:lvl9pPr>
    </p:bodyStyle>
    <p:otherStyle>
      <a:defPPr>
        <a:defRPr lang="en-US"/>
      </a:defPPr>
      <a:lvl1pPr marL="0" algn="l" defTabSz="2560320" rtl="0" eaLnBrk="1" latinLnBrk="0" hangingPunct="1">
        <a:defRPr sz="5040" kern="1200">
          <a:solidFill>
            <a:schemeClr val="tx1"/>
          </a:solidFill>
          <a:latin typeface="+mn-lt"/>
          <a:ea typeface="+mn-ea"/>
          <a:cs typeface="+mn-cs"/>
        </a:defRPr>
      </a:lvl1pPr>
      <a:lvl2pPr marL="1280160" algn="l" defTabSz="2560320" rtl="0" eaLnBrk="1" latinLnBrk="0" hangingPunct="1">
        <a:defRPr sz="5040" kern="1200">
          <a:solidFill>
            <a:schemeClr val="tx1"/>
          </a:solidFill>
          <a:latin typeface="+mn-lt"/>
          <a:ea typeface="+mn-ea"/>
          <a:cs typeface="+mn-cs"/>
        </a:defRPr>
      </a:lvl2pPr>
      <a:lvl3pPr marL="2560320" algn="l" defTabSz="2560320" rtl="0" eaLnBrk="1" latinLnBrk="0" hangingPunct="1">
        <a:defRPr sz="5040" kern="1200">
          <a:solidFill>
            <a:schemeClr val="tx1"/>
          </a:solidFill>
          <a:latin typeface="+mn-lt"/>
          <a:ea typeface="+mn-ea"/>
          <a:cs typeface="+mn-cs"/>
        </a:defRPr>
      </a:lvl3pPr>
      <a:lvl4pPr marL="3840480" algn="l" defTabSz="2560320" rtl="0" eaLnBrk="1" latinLnBrk="0" hangingPunct="1">
        <a:defRPr sz="5040" kern="1200">
          <a:solidFill>
            <a:schemeClr val="tx1"/>
          </a:solidFill>
          <a:latin typeface="+mn-lt"/>
          <a:ea typeface="+mn-ea"/>
          <a:cs typeface="+mn-cs"/>
        </a:defRPr>
      </a:lvl4pPr>
      <a:lvl5pPr marL="5120640" algn="l" defTabSz="2560320" rtl="0" eaLnBrk="1" latinLnBrk="0" hangingPunct="1">
        <a:defRPr sz="5040" kern="1200">
          <a:solidFill>
            <a:schemeClr val="tx1"/>
          </a:solidFill>
          <a:latin typeface="+mn-lt"/>
          <a:ea typeface="+mn-ea"/>
          <a:cs typeface="+mn-cs"/>
        </a:defRPr>
      </a:lvl5pPr>
      <a:lvl6pPr marL="6400800" algn="l" defTabSz="2560320" rtl="0" eaLnBrk="1" latinLnBrk="0" hangingPunct="1">
        <a:defRPr sz="5040" kern="1200">
          <a:solidFill>
            <a:schemeClr val="tx1"/>
          </a:solidFill>
          <a:latin typeface="+mn-lt"/>
          <a:ea typeface="+mn-ea"/>
          <a:cs typeface="+mn-cs"/>
        </a:defRPr>
      </a:lvl6pPr>
      <a:lvl7pPr marL="7680960" algn="l" defTabSz="2560320" rtl="0" eaLnBrk="1" latinLnBrk="0" hangingPunct="1">
        <a:defRPr sz="5040" kern="1200">
          <a:solidFill>
            <a:schemeClr val="tx1"/>
          </a:solidFill>
          <a:latin typeface="+mn-lt"/>
          <a:ea typeface="+mn-ea"/>
          <a:cs typeface="+mn-cs"/>
        </a:defRPr>
      </a:lvl7pPr>
      <a:lvl8pPr marL="8961120" algn="l" defTabSz="2560320" rtl="0" eaLnBrk="1" latinLnBrk="0" hangingPunct="1">
        <a:defRPr sz="5040" kern="1200">
          <a:solidFill>
            <a:schemeClr val="tx1"/>
          </a:solidFill>
          <a:latin typeface="+mn-lt"/>
          <a:ea typeface="+mn-ea"/>
          <a:cs typeface="+mn-cs"/>
        </a:defRPr>
      </a:lvl8pPr>
      <a:lvl9pPr marL="10241280" algn="l" defTabSz="2560320" rtl="0" eaLnBrk="1" latinLnBrk="0" hangingPunct="1">
        <a:defRPr sz="50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 /><Relationship Id="rId13" Type="http://schemas.openxmlformats.org/officeDocument/2006/relationships/image" Target="../media/image6.png" /><Relationship Id="rId3" Type="http://schemas.openxmlformats.org/officeDocument/2006/relationships/diagramData" Target="../diagrams/data1.xml" /><Relationship Id="rId7" Type="http://schemas.microsoft.com/office/2007/relationships/diagramDrawing" Target="../diagrams/drawing1.xml" /><Relationship Id="rId12"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diagramColors" Target="../diagrams/colors1.xml" /><Relationship Id="rId11" Type="http://schemas.openxmlformats.org/officeDocument/2006/relationships/image" Target="../media/image4.png" /><Relationship Id="rId5" Type="http://schemas.openxmlformats.org/officeDocument/2006/relationships/diagramQuickStyle" Target="../diagrams/quickStyle1.xml" /><Relationship Id="rId10" Type="http://schemas.openxmlformats.org/officeDocument/2006/relationships/image" Target="../media/image3.png" /><Relationship Id="rId4" Type="http://schemas.openxmlformats.org/officeDocument/2006/relationships/diagramLayout" Target="../diagrams/layout1.xml" /><Relationship Id="rId9"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a:extLst>
            <a:ext uri="{FF2B5EF4-FFF2-40B4-BE49-F238E27FC236}">
              <a16:creationId xmlns:a16="http://schemas.microsoft.com/office/drawing/2014/main" id="{13C946FD-CEA8-8CE0-CC27-8F2CEC8139C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6A6A2E5-1C4D-E99C-4326-B1747974E218}"/>
              </a:ext>
            </a:extLst>
          </p:cNvPr>
          <p:cNvSpPr txBox="1"/>
          <p:nvPr/>
        </p:nvSpPr>
        <p:spPr>
          <a:xfrm>
            <a:off x="9242713" y="1706761"/>
            <a:ext cx="8219209" cy="2019399"/>
          </a:xfrm>
          <a:prstGeom prst="rect">
            <a:avLst/>
          </a:prstGeom>
          <a:noFill/>
        </p:spPr>
        <p:txBody>
          <a:bodyPr wrap="square">
            <a:spAutoFit/>
          </a:bodyPr>
          <a:lstStyle/>
          <a:p>
            <a:pPr marL="0" marR="0" algn="ctr">
              <a:lnSpc>
                <a:spcPct val="107000"/>
              </a:lnSpc>
              <a:spcBef>
                <a:spcPts val="0"/>
              </a:spcBef>
              <a:spcAft>
                <a:spcPts val="800"/>
              </a:spcAft>
            </a:pPr>
            <a:r>
              <a:rPr lang="en-GB" sz="4000" b="1" kern="100" dirty="0">
                <a:effectLst/>
                <a:latin typeface="Arial Nova" panose="020B0504020202020204" pitchFamily="34" charset="0"/>
                <a:ea typeface="Calibri" panose="020F0502020204030204" pitchFamily="34" charset="0"/>
                <a:cs typeface="Times New Roman" panose="02020603050405020304" pitchFamily="18" charset="0"/>
              </a:rPr>
              <a:t>Emotional Intelligence: Its Role in Everyday Life-Both Personal and Professional</a:t>
            </a:r>
            <a:endParaRPr lang="en-US" sz="4000" b="1" kern="100" dirty="0">
              <a:effectLst/>
              <a:latin typeface="Arial Nova" panose="020B050402020202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A28E1BD4-35F7-7695-B3C0-853A53D95F94}"/>
              </a:ext>
            </a:extLst>
          </p:cNvPr>
          <p:cNvSpPr txBox="1"/>
          <p:nvPr/>
        </p:nvSpPr>
        <p:spPr>
          <a:xfrm>
            <a:off x="138065" y="7205186"/>
            <a:ext cx="7264999" cy="4022448"/>
          </a:xfrm>
          <a:prstGeom prst="rect">
            <a:avLst/>
          </a:prstGeom>
          <a:noFill/>
        </p:spPr>
        <p:txBody>
          <a:bodyPr wrap="square">
            <a:spAutoFit/>
          </a:bodyPr>
          <a:lstStyle/>
          <a:p>
            <a:pPr marL="0" marR="0" algn="ctr">
              <a:lnSpc>
                <a:spcPct val="107000"/>
              </a:lnSpc>
              <a:spcBef>
                <a:spcPts val="0"/>
              </a:spcBef>
              <a:spcAft>
                <a:spcPts val="800"/>
              </a:spcAft>
            </a:pPr>
            <a:r>
              <a:rPr lang="en-GB" sz="3200" b="1" kern="100" dirty="0">
                <a:effectLst/>
                <a:latin typeface="Arial Nova" panose="020B0504020202020204" pitchFamily="34" charset="0"/>
                <a:ea typeface="Calibri" panose="020F0502020204030204" pitchFamily="34" charset="0"/>
                <a:cs typeface="Times New Roman" panose="02020603050405020304" pitchFamily="18" charset="0"/>
              </a:rPr>
              <a:t>1</a:t>
            </a:r>
          </a:p>
          <a:p>
            <a:pPr marL="0" marR="0" algn="ctr">
              <a:lnSpc>
                <a:spcPct val="107000"/>
              </a:lnSpc>
              <a:spcBef>
                <a:spcPts val="0"/>
              </a:spcBef>
              <a:spcAft>
                <a:spcPts val="800"/>
              </a:spcAft>
            </a:pPr>
            <a:r>
              <a:rPr lang="en-GB" sz="2800" b="1" kern="100" dirty="0">
                <a:effectLst/>
                <a:latin typeface="Arial Nova" panose="020B0504020202020204" pitchFamily="34" charset="0"/>
                <a:ea typeface="Calibri" panose="020F0502020204030204" pitchFamily="34" charset="0"/>
                <a:cs typeface="Times New Roman" panose="02020603050405020304" pitchFamily="18" charset="0"/>
              </a:rPr>
              <a:t>Introduction</a:t>
            </a:r>
          </a:p>
          <a:p>
            <a:pPr marL="0" marR="0" algn="just">
              <a:lnSpc>
                <a:spcPct val="107000"/>
              </a:lnSpc>
              <a:spcBef>
                <a:spcPts val="0"/>
              </a:spcBef>
              <a:spcAft>
                <a:spcPts val="800"/>
              </a:spcAft>
            </a:pPr>
            <a:r>
              <a:rPr lang="en-US" sz="2400" kern="100" dirty="0">
                <a:effectLst/>
                <a:latin typeface="Arial Nova" panose="020B0504020202020204" pitchFamily="34" charset="0"/>
                <a:ea typeface="Calibri" panose="020F0502020204030204" pitchFamily="34" charset="0"/>
                <a:cs typeface="Times New Roman" panose="02020603050405020304" pitchFamily="18" charset="0"/>
              </a:rPr>
              <a:t>Emotional Intelligence refers to the ability of an individual to identify, understand, and manage his or her feelings and the feelings of others.  The EI poster I have created is a visual and conceptual map of my learning process in trying to understand and practice EI, both from a personal and professional perspective. </a:t>
            </a:r>
          </a:p>
        </p:txBody>
      </p:sp>
      <p:sp>
        <p:nvSpPr>
          <p:cNvPr id="10" name="TextBox 9">
            <a:extLst>
              <a:ext uri="{FF2B5EF4-FFF2-40B4-BE49-F238E27FC236}">
                <a16:creationId xmlns:a16="http://schemas.microsoft.com/office/drawing/2014/main" id="{D62EE019-FFA2-16F1-20E1-3FDD76C7C00D}"/>
              </a:ext>
            </a:extLst>
          </p:cNvPr>
          <p:cNvSpPr txBox="1"/>
          <p:nvPr/>
        </p:nvSpPr>
        <p:spPr>
          <a:xfrm>
            <a:off x="9719816" y="7478396"/>
            <a:ext cx="7264999" cy="2836930"/>
          </a:xfrm>
          <a:prstGeom prst="rect">
            <a:avLst/>
          </a:prstGeom>
          <a:noFill/>
        </p:spPr>
        <p:txBody>
          <a:bodyPr wrap="square">
            <a:spAutoFit/>
          </a:bodyPr>
          <a:lstStyle/>
          <a:p>
            <a:pPr marR="0" algn="ctr">
              <a:lnSpc>
                <a:spcPct val="107000"/>
              </a:lnSpc>
              <a:spcBef>
                <a:spcPts val="0"/>
              </a:spcBef>
              <a:spcAft>
                <a:spcPts val="800"/>
              </a:spcAft>
            </a:pPr>
            <a:r>
              <a:rPr lang="en-GB" sz="3200" b="1" kern="100" dirty="0">
                <a:effectLst/>
                <a:latin typeface="Arial Nova" panose="020B0504020202020204" pitchFamily="34" charset="0"/>
                <a:ea typeface="Calibri" panose="020F0502020204030204" pitchFamily="34" charset="0"/>
                <a:cs typeface="Times New Roman" panose="02020603050405020304" pitchFamily="18" charset="0"/>
              </a:rPr>
              <a:t>2 </a:t>
            </a:r>
          </a:p>
          <a:p>
            <a:pPr marR="0" algn="ctr">
              <a:lnSpc>
                <a:spcPct val="107000"/>
              </a:lnSpc>
              <a:spcBef>
                <a:spcPts val="0"/>
              </a:spcBef>
              <a:spcAft>
                <a:spcPts val="800"/>
              </a:spcAft>
            </a:pPr>
            <a:r>
              <a:rPr lang="en-GB" sz="2800" b="1" kern="100" dirty="0">
                <a:effectLst/>
                <a:latin typeface="Arial Nova" panose="020B0504020202020204" pitchFamily="34" charset="0"/>
                <a:ea typeface="Calibri" panose="020F0502020204030204" pitchFamily="34" charset="0"/>
                <a:cs typeface="Times New Roman" panose="02020603050405020304" pitchFamily="18" charset="0"/>
              </a:rPr>
              <a:t>Reflecting on My Emotional Intelligence</a:t>
            </a:r>
          </a:p>
          <a:p>
            <a:pPr marR="0" algn="just">
              <a:lnSpc>
                <a:spcPct val="107000"/>
              </a:lnSpc>
              <a:spcBef>
                <a:spcPts val="0"/>
              </a:spcBef>
              <a:spcAft>
                <a:spcPts val="800"/>
              </a:spcAft>
            </a:pPr>
            <a:r>
              <a:rPr lang="en-US" sz="2400" kern="100" dirty="0">
                <a:effectLst/>
                <a:latin typeface="Arial Nova" panose="020B0504020202020204" pitchFamily="34" charset="0"/>
                <a:ea typeface="Calibri" panose="020F0502020204030204" pitchFamily="34" charset="0"/>
                <a:cs typeface="Times New Roman" panose="02020603050405020304" pitchFamily="18" charset="0"/>
              </a:rPr>
              <a:t>Understanding emotional intelligence has been quite an eye-opener for me. I felt that awareness of my emotions, frustration or excitement, allowed me to negotiate situations a little more successfully. </a:t>
            </a:r>
          </a:p>
        </p:txBody>
      </p:sp>
      <p:sp>
        <p:nvSpPr>
          <p:cNvPr id="14" name="TextBox 13">
            <a:extLst>
              <a:ext uri="{FF2B5EF4-FFF2-40B4-BE49-F238E27FC236}">
                <a16:creationId xmlns:a16="http://schemas.microsoft.com/office/drawing/2014/main" id="{0D1C9379-A635-0AA4-7F37-B2C89FE294BD}"/>
              </a:ext>
            </a:extLst>
          </p:cNvPr>
          <p:cNvSpPr txBox="1"/>
          <p:nvPr/>
        </p:nvSpPr>
        <p:spPr>
          <a:xfrm>
            <a:off x="18865516" y="6917181"/>
            <a:ext cx="8059260" cy="3273653"/>
          </a:xfrm>
          <a:prstGeom prst="rect">
            <a:avLst/>
          </a:prstGeom>
          <a:noFill/>
        </p:spPr>
        <p:txBody>
          <a:bodyPr wrap="square">
            <a:spAutoFit/>
          </a:bodyPr>
          <a:lstStyle/>
          <a:p>
            <a:pPr marL="0" marR="0" algn="ctr">
              <a:lnSpc>
                <a:spcPct val="107000"/>
              </a:lnSpc>
              <a:spcBef>
                <a:spcPts val="0"/>
              </a:spcBef>
              <a:spcAft>
                <a:spcPts val="800"/>
              </a:spcAft>
            </a:pPr>
            <a:r>
              <a:rPr lang="en-US" sz="3200" b="1" kern="100" dirty="0">
                <a:effectLst/>
                <a:latin typeface="Arial Nova" panose="020B0504020202020204" pitchFamily="34" charset="0"/>
                <a:ea typeface="Calibri" panose="020F0502020204030204" pitchFamily="34" charset="0"/>
                <a:cs typeface="Times New Roman" panose="02020603050405020304" pitchFamily="18" charset="0"/>
              </a:rPr>
              <a:t>3 </a:t>
            </a:r>
          </a:p>
          <a:p>
            <a:pPr marL="0" marR="0">
              <a:lnSpc>
                <a:spcPct val="107000"/>
              </a:lnSpc>
              <a:spcBef>
                <a:spcPts val="0"/>
              </a:spcBef>
              <a:spcAft>
                <a:spcPts val="800"/>
              </a:spcAft>
            </a:pPr>
            <a:r>
              <a:rPr lang="en-US" sz="2800" b="1" kern="100" dirty="0">
                <a:effectLst/>
                <a:latin typeface="Arial Nova" panose="020B0504020202020204" pitchFamily="34" charset="0"/>
                <a:ea typeface="Calibri" panose="020F0502020204030204" pitchFamily="34" charset="0"/>
                <a:cs typeface="Times New Roman" panose="02020603050405020304" pitchFamily="18" charset="0"/>
              </a:rPr>
              <a:t>Assessing and Reasoning About My Emotions</a:t>
            </a:r>
          </a:p>
          <a:p>
            <a:pPr marL="0" marR="0" algn="just">
              <a:lnSpc>
                <a:spcPct val="107000"/>
              </a:lnSpc>
              <a:spcBef>
                <a:spcPts val="0"/>
              </a:spcBef>
              <a:spcAft>
                <a:spcPts val="800"/>
              </a:spcAft>
            </a:pPr>
            <a:r>
              <a:rPr lang="en-US" sz="2400" kern="100" dirty="0">
                <a:effectLst/>
                <a:latin typeface="Arial Nova" panose="020B0504020202020204" pitchFamily="34" charset="0"/>
                <a:ea typeface="Calibri" panose="020F0502020204030204" pitchFamily="34" charset="0"/>
                <a:cs typeface="Times New Roman" panose="02020603050405020304" pitchFamily="18" charset="0"/>
              </a:rPr>
              <a:t>Under difficult circumstances, I reflect on my mood rather than acting based on my emotions. For example, criticism by a colleague may upset me. Immediately, my defensive mechanism may be triggered.</a:t>
            </a:r>
          </a:p>
          <a:p>
            <a:pPr marL="0" marR="0">
              <a:lnSpc>
                <a:spcPct val="107000"/>
              </a:lnSpc>
              <a:spcBef>
                <a:spcPts val="0"/>
              </a:spcBef>
              <a:spcAft>
                <a:spcPts val="800"/>
              </a:spcAft>
            </a:pPr>
            <a:endParaRPr lang="en-US" sz="2000" kern="100" dirty="0">
              <a:effectLst/>
              <a:latin typeface="Arial Nova" panose="020B0504020202020204" pitchFamily="34" charset="0"/>
              <a:ea typeface="Calibri" panose="020F050202020403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2033A049-381A-75F4-85B0-45EADDAA2003}"/>
              </a:ext>
            </a:extLst>
          </p:cNvPr>
          <p:cNvSpPr txBox="1"/>
          <p:nvPr/>
        </p:nvSpPr>
        <p:spPr>
          <a:xfrm>
            <a:off x="9932797" y="14744333"/>
            <a:ext cx="7264998" cy="3922356"/>
          </a:xfrm>
          <a:prstGeom prst="rect">
            <a:avLst/>
          </a:prstGeom>
          <a:noFill/>
        </p:spPr>
        <p:txBody>
          <a:bodyPr wrap="square">
            <a:spAutoFit/>
          </a:bodyPr>
          <a:lstStyle/>
          <a:p>
            <a:pPr marL="0" marR="0" algn="ctr">
              <a:lnSpc>
                <a:spcPct val="115000"/>
              </a:lnSpc>
              <a:spcBef>
                <a:spcPts val="0"/>
              </a:spcBef>
              <a:spcAft>
                <a:spcPts val="1000"/>
              </a:spcAft>
            </a:pPr>
            <a:r>
              <a:rPr lang="en-US" sz="3200" b="1" dirty="0">
                <a:effectLst/>
                <a:latin typeface="Arial Nova" panose="020B0504020202020204" pitchFamily="34" charset="0"/>
                <a:ea typeface="Times New Roman" panose="02020603050405020304" pitchFamily="18" charset="0"/>
                <a:cs typeface="Times New Roman" panose="02020603050405020304" pitchFamily="18" charset="0"/>
              </a:rPr>
              <a:t>5</a:t>
            </a:r>
          </a:p>
          <a:p>
            <a:pPr marL="0" marR="0" algn="ctr">
              <a:lnSpc>
                <a:spcPct val="115000"/>
              </a:lnSpc>
              <a:spcBef>
                <a:spcPts val="0"/>
              </a:spcBef>
              <a:spcAft>
                <a:spcPts val="1000"/>
              </a:spcAft>
            </a:pPr>
            <a:r>
              <a:rPr lang="en-US" sz="2800" b="1" dirty="0">
                <a:effectLst/>
                <a:latin typeface="Arial Nova" panose="020B0504020202020204" pitchFamily="34" charset="0"/>
                <a:ea typeface="Times New Roman" panose="02020603050405020304" pitchFamily="18" charset="0"/>
                <a:cs typeface="Times New Roman" panose="02020603050405020304" pitchFamily="18" charset="0"/>
              </a:rPr>
              <a:t>Conclusion</a:t>
            </a:r>
          </a:p>
          <a:p>
            <a:pPr marL="0" marR="0" algn="just">
              <a:lnSpc>
                <a:spcPct val="115000"/>
              </a:lnSpc>
              <a:spcBef>
                <a:spcPts val="0"/>
              </a:spcBef>
              <a:spcAft>
                <a:spcPts val="1000"/>
              </a:spcAft>
            </a:pPr>
            <a:r>
              <a:rPr lang="en-US" sz="2400" dirty="0">
                <a:effectLst/>
                <a:latin typeface="Arial Nova" panose="020B0504020202020204" pitchFamily="34" charset="0"/>
                <a:ea typeface="Times New Roman" panose="02020603050405020304" pitchFamily="18" charset="0"/>
                <a:cs typeface="Times New Roman" panose="02020603050405020304" pitchFamily="18" charset="0"/>
              </a:rPr>
              <a:t>Emotional Intelligence is crucial in personal growth and professional success. Reflecting on my EI, assessing my emotional response, and implementing strategies for improvement have been constitutive of the process of being effective in the way I communicate and relate to others. </a:t>
            </a:r>
          </a:p>
        </p:txBody>
      </p:sp>
      <p:sp>
        <p:nvSpPr>
          <p:cNvPr id="29" name="TextBox 28">
            <a:extLst>
              <a:ext uri="{FF2B5EF4-FFF2-40B4-BE49-F238E27FC236}">
                <a16:creationId xmlns:a16="http://schemas.microsoft.com/office/drawing/2014/main" id="{CA4E5242-93FF-CD1D-CF71-5E0ADB6E9D38}"/>
              </a:ext>
            </a:extLst>
          </p:cNvPr>
          <p:cNvSpPr txBox="1"/>
          <p:nvPr/>
        </p:nvSpPr>
        <p:spPr>
          <a:xfrm>
            <a:off x="18865516" y="15065703"/>
            <a:ext cx="8059259" cy="3600986"/>
          </a:xfrm>
          <a:prstGeom prst="rect">
            <a:avLst/>
          </a:prstGeom>
          <a:noFill/>
        </p:spPr>
        <p:txBody>
          <a:bodyPr wrap="square">
            <a:spAutoFit/>
          </a:bodyPr>
          <a:lstStyle/>
          <a:p>
            <a:pPr algn="ctr"/>
            <a:r>
              <a:rPr lang="en-US" sz="3200" b="1" i="0" dirty="0">
                <a:effectLst/>
                <a:latin typeface="Arial Nova" panose="020B0504020202020204" pitchFamily="34" charset="0"/>
              </a:rPr>
              <a:t>6</a:t>
            </a:r>
          </a:p>
          <a:p>
            <a:pPr algn="ctr"/>
            <a:r>
              <a:rPr lang="en-US" sz="2800" b="1" i="0" dirty="0">
                <a:effectLst/>
                <a:latin typeface="Arial Nova" panose="020B0504020202020204" pitchFamily="34" charset="0"/>
              </a:rPr>
              <a:t>References</a:t>
            </a:r>
          </a:p>
          <a:p>
            <a:pPr algn="l">
              <a:buFont typeface="+mj-lt"/>
              <a:buAutoNum type="arabicPeriod"/>
            </a:pPr>
            <a:r>
              <a:rPr lang="en-US" sz="2400" i="0" dirty="0">
                <a:effectLst/>
                <a:latin typeface="Arial Nova" panose="020B0504020202020204" pitchFamily="34" charset="0"/>
              </a:rPr>
              <a:t>Goleman, D. (1998). </a:t>
            </a:r>
            <a:r>
              <a:rPr lang="en-US" sz="2400" i="1" dirty="0">
                <a:effectLst/>
                <a:latin typeface="Arial Nova" panose="020B0504020202020204" pitchFamily="34" charset="0"/>
              </a:rPr>
              <a:t>Working with Emotional Intelligence</a:t>
            </a:r>
            <a:r>
              <a:rPr lang="en-US" sz="2400" i="0" dirty="0">
                <a:effectLst/>
                <a:latin typeface="Arial Nova" panose="020B0504020202020204" pitchFamily="34" charset="0"/>
              </a:rPr>
              <a:t>. Bantam Books.</a:t>
            </a:r>
          </a:p>
          <a:p>
            <a:pPr algn="l">
              <a:buFont typeface="+mj-lt"/>
              <a:buAutoNum type="arabicPeriod"/>
            </a:pPr>
            <a:r>
              <a:rPr lang="en-US" sz="2400" i="0" dirty="0">
                <a:effectLst/>
                <a:latin typeface="Arial Nova" panose="020B0504020202020204" pitchFamily="34" charset="0"/>
              </a:rPr>
              <a:t>Bradberry, T., &amp; Greaves, J. (2009). </a:t>
            </a:r>
            <a:r>
              <a:rPr lang="en-US" sz="2400" i="1" dirty="0">
                <a:effectLst/>
                <a:latin typeface="Arial Nova" panose="020B0504020202020204" pitchFamily="34" charset="0"/>
              </a:rPr>
              <a:t>Emotional Intelligence 2.0</a:t>
            </a:r>
            <a:r>
              <a:rPr lang="en-US" sz="2400" i="0" dirty="0">
                <a:effectLst/>
                <a:latin typeface="Arial Nova" panose="020B0504020202020204" pitchFamily="34" charset="0"/>
              </a:rPr>
              <a:t>. </a:t>
            </a:r>
            <a:r>
              <a:rPr lang="en-US" sz="2400" i="0" dirty="0" err="1">
                <a:effectLst/>
                <a:latin typeface="Arial Nova" panose="020B0504020202020204" pitchFamily="34" charset="0"/>
              </a:rPr>
              <a:t>TalentSmart</a:t>
            </a:r>
            <a:r>
              <a:rPr lang="en-US" sz="2400" i="0" dirty="0">
                <a:effectLst/>
                <a:latin typeface="Arial Nova" panose="020B0504020202020204" pitchFamily="34" charset="0"/>
              </a:rPr>
              <a:t>.</a:t>
            </a:r>
          </a:p>
          <a:p>
            <a:pPr algn="l">
              <a:buFont typeface="+mj-lt"/>
              <a:buAutoNum type="arabicPeriod"/>
            </a:pPr>
            <a:r>
              <a:rPr lang="en-US" sz="2400" i="0" dirty="0">
                <a:effectLst/>
                <a:latin typeface="Arial Nova" panose="020B0504020202020204" pitchFamily="34" charset="0"/>
              </a:rPr>
              <a:t>Mayer, J. D., Salovey, P., &amp; Caruso, D. R. (2004). Emotional intelligence: Theory, findings, and implications. </a:t>
            </a:r>
            <a:r>
              <a:rPr lang="en-US" sz="2400" i="1" dirty="0">
                <a:effectLst/>
                <a:latin typeface="Arial Nova" panose="020B0504020202020204" pitchFamily="34" charset="0"/>
              </a:rPr>
              <a:t>Psychological Inquiry</a:t>
            </a:r>
            <a:r>
              <a:rPr lang="en-US" sz="2400" i="0" dirty="0">
                <a:effectLst/>
                <a:latin typeface="Arial Nova" panose="020B0504020202020204" pitchFamily="34" charset="0"/>
              </a:rPr>
              <a:t>, 15(3), 197-215.</a:t>
            </a:r>
          </a:p>
        </p:txBody>
      </p:sp>
      <p:sp>
        <p:nvSpPr>
          <p:cNvPr id="33" name="TextBox 32">
            <a:extLst>
              <a:ext uri="{FF2B5EF4-FFF2-40B4-BE49-F238E27FC236}">
                <a16:creationId xmlns:a16="http://schemas.microsoft.com/office/drawing/2014/main" id="{A3E71702-0C52-DA2B-30EE-FA2265EC339C}"/>
              </a:ext>
            </a:extLst>
          </p:cNvPr>
          <p:cNvSpPr txBox="1"/>
          <p:nvPr/>
        </p:nvSpPr>
        <p:spPr>
          <a:xfrm>
            <a:off x="6968836" y="294649"/>
            <a:ext cx="13494327" cy="923330"/>
          </a:xfrm>
          <a:prstGeom prst="rect">
            <a:avLst/>
          </a:prstGeom>
          <a:noFill/>
        </p:spPr>
        <p:txBody>
          <a:bodyPr wrap="square">
            <a:spAutoFit/>
          </a:bodyPr>
          <a:lstStyle/>
          <a:p>
            <a:pPr algn="ctr"/>
            <a:r>
              <a:rPr lang="en-US" sz="5400" b="1" i="0" dirty="0">
                <a:effectLst/>
                <a:latin typeface="Arial Nova" panose="020B0504020202020204" pitchFamily="34" charset="0"/>
              </a:rPr>
              <a:t>Emotional Intelligence (EI) Poster</a:t>
            </a:r>
          </a:p>
        </p:txBody>
      </p:sp>
      <p:sp>
        <p:nvSpPr>
          <p:cNvPr id="3" name="TextBox 2">
            <a:extLst>
              <a:ext uri="{FF2B5EF4-FFF2-40B4-BE49-F238E27FC236}">
                <a16:creationId xmlns:a16="http://schemas.microsoft.com/office/drawing/2014/main" id="{470A221A-1B6C-A0D1-A7CE-74EF988A23A5}"/>
              </a:ext>
            </a:extLst>
          </p:cNvPr>
          <p:cNvSpPr txBox="1"/>
          <p:nvPr/>
        </p:nvSpPr>
        <p:spPr>
          <a:xfrm>
            <a:off x="359739" y="14234725"/>
            <a:ext cx="6414655" cy="2087944"/>
          </a:xfrm>
          <a:prstGeom prst="rect">
            <a:avLst/>
          </a:prstGeom>
          <a:noFill/>
        </p:spPr>
        <p:txBody>
          <a:bodyPr wrap="square">
            <a:spAutoFit/>
          </a:bodyPr>
          <a:lstStyle/>
          <a:p>
            <a:pPr marL="0" marR="0" algn="ctr">
              <a:lnSpc>
                <a:spcPct val="115000"/>
              </a:lnSpc>
              <a:spcBef>
                <a:spcPts val="0"/>
              </a:spcBef>
              <a:spcAft>
                <a:spcPts val="1000"/>
              </a:spcAft>
            </a:pPr>
            <a:r>
              <a:rPr lang="en-US" sz="3200" b="1" dirty="0">
                <a:latin typeface="Arial Nova" panose="020B0504020202020204" pitchFamily="34" charset="0"/>
                <a:ea typeface="Times New Roman" panose="02020603050405020304" pitchFamily="18" charset="0"/>
                <a:cs typeface="Times New Roman" panose="02020603050405020304" pitchFamily="18" charset="0"/>
              </a:rPr>
              <a:t>4</a:t>
            </a:r>
            <a:endParaRPr lang="en-US" sz="3200" b="1" dirty="0">
              <a:effectLst/>
              <a:latin typeface="Arial Nova" panose="020B0504020202020204" pitchFamily="34" charset="0"/>
              <a:ea typeface="Times New Roman" panose="02020603050405020304" pitchFamily="18" charset="0"/>
              <a:cs typeface="Times New Roman" panose="02020603050405020304" pitchFamily="18" charset="0"/>
            </a:endParaRPr>
          </a:p>
          <a:p>
            <a:pPr marL="0" marR="0" algn="ctr">
              <a:lnSpc>
                <a:spcPct val="115000"/>
              </a:lnSpc>
              <a:spcBef>
                <a:spcPts val="0"/>
              </a:spcBef>
              <a:spcAft>
                <a:spcPts val="1000"/>
              </a:spcAft>
            </a:pPr>
            <a:r>
              <a:rPr lang="en-US" sz="2400" b="1" dirty="0">
                <a:effectLst/>
                <a:latin typeface="Arial Nova" panose="020B0504020202020204" pitchFamily="34" charset="0"/>
                <a:ea typeface="Times New Roman" panose="02020603050405020304" pitchFamily="18" charset="0"/>
                <a:cs typeface="Times New Roman" panose="02020603050405020304" pitchFamily="18" charset="0"/>
              </a:rPr>
              <a:t>How to Improve and Capitalize on My Emotional Intelligence</a:t>
            </a:r>
            <a:endParaRPr lang="en-US" sz="2000" b="1" dirty="0">
              <a:effectLst/>
              <a:latin typeface="Arial Nova" panose="020B0504020202020204" pitchFamily="34" charset="0"/>
              <a:ea typeface="Times New Roman" panose="02020603050405020304" pitchFamily="18" charset="0"/>
              <a:cs typeface="Times New Roman" panose="02020603050405020304" pitchFamily="18" charset="0"/>
            </a:endParaRPr>
          </a:p>
          <a:p>
            <a:pPr marL="0" marR="0" algn="ctr">
              <a:lnSpc>
                <a:spcPct val="115000"/>
              </a:lnSpc>
              <a:spcBef>
                <a:spcPts val="0"/>
              </a:spcBef>
              <a:spcAft>
                <a:spcPts val="1000"/>
              </a:spcAft>
            </a:pPr>
            <a:endParaRPr lang="en-US" sz="2000" dirty="0">
              <a:effectLst/>
              <a:latin typeface="Arial Nova" panose="020B0504020202020204" pitchFamily="34" charset="0"/>
              <a:ea typeface="Times New Roman" panose="02020603050405020304" pitchFamily="18"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C99C811A-BDDC-0BE7-C647-12D825386C76}"/>
              </a:ext>
            </a:extLst>
          </p:cNvPr>
          <p:cNvGraphicFramePr/>
          <p:nvPr>
            <p:extLst>
              <p:ext uri="{D42A27DB-BD31-4B8C-83A1-F6EECF244321}">
                <p14:modId xmlns:p14="http://schemas.microsoft.com/office/powerpoint/2010/main" val="268593285"/>
              </p:ext>
            </p:extLst>
          </p:nvPr>
        </p:nvGraphicFramePr>
        <p:xfrm>
          <a:off x="359739" y="14928588"/>
          <a:ext cx="6840614" cy="4273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E442ED83-F8B2-CE22-D43F-005F81801277}"/>
              </a:ext>
            </a:extLst>
          </p:cNvPr>
          <p:cNvPicPr>
            <a:picLocks noChangeAspect="1"/>
          </p:cNvPicPr>
          <p:nvPr/>
        </p:nvPicPr>
        <p:blipFill>
          <a:blip r:embed="rId8"/>
          <a:stretch>
            <a:fillRect/>
          </a:stretch>
        </p:blipFill>
        <p:spPr>
          <a:xfrm>
            <a:off x="24063" y="2095849"/>
            <a:ext cx="7379002" cy="5069887"/>
          </a:xfrm>
          <a:prstGeom prst="rect">
            <a:avLst/>
          </a:prstGeom>
        </p:spPr>
      </p:pic>
      <p:pic>
        <p:nvPicPr>
          <p:cNvPr id="11" name="Picture 10">
            <a:extLst>
              <a:ext uri="{FF2B5EF4-FFF2-40B4-BE49-F238E27FC236}">
                <a16:creationId xmlns:a16="http://schemas.microsoft.com/office/drawing/2014/main" id="{7B0DA3C6-CBD1-EF67-C1B5-C88229E8ECA2}"/>
              </a:ext>
            </a:extLst>
          </p:cNvPr>
          <p:cNvPicPr>
            <a:picLocks noChangeAspect="1"/>
          </p:cNvPicPr>
          <p:nvPr/>
        </p:nvPicPr>
        <p:blipFill>
          <a:blip r:embed="rId9"/>
          <a:stretch>
            <a:fillRect/>
          </a:stretch>
        </p:blipFill>
        <p:spPr>
          <a:xfrm>
            <a:off x="9719816" y="4121209"/>
            <a:ext cx="7264999" cy="3357187"/>
          </a:xfrm>
          <a:prstGeom prst="rect">
            <a:avLst/>
          </a:prstGeom>
        </p:spPr>
      </p:pic>
      <p:pic>
        <p:nvPicPr>
          <p:cNvPr id="13" name="Picture 12">
            <a:extLst>
              <a:ext uri="{FF2B5EF4-FFF2-40B4-BE49-F238E27FC236}">
                <a16:creationId xmlns:a16="http://schemas.microsoft.com/office/drawing/2014/main" id="{62D0A326-94D7-0408-4D44-E3349B0F2DD2}"/>
              </a:ext>
            </a:extLst>
          </p:cNvPr>
          <p:cNvPicPr>
            <a:picLocks noChangeAspect="1"/>
          </p:cNvPicPr>
          <p:nvPr/>
        </p:nvPicPr>
        <p:blipFill>
          <a:blip r:embed="rId10"/>
          <a:stretch>
            <a:fillRect/>
          </a:stretch>
        </p:blipFill>
        <p:spPr>
          <a:xfrm>
            <a:off x="18456442" y="1217979"/>
            <a:ext cx="8468334" cy="5699202"/>
          </a:xfrm>
          <a:prstGeom prst="rect">
            <a:avLst/>
          </a:prstGeom>
        </p:spPr>
      </p:pic>
      <p:pic>
        <p:nvPicPr>
          <p:cNvPr id="16" name="Picture 15">
            <a:extLst>
              <a:ext uri="{FF2B5EF4-FFF2-40B4-BE49-F238E27FC236}">
                <a16:creationId xmlns:a16="http://schemas.microsoft.com/office/drawing/2014/main" id="{D5DCDA8D-9708-3AE6-B5C6-23C13B0DDA93}"/>
              </a:ext>
            </a:extLst>
          </p:cNvPr>
          <p:cNvPicPr>
            <a:picLocks noChangeAspect="1"/>
          </p:cNvPicPr>
          <p:nvPr/>
        </p:nvPicPr>
        <p:blipFill>
          <a:blip r:embed="rId11"/>
          <a:stretch>
            <a:fillRect/>
          </a:stretch>
        </p:blipFill>
        <p:spPr>
          <a:xfrm>
            <a:off x="625641" y="11251697"/>
            <a:ext cx="5919537" cy="2983028"/>
          </a:xfrm>
          <a:prstGeom prst="rect">
            <a:avLst/>
          </a:prstGeom>
        </p:spPr>
      </p:pic>
      <p:pic>
        <p:nvPicPr>
          <p:cNvPr id="19" name="Picture 18">
            <a:extLst>
              <a:ext uri="{FF2B5EF4-FFF2-40B4-BE49-F238E27FC236}">
                <a16:creationId xmlns:a16="http://schemas.microsoft.com/office/drawing/2014/main" id="{42ACE06D-0068-4ECA-C6B7-D5F316539B67}"/>
              </a:ext>
            </a:extLst>
          </p:cNvPr>
          <p:cNvPicPr>
            <a:picLocks noChangeAspect="1"/>
          </p:cNvPicPr>
          <p:nvPr/>
        </p:nvPicPr>
        <p:blipFill>
          <a:blip r:embed="rId12"/>
          <a:stretch>
            <a:fillRect/>
          </a:stretch>
        </p:blipFill>
        <p:spPr>
          <a:xfrm>
            <a:off x="9932797" y="10992097"/>
            <a:ext cx="7705498" cy="3548364"/>
          </a:xfrm>
          <a:prstGeom prst="rect">
            <a:avLst/>
          </a:prstGeom>
        </p:spPr>
      </p:pic>
      <p:pic>
        <p:nvPicPr>
          <p:cNvPr id="21" name="Picture 20">
            <a:extLst>
              <a:ext uri="{FF2B5EF4-FFF2-40B4-BE49-F238E27FC236}">
                <a16:creationId xmlns:a16="http://schemas.microsoft.com/office/drawing/2014/main" id="{AC89C405-8118-1CA2-504C-C490E3B5D977}"/>
              </a:ext>
            </a:extLst>
          </p:cNvPr>
          <p:cNvPicPr>
            <a:picLocks noChangeAspect="1"/>
          </p:cNvPicPr>
          <p:nvPr/>
        </p:nvPicPr>
        <p:blipFill>
          <a:blip r:embed="rId13"/>
          <a:stretch>
            <a:fillRect/>
          </a:stretch>
        </p:blipFill>
        <p:spPr>
          <a:xfrm>
            <a:off x="18865515" y="11023032"/>
            <a:ext cx="8059259" cy="3600986"/>
          </a:xfrm>
          <a:prstGeom prst="rect">
            <a:avLst/>
          </a:prstGeom>
        </p:spPr>
      </p:pic>
      <p:sp>
        <p:nvSpPr>
          <p:cNvPr id="6" name="TextBox 5">
            <a:extLst>
              <a:ext uri="{FF2B5EF4-FFF2-40B4-BE49-F238E27FC236}">
                <a16:creationId xmlns:a16="http://schemas.microsoft.com/office/drawing/2014/main" id="{47F3DA72-58C2-1720-7CC2-317BE1AA235B}"/>
              </a:ext>
            </a:extLst>
          </p:cNvPr>
          <p:cNvSpPr txBox="1"/>
          <p:nvPr/>
        </p:nvSpPr>
        <p:spPr>
          <a:xfrm>
            <a:off x="138064" y="386983"/>
            <a:ext cx="5579211" cy="954107"/>
          </a:xfrm>
          <a:prstGeom prst="rect">
            <a:avLst/>
          </a:prstGeom>
          <a:noFill/>
        </p:spPr>
        <p:txBody>
          <a:bodyPr wrap="square" rtlCol="0">
            <a:spAutoFit/>
          </a:bodyPr>
          <a:lstStyle/>
          <a:p>
            <a:pPr algn="l"/>
            <a:r>
              <a:rPr lang="en-GB" sz="2800" b="1" dirty="0"/>
              <a:t>2109914</a:t>
            </a:r>
          </a:p>
          <a:p>
            <a:pPr algn="l"/>
            <a:r>
              <a:rPr lang="en-GB" sz="2800" b="1" dirty="0"/>
              <a:t>Jahangir </a:t>
            </a:r>
            <a:r>
              <a:rPr lang="en-GB" sz="2800" b="1" dirty="0" err="1"/>
              <a:t>khalaj</a:t>
            </a:r>
            <a:r>
              <a:rPr lang="en-GB" sz="2800" b="1" dirty="0"/>
              <a:t> </a:t>
            </a:r>
            <a:r>
              <a:rPr lang="en-GB" sz="2800" b="1" dirty="0" err="1"/>
              <a:t>savojbolagh</a:t>
            </a:r>
            <a:r>
              <a:rPr lang="en-GB" sz="2800" b="1" dirty="0"/>
              <a:t> </a:t>
            </a:r>
            <a:endParaRPr lang="en-US" sz="2800" b="1" dirty="0"/>
          </a:p>
        </p:txBody>
      </p:sp>
    </p:spTree>
    <p:extLst>
      <p:ext uri="{BB962C8B-B14F-4D97-AF65-F5344CB8AC3E}">
        <p14:creationId xmlns:p14="http://schemas.microsoft.com/office/powerpoint/2010/main" val="37773326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57</TotalTime>
  <Words>1090</Words>
  <Application>Microsoft Office PowerPoint</Application>
  <PresentationFormat>Custom</PresentationFormat>
  <Paragraphs>42</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Jahangir Khalaj Savojbolagh (2109914)</cp:lastModifiedBy>
  <cp:revision>1</cp:revision>
  <dcterms:created xsi:type="dcterms:W3CDTF">2024-05-09T20:22:22Z</dcterms:created>
  <dcterms:modified xsi:type="dcterms:W3CDTF">2025-03-10T12:09:57Z</dcterms:modified>
</cp:coreProperties>
</file>