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24" r:id="rId2"/>
    <p:sldId id="2544" r:id="rId3"/>
    <p:sldId id="2584" r:id="rId4"/>
    <p:sldId id="2583" r:id="rId5"/>
    <p:sldId id="2545" r:id="rId6"/>
    <p:sldId id="2582" r:id="rId7"/>
    <p:sldId id="2552" r:id="rId8"/>
    <p:sldId id="2554" r:id="rId9"/>
    <p:sldId id="2574" r:id="rId10"/>
    <p:sldId id="2576" r:id="rId11"/>
    <p:sldId id="2585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4194543A-ACCD-43E9-BC68-35E5BFA8CC26}">
          <p14:sldIdLst>
            <p14:sldId id="2524"/>
          </p14:sldIdLst>
        </p14:section>
        <p14:section name="Untitled Section" id="{69393B7A-B6D7-476D-9796-2197C4B6FDAC}">
          <p14:sldIdLst>
            <p14:sldId id="2544"/>
            <p14:sldId id="2584"/>
            <p14:sldId id="2583"/>
            <p14:sldId id="2545"/>
            <p14:sldId id="2582"/>
            <p14:sldId id="2552"/>
            <p14:sldId id="2554"/>
            <p14:sldId id="2574"/>
            <p14:sldId id="2576"/>
            <p14:sldId id="2585"/>
          </p14:sldIdLst>
        </p14:section>
      </p14:sectionLst>
    </p:ex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DAAB0"/>
    <a:srgbClr val="DFE3E9"/>
    <a:srgbClr val="AAD3D6"/>
    <a:srgbClr val="3B7579"/>
    <a:srgbClr val="418287"/>
    <a:srgbClr val="1F1F26"/>
    <a:srgbClr val="D6DBE2"/>
    <a:srgbClr val="CCD2DA"/>
    <a:srgbClr val="BBC3CD"/>
    <a:srgbClr val="D3D8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5034" autoAdjust="0"/>
  </p:normalViewPr>
  <p:slideViewPr>
    <p:cSldViewPr snapToGrid="0" snapToObjects="1" showGuides="1">
      <p:cViewPr varScale="1">
        <p:scale>
          <a:sx n="63" d="100"/>
          <a:sy n="63" d="100"/>
        </p:scale>
        <p:origin x="804" y="44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-5136"/>
    </p:cViewPr>
  </p:sorterViewPr>
  <p:notesViewPr>
    <p:cSldViewPr snapToGrid="0" snapToObjects="1">
      <p:cViewPr varScale="1">
        <p:scale>
          <a:sx n="86" d="100"/>
          <a:sy n="86" d="100"/>
        </p:scale>
        <p:origin x="3876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2018837-64B5-4E20-83A5-89B993CB3C9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C2A4FB-A56B-4413-A08B-0E9894B98B4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558121A-9C20-492E-90A7-0038EA50E9B3}" type="datetime1">
              <a:rPr lang="en-GB" smtClean="0"/>
              <a:t>11/11/2025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977F36-950D-4655-BC4A-F80BE1DBF79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C246FD-229D-4B04-9855-212AD8D784A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DA8A28B-0568-4092-BB1A-13C9B073E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525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8922E8E-612C-4AAE-AA42-7EE0F338E0D7}" type="datetime1">
              <a:rPr lang="en-GB" noProof="0" smtClean="0"/>
              <a:t>11/11/2025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CFA0038-7055-434C-B6C4-B8C69565C60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9086414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6647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3CFA0038-7055-434C-B6C4-B8C69565C60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5501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3CFA0038-7055-434C-B6C4-B8C69565C60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7460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3CFA0038-7055-434C-B6C4-B8C69565C60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310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3CFA0038-7055-434C-B6C4-B8C69565C60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0449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3CFA0038-7055-434C-B6C4-B8C69565C60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4387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3CFA0038-7055-434C-B6C4-B8C69565C60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9400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3CFA0038-7055-434C-B6C4-B8C69565C60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8001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CBA09E-664D-42AC-81A8-E6756A655750}"/>
              </a:ext>
            </a:extLst>
          </p:cNvPr>
          <p:cNvSpPr/>
          <p:nvPr userDrawn="1"/>
        </p:nvSpPr>
        <p:spPr>
          <a:xfrm>
            <a:off x="0" y="1539433"/>
            <a:ext cx="8866207" cy="531856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2CAE461-C0B1-40CE-96C7-BF817A2EA31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1995" cy="6857999"/>
          </a:xfrm>
          <a:custGeom>
            <a:avLst/>
            <a:gdLst>
              <a:gd name="connsiteX0" fmla="*/ 0 w 12191995"/>
              <a:gd name="connsiteY0" fmla="*/ 0 h 6857999"/>
              <a:gd name="connsiteX1" fmla="*/ 12191995 w 12191995"/>
              <a:gd name="connsiteY1" fmla="*/ 0 h 6857999"/>
              <a:gd name="connsiteX2" fmla="*/ 12191995 w 12191995"/>
              <a:gd name="connsiteY2" fmla="*/ 6857999 h 6857999"/>
              <a:gd name="connsiteX3" fmla="*/ 8866207 w 12191995"/>
              <a:gd name="connsiteY3" fmla="*/ 6857999 h 6857999"/>
              <a:gd name="connsiteX4" fmla="*/ 8866207 w 12191995"/>
              <a:gd name="connsiteY4" fmla="*/ 1539432 h 6857999"/>
              <a:gd name="connsiteX5" fmla="*/ 0 w 12191995"/>
              <a:gd name="connsiteY5" fmla="*/ 1539432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5" h="6857999">
                <a:moveTo>
                  <a:pt x="0" y="0"/>
                </a:moveTo>
                <a:lnTo>
                  <a:pt x="12191995" y="0"/>
                </a:lnTo>
                <a:lnTo>
                  <a:pt x="12191995" y="6857999"/>
                </a:lnTo>
                <a:lnTo>
                  <a:pt x="8866207" y="6857999"/>
                </a:lnTo>
                <a:lnTo>
                  <a:pt x="8866207" y="1539432"/>
                </a:lnTo>
                <a:lnTo>
                  <a:pt x="0" y="153943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2002421"/>
            <a:ext cx="7252505" cy="891250"/>
          </a:xfrm>
        </p:spPr>
        <p:txBody>
          <a:bodyPr rtlCol="0"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3090444"/>
            <a:ext cx="7252504" cy="338549"/>
          </a:xfrm>
        </p:spPr>
        <p:txBody>
          <a:bodyPr rtlCol="0"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094402" y="1819845"/>
            <a:ext cx="1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/>
          </a:p>
        </p:txBody>
      </p:sp>
    </p:spTree>
    <p:extLst>
      <p:ext uri="{BB962C8B-B14F-4D97-AF65-F5344CB8AC3E}">
        <p14:creationId xmlns:p14="http://schemas.microsoft.com/office/powerpoint/2010/main" val="1399467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CBA09E-664D-42AC-81A8-E6756A655750}"/>
              </a:ext>
            </a:extLst>
          </p:cNvPr>
          <p:cNvSpPr/>
          <p:nvPr userDrawn="1"/>
        </p:nvSpPr>
        <p:spPr>
          <a:xfrm>
            <a:off x="-1" y="1539432"/>
            <a:ext cx="8866207" cy="531856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2CAE461-C0B1-40CE-96C7-BF817A2EA31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1995" cy="6857999"/>
          </a:xfrm>
          <a:custGeom>
            <a:avLst/>
            <a:gdLst>
              <a:gd name="connsiteX0" fmla="*/ 0 w 12191995"/>
              <a:gd name="connsiteY0" fmla="*/ 0 h 6857999"/>
              <a:gd name="connsiteX1" fmla="*/ 12191995 w 12191995"/>
              <a:gd name="connsiteY1" fmla="*/ 0 h 6857999"/>
              <a:gd name="connsiteX2" fmla="*/ 12191995 w 12191995"/>
              <a:gd name="connsiteY2" fmla="*/ 6857999 h 6857999"/>
              <a:gd name="connsiteX3" fmla="*/ 8866207 w 12191995"/>
              <a:gd name="connsiteY3" fmla="*/ 6857999 h 6857999"/>
              <a:gd name="connsiteX4" fmla="*/ 8866207 w 12191995"/>
              <a:gd name="connsiteY4" fmla="*/ 1539432 h 6857999"/>
              <a:gd name="connsiteX5" fmla="*/ 0 w 12191995"/>
              <a:gd name="connsiteY5" fmla="*/ 1539432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5" h="6857999">
                <a:moveTo>
                  <a:pt x="0" y="0"/>
                </a:moveTo>
                <a:lnTo>
                  <a:pt x="12191995" y="0"/>
                </a:lnTo>
                <a:lnTo>
                  <a:pt x="12191995" y="6857999"/>
                </a:lnTo>
                <a:lnTo>
                  <a:pt x="8866207" y="6857999"/>
                </a:lnTo>
                <a:lnTo>
                  <a:pt x="8866207" y="1539432"/>
                </a:lnTo>
                <a:lnTo>
                  <a:pt x="0" y="153943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2002421"/>
            <a:ext cx="7252505" cy="891250"/>
          </a:xfrm>
        </p:spPr>
        <p:txBody>
          <a:bodyPr rtlCol="0"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3090444"/>
            <a:ext cx="7252504" cy="338549"/>
          </a:xfrm>
        </p:spPr>
        <p:txBody>
          <a:bodyPr rtlCol="0"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WWW.WEBSITENAME.COM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094402" y="1819845"/>
            <a:ext cx="1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/>
          </a:p>
        </p:txBody>
      </p:sp>
    </p:spTree>
    <p:extLst>
      <p:ext uri="{BB962C8B-B14F-4D97-AF65-F5344CB8AC3E}">
        <p14:creationId xmlns:p14="http://schemas.microsoft.com/office/powerpoint/2010/main" val="30916583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CBA09E-664D-42AC-81A8-E6756A655750}"/>
              </a:ext>
            </a:extLst>
          </p:cNvPr>
          <p:cNvSpPr/>
          <p:nvPr userDrawn="1"/>
        </p:nvSpPr>
        <p:spPr>
          <a:xfrm>
            <a:off x="0" y="1539433"/>
            <a:ext cx="8866207" cy="531856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2CAE461-C0B1-40CE-96C7-BF817A2EA31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1995" cy="6857999"/>
          </a:xfrm>
          <a:custGeom>
            <a:avLst/>
            <a:gdLst>
              <a:gd name="connsiteX0" fmla="*/ 0 w 12191995"/>
              <a:gd name="connsiteY0" fmla="*/ 0 h 6857999"/>
              <a:gd name="connsiteX1" fmla="*/ 12191995 w 12191995"/>
              <a:gd name="connsiteY1" fmla="*/ 0 h 6857999"/>
              <a:gd name="connsiteX2" fmla="*/ 12191995 w 12191995"/>
              <a:gd name="connsiteY2" fmla="*/ 6857999 h 6857999"/>
              <a:gd name="connsiteX3" fmla="*/ 8866207 w 12191995"/>
              <a:gd name="connsiteY3" fmla="*/ 6857999 h 6857999"/>
              <a:gd name="connsiteX4" fmla="*/ 8866207 w 12191995"/>
              <a:gd name="connsiteY4" fmla="*/ 1539432 h 6857999"/>
              <a:gd name="connsiteX5" fmla="*/ 0 w 12191995"/>
              <a:gd name="connsiteY5" fmla="*/ 1539432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5" h="6857999">
                <a:moveTo>
                  <a:pt x="0" y="0"/>
                </a:moveTo>
                <a:lnTo>
                  <a:pt x="12191995" y="0"/>
                </a:lnTo>
                <a:lnTo>
                  <a:pt x="12191995" y="6857999"/>
                </a:lnTo>
                <a:lnTo>
                  <a:pt x="8866207" y="6857999"/>
                </a:lnTo>
                <a:lnTo>
                  <a:pt x="8866207" y="1539432"/>
                </a:lnTo>
                <a:lnTo>
                  <a:pt x="0" y="153943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2002421"/>
            <a:ext cx="7252505" cy="891250"/>
          </a:xfrm>
        </p:spPr>
        <p:txBody>
          <a:bodyPr rtlCol="0"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3090444"/>
            <a:ext cx="7252504" cy="338549"/>
          </a:xfrm>
        </p:spPr>
        <p:txBody>
          <a:bodyPr rtlCol="0"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094402" y="1819845"/>
            <a:ext cx="1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/>
          </a:p>
        </p:txBody>
      </p:sp>
    </p:spTree>
    <p:extLst>
      <p:ext uri="{BB962C8B-B14F-4D97-AF65-F5344CB8AC3E}">
        <p14:creationId xmlns:p14="http://schemas.microsoft.com/office/powerpoint/2010/main" val="1558850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A99C074-A230-B944-8FEA-870A76765C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578736"/>
            <a:ext cx="7252505" cy="891250"/>
          </a:xfrm>
        </p:spPr>
        <p:txBody>
          <a:bodyPr rtlCol="0"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221857D-ECFA-4D4D-91DF-E365007915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1666759"/>
            <a:ext cx="7252504" cy="338549"/>
          </a:xfrm>
        </p:spPr>
        <p:txBody>
          <a:bodyPr rtlCol="0"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E1A23DB6-E067-4A30-8C4B-98B452428518}"/>
              </a:ext>
            </a:extLst>
          </p:cNvPr>
          <p:cNvSpPr/>
          <p:nvPr userDrawn="1"/>
        </p:nvSpPr>
        <p:spPr>
          <a:xfrm rot="16200000" flipV="1">
            <a:off x="1094402" y="396160"/>
            <a:ext cx="1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/>
          </a:p>
        </p:txBody>
      </p:sp>
      <p:sp>
        <p:nvSpPr>
          <p:cNvPr id="20" name="Picture Placeholder 4">
            <a:extLst>
              <a:ext uri="{FF2B5EF4-FFF2-40B4-BE49-F238E27FC236}">
                <a16:creationId xmlns:a16="http://schemas.microsoft.com/office/drawing/2014/main" id="{99E7C9A1-D1C2-4923-B0AE-127044646A0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866207" y="0"/>
            <a:ext cx="3325792" cy="6858000"/>
          </a:xfrm>
          <a:solidFill>
            <a:schemeClr val="bg1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53328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ivider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0E919B9B-5D3F-4FF0-A499-8925E9560B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2708475"/>
            <a:ext cx="7252505" cy="891250"/>
          </a:xfrm>
        </p:spPr>
        <p:txBody>
          <a:bodyPr rtlCol="0"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3796498"/>
            <a:ext cx="7252504" cy="338549"/>
          </a:xfrm>
        </p:spPr>
        <p:txBody>
          <a:bodyPr rtlCol="0"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10" name="Shape 62">
            <a:extLst>
              <a:ext uri="{FF2B5EF4-FFF2-40B4-BE49-F238E27FC236}">
                <a16:creationId xmlns:a16="http://schemas.microsoft.com/office/drawing/2014/main" id="{171AB7B1-2963-43C8-84A5-2FCF188ACF42}"/>
              </a:ext>
            </a:extLst>
          </p:cNvPr>
          <p:cNvSpPr/>
          <p:nvPr userDrawn="1"/>
        </p:nvSpPr>
        <p:spPr>
          <a:xfrm rot="16200000" flipV="1">
            <a:off x="1094402" y="2525899"/>
            <a:ext cx="1" cy="2188805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DAA0C5BA-C2D3-4A68-8EDE-1831408789D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11933381"/>
              <a:gd name="connsiteY0" fmla="*/ 0 h 6858000"/>
              <a:gd name="connsiteX1" fmla="*/ 11933381 w 11933381"/>
              <a:gd name="connsiteY1" fmla="*/ 0 h 6858000"/>
              <a:gd name="connsiteX2" fmla="*/ 11933381 w 11933381"/>
              <a:gd name="connsiteY2" fmla="*/ 6858000 h 6858000"/>
              <a:gd name="connsiteX3" fmla="*/ 0 w 11933381"/>
              <a:gd name="connsiteY3" fmla="*/ 6858000 h 6858000"/>
              <a:gd name="connsiteX4" fmla="*/ 0 w 11933381"/>
              <a:gd name="connsiteY4" fmla="*/ 5854361 h 6858000"/>
              <a:gd name="connsiteX5" fmla="*/ 8109878 w 11933381"/>
              <a:gd name="connsiteY5" fmla="*/ 5854361 h 6858000"/>
              <a:gd name="connsiteX6" fmla="*/ 8109878 w 11933381"/>
              <a:gd name="connsiteY6" fmla="*/ 1949923 h 6858000"/>
              <a:gd name="connsiteX7" fmla="*/ 0 w 11933381"/>
              <a:gd name="connsiteY7" fmla="*/ 194992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933381" h="6858000">
                <a:moveTo>
                  <a:pt x="0" y="0"/>
                </a:moveTo>
                <a:lnTo>
                  <a:pt x="11933381" y="0"/>
                </a:lnTo>
                <a:lnTo>
                  <a:pt x="11933381" y="6858000"/>
                </a:lnTo>
                <a:lnTo>
                  <a:pt x="0" y="6858000"/>
                </a:lnTo>
                <a:lnTo>
                  <a:pt x="0" y="5854361"/>
                </a:lnTo>
                <a:lnTo>
                  <a:pt x="8109878" y="5854361"/>
                </a:lnTo>
                <a:lnTo>
                  <a:pt x="8109878" y="1949923"/>
                </a:lnTo>
                <a:lnTo>
                  <a:pt x="0" y="1949923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32737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lide Divider with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D373C762-8092-4F49-BC46-91BCA0557F2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12191999"/>
              <a:gd name="connsiteY0" fmla="*/ 0 h 6858000"/>
              <a:gd name="connsiteX1" fmla="*/ 12191999 w 12191999"/>
              <a:gd name="connsiteY1" fmla="*/ 0 h 6858000"/>
              <a:gd name="connsiteX2" fmla="*/ 12191999 w 12191999"/>
              <a:gd name="connsiteY2" fmla="*/ 2430682 h 6858000"/>
              <a:gd name="connsiteX3" fmla="*/ 3823504 w 12191999"/>
              <a:gd name="connsiteY3" fmla="*/ 2430682 h 6858000"/>
              <a:gd name="connsiteX4" fmla="*/ 3823504 w 12191999"/>
              <a:gd name="connsiteY4" fmla="*/ 6335120 h 6858000"/>
              <a:gd name="connsiteX5" fmla="*/ 12191999 w 12191999"/>
              <a:gd name="connsiteY5" fmla="*/ 6335120 h 6858000"/>
              <a:gd name="connsiteX6" fmla="*/ 12191999 w 12191999"/>
              <a:gd name="connsiteY6" fmla="*/ 6858000 h 6858000"/>
              <a:gd name="connsiteX7" fmla="*/ 0 w 121919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6858000">
                <a:moveTo>
                  <a:pt x="0" y="0"/>
                </a:moveTo>
                <a:lnTo>
                  <a:pt x="12191999" y="0"/>
                </a:lnTo>
                <a:lnTo>
                  <a:pt x="12191999" y="2430682"/>
                </a:lnTo>
                <a:lnTo>
                  <a:pt x="3823504" y="2430682"/>
                </a:lnTo>
                <a:lnTo>
                  <a:pt x="3823504" y="6335120"/>
                </a:lnTo>
                <a:lnTo>
                  <a:pt x="12191999" y="6335120"/>
                </a:lnTo>
                <a:lnTo>
                  <a:pt x="121919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E919B9B-5D3F-4FF0-A499-8925E9560B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03208" y="2870519"/>
            <a:ext cx="7252505" cy="891250"/>
          </a:xfrm>
        </p:spPr>
        <p:txBody>
          <a:bodyPr rtlCol="0" anchor="t">
            <a:noAutofit/>
          </a:bodyPr>
          <a:lstStyle>
            <a:lvl1pPr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89A80859-BDA6-44AA-A750-4E06108B9B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403209" y="3958542"/>
            <a:ext cx="7252504" cy="338549"/>
          </a:xfrm>
        </p:spPr>
        <p:txBody>
          <a:bodyPr rtlCol="0">
            <a:normAutofit/>
          </a:bodyPr>
          <a:lstStyle>
            <a:lvl1pPr marL="0" indent="0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10" name="Shape 62">
            <a:extLst>
              <a:ext uri="{FF2B5EF4-FFF2-40B4-BE49-F238E27FC236}">
                <a16:creationId xmlns:a16="http://schemas.microsoft.com/office/drawing/2014/main" id="{171AB7B1-2963-43C8-84A5-2FCF188ACF42}"/>
              </a:ext>
            </a:extLst>
          </p:cNvPr>
          <p:cNvSpPr/>
          <p:nvPr userDrawn="1"/>
        </p:nvSpPr>
        <p:spPr>
          <a:xfrm rot="16200000" flipV="1">
            <a:off x="4788658" y="2817190"/>
            <a:ext cx="0" cy="1930310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/>
          </a:p>
        </p:txBody>
      </p:sp>
    </p:spTree>
    <p:extLst>
      <p:ext uri="{BB962C8B-B14F-4D97-AF65-F5344CB8AC3E}">
        <p14:creationId xmlns:p14="http://schemas.microsoft.com/office/powerpoint/2010/main" val="4235650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 Divider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652B907-27B2-46E0-B157-E5617EF0413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12191999"/>
              <a:gd name="connsiteY0" fmla="*/ 0 h 6553196"/>
              <a:gd name="connsiteX1" fmla="*/ 12191999 w 12191999"/>
              <a:gd name="connsiteY1" fmla="*/ 0 h 6553196"/>
              <a:gd name="connsiteX2" fmla="*/ 12191999 w 12191999"/>
              <a:gd name="connsiteY2" fmla="*/ 6553196 h 6553196"/>
              <a:gd name="connsiteX3" fmla="*/ 9099630 w 12191999"/>
              <a:gd name="connsiteY3" fmla="*/ 6553196 h 6553196"/>
              <a:gd name="connsiteX4" fmla="*/ 9099630 w 12191999"/>
              <a:gd name="connsiteY4" fmla="*/ 2953562 h 6553196"/>
              <a:gd name="connsiteX5" fmla="*/ 731134 w 12191999"/>
              <a:gd name="connsiteY5" fmla="*/ 2953562 h 6553196"/>
              <a:gd name="connsiteX6" fmla="*/ 731134 w 12191999"/>
              <a:gd name="connsiteY6" fmla="*/ 6553196 h 6553196"/>
              <a:gd name="connsiteX7" fmla="*/ 0 w 12191999"/>
              <a:gd name="connsiteY7" fmla="*/ 6553196 h 6553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6553196">
                <a:moveTo>
                  <a:pt x="0" y="0"/>
                </a:moveTo>
                <a:lnTo>
                  <a:pt x="12191999" y="0"/>
                </a:lnTo>
                <a:lnTo>
                  <a:pt x="12191999" y="6553196"/>
                </a:lnTo>
                <a:lnTo>
                  <a:pt x="9099630" y="6553196"/>
                </a:lnTo>
                <a:lnTo>
                  <a:pt x="9099630" y="2953562"/>
                </a:lnTo>
                <a:lnTo>
                  <a:pt x="731134" y="2953562"/>
                </a:lnTo>
                <a:lnTo>
                  <a:pt x="731134" y="6553196"/>
                </a:lnTo>
                <a:lnTo>
                  <a:pt x="0" y="6553196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>
            <a:noAutofit/>
          </a:bodyPr>
          <a:lstStyle>
            <a:lvl1pPr>
              <a:defRPr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1AEE170-55AC-411A-B257-BD682DE716D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20164" y="3379810"/>
            <a:ext cx="7252505" cy="891250"/>
          </a:xfrm>
        </p:spPr>
        <p:txBody>
          <a:bodyPr rtlCol="0" anchor="t">
            <a:noAutofit/>
          </a:bodyPr>
          <a:lstStyle>
            <a:lvl1pPr algn="l">
              <a:defRPr sz="5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8" name="Text Placeholder 12">
            <a:extLst>
              <a:ext uri="{FF2B5EF4-FFF2-40B4-BE49-F238E27FC236}">
                <a16:creationId xmlns:a16="http://schemas.microsoft.com/office/drawing/2014/main" id="{92D701DC-3803-4D06-BFB3-A9F78E4022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20165" y="4467833"/>
            <a:ext cx="7252504" cy="338549"/>
          </a:xfrm>
        </p:spPr>
        <p:txBody>
          <a:bodyPr rtlCol="0">
            <a:normAutofit/>
          </a:bodyPr>
          <a:lstStyle>
            <a:lvl1pPr marL="0" indent="0" algn="l">
              <a:buNone/>
              <a:defRPr sz="1600" spc="3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9" name="Shape 62">
            <a:extLst>
              <a:ext uri="{FF2B5EF4-FFF2-40B4-BE49-F238E27FC236}">
                <a16:creationId xmlns:a16="http://schemas.microsoft.com/office/drawing/2014/main" id="{71FB5177-8D30-4482-99E2-8BFEB1D37D9E}"/>
              </a:ext>
            </a:extLst>
          </p:cNvPr>
          <p:cNvSpPr/>
          <p:nvPr userDrawn="1"/>
        </p:nvSpPr>
        <p:spPr>
          <a:xfrm rot="16200000" flipV="1">
            <a:off x="1285385" y="3006251"/>
            <a:ext cx="0" cy="2570770"/>
          </a:xfrm>
          <a:prstGeom prst="line">
            <a:avLst/>
          </a:prstGeom>
          <a:ln w="25400">
            <a:solidFill>
              <a:schemeClr val="bg1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l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/>
          </a:p>
        </p:txBody>
      </p:sp>
    </p:spTree>
    <p:extLst>
      <p:ext uri="{BB962C8B-B14F-4D97-AF65-F5344CB8AC3E}">
        <p14:creationId xmlns:p14="http://schemas.microsoft.com/office/powerpoint/2010/main" val="9341788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AC775-D0E4-4AE8-B104-8AF0CC99549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6626" y="4867539"/>
            <a:ext cx="2275389" cy="1025525"/>
          </a:xfrm>
          <a:noFill/>
        </p:spPr>
        <p:txBody>
          <a:bodyPr vert="horz" lIns="0" tIns="45720" rIns="91440" bIns="0" rtlCol="0" anchor="b">
            <a:noAutofit/>
          </a:bodyPr>
          <a:lstStyle>
            <a:lvl1pPr>
              <a:defRPr lang="en-US" sz="5000" b="1">
                <a:solidFill>
                  <a:schemeClr val="tx2"/>
                </a:solidFill>
                <a:latin typeface="+mj-lt"/>
              </a:defRPr>
            </a:lvl1pPr>
          </a:lstStyle>
          <a:p>
            <a:pPr marL="0" lvl="0" rtl="0"/>
            <a:r>
              <a:rPr lang="en-GB" noProof="0"/>
              <a:t>Agenda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AA648B5A-E380-4E42-882E-71EBF6838E2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634413" y="812800"/>
            <a:ext cx="3557587" cy="5232400"/>
          </a:xfr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0A47E85-3BCA-460F-8AB1-52D89AC152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155313" y="879710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</a:t>
            </a:r>
            <a:br>
              <a:rPr lang="en-GB" noProof="0"/>
            </a:br>
            <a:r>
              <a:rPr lang="en-GB" noProof="0"/>
              <a:t>text styles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D357C748-EEC9-489A-BCC6-CA3A91E3F2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155313" y="1956155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</a:t>
            </a:r>
            <a:br>
              <a:rPr lang="en-GB" noProof="0"/>
            </a:br>
            <a:r>
              <a:rPr lang="en-GB" noProof="0"/>
              <a:t>text styles</a:t>
            </a:r>
          </a:p>
        </p:txBody>
      </p:sp>
      <p:sp>
        <p:nvSpPr>
          <p:cNvPr id="34" name="Text Placeholder 30">
            <a:extLst>
              <a:ext uri="{FF2B5EF4-FFF2-40B4-BE49-F238E27FC236}">
                <a16:creationId xmlns:a16="http://schemas.microsoft.com/office/drawing/2014/main" id="{59136E3C-98E8-457D-ABD1-BA278DBB49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155313" y="3032600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</a:t>
            </a:r>
            <a:br>
              <a:rPr lang="en-GB" noProof="0"/>
            </a:br>
            <a:r>
              <a:rPr lang="en-GB" noProof="0"/>
              <a:t>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3F9938E0-7CFD-4C1C-88B0-388D25B8B1B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55313" y="4109045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</a:t>
            </a:r>
            <a:br>
              <a:rPr lang="en-GB" noProof="0"/>
            </a:br>
            <a:r>
              <a:rPr lang="en-GB" noProof="0"/>
              <a:t>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D274E9A2-3272-442A-A247-A383255C45F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55313" y="5185490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</a:t>
            </a:r>
            <a:br>
              <a:rPr lang="en-GB" noProof="0"/>
            </a:br>
            <a:r>
              <a:rPr lang="en-GB" noProof="0"/>
              <a:t>text styles</a:t>
            </a:r>
          </a:p>
        </p:txBody>
      </p:sp>
      <p:sp>
        <p:nvSpPr>
          <p:cNvPr id="42" name="Shape 62">
            <a:extLst>
              <a:ext uri="{FF2B5EF4-FFF2-40B4-BE49-F238E27FC236}">
                <a16:creationId xmlns:a16="http://schemas.microsoft.com/office/drawing/2014/main" id="{2683CBB0-468F-4DD2-853B-FBFFA91B662E}"/>
              </a:ext>
            </a:extLst>
          </p:cNvPr>
          <p:cNvSpPr/>
          <p:nvPr userDrawn="1"/>
        </p:nvSpPr>
        <p:spPr>
          <a:xfrm rot="16200000" flipV="1">
            <a:off x="965155" y="3899540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/>
          </a:p>
        </p:txBody>
      </p:sp>
    </p:spTree>
    <p:extLst>
      <p:ext uri="{BB962C8B-B14F-4D97-AF65-F5344CB8AC3E}">
        <p14:creationId xmlns:p14="http://schemas.microsoft.com/office/powerpoint/2010/main" val="1226060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AC775-D0E4-4AE8-B104-8AF0CC99549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6626" y="4867539"/>
            <a:ext cx="2356412" cy="1025525"/>
          </a:xfrm>
          <a:noFill/>
        </p:spPr>
        <p:txBody>
          <a:bodyPr vert="horz" lIns="0" tIns="45720" rIns="91440" bIns="0" rtlCol="0" anchor="b">
            <a:noAutofit/>
          </a:bodyPr>
          <a:lstStyle>
            <a:lvl1pPr>
              <a:defRPr lang="en-US" sz="5000" b="1">
                <a:solidFill>
                  <a:schemeClr val="tx2"/>
                </a:solidFill>
                <a:latin typeface="+mj-lt"/>
              </a:defRPr>
            </a:lvl1pPr>
          </a:lstStyle>
          <a:p>
            <a:pPr marL="0" lvl="0" rtl="0"/>
            <a:r>
              <a:rPr lang="en-GB" noProof="0"/>
              <a:t>Agenda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AA648B5A-E380-4E42-882E-71EBF6838E2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3778137" y="2225040"/>
            <a:ext cx="3557587" cy="3668025"/>
          </a:xfr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0A47E85-3BCA-460F-8AB1-52D89AC152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59432" y="2055335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</a:t>
            </a:r>
            <a:br>
              <a:rPr lang="en-GB" noProof="0"/>
            </a:br>
            <a:r>
              <a:rPr lang="en-GB" noProof="0"/>
              <a:t>text styles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D357C748-EEC9-489A-BCC6-CA3A91E3F2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559432" y="2782449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</a:t>
            </a:r>
            <a:br>
              <a:rPr lang="en-GB" noProof="0"/>
            </a:br>
            <a:r>
              <a:rPr lang="en-GB" noProof="0"/>
              <a:t>text styles</a:t>
            </a:r>
          </a:p>
        </p:txBody>
      </p:sp>
      <p:sp>
        <p:nvSpPr>
          <p:cNvPr id="34" name="Text Placeholder 30">
            <a:extLst>
              <a:ext uri="{FF2B5EF4-FFF2-40B4-BE49-F238E27FC236}">
                <a16:creationId xmlns:a16="http://schemas.microsoft.com/office/drawing/2014/main" id="{59136E3C-98E8-457D-ABD1-BA278DBB49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59432" y="4352427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</a:t>
            </a:r>
            <a:br>
              <a:rPr lang="en-GB" noProof="0"/>
            </a:br>
            <a:r>
              <a:rPr lang="en-GB" noProof="0"/>
              <a:t>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3F9938E0-7CFD-4C1C-88B0-388D25B8B1B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559432" y="3567438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</a:t>
            </a:r>
            <a:br>
              <a:rPr lang="en-GB" noProof="0"/>
            </a:br>
            <a:r>
              <a:rPr lang="en-GB" noProof="0"/>
              <a:t>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D274E9A2-3272-442A-A247-A383255C45F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559432" y="5137415"/>
            <a:ext cx="4294206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</a:t>
            </a:r>
            <a:br>
              <a:rPr lang="en-GB" noProof="0"/>
            </a:br>
            <a:r>
              <a:rPr lang="en-GB" noProof="0"/>
              <a:t>text styles</a:t>
            </a:r>
          </a:p>
        </p:txBody>
      </p:sp>
      <p:sp>
        <p:nvSpPr>
          <p:cNvPr id="42" name="Shape 62">
            <a:extLst>
              <a:ext uri="{FF2B5EF4-FFF2-40B4-BE49-F238E27FC236}">
                <a16:creationId xmlns:a16="http://schemas.microsoft.com/office/drawing/2014/main" id="{2683CBB0-468F-4DD2-853B-FBFFA91B662E}"/>
              </a:ext>
            </a:extLst>
          </p:cNvPr>
          <p:cNvSpPr/>
          <p:nvPr userDrawn="1"/>
        </p:nvSpPr>
        <p:spPr>
          <a:xfrm rot="16200000" flipV="1">
            <a:off x="965155" y="3899540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2F3CED5-D6C7-4A0B-B731-FDB78F4E3341}"/>
              </a:ext>
            </a:extLst>
          </p:cNvPr>
          <p:cNvSpPr/>
          <p:nvPr userDrawn="1"/>
        </p:nvSpPr>
        <p:spPr>
          <a:xfrm>
            <a:off x="3778137" y="0"/>
            <a:ext cx="3586162" cy="205930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95043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AC775-D0E4-4AE8-B104-8AF0CC99549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6626" y="4867539"/>
            <a:ext cx="2239803" cy="1025525"/>
          </a:xfrm>
          <a:noFill/>
        </p:spPr>
        <p:txBody>
          <a:bodyPr vert="horz" lIns="0" tIns="45720" rIns="91440" bIns="0" rtlCol="0" anchor="b">
            <a:noAutofit/>
          </a:bodyPr>
          <a:lstStyle>
            <a:lvl1pPr>
              <a:defRPr lang="en-US" sz="5000" b="1">
                <a:solidFill>
                  <a:schemeClr val="tx2"/>
                </a:solidFill>
                <a:latin typeface="+mj-lt"/>
              </a:defRPr>
            </a:lvl1pPr>
          </a:lstStyle>
          <a:p>
            <a:pPr marL="0" lvl="0" rtl="0"/>
            <a:r>
              <a:rPr lang="en-GB" noProof="0"/>
              <a:t>Agenda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AA648B5A-E380-4E42-882E-71EBF6838E22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634413" y="812800"/>
            <a:ext cx="3557587" cy="5232400"/>
          </a:xfr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0A47E85-3BCA-460F-8AB1-52D89AC152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476854" y="879710"/>
            <a:ext cx="3983858" cy="75565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</a:t>
            </a:r>
            <a:br>
              <a:rPr lang="en-GB" noProof="0"/>
            </a:br>
            <a:r>
              <a:rPr lang="en-GB" noProof="0"/>
              <a:t>text styles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D357C748-EEC9-489A-BCC6-CA3A91E3F2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476854" y="1956155"/>
            <a:ext cx="3983858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</a:t>
            </a:r>
            <a:br>
              <a:rPr lang="en-GB" noProof="0"/>
            </a:br>
            <a:r>
              <a:rPr lang="en-GB" noProof="0"/>
              <a:t>text styles</a:t>
            </a:r>
          </a:p>
        </p:txBody>
      </p:sp>
      <p:sp>
        <p:nvSpPr>
          <p:cNvPr id="34" name="Text Placeholder 30">
            <a:extLst>
              <a:ext uri="{FF2B5EF4-FFF2-40B4-BE49-F238E27FC236}">
                <a16:creationId xmlns:a16="http://schemas.microsoft.com/office/drawing/2014/main" id="{59136E3C-98E8-457D-ABD1-BA278DBB49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476854" y="3032600"/>
            <a:ext cx="3983858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</a:t>
            </a:r>
            <a:br>
              <a:rPr lang="en-GB" noProof="0"/>
            </a:br>
            <a:r>
              <a:rPr lang="en-GB" noProof="0"/>
              <a:t>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3F9938E0-7CFD-4C1C-88B0-388D25B8B1B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476854" y="4109045"/>
            <a:ext cx="3983858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</a:t>
            </a:r>
            <a:br>
              <a:rPr lang="en-GB" noProof="0"/>
            </a:br>
            <a:r>
              <a:rPr lang="en-GB" noProof="0"/>
              <a:t>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D274E9A2-3272-442A-A247-A383255C45F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76854" y="5185490"/>
            <a:ext cx="3983858" cy="755650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</a:t>
            </a:r>
            <a:br>
              <a:rPr lang="en-GB" noProof="0"/>
            </a:br>
            <a:r>
              <a:rPr lang="en-GB" noProof="0"/>
              <a:t>text styles</a:t>
            </a:r>
          </a:p>
        </p:txBody>
      </p:sp>
      <p:sp>
        <p:nvSpPr>
          <p:cNvPr id="37" name="Text Placeholder 30">
            <a:extLst>
              <a:ext uri="{FF2B5EF4-FFF2-40B4-BE49-F238E27FC236}">
                <a16:creationId xmlns:a16="http://schemas.microsoft.com/office/drawing/2014/main" id="{2D435A30-7C8E-4847-B027-91CBFA15922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527730" y="879710"/>
            <a:ext cx="741082" cy="755650"/>
          </a:xfrm>
        </p:spPr>
        <p:txBody>
          <a:bodyPr rIns="0" rtlCol="0" anchor="ctr">
            <a:noAutofit/>
          </a:bodyPr>
          <a:lstStyle>
            <a:lvl1pPr marL="0" indent="0" algn="r">
              <a:buNone/>
              <a:defRPr sz="600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38" name="Text Placeholder 30">
            <a:extLst>
              <a:ext uri="{FF2B5EF4-FFF2-40B4-BE49-F238E27FC236}">
                <a16:creationId xmlns:a16="http://schemas.microsoft.com/office/drawing/2014/main" id="{819BB324-34C6-4FF7-8780-D294AC6EC5A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27730" y="1956155"/>
            <a:ext cx="741082" cy="755650"/>
          </a:xfrm>
        </p:spPr>
        <p:txBody>
          <a:bodyPr rIns="0" rtlCol="0" anchor="ctr">
            <a:noAutofit/>
          </a:bodyPr>
          <a:lstStyle>
            <a:lvl1pPr marL="0" indent="0" algn="r">
              <a:buNone/>
              <a:defRPr sz="600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2</a:t>
            </a:r>
          </a:p>
        </p:txBody>
      </p:sp>
      <p:sp>
        <p:nvSpPr>
          <p:cNvPr id="39" name="Text Placeholder 30">
            <a:extLst>
              <a:ext uri="{FF2B5EF4-FFF2-40B4-BE49-F238E27FC236}">
                <a16:creationId xmlns:a16="http://schemas.microsoft.com/office/drawing/2014/main" id="{43B3C496-FB0A-4924-A341-696D17E2D9C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27730" y="3032600"/>
            <a:ext cx="741082" cy="755650"/>
          </a:xfrm>
        </p:spPr>
        <p:txBody>
          <a:bodyPr rIns="0" rtlCol="0" anchor="ctr">
            <a:noAutofit/>
          </a:bodyPr>
          <a:lstStyle>
            <a:lvl1pPr marL="0" indent="0" algn="r">
              <a:buNone/>
              <a:defRPr sz="600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3</a:t>
            </a:r>
          </a:p>
        </p:txBody>
      </p:sp>
      <p:sp>
        <p:nvSpPr>
          <p:cNvPr id="40" name="Text Placeholder 30">
            <a:extLst>
              <a:ext uri="{FF2B5EF4-FFF2-40B4-BE49-F238E27FC236}">
                <a16:creationId xmlns:a16="http://schemas.microsoft.com/office/drawing/2014/main" id="{FEACD5FF-800E-4BB0-82F3-2E0AEF1215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527730" y="4109045"/>
            <a:ext cx="741082" cy="755650"/>
          </a:xfrm>
        </p:spPr>
        <p:txBody>
          <a:bodyPr rIns="0" rtlCol="0" anchor="ctr">
            <a:noAutofit/>
          </a:bodyPr>
          <a:lstStyle>
            <a:lvl1pPr marL="0" indent="0" algn="r">
              <a:buNone/>
              <a:defRPr sz="600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4</a:t>
            </a:r>
          </a:p>
        </p:txBody>
      </p:sp>
      <p:sp>
        <p:nvSpPr>
          <p:cNvPr id="41" name="Text Placeholder 30">
            <a:extLst>
              <a:ext uri="{FF2B5EF4-FFF2-40B4-BE49-F238E27FC236}">
                <a16:creationId xmlns:a16="http://schemas.microsoft.com/office/drawing/2014/main" id="{58B97284-E1BE-4DCD-9CC1-C441D1A8573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527730" y="5185490"/>
            <a:ext cx="741082" cy="755650"/>
          </a:xfrm>
        </p:spPr>
        <p:txBody>
          <a:bodyPr rIns="0" rtlCol="0" anchor="ctr">
            <a:noAutofit/>
          </a:bodyPr>
          <a:lstStyle>
            <a:lvl1pPr marL="0" indent="0" algn="r">
              <a:buNone/>
              <a:defRPr sz="6000">
                <a:solidFill>
                  <a:schemeClr val="accent2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5</a:t>
            </a:r>
          </a:p>
        </p:txBody>
      </p:sp>
      <p:sp>
        <p:nvSpPr>
          <p:cNvPr id="42" name="Shape 62">
            <a:extLst>
              <a:ext uri="{FF2B5EF4-FFF2-40B4-BE49-F238E27FC236}">
                <a16:creationId xmlns:a16="http://schemas.microsoft.com/office/drawing/2014/main" id="{79517603-8FAC-41C9-B5BE-3F8BA7D93CE6}"/>
              </a:ext>
            </a:extLst>
          </p:cNvPr>
          <p:cNvSpPr/>
          <p:nvPr userDrawn="1"/>
        </p:nvSpPr>
        <p:spPr>
          <a:xfrm rot="16200000" flipV="1">
            <a:off x="965155" y="3899540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/>
          </a:p>
        </p:txBody>
      </p:sp>
    </p:spTree>
    <p:extLst>
      <p:ext uri="{BB962C8B-B14F-4D97-AF65-F5344CB8AC3E}">
        <p14:creationId xmlns:p14="http://schemas.microsoft.com/office/powerpoint/2010/main" val="4283145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2643" y="1691472"/>
            <a:ext cx="4385841" cy="1325563"/>
          </a:xfrm>
        </p:spPr>
        <p:txBody>
          <a:bodyPr rtlCol="0" anchor="b"/>
          <a:lstStyle>
            <a:lvl1pPr algn="r">
              <a:defRPr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3500437"/>
            <a:ext cx="12192000" cy="3357563"/>
          </a:xfr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569843" y="1690688"/>
            <a:ext cx="4155432" cy="1325562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569843" y="1227698"/>
            <a:ext cx="4155432" cy="382749"/>
          </a:xfrm>
        </p:spPr>
        <p:txBody>
          <a:bodyPr rtlCol="0" anchor="b">
            <a:norm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49342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948" y="1193765"/>
            <a:ext cx="4385841" cy="1325563"/>
          </a:xfrm>
        </p:spPr>
        <p:txBody>
          <a:bodyPr rtlCol="0" anchor="b">
            <a:normAutofit/>
          </a:bodyPr>
          <a:lstStyle>
            <a:lvl1pPr algn="r">
              <a:defRPr sz="400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44947" y="2632337"/>
            <a:ext cx="4385841" cy="3357563"/>
          </a:xfr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470816" y="2540529"/>
            <a:ext cx="3046302" cy="382749"/>
          </a:xfrm>
        </p:spPr>
        <p:txBody>
          <a:bodyPr lIns="0" rtlCol="0" anchor="b">
            <a:norm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769606" y="2540529"/>
            <a:ext cx="3023149" cy="382749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US" sz="1600" b="1" dirty="0">
                <a:latin typeface="+mn-lt"/>
              </a:defRPr>
            </a:lvl1pPr>
          </a:lstStyle>
          <a:p>
            <a:pPr marL="0" lvl="0" indent="0" rtl="0">
              <a:buNone/>
            </a:pPr>
            <a:r>
              <a:rPr lang="en-GB" noProof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470525" y="2944813"/>
            <a:ext cx="3046413" cy="3044825"/>
          </a:xfrm>
        </p:spPr>
        <p:txBody>
          <a:bodyPr lIns="0" tIns="72000" rtlCol="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769606" y="2944813"/>
            <a:ext cx="3023149" cy="3044825"/>
          </a:xfrm>
        </p:spPr>
        <p:txBody>
          <a:bodyPr lIns="0" tIns="72000" rtlCol="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144141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0525" y="1193765"/>
            <a:ext cx="6322230" cy="1325563"/>
          </a:xfrm>
        </p:spPr>
        <p:txBody>
          <a:bodyPr lIns="0" rtlCol="0" anchor="b">
            <a:normAutofit/>
          </a:bodyPr>
          <a:lstStyle>
            <a:lvl1pPr algn="l">
              <a:defRPr sz="400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1193765"/>
            <a:ext cx="5230788" cy="4796135"/>
          </a:xfr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470816" y="2540529"/>
            <a:ext cx="3046302" cy="382749"/>
          </a:xfrm>
        </p:spPr>
        <p:txBody>
          <a:bodyPr lIns="0" rtlCol="0" anchor="b">
            <a:norm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769606" y="2540529"/>
            <a:ext cx="3023149" cy="382749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US" sz="1600" b="1" dirty="0">
                <a:latin typeface="+mn-lt"/>
              </a:defRPr>
            </a:lvl1pPr>
          </a:lstStyle>
          <a:p>
            <a:pPr marL="0" lvl="0" indent="0" rtl="0">
              <a:buNone/>
            </a:pPr>
            <a:r>
              <a:rPr lang="en-GB" noProof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470525" y="2944813"/>
            <a:ext cx="3046413" cy="3044825"/>
          </a:xfrm>
        </p:spPr>
        <p:txBody>
          <a:bodyPr lIns="0" tIns="72000" rtlCol="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769606" y="2944813"/>
            <a:ext cx="3023149" cy="3044825"/>
          </a:xfrm>
        </p:spPr>
        <p:txBody>
          <a:bodyPr lIns="0" tIns="72000" rtlCol="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166034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09009"/>
            <a:ext cx="3416928" cy="2884911"/>
          </a:xfrm>
        </p:spPr>
        <p:txBody>
          <a:bodyPr lIns="0" rtlCol="0" anchor="t">
            <a:normAutofit/>
          </a:bodyPr>
          <a:lstStyle>
            <a:lvl1pPr algn="r">
              <a:defRPr sz="4000">
                <a:solidFill>
                  <a:schemeClr val="accent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510875" y="1809009"/>
            <a:ext cx="3686025" cy="382749"/>
          </a:xfrm>
        </p:spPr>
        <p:txBody>
          <a:bodyPr lIns="0" rtlCol="0" anchor="b">
            <a:norm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52175" y="1809009"/>
            <a:ext cx="3658010" cy="382749"/>
          </a:xfrm>
        </p:spPr>
        <p:txBody>
          <a:bodyPr vert="horz" lIns="0" tIns="45720" rIns="91440" bIns="45720" rtlCol="0" anchor="b">
            <a:normAutofit/>
          </a:bodyPr>
          <a:lstStyle>
            <a:lvl1pPr>
              <a:defRPr lang="en-US" sz="1600" b="1" dirty="0">
                <a:latin typeface="+mn-lt"/>
              </a:defRPr>
            </a:lvl1pPr>
          </a:lstStyle>
          <a:p>
            <a:pPr marL="0" lvl="0" indent="0" rtl="0">
              <a:buNone/>
            </a:pPr>
            <a:r>
              <a:rPr lang="en-GB" noProof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10572" y="2213293"/>
            <a:ext cx="3686159" cy="3044825"/>
          </a:xfrm>
        </p:spPr>
        <p:txBody>
          <a:bodyPr lIns="0" tIns="72000" rtlCol="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452175" y="2213293"/>
            <a:ext cx="3658010" cy="3044825"/>
          </a:xfrm>
        </p:spPr>
        <p:txBody>
          <a:bodyPr lIns="0" tIns="72000" rtlCol="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50643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1687089"/>
            <a:ext cx="4297212" cy="3449109"/>
          </a:xfrm>
          <a:solidFill>
            <a:schemeClr val="accent2"/>
          </a:solidFill>
        </p:spPr>
        <p:txBody>
          <a:bodyPr vert="horz" lIns="0" tIns="45720" rIns="324000" bIns="45720" rtlCol="0" anchor="ctr">
            <a:normAutofit/>
          </a:bodyPr>
          <a:lstStyle>
            <a:lvl1pPr>
              <a:defRPr lang="en-US" sz="4000" dirty="0">
                <a:latin typeface="+mj-lt"/>
              </a:defRPr>
            </a:lvl1pPr>
          </a:lstStyle>
          <a:p>
            <a:pPr marL="0" lvl="0" algn="r" rtl="0"/>
            <a:r>
              <a:rPr lang="en-GB" noProof="0"/>
              <a:t>Click to edit Master title </a:t>
            </a:r>
            <a:br>
              <a:rPr lang="en-GB" noProof="0"/>
            </a:br>
            <a:r>
              <a:rPr lang="en-GB" noProof="0"/>
              <a:t>style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568750" y="1687089"/>
            <a:ext cx="3686025" cy="382749"/>
          </a:xfrm>
        </p:spPr>
        <p:txBody>
          <a:bodyPr lIns="0" rtlCol="0" anchor="b">
            <a:norm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52175" y="1687089"/>
            <a:ext cx="3658010" cy="382749"/>
          </a:xfrm>
        </p:spPr>
        <p:txBody>
          <a:bodyPr vert="horz" lIns="0" tIns="45720" rIns="91440" bIns="45720" rtlCol="0" anchor="b">
            <a:normAutofit/>
          </a:bodyPr>
          <a:lstStyle>
            <a:lvl1pPr marL="0" indent="0">
              <a:buNone/>
              <a:defRPr lang="en-US" sz="1600" b="1" dirty="0">
                <a:latin typeface="+mn-lt"/>
              </a:defRPr>
            </a:lvl1pPr>
          </a:lstStyle>
          <a:p>
            <a:pPr marL="228600" lvl="0" indent="-228600" rtl="0"/>
            <a:r>
              <a:rPr lang="en-GB" noProof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68447" y="2091373"/>
            <a:ext cx="3686159" cy="3044825"/>
          </a:xfrm>
        </p:spPr>
        <p:txBody>
          <a:bodyPr lIns="0" tIns="72000" rtlCol="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452175" y="2091373"/>
            <a:ext cx="3658010" cy="3044825"/>
          </a:xfrm>
        </p:spPr>
        <p:txBody>
          <a:bodyPr lIns="0" tIns="72000" rtlCol="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Shape 62">
            <a:extLst>
              <a:ext uri="{FF2B5EF4-FFF2-40B4-BE49-F238E27FC236}">
                <a16:creationId xmlns:a16="http://schemas.microsoft.com/office/drawing/2014/main" id="{22325F4A-8191-45D3-B031-5847B1E4B3AA}"/>
              </a:ext>
            </a:extLst>
          </p:cNvPr>
          <p:cNvSpPr/>
          <p:nvPr userDrawn="1"/>
        </p:nvSpPr>
        <p:spPr>
          <a:xfrm rot="16200000" flipV="1">
            <a:off x="3332057" y="1331831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0EEF041-4EFF-410A-AFB4-25A65B462B2D}"/>
              </a:ext>
            </a:extLst>
          </p:cNvPr>
          <p:cNvSpPr/>
          <p:nvPr userDrawn="1"/>
        </p:nvSpPr>
        <p:spPr>
          <a:xfrm>
            <a:off x="12087828" y="1675514"/>
            <a:ext cx="115747" cy="344910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044906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" y="1687090"/>
            <a:ext cx="4568750" cy="1721802"/>
          </a:xfrm>
          <a:noFill/>
        </p:spPr>
        <p:txBody>
          <a:bodyPr lIns="0" rIns="324000" rtlCol="0" anchor="ctr">
            <a:normAutofit/>
          </a:bodyPr>
          <a:lstStyle>
            <a:lvl1pPr algn="r">
              <a:defRPr sz="4000">
                <a:latin typeface="+mj-lt"/>
              </a:defRPr>
            </a:lvl1pPr>
          </a:lstStyle>
          <a:p>
            <a:pPr rtl="0"/>
            <a:r>
              <a:rPr lang="en-GB" noProof="0"/>
              <a:t>Click to edit </a:t>
            </a:r>
            <a:br>
              <a:rPr lang="en-GB" noProof="0"/>
            </a:br>
            <a:r>
              <a:rPr lang="en-GB" noProof="0"/>
              <a:t>Master title style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FC8F08DC-8736-4BFE-8B72-8DD4184DEBE1}"/>
              </a:ext>
            </a:extLst>
          </p:cNvPr>
          <p:cNvSpPr txBox="1">
            <a:spLocks/>
          </p:cNvSpPr>
          <p:nvPr userDrawn="1"/>
        </p:nvSpPr>
        <p:spPr>
          <a:xfrm>
            <a:off x="-1" y="3408891"/>
            <a:ext cx="12203575" cy="3449109"/>
          </a:xfrm>
          <a:prstGeom prst="rect">
            <a:avLst/>
          </a:prstGeom>
          <a:solidFill>
            <a:schemeClr val="accent2"/>
          </a:solidFill>
        </p:spPr>
        <p:txBody>
          <a:bodyPr vert="horz" lIns="0" tIns="45720" rIns="324000" bIns="45720" rtlCol="0" anchor="ctr">
            <a:normAutofit/>
          </a:bodyPr>
          <a:lstStyle>
            <a:lvl1pPr algn="r">
              <a:lnSpc>
                <a:spcPct val="90000"/>
              </a:lnSpc>
              <a:spcBef>
                <a:spcPct val="0"/>
              </a:spcBef>
              <a:buNone/>
              <a:defRPr sz="4000" b="1" i="0" spc="-150">
                <a:solidFill>
                  <a:schemeClr val="tx2"/>
                </a:solidFill>
                <a:latin typeface="Constantia" panose="02030602050306030303" pitchFamily="18" charset="0"/>
                <a:ea typeface="+mj-ea"/>
                <a:cs typeface="Gill Sans" panose="020B0502020104020203" pitchFamily="34" charset="-79"/>
              </a:defRPr>
            </a:lvl1pPr>
          </a:lstStyle>
          <a:p>
            <a:pPr lvl="0" rtl="0"/>
            <a:endParaRPr lang="en-GB" noProof="0">
              <a:latin typeface="+mn-lt"/>
            </a:endParaRP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568750" y="3666354"/>
            <a:ext cx="3448800" cy="382749"/>
          </a:xfrm>
        </p:spPr>
        <p:txBody>
          <a:bodyPr lIns="0" rtlCol="0" anchor="b">
            <a:norm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add title here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254055" y="3666354"/>
            <a:ext cx="3450265" cy="382749"/>
          </a:xfrm>
        </p:spPr>
        <p:txBody>
          <a:bodyPr vert="horz" lIns="0" tIns="45720" rIns="91440" bIns="45720" rtlCol="0" anchor="b">
            <a:normAutofit/>
          </a:bodyPr>
          <a:lstStyle>
            <a:lvl1pPr marL="0" indent="0">
              <a:buNone/>
              <a:defRPr lang="en-US" sz="1600" b="1" dirty="0">
                <a:latin typeface="+mn-lt"/>
              </a:defRPr>
            </a:lvl1pPr>
          </a:lstStyle>
          <a:p>
            <a:pPr marL="228600" lvl="0" indent="-228600" rtl="0"/>
            <a:r>
              <a:rPr lang="en-GB" noProof="0"/>
              <a:t>Click to add title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3E20B-DD70-4AFB-9D9B-17969F880C0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68447" y="4070639"/>
            <a:ext cx="3448800" cy="2253961"/>
          </a:xfrm>
        </p:spPr>
        <p:txBody>
          <a:bodyPr lIns="0" tIns="72000" rtlCol="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7EBF543-63D2-4169-AB73-3F4BD242FA6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54055" y="4070639"/>
            <a:ext cx="3450265" cy="2253961"/>
          </a:xfrm>
        </p:spPr>
        <p:txBody>
          <a:bodyPr lIns="0" tIns="72000" rtlCol="0">
            <a:normAutofit/>
          </a:bodyPr>
          <a:lstStyle>
            <a:lvl1pPr>
              <a:defRPr sz="1400">
                <a:latin typeface="+mn-lt"/>
              </a:defRPr>
            </a:lvl1pPr>
            <a:lvl2pPr>
              <a:defRPr sz="1200">
                <a:latin typeface="+mn-lt"/>
              </a:defRPr>
            </a:lvl2pPr>
            <a:lvl3pPr>
              <a:defRPr sz="1100">
                <a:latin typeface="+mn-lt"/>
              </a:defRPr>
            </a:lvl3pPr>
            <a:lvl4pPr>
              <a:defRPr sz="1050">
                <a:latin typeface="+mn-lt"/>
              </a:defRPr>
            </a:lvl4pPr>
            <a:lvl5pPr>
              <a:defRPr sz="105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Shape 62">
            <a:extLst>
              <a:ext uri="{FF2B5EF4-FFF2-40B4-BE49-F238E27FC236}">
                <a16:creationId xmlns:a16="http://schemas.microsoft.com/office/drawing/2014/main" id="{DADD8B14-6C18-4FC5-89FD-62D525A444DB}"/>
              </a:ext>
            </a:extLst>
          </p:cNvPr>
          <p:cNvSpPr/>
          <p:nvPr userDrawn="1"/>
        </p:nvSpPr>
        <p:spPr>
          <a:xfrm rot="16200000" flipV="1">
            <a:off x="3332057" y="729943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09156155-C47D-47A0-A08D-DCAC4D742D3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2214412" y="3805254"/>
            <a:ext cx="1935925" cy="1854770"/>
          </a:xfr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072104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948" y="1193765"/>
            <a:ext cx="4385841" cy="1325563"/>
          </a:xfrm>
        </p:spPr>
        <p:txBody>
          <a:bodyPr rtlCol="0" anchor="b">
            <a:normAutofit/>
          </a:bodyPr>
          <a:lstStyle>
            <a:lvl1pPr algn="r">
              <a:defRPr sz="400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44947" y="2632337"/>
            <a:ext cx="4385841" cy="3357563"/>
          </a:xfr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70816" y="2944854"/>
            <a:ext cx="3046302" cy="3045045"/>
          </a:xfrm>
        </p:spPr>
        <p:txBody>
          <a:bodyPr l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75D558A5-D3BF-4DB7-928F-A20868F3C37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470816" y="2540529"/>
            <a:ext cx="3046302" cy="382749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add title here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B2C5FA2F-DD81-4A72-AB26-A4C663724F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769607" y="2944854"/>
            <a:ext cx="3046302" cy="3045045"/>
          </a:xfrm>
        </p:spPr>
        <p:txBody>
          <a:bodyPr l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92EBEB66-5E12-4FD8-AC09-10C992CA7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769606" y="2540529"/>
            <a:ext cx="3023149" cy="382749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add title here</a:t>
            </a:r>
          </a:p>
        </p:txBody>
      </p:sp>
    </p:spTree>
    <p:extLst>
      <p:ext uri="{BB962C8B-B14F-4D97-AF65-F5344CB8AC3E}">
        <p14:creationId xmlns:p14="http://schemas.microsoft.com/office/powerpoint/2010/main" val="39708105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928658" y="836271"/>
            <a:ext cx="4263342" cy="5185458"/>
          </a:xfr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57597" y="836271"/>
            <a:ext cx="4262400" cy="5185458"/>
          </a:xfrm>
          <a:solidFill>
            <a:schemeClr val="accent2"/>
          </a:solidFill>
        </p:spPr>
        <p:txBody>
          <a:bodyPr lIns="252000" tIns="144000" rIns="14400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5033" y="1659770"/>
            <a:ext cx="2558005" cy="1325563"/>
          </a:xfrm>
        </p:spPr>
        <p:txBody>
          <a:bodyPr rtlCol="0" anchor="t"/>
          <a:lstStyle>
            <a:lvl1pPr algn="r">
              <a:defRPr>
                <a:latin typeface="+mj-lt"/>
              </a:defRPr>
            </a:lvl1pPr>
          </a:lstStyle>
          <a:p>
            <a:pPr rtl="0"/>
            <a:r>
              <a:rPr lang="en-GB" noProof="0"/>
              <a:t>Click to </a:t>
            </a:r>
            <a:br>
              <a:rPr lang="en-GB" noProof="0"/>
            </a:br>
            <a:r>
              <a:rPr lang="en-GB" noProof="0"/>
              <a:t>Add Title</a:t>
            </a:r>
          </a:p>
        </p:txBody>
      </p:sp>
      <p:sp>
        <p:nvSpPr>
          <p:cNvPr id="6" name="Shape 62">
            <a:extLst>
              <a:ext uri="{FF2B5EF4-FFF2-40B4-BE49-F238E27FC236}">
                <a16:creationId xmlns:a16="http://schemas.microsoft.com/office/drawing/2014/main" id="{9EDA533D-03E6-4B64-A81C-A6F9E3301AB5}"/>
              </a:ext>
            </a:extLst>
          </p:cNvPr>
          <p:cNvSpPr/>
          <p:nvPr userDrawn="1"/>
        </p:nvSpPr>
        <p:spPr>
          <a:xfrm rot="16200000" flipV="1">
            <a:off x="965155" y="434980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/>
          </a:p>
        </p:txBody>
      </p:sp>
    </p:spTree>
    <p:extLst>
      <p:ext uri="{BB962C8B-B14F-4D97-AF65-F5344CB8AC3E}">
        <p14:creationId xmlns:p14="http://schemas.microsoft.com/office/powerpoint/2010/main" val="32174074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0" y="3206186"/>
            <a:ext cx="12192000" cy="3651813"/>
          </a:xfrm>
          <a:solidFill>
            <a:schemeClr val="accent2"/>
          </a:solidFill>
        </p:spPr>
        <p:txBody>
          <a:bodyPr lIns="5400000" tIns="216000" rIns="180000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78053" y="1775520"/>
            <a:ext cx="6435524" cy="1325563"/>
          </a:xfrm>
        </p:spPr>
        <p:txBody>
          <a:bodyPr rtlCol="0" anchor="b"/>
          <a:lstStyle>
            <a:lvl1pPr algn="l">
              <a:defRPr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971836" y="836271"/>
            <a:ext cx="3523423" cy="5185458"/>
          </a:xfrm>
          <a:solidFill>
            <a:schemeClr val="bg1">
              <a:lumMod val="95000"/>
            </a:schemeClr>
          </a:solidFill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972271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3D39E2-2188-4621-B115-A912A057E8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278052" y="3206186"/>
            <a:ext cx="6435525" cy="2815543"/>
          </a:xfrm>
          <a:noFill/>
          <a:ln>
            <a:noFill/>
          </a:ln>
        </p:spPr>
        <p:txBody>
          <a:bodyPr lIns="0" tIns="216000" rIns="180000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78053" y="1775520"/>
            <a:ext cx="6435524" cy="1325563"/>
          </a:xfrm>
        </p:spPr>
        <p:txBody>
          <a:bodyPr lIns="0" rtlCol="0" anchor="b"/>
          <a:lstStyle>
            <a:lvl1pPr algn="l">
              <a:defRPr>
                <a:latin typeface="+mj-lt"/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836271"/>
            <a:ext cx="3657059" cy="5185458"/>
          </a:xfrm>
          <a:solidFill>
            <a:schemeClr val="bg1">
              <a:lumMod val="95000"/>
            </a:schemeClr>
          </a:solidFill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831282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E84B7CE-D997-4F92-BD9D-3F9DE2782E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745620" y="3428990"/>
            <a:ext cx="7446380" cy="3429009"/>
          </a:xfr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731EC-67BA-493B-B1C7-6258DD2B60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659770"/>
            <a:ext cx="3085618" cy="1325563"/>
          </a:xfrm>
        </p:spPr>
        <p:txBody>
          <a:bodyPr lIns="0" rtlCol="0" anchor="t"/>
          <a:lstStyle>
            <a:lvl1pPr algn="l">
              <a:defRPr>
                <a:latin typeface="+mj-lt"/>
              </a:defRPr>
            </a:lvl1pPr>
          </a:lstStyle>
          <a:p>
            <a:pPr rtl="0"/>
            <a:r>
              <a:rPr lang="en-GB" noProof="0"/>
              <a:t>Click to </a:t>
            </a:r>
            <a:br>
              <a:rPr lang="en-GB" noProof="0"/>
            </a:br>
            <a:r>
              <a:rPr lang="en-GB" noProof="0"/>
              <a:t>Add Title</a:t>
            </a:r>
          </a:p>
        </p:txBody>
      </p:sp>
      <p:sp>
        <p:nvSpPr>
          <p:cNvPr id="6" name="Shape 62">
            <a:extLst>
              <a:ext uri="{FF2B5EF4-FFF2-40B4-BE49-F238E27FC236}">
                <a16:creationId xmlns:a16="http://schemas.microsoft.com/office/drawing/2014/main" id="{9EDA533D-03E6-4B64-A81C-A6F9E3301AB5}"/>
              </a:ext>
            </a:extLst>
          </p:cNvPr>
          <p:cNvSpPr/>
          <p:nvPr userDrawn="1"/>
        </p:nvSpPr>
        <p:spPr>
          <a:xfrm rot="16200000" flipV="1">
            <a:off x="965155" y="434980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DF8596F-E730-47C4-86C3-F4A9B3F78268}"/>
              </a:ext>
            </a:extLst>
          </p:cNvPr>
          <p:cNvSpPr/>
          <p:nvPr userDrawn="1"/>
        </p:nvSpPr>
        <p:spPr>
          <a:xfrm>
            <a:off x="4745620" y="0"/>
            <a:ext cx="7446380" cy="3428990"/>
          </a:xfrm>
          <a:prstGeom prst="rect">
            <a:avLst/>
          </a:prstGeom>
          <a:solidFill>
            <a:schemeClr val="accent2"/>
          </a:solidFill>
        </p:spPr>
        <p:txBody>
          <a:bodyPr vert="horz" lIns="252000" tIns="144000" rIns="144000" bIns="45720" rtlCol="0">
            <a:noAutofit/>
          </a:bodyPr>
          <a:lstStyle/>
          <a:p>
            <a:pPr lvl="0" indent="0" rtl="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endParaRPr lang="en-GB" sz="1400" b="0" i="0" noProof="0">
              <a:solidFill>
                <a:schemeClr val="tx2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2E0AB4DF-4264-4631-9A72-72B25F9BEED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59078" y="987207"/>
            <a:ext cx="2837822" cy="382749"/>
          </a:xfrm>
        </p:spPr>
        <p:txBody>
          <a:bodyPr lIns="0" tIns="0" rtlCol="0" anchor="t">
            <a:normAutofit/>
          </a:bodyPr>
          <a:lstStyle>
            <a:lvl1pPr marL="0" indent="0">
              <a:buNone/>
              <a:defRPr sz="1600" b="1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Click to add title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E3F0CD0-D764-45BB-9798-E9046593B3A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51371" y="987208"/>
            <a:ext cx="3501106" cy="1397178"/>
          </a:xfrm>
        </p:spPr>
        <p:txBody>
          <a:bodyPr lIns="0" tIns="0"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>
              <a:defRPr sz="1050"/>
            </a:lvl4pPr>
            <a:lvl5pPr>
              <a:defRPr sz="105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3636220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B9B3BD2-24FF-4E30-B0DA-4DCD6E57D9F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0"/>
            <a:ext cx="11353800" cy="685800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F92C0C-7E68-45AE-8824-6858C68747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566452"/>
            <a:ext cx="5007015" cy="1440000"/>
          </a:xfrm>
          <a:solidFill>
            <a:schemeClr val="bg1"/>
          </a:solidFill>
        </p:spPr>
        <p:txBody>
          <a:bodyPr lIns="216000" rtlCol="0">
            <a:normAutofit/>
          </a:bodyPr>
          <a:lstStyle>
            <a:lvl1pPr>
              <a:defRPr sz="4000">
                <a:latin typeface="+mj-lt"/>
              </a:defRPr>
            </a:lvl1pPr>
          </a:lstStyle>
          <a:p>
            <a:pPr rtl="0"/>
            <a:r>
              <a:rPr lang="en-GB" noProof="0"/>
              <a:t>Click to edit </a:t>
            </a:r>
            <a:br>
              <a:rPr lang="en-GB" noProof="0"/>
            </a:br>
            <a:r>
              <a:rPr lang="en-GB" noProof="0"/>
              <a:t>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536023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B9B3BD2-24FF-4E30-B0DA-4DCD6E57D9F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0"/>
            <a:ext cx="11353800" cy="685800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9A10FA-D831-43AB-9DF1-EDB14480E3E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0" y="-1478756"/>
            <a:ext cx="4572000" cy="1189037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Slide Title</a:t>
            </a:r>
          </a:p>
        </p:txBody>
      </p:sp>
    </p:spTree>
    <p:extLst>
      <p:ext uri="{BB962C8B-B14F-4D97-AF65-F5344CB8AC3E}">
        <p14:creationId xmlns:p14="http://schemas.microsoft.com/office/powerpoint/2010/main" val="263202713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7FBD120B-8377-4641-9618-9DD682652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705635"/>
            <a:ext cx="5845215" cy="1440000"/>
          </a:xfrm>
          <a:solidFill>
            <a:schemeClr val="bg1"/>
          </a:solidFill>
        </p:spPr>
        <p:txBody>
          <a:bodyPr lIns="792000" rtlCol="0">
            <a:normAutofit/>
          </a:bodyPr>
          <a:lstStyle>
            <a:lvl1pPr>
              <a:defRPr sz="400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5974026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5594173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5497975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8DF09845-7890-4D10-A53B-2A4D05316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440" y="5688402"/>
            <a:ext cx="8717280" cy="823070"/>
          </a:xfrm>
          <a:solidFill>
            <a:schemeClr val="bg1"/>
          </a:solidFill>
        </p:spPr>
        <p:txBody>
          <a:bodyPr lIns="0" rtlCol="0"/>
          <a:lstStyle>
            <a:lvl1pPr>
              <a:defRPr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614727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5497975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2595410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1"/>
            <a:ext cx="11353800" cy="554736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7EBB9618-FC05-4C85-8241-A1EFCE812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440" y="5688402"/>
            <a:ext cx="8717280" cy="823070"/>
          </a:xfrm>
          <a:solidFill>
            <a:schemeClr val="bg1"/>
          </a:solidFill>
        </p:spPr>
        <p:txBody>
          <a:bodyPr lIns="0" rtlCol="0"/>
          <a:lstStyle>
            <a:lvl1pPr>
              <a:defRPr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1366114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8200" y="853441"/>
            <a:ext cx="11353800" cy="5151119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89884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314209" y="1203769"/>
            <a:ext cx="9563582" cy="5060062"/>
          </a:xfrm>
          <a:solidFill>
            <a:schemeClr val="bg1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F595BB60-922F-4254-AD20-DEA3FA4B7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208" y="339162"/>
            <a:ext cx="9563581" cy="823070"/>
          </a:xfrm>
          <a:noFill/>
        </p:spPr>
        <p:txBody>
          <a:bodyPr lIns="0" rtlCol="0">
            <a:normAutofit/>
          </a:bodyPr>
          <a:lstStyle>
            <a:lvl1pPr>
              <a:defRPr sz="400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234657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8DE1C71F-8DD3-4FFB-B233-CF08AE5260F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6030" y="747000"/>
            <a:ext cx="10519940" cy="5364000"/>
          </a:xfrm>
          <a:solidFill>
            <a:schemeClr val="bg1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6226770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-16640" y="0"/>
            <a:ext cx="1137043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7634288" cy="1325563"/>
          </a:xfrm>
        </p:spPr>
        <p:txBody>
          <a:bodyPr rtlCol="0">
            <a:normAutofit/>
          </a:bodyPr>
          <a:lstStyle>
            <a:lvl1pPr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Section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10961-EE19-42C5-8B1B-B6C9862262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530361" y="4719574"/>
            <a:ext cx="2489200" cy="3124200"/>
          </a:xfrm>
        </p:spPr>
        <p:txBody>
          <a:bodyPr tIns="0" bIns="0" rtlCol="0" anchor="b">
            <a:noAutofit/>
          </a:bodyPr>
          <a:lstStyle>
            <a:lvl1pPr marL="0" indent="0" algn="r">
              <a:buNone/>
              <a:defRPr sz="30000">
                <a:solidFill>
                  <a:schemeClr val="bg1">
                    <a:alpha val="20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9480432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5831840" y="0"/>
            <a:ext cx="552195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771525"/>
            <a:ext cx="4699000" cy="1694180"/>
          </a:xfrm>
        </p:spPr>
        <p:txBody>
          <a:bodyPr lIns="0" rtlCol="0" anchor="t">
            <a:noAutofit/>
          </a:bodyPr>
          <a:lstStyle>
            <a:lvl1pPr>
              <a:defRPr sz="6600" b="1">
                <a:solidFill>
                  <a:schemeClr val="tx2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Section </a:t>
            </a:r>
            <a:br>
              <a:rPr lang="en-GB" noProof="0"/>
            </a:br>
            <a:r>
              <a:rPr lang="en-GB" noProof="0"/>
              <a:t>Header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6E820AC0-D6D8-48F9-9D9F-A17400A404B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8530361" y="4554447"/>
            <a:ext cx="2489200" cy="3124198"/>
          </a:xfrm>
        </p:spPr>
        <p:txBody>
          <a:bodyPr bIns="0" rtlCol="0" anchor="b">
            <a:noAutofit/>
          </a:bodyPr>
          <a:lstStyle>
            <a:lvl1pPr marL="0" indent="0" algn="r">
              <a:buNone/>
              <a:defRPr sz="25000">
                <a:solidFill>
                  <a:schemeClr val="bg1">
                    <a:alpha val="20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17176887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1" y="0"/>
            <a:ext cx="705612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771525"/>
            <a:ext cx="5257800" cy="1694180"/>
          </a:xfrm>
        </p:spPr>
        <p:txBody>
          <a:bodyPr lIns="0" rtlCol="0" anchor="t">
            <a:normAutofit/>
          </a:bodyPr>
          <a:lstStyle>
            <a:lvl1pPr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Section Header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88BD7D8D-4534-4674-90CD-5444E7502E2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502636" y="4463007"/>
            <a:ext cx="2489200" cy="3124198"/>
          </a:xfrm>
        </p:spPr>
        <p:txBody>
          <a:bodyPr bIns="0" rtlCol="0" anchor="b">
            <a:noAutofit/>
          </a:bodyPr>
          <a:lstStyle>
            <a:lvl1pPr marL="0" indent="0" algn="r">
              <a:buNone/>
              <a:defRPr sz="25000">
                <a:solidFill>
                  <a:schemeClr val="bg1">
                    <a:lumMod val="85000"/>
                    <a:alpha val="20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No.</a:t>
            </a:r>
          </a:p>
        </p:txBody>
      </p:sp>
    </p:spTree>
    <p:extLst>
      <p:ext uri="{BB962C8B-B14F-4D97-AF65-F5344CB8AC3E}">
        <p14:creationId xmlns:p14="http://schemas.microsoft.com/office/powerpoint/2010/main" val="424968793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FC75DEA4-0A76-480D-A95E-49B8E0DD974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335647" y="3145492"/>
            <a:ext cx="2489200" cy="3124198"/>
          </a:xfrm>
        </p:spPr>
        <p:txBody>
          <a:bodyPr bIns="0" rtlCol="0" anchor="b">
            <a:noAutofit/>
          </a:bodyPr>
          <a:lstStyle>
            <a:lvl1pPr marL="0" indent="0" algn="l">
              <a:buNone/>
              <a:defRPr sz="25000">
                <a:solidFill>
                  <a:srgbClr val="5DAAB0">
                    <a:alpha val="20000"/>
                  </a:srgb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No.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0" y="1394370"/>
            <a:ext cx="7056121" cy="406926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2960" y="1934210"/>
            <a:ext cx="5273040" cy="1694180"/>
          </a:xfrm>
        </p:spPr>
        <p:txBody>
          <a:bodyPr lIns="0" rtlCol="0" anchor="t">
            <a:normAutofit/>
          </a:bodyPr>
          <a:lstStyle>
            <a:lvl1pPr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179353211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0729B41-53A1-4BDC-BF75-A9E553C70D89}"/>
              </a:ext>
            </a:extLst>
          </p:cNvPr>
          <p:cNvSpPr/>
          <p:nvPr userDrawn="1"/>
        </p:nvSpPr>
        <p:spPr>
          <a:xfrm>
            <a:off x="-16640" y="1"/>
            <a:ext cx="12208639" cy="490728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A57E-453E-4CB0-8392-79C8834529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2959" y="2691447"/>
            <a:ext cx="6272321" cy="1694180"/>
          </a:xfrm>
        </p:spPr>
        <p:txBody>
          <a:bodyPr lIns="0" rtlCol="0" anchor="b">
            <a:noAutofit/>
          </a:bodyPr>
          <a:lstStyle>
            <a:lvl1pPr algn="l">
              <a:defRPr sz="66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Section Header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7A110188-91CF-42CE-9B0F-643DB15F9D8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591826" y="2613057"/>
            <a:ext cx="2489200" cy="3124198"/>
          </a:xfrm>
        </p:spPr>
        <p:txBody>
          <a:bodyPr bIns="0" rtlCol="0" anchor="b">
            <a:noAutofit/>
          </a:bodyPr>
          <a:lstStyle>
            <a:lvl1pPr marL="0" indent="0" algn="l">
              <a:buNone/>
              <a:defRPr sz="25000">
                <a:solidFill>
                  <a:srgbClr val="3B7579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No.</a:t>
            </a:r>
          </a:p>
        </p:txBody>
      </p:sp>
    </p:spTree>
    <p:extLst>
      <p:ext uri="{BB962C8B-B14F-4D97-AF65-F5344CB8AC3E}">
        <p14:creationId xmlns:p14="http://schemas.microsoft.com/office/powerpoint/2010/main" val="376305242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3497916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C0DB138-926E-4EF2-BFC2-93D610E35703}"/>
              </a:ext>
            </a:extLst>
          </p:cNvPr>
          <p:cNvSpPr/>
          <p:nvPr userDrawn="1"/>
        </p:nvSpPr>
        <p:spPr>
          <a:xfrm>
            <a:off x="6134100" y="0"/>
            <a:ext cx="6057900" cy="6857995"/>
          </a:xfrm>
          <a:prstGeom prst="rect">
            <a:avLst/>
          </a:prstGeom>
          <a:solidFill>
            <a:schemeClr val="accent2">
              <a:alpha val="99000"/>
            </a:schemeClr>
          </a:solidFill>
        </p:spPr>
        <p:txBody>
          <a:bodyPr vert="horz" lIns="1296000" tIns="45720" rIns="432000" bIns="45720" rtlCol="0" anchor="ctr">
            <a:normAutofit/>
          </a:bodyPr>
          <a:lstStyle/>
          <a:p>
            <a:pPr lvl="0" indent="0" rtl="0">
              <a:lnSpc>
                <a:spcPct val="100000"/>
              </a:lnSpc>
              <a:spcBef>
                <a:spcPts val="1000"/>
              </a:spcBef>
              <a:buFontTx/>
              <a:buNone/>
            </a:pPr>
            <a:endParaRPr lang="en-GB" sz="1400" b="0" i="0" spc="0" noProof="0">
              <a:solidFill>
                <a:schemeClr val="tx2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057" y="1100290"/>
            <a:ext cx="4008437" cy="1395208"/>
          </a:xfrm>
        </p:spPr>
        <p:txBody>
          <a:bodyPr lIns="0" rtlCol="0" anchor="b"/>
          <a:lstStyle>
            <a:lvl1pPr>
              <a:defRPr b="1">
                <a:latin typeface="+mj-lt"/>
              </a:defRPr>
            </a:lvl1pPr>
          </a:lstStyle>
          <a:p>
            <a:pPr rtl="0"/>
            <a:r>
              <a:rPr lang="en-GB" noProof="0"/>
              <a:t>Click to Add Slide Title Here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6CAA743B-32D9-CE44-9E46-D38DB57EFA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1058" y="2561159"/>
            <a:ext cx="4008437" cy="602887"/>
          </a:xfrm>
        </p:spPr>
        <p:txBody>
          <a:bodyPr lIns="0" rtlCol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SUBTITLE HERE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00B58E1E-3AD1-467A-94AA-6578BE4756A3}"/>
              </a:ext>
            </a:extLst>
          </p:cNvPr>
          <p:cNvSpPr/>
          <p:nvPr userDrawn="1"/>
        </p:nvSpPr>
        <p:spPr>
          <a:xfrm rot="16200000" flipV="1">
            <a:off x="965155" y="18291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8C7AA169-6546-4620-BD7B-7B36553C28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87422" y="1038724"/>
            <a:ext cx="804759" cy="804759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 rtlCol="0">
            <a:normAutofit/>
          </a:bodyPr>
          <a:lstStyle>
            <a:lvl1pPr>
              <a:defRPr sz="800"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Picture Placeholder 5">
            <a:extLst>
              <a:ext uri="{FF2B5EF4-FFF2-40B4-BE49-F238E27FC236}">
                <a16:creationId xmlns:a16="http://schemas.microsoft.com/office/drawing/2014/main" id="{CE9C16DA-A24B-4516-BCC8-C747730478D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687422" y="2330235"/>
            <a:ext cx="804759" cy="804759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Picture Placeholder 5">
            <a:extLst>
              <a:ext uri="{FF2B5EF4-FFF2-40B4-BE49-F238E27FC236}">
                <a16:creationId xmlns:a16="http://schemas.microsoft.com/office/drawing/2014/main" id="{A498122E-BB6F-4765-B85E-6410B9CE17A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87422" y="3621746"/>
            <a:ext cx="804759" cy="804759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5">
            <a:extLst>
              <a:ext uri="{FF2B5EF4-FFF2-40B4-BE49-F238E27FC236}">
                <a16:creationId xmlns:a16="http://schemas.microsoft.com/office/drawing/2014/main" id="{D19B2F25-5E98-4166-8476-BE599D16121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687422" y="4913257"/>
            <a:ext cx="804759" cy="804759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18323" y="1074809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718323" y="2365537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5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18323" y="4946994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3278528"/>
            <a:ext cx="4008438" cy="2560899"/>
          </a:xfrm>
        </p:spPr>
        <p:txBody>
          <a:bodyPr l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68498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64" userDrawn="1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C0DB138-926E-4EF2-BFC2-93D610E35703}"/>
              </a:ext>
            </a:extLst>
          </p:cNvPr>
          <p:cNvSpPr/>
          <p:nvPr userDrawn="1"/>
        </p:nvSpPr>
        <p:spPr>
          <a:xfrm>
            <a:off x="0" y="0"/>
            <a:ext cx="6057900" cy="6857995"/>
          </a:xfrm>
          <a:prstGeom prst="rect">
            <a:avLst/>
          </a:prstGeom>
          <a:solidFill>
            <a:schemeClr val="accent2"/>
          </a:solidFill>
        </p:spPr>
        <p:txBody>
          <a:bodyPr vert="horz" lIns="1296000" tIns="45720" rIns="432000" bIns="45720" rtlCol="0" anchor="ctr">
            <a:normAutofit/>
          </a:bodyPr>
          <a:lstStyle/>
          <a:p>
            <a:pPr lvl="0" indent="0" rtl="0">
              <a:lnSpc>
                <a:spcPct val="100000"/>
              </a:lnSpc>
              <a:spcBef>
                <a:spcPts val="1000"/>
              </a:spcBef>
              <a:buFontTx/>
              <a:buNone/>
            </a:pPr>
            <a:endParaRPr lang="en-GB" sz="1400" b="0" i="0" spc="0" noProof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057" y="1100290"/>
            <a:ext cx="4008437" cy="1395208"/>
          </a:xfrm>
        </p:spPr>
        <p:txBody>
          <a:bodyPr lIns="0" rtlCol="0" anchor="b"/>
          <a:lstStyle>
            <a:lvl1pPr>
              <a:defRPr b="1">
                <a:latin typeface="+mj-lt"/>
              </a:defRPr>
            </a:lvl1pPr>
          </a:lstStyle>
          <a:p>
            <a:pPr rtl="0"/>
            <a:r>
              <a:rPr lang="en-GB" noProof="0"/>
              <a:t>Click to Add Slide Title Here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6CAA743B-32D9-CE44-9E46-D38DB57EFA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1058" y="2561159"/>
            <a:ext cx="4008437" cy="602887"/>
          </a:xfrm>
        </p:spPr>
        <p:txBody>
          <a:bodyPr lIns="0" rtlCol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SUBTITLE HERE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00B58E1E-3AD1-467A-94AA-6578BE4756A3}"/>
              </a:ext>
            </a:extLst>
          </p:cNvPr>
          <p:cNvSpPr/>
          <p:nvPr userDrawn="1"/>
        </p:nvSpPr>
        <p:spPr>
          <a:xfrm rot="16200000" flipV="1">
            <a:off x="965155" y="18291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18323" y="1074809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718323" y="2365537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5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18323" y="4946994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3278528"/>
            <a:ext cx="4008438" cy="2560899"/>
          </a:xfrm>
        </p:spPr>
        <p:txBody>
          <a:bodyPr l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Picture Placeholder 5">
            <a:extLst>
              <a:ext uri="{FF2B5EF4-FFF2-40B4-BE49-F238E27FC236}">
                <a16:creationId xmlns:a16="http://schemas.microsoft.com/office/drawing/2014/main" id="{EADDC907-00BA-437D-8631-DCDAA19616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90155" y="1042384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 rtlCol="0">
            <a:normAutofit/>
          </a:bodyPr>
          <a:lstStyle>
            <a:lvl1pPr>
              <a:defRPr sz="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1" name="Picture Placeholder 5">
            <a:extLst>
              <a:ext uri="{FF2B5EF4-FFF2-40B4-BE49-F238E27FC236}">
                <a16:creationId xmlns:a16="http://schemas.microsoft.com/office/drawing/2014/main" id="{44A0EDB5-B80A-4225-9741-99690ADBCE8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90155" y="2331743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2" name="Picture Placeholder 5">
            <a:extLst>
              <a:ext uri="{FF2B5EF4-FFF2-40B4-BE49-F238E27FC236}">
                <a16:creationId xmlns:a16="http://schemas.microsoft.com/office/drawing/2014/main" id="{E5C18081-A6EE-421D-96AC-0A7FA46F744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90155" y="3621102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3" name="Picture Placeholder 5">
            <a:extLst>
              <a:ext uri="{FF2B5EF4-FFF2-40B4-BE49-F238E27FC236}">
                <a16:creationId xmlns:a16="http://schemas.microsoft.com/office/drawing/2014/main" id="{1D21CB0A-3210-4B51-85A0-5111AEBA214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90155" y="4910461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444264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382" userDrawn="1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34DECF-152F-4E39-AD49-1ADCE9F759DB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41375" y="3097232"/>
            <a:ext cx="4008120" cy="2742196"/>
          </a:xfrm>
        </p:spPr>
        <p:txBody>
          <a:bodyPr rtlCol="0">
            <a:normAutofit/>
          </a:bodyPr>
          <a:lstStyle>
            <a:lvl1pPr>
              <a:defRPr sz="12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057" y="1100290"/>
            <a:ext cx="4008437" cy="1395208"/>
          </a:xfrm>
        </p:spPr>
        <p:txBody>
          <a:bodyPr lIns="0" rtlCol="0" anchor="b">
            <a:normAutofit/>
          </a:bodyPr>
          <a:lstStyle>
            <a:lvl1pPr>
              <a:defRPr sz="4000" b="1">
                <a:latin typeface="+mj-lt"/>
              </a:defRPr>
            </a:lvl1pPr>
          </a:lstStyle>
          <a:p>
            <a:pPr rtl="0"/>
            <a:r>
              <a:rPr lang="en-GB" noProof="0"/>
              <a:t>Click to Add </a:t>
            </a:r>
            <a:br>
              <a:rPr lang="en-GB" noProof="0"/>
            </a:br>
            <a:r>
              <a:rPr lang="en-GB" noProof="0"/>
              <a:t>Slide Title Here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6CAA743B-32D9-CE44-9E46-D38DB57EFA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1058" y="2561159"/>
            <a:ext cx="4008437" cy="375081"/>
          </a:xfrm>
        </p:spPr>
        <p:txBody>
          <a:bodyPr lIns="0" rtlCol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SUBTITLE HERE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00B58E1E-3AD1-467A-94AA-6578BE4756A3}"/>
              </a:ext>
            </a:extLst>
          </p:cNvPr>
          <p:cNvSpPr/>
          <p:nvPr userDrawn="1"/>
        </p:nvSpPr>
        <p:spPr>
          <a:xfrm rot="16200000" flipV="1">
            <a:off x="965155" y="18291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18323" y="1074809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718323" y="2365537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5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18323" y="4946994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Picture Placeholder 5">
            <a:extLst>
              <a:ext uri="{FF2B5EF4-FFF2-40B4-BE49-F238E27FC236}">
                <a16:creationId xmlns:a16="http://schemas.microsoft.com/office/drawing/2014/main" id="{EADDC907-00BA-437D-8631-DCDAA19616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90155" y="1042384"/>
            <a:ext cx="804759" cy="804759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 rtlCol="0">
            <a:normAutofit/>
          </a:bodyPr>
          <a:lstStyle>
            <a:lvl1pPr>
              <a:defRPr sz="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1" name="Picture Placeholder 5">
            <a:extLst>
              <a:ext uri="{FF2B5EF4-FFF2-40B4-BE49-F238E27FC236}">
                <a16:creationId xmlns:a16="http://schemas.microsoft.com/office/drawing/2014/main" id="{44A0EDB5-B80A-4225-9741-99690ADBCE8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90155" y="2331743"/>
            <a:ext cx="804759" cy="804759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2" name="Picture Placeholder 5">
            <a:extLst>
              <a:ext uri="{FF2B5EF4-FFF2-40B4-BE49-F238E27FC236}">
                <a16:creationId xmlns:a16="http://schemas.microsoft.com/office/drawing/2014/main" id="{E5C18081-A6EE-421D-96AC-0A7FA46F744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90155" y="3621102"/>
            <a:ext cx="804759" cy="804759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3" name="Picture Placeholder 5">
            <a:extLst>
              <a:ext uri="{FF2B5EF4-FFF2-40B4-BE49-F238E27FC236}">
                <a16:creationId xmlns:a16="http://schemas.microsoft.com/office/drawing/2014/main" id="{1D21CB0A-3210-4B51-85A0-5111AEBA214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90155" y="4910461"/>
            <a:ext cx="804759" cy="804759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192251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3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C0DB138-926E-4EF2-BFC2-93D610E35703}"/>
              </a:ext>
            </a:extLst>
          </p:cNvPr>
          <p:cNvSpPr/>
          <p:nvPr userDrawn="1"/>
        </p:nvSpPr>
        <p:spPr>
          <a:xfrm>
            <a:off x="0" y="3721472"/>
            <a:ext cx="12192000" cy="3136523"/>
          </a:xfrm>
          <a:prstGeom prst="rect">
            <a:avLst/>
          </a:prstGeom>
          <a:solidFill>
            <a:schemeClr val="accent2"/>
          </a:solidFill>
        </p:spPr>
        <p:txBody>
          <a:bodyPr vert="horz" lIns="1296000" tIns="45720" rIns="432000" bIns="45720" rtlCol="0" anchor="ctr">
            <a:normAutofit/>
          </a:bodyPr>
          <a:lstStyle/>
          <a:p>
            <a:pPr lvl="0" indent="0" rtl="0">
              <a:lnSpc>
                <a:spcPct val="100000"/>
              </a:lnSpc>
              <a:spcBef>
                <a:spcPts val="1000"/>
              </a:spcBef>
              <a:buFontTx/>
              <a:buNone/>
            </a:pPr>
            <a:endParaRPr lang="en-GB" sz="1400" b="0" i="0" spc="0" noProof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8543" y="358610"/>
            <a:ext cx="10854914" cy="804759"/>
          </a:xfrm>
        </p:spPr>
        <p:txBody>
          <a:bodyPr lIns="0" rtlCol="0" anchor="b">
            <a:normAutofit/>
          </a:bodyPr>
          <a:lstStyle>
            <a:lvl1pPr algn="ctr">
              <a:defRPr sz="4000" b="1">
                <a:latin typeface="+mj-lt"/>
              </a:defRPr>
            </a:lvl1pPr>
          </a:lstStyle>
          <a:p>
            <a:pPr rtl="0"/>
            <a:r>
              <a:rPr lang="en-GB" noProof="0"/>
              <a:t>Click to Add Slide Title Here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8C7AA169-6546-4620-BD7B-7B36553C28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63303" y="2677210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 rtlCol="0">
            <a:normAutofit/>
          </a:bodyPr>
          <a:lstStyle>
            <a:lvl1pPr>
              <a:defRPr sz="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Picture Placeholder 5">
            <a:extLst>
              <a:ext uri="{FF2B5EF4-FFF2-40B4-BE49-F238E27FC236}">
                <a16:creationId xmlns:a16="http://schemas.microsoft.com/office/drawing/2014/main" id="{CE9C16DA-A24B-4516-BCC8-C747730478D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310608" y="2677210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Picture Placeholder 5">
            <a:extLst>
              <a:ext uri="{FF2B5EF4-FFF2-40B4-BE49-F238E27FC236}">
                <a16:creationId xmlns:a16="http://schemas.microsoft.com/office/drawing/2014/main" id="{A498122E-BB6F-4765-B85E-6410B9CE17A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157913" y="2677210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5">
            <a:extLst>
              <a:ext uri="{FF2B5EF4-FFF2-40B4-BE49-F238E27FC236}">
                <a16:creationId xmlns:a16="http://schemas.microsoft.com/office/drawing/2014/main" id="{D19B2F25-5E98-4166-8476-BE599D16121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005218" y="2677210"/>
            <a:ext cx="804759" cy="804759"/>
          </a:xfrm>
          <a:prstGeom prst="ellipse">
            <a:avLst/>
          </a:prstGeom>
          <a:solidFill>
            <a:schemeClr val="bg1"/>
          </a:solidFill>
          <a:ln w="19050">
            <a:solidFill>
              <a:srgbClr val="1F1F26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/>
            </a:lvl1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780" y="3920809"/>
            <a:ext cx="2469806" cy="73169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76825" y="3923752"/>
            <a:ext cx="2469806" cy="73169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22870" y="3920809"/>
            <a:ext cx="2469806" cy="73169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168916" y="3916626"/>
            <a:ext cx="2469806" cy="73169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1337302"/>
            <a:ext cx="10685257" cy="541483"/>
          </a:xfrm>
        </p:spPr>
        <p:txBody>
          <a:bodyPr lIns="0"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38410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4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8543" y="1039330"/>
            <a:ext cx="10854914" cy="804759"/>
          </a:xfrm>
        </p:spPr>
        <p:txBody>
          <a:bodyPr lIns="0" rtlCol="0" anchor="b">
            <a:normAutofit/>
          </a:bodyPr>
          <a:lstStyle>
            <a:lvl1pPr algn="ctr">
              <a:defRPr sz="4000" b="1">
                <a:latin typeface="+mj-lt"/>
              </a:defRPr>
            </a:lvl1pPr>
          </a:lstStyle>
          <a:p>
            <a:pPr rtl="0"/>
            <a:r>
              <a:rPr lang="en-GB" noProof="0"/>
              <a:t>Click to Add Slide Title Here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8C7AA169-6546-4620-BD7B-7B36553C28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41120" y="3235748"/>
            <a:ext cx="1049126" cy="1049124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 rtlCol="0">
            <a:normAutofit/>
          </a:bodyPr>
          <a:lstStyle>
            <a:lvl1pPr>
              <a:defRPr sz="800"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Picture Placeholder 5">
            <a:extLst>
              <a:ext uri="{FF2B5EF4-FFF2-40B4-BE49-F238E27FC236}">
                <a16:creationId xmlns:a16="http://schemas.microsoft.com/office/drawing/2014/main" id="{CE9C16DA-A24B-4516-BCC8-C747730478D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188425" y="3235748"/>
            <a:ext cx="1049126" cy="1049124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Picture Placeholder 5">
            <a:extLst>
              <a:ext uri="{FF2B5EF4-FFF2-40B4-BE49-F238E27FC236}">
                <a16:creationId xmlns:a16="http://schemas.microsoft.com/office/drawing/2014/main" id="{A498122E-BB6F-4765-B85E-6410B9CE17A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035730" y="3235748"/>
            <a:ext cx="1049126" cy="1049124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5">
            <a:extLst>
              <a:ext uri="{FF2B5EF4-FFF2-40B4-BE49-F238E27FC236}">
                <a16:creationId xmlns:a16="http://schemas.microsoft.com/office/drawing/2014/main" id="{D19B2F25-5E98-4166-8476-BE599D16121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883035" y="3235748"/>
            <a:ext cx="1049126" cy="1049124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780" y="4601529"/>
            <a:ext cx="2469806" cy="73169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76825" y="4604472"/>
            <a:ext cx="2469806" cy="73169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22870" y="4601529"/>
            <a:ext cx="2469806" cy="73169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168916" y="4597346"/>
            <a:ext cx="2469806" cy="73169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A4E9B315-244E-41A8-B655-63FCC22CCF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8200" y="2018022"/>
            <a:ext cx="10685257" cy="541483"/>
          </a:xfrm>
        </p:spPr>
        <p:txBody>
          <a:bodyPr lIns="0"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00550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4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C0DB138-926E-4EF2-BFC2-93D610E35703}"/>
              </a:ext>
            </a:extLst>
          </p:cNvPr>
          <p:cNvSpPr/>
          <p:nvPr userDrawn="1"/>
        </p:nvSpPr>
        <p:spPr>
          <a:xfrm>
            <a:off x="6134100" y="0"/>
            <a:ext cx="6057900" cy="6857995"/>
          </a:xfrm>
          <a:prstGeom prst="rect">
            <a:avLst/>
          </a:prstGeom>
          <a:solidFill>
            <a:srgbClr val="DFE3E9"/>
          </a:solidFill>
        </p:spPr>
        <p:txBody>
          <a:bodyPr vert="horz" lIns="1296000" tIns="45720" rIns="432000" bIns="45720" rtlCol="0" anchor="ctr">
            <a:normAutofit/>
          </a:bodyPr>
          <a:lstStyle/>
          <a:p>
            <a:pPr lvl="0" indent="0" rtl="0">
              <a:lnSpc>
                <a:spcPct val="100000"/>
              </a:lnSpc>
              <a:spcBef>
                <a:spcPts val="1000"/>
              </a:spcBef>
              <a:buFontTx/>
              <a:buNone/>
            </a:pPr>
            <a:endParaRPr lang="en-GB" sz="1400" b="0" i="0" spc="0" noProof="0">
              <a:solidFill>
                <a:schemeClr val="tx2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B2C2DA-ADF3-D44B-8824-9B44E01F74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057" y="2234610"/>
            <a:ext cx="4008437" cy="1395208"/>
          </a:xfrm>
        </p:spPr>
        <p:txBody>
          <a:bodyPr lIns="0" rtlCol="0" anchor="b"/>
          <a:lstStyle>
            <a:lvl1pPr>
              <a:defRPr b="1">
                <a:latin typeface="+mj-lt"/>
              </a:defRPr>
            </a:lvl1pPr>
          </a:lstStyle>
          <a:p>
            <a:pPr rtl="0"/>
            <a:r>
              <a:rPr lang="en-GB" noProof="0"/>
              <a:t>Click to Add Slide Title Here</a:t>
            </a:r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6CAA743B-32D9-CE44-9E46-D38DB57EFA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41058" y="3695479"/>
            <a:ext cx="4008437" cy="602887"/>
          </a:xfrm>
        </p:spPr>
        <p:txBody>
          <a:bodyPr lIns="0" rtlCol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  <a:latin typeface="+mn-lt"/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SUBTITLE HERE</a:t>
            </a:r>
          </a:p>
        </p:txBody>
      </p:sp>
      <p:sp>
        <p:nvSpPr>
          <p:cNvPr id="5" name="Shape 62">
            <a:extLst>
              <a:ext uri="{FF2B5EF4-FFF2-40B4-BE49-F238E27FC236}">
                <a16:creationId xmlns:a16="http://schemas.microsoft.com/office/drawing/2014/main" id="{00B58E1E-3AD1-467A-94AA-6578BE4756A3}"/>
              </a:ext>
            </a:extLst>
          </p:cNvPr>
          <p:cNvSpPr/>
          <p:nvPr userDrawn="1"/>
        </p:nvSpPr>
        <p:spPr>
          <a:xfrm rot="16200000" flipV="1">
            <a:off x="965155" y="1152611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8C7AA169-6546-4620-BD7B-7B36553C28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87422" y="1038724"/>
            <a:ext cx="804759" cy="804759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 rtlCol="0">
            <a:normAutofit/>
          </a:bodyPr>
          <a:lstStyle>
            <a:lvl1pPr>
              <a:defRPr sz="800"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Picture Placeholder 5">
            <a:extLst>
              <a:ext uri="{FF2B5EF4-FFF2-40B4-BE49-F238E27FC236}">
                <a16:creationId xmlns:a16="http://schemas.microsoft.com/office/drawing/2014/main" id="{CE9C16DA-A24B-4516-BCC8-C747730478D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687422" y="2330235"/>
            <a:ext cx="804759" cy="804759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Picture Placeholder 5">
            <a:extLst>
              <a:ext uri="{FF2B5EF4-FFF2-40B4-BE49-F238E27FC236}">
                <a16:creationId xmlns:a16="http://schemas.microsoft.com/office/drawing/2014/main" id="{A498122E-BB6F-4765-B85E-6410B9CE17A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87422" y="3621746"/>
            <a:ext cx="804759" cy="804759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5">
            <a:extLst>
              <a:ext uri="{FF2B5EF4-FFF2-40B4-BE49-F238E27FC236}">
                <a16:creationId xmlns:a16="http://schemas.microsoft.com/office/drawing/2014/main" id="{D19B2F25-5E98-4166-8476-BE599D16121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687422" y="4913257"/>
            <a:ext cx="804759" cy="804759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 vert="horz" lIns="91440" tIns="45720" rIns="91440" bIns="45720" rtlCol="0">
            <a:normAutofit/>
          </a:bodyPr>
          <a:lstStyle>
            <a:lvl1pPr>
              <a:defRPr lang="en-US" sz="800" dirty="0">
                <a:latin typeface="+mn-lt"/>
              </a:defRPr>
            </a:lvl1pPr>
          </a:lstStyle>
          <a:p>
            <a:pPr lvl="0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985C547-771F-4BD4-ADA8-B270DC50BDB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18323" y="1074809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5726DA1D-D34F-4505-9722-98586A88D85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718323" y="2365537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A05F0E8-C4BA-4839-9D3B-C830E739802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718323" y="3656265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3BDE5625-360A-435B-8812-2FFD30C937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18323" y="4946994"/>
            <a:ext cx="3977648" cy="731694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46679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64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BBE79-9A2D-485C-A5FF-D6F6AFD2A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682" y="971950"/>
            <a:ext cx="3537030" cy="2036100"/>
          </a:xfrm>
        </p:spPr>
        <p:txBody>
          <a:bodyPr lIns="0" rtlCol="0"/>
          <a:lstStyle>
            <a:lvl1pPr>
              <a:defRPr>
                <a:solidFill>
                  <a:srgbClr val="5DAAB0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0D8C8A61-C19F-4EF6-A991-5B6EFC5F7AF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076930" y="729827"/>
            <a:ext cx="1643384" cy="1643384"/>
          </a:xfrm>
          <a:prstGeom prst="ellipse">
            <a:avLst/>
          </a:prstGeo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4">
            <a:extLst>
              <a:ext uri="{FF2B5EF4-FFF2-40B4-BE49-F238E27FC236}">
                <a16:creationId xmlns:a16="http://schemas.microsoft.com/office/drawing/2014/main" id="{FB28CC40-CBF3-4E1C-841D-45C7739F95E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970602" y="729827"/>
            <a:ext cx="1643384" cy="1643384"/>
          </a:xfrm>
          <a:prstGeom prst="ellipse">
            <a:avLst/>
          </a:prstGeo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Picture Placeholder 4">
            <a:extLst>
              <a:ext uri="{FF2B5EF4-FFF2-40B4-BE49-F238E27FC236}">
                <a16:creationId xmlns:a16="http://schemas.microsoft.com/office/drawing/2014/main" id="{12606688-9042-46BE-82EA-2A9034C212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76930" y="3646649"/>
            <a:ext cx="1643384" cy="1643384"/>
          </a:xfrm>
          <a:prstGeom prst="ellipse">
            <a:avLst/>
          </a:prstGeo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Picture Placeholder 4">
            <a:extLst>
              <a:ext uri="{FF2B5EF4-FFF2-40B4-BE49-F238E27FC236}">
                <a16:creationId xmlns:a16="http://schemas.microsoft.com/office/drawing/2014/main" id="{94A72397-DF36-48ED-9888-0827D143B9B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70602" y="3646649"/>
            <a:ext cx="1643384" cy="1643384"/>
          </a:xfrm>
          <a:prstGeom prst="ellipse">
            <a:avLst/>
          </a:prstGeo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DD736A8B-DD51-4DE5-A500-3F2E06CA9E1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642770" y="2823837"/>
            <a:ext cx="2517605" cy="484146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088F0D2C-15BE-4CDF-B390-80500DDD743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642770" y="2419511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ctr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ADD NAME HERE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BC14EC5C-D80F-42F2-A5F0-D4F07AADAEC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544956" y="2823837"/>
            <a:ext cx="2517605" cy="484146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35DD3B7-76E7-45B9-B75B-30D7AFC8EE6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44956" y="2419511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ctr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ADD NAME HERE</a:t>
            </a:r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5A499762-AEDB-43BC-89CC-CC0602BEAF73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642770" y="5740657"/>
            <a:ext cx="2517605" cy="484146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6">
            <a:extLst>
              <a:ext uri="{FF2B5EF4-FFF2-40B4-BE49-F238E27FC236}">
                <a16:creationId xmlns:a16="http://schemas.microsoft.com/office/drawing/2014/main" id="{880EDD7E-326D-47DC-B58D-88ECE1D00F9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642770" y="5336331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ctr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ADD NAME HERE</a:t>
            </a:r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DB92C933-F978-486C-A305-0BAC73E0F15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8544956" y="5740657"/>
            <a:ext cx="2517605" cy="484146"/>
          </a:xfrm>
        </p:spPr>
        <p:txBody>
          <a:bodyPr lIns="0" rtlCol="0">
            <a:noAutofit/>
          </a:bodyPr>
          <a:lstStyle>
            <a:lvl1pPr marL="0" indent="0" algn="ct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B18BFAE0-942E-42DB-BD07-596D50E07E37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544956" y="5336331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ctr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ADD NAME HERE</a:t>
            </a:r>
          </a:p>
        </p:txBody>
      </p:sp>
      <p:sp>
        <p:nvSpPr>
          <p:cNvPr id="16" name="Shape 62">
            <a:extLst>
              <a:ext uri="{FF2B5EF4-FFF2-40B4-BE49-F238E27FC236}">
                <a16:creationId xmlns:a16="http://schemas.microsoft.com/office/drawing/2014/main" id="{E2A7A773-8673-42D6-B565-4013CBE76BBD}"/>
              </a:ext>
            </a:extLst>
          </p:cNvPr>
          <p:cNvSpPr/>
          <p:nvPr userDrawn="1"/>
        </p:nvSpPr>
        <p:spPr>
          <a:xfrm rot="16200000" flipV="1">
            <a:off x="965155" y="-184909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/>
          </a:p>
        </p:txBody>
      </p:sp>
    </p:spTree>
    <p:extLst>
      <p:ext uri="{BB962C8B-B14F-4D97-AF65-F5344CB8AC3E}">
        <p14:creationId xmlns:p14="http://schemas.microsoft.com/office/powerpoint/2010/main" val="68776455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EE8D18BE-27C3-4048-91A7-DD0F0F8D0861}"/>
              </a:ext>
            </a:extLst>
          </p:cNvPr>
          <p:cNvSpPr/>
          <p:nvPr userDrawn="1"/>
        </p:nvSpPr>
        <p:spPr>
          <a:xfrm>
            <a:off x="4190264" y="2280735"/>
            <a:ext cx="1874870" cy="1874870"/>
          </a:xfrm>
          <a:prstGeom prst="ellipse">
            <a:avLst/>
          </a:prstGeom>
          <a:noFill/>
          <a:ln>
            <a:solidFill>
              <a:srgbClr val="5DAAB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FBBE79-9A2D-485C-A5FF-D6F6AFD2A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6887" y="616350"/>
            <a:ext cx="7978227" cy="1062602"/>
          </a:xfrm>
        </p:spPr>
        <p:txBody>
          <a:bodyPr lIns="0" rtlCol="0"/>
          <a:lstStyle>
            <a:lvl1pPr algn="ctr">
              <a:defRPr>
                <a:solidFill>
                  <a:schemeClr val="tx2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0D8C8A61-C19F-4EF6-A991-5B6EFC5F7AF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306007" y="2385012"/>
            <a:ext cx="1643384" cy="1643384"/>
          </a:xfrm>
          <a:prstGeom prst="ellipse">
            <a:avLst/>
          </a:prstGeom>
        </p:spPr>
        <p:txBody>
          <a:bodyPr rtlCol="0">
            <a:normAutofit/>
          </a:bodyPr>
          <a:lstStyle>
            <a:lvl1pPr algn="ctr">
              <a:defRPr sz="1600"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4">
            <a:extLst>
              <a:ext uri="{FF2B5EF4-FFF2-40B4-BE49-F238E27FC236}">
                <a16:creationId xmlns:a16="http://schemas.microsoft.com/office/drawing/2014/main" id="{FB28CC40-CBF3-4E1C-841D-45C7739F95E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273705" y="2385012"/>
            <a:ext cx="1643384" cy="1643384"/>
          </a:xfrm>
          <a:prstGeom prst="ellipse">
            <a:avLst/>
          </a:prstGeom>
        </p:spPr>
        <p:txBody>
          <a:bodyPr rtlCol="0">
            <a:normAutofit/>
          </a:bodyPr>
          <a:lstStyle>
            <a:lvl1pPr algn="ctr">
              <a:defRPr sz="1600"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Picture Placeholder 4">
            <a:extLst>
              <a:ext uri="{FF2B5EF4-FFF2-40B4-BE49-F238E27FC236}">
                <a16:creationId xmlns:a16="http://schemas.microsoft.com/office/drawing/2014/main" id="{12606688-9042-46BE-82EA-2A9034C212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06007" y="4352707"/>
            <a:ext cx="1643384" cy="1643384"/>
          </a:xfrm>
          <a:prstGeom prst="ellipse">
            <a:avLst/>
          </a:prstGeom>
        </p:spPr>
        <p:txBody>
          <a:bodyPr rtlCol="0">
            <a:normAutofit/>
          </a:bodyPr>
          <a:lstStyle>
            <a:lvl1pPr algn="ctr">
              <a:defRPr sz="1600"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Picture Placeholder 4">
            <a:extLst>
              <a:ext uri="{FF2B5EF4-FFF2-40B4-BE49-F238E27FC236}">
                <a16:creationId xmlns:a16="http://schemas.microsoft.com/office/drawing/2014/main" id="{94A72397-DF36-48ED-9888-0827D143B9B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73705" y="4352707"/>
            <a:ext cx="1643384" cy="1643384"/>
          </a:xfrm>
          <a:prstGeom prst="ellipse">
            <a:avLst/>
          </a:prstGeom>
        </p:spPr>
        <p:txBody>
          <a:bodyPr rtlCol="0">
            <a:normAutofit/>
          </a:bodyPr>
          <a:lstStyle>
            <a:lvl1pPr algn="ctr">
              <a:defRPr sz="1600"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DD736A8B-DD51-4DE5-A500-3F2E06CA9E1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504731" y="3168715"/>
            <a:ext cx="2517605" cy="484146"/>
          </a:xfrm>
        </p:spPr>
        <p:txBody>
          <a:bodyPr lIns="0" rtlCol="0">
            <a:noAutofit/>
          </a:bodyPr>
          <a:lstStyle>
            <a:lvl1pPr marL="0" indent="0" algn="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088F0D2C-15BE-4CDF-B390-80500DDD743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504731" y="2764389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r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ADD NAME HERE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BC14EC5C-D80F-42F2-A5F0-D4F07AADAEC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241403" y="3168715"/>
            <a:ext cx="2517605" cy="484146"/>
          </a:xfrm>
        </p:spPr>
        <p:txBody>
          <a:bodyPr lIns="0" rtlCol="0">
            <a:noAutofit/>
          </a:bodyPr>
          <a:lstStyle>
            <a:lvl1pPr marL="0" indent="0" algn="l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35DD3B7-76E7-45B9-B75B-30D7AFC8EE6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241403" y="2764389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l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ADD NAME HERE</a:t>
            </a:r>
          </a:p>
        </p:txBody>
      </p:sp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3B9FAC90-EA8D-4C0E-A0D1-0D252B50A12F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1504731" y="5167572"/>
            <a:ext cx="2517605" cy="484146"/>
          </a:xfrm>
        </p:spPr>
        <p:txBody>
          <a:bodyPr lIns="0" rtlCol="0">
            <a:noAutofit/>
          </a:bodyPr>
          <a:lstStyle>
            <a:lvl1pPr marL="0" indent="0" algn="r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Text Placeholder 6">
            <a:extLst>
              <a:ext uri="{FF2B5EF4-FFF2-40B4-BE49-F238E27FC236}">
                <a16:creationId xmlns:a16="http://schemas.microsoft.com/office/drawing/2014/main" id="{5556F808-0B84-4923-9C86-83F13CFABBB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504731" y="4763246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r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ADD NAME HERE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6D49870F-68D7-4CDC-8F2A-696151FA2B9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241403" y="5167572"/>
            <a:ext cx="2517605" cy="484146"/>
          </a:xfrm>
        </p:spPr>
        <p:txBody>
          <a:bodyPr lIns="0" rtlCol="0">
            <a:noAutofit/>
          </a:bodyPr>
          <a:lstStyle>
            <a:lvl1pPr marL="0" indent="0" algn="l">
              <a:buNone/>
              <a:defRPr sz="1400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6">
            <a:extLst>
              <a:ext uri="{FF2B5EF4-FFF2-40B4-BE49-F238E27FC236}">
                <a16:creationId xmlns:a16="http://schemas.microsoft.com/office/drawing/2014/main" id="{530C251D-6B9A-485B-A02D-AAF34ECA7B5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241403" y="4763246"/>
            <a:ext cx="2517605" cy="382749"/>
          </a:xfrm>
        </p:spPr>
        <p:txBody>
          <a:bodyPr lIns="0" rtlCol="0" anchor="b">
            <a:noAutofit/>
          </a:bodyPr>
          <a:lstStyle>
            <a:lvl1pPr marL="0" indent="0" algn="l">
              <a:buNone/>
              <a:defRPr sz="1600" b="1">
                <a:latin typeface="+mn-lt"/>
                <a:cs typeface="Arial" panose="020B0604020202020204" pitchFamily="34" charset="0"/>
              </a:defRPr>
            </a:lvl1pPr>
          </a:lstStyle>
          <a:p>
            <a:pPr lvl="0" rtl="0"/>
            <a:r>
              <a:rPr lang="en-GB" noProof="0"/>
              <a:t>ADD NAME HERE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EC623159-5A5F-49ED-8FE8-D17FB82C8BB9}"/>
              </a:ext>
            </a:extLst>
          </p:cNvPr>
          <p:cNvSpPr/>
          <p:nvPr userDrawn="1"/>
        </p:nvSpPr>
        <p:spPr>
          <a:xfrm>
            <a:off x="6157960" y="2280735"/>
            <a:ext cx="1874870" cy="1874870"/>
          </a:xfrm>
          <a:prstGeom prst="ellipse">
            <a:avLst/>
          </a:prstGeom>
          <a:noFill/>
          <a:ln>
            <a:solidFill>
              <a:srgbClr val="5DAAB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83F630FE-FEDE-4DCF-98BE-57FA329D971D}"/>
              </a:ext>
            </a:extLst>
          </p:cNvPr>
          <p:cNvSpPr/>
          <p:nvPr userDrawn="1"/>
        </p:nvSpPr>
        <p:spPr>
          <a:xfrm>
            <a:off x="4190264" y="4236857"/>
            <a:ext cx="1874870" cy="1874870"/>
          </a:xfrm>
          <a:prstGeom prst="ellipse">
            <a:avLst/>
          </a:prstGeom>
          <a:noFill/>
          <a:ln>
            <a:solidFill>
              <a:srgbClr val="5DAAB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5CEE0F46-6DA2-40B8-B7F9-015FA8D24163}"/>
              </a:ext>
            </a:extLst>
          </p:cNvPr>
          <p:cNvSpPr/>
          <p:nvPr userDrawn="1"/>
        </p:nvSpPr>
        <p:spPr>
          <a:xfrm>
            <a:off x="6157960" y="4236857"/>
            <a:ext cx="1874870" cy="1874870"/>
          </a:xfrm>
          <a:prstGeom prst="ellipse">
            <a:avLst/>
          </a:prstGeom>
          <a:noFill/>
          <a:ln>
            <a:solidFill>
              <a:srgbClr val="5DAAB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33117509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90780" y="839972"/>
            <a:ext cx="4767262" cy="1342045"/>
          </a:xfrm>
        </p:spPr>
        <p:txBody>
          <a:bodyPr lIns="0" rtlCol="0" anchor="b">
            <a:normAutofit/>
          </a:bodyPr>
          <a:lstStyle>
            <a:lvl1pPr>
              <a:defRPr sz="4000">
                <a:latin typeface="+mj-lt"/>
              </a:defRPr>
            </a:lvl1pPr>
          </a:lstStyle>
          <a:p>
            <a:pPr rtl="0"/>
            <a:r>
              <a:rPr lang="en-GB" noProof="0"/>
              <a:t>Click to Add </a:t>
            </a:r>
            <a:br>
              <a:rPr lang="en-GB" noProof="0"/>
            </a:br>
            <a:r>
              <a:rPr lang="en-GB" noProof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790780" y="2635242"/>
            <a:ext cx="4767262" cy="3483263"/>
          </a:xfrm>
        </p:spPr>
        <p:txBody>
          <a:bodyPr lIns="0"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Text Placeholder 11">
            <a:extLst>
              <a:ext uri="{FF2B5EF4-FFF2-40B4-BE49-F238E27FC236}">
                <a16:creationId xmlns:a16="http://schemas.microsoft.com/office/drawing/2014/main" id="{BC005EA5-AC3E-B248-B6E7-9CA2F3092AA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790780" y="2247679"/>
            <a:ext cx="4767262" cy="321901"/>
          </a:xfrm>
        </p:spPr>
        <p:txBody>
          <a:bodyPr lIns="0" rtlCol="0" anchor="t">
            <a:normAutofit/>
          </a:bodyPr>
          <a:lstStyle>
            <a:lvl1pPr marL="0" indent="0">
              <a:buNone/>
              <a:defRPr sz="1400" spc="300">
                <a:solidFill>
                  <a:schemeClr val="tx2"/>
                </a:solidFill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SUBTITLE HERE</a:t>
            </a:r>
          </a:p>
        </p:txBody>
      </p:sp>
      <p:sp>
        <p:nvSpPr>
          <p:cNvPr id="3" name="Chart Placeholder 2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2247900"/>
            <a:ext cx="5620473" cy="3870325"/>
          </a:xfrm>
        </p:spPr>
        <p:txBody>
          <a:bodyPr rtlCol="0"/>
          <a:lstStyle/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2078196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180" y="687572"/>
            <a:ext cx="4767262" cy="1342045"/>
          </a:xfrm>
        </p:spPr>
        <p:txBody>
          <a:bodyPr lIns="0" rtlCol="0" anchor="b">
            <a:normAutofit/>
          </a:bodyPr>
          <a:lstStyle>
            <a:lvl1pPr algn="r">
              <a:defRPr sz="4000">
                <a:latin typeface="+mj-lt"/>
              </a:defRPr>
            </a:lvl1pPr>
          </a:lstStyle>
          <a:p>
            <a:pPr rtl="0"/>
            <a:r>
              <a:rPr lang="en-GB" noProof="0"/>
              <a:t>Click to Add </a:t>
            </a:r>
            <a:br>
              <a:rPr lang="en-GB" noProof="0"/>
            </a:br>
            <a:r>
              <a:rPr lang="en-GB" noProof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815420" y="687573"/>
            <a:ext cx="5370740" cy="1342044"/>
          </a:xfrm>
        </p:spPr>
        <p:txBody>
          <a:bodyPr lIns="0"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Chart Placeholder 2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2392680"/>
            <a:ext cx="10719842" cy="4167505"/>
          </a:xfrm>
        </p:spPr>
        <p:txBody>
          <a:bodyPr rtlCol="0"/>
          <a:lstStyle/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4456074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F6D2B1F-21AB-FC4C-ADF6-BC4463A62D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180" y="687572"/>
            <a:ext cx="4767262" cy="1342045"/>
          </a:xfrm>
        </p:spPr>
        <p:txBody>
          <a:bodyPr lIns="0" rtlCol="0" anchor="b">
            <a:normAutofit/>
          </a:bodyPr>
          <a:lstStyle>
            <a:lvl1pPr algn="r">
              <a:defRPr sz="4000">
                <a:latin typeface="+mj-lt"/>
              </a:defRPr>
            </a:lvl1pPr>
          </a:lstStyle>
          <a:p>
            <a:pPr rtl="0"/>
            <a:r>
              <a:rPr lang="en-GB" noProof="0"/>
              <a:t>Click to Add </a:t>
            </a:r>
            <a:br>
              <a:rPr lang="en-GB" noProof="0"/>
            </a:br>
            <a:r>
              <a:rPr lang="en-GB" noProof="0"/>
              <a:t>Slide Title Here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F1372009-C299-3A49-80B3-22EAC70160E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815420" y="687573"/>
            <a:ext cx="5370740" cy="1342044"/>
          </a:xfrm>
        </p:spPr>
        <p:txBody>
          <a:bodyPr lIns="0"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0">
                <a:solidFill>
                  <a:schemeClr val="tx2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100" spc="0">
                <a:solidFill>
                  <a:schemeClr val="tx2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050" spc="0">
                <a:solidFill>
                  <a:schemeClr val="tx2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000" spc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Chart Placeholder 2">
            <a:extLst>
              <a:ext uri="{FF2B5EF4-FFF2-40B4-BE49-F238E27FC236}">
                <a16:creationId xmlns:a16="http://schemas.microsoft.com/office/drawing/2014/main" id="{D352E4A8-F531-4E6C-BD45-CE540EDB1D48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815420" y="2392680"/>
            <a:ext cx="5742622" cy="4023995"/>
          </a:xfrm>
        </p:spPr>
        <p:txBody>
          <a:bodyPr rtlCol="0"/>
          <a:lstStyle/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C9E9201F-1E54-4CE0-974D-2A45F04F48B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38200" y="2392045"/>
            <a:ext cx="4776788" cy="4023995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9851455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74535-13A9-914D-A6BC-97AFF288301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7700" y="289560"/>
            <a:ext cx="10896600" cy="893218"/>
          </a:xfrm>
        </p:spPr>
        <p:txBody>
          <a:bodyPr rtlCol="0" anchor="b"/>
          <a:lstStyle>
            <a:lvl1pPr algn="ctr">
              <a:defRPr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Text Placeholder 11">
            <a:extLst>
              <a:ext uri="{FF2B5EF4-FFF2-40B4-BE49-F238E27FC236}">
                <a16:creationId xmlns:a16="http://schemas.microsoft.com/office/drawing/2014/main" id="{43A40995-514F-A74C-B120-F2ADB492062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47700" y="1097363"/>
            <a:ext cx="10896600" cy="60288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 spc="300">
                <a:solidFill>
                  <a:schemeClr val="tx2"/>
                </a:solidFill>
              </a:defRPr>
            </a:lvl1pPr>
            <a:lvl2pPr>
              <a:defRPr sz="1100">
                <a:solidFill>
                  <a:schemeClr val="tx2"/>
                </a:solidFill>
              </a:defRPr>
            </a:lvl2pPr>
            <a:lvl3pPr>
              <a:defRPr sz="1050">
                <a:solidFill>
                  <a:schemeClr val="tx2"/>
                </a:solidFill>
              </a:defRPr>
            </a:lvl3pPr>
            <a:lvl4pPr>
              <a:defRPr sz="1000">
                <a:solidFill>
                  <a:schemeClr val="tx2"/>
                </a:solidFill>
              </a:defRPr>
            </a:lvl4pPr>
            <a:lvl5pPr>
              <a:defRPr sz="100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SUBTITLE HERE</a:t>
            </a:r>
          </a:p>
        </p:txBody>
      </p:sp>
      <p:sp>
        <p:nvSpPr>
          <p:cNvPr id="4" name="Table Placeholder 3">
            <a:extLst>
              <a:ext uri="{FF2B5EF4-FFF2-40B4-BE49-F238E27FC236}">
                <a16:creationId xmlns:a16="http://schemas.microsoft.com/office/drawing/2014/main" id="{EC1740A4-BBA1-4296-9738-ADD3B80B2439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647700" y="1806575"/>
            <a:ext cx="10896600" cy="4578350"/>
          </a:xfrm>
        </p:spPr>
        <p:txBody>
          <a:bodyPr rtlCol="0"/>
          <a:lstStyle/>
          <a:p>
            <a:pPr rtl="0"/>
            <a:r>
              <a:rPr lang="en-US" noProof="0"/>
              <a:t>Click icon to add table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5082984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697232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36595" y="260350"/>
            <a:ext cx="44926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3F6FD22A-5FDA-45EC-BE49-3C0E30A397B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39076" y="260350"/>
            <a:ext cx="4052888" cy="3803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64BDA74-9644-41EB-984D-939D27B60F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839076" y="4165600"/>
            <a:ext cx="4052888" cy="239553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31D0563-B39F-46E6-AC0D-1CDBD9E898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160" y="524172"/>
            <a:ext cx="2578099" cy="2508588"/>
          </a:xfrm>
        </p:spPr>
        <p:txBody>
          <a:bodyPr lIns="0" rtlCol="0" anchor="t">
            <a:normAutofit/>
          </a:bodyPr>
          <a:lstStyle>
            <a:lvl1pPr algn="l">
              <a:defRPr sz="4000">
                <a:latin typeface="+mj-lt"/>
              </a:defRPr>
            </a:lvl1pPr>
          </a:lstStyle>
          <a:p>
            <a:pPr rtl="0"/>
            <a:r>
              <a:rPr lang="en-GB" noProof="0"/>
              <a:t>Click to Add </a:t>
            </a:r>
            <a:br>
              <a:rPr lang="en-GB" noProof="0"/>
            </a:br>
            <a:r>
              <a:rPr lang="en-GB" noProof="0"/>
              <a:t>Slide Title Here</a:t>
            </a:r>
          </a:p>
        </p:txBody>
      </p:sp>
      <p:sp>
        <p:nvSpPr>
          <p:cNvPr id="9" name="Shape 62">
            <a:extLst>
              <a:ext uri="{FF2B5EF4-FFF2-40B4-BE49-F238E27FC236}">
                <a16:creationId xmlns:a16="http://schemas.microsoft.com/office/drawing/2014/main" id="{77A2F74A-3B1A-417B-8998-62F0E7EF0E74}"/>
              </a:ext>
            </a:extLst>
          </p:cNvPr>
          <p:cNvSpPr/>
          <p:nvPr userDrawn="1"/>
        </p:nvSpPr>
        <p:spPr>
          <a:xfrm rot="16200000" flipV="1">
            <a:off x="965155" y="-703069"/>
            <a:ext cx="0" cy="1930310"/>
          </a:xfrm>
          <a:prstGeom prst="line">
            <a:avLst/>
          </a:prstGeom>
          <a:ln w="19050">
            <a:solidFill>
              <a:schemeClr val="tx2"/>
            </a:solidFill>
            <a:miter lim="400000"/>
          </a:ln>
        </p:spPr>
        <p:txBody>
          <a:bodyPr lIns="19050" tIns="19050" rIns="19050" bIns="19050" rtlCol="0" anchor="ctr"/>
          <a:lstStyle/>
          <a:p>
            <a:pPr algn="ctr" rtl="0">
              <a:defRPr sz="3000">
                <a:solidFill>
                  <a:srgbClr val="000000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lang="en-GB" sz="1500" noProof="0"/>
          </a:p>
        </p:txBody>
      </p:sp>
    </p:spTree>
    <p:extLst>
      <p:ext uri="{BB962C8B-B14F-4D97-AF65-F5344CB8AC3E}">
        <p14:creationId xmlns:p14="http://schemas.microsoft.com/office/powerpoint/2010/main" val="125293779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4">
            <a:extLst>
              <a:ext uri="{FF2B5EF4-FFF2-40B4-BE49-F238E27FC236}">
                <a16:creationId xmlns:a16="http://schemas.microsoft.com/office/drawing/2014/main" id="{AC817481-FC70-46B9-B779-4E5C04778C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12725" y="198755"/>
            <a:ext cx="3856038" cy="4235450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D653D0B5-B695-4544-91E9-B8223EA713F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312285" y="198755"/>
            <a:ext cx="7651115" cy="4235450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00DB6AEA-811C-4554-97AF-7D4F2639BDC7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213361" y="4648200"/>
            <a:ext cx="7651116" cy="2011679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4">
            <a:extLst>
              <a:ext uri="{FF2B5EF4-FFF2-40B4-BE49-F238E27FC236}">
                <a16:creationId xmlns:a16="http://schemas.microsoft.com/office/drawing/2014/main" id="{75694821-2A94-40B8-8AAD-3E3762AFD38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22919" y="4648200"/>
            <a:ext cx="3855721" cy="2011679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32277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F0FA98-2EE8-734A-95BB-A4637DCAD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55A45B-F495-F641-AA7A-36292C3CC9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27B26-65C5-5A4B-AAEC-70B3B5201C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50737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735" r:id="rId2"/>
    <p:sldLayoutId id="2147483689" r:id="rId3"/>
    <p:sldLayoutId id="2147483684" r:id="rId4"/>
    <p:sldLayoutId id="2147483651" r:id="rId5"/>
    <p:sldLayoutId id="2147483685" r:id="rId6"/>
    <p:sldLayoutId id="2147483674" r:id="rId7"/>
    <p:sldLayoutId id="2147483690" r:id="rId8"/>
    <p:sldLayoutId id="2147483694" r:id="rId9"/>
    <p:sldLayoutId id="2147483693" r:id="rId10"/>
    <p:sldLayoutId id="2147483686" r:id="rId11"/>
    <p:sldLayoutId id="2147483703" r:id="rId12"/>
    <p:sldLayoutId id="2147483709" r:id="rId13"/>
    <p:sldLayoutId id="2147483710" r:id="rId14"/>
    <p:sldLayoutId id="2147483711" r:id="rId15"/>
    <p:sldLayoutId id="2147483712" r:id="rId16"/>
    <p:sldLayoutId id="2147483704" r:id="rId17"/>
    <p:sldLayoutId id="2147483702" r:id="rId18"/>
    <p:sldLayoutId id="2147483713" r:id="rId19"/>
    <p:sldLayoutId id="2147483714" r:id="rId20"/>
    <p:sldLayoutId id="2147483715" r:id="rId21"/>
    <p:sldLayoutId id="2147483695" r:id="rId22"/>
    <p:sldLayoutId id="2147483730" r:id="rId23"/>
    <p:sldLayoutId id="2147483698" r:id="rId24"/>
    <p:sldLayoutId id="2147483731" r:id="rId25"/>
    <p:sldLayoutId id="2147483699" r:id="rId26"/>
    <p:sldLayoutId id="2147483732" r:id="rId27"/>
    <p:sldLayoutId id="2147483700" r:id="rId28"/>
    <p:sldLayoutId id="2147483733" r:id="rId29"/>
    <p:sldLayoutId id="2147483701" r:id="rId30"/>
    <p:sldLayoutId id="2147483734" r:id="rId31"/>
    <p:sldLayoutId id="2147483696" r:id="rId32"/>
    <p:sldLayoutId id="2147483705" r:id="rId33"/>
    <p:sldLayoutId id="2147483706" r:id="rId34"/>
    <p:sldLayoutId id="2147483707" r:id="rId35"/>
    <p:sldLayoutId id="2147483708" r:id="rId36"/>
    <p:sldLayoutId id="2147483687" r:id="rId37"/>
    <p:sldLayoutId id="2147483660" r:id="rId38"/>
    <p:sldLayoutId id="2147483719" r:id="rId39"/>
    <p:sldLayoutId id="2147483720" r:id="rId40"/>
    <p:sldLayoutId id="2147483718" r:id="rId41"/>
    <p:sldLayoutId id="2147483721" r:id="rId42"/>
    <p:sldLayoutId id="2147483716" r:id="rId43"/>
    <p:sldLayoutId id="2147483722" r:id="rId44"/>
    <p:sldLayoutId id="2147483723" r:id="rId45"/>
    <p:sldLayoutId id="2147483663" r:id="rId46"/>
    <p:sldLayoutId id="2147483725" r:id="rId47"/>
    <p:sldLayoutId id="2147483726" r:id="rId48"/>
    <p:sldLayoutId id="2147483675" r:id="rId49"/>
    <p:sldLayoutId id="2147483677" r:id="rId50"/>
    <p:sldLayoutId id="2147483729" r:id="rId51"/>
    <p:sldLayoutId id="2147483728" r:id="rId5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 spc="-150">
          <a:solidFill>
            <a:schemeClr val="tx2"/>
          </a:solidFill>
          <a:latin typeface="+mj-lt"/>
          <a:ea typeface="+mj-ea"/>
          <a:cs typeface="Gill Sans" panose="020B0502020104020203" pitchFamily="34" charset="-79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0" i="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28" userDrawn="1">
          <p15:clr>
            <a:srgbClr val="F26B43"/>
          </p15:clr>
        </p15:guide>
        <p15:guide id="2" orient="horz" pos="404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1"/><Relationship Id="rId3" Type="http://schemas.openxmlformats.org/officeDocument/2006/relationships/image" Target="../media/image11.jpg"/><Relationship Id="rId7" Type="http://schemas.openxmlformats.org/officeDocument/2006/relationships/hyperlink" Target="https://courses.lumenlearning.com/wm-collegesuccess-2/chapter/mental-health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13.jpg"/><Relationship Id="rId5" Type="http://schemas.openxmlformats.org/officeDocument/2006/relationships/image" Target="../media/image12.jpeg"/><Relationship Id="rId10" Type="http://schemas.openxmlformats.org/officeDocument/2006/relationships/image" Target="../media/image15.png"/><Relationship Id="rId4" Type="http://schemas.openxmlformats.org/officeDocument/2006/relationships/hyperlink" Target="https://www.flickr.com/photos/rantajanne/48618143157" TargetMode="External"/><Relationship Id="rId9" Type="http://schemas.openxmlformats.org/officeDocument/2006/relationships/hyperlink" Target="https://www.rawpixel.com/search/schedule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cn.org.uk/membership?msclkid=ab578434a5431e3a3808ed27b3b545f5&amp;utm_source=bing&amp;utm_medium=cpc&amp;utm_campaign=Membership%20%7C%20Branded%20%26%20Generic%20Keywords&amp;utm_term=royal%20college%20of%20nursing&amp;utm_content=RCN%20-%20General" TargetMode="External"/><Relationship Id="rId3" Type="http://schemas.openxmlformats.org/officeDocument/2006/relationships/hyperlink" Target="https://hse.gov.uk/statistics/causdis/stress.pdf/" TargetMode="External"/><Relationship Id="rId7" Type="http://schemas.openxmlformats.org/officeDocument/2006/relationships/hyperlink" Target="https://www.nmc.org.uk/globalassets/sitedocuments/education-standards/future-nurse-proficiencies.pdf/" TargetMode="External"/><Relationship Id="rId2" Type="http://schemas.openxmlformats.org/officeDocument/2006/relationships/hyperlink" Target="https://www.cipd.org/uk/knowledge/factsheets/swot-analysis-factsheet/" TargetMode="External"/><Relationship Id="rId1" Type="http://schemas.openxmlformats.org/officeDocument/2006/relationships/slideLayout" Target="../slideLayouts/slideLayout50.xml"/><Relationship Id="rId6" Type="http://schemas.openxmlformats.org/officeDocument/2006/relationships/hyperlink" Target="https://www.england.nhs.uk/long-read/nhs-long-term-workforce-plan-2/" TargetMode="External"/><Relationship Id="rId5" Type="http://schemas.openxmlformats.org/officeDocument/2006/relationships/hyperlink" Target="https://www.nhsbsa.nhs.uk/nhs-learning-support-fund-isf/" TargetMode="External"/><Relationship Id="rId4" Type="http://schemas.openxmlformats.org/officeDocument/2006/relationships/hyperlink" Target="https://nationalcareers.service.gov.uk/job-profiles/nurs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01ABD-7339-4C70-82A3-696BE8EF1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959" y="1600200"/>
            <a:ext cx="7868921" cy="891250"/>
          </a:xfrm>
        </p:spPr>
        <p:txBody>
          <a:bodyPr rtlCol="0"/>
          <a:lstStyle/>
          <a:p>
            <a:pPr algn="ctr" rtl="0"/>
            <a:r>
              <a:rPr lang="en-US" dirty="0"/>
              <a:t>A PERSONAL SWOT ANALYSIS – </a:t>
            </a:r>
            <a:r>
              <a:rPr lang="en-US" dirty="0">
                <a:solidFill>
                  <a:srgbClr val="FF0000"/>
                </a:solidFill>
              </a:rPr>
              <a:t>ADULT NURSE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49EBC96-F2B6-43D3-A761-898E1D269BC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09320" y="3336220"/>
            <a:ext cx="7252504" cy="338549"/>
          </a:xfrm>
        </p:spPr>
        <p:txBody>
          <a:bodyPr rtlCol="0">
            <a:noAutofit/>
          </a:bodyPr>
          <a:lstStyle/>
          <a:p>
            <a:pPr algn="ctr" rtl="0"/>
            <a:r>
              <a:rPr lang="en-US" sz="3600" dirty="0"/>
              <a:t>Strategic planning for a Band 5 Nursing Role in the NHS</a:t>
            </a:r>
            <a:endParaRPr lang="en-GB" sz="3600" dirty="0"/>
          </a:p>
        </p:txBody>
      </p:sp>
      <p:pic>
        <p:nvPicPr>
          <p:cNvPr id="13" name="Picture Placeholder 5" descr="Buildings">
            <a:extLst>
              <a:ext uri="{FF2B5EF4-FFF2-40B4-BE49-F238E27FC236}">
                <a16:creationId xmlns:a16="http://schemas.microsoft.com/office/drawing/2014/main" id="{002497D9-8F14-40C3-90A2-8264564E1F9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 cstate="screen"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813" b="7813"/>
          <a:stretch>
            <a:fillRect/>
          </a:stretch>
        </p:blipFill>
        <p:spPr>
          <a:xfrm>
            <a:off x="0" y="0"/>
            <a:ext cx="12192000" cy="6858000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AF0FF1E-FD1D-80B3-387E-7787351084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8" y="4644450"/>
            <a:ext cx="3030622" cy="217366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DC9ECAE-4DE6-0099-B853-201E0A7C93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4400" y="4529700"/>
            <a:ext cx="2843255" cy="235426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35656E4-4B26-CDA4-5F23-C38801DA82F5}"/>
              </a:ext>
            </a:extLst>
          </p:cNvPr>
          <p:cNvSpPr txBox="1"/>
          <p:nvPr/>
        </p:nvSpPr>
        <p:spPr>
          <a:xfrm>
            <a:off x="2935033" y="5050341"/>
            <a:ext cx="32010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Name:</a:t>
            </a:r>
            <a:r>
              <a:rPr lang="en-US" b="1" dirty="0"/>
              <a:t> Heena Khan</a:t>
            </a:r>
          </a:p>
          <a:p>
            <a:pPr algn="ctr"/>
            <a:r>
              <a:rPr lang="en-US" b="1" u="sng" dirty="0"/>
              <a:t>Student number: </a:t>
            </a:r>
            <a:r>
              <a:rPr lang="en-US" b="1" dirty="0"/>
              <a:t>2419590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439656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5249062A-D4B8-4980-B15D-2F0CF58BB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1120" y="-325907"/>
            <a:ext cx="9509760" cy="1325563"/>
          </a:xfrm>
        </p:spPr>
        <p:txBody>
          <a:bodyPr rtlCol="0" anchor="b">
            <a:normAutofit/>
          </a:bodyPr>
          <a:lstStyle/>
          <a:p>
            <a:pPr algn="ctr" rtl="0"/>
            <a:r>
              <a:rPr lang="en-GB" sz="4400" u="sng" dirty="0">
                <a:highlight>
                  <a:srgbClr val="5DAAB0"/>
                </a:highlight>
              </a:rPr>
              <a:t>WHAT IS  A SWOT ANALYSIS?</a:t>
            </a:r>
          </a:p>
        </p:txBody>
      </p:sp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4B0669B5-098D-5476-875C-0DCE8C4F421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5929" y="1297490"/>
            <a:ext cx="10933430" cy="1717503"/>
          </a:xfrm>
        </p:spPr>
        <p:txBody>
          <a:bodyPr>
            <a:normAutofit/>
          </a:bodyPr>
          <a:lstStyle/>
          <a:p>
            <a:pPr algn="ctr"/>
            <a:r>
              <a:rPr lang="en-GB" sz="1800" b="1" dirty="0">
                <a:solidFill>
                  <a:srgbClr val="FF0000"/>
                </a:solidFill>
                <a:highlight>
                  <a:srgbClr val="AAD3D6"/>
                </a:highlight>
              </a:rPr>
              <a:t>TOOL THAT HELPS YOU IDENTIFY YOUR STRENGTHS, WEAKNESSES, OPPURTUNITIES AND THREATS TO PLAN AND IMPROVE YOUR PERSONAL OR PROFESSIONAL GROWTH (CIPD.ORG)</a:t>
            </a:r>
          </a:p>
          <a:p>
            <a:pPr algn="ctr"/>
            <a:endParaRPr lang="en-GB" sz="1800" b="1" dirty="0">
              <a:solidFill>
                <a:srgbClr val="FF0000"/>
              </a:solidFill>
              <a:highlight>
                <a:srgbClr val="AAD3D6"/>
              </a:highlight>
            </a:endParaRPr>
          </a:p>
          <a:p>
            <a:pPr marL="0" indent="0" algn="ctr">
              <a:buNone/>
            </a:pPr>
            <a:endParaRPr lang="en-GB" sz="1800" b="1" dirty="0">
              <a:solidFill>
                <a:srgbClr val="FF0000"/>
              </a:solidFill>
              <a:highlight>
                <a:srgbClr val="AAD3D6"/>
              </a:highlight>
            </a:endParaRPr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45FEEE40-AA55-C589-58F0-B3EAD138D1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6639" y="2011680"/>
            <a:ext cx="5045031" cy="4813177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DFF71C36-23B8-D924-D9B3-7A34A3748589}"/>
              </a:ext>
            </a:extLst>
          </p:cNvPr>
          <p:cNvSpPr txBox="1"/>
          <p:nvPr/>
        </p:nvSpPr>
        <p:spPr>
          <a:xfrm>
            <a:off x="100330" y="2351808"/>
            <a:ext cx="482727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000" b="1" i="1" dirty="0"/>
              <a:t>STRENGTHS</a:t>
            </a:r>
            <a:r>
              <a:rPr lang="en-GB" sz="2000" dirty="0"/>
              <a:t> – What you do well, Skills, Qualities, achievements.</a:t>
            </a:r>
          </a:p>
          <a:p>
            <a:pPr marL="342900" indent="-342900">
              <a:buFont typeface="+mj-lt"/>
              <a:buAutoNum type="arabicPeriod"/>
            </a:pPr>
            <a:endParaRPr lang="en-GB" sz="2000" dirty="0"/>
          </a:p>
          <a:p>
            <a:pPr marL="342900" indent="-342900">
              <a:buFont typeface="+mj-lt"/>
              <a:buAutoNum type="arabicPeriod"/>
            </a:pPr>
            <a:r>
              <a:rPr lang="en-GB" sz="2000" b="1" i="1" dirty="0"/>
              <a:t>WEAKNESSES</a:t>
            </a:r>
            <a:r>
              <a:rPr lang="en-GB" sz="2000" dirty="0"/>
              <a:t> – Areas to improve, skills that hold you back.</a:t>
            </a:r>
          </a:p>
          <a:p>
            <a:pPr marL="342900" indent="-342900">
              <a:buFont typeface="+mj-lt"/>
              <a:buAutoNum type="arabicPeriod"/>
            </a:pPr>
            <a:endParaRPr lang="en-GB" sz="2000" dirty="0"/>
          </a:p>
          <a:p>
            <a:pPr marL="342900" indent="-342900">
              <a:buFont typeface="+mj-lt"/>
              <a:buAutoNum type="arabicPeriod"/>
            </a:pPr>
            <a:r>
              <a:rPr lang="en-GB" sz="2000" b="1" i="1" dirty="0"/>
              <a:t>OPPURTUNITIES</a:t>
            </a:r>
            <a:r>
              <a:rPr lang="en-GB" sz="2000" dirty="0"/>
              <a:t> – External chances to grow/advance, trends, openings, support systems.</a:t>
            </a:r>
          </a:p>
          <a:p>
            <a:pPr marL="342900" indent="-342900">
              <a:buFont typeface="+mj-lt"/>
              <a:buAutoNum type="arabicPeriod"/>
            </a:pPr>
            <a:endParaRPr lang="en-GB" sz="2000" dirty="0"/>
          </a:p>
          <a:p>
            <a:pPr marL="342900" indent="-342900">
              <a:buFont typeface="+mj-lt"/>
              <a:buAutoNum type="arabicPeriod"/>
            </a:pPr>
            <a:r>
              <a:rPr lang="en-GB" sz="2000" b="1" i="1" dirty="0"/>
              <a:t>THREATS </a:t>
            </a:r>
            <a:r>
              <a:rPr lang="en-GB" sz="2000" dirty="0"/>
              <a:t>– External challenges that impact you, competition, risks, barriers.</a:t>
            </a:r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C5106F56-6F4D-8574-3235-48D5F05FE2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9358" y="2168579"/>
            <a:ext cx="1420495" cy="905835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205D8DF9-E05C-9027-80D9-EEA7684DE5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7599" y="3210560"/>
            <a:ext cx="1621155" cy="858751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E86B53E8-E4E6-88F6-5E57-8B63676B4D6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4249" y="4069311"/>
            <a:ext cx="1907857" cy="1281430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68E83508-D394-AF47-2AEA-00317F8EFA6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3685" y="5299952"/>
            <a:ext cx="1798421" cy="1281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044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93B56-00AF-FA23-C1CE-1D8B47A86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3244" y="-370875"/>
            <a:ext cx="8692516" cy="1325563"/>
          </a:xfrm>
        </p:spPr>
        <p:txBody>
          <a:bodyPr/>
          <a:lstStyle/>
          <a:p>
            <a:r>
              <a:rPr lang="en-GB" u="sng" dirty="0">
                <a:highlight>
                  <a:srgbClr val="AAD3D6"/>
                </a:highlight>
              </a:rPr>
              <a:t>WHY A </a:t>
            </a:r>
            <a:r>
              <a:rPr lang="en-GB" sz="4400" u="sng" dirty="0">
                <a:highlight>
                  <a:srgbClr val="AAD3D6"/>
                </a:highlight>
              </a:rPr>
              <a:t>SWOT</a:t>
            </a:r>
            <a:r>
              <a:rPr lang="en-GB" u="sng" dirty="0">
                <a:highlight>
                  <a:srgbClr val="AAD3D6"/>
                </a:highlight>
              </a:rPr>
              <a:t> ANALYSIS IS HELPFUL?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761FDB3-E7EA-2BFB-FAF6-F286C3EAC43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968240" y="1208970"/>
            <a:ext cx="7030720" cy="5369595"/>
          </a:xfr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pPr algn="ctr"/>
            <a:r>
              <a:rPr lang="en-GB" sz="2800" b="1" dirty="0"/>
              <a:t>HELPS IDENTIFY INTERNAL STRENGTHS AND WEAKNESSES.</a:t>
            </a:r>
          </a:p>
          <a:p>
            <a:pPr algn="ctr"/>
            <a:endParaRPr lang="en-GB" sz="2800" b="1" dirty="0"/>
          </a:p>
          <a:p>
            <a:pPr algn="ctr"/>
            <a:r>
              <a:rPr lang="en-GB" sz="2800" b="1" dirty="0"/>
              <a:t>RECOGNISES EXTERNAL OPPORTUNITIES AND THREATS.</a:t>
            </a:r>
          </a:p>
          <a:p>
            <a:pPr algn="ctr"/>
            <a:endParaRPr lang="en-GB" sz="2800" b="1" dirty="0"/>
          </a:p>
          <a:p>
            <a:pPr algn="ctr"/>
            <a:r>
              <a:rPr lang="en-GB" sz="2800" b="1" dirty="0"/>
              <a:t>SUPPORTS STRATEGIC PLANNING FOR CAREER AND PERSONAL GROWTH.</a:t>
            </a:r>
          </a:p>
          <a:p>
            <a:pPr algn="ctr"/>
            <a:endParaRPr lang="en-GB" sz="2800" b="1" dirty="0"/>
          </a:p>
          <a:p>
            <a:pPr algn="ctr"/>
            <a:r>
              <a:rPr lang="en-GB" sz="2800" b="1" dirty="0"/>
              <a:t>ESSENTIAL FOR SUCCESS IN A COMPETITIVE FIELD LIKE NURSING</a:t>
            </a:r>
            <a:r>
              <a:rPr lang="en-GB" dirty="0"/>
              <a:t>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3729215-3B3B-B8DE-63C2-403940D1FB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" y="2162175"/>
            <a:ext cx="4457700" cy="2533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8240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D04AC-AB5A-92C9-F8E0-6E1666E1A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9479" y="148488"/>
            <a:ext cx="8153401" cy="891250"/>
          </a:xfrm>
        </p:spPr>
        <p:txBody>
          <a:bodyPr/>
          <a:lstStyle/>
          <a:p>
            <a:pPr algn="ctr"/>
            <a:r>
              <a:rPr lang="en-US" u="sng" dirty="0"/>
              <a:t>My Goal – </a:t>
            </a:r>
            <a:r>
              <a:rPr lang="en-US" i="1" u="sng" dirty="0"/>
              <a:t>Band 5 Registered Nurse</a:t>
            </a:r>
            <a:endParaRPr lang="en-GB" i="1" u="sng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6037F8-6DBF-BB21-9458-EF222C964B2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75920" y="1626592"/>
            <a:ext cx="11531600" cy="467702"/>
          </a:xfrm>
          <a:solidFill>
            <a:srgbClr val="FF0000"/>
          </a:solidFill>
        </p:spPr>
        <p:txBody>
          <a:bodyPr>
            <a:noAutofit/>
          </a:bodyPr>
          <a:lstStyle/>
          <a:p>
            <a:pPr algn="ctr"/>
            <a:r>
              <a:rPr lang="en-GB" sz="3600" b="1" u="sng" dirty="0">
                <a:latin typeface="+mj-lt"/>
              </a:rPr>
              <a:t>KEY ROLE REQUIREMENTS FOR A NURSE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5E61BD3-86DE-2E85-E9CA-655E64B6D023}"/>
              </a:ext>
            </a:extLst>
          </p:cNvPr>
          <p:cNvSpPr txBox="1"/>
          <p:nvPr/>
        </p:nvSpPr>
        <p:spPr>
          <a:xfrm>
            <a:off x="0" y="2273186"/>
            <a:ext cx="728472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2"/>
                </a:solidFill>
              </a:rPr>
              <a:t>Deliver high quality, evidence-based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2"/>
                </a:solidFill>
              </a:rPr>
              <a:t>Work effectively in a Multidisciplinary team.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2"/>
                </a:solidFill>
              </a:rPr>
              <a:t>Mentor student nurses and junior staff.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2"/>
                </a:solidFill>
              </a:rPr>
              <a:t>Maintain impeccable professional standards (NMC Code).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2"/>
                </a:solidFill>
              </a:rPr>
              <a:t>Strong communication skills.</a:t>
            </a:r>
            <a:endParaRPr lang="en-GB" sz="28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0F3045-B175-21CF-A350-DE03C4F4E0D9}"/>
              </a:ext>
            </a:extLst>
          </p:cNvPr>
          <p:cNvSpPr txBox="1"/>
          <p:nvPr/>
        </p:nvSpPr>
        <p:spPr>
          <a:xfrm>
            <a:off x="8107680" y="6001626"/>
            <a:ext cx="3992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u="sng" dirty="0"/>
              <a:t>National Careers Service, 2019</a:t>
            </a:r>
            <a:r>
              <a:rPr lang="en-GB" b="1" u="sng" dirty="0"/>
              <a:t>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C1AB180-417E-FBC5-5D58-0441D33E26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0640" y="2616658"/>
            <a:ext cx="4439920" cy="3255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675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5A981189-9280-48E8-90AE-7F25E741B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2240" y="203200"/>
            <a:ext cx="8991600" cy="822608"/>
          </a:xfrm>
          <a:solidFill>
            <a:schemeClr val="accent1"/>
          </a:solidFill>
        </p:spPr>
        <p:txBody>
          <a:bodyPr rtlCol="0">
            <a:normAutofit/>
          </a:bodyPr>
          <a:lstStyle/>
          <a:p>
            <a:pPr rtl="0"/>
            <a:r>
              <a:rPr lang="en-GB" i="1" u="sng" dirty="0">
                <a:solidFill>
                  <a:schemeClr val="bg1"/>
                </a:solidFill>
              </a:rPr>
              <a:t>MY CURRENT PERSONAL </a:t>
            </a:r>
            <a:r>
              <a:rPr lang="en-GB" i="1" u="sng" dirty="0">
                <a:solidFill>
                  <a:srgbClr val="FF0000"/>
                </a:solidFill>
              </a:rPr>
              <a:t>STRENGTHS</a:t>
            </a:r>
            <a:r>
              <a:rPr lang="en-GB" i="1" u="sng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E9ED32E-028C-428E-97AF-168C8D6F92A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78765" y="1339533"/>
            <a:ext cx="8672195" cy="52136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Autofit/>
          </a:bodyPr>
          <a:lstStyle/>
          <a:p>
            <a:pPr rtl="0"/>
            <a:r>
              <a:rPr lang="en-GB" sz="2800" b="1" i="1" dirty="0"/>
              <a:t>EMPATHY AND COMPASSION: </a:t>
            </a:r>
            <a:r>
              <a:rPr lang="en-GB" sz="2800" dirty="0"/>
              <a:t>Understand and respond to patients’ needs, building trust, and improving care.</a:t>
            </a:r>
          </a:p>
          <a:p>
            <a:pPr rtl="0"/>
            <a:r>
              <a:rPr lang="en-GB" sz="2800" b="1" i="1" dirty="0"/>
              <a:t>STRONG COMMUNICATION SKILLS: </a:t>
            </a:r>
            <a:r>
              <a:rPr lang="en-GB" sz="2800" i="1" dirty="0"/>
              <a:t>Explain procedures clearly and collaborate effectively with healthcare teams.</a:t>
            </a:r>
          </a:p>
          <a:p>
            <a:pPr rtl="0"/>
            <a:r>
              <a:rPr lang="en-GB" sz="2800" b="1" i="1" dirty="0"/>
              <a:t>RESILIENCE AND ADAPTABILITY: </a:t>
            </a:r>
            <a:r>
              <a:rPr lang="en-GB" sz="2800" i="1" dirty="0"/>
              <a:t>Stay calm and effective during emergencies or high-pressure situations.</a:t>
            </a:r>
          </a:p>
          <a:p>
            <a:pPr rtl="0"/>
            <a:r>
              <a:rPr lang="en-GB" sz="2800" b="1" i="1" dirty="0"/>
              <a:t>COMMITMENT TO LEARNING: 	</a:t>
            </a:r>
            <a:r>
              <a:rPr lang="en-GB" sz="2800" i="1" dirty="0"/>
              <a:t>Continuously improving knowledge and skills through training and professional development.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1AE7C3F-DC50-2128-8488-39D79B5A92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72880" y="1339534"/>
            <a:ext cx="3119120" cy="5213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998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D8CD555-AB49-4CAE-998F-97A85F59A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1" y="2234610"/>
            <a:ext cx="5557520" cy="1395208"/>
          </a:xfrm>
          <a:solidFill>
            <a:schemeClr val="accent1">
              <a:lumMod val="60000"/>
              <a:lumOff val="40000"/>
            </a:schemeClr>
          </a:solidFill>
        </p:spPr>
        <p:txBody>
          <a:bodyPr rtlCol="0"/>
          <a:lstStyle/>
          <a:p>
            <a:pPr algn="ctr" rtl="0"/>
            <a:r>
              <a:rPr lang="en-GB" dirty="0"/>
              <a:t>MY CURRENT WEAKNESSSES</a:t>
            </a:r>
          </a:p>
        </p:txBody>
      </p:sp>
      <p:pic>
        <p:nvPicPr>
          <p:cNvPr id="10" name="Picture Placeholder 13">
            <a:extLst>
              <a:ext uri="{FF2B5EF4-FFF2-40B4-BE49-F238E27FC236}">
                <a16:creationId xmlns:a16="http://schemas.microsoft.com/office/drawing/2014/main" id="{CF497EBA-3F02-4AFE-A2E1-05410BF6A4C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6155542" y="363915"/>
            <a:ext cx="1319210" cy="1360611"/>
          </a:xfrm>
        </p:spPr>
      </p:pic>
      <p:pic>
        <p:nvPicPr>
          <p:cNvPr id="13" name="Picture Placeholder 12" descr="A person standing on a table&#10; ">
            <a:extLst>
              <a:ext uri="{FF2B5EF4-FFF2-40B4-BE49-F238E27FC236}">
                <a16:creationId xmlns:a16="http://schemas.microsoft.com/office/drawing/2014/main" id="{A4B6015D-7E4F-478A-B264-E70A90F082D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661" r="16661"/>
          <a:stretch/>
        </p:blipFill>
        <p:spPr>
          <a:xfrm>
            <a:off x="6151042" y="1975752"/>
            <a:ext cx="1272876" cy="1272876"/>
          </a:xfrm>
        </p:spPr>
      </p:pic>
      <p:pic>
        <p:nvPicPr>
          <p:cNvPr id="11" name="Picture Placeholder 13">
            <a:extLst>
              <a:ext uri="{FF2B5EF4-FFF2-40B4-BE49-F238E27FC236}">
                <a16:creationId xmlns:a16="http://schemas.microsoft.com/office/drawing/2014/main" id="{FD7B103C-B5B8-46F9-B225-3C5D1DF400E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2500" r="12500"/>
          <a:stretch/>
        </p:blipFill>
        <p:spPr>
          <a:xfrm>
            <a:off x="6206377" y="3400024"/>
            <a:ext cx="1217541" cy="1295400"/>
          </a:xfrm>
        </p:spPr>
      </p:pic>
      <p:pic>
        <p:nvPicPr>
          <p:cNvPr id="14" name="Picture Placeholder 13" descr="A group of people holding large clocks and signs&#10;&#10;AI-generated content may be incorrect.">
            <a:extLst>
              <a:ext uri="{FF2B5EF4-FFF2-40B4-BE49-F238E27FC236}">
                <a16:creationId xmlns:a16="http://schemas.microsoft.com/office/drawing/2014/main" id="{209100DE-E8B5-C0D1-928E-F14AEB21C564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3625" r="13625"/>
          <a:stretch>
            <a:fillRect/>
          </a:stretch>
        </p:blipFill>
        <p:spPr>
          <a:xfrm>
            <a:off x="6152720" y="4946650"/>
            <a:ext cx="1372868" cy="137287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DA0544-EE5B-4F87-01DC-E16393AFF9C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451540" y="651357"/>
            <a:ext cx="5228139" cy="731694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/>
              <a:t>NO CURRENT CLINICAL EXPERIENCES: </a:t>
            </a:r>
            <a:r>
              <a:rPr lang="en-GB" sz="1800" dirty="0"/>
              <a:t>Require further education specifically to nursing and placement to help build experience.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0C2F9C-5A0D-32BE-FF97-DDC168C14E0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487042" y="2158773"/>
            <a:ext cx="5045259" cy="731694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/>
              <a:t>OVERCRITICAL OF SELF: </a:t>
            </a:r>
            <a:r>
              <a:rPr lang="en-GB" sz="1800" dirty="0"/>
              <a:t>Sometimes focus too much on mistakes, affecting confidence.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1F60A0A-2774-4814-0EB5-F9A1B6686120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451540" y="3666190"/>
            <a:ext cx="4842059" cy="731694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/>
              <a:t>ANXIETY IN HIGH PRESSURE SITUATIONS: </a:t>
            </a:r>
            <a:r>
              <a:rPr lang="en-GB" sz="1800" dirty="0"/>
              <a:t>In unfamiliar situations I sometimes hesitate and require further help, which could lead to an impact on efficient care for patients.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2CEAB88-D620-1D16-E35D-9166977C7248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370261" y="5249443"/>
            <a:ext cx="4730299" cy="731694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/>
              <a:t>TIME MANAGEMENT SKILLS</a:t>
            </a:r>
            <a:r>
              <a:rPr lang="en-GB" sz="1800" dirty="0"/>
              <a:t>: Need to improve efficiency in prioritising tasks In a timely manner, this is vital during busy shifts.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3390B1C-B278-FA8D-4DD6-65AA25544914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b="8091"/>
          <a:stretch>
            <a:fillRect/>
          </a:stretch>
        </p:blipFill>
        <p:spPr>
          <a:xfrm>
            <a:off x="812799" y="4026966"/>
            <a:ext cx="4540049" cy="2444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798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73D75BE-E7AD-49A1-A453-D007D958A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320" y="289242"/>
            <a:ext cx="5501641" cy="1325563"/>
          </a:xfrm>
          <a:solidFill>
            <a:schemeClr val="accent1"/>
          </a:solidFill>
        </p:spPr>
        <p:txBody>
          <a:bodyPr rtlCol="0"/>
          <a:lstStyle/>
          <a:p>
            <a:pPr rtl="0"/>
            <a:r>
              <a:rPr lang="en-GB" u="sng" dirty="0"/>
              <a:t>Opportunities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805B0FD-9201-C0D2-897F-1EDC82B3D9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4640" y="4236085"/>
            <a:ext cx="3332480" cy="24993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8EE06F6-C50D-AE1D-0FA7-13FFD1D78690}"/>
              </a:ext>
            </a:extLst>
          </p:cNvPr>
          <p:cNvSpPr txBox="1"/>
          <p:nvPr/>
        </p:nvSpPr>
        <p:spPr>
          <a:xfrm>
            <a:off x="5862320" y="547577"/>
            <a:ext cx="5374640" cy="64633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IN THE UK HEALTH AND SOCIAL CARE SECTOR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D19E16D-09C1-AB19-D54F-94D94BF1F5BC}"/>
              </a:ext>
            </a:extLst>
          </p:cNvPr>
          <p:cNvSpPr txBox="1"/>
          <p:nvPr/>
        </p:nvSpPr>
        <p:spPr>
          <a:xfrm>
            <a:off x="0" y="1595021"/>
            <a:ext cx="78130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HIGH DEMAND for qualified nurses across NHS and private sectors.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Access to structured TRAINING PROGRAMMES (e.g. NHS PRECEPTORSHIPS). </a:t>
            </a:r>
            <a:r>
              <a:rPr lang="en-GB" sz="2400" i="1" dirty="0">
                <a:solidFill>
                  <a:schemeClr val="bg1"/>
                </a:solidFill>
              </a:rPr>
              <a:t>(RCN,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Availability of SPECIALISATION ROUTES (e.g. mental health, paediatrics, community care).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Funding and scholarships for nursing education (e.g. NHS learning support funds available). (</a:t>
            </a:r>
            <a:r>
              <a:rPr lang="en-GB" sz="2400" i="1" dirty="0">
                <a:solidFill>
                  <a:schemeClr val="bg1"/>
                </a:solidFill>
              </a:rPr>
              <a:t>NHS Business Services Authority, 2023)</a:t>
            </a:r>
          </a:p>
        </p:txBody>
      </p:sp>
    </p:spTree>
    <p:extLst>
      <p:ext uri="{BB962C8B-B14F-4D97-AF65-F5344CB8AC3E}">
        <p14:creationId xmlns:p14="http://schemas.microsoft.com/office/powerpoint/2010/main" val="9543338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DAB3A-9797-75DB-F613-A727D6767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1065" y="-678021"/>
            <a:ext cx="6272321" cy="1694180"/>
          </a:xfrm>
        </p:spPr>
        <p:txBody>
          <a:bodyPr/>
          <a:lstStyle/>
          <a:p>
            <a:r>
              <a:rPr lang="en-GB" i="1" u="sng" dirty="0"/>
              <a:t>Threats</a:t>
            </a:r>
          </a:p>
        </p:txBody>
      </p:sp>
      <p:sp>
        <p:nvSpPr>
          <p:cNvPr id="66" name="Text Placeholder 65">
            <a:extLst>
              <a:ext uri="{FF2B5EF4-FFF2-40B4-BE49-F238E27FC236}">
                <a16:creationId xmlns:a16="http://schemas.microsoft.com/office/drawing/2014/main" id="{1AEF3ED8-A75C-4318-877C-139C98C0007D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2770186" y="1044099"/>
            <a:ext cx="8413200" cy="5123180"/>
          </a:xfrm>
        </p:spPr>
        <p:txBody>
          <a:bodyPr rtlCol="0">
            <a:normAutofit/>
          </a:bodyPr>
          <a:lstStyle/>
          <a:p>
            <a:pPr rtl="0">
              <a:lnSpc>
                <a:spcPct val="100000"/>
              </a:lnSpc>
            </a:pPr>
            <a:r>
              <a:rPr lang="en-GB" b="1" i="1" dirty="0">
                <a:solidFill>
                  <a:srgbClr val="FF0000"/>
                </a:solidFill>
              </a:rPr>
              <a:t>Systemic work force pressures </a:t>
            </a:r>
            <a:r>
              <a:rPr lang="en-GB" dirty="0">
                <a:solidFill>
                  <a:schemeClr val="bg2">
                    <a:lumMod val="20000"/>
                    <a:lumOff val="80000"/>
                  </a:schemeClr>
                </a:solidFill>
              </a:rPr>
              <a:t>– High – stress environments and staff shortages risk burnout (</a:t>
            </a:r>
            <a:r>
              <a:rPr lang="en-GB" i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NHS, 2023</a:t>
            </a:r>
            <a:r>
              <a:rPr lang="en-GB" dirty="0">
                <a:solidFill>
                  <a:schemeClr val="bg2">
                    <a:lumMod val="20000"/>
                    <a:lumOff val="80000"/>
                  </a:schemeClr>
                </a:solidFill>
              </a:rPr>
              <a:t>).</a:t>
            </a:r>
          </a:p>
          <a:p>
            <a:pPr rtl="0">
              <a:lnSpc>
                <a:spcPct val="100000"/>
              </a:lnSpc>
            </a:pPr>
            <a:r>
              <a:rPr lang="en-GB" b="1" dirty="0">
                <a:solidFill>
                  <a:srgbClr val="FF0000"/>
                </a:solidFill>
              </a:rPr>
              <a:t>Intense Academic Rigour </a:t>
            </a:r>
            <a:r>
              <a:rPr lang="en-GB" dirty="0">
                <a:solidFill>
                  <a:schemeClr val="bg2">
                    <a:lumMod val="20000"/>
                    <a:lumOff val="80000"/>
                  </a:schemeClr>
                </a:solidFill>
              </a:rPr>
              <a:t>– Demanding degree program with high volume of theory and practice (</a:t>
            </a:r>
            <a:r>
              <a:rPr lang="en-GB" i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Health and Safety Executive</a:t>
            </a:r>
            <a:r>
              <a:rPr lang="en-GB" dirty="0">
                <a:solidFill>
                  <a:schemeClr val="bg2">
                    <a:lumMod val="20000"/>
                    <a:lumOff val="80000"/>
                  </a:schemeClr>
                </a:solidFill>
              </a:rPr>
              <a:t>).</a:t>
            </a:r>
          </a:p>
          <a:p>
            <a:pPr rtl="0">
              <a:lnSpc>
                <a:spcPct val="100000"/>
              </a:lnSpc>
            </a:pPr>
            <a:r>
              <a:rPr lang="en-GB" b="1" dirty="0">
                <a:solidFill>
                  <a:srgbClr val="FF0000"/>
                </a:solidFill>
              </a:rPr>
              <a:t>Financial Constraints </a:t>
            </a:r>
            <a:r>
              <a:rPr lang="en-GB" dirty="0">
                <a:solidFill>
                  <a:schemeClr val="bg2">
                    <a:lumMod val="20000"/>
                    <a:lumOff val="80000"/>
                  </a:schemeClr>
                </a:solidFill>
              </a:rPr>
              <a:t>– Cost of living during training, despite available support (</a:t>
            </a:r>
            <a:r>
              <a:rPr lang="en-GB" i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Nursing and Midwifery Council).</a:t>
            </a:r>
          </a:p>
          <a:p>
            <a:pPr rtl="0">
              <a:lnSpc>
                <a:spcPct val="100000"/>
              </a:lnSpc>
            </a:pPr>
            <a:r>
              <a:rPr lang="en-GB" b="1" dirty="0">
                <a:solidFill>
                  <a:srgbClr val="FF0000"/>
                </a:solidFill>
              </a:rPr>
              <a:t>High public and Regular scrutiny </a:t>
            </a:r>
            <a:r>
              <a:rPr lang="en-GB" dirty="0">
                <a:solidFill>
                  <a:schemeClr val="bg2">
                    <a:lumMod val="20000"/>
                    <a:lumOff val="80000"/>
                  </a:schemeClr>
                </a:solidFill>
              </a:rPr>
              <a:t>– Constant need to meet professional standards under pressure (Royal College of Nursing).</a:t>
            </a:r>
          </a:p>
          <a:p>
            <a:pPr rtl="0">
              <a:lnSpc>
                <a:spcPct val="100000"/>
              </a:lnSpc>
            </a:pPr>
            <a:r>
              <a:rPr lang="en-GB" b="1" dirty="0">
                <a:solidFill>
                  <a:srgbClr val="FF0000"/>
                </a:solidFill>
              </a:rPr>
              <a:t>Emotional and psychological strain </a:t>
            </a:r>
            <a:r>
              <a:rPr lang="en-GB" dirty="0">
                <a:solidFill>
                  <a:schemeClr val="bg2">
                    <a:lumMod val="20000"/>
                    <a:lumOff val="80000"/>
                  </a:schemeClr>
                </a:solidFill>
              </a:rPr>
              <a:t>– Exposure to patient suffering, ethical dilemmas and traumatic events can impact mental well – being.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0358F1-8226-71AA-0548-7DFEDA7371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437" y="169069"/>
            <a:ext cx="2143125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420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13F9A722-C416-4CA0-9E81-3AB439623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208" y="105482"/>
            <a:ext cx="9719552" cy="1591238"/>
          </a:xfrm>
          <a:solidFill>
            <a:schemeClr val="accent1"/>
          </a:solidFill>
        </p:spPr>
        <p:txBody>
          <a:bodyPr rtlCol="0">
            <a:noAutofit/>
          </a:bodyPr>
          <a:lstStyle/>
          <a:p>
            <a:pPr algn="ctr" rtl="0"/>
            <a:r>
              <a:rPr lang="en-GB" sz="4800" i="1" u="sng" dirty="0"/>
              <a:t>Leveraging strengths to overcome Weaknesses and Threats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FC2FA9-5C12-12E9-C6FA-54617AF90EBD}"/>
              </a:ext>
            </a:extLst>
          </p:cNvPr>
          <p:cNvSpPr txBox="1"/>
          <p:nvPr/>
        </p:nvSpPr>
        <p:spPr>
          <a:xfrm>
            <a:off x="111760" y="1859280"/>
            <a:ext cx="5679440" cy="5232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u="sng" dirty="0"/>
              <a:t>Strategy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57DD40-7526-023C-B415-402E9E70038A}"/>
              </a:ext>
            </a:extLst>
          </p:cNvPr>
          <p:cNvSpPr txBox="1"/>
          <p:nvPr/>
        </p:nvSpPr>
        <p:spPr>
          <a:xfrm>
            <a:off x="111760" y="2456795"/>
            <a:ext cx="5679440" cy="378565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Use strong communication to seek feedback and mentorship.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Apply resilience and teamwork to manage stress.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Engage in lifelong learning to adapt to changes.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Build professional networks.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3C913C-C636-0A41-9677-F2777C15C296}"/>
              </a:ext>
            </a:extLst>
          </p:cNvPr>
          <p:cNvSpPr txBox="1"/>
          <p:nvPr/>
        </p:nvSpPr>
        <p:spPr>
          <a:xfrm>
            <a:off x="6248400" y="1859280"/>
            <a:ext cx="5831840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u="sng" dirty="0"/>
              <a:t>Explanation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EAF810-E308-3A7B-AB88-9ECE0AEB3C29}"/>
              </a:ext>
            </a:extLst>
          </p:cNvPr>
          <p:cNvSpPr txBox="1"/>
          <p:nvPr/>
        </p:nvSpPr>
        <p:spPr>
          <a:xfrm>
            <a:off x="6248400" y="2456795"/>
            <a:ext cx="5831840" cy="4154984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Helps improve clinical confidence and skill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Collaborating with colleagues can reduce pressure and enhance care quality.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Continuous training will help me stay current with new technologies and practices.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Helps identify new opportunities and share coping strategies.</a:t>
            </a:r>
          </a:p>
        </p:txBody>
      </p:sp>
    </p:spTree>
    <p:extLst>
      <p:ext uri="{BB962C8B-B14F-4D97-AF65-F5344CB8AC3E}">
        <p14:creationId xmlns:p14="http://schemas.microsoft.com/office/powerpoint/2010/main" val="16846974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B58A585-52FA-4A45-B2D0-660EC2D22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4679" y="117120"/>
            <a:ext cx="7252505" cy="891250"/>
          </a:xfrm>
        </p:spPr>
        <p:txBody>
          <a:bodyPr rtlCol="0"/>
          <a:lstStyle/>
          <a:p>
            <a:pPr rtl="0"/>
            <a:r>
              <a:rPr lang="en-GB" sz="6000" i="1" u="sng" noProof="1">
                <a:solidFill>
                  <a:srgbClr val="FF0000"/>
                </a:solidFill>
              </a:rPr>
              <a:t>Conclusion</a:t>
            </a:r>
            <a:r>
              <a:rPr lang="en-GB" sz="6000" i="1" u="sng" noProof="1">
                <a:solidFill>
                  <a:srgbClr val="5DAAB0"/>
                </a:solidFill>
              </a:rPr>
              <a:t> Title </a:t>
            </a:r>
            <a:r>
              <a:rPr lang="en-GB" noProof="1">
                <a:solidFill>
                  <a:srgbClr val="5DAAB0"/>
                </a:solidFill>
              </a:rPr>
              <a:t>Here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12C5726-E6F1-6FA9-73F8-065A608442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2354" y="0"/>
            <a:ext cx="3869646" cy="685799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665F866-B5FF-B2EF-77DF-42485992AF9A}"/>
              </a:ext>
            </a:extLst>
          </p:cNvPr>
          <p:cNvSpPr txBox="1"/>
          <p:nvPr/>
        </p:nvSpPr>
        <p:spPr>
          <a:xfrm>
            <a:off x="81280" y="1727200"/>
            <a:ext cx="81584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My SWOT analysis highlights that I have strong interpersonal and learning skills that align with nursing values.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By addressing weaknesses and leveraging NHS opportunities, I can achieve my goal of becoming a competent, compassionate nurse.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Ongoing reflection and professional development are key to success in this sector.</a:t>
            </a:r>
          </a:p>
        </p:txBody>
      </p:sp>
    </p:spTree>
    <p:extLst>
      <p:ext uri="{BB962C8B-B14F-4D97-AF65-F5344CB8AC3E}">
        <p14:creationId xmlns:p14="http://schemas.microsoft.com/office/powerpoint/2010/main" val="3894467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BDE94B0-8EE6-5A9D-C200-422FB2870D73}"/>
              </a:ext>
            </a:extLst>
          </p:cNvPr>
          <p:cNvSpPr txBox="1"/>
          <p:nvPr/>
        </p:nvSpPr>
        <p:spPr>
          <a:xfrm>
            <a:off x="2377440" y="109835"/>
            <a:ext cx="6929120" cy="830997"/>
          </a:xfrm>
          <a:prstGeom prst="rect">
            <a:avLst/>
          </a:prstGeom>
          <a:solidFill>
            <a:srgbClr val="5DAAB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800" b="1" i="1" u="sng" dirty="0"/>
              <a:t>References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C42155-AF40-6B24-2705-5F061A873D8F}"/>
              </a:ext>
            </a:extLst>
          </p:cNvPr>
          <p:cNvSpPr txBox="1"/>
          <p:nvPr/>
        </p:nvSpPr>
        <p:spPr>
          <a:xfrm>
            <a:off x="147319" y="955794"/>
            <a:ext cx="11897361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CIPD (2025) </a:t>
            </a:r>
            <a:r>
              <a:rPr lang="en-GB" i="1" dirty="0"/>
              <a:t>SWOT Analysis. Available at: </a:t>
            </a:r>
            <a:r>
              <a:rPr lang="en-US" dirty="0"/>
              <a:t>Available at: </a:t>
            </a:r>
            <a:r>
              <a:rPr lang="en-US" u="sng" dirty="0">
                <a:hlinkClick r:id="rId2"/>
              </a:rPr>
              <a:t>https://www.cipd.org/uk/knowledge/factsheets/swot-analysis-factsheet//</a:t>
            </a:r>
            <a:r>
              <a:rPr lang="en-US" dirty="0"/>
              <a:t> (Accessed 10/11/2025).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Health and Safety Executive (2023). </a:t>
            </a:r>
            <a:r>
              <a:rPr lang="en-US" i="1" dirty="0"/>
              <a:t>Work-related stress, anxiety or depression statistics in Great Britain. </a:t>
            </a:r>
            <a:r>
              <a:rPr lang="en-US" dirty="0"/>
              <a:t>Available at: </a:t>
            </a:r>
            <a:r>
              <a:rPr lang="en-US" u="sng" dirty="0">
                <a:hlinkClick r:id="rId3"/>
              </a:rPr>
              <a:t>https://hse.gov.uk/statistics/causdis/stress.pdf//</a:t>
            </a:r>
            <a:r>
              <a:rPr lang="en-US" dirty="0"/>
              <a:t>. (Accessed 10/11/2025).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National Careers Service (2019). </a:t>
            </a:r>
            <a:r>
              <a:rPr lang="en-US" i="1" dirty="0"/>
              <a:t>Nurse.</a:t>
            </a:r>
            <a:r>
              <a:rPr lang="en-US" dirty="0"/>
              <a:t> Available at: </a:t>
            </a:r>
            <a:r>
              <a:rPr lang="en-US" u="sng" dirty="0">
                <a:hlinkClick r:id="rId4"/>
              </a:rPr>
              <a:t>https://nationalcareers.service.gov.uk/job-profiles/nurse//</a:t>
            </a:r>
            <a:r>
              <a:rPr lang="en-US" dirty="0"/>
              <a:t>. (Accessed 10/11/2025).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NHS business Services Authority (2024). </a:t>
            </a:r>
            <a:r>
              <a:rPr lang="en-US" i="1" dirty="0"/>
              <a:t>NHS Learning Support Fund. </a:t>
            </a:r>
            <a:r>
              <a:rPr lang="en-US" dirty="0"/>
              <a:t>Available at: </a:t>
            </a:r>
            <a:r>
              <a:rPr lang="en-US" u="sng" dirty="0">
                <a:hlinkClick r:id="rId5"/>
              </a:rPr>
              <a:t>https://www.nhsbsa.nhs.uk/nhs-learning-support-fund-isf//</a:t>
            </a:r>
            <a:r>
              <a:rPr lang="en-US" dirty="0"/>
              <a:t>. (Accessed 10/11/2025).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NHS England (2023). </a:t>
            </a:r>
            <a:r>
              <a:rPr lang="en-US" i="1" dirty="0"/>
              <a:t>NHS Long Term Workforce Plan. </a:t>
            </a:r>
            <a:r>
              <a:rPr lang="en-US" dirty="0"/>
              <a:t>Available at: </a:t>
            </a:r>
            <a:r>
              <a:rPr lang="en-US" u="sng" dirty="0">
                <a:hlinkClick r:id="rId6"/>
              </a:rPr>
              <a:t>https://www.England.nhs.uk/long-read/nhs-long-term-workforce-plan-2//</a:t>
            </a:r>
            <a:r>
              <a:rPr lang="en-US" dirty="0"/>
              <a:t>. (Accessed 10/11/2025).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Nursing and Midwifery council (2018). </a:t>
            </a:r>
            <a:r>
              <a:rPr lang="en-US" i="1" dirty="0"/>
              <a:t>Future nurse: Standards of proficiency for registered nurses. </a:t>
            </a:r>
            <a:r>
              <a:rPr lang="en-US" dirty="0"/>
              <a:t>Available at: </a:t>
            </a:r>
            <a:r>
              <a:rPr lang="en-US" i="1" u="sng" dirty="0">
                <a:hlinkClick r:id="rId7"/>
              </a:rPr>
              <a:t>https://www.nmc.org.uk/globalassets/sitedocuments/education-standards/future-nurse-proficiencies.pdf//</a:t>
            </a:r>
            <a:r>
              <a:rPr lang="en-US" i="1" dirty="0"/>
              <a:t>. (</a:t>
            </a:r>
            <a:r>
              <a:rPr lang="en-US" dirty="0"/>
              <a:t>Accessed 10/11/2025)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Royal College of Nursing (2023) </a:t>
            </a:r>
            <a:r>
              <a:rPr lang="en-US" i="1" dirty="0"/>
              <a:t>Financial support for nursing students. </a:t>
            </a:r>
            <a:r>
              <a:rPr lang="en-US" dirty="0"/>
              <a:t>Available at: </a:t>
            </a:r>
            <a:r>
              <a:rPr lang="en-US" u="sng" dirty="0">
                <a:hlinkClick r:id="rId8"/>
              </a:rPr>
              <a:t>Join the RCN | Membership | Royal College of Nursing</a:t>
            </a:r>
            <a:r>
              <a:rPr lang="en-US" dirty="0"/>
              <a:t>//. (Accessed 10/11/2025).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0336AF-B38F-C62A-8434-AB01FFFCB1BD}"/>
              </a:ext>
            </a:extLst>
          </p:cNvPr>
          <p:cNvSpPr txBox="1"/>
          <p:nvPr/>
        </p:nvSpPr>
        <p:spPr>
          <a:xfrm>
            <a:off x="3921760" y="18491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61410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SFT_ELT_Template01">
      <a:dk1>
        <a:srgbClr val="3F3F3F"/>
      </a:dk1>
      <a:lt1>
        <a:srgbClr val="FFFFFF"/>
      </a:lt1>
      <a:dk2>
        <a:srgbClr val="000000"/>
      </a:dk2>
      <a:lt2>
        <a:srgbClr val="A5A5A5"/>
      </a:lt2>
      <a:accent1>
        <a:srgbClr val="5DAAB0"/>
      </a:accent1>
      <a:accent2>
        <a:srgbClr val="DFE3E9"/>
      </a:accent2>
      <a:accent3>
        <a:srgbClr val="BBC3CD"/>
      </a:accent3>
      <a:accent4>
        <a:srgbClr val="484848"/>
      </a:accent4>
      <a:accent5>
        <a:srgbClr val="1F1F26"/>
      </a:accent5>
      <a:accent6>
        <a:srgbClr val="F2CAA2"/>
      </a:accent6>
      <a:hlink>
        <a:srgbClr val="00194C"/>
      </a:hlink>
      <a:folHlink>
        <a:srgbClr val="954F72"/>
      </a:folHlink>
    </a:clrScheme>
    <a:fontScheme name="MSFT_ELT_Template01">
      <a:majorFont>
        <a:latin typeface="Constanti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2571081_TF55702786" id="{573B8BA2-FA60-46CB-8E1F-DF4DDE1ABDA3}" vid="{57976AAC-9F7D-447F-A8E9-A3761C49418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Classic clean sophisticated presentation</Template>
  <TotalTime>915</TotalTime>
  <Words>923</Words>
  <Application>Microsoft Office PowerPoint</Application>
  <PresentationFormat>Widescreen</PresentationFormat>
  <Paragraphs>105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Constantia</vt:lpstr>
      <vt:lpstr>Office Theme</vt:lpstr>
      <vt:lpstr>A PERSONAL SWOT ANALYSIS – ADULT NURSE </vt:lpstr>
      <vt:lpstr>WHAT IS  A SWOT ANALYSIS?</vt:lpstr>
      <vt:lpstr>WHY A SWOT ANALYSIS IS HELPFUL?</vt:lpstr>
      <vt:lpstr>My Goal – Band 5 Registered Nurse</vt:lpstr>
      <vt:lpstr>MY CURRENT PERSONAL STRENGTHS </vt:lpstr>
      <vt:lpstr>MY CURRENT WEAKNESSSES</vt:lpstr>
      <vt:lpstr>Opportunities</vt:lpstr>
      <vt:lpstr>Threats</vt:lpstr>
      <vt:lpstr>Leveraging strengths to overcome Weaknesses and Threats</vt:lpstr>
      <vt:lpstr>Conclusion Title Here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Heena Khan (2419590)</dc:creator>
  <cp:lastModifiedBy>Heena Khan (2419590)</cp:lastModifiedBy>
  <cp:revision>3</cp:revision>
  <dcterms:created xsi:type="dcterms:W3CDTF">2025-11-10T11:30:40Z</dcterms:created>
  <dcterms:modified xsi:type="dcterms:W3CDTF">2025-11-11T11:23:07Z</dcterms:modified>
</cp:coreProperties>
</file>