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86" r:id="rId5"/>
    <p:sldId id="288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968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Wyn" userId="0f398195-eeca-48e7-b9c6-d2857eb53134" providerId="ADAL" clId="{28E345C1-198E-403C-9160-5882C7CB46ED}"/>
    <pc:docChg chg="modSld">
      <pc:chgData name="Bethan Wyn" userId="0f398195-eeca-48e7-b9c6-d2857eb53134" providerId="ADAL" clId="{28E345C1-198E-403C-9160-5882C7CB46ED}" dt="2025-05-27T10:15:41.275" v="32" actId="1076"/>
      <pc:docMkLst>
        <pc:docMk/>
      </pc:docMkLst>
      <pc:sldChg chg="addSp modSp mod">
        <pc:chgData name="Bethan Wyn" userId="0f398195-eeca-48e7-b9c6-d2857eb53134" providerId="ADAL" clId="{28E345C1-198E-403C-9160-5882C7CB46ED}" dt="2025-05-27T10:15:41.275" v="32" actId="1076"/>
        <pc:sldMkLst>
          <pc:docMk/>
          <pc:sldMk cId="147137944" sldId="286"/>
        </pc:sldMkLst>
        <pc:picChg chg="add mod">
          <ac:chgData name="Bethan Wyn" userId="0f398195-eeca-48e7-b9c6-d2857eb53134" providerId="ADAL" clId="{28E345C1-198E-403C-9160-5882C7CB46ED}" dt="2025-05-27T10:15:41.275" v="32" actId="1076"/>
          <ac:picMkLst>
            <pc:docMk/>
            <pc:sldMk cId="147137944" sldId="286"/>
            <ac:picMk id="5" creationId="{4A62A679-7C6D-B2C1-C00A-F234D57ABF89}"/>
          </ac:picMkLst>
        </pc:picChg>
      </pc:sldChg>
      <pc:sldChg chg="addSp modSp mod">
        <pc:chgData name="Bethan Wyn" userId="0f398195-eeca-48e7-b9c6-d2857eb53134" providerId="ADAL" clId="{28E345C1-198E-403C-9160-5882C7CB46ED}" dt="2025-05-27T10:15:22.101" v="30" actId="1076"/>
        <pc:sldMkLst>
          <pc:docMk/>
          <pc:sldMk cId="2853192718" sldId="288"/>
        </pc:sldMkLst>
        <pc:spChg chg="mod">
          <ac:chgData name="Bethan Wyn" userId="0f398195-eeca-48e7-b9c6-d2857eb53134" providerId="ADAL" clId="{28E345C1-198E-403C-9160-5882C7CB46ED}" dt="2025-05-27T10:13:25.245" v="23" actId="20577"/>
          <ac:spMkLst>
            <pc:docMk/>
            <pc:sldMk cId="2853192718" sldId="288"/>
            <ac:spMk id="2" creationId="{7D27588D-80E6-31BC-CCA1-01F7B7D95006}"/>
          </ac:spMkLst>
        </pc:spChg>
        <pc:picChg chg="add mod">
          <ac:chgData name="Bethan Wyn" userId="0f398195-eeca-48e7-b9c6-d2857eb53134" providerId="ADAL" clId="{28E345C1-198E-403C-9160-5882C7CB46ED}" dt="2025-05-27T10:15:22.101" v="30" actId="1076"/>
          <ac:picMkLst>
            <pc:docMk/>
            <pc:sldMk cId="2853192718" sldId="288"/>
            <ac:picMk id="7" creationId="{0AA0E8D1-ACEC-2AAA-5212-DA822223C184}"/>
          </ac:picMkLst>
        </pc:picChg>
      </pc:sldChg>
    </pc:docChg>
  </pc:docChgLst>
  <pc:docChgLst>
    <pc:chgData name="Bethan Wyn" userId="0f398195-eeca-48e7-b9c6-d2857eb53134" providerId="ADAL" clId="{CFF8D5F7-9ADA-488A-9BFD-85D633112A38}"/>
    <pc:docChg chg="modSld">
      <pc:chgData name="Bethan Wyn" userId="0f398195-eeca-48e7-b9c6-d2857eb53134" providerId="ADAL" clId="{CFF8D5F7-9ADA-488A-9BFD-85D633112A38}" dt="2025-07-09T10:46:22.811" v="1" actId="20577"/>
      <pc:docMkLst>
        <pc:docMk/>
      </pc:docMkLst>
      <pc:sldChg chg="modSp mod">
        <pc:chgData name="Bethan Wyn" userId="0f398195-eeca-48e7-b9c6-d2857eb53134" providerId="ADAL" clId="{CFF8D5F7-9ADA-488A-9BFD-85D633112A38}" dt="2025-07-09T10:46:22.811" v="1" actId="20577"/>
        <pc:sldMkLst>
          <pc:docMk/>
          <pc:sldMk cId="2853192718" sldId="288"/>
        </pc:sldMkLst>
        <pc:spChg chg="mod">
          <ac:chgData name="Bethan Wyn" userId="0f398195-eeca-48e7-b9c6-d2857eb53134" providerId="ADAL" clId="{CFF8D5F7-9ADA-488A-9BFD-85D633112A38}" dt="2025-07-09T10:46:22.811" v="1" actId="20577"/>
          <ac:spMkLst>
            <pc:docMk/>
            <pc:sldMk cId="2853192718" sldId="288"/>
            <ac:spMk id="2" creationId="{7D27588D-80E6-31BC-CCA1-01F7B7D95006}"/>
          </ac:spMkLst>
        </pc:spChg>
      </pc:sldChg>
    </pc:docChg>
  </pc:docChgLst>
  <pc:docChgLst>
    <pc:chgData name="Bethan Wyn" userId="0f398195-eeca-48e7-b9c6-d2857eb53134" providerId="ADAL" clId="{B9801FF4-4379-4150-ADE3-AADDF73358EB}"/>
    <pc:docChg chg="addSld delSld">
      <pc:chgData name="Bethan Wyn" userId="0f398195-eeca-48e7-b9c6-d2857eb53134" providerId="ADAL" clId="{B9801FF4-4379-4150-ADE3-AADDF73358EB}" dt="2025-04-08T12:39:47.362" v="1" actId="2696"/>
      <pc:docMkLst>
        <pc:docMk/>
      </pc:docMkLst>
      <pc:sldChg chg="new del">
        <pc:chgData name="Bethan Wyn" userId="0f398195-eeca-48e7-b9c6-d2857eb53134" providerId="ADAL" clId="{B9801FF4-4379-4150-ADE3-AADDF73358EB}" dt="2025-04-08T12:39:47.362" v="1" actId="2696"/>
        <pc:sldMkLst>
          <pc:docMk/>
          <pc:sldMk cId="900378260" sldId="289"/>
        </pc:sldMkLst>
      </pc:sldChg>
    </pc:docChg>
  </pc:docChgLst>
  <pc:docChgLst>
    <pc:chgData name="Bethan Wyn" userId="0f398195-eeca-48e7-b9c6-d2857eb53134" providerId="ADAL" clId="{12E0A03D-AE68-40BA-A1C7-EA30A1EF444F}"/>
    <pc:docChg chg="undo custSel addSld delSld modSld sldOrd">
      <pc:chgData name="Bethan Wyn" userId="0f398195-eeca-48e7-b9c6-d2857eb53134" providerId="ADAL" clId="{12E0A03D-AE68-40BA-A1C7-EA30A1EF444F}" dt="2024-09-10T10:08:25.628" v="215" actId="404"/>
      <pc:docMkLst>
        <pc:docMk/>
      </pc:docMkLst>
      <pc:sldChg chg="del">
        <pc:chgData name="Bethan Wyn" userId="0f398195-eeca-48e7-b9c6-d2857eb53134" providerId="ADAL" clId="{12E0A03D-AE68-40BA-A1C7-EA30A1EF444F}" dt="2024-09-10T09:46:31.936" v="43" actId="2696"/>
        <pc:sldMkLst>
          <pc:docMk/>
          <pc:sldMk cId="3408955283" sldId="256"/>
        </pc:sldMkLst>
      </pc:sldChg>
      <pc:sldChg chg="del">
        <pc:chgData name="Bethan Wyn" userId="0f398195-eeca-48e7-b9c6-d2857eb53134" providerId="ADAL" clId="{12E0A03D-AE68-40BA-A1C7-EA30A1EF444F}" dt="2024-09-10T09:46:18.496" v="38" actId="2696"/>
        <pc:sldMkLst>
          <pc:docMk/>
          <pc:sldMk cId="0" sldId="257"/>
        </pc:sldMkLst>
      </pc:sldChg>
      <pc:sldChg chg="del">
        <pc:chgData name="Bethan Wyn" userId="0f398195-eeca-48e7-b9c6-d2857eb53134" providerId="ADAL" clId="{12E0A03D-AE68-40BA-A1C7-EA30A1EF444F}" dt="2024-09-10T09:45:06.236" v="6" actId="2696"/>
        <pc:sldMkLst>
          <pc:docMk/>
          <pc:sldMk cId="590414800" sldId="258"/>
        </pc:sldMkLst>
      </pc:sldChg>
      <pc:sldChg chg="del">
        <pc:chgData name="Bethan Wyn" userId="0f398195-eeca-48e7-b9c6-d2857eb53134" providerId="ADAL" clId="{12E0A03D-AE68-40BA-A1C7-EA30A1EF444F}" dt="2024-09-10T09:45:12.225" v="9" actId="2696"/>
        <pc:sldMkLst>
          <pc:docMk/>
          <pc:sldMk cId="454788697" sldId="259"/>
        </pc:sldMkLst>
      </pc:sldChg>
      <pc:sldChg chg="del">
        <pc:chgData name="Bethan Wyn" userId="0f398195-eeca-48e7-b9c6-d2857eb53134" providerId="ADAL" clId="{12E0A03D-AE68-40BA-A1C7-EA30A1EF444F}" dt="2024-09-10T09:46:16.756" v="37" actId="2696"/>
        <pc:sldMkLst>
          <pc:docMk/>
          <pc:sldMk cId="0" sldId="261"/>
        </pc:sldMkLst>
      </pc:sldChg>
      <pc:sldChg chg="del">
        <pc:chgData name="Bethan Wyn" userId="0f398195-eeca-48e7-b9c6-d2857eb53134" providerId="ADAL" clId="{12E0A03D-AE68-40BA-A1C7-EA30A1EF444F}" dt="2024-09-10T09:46:25.126" v="41" actId="2696"/>
        <pc:sldMkLst>
          <pc:docMk/>
          <pc:sldMk cId="0" sldId="262"/>
        </pc:sldMkLst>
      </pc:sldChg>
      <pc:sldChg chg="del">
        <pc:chgData name="Bethan Wyn" userId="0f398195-eeca-48e7-b9c6-d2857eb53134" providerId="ADAL" clId="{12E0A03D-AE68-40BA-A1C7-EA30A1EF444F}" dt="2024-09-10T09:46:01.696" v="30" actId="2696"/>
        <pc:sldMkLst>
          <pc:docMk/>
          <pc:sldMk cId="0" sldId="263"/>
        </pc:sldMkLst>
      </pc:sldChg>
      <pc:sldChg chg="del">
        <pc:chgData name="Bethan Wyn" userId="0f398195-eeca-48e7-b9c6-d2857eb53134" providerId="ADAL" clId="{12E0A03D-AE68-40BA-A1C7-EA30A1EF444F}" dt="2024-09-10T09:46:03.136" v="31" actId="2696"/>
        <pc:sldMkLst>
          <pc:docMk/>
          <pc:sldMk cId="0" sldId="264"/>
        </pc:sldMkLst>
      </pc:sldChg>
      <pc:sldChg chg="del">
        <pc:chgData name="Bethan Wyn" userId="0f398195-eeca-48e7-b9c6-d2857eb53134" providerId="ADAL" clId="{12E0A03D-AE68-40BA-A1C7-EA30A1EF444F}" dt="2024-09-10T09:46:05.256" v="32" actId="2696"/>
        <pc:sldMkLst>
          <pc:docMk/>
          <pc:sldMk cId="0" sldId="266"/>
        </pc:sldMkLst>
      </pc:sldChg>
      <pc:sldChg chg="del">
        <pc:chgData name="Bethan Wyn" userId="0f398195-eeca-48e7-b9c6-d2857eb53134" providerId="ADAL" clId="{12E0A03D-AE68-40BA-A1C7-EA30A1EF444F}" dt="2024-09-10T09:45:36.706" v="18" actId="2696"/>
        <pc:sldMkLst>
          <pc:docMk/>
          <pc:sldMk cId="0" sldId="268"/>
        </pc:sldMkLst>
      </pc:sldChg>
      <pc:sldChg chg="del">
        <pc:chgData name="Bethan Wyn" userId="0f398195-eeca-48e7-b9c6-d2857eb53134" providerId="ADAL" clId="{12E0A03D-AE68-40BA-A1C7-EA30A1EF444F}" dt="2024-09-10T09:45:52.866" v="26" actId="2696"/>
        <pc:sldMkLst>
          <pc:docMk/>
          <pc:sldMk cId="0" sldId="269"/>
        </pc:sldMkLst>
      </pc:sldChg>
      <pc:sldChg chg="del">
        <pc:chgData name="Bethan Wyn" userId="0f398195-eeca-48e7-b9c6-d2857eb53134" providerId="ADAL" clId="{12E0A03D-AE68-40BA-A1C7-EA30A1EF444F}" dt="2024-09-10T09:45:34.366" v="17" actId="2696"/>
        <pc:sldMkLst>
          <pc:docMk/>
          <pc:sldMk cId="2964262439" sldId="270"/>
        </pc:sldMkLst>
      </pc:sldChg>
      <pc:sldChg chg="del">
        <pc:chgData name="Bethan Wyn" userId="0f398195-eeca-48e7-b9c6-d2857eb53134" providerId="ADAL" clId="{12E0A03D-AE68-40BA-A1C7-EA30A1EF444F}" dt="2024-09-10T09:45:45.236" v="22" actId="2696"/>
        <pc:sldMkLst>
          <pc:docMk/>
          <pc:sldMk cId="0" sldId="271"/>
        </pc:sldMkLst>
      </pc:sldChg>
      <pc:sldChg chg="del">
        <pc:chgData name="Bethan Wyn" userId="0f398195-eeca-48e7-b9c6-d2857eb53134" providerId="ADAL" clId="{12E0A03D-AE68-40BA-A1C7-EA30A1EF444F}" dt="2024-09-10T09:45:57.416" v="28" actId="2696"/>
        <pc:sldMkLst>
          <pc:docMk/>
          <pc:sldMk cId="0" sldId="273"/>
        </pc:sldMkLst>
      </pc:sldChg>
      <pc:sldChg chg="del">
        <pc:chgData name="Bethan Wyn" userId="0f398195-eeca-48e7-b9c6-d2857eb53134" providerId="ADAL" clId="{12E0A03D-AE68-40BA-A1C7-EA30A1EF444F}" dt="2024-09-10T09:46:00.011" v="29" actId="2696"/>
        <pc:sldMkLst>
          <pc:docMk/>
          <pc:sldMk cId="0" sldId="274"/>
        </pc:sldMkLst>
      </pc:sldChg>
      <pc:sldChg chg="del">
        <pc:chgData name="Bethan Wyn" userId="0f398195-eeca-48e7-b9c6-d2857eb53134" providerId="ADAL" clId="{12E0A03D-AE68-40BA-A1C7-EA30A1EF444F}" dt="2024-09-10T09:45:14.096" v="10" actId="2696"/>
        <pc:sldMkLst>
          <pc:docMk/>
          <pc:sldMk cId="4149116228" sldId="276"/>
        </pc:sldMkLst>
      </pc:sldChg>
      <pc:sldChg chg="del">
        <pc:chgData name="Bethan Wyn" userId="0f398195-eeca-48e7-b9c6-d2857eb53134" providerId="ADAL" clId="{12E0A03D-AE68-40BA-A1C7-EA30A1EF444F}" dt="2024-09-10T09:46:12.336" v="35" actId="2696"/>
        <pc:sldMkLst>
          <pc:docMk/>
          <pc:sldMk cId="0" sldId="277"/>
        </pc:sldMkLst>
      </pc:sldChg>
      <pc:sldChg chg="del">
        <pc:chgData name="Bethan Wyn" userId="0f398195-eeca-48e7-b9c6-d2857eb53134" providerId="ADAL" clId="{12E0A03D-AE68-40BA-A1C7-EA30A1EF444F}" dt="2024-09-10T09:45:46.916" v="23" actId="2696"/>
        <pc:sldMkLst>
          <pc:docMk/>
          <pc:sldMk cId="0" sldId="278"/>
        </pc:sldMkLst>
      </pc:sldChg>
      <pc:sldChg chg="del">
        <pc:chgData name="Bethan Wyn" userId="0f398195-eeca-48e7-b9c6-d2857eb53134" providerId="ADAL" clId="{12E0A03D-AE68-40BA-A1C7-EA30A1EF444F}" dt="2024-09-10T09:46:20.886" v="39" actId="2696"/>
        <pc:sldMkLst>
          <pc:docMk/>
          <pc:sldMk cId="1744391932" sldId="279"/>
        </pc:sldMkLst>
      </pc:sldChg>
      <pc:sldChg chg="del">
        <pc:chgData name="Bethan Wyn" userId="0f398195-eeca-48e7-b9c6-d2857eb53134" providerId="ADAL" clId="{12E0A03D-AE68-40BA-A1C7-EA30A1EF444F}" dt="2024-09-10T09:46:09.766" v="34" actId="2696"/>
        <pc:sldMkLst>
          <pc:docMk/>
          <pc:sldMk cId="0" sldId="280"/>
        </pc:sldMkLst>
      </pc:sldChg>
      <pc:sldChg chg="del">
        <pc:chgData name="Bethan Wyn" userId="0f398195-eeca-48e7-b9c6-d2857eb53134" providerId="ADAL" clId="{12E0A03D-AE68-40BA-A1C7-EA30A1EF444F}" dt="2024-09-10T09:45:10.096" v="8" actId="2696"/>
        <pc:sldMkLst>
          <pc:docMk/>
          <pc:sldMk cId="2072414524" sldId="281"/>
        </pc:sldMkLst>
      </pc:sldChg>
      <pc:sldChg chg="del">
        <pc:chgData name="Bethan Wyn" userId="0f398195-eeca-48e7-b9c6-d2857eb53134" providerId="ADAL" clId="{12E0A03D-AE68-40BA-A1C7-EA30A1EF444F}" dt="2024-09-10T09:46:14.646" v="36" actId="2696"/>
        <pc:sldMkLst>
          <pc:docMk/>
          <pc:sldMk cId="0" sldId="285"/>
        </pc:sldMkLst>
      </pc:sldChg>
      <pc:sldChg chg="addSp delSp modSp mod ord">
        <pc:chgData name="Bethan Wyn" userId="0f398195-eeca-48e7-b9c6-d2857eb53134" providerId="ADAL" clId="{12E0A03D-AE68-40BA-A1C7-EA30A1EF444F}" dt="2024-09-10T10:05:50.148" v="180" actId="1076"/>
        <pc:sldMkLst>
          <pc:docMk/>
          <pc:sldMk cId="147137944" sldId="286"/>
        </pc:sldMkLst>
      </pc:sldChg>
      <pc:sldChg chg="del">
        <pc:chgData name="Bethan Wyn" userId="0f398195-eeca-48e7-b9c6-d2857eb53134" providerId="ADAL" clId="{12E0A03D-AE68-40BA-A1C7-EA30A1EF444F}" dt="2024-09-10T09:57:16.476" v="103" actId="2696"/>
        <pc:sldMkLst>
          <pc:docMk/>
          <pc:sldMk cId="2434443508" sldId="287"/>
        </pc:sldMkLst>
      </pc:sldChg>
      <pc:sldChg chg="del">
        <pc:chgData name="Bethan Wyn" userId="0f398195-eeca-48e7-b9c6-d2857eb53134" providerId="ADAL" clId="{12E0A03D-AE68-40BA-A1C7-EA30A1EF444F}" dt="2024-09-10T09:45:07.906" v="7" actId="2696"/>
        <pc:sldMkLst>
          <pc:docMk/>
          <pc:sldMk cId="3217541006" sldId="287"/>
        </pc:sldMkLst>
      </pc:sldChg>
      <pc:sldChg chg="addSp modSp add mod">
        <pc:chgData name="Bethan Wyn" userId="0f398195-eeca-48e7-b9c6-d2857eb53134" providerId="ADAL" clId="{12E0A03D-AE68-40BA-A1C7-EA30A1EF444F}" dt="2024-09-10T10:08:25.628" v="215" actId="404"/>
        <pc:sldMkLst>
          <pc:docMk/>
          <pc:sldMk cId="2853192718" sldId="288"/>
        </pc:sldMkLst>
      </pc:sldChg>
      <pc:sldChg chg="del">
        <pc:chgData name="Bethan Wyn" userId="0f398195-eeca-48e7-b9c6-d2857eb53134" providerId="ADAL" clId="{12E0A03D-AE68-40BA-A1C7-EA30A1EF444F}" dt="2024-09-10T09:45:17.576" v="12" actId="2696"/>
        <pc:sldMkLst>
          <pc:docMk/>
          <pc:sldMk cId="3304236393" sldId="288"/>
        </pc:sldMkLst>
      </pc:sldChg>
      <pc:sldChg chg="del">
        <pc:chgData name="Bethan Wyn" userId="0f398195-eeca-48e7-b9c6-d2857eb53134" providerId="ADAL" clId="{12E0A03D-AE68-40BA-A1C7-EA30A1EF444F}" dt="2024-09-10T09:45:27.276" v="14" actId="2696"/>
        <pc:sldMkLst>
          <pc:docMk/>
          <pc:sldMk cId="2130923242" sldId="289"/>
        </pc:sldMkLst>
      </pc:sldChg>
      <pc:sldChg chg="del">
        <pc:chgData name="Bethan Wyn" userId="0f398195-eeca-48e7-b9c6-d2857eb53134" providerId="ADAL" clId="{12E0A03D-AE68-40BA-A1C7-EA30A1EF444F}" dt="2024-09-10T09:45:04.390" v="5" actId="2696"/>
        <pc:sldMkLst>
          <pc:docMk/>
          <pc:sldMk cId="2652316125" sldId="290"/>
        </pc:sldMkLst>
      </pc:sldChg>
      <pc:sldChg chg="del">
        <pc:chgData name="Bethan Wyn" userId="0f398195-eeca-48e7-b9c6-d2857eb53134" providerId="ADAL" clId="{12E0A03D-AE68-40BA-A1C7-EA30A1EF444F}" dt="2024-09-10T09:44:51.856" v="4" actId="2696"/>
        <pc:sldMkLst>
          <pc:docMk/>
          <pc:sldMk cId="2373256766" sldId="291"/>
        </pc:sldMkLst>
      </pc:sldChg>
      <pc:sldChg chg="del">
        <pc:chgData name="Bethan Wyn" userId="0f398195-eeca-48e7-b9c6-d2857eb53134" providerId="ADAL" clId="{12E0A03D-AE68-40BA-A1C7-EA30A1EF444F}" dt="2024-09-10T09:45:15.786" v="11" actId="2696"/>
        <pc:sldMkLst>
          <pc:docMk/>
          <pc:sldMk cId="1883116775" sldId="292"/>
        </pc:sldMkLst>
      </pc:sldChg>
      <pc:sldChg chg="del">
        <pc:chgData name="Bethan Wyn" userId="0f398195-eeca-48e7-b9c6-d2857eb53134" providerId="ADAL" clId="{12E0A03D-AE68-40BA-A1C7-EA30A1EF444F}" dt="2024-09-10T09:45:38.766" v="19" actId="2696"/>
        <pc:sldMkLst>
          <pc:docMk/>
          <pc:sldMk cId="4240561697" sldId="294"/>
        </pc:sldMkLst>
      </pc:sldChg>
      <pc:sldChg chg="del">
        <pc:chgData name="Bethan Wyn" userId="0f398195-eeca-48e7-b9c6-d2857eb53134" providerId="ADAL" clId="{12E0A03D-AE68-40BA-A1C7-EA30A1EF444F}" dt="2024-09-10T09:45:41.596" v="20" actId="2696"/>
        <pc:sldMkLst>
          <pc:docMk/>
          <pc:sldMk cId="3819390339" sldId="295"/>
        </pc:sldMkLst>
      </pc:sldChg>
      <pc:sldChg chg="del">
        <pc:chgData name="Bethan Wyn" userId="0f398195-eeca-48e7-b9c6-d2857eb53134" providerId="ADAL" clId="{12E0A03D-AE68-40BA-A1C7-EA30A1EF444F}" dt="2024-09-10T09:45:43.456" v="21" actId="2696"/>
        <pc:sldMkLst>
          <pc:docMk/>
          <pc:sldMk cId="1417390030" sldId="296"/>
        </pc:sldMkLst>
      </pc:sldChg>
      <pc:sldChg chg="del">
        <pc:chgData name="Bethan Wyn" userId="0f398195-eeca-48e7-b9c6-d2857eb53134" providerId="ADAL" clId="{12E0A03D-AE68-40BA-A1C7-EA30A1EF444F}" dt="2024-09-10T09:45:48.746" v="24" actId="2696"/>
        <pc:sldMkLst>
          <pc:docMk/>
          <pc:sldMk cId="2006214125" sldId="297"/>
        </pc:sldMkLst>
      </pc:sldChg>
      <pc:sldChg chg="del">
        <pc:chgData name="Bethan Wyn" userId="0f398195-eeca-48e7-b9c6-d2857eb53134" providerId="ADAL" clId="{12E0A03D-AE68-40BA-A1C7-EA30A1EF444F}" dt="2024-09-10T09:45:50.816" v="25" actId="2696"/>
        <pc:sldMkLst>
          <pc:docMk/>
          <pc:sldMk cId="3851409085" sldId="298"/>
        </pc:sldMkLst>
      </pc:sldChg>
      <pc:sldChg chg="del">
        <pc:chgData name="Bethan Wyn" userId="0f398195-eeca-48e7-b9c6-d2857eb53134" providerId="ADAL" clId="{12E0A03D-AE68-40BA-A1C7-EA30A1EF444F}" dt="2024-09-10T09:46:07.156" v="33" actId="2696"/>
        <pc:sldMkLst>
          <pc:docMk/>
          <pc:sldMk cId="1146683503" sldId="299"/>
        </pc:sldMkLst>
      </pc:sldChg>
      <pc:sldChg chg="del">
        <pc:chgData name="Bethan Wyn" userId="0f398195-eeca-48e7-b9c6-d2857eb53134" providerId="ADAL" clId="{12E0A03D-AE68-40BA-A1C7-EA30A1EF444F}" dt="2024-09-10T09:46:22.926" v="40" actId="2696"/>
        <pc:sldMkLst>
          <pc:docMk/>
          <pc:sldMk cId="2982728951" sldId="300"/>
        </pc:sldMkLst>
      </pc:sldChg>
      <pc:sldChg chg="del">
        <pc:chgData name="Bethan Wyn" userId="0f398195-eeca-48e7-b9c6-d2857eb53134" providerId="ADAL" clId="{12E0A03D-AE68-40BA-A1C7-EA30A1EF444F}" dt="2024-09-10T09:46:26.946" v="42" actId="2696"/>
        <pc:sldMkLst>
          <pc:docMk/>
          <pc:sldMk cId="1336107711" sldId="301"/>
        </pc:sldMkLst>
      </pc:sldChg>
      <pc:sldChg chg="del">
        <pc:chgData name="Bethan Wyn" userId="0f398195-eeca-48e7-b9c6-d2857eb53134" providerId="ADAL" clId="{12E0A03D-AE68-40BA-A1C7-EA30A1EF444F}" dt="2024-09-10T09:45:30.036" v="15" actId="2696"/>
        <pc:sldMkLst>
          <pc:docMk/>
          <pc:sldMk cId="3566503433" sldId="302"/>
        </pc:sldMkLst>
      </pc:sldChg>
      <pc:sldChg chg="del">
        <pc:chgData name="Bethan Wyn" userId="0f398195-eeca-48e7-b9c6-d2857eb53134" providerId="ADAL" clId="{12E0A03D-AE68-40BA-A1C7-EA30A1EF444F}" dt="2024-09-10T09:45:32.366" v="16" actId="2696"/>
        <pc:sldMkLst>
          <pc:docMk/>
          <pc:sldMk cId="1391100521" sldId="303"/>
        </pc:sldMkLst>
      </pc:sldChg>
      <pc:sldChg chg="del">
        <pc:chgData name="Bethan Wyn" userId="0f398195-eeca-48e7-b9c6-d2857eb53134" providerId="ADAL" clId="{12E0A03D-AE68-40BA-A1C7-EA30A1EF444F}" dt="2024-09-10T09:45:19.671" v="13" actId="2696"/>
        <pc:sldMkLst>
          <pc:docMk/>
          <pc:sldMk cId="541700031" sldId="304"/>
        </pc:sldMkLst>
      </pc:sldChg>
      <pc:sldChg chg="del">
        <pc:chgData name="Bethan Wyn" userId="0f398195-eeca-48e7-b9c6-d2857eb53134" providerId="ADAL" clId="{12E0A03D-AE68-40BA-A1C7-EA30A1EF444F}" dt="2024-09-10T09:45:55.306" v="27" actId="2696"/>
        <pc:sldMkLst>
          <pc:docMk/>
          <pc:sldMk cId="3739292571" sldId="305"/>
        </pc:sldMkLst>
      </pc:sldChg>
    </pc:docChg>
  </pc:docChgLst>
  <pc:docChgLst>
    <pc:chgData name="Bethan Wyn" userId="0f398195-eeca-48e7-b9c6-d2857eb53134" providerId="ADAL" clId="{32FF8123-103E-4A81-AC50-FFA9AC5F944F}"/>
    <pc:docChg chg="custSel modSld">
      <pc:chgData name="Bethan Wyn" userId="0f398195-eeca-48e7-b9c6-d2857eb53134" providerId="ADAL" clId="{32FF8123-103E-4A81-AC50-FFA9AC5F944F}" dt="2025-08-06T13:33:23.355" v="101" actId="20577"/>
      <pc:docMkLst>
        <pc:docMk/>
      </pc:docMkLst>
      <pc:sldChg chg="modSp mod">
        <pc:chgData name="Bethan Wyn" userId="0f398195-eeca-48e7-b9c6-d2857eb53134" providerId="ADAL" clId="{32FF8123-103E-4A81-AC50-FFA9AC5F944F}" dt="2025-08-06T13:33:23.355" v="101" actId="20577"/>
        <pc:sldMkLst>
          <pc:docMk/>
          <pc:sldMk cId="147137944" sldId="286"/>
        </pc:sldMkLst>
        <pc:spChg chg="mod">
          <ac:chgData name="Bethan Wyn" userId="0f398195-eeca-48e7-b9c6-d2857eb53134" providerId="ADAL" clId="{32FF8123-103E-4A81-AC50-FFA9AC5F944F}" dt="2025-08-06T13:32:12.373" v="56" actId="14100"/>
          <ac:spMkLst>
            <pc:docMk/>
            <pc:sldMk cId="147137944" sldId="286"/>
            <ac:spMk id="2" creationId="{7D27588D-80E6-31BC-CCA1-01F7B7D95006}"/>
          </ac:spMkLst>
        </pc:spChg>
        <pc:spChg chg="mod">
          <ac:chgData name="Bethan Wyn" userId="0f398195-eeca-48e7-b9c6-d2857eb53134" providerId="ADAL" clId="{32FF8123-103E-4A81-AC50-FFA9AC5F944F}" dt="2025-08-06T13:33:23.355" v="101" actId="20577"/>
          <ac:spMkLst>
            <pc:docMk/>
            <pc:sldMk cId="147137944" sldId="286"/>
            <ac:spMk id="13" creationId="{35058DE7-2264-92F5-FF8D-D5FC463AB0F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36A7D2-6874-4F7D-B1F2-AED9CC3138A2}" type="datetimeFigureOut">
              <a:rPr lang="cy-GB" smtClean="0"/>
              <a:t>06/08/2025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CD972-14D6-4B8F-8E08-227F79348C4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7407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9855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140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iaithgymraeg@pcydds.ac.uk" TargetMode="External"/><Relationship Id="rId5" Type="http://schemas.openxmlformats.org/officeDocument/2006/relationships/image" Target="../media/image4.png"/><Relationship Id="rId4" Type="http://schemas.openxmlformats.org/officeDocument/2006/relationships/hyperlink" Target="mailto:iaithgymraeg@pcyd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ydrindoddewisant@colegcymraeg.ac.uk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Llun 5" descr="Llun yn cynnwys patrwm, pwyth, picsel&#10;&#10;Wedi cynhyrchu’r disgrifiad yn awtomatig">
            <a:extLst>
              <a:ext uri="{FF2B5EF4-FFF2-40B4-BE49-F238E27FC236}">
                <a16:creationId xmlns:a16="http://schemas.microsoft.com/office/drawing/2014/main" id="{A5B87818-5C5E-0FA7-E458-861C6D1FB9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030" y="4416972"/>
            <a:ext cx="1217008" cy="1217008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4E87B2BD-DF14-7DC3-251F-665086883F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2528664" cy="252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sp>
        <p:nvSpPr>
          <p:cNvPr id="13" name="Blwch Testun 12">
            <a:extLst>
              <a:ext uri="{FF2B5EF4-FFF2-40B4-BE49-F238E27FC236}">
                <a16:creationId xmlns:a16="http://schemas.microsoft.com/office/drawing/2014/main" id="{35058DE7-2264-92F5-FF8D-D5FC463AB0F6}"/>
              </a:ext>
            </a:extLst>
          </p:cNvPr>
          <p:cNvSpPr txBox="1"/>
          <p:nvPr/>
        </p:nvSpPr>
        <p:spPr>
          <a:xfrm>
            <a:off x="209165" y="279021"/>
            <a:ext cx="4359708" cy="5688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 Gymraeg yn y Brifysgol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Eich Hawliau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dirty="0"/>
              <a:t>Mae gennych chi hawl gyfreithiol i dderbyn gwasanaethau yn y Gymraeg. Mae’r hawliau yma wedi cael eu creu o ganlyniad ‘Safonau’r Gymraeg’ sydd wedi’u gosod ar y Brifysgol.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Defnyddiwch eich hawliau – gofynnwch am y Gymraeg!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Tiwtor personol sy’n siarad Cymraeg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Gwasanaeth cwnsela yn Gymraeg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Cyflwyno gwaith ysgrifenedig yn Gymraeg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Cyfarfodydd yn Gymraeg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Cais am gymorth ariannol yn Gymraeg</a:t>
            </a:r>
          </a:p>
          <a:p>
            <a:pPr marL="34290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Llety gyda siaradwyr Cymraeg eraill 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Ffurflenni yn Gymraeg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Llythyrau yn Gymraeg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Tystysgrifau yn Gymraeg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u="sng" kern="100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iaithgymraeg@pcydds.ac.uk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cy-GB" sz="2000" dirty="0"/>
          </a:p>
        </p:txBody>
      </p:sp>
      <p:pic>
        <p:nvPicPr>
          <p:cNvPr id="15" name="Llun 14">
            <a:extLst>
              <a:ext uri="{FF2B5EF4-FFF2-40B4-BE49-F238E27FC236}">
                <a16:creationId xmlns:a16="http://schemas.microsoft.com/office/drawing/2014/main" id="{6A2C192E-C12C-FF53-B462-95E9CF9E4B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422" y="5926438"/>
            <a:ext cx="1440160" cy="624069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7D27588D-80E6-31BC-CCA1-01F7B7D95006}"/>
              </a:ext>
            </a:extLst>
          </p:cNvPr>
          <p:cNvSpPr txBox="1"/>
          <p:nvPr/>
        </p:nvSpPr>
        <p:spPr>
          <a:xfrm>
            <a:off x="4770038" y="199101"/>
            <a:ext cx="4301599" cy="5990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 Welsh Language at UWTSD</a:t>
            </a:r>
            <a:endParaRPr lang="cy-GB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Your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Rights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You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have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legal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right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to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receive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services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Welsh.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These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rights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have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been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created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as a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result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of ‘Welsh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Language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Standards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’ </a:t>
            </a:r>
            <a:r>
              <a:rPr lang="cy-GB" sz="1600" kern="1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introduced</a:t>
            </a:r>
            <a:r>
              <a:rPr lang="cy-GB" sz="16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 to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the University.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Use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your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rights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-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ask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about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the Welsh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language</a:t>
            </a: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!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Personal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tutor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who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speaks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Counseling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service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Submit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written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work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Meetings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Application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for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financial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support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Forms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Letters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•"/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Certificates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•"/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Accommodation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with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other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speakers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600" u="sng" kern="100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iaithgymraeg@pcydds.ac.uk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cy-GB" sz="1600" dirty="0"/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7F170DC4-B34E-A69E-1E34-A7FE4C7734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55578" y="5926438"/>
            <a:ext cx="1791513" cy="703768"/>
          </a:xfrm>
          <a:prstGeom prst="rect">
            <a:avLst/>
          </a:prstGeom>
        </p:spPr>
      </p:pic>
      <p:pic>
        <p:nvPicPr>
          <p:cNvPr id="5" name="Llun 4" descr="Llun yn cynnwys gwaith graffig, bedyddfaen, cylch, logo&#10;&#10;Gall cynnwys a gynhyrchwyd gan AI fod yn anghywir.">
            <a:extLst>
              <a:ext uri="{FF2B5EF4-FFF2-40B4-BE49-F238E27FC236}">
                <a16:creationId xmlns:a16="http://schemas.microsoft.com/office/drawing/2014/main" id="{4A62A679-7C6D-B2C1-C00A-F234D57ABF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0756" y="74150"/>
            <a:ext cx="599282" cy="75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37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4E87B2BD-DF14-7DC3-251F-665086883F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2528664" cy="252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sp>
        <p:nvSpPr>
          <p:cNvPr id="13" name="Blwch Testun 12">
            <a:extLst>
              <a:ext uri="{FF2B5EF4-FFF2-40B4-BE49-F238E27FC236}">
                <a16:creationId xmlns:a16="http://schemas.microsoft.com/office/drawing/2014/main" id="{35058DE7-2264-92F5-FF8D-D5FC463AB0F6}"/>
              </a:ext>
            </a:extLst>
          </p:cNvPr>
          <p:cNvSpPr txBox="1"/>
          <p:nvPr/>
        </p:nvSpPr>
        <p:spPr>
          <a:xfrm>
            <a:off x="280955" y="124368"/>
            <a:ext cx="4540757" cy="6046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Cefnogaeth Iaith Gymraeg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Manteisiwch ar y cyfleoedd i astudio drwy gyfrwng y Gymraeg neu’n ddwyieithog yn y Drindod Dewi Sant yn ogystal â’r cyfleoedd i fod yn rhan o’n cymuned Gymraeg gyfeillgar a chynhwysol.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y-GB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Cangen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y Coleg Cymraeg Cenedlaethol (CCC)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Ysgoloriaethau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am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astudio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yn y Gymraeg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Brifysgol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a’r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CCC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Tystysgrif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Iaith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Gwersi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Cymraeg –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Lefel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Mynediad</a:t>
            </a:r>
            <a:endParaRPr lang="en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Cyfleoedd Gyrfa a Phrofiad Gwaith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Llyfrgell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Adnoddau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Cymraeg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Cymorth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Dysgu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cyfrwng Cymraeg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Cwnsela yn y Gymraeg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en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Digwyddiadau</a:t>
            </a:r>
            <a:r>
              <a:rPr lang="en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Cymraeg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u="sng" kern="100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ydrindoddewisant@colegcymraeg.ac.uk</a:t>
            </a:r>
            <a:endParaRPr lang="cy-GB" sz="14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cy-GB" sz="2000" dirty="0"/>
          </a:p>
        </p:txBody>
      </p:sp>
      <p:pic>
        <p:nvPicPr>
          <p:cNvPr id="15" name="Llun 14">
            <a:extLst>
              <a:ext uri="{FF2B5EF4-FFF2-40B4-BE49-F238E27FC236}">
                <a16:creationId xmlns:a16="http://schemas.microsoft.com/office/drawing/2014/main" id="{6A2C192E-C12C-FF53-B462-95E9CF9E4B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422" y="5926438"/>
            <a:ext cx="1440160" cy="624069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7D27588D-80E6-31BC-CCA1-01F7B7D95006}"/>
              </a:ext>
            </a:extLst>
          </p:cNvPr>
          <p:cNvSpPr txBox="1"/>
          <p:nvPr/>
        </p:nvSpPr>
        <p:spPr>
          <a:xfrm>
            <a:off x="4938208" y="124368"/>
            <a:ext cx="4243080" cy="59832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b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Welsh Language </a:t>
            </a:r>
            <a:r>
              <a:rPr lang="cy-GB" sz="1600" b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Support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Take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advantage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of the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opportunities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to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study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through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the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medium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of Welsh or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bilingually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at </a:t>
            </a:r>
            <a:r>
              <a:rPr lang="cy-GB" sz="16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UWTSD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as well as the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opportunities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to be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part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of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our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friendly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inclusive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community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Coleg Cymraeg Cenedlaethol (CCC)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branch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Scholarships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for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studying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from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the University and the CCC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Tystysgrif </a:t>
            </a:r>
            <a:r>
              <a:rPr lang="cy-GB" sz="1600" kern="10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Sgiliau Iaith 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(Welsh Language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Ceritificate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Welsh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lessons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-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Entry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Level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Welsh Language Resource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Library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Welsh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medium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Learning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Support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Counseling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Welsh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Welsh Language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Events</a:t>
            </a:r>
            <a:endParaRPr lang="cy-GB" sz="16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685800" algn="l"/>
              </a:tabLst>
            </a:pP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Career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Opportunities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cy-GB" sz="16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Work</a:t>
            </a:r>
            <a:r>
              <a:rPr lang="cy-GB" sz="16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Experience</a:t>
            </a: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cy-GB" sz="1400" u="sng" kern="100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ydrindoddewisant@colegcymraeg.ac.uk</a:t>
            </a:r>
            <a:endParaRPr lang="cy-GB" sz="14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cy-GB" sz="1600" dirty="0"/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7F170DC4-B34E-A69E-1E34-A7FE4C7734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655578" y="5926438"/>
            <a:ext cx="1791513" cy="703768"/>
          </a:xfrm>
          <a:prstGeom prst="rect">
            <a:avLst/>
          </a:prstGeom>
        </p:spPr>
      </p:pic>
      <p:pic>
        <p:nvPicPr>
          <p:cNvPr id="6" name="Llun 5" descr="Llun yn cynnwys patrwm, sgwâr, picsel&#10;&#10;Wedi cynhyrchu’r disgrifiad yn awtomatig">
            <a:extLst>
              <a:ext uri="{FF2B5EF4-FFF2-40B4-BE49-F238E27FC236}">
                <a16:creationId xmlns:a16="http://schemas.microsoft.com/office/drawing/2014/main" id="{BEC7CEB4-FA21-7F2B-8E4E-A9C43E2742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789" y="4444349"/>
            <a:ext cx="1209622" cy="1209622"/>
          </a:xfrm>
          <a:prstGeom prst="rect">
            <a:avLst/>
          </a:prstGeom>
        </p:spPr>
      </p:pic>
      <p:pic>
        <p:nvPicPr>
          <p:cNvPr id="7" name="Llun 6" descr="Llun yn cynnwys gwaith graffig, bedyddfaen, cylch, logo&#10;&#10;Gall cynnwys a gynhyrchwyd gan AI fod yn anghywir.">
            <a:extLst>
              <a:ext uri="{FF2B5EF4-FFF2-40B4-BE49-F238E27FC236}">
                <a16:creationId xmlns:a16="http://schemas.microsoft.com/office/drawing/2014/main" id="{0AA0E8D1-ACEC-2AAA-5212-DA822223C18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359" y="124368"/>
            <a:ext cx="599282" cy="75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1927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6bfc89a-06a0-41d6-ae50-6ff65b36cb8b">
      <UserInfo>
        <DisplayName/>
        <AccountId xsi:nil="true"/>
        <AccountType/>
      </UserInfo>
    </SharedWithUsers>
    <MediaLengthInSeconds xmlns="d63763ae-d69a-4f28-b007-4eaba4a07a8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E450935A8C7D4E950F571ADA136B5D" ma:contentTypeVersion="11" ma:contentTypeDescription="Create a new document." ma:contentTypeScope="" ma:versionID="17f7856a0b0747278ca3b3f34b10bc5f">
  <xsd:schema xmlns:xsd="http://www.w3.org/2001/XMLSchema" xmlns:xs="http://www.w3.org/2001/XMLSchema" xmlns:p="http://schemas.microsoft.com/office/2006/metadata/properties" xmlns:ns2="d63763ae-d69a-4f28-b007-4eaba4a07a87" xmlns:ns3="16bfc89a-06a0-41d6-ae50-6ff65b36cb8b" targetNamespace="http://schemas.microsoft.com/office/2006/metadata/properties" ma:root="true" ma:fieldsID="386999532e7b1c586e32654d3afe08ae" ns2:_="" ns3:_="">
    <xsd:import namespace="d63763ae-d69a-4f28-b007-4eaba4a07a8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3763ae-d69a-4f28-b007-4eaba4a07a8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84501A-BA36-4355-9D41-8006978ADF23}">
  <ds:schemaRefs>
    <ds:schemaRef ds:uri="19514574-b5d9-49eb-9678-28308461b4ba"/>
    <ds:schemaRef ds:uri="20fbe08c-6fbd-4c59-a5f6-b89c1d814a9d"/>
    <ds:schemaRef ds:uri="4f627824-a7cf-4e54-9661-934e5f85792b"/>
    <ds:schemaRef ds:uri="ab629fb7-b760-48bc-a248-6668b08226fd"/>
    <ds:schemaRef ds:uri="e921c9f9-ce97-4ff6-9597-e632a948314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d64f6461-7655-47a8-9fd4-83cb14892b8d"/>
  </ds:schemaRefs>
</ds:datastoreItem>
</file>

<file path=customXml/itemProps2.xml><?xml version="1.0" encoding="utf-8"?>
<ds:datastoreItem xmlns:ds="http://schemas.openxmlformats.org/officeDocument/2006/customXml" ds:itemID="{F54C55B1-9B2D-4379-94CB-006CA8291FF1}"/>
</file>

<file path=customXml/itemProps3.xml><?xml version="1.0" encoding="utf-8"?>
<ds:datastoreItem xmlns:ds="http://schemas.openxmlformats.org/officeDocument/2006/customXml" ds:itemID="{FFBE6BB1-856D-4E41-868C-8E5C7EDD498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364</Words>
  <Application>Microsoft Office PowerPoint</Application>
  <PresentationFormat>Sioe Ar-sgrin (4:3)</PresentationFormat>
  <Paragraphs>56</Paragraphs>
  <Slides>2</Slides>
  <Notes>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</vt:i4>
      </vt:variant>
    </vt:vector>
  </HeadingPairs>
  <TitlesOfParts>
    <vt:vector size="7" baseType="lpstr">
      <vt:lpstr>DengXian</vt:lpstr>
      <vt:lpstr>Myriad Pro</vt:lpstr>
      <vt:lpstr>Arial</vt:lpstr>
      <vt:lpstr>Calibri</vt:lpstr>
      <vt:lpstr>20140311PresentationUWTSDTemplate</vt:lpstr>
      <vt:lpstr>Cyflwyniad PowerPoint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Cyfoethogi profiad cyfrwng Cymraeg y myfyrwyr</dc:title>
  <dc:creator>Bethan Davies</dc:creator>
  <cp:lastModifiedBy>Bethan Wyn</cp:lastModifiedBy>
  <cp:revision>2</cp:revision>
  <dcterms:modified xsi:type="dcterms:W3CDTF">2025-08-06T13:33:32Z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0x010100DAE450935A8C7D4E950F571ADA136B5D</vt:lpwstr>
  </property>
  <property fmtid="{D5CDD505-2E9C-101B-9397-08002B2CF9AE}" pid="3" name="MediaServiceImageTags">
    <vt:lpwstr/>
  </property>
  <property fmtid="{D5CDD505-2E9C-101B-9397-08002B2CF9AE}" pid="4" name="Order">
    <vt:r8>42000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_SourceUrl">
    <vt:lpwstr/>
  </property>
  <property fmtid="{D5CDD505-2E9C-101B-9397-08002B2CF9AE}" pid="8" name="_SharedFileIndex">
    <vt:lpwstr/>
  </property>
  <property fmtid="{D5CDD505-2E9C-101B-9397-08002B2CF9AE}" pid="9" name="ComplianceAssetId">
    <vt:lpwstr/>
  </property>
  <property fmtid="{D5CDD505-2E9C-101B-9397-08002B2CF9AE}" pid="10" name="TemplateUrl">
    <vt:lpwstr/>
  </property>
  <property fmtid="{D5CDD505-2E9C-101B-9397-08002B2CF9AE}" pid="11" name="_ExtendedDescription">
    <vt:lpwstr/>
  </property>
  <property fmtid="{D5CDD505-2E9C-101B-9397-08002B2CF9AE}" pid="12" name="TriggerFlowInfo">
    <vt:lpwstr/>
  </property>
</Properties>
</file>