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92" r:id="rId5"/>
  </p:sldMasterIdLst>
  <p:sldIdLst>
    <p:sldId id="281" r:id="rId6"/>
    <p:sldId id="299" r:id="rId7"/>
    <p:sldId id="265" r:id="rId8"/>
    <p:sldId id="291" r:id="rId9"/>
    <p:sldId id="272" r:id="rId10"/>
    <p:sldId id="295" r:id="rId11"/>
    <p:sldId id="285" r:id="rId12"/>
    <p:sldId id="284" r:id="rId13"/>
    <p:sldId id="270" r:id="rId14"/>
    <p:sldId id="273" r:id="rId15"/>
    <p:sldId id="274" r:id="rId16"/>
    <p:sldId id="266" r:id="rId17"/>
    <p:sldId id="282" r:id="rId18"/>
    <p:sldId id="283" r:id="rId19"/>
    <p:sldId id="277" r:id="rId20"/>
    <p:sldId id="286" r:id="rId21"/>
    <p:sldId id="287" r:id="rId22"/>
    <p:sldId id="288" r:id="rId23"/>
    <p:sldId id="289" r:id="rId24"/>
    <p:sldId id="256" r:id="rId25"/>
    <p:sldId id="261" r:id="rId26"/>
    <p:sldId id="260" r:id="rId27"/>
    <p:sldId id="257" r:id="rId28"/>
    <p:sldId id="264" r:id="rId29"/>
    <p:sldId id="258" r:id="rId30"/>
    <p:sldId id="275" r:id="rId31"/>
    <p:sldId id="263" r:id="rId32"/>
    <p:sldId id="276" r:id="rId33"/>
    <p:sldId id="259" r:id="rId34"/>
    <p:sldId id="290" r:id="rId35"/>
    <p:sldId id="292" r:id="rId36"/>
    <p:sldId id="293" r:id="rId37"/>
    <p:sldId id="296" r:id="rId38"/>
    <p:sldId id="267"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1C96864-9950-426F-84FC-2F059B946B3D}" v="31" dt="2022-01-07T21:43:35.36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73" autoAdjust="0"/>
    <p:restoredTop sz="94660"/>
  </p:normalViewPr>
  <p:slideViewPr>
    <p:cSldViewPr snapToGrid="0">
      <p:cViewPr varScale="1">
        <p:scale>
          <a:sx n="115" d="100"/>
          <a:sy n="115" d="100"/>
        </p:scale>
        <p:origin x="43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theme" Target="theme/theme1.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tableStyles" Target="tableStyles.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20" Type="http://schemas.openxmlformats.org/officeDocument/2006/relationships/slide" Target="slides/slide15.xml"/><Relationship Id="rId4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raham Harvey" userId="3e2f3163-db7c-437a-869d-f6260930fa1c" providerId="ADAL" clId="{61C96864-9950-426F-84FC-2F059B946B3D}"/>
    <pc:docChg chg="undo redo custSel addSld delSld modSld">
      <pc:chgData name="Graham Harvey" userId="3e2f3163-db7c-437a-869d-f6260930fa1c" providerId="ADAL" clId="{61C96864-9950-426F-84FC-2F059B946B3D}" dt="2022-01-07T21:45:56.393" v="2002" actId="1076"/>
      <pc:docMkLst>
        <pc:docMk/>
      </pc:docMkLst>
      <pc:sldChg chg="modSp mod">
        <pc:chgData name="Graham Harvey" userId="3e2f3163-db7c-437a-869d-f6260930fa1c" providerId="ADAL" clId="{61C96864-9950-426F-84FC-2F059B946B3D}" dt="2022-01-07T21:45:56.393" v="2002" actId="1076"/>
        <pc:sldMkLst>
          <pc:docMk/>
          <pc:sldMk cId="4066610686" sldId="267"/>
        </pc:sldMkLst>
        <pc:spChg chg="mod">
          <ac:chgData name="Graham Harvey" userId="3e2f3163-db7c-437a-869d-f6260930fa1c" providerId="ADAL" clId="{61C96864-9950-426F-84FC-2F059B946B3D}" dt="2022-01-07T21:45:03.406" v="1991" actId="207"/>
          <ac:spMkLst>
            <pc:docMk/>
            <pc:sldMk cId="4066610686" sldId="267"/>
            <ac:spMk id="5" creationId="{00000000-0000-0000-0000-000000000000}"/>
          </ac:spMkLst>
        </pc:spChg>
        <pc:spChg chg="mod">
          <ac:chgData name="Graham Harvey" userId="3e2f3163-db7c-437a-869d-f6260930fa1c" providerId="ADAL" clId="{61C96864-9950-426F-84FC-2F059B946B3D}" dt="2022-01-07T21:45:56.393" v="2002" actId="1076"/>
          <ac:spMkLst>
            <pc:docMk/>
            <pc:sldMk cId="4066610686" sldId="267"/>
            <ac:spMk id="6" creationId="{00000000-0000-0000-0000-000000000000}"/>
          </ac:spMkLst>
        </pc:spChg>
      </pc:sldChg>
      <pc:sldChg chg="modSp mod">
        <pc:chgData name="Graham Harvey" userId="3e2f3163-db7c-437a-869d-f6260930fa1c" providerId="ADAL" clId="{61C96864-9950-426F-84FC-2F059B946B3D}" dt="2022-01-07T20:15:54.737" v="576" actId="27636"/>
        <pc:sldMkLst>
          <pc:docMk/>
          <pc:sldMk cId="165766505" sldId="270"/>
        </pc:sldMkLst>
        <pc:spChg chg="mod">
          <ac:chgData name="Graham Harvey" userId="3e2f3163-db7c-437a-869d-f6260930fa1c" providerId="ADAL" clId="{61C96864-9950-426F-84FC-2F059B946B3D}" dt="2022-01-07T20:15:54.737" v="576" actId="27636"/>
          <ac:spMkLst>
            <pc:docMk/>
            <pc:sldMk cId="165766505" sldId="270"/>
            <ac:spMk id="6" creationId="{00000000-0000-0000-0000-000000000000}"/>
          </ac:spMkLst>
        </pc:spChg>
      </pc:sldChg>
      <pc:sldChg chg="delSp">
        <pc:chgData name="Graham Harvey" userId="3e2f3163-db7c-437a-869d-f6260930fa1c" providerId="ADAL" clId="{61C96864-9950-426F-84FC-2F059B946B3D}" dt="2022-01-07T21:43:09.483" v="1974"/>
        <pc:sldMkLst>
          <pc:docMk/>
          <pc:sldMk cId="697427887" sldId="281"/>
        </pc:sldMkLst>
        <pc:picChg chg="del">
          <ac:chgData name="Graham Harvey" userId="3e2f3163-db7c-437a-869d-f6260930fa1c" providerId="ADAL" clId="{61C96864-9950-426F-84FC-2F059B946B3D}" dt="2022-01-07T21:43:09.483" v="1974"/>
          <ac:picMkLst>
            <pc:docMk/>
            <pc:sldMk cId="697427887" sldId="281"/>
            <ac:picMk id="4" creationId="{40125623-8147-4643-9BF6-2A5949A68F30}"/>
          </ac:picMkLst>
        </pc:picChg>
      </pc:sldChg>
      <pc:sldChg chg="addSp delSp modSp mod">
        <pc:chgData name="Graham Harvey" userId="3e2f3163-db7c-437a-869d-f6260930fa1c" providerId="ADAL" clId="{61C96864-9950-426F-84FC-2F059B946B3D}" dt="2022-01-07T21:28:02.794" v="1954" actId="20577"/>
        <pc:sldMkLst>
          <pc:docMk/>
          <pc:sldMk cId="3290625489" sldId="292"/>
        </pc:sldMkLst>
        <pc:spChg chg="mod">
          <ac:chgData name="Graham Harvey" userId="3e2f3163-db7c-437a-869d-f6260930fa1c" providerId="ADAL" clId="{61C96864-9950-426F-84FC-2F059B946B3D}" dt="2022-01-07T21:28:02.794" v="1954" actId="20577"/>
          <ac:spMkLst>
            <pc:docMk/>
            <pc:sldMk cId="3290625489" sldId="292"/>
            <ac:spMk id="2" creationId="{F5AAF2C2-F531-4AF4-9800-1E9F8B81F856}"/>
          </ac:spMkLst>
        </pc:spChg>
        <pc:spChg chg="add del mod">
          <ac:chgData name="Graham Harvey" userId="3e2f3163-db7c-437a-869d-f6260930fa1c" providerId="ADAL" clId="{61C96864-9950-426F-84FC-2F059B946B3D}" dt="2022-01-07T20:57:14.274" v="1003" actId="478"/>
          <ac:spMkLst>
            <pc:docMk/>
            <pc:sldMk cId="3290625489" sldId="292"/>
            <ac:spMk id="6" creationId="{C2ADD12F-0089-4EE7-87EC-ECBFDEC49063}"/>
          </ac:spMkLst>
        </pc:spChg>
        <pc:spChg chg="add mod">
          <ac:chgData name="Graham Harvey" userId="3e2f3163-db7c-437a-869d-f6260930fa1c" providerId="ADAL" clId="{61C96864-9950-426F-84FC-2F059B946B3D}" dt="2022-01-07T20:57:25.724" v="1005" actId="1076"/>
          <ac:spMkLst>
            <pc:docMk/>
            <pc:sldMk cId="3290625489" sldId="292"/>
            <ac:spMk id="8" creationId="{30661AB0-C501-4643-9709-E9CC0F53B645}"/>
          </ac:spMkLst>
        </pc:spChg>
        <pc:spChg chg="add del">
          <ac:chgData name="Graham Harvey" userId="3e2f3163-db7c-437a-869d-f6260930fa1c" providerId="ADAL" clId="{61C96864-9950-426F-84FC-2F059B946B3D}" dt="2022-01-07T20:54:45.988" v="982" actId="22"/>
          <ac:spMkLst>
            <pc:docMk/>
            <pc:sldMk cId="3290625489" sldId="292"/>
            <ac:spMk id="10" creationId="{32485435-8004-4F48-AC00-1188E5A0E297}"/>
          </ac:spMkLst>
        </pc:spChg>
        <pc:spChg chg="add mod">
          <ac:chgData name="Graham Harvey" userId="3e2f3163-db7c-437a-869d-f6260930fa1c" providerId="ADAL" clId="{61C96864-9950-426F-84FC-2F059B946B3D}" dt="2022-01-07T20:57:30.201" v="1006" actId="1076"/>
          <ac:spMkLst>
            <pc:docMk/>
            <pc:sldMk cId="3290625489" sldId="292"/>
            <ac:spMk id="12" creationId="{148DFEE8-EA09-4FE6-BAB3-952CC1DD678B}"/>
          </ac:spMkLst>
        </pc:spChg>
        <pc:spChg chg="add mod">
          <ac:chgData name="Graham Harvey" userId="3e2f3163-db7c-437a-869d-f6260930fa1c" providerId="ADAL" clId="{61C96864-9950-426F-84FC-2F059B946B3D}" dt="2022-01-07T20:57:55.201" v="1009" actId="1076"/>
          <ac:spMkLst>
            <pc:docMk/>
            <pc:sldMk cId="3290625489" sldId="292"/>
            <ac:spMk id="14" creationId="{0BA735BE-6BBB-4581-B6A9-591E53F4E55A}"/>
          </ac:spMkLst>
        </pc:spChg>
        <pc:spChg chg="add mod">
          <ac:chgData name="Graham Harvey" userId="3e2f3163-db7c-437a-869d-f6260930fa1c" providerId="ADAL" clId="{61C96864-9950-426F-84FC-2F059B946B3D}" dt="2022-01-07T20:57:59.003" v="1010" actId="1076"/>
          <ac:spMkLst>
            <pc:docMk/>
            <pc:sldMk cId="3290625489" sldId="292"/>
            <ac:spMk id="16" creationId="{0761C5A2-E1FC-4D4D-9582-1E0D117A07D2}"/>
          </ac:spMkLst>
        </pc:spChg>
        <pc:spChg chg="add mod">
          <ac:chgData name="Graham Harvey" userId="3e2f3163-db7c-437a-869d-f6260930fa1c" providerId="ADAL" clId="{61C96864-9950-426F-84FC-2F059B946B3D}" dt="2022-01-07T20:58:11.455" v="1011" actId="1076"/>
          <ac:spMkLst>
            <pc:docMk/>
            <pc:sldMk cId="3290625489" sldId="292"/>
            <ac:spMk id="18" creationId="{8297225F-C1B3-4190-9C2F-CA43315EF7DC}"/>
          </ac:spMkLst>
        </pc:spChg>
        <pc:spChg chg="add mod">
          <ac:chgData name="Graham Harvey" userId="3e2f3163-db7c-437a-869d-f6260930fa1c" providerId="ADAL" clId="{61C96864-9950-426F-84FC-2F059B946B3D}" dt="2022-01-07T21:22:55.417" v="1845" actId="1076"/>
          <ac:spMkLst>
            <pc:docMk/>
            <pc:sldMk cId="3290625489" sldId="292"/>
            <ac:spMk id="20" creationId="{96EE4777-0163-44A1-87F1-384AD04F19B6}"/>
          </ac:spMkLst>
        </pc:spChg>
        <pc:spChg chg="add mod">
          <ac:chgData name="Graham Harvey" userId="3e2f3163-db7c-437a-869d-f6260930fa1c" providerId="ADAL" clId="{61C96864-9950-426F-84FC-2F059B946B3D}" dt="2022-01-07T21:23:00.383" v="1846" actId="1076"/>
          <ac:spMkLst>
            <pc:docMk/>
            <pc:sldMk cId="3290625489" sldId="292"/>
            <ac:spMk id="22" creationId="{419AA89A-A0E1-4222-8082-6F88A6A646E7}"/>
          </ac:spMkLst>
        </pc:spChg>
        <pc:spChg chg="add mod">
          <ac:chgData name="Graham Harvey" userId="3e2f3163-db7c-437a-869d-f6260930fa1c" providerId="ADAL" clId="{61C96864-9950-426F-84FC-2F059B946B3D}" dt="2022-01-07T21:27:40.927" v="1949" actId="1076"/>
          <ac:spMkLst>
            <pc:docMk/>
            <pc:sldMk cId="3290625489" sldId="292"/>
            <ac:spMk id="23" creationId="{5AF52DBE-BB76-422C-ABC6-4CBBE4801311}"/>
          </ac:spMkLst>
        </pc:spChg>
        <pc:spChg chg="add del mod">
          <ac:chgData name="Graham Harvey" userId="3e2f3163-db7c-437a-869d-f6260930fa1c" providerId="ADAL" clId="{61C96864-9950-426F-84FC-2F059B946B3D}" dt="2022-01-07T21:19:20.690" v="1776" actId="11529"/>
          <ac:spMkLst>
            <pc:docMk/>
            <pc:sldMk cId="3290625489" sldId="292"/>
            <ac:spMk id="24" creationId="{AE1C5D0F-15B4-4BFB-854E-86B47C88C163}"/>
          </ac:spMkLst>
        </pc:spChg>
        <pc:spChg chg="add mod">
          <ac:chgData name="Graham Harvey" userId="3e2f3163-db7c-437a-869d-f6260930fa1c" providerId="ADAL" clId="{61C96864-9950-426F-84FC-2F059B946B3D}" dt="2022-01-07T21:27:35.308" v="1948" actId="1076"/>
          <ac:spMkLst>
            <pc:docMk/>
            <pc:sldMk cId="3290625489" sldId="292"/>
            <ac:spMk id="25" creationId="{DCE6DFEA-5BB5-48E5-887F-F8B4A9F70917}"/>
          </ac:spMkLst>
        </pc:spChg>
        <pc:spChg chg="add mod">
          <ac:chgData name="Graham Harvey" userId="3e2f3163-db7c-437a-869d-f6260930fa1c" providerId="ADAL" clId="{61C96864-9950-426F-84FC-2F059B946B3D}" dt="2022-01-07T21:26:52.152" v="1944" actId="1076"/>
          <ac:spMkLst>
            <pc:docMk/>
            <pc:sldMk cId="3290625489" sldId="292"/>
            <ac:spMk id="26" creationId="{9B2278CD-4167-4EFC-9284-0DE473ED6949}"/>
          </ac:spMkLst>
        </pc:spChg>
        <pc:spChg chg="add mod">
          <ac:chgData name="Graham Harvey" userId="3e2f3163-db7c-437a-869d-f6260930fa1c" providerId="ADAL" clId="{61C96864-9950-426F-84FC-2F059B946B3D}" dt="2022-01-07T21:26:43.941" v="1943" actId="1076"/>
          <ac:spMkLst>
            <pc:docMk/>
            <pc:sldMk cId="3290625489" sldId="292"/>
            <ac:spMk id="28" creationId="{BDE868B1-FF4B-4E17-B656-148097F62283}"/>
          </ac:spMkLst>
        </pc:spChg>
        <pc:picChg chg="mod ord modCrop">
          <ac:chgData name="Graham Harvey" userId="3e2f3163-db7c-437a-869d-f6260930fa1c" providerId="ADAL" clId="{61C96864-9950-426F-84FC-2F059B946B3D}" dt="2022-01-07T21:27:19.501" v="1947" actId="167"/>
          <ac:picMkLst>
            <pc:docMk/>
            <pc:sldMk cId="3290625489" sldId="292"/>
            <ac:picMk id="4" creationId="{C8694908-F7FA-4864-8B0C-CD4F1D631C88}"/>
          </ac:picMkLst>
        </pc:picChg>
        <pc:picChg chg="add mod modCrop">
          <ac:chgData name="Graham Harvey" userId="3e2f3163-db7c-437a-869d-f6260930fa1c" providerId="ADAL" clId="{61C96864-9950-426F-84FC-2F059B946B3D}" dt="2022-01-07T21:23:05.513" v="1847" actId="1076"/>
          <ac:picMkLst>
            <pc:docMk/>
            <pc:sldMk cId="3290625489" sldId="292"/>
            <ac:picMk id="19" creationId="{F6CEA4A5-C1BA-44FE-8F3E-E78033924A76}"/>
          </ac:picMkLst>
        </pc:picChg>
      </pc:sldChg>
      <pc:sldChg chg="addSp delSp modSp mod setBg">
        <pc:chgData name="Graham Harvey" userId="3e2f3163-db7c-437a-869d-f6260930fa1c" providerId="ADAL" clId="{61C96864-9950-426F-84FC-2F059B946B3D}" dt="2022-01-07T20:33:09.246" v="965" actId="122"/>
        <pc:sldMkLst>
          <pc:docMk/>
          <pc:sldMk cId="3728551221" sldId="295"/>
        </pc:sldMkLst>
        <pc:spChg chg="mod">
          <ac:chgData name="Graham Harvey" userId="3e2f3163-db7c-437a-869d-f6260930fa1c" providerId="ADAL" clId="{61C96864-9950-426F-84FC-2F059B946B3D}" dt="2022-01-07T20:31:03.216" v="943" actId="1076"/>
          <ac:spMkLst>
            <pc:docMk/>
            <pc:sldMk cId="3728551221" sldId="295"/>
            <ac:spMk id="2" creationId="{FF954AE9-56E3-491F-8C9E-E510C9C86910}"/>
          </ac:spMkLst>
        </pc:spChg>
        <pc:spChg chg="mod">
          <ac:chgData name="Graham Harvey" userId="3e2f3163-db7c-437a-869d-f6260930fa1c" providerId="ADAL" clId="{61C96864-9950-426F-84FC-2F059B946B3D}" dt="2022-01-07T20:33:09.246" v="965" actId="122"/>
          <ac:spMkLst>
            <pc:docMk/>
            <pc:sldMk cId="3728551221" sldId="295"/>
            <ac:spMk id="3" creationId="{ADF64A97-B5E5-4024-BF06-5991DBACB244}"/>
          </ac:spMkLst>
        </pc:spChg>
        <pc:spChg chg="add del">
          <ac:chgData name="Graham Harvey" userId="3e2f3163-db7c-437a-869d-f6260930fa1c" providerId="ADAL" clId="{61C96864-9950-426F-84FC-2F059B946B3D}" dt="2022-01-07T20:30:20.406" v="926" actId="26606"/>
          <ac:spMkLst>
            <pc:docMk/>
            <pc:sldMk cId="3728551221" sldId="295"/>
            <ac:spMk id="12" creationId="{7004738A-9D34-43E8-97D2-CA0EED4F8BE0}"/>
          </ac:spMkLst>
        </pc:spChg>
        <pc:spChg chg="add del">
          <ac:chgData name="Graham Harvey" userId="3e2f3163-db7c-437a-869d-f6260930fa1c" providerId="ADAL" clId="{61C96864-9950-426F-84FC-2F059B946B3D}" dt="2022-01-07T20:30:20.406" v="926" actId="26606"/>
          <ac:spMkLst>
            <pc:docMk/>
            <pc:sldMk cId="3728551221" sldId="295"/>
            <ac:spMk id="13" creationId="{12609869-9E80-471B-A487-A53288E0E791}"/>
          </ac:spMkLst>
        </pc:spChg>
        <pc:spChg chg="add del">
          <ac:chgData name="Graham Harvey" userId="3e2f3163-db7c-437a-869d-f6260930fa1c" providerId="ADAL" clId="{61C96864-9950-426F-84FC-2F059B946B3D}" dt="2022-01-07T20:30:20.406" v="926" actId="26606"/>
          <ac:spMkLst>
            <pc:docMk/>
            <pc:sldMk cId="3728551221" sldId="295"/>
            <ac:spMk id="14" creationId="{B8B8D07F-F13E-443E-BA68-2D26672D76B9}"/>
          </ac:spMkLst>
        </pc:spChg>
        <pc:spChg chg="add del">
          <ac:chgData name="Graham Harvey" userId="3e2f3163-db7c-437a-869d-f6260930fa1c" providerId="ADAL" clId="{61C96864-9950-426F-84FC-2F059B946B3D}" dt="2022-01-07T20:30:20.406" v="926" actId="26606"/>
          <ac:spMkLst>
            <pc:docMk/>
            <pc:sldMk cId="3728551221" sldId="295"/>
            <ac:spMk id="16" creationId="{2813A4FA-24A5-41ED-A534-3807D1B2F344}"/>
          </ac:spMkLst>
        </pc:spChg>
        <pc:spChg chg="add del">
          <ac:chgData name="Graham Harvey" userId="3e2f3163-db7c-437a-869d-f6260930fa1c" providerId="ADAL" clId="{61C96864-9950-426F-84FC-2F059B946B3D}" dt="2022-01-07T20:30:20.406" v="926" actId="26606"/>
          <ac:spMkLst>
            <pc:docMk/>
            <pc:sldMk cId="3728551221" sldId="295"/>
            <ac:spMk id="18" creationId="{C3944F27-CA70-4E84-A51A-E6BF89558979}"/>
          </ac:spMkLst>
        </pc:spChg>
        <pc:spChg chg="add">
          <ac:chgData name="Graham Harvey" userId="3e2f3163-db7c-437a-869d-f6260930fa1c" providerId="ADAL" clId="{61C96864-9950-426F-84FC-2F059B946B3D}" dt="2022-01-07T20:30:20.487" v="927" actId="26606"/>
          <ac:spMkLst>
            <pc:docMk/>
            <pc:sldMk cId="3728551221" sldId="295"/>
            <ac:spMk id="20" creationId="{7FF47CB7-972F-479F-A36D-9E72D26EC8DA}"/>
          </ac:spMkLst>
        </pc:spChg>
        <pc:spChg chg="add">
          <ac:chgData name="Graham Harvey" userId="3e2f3163-db7c-437a-869d-f6260930fa1c" providerId="ADAL" clId="{61C96864-9950-426F-84FC-2F059B946B3D}" dt="2022-01-07T20:30:20.487" v="927" actId="26606"/>
          <ac:spMkLst>
            <pc:docMk/>
            <pc:sldMk cId="3728551221" sldId="295"/>
            <ac:spMk id="21" creationId="{0D153B68-5844-490D-8E67-F616D6D721CA}"/>
          </ac:spMkLst>
        </pc:spChg>
        <pc:spChg chg="add">
          <ac:chgData name="Graham Harvey" userId="3e2f3163-db7c-437a-869d-f6260930fa1c" providerId="ADAL" clId="{61C96864-9950-426F-84FC-2F059B946B3D}" dt="2022-01-07T20:30:20.487" v="927" actId="26606"/>
          <ac:spMkLst>
            <pc:docMk/>
            <pc:sldMk cId="3728551221" sldId="295"/>
            <ac:spMk id="22" creationId="{9A0D773F-7A7D-4DBB-9DEA-86BB8B8F4BC8}"/>
          </ac:spMkLst>
        </pc:spChg>
        <pc:picChg chg="add mod">
          <ac:chgData name="Graham Harvey" userId="3e2f3163-db7c-437a-869d-f6260930fa1c" providerId="ADAL" clId="{61C96864-9950-426F-84FC-2F059B946B3D}" dt="2022-01-07T20:30:20.487" v="927" actId="26606"/>
          <ac:picMkLst>
            <pc:docMk/>
            <pc:sldMk cId="3728551221" sldId="295"/>
            <ac:picMk id="5" creationId="{452325F3-62CF-4075-BC5F-AC1F517C03C1}"/>
          </ac:picMkLst>
        </pc:picChg>
        <pc:cxnChg chg="add del">
          <ac:chgData name="Graham Harvey" userId="3e2f3163-db7c-437a-869d-f6260930fa1c" providerId="ADAL" clId="{61C96864-9950-426F-84FC-2F059B946B3D}" dt="2022-01-07T20:30:04.607" v="924" actId="26606"/>
          <ac:cxnSpMkLst>
            <pc:docMk/>
            <pc:sldMk cId="3728551221" sldId="295"/>
            <ac:cxnSpMk id="10" creationId="{A7F400EE-A8A5-48AF-B4D6-291B52C6F0B0}"/>
          </ac:cxnSpMkLst>
        </pc:cxnChg>
      </pc:sldChg>
      <pc:sldChg chg="addSp delSp modSp new mod setBg setClrOvrMap">
        <pc:chgData name="Graham Harvey" userId="3e2f3163-db7c-437a-869d-f6260930fa1c" providerId="ADAL" clId="{61C96864-9950-426F-84FC-2F059B946B3D}" dt="2022-01-07T21:44:48.301" v="1990" actId="20577"/>
        <pc:sldMkLst>
          <pc:docMk/>
          <pc:sldMk cId="3217493552" sldId="296"/>
        </pc:sldMkLst>
        <pc:spChg chg="mod">
          <ac:chgData name="Graham Harvey" userId="3e2f3163-db7c-437a-869d-f6260930fa1c" providerId="ADAL" clId="{61C96864-9950-426F-84FC-2F059B946B3D}" dt="2022-01-07T21:42:40.129" v="1973" actId="26606"/>
          <ac:spMkLst>
            <pc:docMk/>
            <pc:sldMk cId="3217493552" sldId="296"/>
            <ac:spMk id="2" creationId="{AD1008EC-E1BD-4AE2-A917-29F8A131CB19}"/>
          </ac:spMkLst>
        </pc:spChg>
        <pc:spChg chg="add del mod ord">
          <ac:chgData name="Graham Harvey" userId="3e2f3163-db7c-437a-869d-f6260930fa1c" providerId="ADAL" clId="{61C96864-9950-426F-84FC-2F059B946B3D}" dt="2022-01-07T21:44:48.301" v="1990" actId="20577"/>
          <ac:spMkLst>
            <pc:docMk/>
            <pc:sldMk cId="3217493552" sldId="296"/>
            <ac:spMk id="3" creationId="{9DD60CD3-C242-4C2F-8D31-CB0D6E7D12B6}"/>
          </ac:spMkLst>
        </pc:spChg>
        <pc:spChg chg="add del">
          <ac:chgData name="Graham Harvey" userId="3e2f3163-db7c-437a-869d-f6260930fa1c" providerId="ADAL" clId="{61C96864-9950-426F-84FC-2F059B946B3D}" dt="2022-01-07T21:09:42.728" v="1457" actId="26606"/>
          <ac:spMkLst>
            <pc:docMk/>
            <pc:sldMk cId="3217493552" sldId="296"/>
            <ac:spMk id="6" creationId="{B819A166-7571-4003-A6B8-B62034C3ED30}"/>
          </ac:spMkLst>
        </pc:spChg>
        <pc:spChg chg="add del">
          <ac:chgData name="Graham Harvey" userId="3e2f3163-db7c-437a-869d-f6260930fa1c" providerId="ADAL" clId="{61C96864-9950-426F-84FC-2F059B946B3D}" dt="2022-01-07T21:10:56.287" v="1493" actId="26606"/>
          <ac:spMkLst>
            <pc:docMk/>
            <pc:sldMk cId="3217493552" sldId="296"/>
            <ac:spMk id="8" creationId="{100EDD19-6802-4EC3-95CE-CFFAB042CFD6}"/>
          </ac:spMkLst>
        </pc:spChg>
        <pc:spChg chg="add del">
          <ac:chgData name="Graham Harvey" userId="3e2f3163-db7c-437a-869d-f6260930fa1c" providerId="ADAL" clId="{61C96864-9950-426F-84FC-2F059B946B3D}" dt="2022-01-07T21:06:49.124" v="1417" actId="26606"/>
          <ac:spMkLst>
            <pc:docMk/>
            <pc:sldMk cId="3217493552" sldId="296"/>
            <ac:spMk id="9" creationId="{37E32B78-23DD-4E77-8B9C-7779E3BF20C2}"/>
          </ac:spMkLst>
        </pc:spChg>
        <pc:spChg chg="add del">
          <ac:chgData name="Graham Harvey" userId="3e2f3163-db7c-437a-869d-f6260930fa1c" providerId="ADAL" clId="{61C96864-9950-426F-84FC-2F059B946B3D}" dt="2022-01-07T21:10:56.287" v="1493" actId="26606"/>
          <ac:spMkLst>
            <pc:docMk/>
            <pc:sldMk cId="3217493552" sldId="296"/>
            <ac:spMk id="10" creationId="{DB17E863-922E-4C26-BD64-E8FD41D28661}"/>
          </ac:spMkLst>
        </pc:spChg>
        <pc:spChg chg="add del">
          <ac:chgData name="Graham Harvey" userId="3e2f3163-db7c-437a-869d-f6260930fa1c" providerId="ADAL" clId="{61C96864-9950-426F-84FC-2F059B946B3D}" dt="2022-01-07T21:07:34.145" v="1428" actId="26606"/>
          <ac:spMkLst>
            <pc:docMk/>
            <pc:sldMk cId="3217493552" sldId="296"/>
            <ac:spMk id="11" creationId="{DB5B423A-57CC-4C58-AA26-8E2E862B03A0}"/>
          </ac:spMkLst>
        </pc:spChg>
        <pc:spChg chg="add del">
          <ac:chgData name="Graham Harvey" userId="3e2f3163-db7c-437a-869d-f6260930fa1c" providerId="ADAL" clId="{61C96864-9950-426F-84FC-2F059B946B3D}" dt="2022-01-07T21:07:34.145" v="1428" actId="26606"/>
          <ac:spMkLst>
            <pc:docMk/>
            <pc:sldMk cId="3217493552" sldId="296"/>
            <ac:spMk id="12" creationId="{C05CBC3C-2E5A-4839-8B9B-2E5A6ADF0F58}"/>
          </ac:spMkLst>
        </pc:spChg>
        <pc:spChg chg="add del">
          <ac:chgData name="Graham Harvey" userId="3e2f3163-db7c-437a-869d-f6260930fa1c" providerId="ADAL" clId="{61C96864-9950-426F-84FC-2F059B946B3D}" dt="2022-01-07T21:10:59.744" v="1495" actId="26606"/>
          <ac:spMkLst>
            <pc:docMk/>
            <pc:sldMk cId="3217493552" sldId="296"/>
            <ac:spMk id="31" creationId="{64F9BF67-14D7-4F9D-A8E4-4BB8DE3512EE}"/>
          </ac:spMkLst>
        </pc:spChg>
        <pc:spChg chg="add del">
          <ac:chgData name="Graham Harvey" userId="3e2f3163-db7c-437a-869d-f6260930fa1c" providerId="ADAL" clId="{61C96864-9950-426F-84FC-2F059B946B3D}" dt="2022-01-07T21:42:40.129" v="1973" actId="26606"/>
          <ac:spMkLst>
            <pc:docMk/>
            <pc:sldMk cId="3217493552" sldId="296"/>
            <ac:spMk id="38" creationId="{100EDD19-6802-4EC3-95CE-CFFAB042CFD6}"/>
          </ac:spMkLst>
        </pc:spChg>
        <pc:spChg chg="add del">
          <ac:chgData name="Graham Harvey" userId="3e2f3163-db7c-437a-869d-f6260930fa1c" providerId="ADAL" clId="{61C96864-9950-426F-84FC-2F059B946B3D}" dt="2022-01-07T21:42:40.129" v="1973" actId="26606"/>
          <ac:spMkLst>
            <pc:docMk/>
            <pc:sldMk cId="3217493552" sldId="296"/>
            <ac:spMk id="39" creationId="{DB17E863-922E-4C26-BD64-E8FD41D28661}"/>
          </ac:spMkLst>
        </pc:spChg>
        <pc:spChg chg="add del">
          <ac:chgData name="Graham Harvey" userId="3e2f3163-db7c-437a-869d-f6260930fa1c" providerId="ADAL" clId="{61C96864-9950-426F-84FC-2F059B946B3D}" dt="2022-01-07T21:42:29.311" v="1968" actId="26606"/>
          <ac:spMkLst>
            <pc:docMk/>
            <pc:sldMk cId="3217493552" sldId="296"/>
            <ac:spMk id="44" creationId="{362810D9-2C5A-477D-949C-C191895477F3}"/>
          </ac:spMkLst>
        </pc:spChg>
        <pc:spChg chg="add del">
          <ac:chgData name="Graham Harvey" userId="3e2f3163-db7c-437a-869d-f6260930fa1c" providerId="ADAL" clId="{61C96864-9950-426F-84FC-2F059B946B3D}" dt="2022-01-07T21:42:29.311" v="1968" actId="26606"/>
          <ac:spMkLst>
            <pc:docMk/>
            <pc:sldMk cId="3217493552" sldId="296"/>
            <ac:spMk id="46" creationId="{081E4A58-353D-44AE-B2FC-2A74E2E400F7}"/>
          </ac:spMkLst>
        </pc:spChg>
        <pc:spChg chg="add del">
          <ac:chgData name="Graham Harvey" userId="3e2f3163-db7c-437a-869d-f6260930fa1c" providerId="ADAL" clId="{61C96864-9950-426F-84FC-2F059B946B3D}" dt="2022-01-07T21:42:38.762" v="1970" actId="26606"/>
          <ac:spMkLst>
            <pc:docMk/>
            <pc:sldMk cId="3217493552" sldId="296"/>
            <ac:spMk id="48" creationId="{04812C46-200A-4DEB-A05E-3ED6C68C2387}"/>
          </ac:spMkLst>
        </pc:spChg>
        <pc:spChg chg="add del">
          <ac:chgData name="Graham Harvey" userId="3e2f3163-db7c-437a-869d-f6260930fa1c" providerId="ADAL" clId="{61C96864-9950-426F-84FC-2F059B946B3D}" dt="2022-01-07T21:42:38.762" v="1970" actId="26606"/>
          <ac:spMkLst>
            <pc:docMk/>
            <pc:sldMk cId="3217493552" sldId="296"/>
            <ac:spMk id="49" creationId="{D1EA859B-E555-4109-94F3-6700E046E008}"/>
          </ac:spMkLst>
        </pc:spChg>
        <pc:spChg chg="add">
          <ac:chgData name="Graham Harvey" userId="3e2f3163-db7c-437a-869d-f6260930fa1c" providerId="ADAL" clId="{61C96864-9950-426F-84FC-2F059B946B3D}" dt="2022-01-07T21:42:40.129" v="1973" actId="26606"/>
          <ac:spMkLst>
            <pc:docMk/>
            <pc:sldMk cId="3217493552" sldId="296"/>
            <ac:spMk id="50" creationId="{3873B707-463F-40B0-8227-E8CC6C67EB25}"/>
          </ac:spMkLst>
        </pc:spChg>
        <pc:spChg chg="add del">
          <ac:chgData name="Graham Harvey" userId="3e2f3163-db7c-437a-869d-f6260930fa1c" providerId="ADAL" clId="{61C96864-9950-426F-84FC-2F059B946B3D}" dt="2022-01-07T21:42:40.113" v="1972" actId="26606"/>
          <ac:spMkLst>
            <pc:docMk/>
            <pc:sldMk cId="3217493552" sldId="296"/>
            <ac:spMk id="51" creationId="{C5E6CFF1-2F42-4E10-9A97-F116F46F53FE}"/>
          </ac:spMkLst>
        </pc:spChg>
        <pc:spChg chg="add">
          <ac:chgData name="Graham Harvey" userId="3e2f3163-db7c-437a-869d-f6260930fa1c" providerId="ADAL" clId="{61C96864-9950-426F-84FC-2F059B946B3D}" dt="2022-01-07T21:42:40.129" v="1973" actId="26606"/>
          <ac:spMkLst>
            <pc:docMk/>
            <pc:sldMk cId="3217493552" sldId="296"/>
            <ac:spMk id="54" creationId="{19C9EAEA-39D0-4B0E-A0EB-51E7B26740B1}"/>
          </ac:spMkLst>
        </pc:spChg>
        <pc:spChg chg="add">
          <ac:chgData name="Graham Harvey" userId="3e2f3163-db7c-437a-869d-f6260930fa1c" providerId="ADAL" clId="{61C96864-9950-426F-84FC-2F059B946B3D}" dt="2022-01-07T21:42:40.129" v="1973" actId="26606"/>
          <ac:spMkLst>
            <pc:docMk/>
            <pc:sldMk cId="3217493552" sldId="296"/>
            <ac:spMk id="55" creationId="{201CC55D-ED54-4C5C-95E6-10947BD1103B}"/>
          </ac:spMkLst>
        </pc:spChg>
        <pc:spChg chg="add">
          <ac:chgData name="Graham Harvey" userId="3e2f3163-db7c-437a-869d-f6260930fa1c" providerId="ADAL" clId="{61C96864-9950-426F-84FC-2F059B946B3D}" dt="2022-01-07T21:42:40.129" v="1973" actId="26606"/>
          <ac:spMkLst>
            <pc:docMk/>
            <pc:sldMk cId="3217493552" sldId="296"/>
            <ac:spMk id="58" creationId="{C13237C8-E62C-4F0D-A318-BD6FB6C2D138}"/>
          </ac:spMkLst>
        </pc:spChg>
        <pc:grpChg chg="add del">
          <ac:chgData name="Graham Harvey" userId="3e2f3163-db7c-437a-869d-f6260930fa1c" providerId="ADAL" clId="{61C96864-9950-426F-84FC-2F059B946B3D}" dt="2022-01-07T21:10:59.744" v="1495" actId="26606"/>
          <ac:grpSpMkLst>
            <pc:docMk/>
            <pc:sldMk cId="3217493552" sldId="296"/>
            <ac:grpSpMk id="30" creationId="{DDAE397D-2F47-480F-95CA-D5EDB24333CB}"/>
          </ac:grpSpMkLst>
        </pc:grpChg>
        <pc:grpChg chg="add">
          <ac:chgData name="Graham Harvey" userId="3e2f3163-db7c-437a-869d-f6260930fa1c" providerId="ADAL" clId="{61C96864-9950-426F-84FC-2F059B946B3D}" dt="2022-01-07T21:42:40.129" v="1973" actId="26606"/>
          <ac:grpSpMkLst>
            <pc:docMk/>
            <pc:sldMk cId="3217493552" sldId="296"/>
            <ac:grpSpMk id="56" creationId="{1DE889C7-FAD6-4397-98E2-05D503484459}"/>
          </ac:grpSpMkLst>
        </pc:grpChg>
        <pc:graphicFrameChg chg="add del">
          <ac:chgData name="Graham Harvey" userId="3e2f3163-db7c-437a-869d-f6260930fa1c" providerId="ADAL" clId="{61C96864-9950-426F-84FC-2F059B946B3D}" dt="2022-01-07T21:06:49.124" v="1417" actId="26606"/>
          <ac:graphicFrameMkLst>
            <pc:docMk/>
            <pc:sldMk cId="3217493552" sldId="296"/>
            <ac:graphicFrameMk id="5" creationId="{3DC3794B-2297-43B9-AC7C-09905E929BE4}"/>
          </ac:graphicFrameMkLst>
        </pc:graphicFrameChg>
        <pc:graphicFrameChg chg="add del mod modGraphic">
          <ac:chgData name="Graham Harvey" userId="3e2f3163-db7c-437a-869d-f6260930fa1c" providerId="ADAL" clId="{61C96864-9950-426F-84FC-2F059B946B3D}" dt="2022-01-07T21:09:42.728" v="1457" actId="26606"/>
          <ac:graphicFrameMkLst>
            <pc:docMk/>
            <pc:sldMk cId="3217493552" sldId="296"/>
            <ac:graphicFrameMk id="7" creationId="{2472BE34-7700-4EB1-B4D5-D1B6E76AB995}"/>
          </ac:graphicFrameMkLst>
        </pc:graphicFrameChg>
        <pc:graphicFrameChg chg="add del mod">
          <ac:chgData name="Graham Harvey" userId="3e2f3163-db7c-437a-869d-f6260930fa1c" providerId="ADAL" clId="{61C96864-9950-426F-84FC-2F059B946B3D}" dt="2022-01-07T21:07:34.145" v="1428" actId="26606"/>
          <ac:graphicFrameMkLst>
            <pc:docMk/>
            <pc:sldMk cId="3217493552" sldId="296"/>
            <ac:graphicFrameMk id="13" creationId="{2C52FEA6-29A6-4B13-9423-9F95A01DD761}"/>
          </ac:graphicFrameMkLst>
        </pc:graphicFrameChg>
        <pc:picChg chg="add mod ord">
          <ac:chgData name="Graham Harvey" userId="3e2f3163-db7c-437a-869d-f6260930fa1c" providerId="ADAL" clId="{61C96864-9950-426F-84FC-2F059B946B3D}" dt="2022-01-07T21:42:40.129" v="1973" actId="26606"/>
          <ac:picMkLst>
            <pc:docMk/>
            <pc:sldMk cId="3217493552" sldId="296"/>
            <ac:picMk id="4" creationId="{FFAFB5B2-8AD0-427C-A33D-E121C1721712}"/>
          </ac:picMkLst>
        </pc:picChg>
        <pc:cxnChg chg="add del">
          <ac:chgData name="Graham Harvey" userId="3e2f3163-db7c-437a-869d-f6260930fa1c" providerId="ADAL" clId="{61C96864-9950-426F-84FC-2F059B946B3D}" dt="2022-01-07T21:42:40.113" v="1972" actId="26606"/>
          <ac:cxnSpMkLst>
            <pc:docMk/>
            <pc:sldMk cId="3217493552" sldId="296"/>
            <ac:cxnSpMk id="52" creationId="{67182200-4859-4C8D-BCBB-55B245C28BA3}"/>
          </ac:cxnSpMkLst>
        </pc:cxnChg>
      </pc:sldChg>
      <pc:sldChg chg="addSp modSp del mod setBg delDesignElem">
        <pc:chgData name="Graham Harvey" userId="3e2f3163-db7c-437a-869d-f6260930fa1c" providerId="ADAL" clId="{61C96864-9950-426F-84FC-2F059B946B3D}" dt="2022-01-07T21:43:46.070" v="1979" actId="47"/>
        <pc:sldMkLst>
          <pc:docMk/>
          <pc:sldMk cId="2566084910" sldId="297"/>
        </pc:sldMkLst>
        <pc:spChg chg="mod">
          <ac:chgData name="Graham Harvey" userId="3e2f3163-db7c-437a-869d-f6260930fa1c" providerId="ADAL" clId="{61C96864-9950-426F-84FC-2F059B946B3D}" dt="2022-01-07T21:13:59.883" v="1596" actId="20577"/>
          <ac:spMkLst>
            <pc:docMk/>
            <pc:sldMk cId="2566084910" sldId="297"/>
            <ac:spMk id="3" creationId="{9DD60CD3-C242-4C2F-8D31-CB0D6E7D12B6}"/>
          </ac:spMkLst>
        </pc:spChg>
        <pc:spChg chg="add">
          <ac:chgData name="Graham Harvey" userId="3e2f3163-db7c-437a-869d-f6260930fa1c" providerId="ADAL" clId="{61C96864-9950-426F-84FC-2F059B946B3D}" dt="2022-01-07T21:13:23.262" v="1590" actId="26606"/>
          <ac:spMkLst>
            <pc:docMk/>
            <pc:sldMk cId="2566084910" sldId="297"/>
            <ac:spMk id="8" creationId="{100EDD19-6802-4EC3-95CE-CFFAB042CFD6}"/>
          </ac:spMkLst>
        </pc:spChg>
        <pc:spChg chg="add">
          <ac:chgData name="Graham Harvey" userId="3e2f3163-db7c-437a-869d-f6260930fa1c" providerId="ADAL" clId="{61C96864-9950-426F-84FC-2F059B946B3D}" dt="2022-01-07T21:13:23.262" v="1590" actId="26606"/>
          <ac:spMkLst>
            <pc:docMk/>
            <pc:sldMk cId="2566084910" sldId="297"/>
            <ac:spMk id="10" creationId="{DB17E863-922E-4C26-BD64-E8FD41D28661}"/>
          </ac:spMkLst>
        </pc:spChg>
      </pc:sldChg>
      <pc:sldChg chg="addSp new del">
        <pc:chgData name="Graham Harvey" userId="3e2f3163-db7c-437a-869d-f6260930fa1c" providerId="ADAL" clId="{61C96864-9950-426F-84FC-2F059B946B3D}" dt="2022-01-07T21:43:39.713" v="1978" actId="47"/>
        <pc:sldMkLst>
          <pc:docMk/>
          <pc:sldMk cId="1897076150" sldId="298"/>
        </pc:sldMkLst>
        <pc:picChg chg="add">
          <ac:chgData name="Graham Harvey" userId="3e2f3163-db7c-437a-869d-f6260930fa1c" providerId="ADAL" clId="{61C96864-9950-426F-84FC-2F059B946B3D}" dt="2022-01-07T21:43:25.309" v="1976"/>
          <ac:picMkLst>
            <pc:docMk/>
            <pc:sldMk cId="1897076150" sldId="298"/>
            <ac:picMk id="4" creationId="{CA034DC4-9547-427C-BCFA-0DB132B9879A}"/>
          </ac:picMkLst>
        </pc:picChg>
      </pc:sldChg>
      <pc:sldChg chg="addSp delSp modSp mod setBg delDesignElem">
        <pc:chgData name="Graham Harvey" userId="3e2f3163-db7c-437a-869d-f6260930fa1c" providerId="ADAL" clId="{61C96864-9950-426F-84FC-2F059B946B3D}" dt="2022-01-07T21:44:35.422" v="1989" actId="20577"/>
        <pc:sldMkLst>
          <pc:docMk/>
          <pc:sldMk cId="627212736" sldId="299"/>
        </pc:sldMkLst>
        <pc:spChg chg="mod">
          <ac:chgData name="Graham Harvey" userId="3e2f3163-db7c-437a-869d-f6260930fa1c" providerId="ADAL" clId="{61C96864-9950-426F-84FC-2F059B946B3D}" dt="2022-01-07T21:43:55.189" v="1981" actId="26606"/>
          <ac:spMkLst>
            <pc:docMk/>
            <pc:sldMk cId="627212736" sldId="299"/>
            <ac:spMk id="2" creationId="{AD1008EC-E1BD-4AE2-A917-29F8A131CB19}"/>
          </ac:spMkLst>
        </pc:spChg>
        <pc:spChg chg="mod">
          <ac:chgData name="Graham Harvey" userId="3e2f3163-db7c-437a-869d-f6260930fa1c" providerId="ADAL" clId="{61C96864-9950-426F-84FC-2F059B946B3D}" dt="2022-01-07T21:44:35.422" v="1989" actId="20577"/>
          <ac:spMkLst>
            <pc:docMk/>
            <pc:sldMk cId="627212736" sldId="299"/>
            <ac:spMk id="3" creationId="{9DD60CD3-C242-4C2F-8D31-CB0D6E7D12B6}"/>
          </ac:spMkLst>
        </pc:spChg>
        <pc:spChg chg="add del">
          <ac:chgData name="Graham Harvey" userId="3e2f3163-db7c-437a-869d-f6260930fa1c" providerId="ADAL" clId="{61C96864-9950-426F-84FC-2F059B946B3D}" dt="2022-01-07T21:43:55.189" v="1981" actId="26606"/>
          <ac:spMkLst>
            <pc:docMk/>
            <pc:sldMk cId="627212736" sldId="299"/>
            <ac:spMk id="9" creationId="{DBC6133C-0615-4CE4-9132-37E609A9BDFA}"/>
          </ac:spMkLst>
        </pc:spChg>
        <pc:spChg chg="add del">
          <ac:chgData name="Graham Harvey" userId="3e2f3163-db7c-437a-869d-f6260930fa1c" providerId="ADAL" clId="{61C96864-9950-426F-84FC-2F059B946B3D}" dt="2022-01-07T21:43:55.189" v="1981" actId="26606"/>
          <ac:spMkLst>
            <pc:docMk/>
            <pc:sldMk cId="627212736" sldId="299"/>
            <ac:spMk id="11" creationId="{169CC832-2974-4E8D-90ED-3E2941BA7336}"/>
          </ac:spMkLst>
        </pc:spChg>
        <pc:spChg chg="add del">
          <ac:chgData name="Graham Harvey" userId="3e2f3163-db7c-437a-869d-f6260930fa1c" providerId="ADAL" clId="{61C96864-9950-426F-84FC-2F059B946B3D}" dt="2022-01-07T21:43:55.189" v="1981" actId="26606"/>
          <ac:spMkLst>
            <pc:docMk/>
            <pc:sldMk cId="627212736" sldId="299"/>
            <ac:spMk id="13" creationId="{55222F96-971A-4F90-B841-6BAB416C7AC1}"/>
          </ac:spMkLst>
        </pc:spChg>
        <pc:spChg chg="add del">
          <ac:chgData name="Graham Harvey" userId="3e2f3163-db7c-437a-869d-f6260930fa1c" providerId="ADAL" clId="{61C96864-9950-426F-84FC-2F059B946B3D}" dt="2022-01-07T21:43:55.189" v="1981" actId="26606"/>
          <ac:spMkLst>
            <pc:docMk/>
            <pc:sldMk cId="627212736" sldId="299"/>
            <ac:spMk id="15" creationId="{08980754-6F4B-43C9-B9BE-127B6BED6586}"/>
          </ac:spMkLst>
        </pc:spChg>
        <pc:spChg chg="add del">
          <ac:chgData name="Graham Harvey" userId="3e2f3163-db7c-437a-869d-f6260930fa1c" providerId="ADAL" clId="{61C96864-9950-426F-84FC-2F059B946B3D}" dt="2022-01-07T21:43:55.189" v="1981" actId="26606"/>
          <ac:spMkLst>
            <pc:docMk/>
            <pc:sldMk cId="627212736" sldId="299"/>
            <ac:spMk id="17" creationId="{2C1BBA94-3F40-40AA-8BB9-E69E25E537C1}"/>
          </ac:spMkLst>
        </pc:spChg>
        <pc:spChg chg="add">
          <ac:chgData name="Graham Harvey" userId="3e2f3163-db7c-437a-869d-f6260930fa1c" providerId="ADAL" clId="{61C96864-9950-426F-84FC-2F059B946B3D}" dt="2022-01-07T21:43:55.201" v="1982" actId="26606"/>
          <ac:spMkLst>
            <pc:docMk/>
            <pc:sldMk cId="627212736" sldId="299"/>
            <ac:spMk id="19" creationId="{19C9EAEA-39D0-4B0E-A0EB-51E7B26740B1}"/>
          </ac:spMkLst>
        </pc:spChg>
        <pc:spChg chg="add">
          <ac:chgData name="Graham Harvey" userId="3e2f3163-db7c-437a-869d-f6260930fa1c" providerId="ADAL" clId="{61C96864-9950-426F-84FC-2F059B946B3D}" dt="2022-01-07T21:43:55.201" v="1982" actId="26606"/>
          <ac:spMkLst>
            <pc:docMk/>
            <pc:sldMk cId="627212736" sldId="299"/>
            <ac:spMk id="20" creationId="{201CC55D-ED54-4C5C-95E6-10947BD1103B}"/>
          </ac:spMkLst>
        </pc:spChg>
        <pc:spChg chg="add">
          <ac:chgData name="Graham Harvey" userId="3e2f3163-db7c-437a-869d-f6260930fa1c" providerId="ADAL" clId="{61C96864-9950-426F-84FC-2F059B946B3D}" dt="2022-01-07T21:43:55.201" v="1982" actId="26606"/>
          <ac:spMkLst>
            <pc:docMk/>
            <pc:sldMk cId="627212736" sldId="299"/>
            <ac:spMk id="23" creationId="{3873B707-463F-40B0-8227-E8CC6C67EB25}"/>
          </ac:spMkLst>
        </pc:spChg>
        <pc:spChg chg="add">
          <ac:chgData name="Graham Harvey" userId="3e2f3163-db7c-437a-869d-f6260930fa1c" providerId="ADAL" clId="{61C96864-9950-426F-84FC-2F059B946B3D}" dt="2022-01-07T21:43:55.201" v="1982" actId="26606"/>
          <ac:spMkLst>
            <pc:docMk/>
            <pc:sldMk cId="627212736" sldId="299"/>
            <ac:spMk id="24" creationId="{C13237C8-E62C-4F0D-A318-BD6FB6C2D138}"/>
          </ac:spMkLst>
        </pc:spChg>
        <pc:grpChg chg="add">
          <ac:chgData name="Graham Harvey" userId="3e2f3163-db7c-437a-869d-f6260930fa1c" providerId="ADAL" clId="{61C96864-9950-426F-84FC-2F059B946B3D}" dt="2022-01-07T21:43:55.201" v="1982" actId="26606"/>
          <ac:grpSpMkLst>
            <pc:docMk/>
            <pc:sldMk cId="627212736" sldId="299"/>
            <ac:grpSpMk id="21" creationId="{1DE889C7-FAD6-4397-98E2-05D503484459}"/>
          </ac:grpSpMkLst>
        </pc:grpChg>
        <pc:picChg chg="mod">
          <ac:chgData name="Graham Harvey" userId="3e2f3163-db7c-437a-869d-f6260930fa1c" providerId="ADAL" clId="{61C96864-9950-426F-84FC-2F059B946B3D}" dt="2022-01-07T21:43:55.189" v="1981" actId="26606"/>
          <ac:picMkLst>
            <pc:docMk/>
            <pc:sldMk cId="627212736" sldId="299"/>
            <ac:picMk id="4" creationId="{FFAFB5B2-8AD0-427C-A33D-E121C1721712}"/>
          </ac:picMkLst>
        </pc:picChg>
      </pc:sldChg>
    </pc:docChg>
  </pc:docChgLst>
</pc:chgInfo>
</file>

<file path=ppt/diagrams/_rels/data3.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010E86F-25EB-4934-A971-21E4100ABE41}" type="doc">
      <dgm:prSet loTypeId="urn:microsoft.com/office/officeart/2005/8/layout/hierarchy6" loCatId="hierarchy" qsTypeId="urn:microsoft.com/office/officeart/2005/8/quickstyle/simple1" qsCatId="simple" csTypeId="urn:microsoft.com/office/officeart/2005/8/colors/colorful3" csCatId="colorful" phldr="1"/>
      <dgm:spPr/>
      <dgm:t>
        <a:bodyPr/>
        <a:lstStyle/>
        <a:p>
          <a:endParaRPr lang="en-US"/>
        </a:p>
      </dgm:t>
    </dgm:pt>
    <dgm:pt modelId="{EC47CB8A-8DD7-451A-B9E9-49A2C62DA663}">
      <dgm:prSet phldrT="[Text]" custT="1"/>
      <dgm:spPr/>
      <dgm:t>
        <a:bodyPr/>
        <a:lstStyle/>
        <a:p>
          <a:r>
            <a:rPr lang="en-US" sz="2000" dirty="0"/>
            <a:t>Action Error</a:t>
          </a:r>
        </a:p>
      </dgm:t>
    </dgm:pt>
    <dgm:pt modelId="{345948A6-729C-46D3-99BF-59FA33990824}" type="parTrans" cxnId="{5F16A3E4-2EF2-4971-AE0E-8A6E2C458C0D}">
      <dgm:prSet/>
      <dgm:spPr/>
      <dgm:t>
        <a:bodyPr/>
        <a:lstStyle/>
        <a:p>
          <a:endParaRPr lang="en-US" sz="2400"/>
        </a:p>
      </dgm:t>
    </dgm:pt>
    <dgm:pt modelId="{3574C942-272F-4899-95BD-69235E91578B}" type="sibTrans" cxnId="{5F16A3E4-2EF2-4971-AE0E-8A6E2C458C0D}">
      <dgm:prSet/>
      <dgm:spPr/>
      <dgm:t>
        <a:bodyPr/>
        <a:lstStyle/>
        <a:p>
          <a:endParaRPr lang="en-US" sz="2400"/>
        </a:p>
      </dgm:t>
    </dgm:pt>
    <dgm:pt modelId="{24FCE001-C6CA-447B-A1CA-8B242FED1480}">
      <dgm:prSet phldrT="[Text]" custT="1"/>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US" sz="2000" dirty="0"/>
            <a:t>Thinking Error</a:t>
          </a:r>
          <a:r>
            <a:rPr lang="en-GB" sz="2000" dirty="0"/>
            <a:t> (decision making failures)</a:t>
          </a:r>
          <a:endParaRPr lang="en-US" sz="2000" dirty="0"/>
        </a:p>
      </dgm:t>
    </dgm:pt>
    <dgm:pt modelId="{FD472A51-7A27-4905-906A-76D0DDE9A915}" type="parTrans" cxnId="{E5E0400E-3458-4D30-92AD-53484AF41419}">
      <dgm:prSet/>
      <dgm:spPr/>
      <dgm:t>
        <a:bodyPr/>
        <a:lstStyle/>
        <a:p>
          <a:endParaRPr lang="en-US" sz="2400"/>
        </a:p>
      </dgm:t>
    </dgm:pt>
    <dgm:pt modelId="{1DE971FA-DABB-4CBF-85A6-B3CDC0A7A738}" type="sibTrans" cxnId="{E5E0400E-3458-4D30-92AD-53484AF41419}">
      <dgm:prSet/>
      <dgm:spPr/>
      <dgm:t>
        <a:bodyPr/>
        <a:lstStyle/>
        <a:p>
          <a:endParaRPr lang="en-US" sz="2400"/>
        </a:p>
      </dgm:t>
    </dgm:pt>
    <dgm:pt modelId="{426EDAAA-7E2C-4AC2-A6C7-6D0393C83FB8}">
      <dgm:prSet phldrT="[Text]" custT="1"/>
      <dgm:spPr/>
      <dgm:t>
        <a:bodyPr/>
        <a:lstStyle/>
        <a:p>
          <a:r>
            <a:rPr lang="en-US" sz="3200" dirty="0"/>
            <a:t>Human Error</a:t>
          </a:r>
        </a:p>
      </dgm:t>
    </dgm:pt>
    <dgm:pt modelId="{0D259F08-D9BC-4115-9822-B2707BE2A721}" type="sibTrans" cxnId="{5D39C427-4611-4806-B791-A33BB6D66D52}">
      <dgm:prSet/>
      <dgm:spPr/>
      <dgm:t>
        <a:bodyPr/>
        <a:lstStyle/>
        <a:p>
          <a:endParaRPr lang="en-US" sz="2400"/>
        </a:p>
      </dgm:t>
    </dgm:pt>
    <dgm:pt modelId="{6438F94C-CB7C-4A76-90E4-F84EE407464F}" type="parTrans" cxnId="{5D39C427-4611-4806-B791-A33BB6D66D52}">
      <dgm:prSet/>
      <dgm:spPr/>
      <dgm:t>
        <a:bodyPr/>
        <a:lstStyle/>
        <a:p>
          <a:endParaRPr lang="en-US" sz="2400"/>
        </a:p>
      </dgm:t>
    </dgm:pt>
    <dgm:pt modelId="{EAC93D19-B102-47CF-B122-777B99B5002C}">
      <dgm:prSet custT="1"/>
      <dgm:spPr/>
      <dgm:t>
        <a:bodyPr/>
        <a:lstStyle/>
        <a:p>
          <a:r>
            <a:rPr lang="en-GB" sz="2000" dirty="0"/>
            <a:t>action based slips </a:t>
          </a:r>
          <a:endParaRPr lang="en-US" sz="2000" dirty="0"/>
        </a:p>
      </dgm:t>
    </dgm:pt>
    <dgm:pt modelId="{FEBAA2DB-686D-43FC-BB77-5378094DBCD5}" type="parTrans" cxnId="{CD974DCB-AA22-4A22-9ECC-07753D72C630}">
      <dgm:prSet/>
      <dgm:spPr/>
      <dgm:t>
        <a:bodyPr/>
        <a:lstStyle/>
        <a:p>
          <a:endParaRPr lang="en-US" sz="2400"/>
        </a:p>
      </dgm:t>
    </dgm:pt>
    <dgm:pt modelId="{DFF0D5DB-38EF-4CC1-97E1-3E0F64A20251}" type="sibTrans" cxnId="{CD974DCB-AA22-4A22-9ECC-07753D72C630}">
      <dgm:prSet/>
      <dgm:spPr/>
      <dgm:t>
        <a:bodyPr/>
        <a:lstStyle/>
        <a:p>
          <a:endParaRPr lang="en-US" sz="2400"/>
        </a:p>
      </dgm:t>
    </dgm:pt>
    <dgm:pt modelId="{A571191C-FBB5-4DFC-B93C-A075473A785C}">
      <dgm:prSet custT="1"/>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sz="2000" dirty="0"/>
            <a:t>memory based lapses</a:t>
          </a:r>
        </a:p>
      </dgm:t>
    </dgm:pt>
    <dgm:pt modelId="{DDDDC84B-D9C0-4574-A149-58CF87559EC1}" type="parTrans" cxnId="{AB4FD861-57D2-4183-9375-40833F45DEEF}">
      <dgm:prSet/>
      <dgm:spPr/>
      <dgm:t>
        <a:bodyPr/>
        <a:lstStyle/>
        <a:p>
          <a:endParaRPr lang="en-US" sz="2400"/>
        </a:p>
      </dgm:t>
    </dgm:pt>
    <dgm:pt modelId="{580F64FC-FA72-4D28-AD83-6C6A870D3223}" type="sibTrans" cxnId="{AB4FD861-57D2-4183-9375-40833F45DEEF}">
      <dgm:prSet/>
      <dgm:spPr/>
      <dgm:t>
        <a:bodyPr/>
        <a:lstStyle/>
        <a:p>
          <a:endParaRPr lang="en-US" sz="2400"/>
        </a:p>
      </dgm:t>
    </dgm:pt>
    <dgm:pt modelId="{7338318A-C612-4BCE-A826-E9E56C80CD30}">
      <dgm:prSet custT="1"/>
      <dgm:spPr/>
      <dgm:t>
        <a:bodyPr/>
        <a:lstStyle/>
        <a:p>
          <a:r>
            <a:rPr lang="en-GB" sz="2000" dirty="0"/>
            <a:t>rule based mistake </a:t>
          </a:r>
          <a:endParaRPr lang="en-US" sz="2000" dirty="0"/>
        </a:p>
      </dgm:t>
    </dgm:pt>
    <dgm:pt modelId="{543FC8DD-C55A-4884-A94E-7935390A76A5}" type="parTrans" cxnId="{C814BD6A-D4BB-4ED6-A066-D2130613DA1A}">
      <dgm:prSet/>
      <dgm:spPr/>
      <dgm:t>
        <a:bodyPr/>
        <a:lstStyle/>
        <a:p>
          <a:endParaRPr lang="en-US" sz="2400"/>
        </a:p>
      </dgm:t>
    </dgm:pt>
    <dgm:pt modelId="{101CE374-F5F4-4C6D-88FA-B2474B3FFF41}" type="sibTrans" cxnId="{C814BD6A-D4BB-4ED6-A066-D2130613DA1A}">
      <dgm:prSet/>
      <dgm:spPr/>
      <dgm:t>
        <a:bodyPr/>
        <a:lstStyle/>
        <a:p>
          <a:endParaRPr lang="en-US" sz="2400"/>
        </a:p>
      </dgm:t>
    </dgm:pt>
    <dgm:pt modelId="{91C870BD-2D1A-4398-BADB-29871B7612CD}">
      <dgm:prSet custT="1"/>
      <dgm:spPr/>
      <dgm:t>
        <a:bodyPr/>
        <a:lstStyle/>
        <a:p>
          <a:r>
            <a:rPr lang="en-GB" sz="2000" dirty="0"/>
            <a:t>knowledge based mistake </a:t>
          </a:r>
          <a:endParaRPr lang="en-US" sz="2000" dirty="0"/>
        </a:p>
      </dgm:t>
    </dgm:pt>
    <dgm:pt modelId="{26BEE6C9-B3C3-417A-825D-07EA0D496B16}" type="parTrans" cxnId="{17238EBB-FE8A-4355-A368-EDE7FA5BC351}">
      <dgm:prSet/>
      <dgm:spPr/>
      <dgm:t>
        <a:bodyPr/>
        <a:lstStyle/>
        <a:p>
          <a:endParaRPr lang="en-US" sz="2400"/>
        </a:p>
      </dgm:t>
    </dgm:pt>
    <dgm:pt modelId="{79589666-18BD-44C7-970B-EC70FE8F69CE}" type="sibTrans" cxnId="{17238EBB-FE8A-4355-A368-EDE7FA5BC351}">
      <dgm:prSet/>
      <dgm:spPr/>
      <dgm:t>
        <a:bodyPr/>
        <a:lstStyle/>
        <a:p>
          <a:endParaRPr lang="en-US" sz="2400"/>
        </a:p>
      </dgm:t>
    </dgm:pt>
    <dgm:pt modelId="{A645E1C5-F255-4756-B67B-AA48072D373A}" type="pres">
      <dgm:prSet presAssocID="{4010E86F-25EB-4934-A971-21E4100ABE41}" presName="mainComposite" presStyleCnt="0">
        <dgm:presLayoutVars>
          <dgm:chPref val="1"/>
          <dgm:dir/>
          <dgm:animOne val="branch"/>
          <dgm:animLvl val="lvl"/>
          <dgm:resizeHandles val="exact"/>
        </dgm:presLayoutVars>
      </dgm:prSet>
      <dgm:spPr/>
    </dgm:pt>
    <dgm:pt modelId="{397244DF-17E1-467C-87D0-5B7A0502CE5B}" type="pres">
      <dgm:prSet presAssocID="{4010E86F-25EB-4934-A971-21E4100ABE41}" presName="hierFlow" presStyleCnt="0"/>
      <dgm:spPr/>
    </dgm:pt>
    <dgm:pt modelId="{100AF963-D866-4980-B935-A4DD31192ECD}" type="pres">
      <dgm:prSet presAssocID="{4010E86F-25EB-4934-A971-21E4100ABE41}" presName="hierChild1" presStyleCnt="0">
        <dgm:presLayoutVars>
          <dgm:chPref val="1"/>
          <dgm:animOne val="branch"/>
          <dgm:animLvl val="lvl"/>
        </dgm:presLayoutVars>
      </dgm:prSet>
      <dgm:spPr/>
    </dgm:pt>
    <dgm:pt modelId="{85F90E87-ADEE-4693-8B3F-1B69574116FC}" type="pres">
      <dgm:prSet presAssocID="{426EDAAA-7E2C-4AC2-A6C7-6D0393C83FB8}" presName="Name14" presStyleCnt="0"/>
      <dgm:spPr/>
    </dgm:pt>
    <dgm:pt modelId="{4B7F34FD-6EFB-4D81-A35A-40C40A9DF346}" type="pres">
      <dgm:prSet presAssocID="{426EDAAA-7E2C-4AC2-A6C7-6D0393C83FB8}" presName="level1Shape" presStyleLbl="node0" presStyleIdx="0" presStyleCnt="1" custLinFactNeighborX="0" custLinFactNeighborY="1832">
        <dgm:presLayoutVars>
          <dgm:chPref val="3"/>
        </dgm:presLayoutVars>
      </dgm:prSet>
      <dgm:spPr/>
    </dgm:pt>
    <dgm:pt modelId="{5018F068-BF85-402E-AC9B-F0753B34A57C}" type="pres">
      <dgm:prSet presAssocID="{426EDAAA-7E2C-4AC2-A6C7-6D0393C83FB8}" presName="hierChild2" presStyleCnt="0"/>
      <dgm:spPr/>
    </dgm:pt>
    <dgm:pt modelId="{8BBCE215-9C78-48B5-BF6D-F082641539B3}" type="pres">
      <dgm:prSet presAssocID="{345948A6-729C-46D3-99BF-59FA33990824}" presName="Name19" presStyleLbl="parChTrans1D2" presStyleIdx="0" presStyleCnt="2"/>
      <dgm:spPr/>
    </dgm:pt>
    <dgm:pt modelId="{F33171E9-B622-4B64-8391-B84DBDC3CA0E}" type="pres">
      <dgm:prSet presAssocID="{EC47CB8A-8DD7-451A-B9E9-49A2C62DA663}" presName="Name21" presStyleCnt="0"/>
      <dgm:spPr/>
    </dgm:pt>
    <dgm:pt modelId="{1D82614C-E031-4E88-BB58-768D16E84E62}" type="pres">
      <dgm:prSet presAssocID="{EC47CB8A-8DD7-451A-B9E9-49A2C62DA663}" presName="level2Shape" presStyleLbl="node2" presStyleIdx="0" presStyleCnt="2"/>
      <dgm:spPr/>
    </dgm:pt>
    <dgm:pt modelId="{CD8D3EF8-9D33-4C47-8DCB-B03B98080C82}" type="pres">
      <dgm:prSet presAssocID="{EC47CB8A-8DD7-451A-B9E9-49A2C62DA663}" presName="hierChild3" presStyleCnt="0"/>
      <dgm:spPr/>
    </dgm:pt>
    <dgm:pt modelId="{9376BE9D-BE96-44ED-A022-C48950508D1E}" type="pres">
      <dgm:prSet presAssocID="{FEBAA2DB-686D-43FC-BB77-5378094DBCD5}" presName="Name19" presStyleLbl="parChTrans1D3" presStyleIdx="0" presStyleCnt="4"/>
      <dgm:spPr/>
    </dgm:pt>
    <dgm:pt modelId="{CE1C1ECF-8C4D-44F7-AA4D-FADB48D7E4F5}" type="pres">
      <dgm:prSet presAssocID="{EAC93D19-B102-47CF-B122-777B99B5002C}" presName="Name21" presStyleCnt="0"/>
      <dgm:spPr/>
    </dgm:pt>
    <dgm:pt modelId="{4D78BC4C-EED7-4C60-B48B-50C588806D60}" type="pres">
      <dgm:prSet presAssocID="{EAC93D19-B102-47CF-B122-777B99B5002C}" presName="level2Shape" presStyleLbl="node3" presStyleIdx="0" presStyleCnt="4"/>
      <dgm:spPr/>
    </dgm:pt>
    <dgm:pt modelId="{3C6B536A-E566-4F17-BB48-2A91CAE29312}" type="pres">
      <dgm:prSet presAssocID="{EAC93D19-B102-47CF-B122-777B99B5002C}" presName="hierChild3" presStyleCnt="0"/>
      <dgm:spPr/>
    </dgm:pt>
    <dgm:pt modelId="{7C5E9F37-E878-4AA2-92D3-ED44D073DFC4}" type="pres">
      <dgm:prSet presAssocID="{DDDDC84B-D9C0-4574-A149-58CF87559EC1}" presName="Name19" presStyleLbl="parChTrans1D3" presStyleIdx="1" presStyleCnt="4"/>
      <dgm:spPr/>
    </dgm:pt>
    <dgm:pt modelId="{0F3E6D3E-312E-4352-A2E0-93114A20CDD0}" type="pres">
      <dgm:prSet presAssocID="{A571191C-FBB5-4DFC-B93C-A075473A785C}" presName="Name21" presStyleCnt="0"/>
      <dgm:spPr/>
    </dgm:pt>
    <dgm:pt modelId="{1C23122B-75B8-4078-8E33-C03DF4C23FC9}" type="pres">
      <dgm:prSet presAssocID="{A571191C-FBB5-4DFC-B93C-A075473A785C}" presName="level2Shape" presStyleLbl="node3" presStyleIdx="1" presStyleCnt="4"/>
      <dgm:spPr/>
    </dgm:pt>
    <dgm:pt modelId="{EDDF9363-2BC5-4AFE-A345-2C1586ACF56B}" type="pres">
      <dgm:prSet presAssocID="{A571191C-FBB5-4DFC-B93C-A075473A785C}" presName="hierChild3" presStyleCnt="0"/>
      <dgm:spPr/>
    </dgm:pt>
    <dgm:pt modelId="{8B3953E0-74F7-41FD-81E2-DF085C125759}" type="pres">
      <dgm:prSet presAssocID="{FD472A51-7A27-4905-906A-76D0DDE9A915}" presName="Name19" presStyleLbl="parChTrans1D2" presStyleIdx="1" presStyleCnt="2"/>
      <dgm:spPr/>
    </dgm:pt>
    <dgm:pt modelId="{1B309338-9843-4A9D-9573-4E608EDFDA11}" type="pres">
      <dgm:prSet presAssocID="{24FCE001-C6CA-447B-A1CA-8B242FED1480}" presName="Name21" presStyleCnt="0"/>
      <dgm:spPr/>
    </dgm:pt>
    <dgm:pt modelId="{02F8E429-C973-4B8F-8588-BF9F09922A15}" type="pres">
      <dgm:prSet presAssocID="{24FCE001-C6CA-447B-A1CA-8B242FED1480}" presName="level2Shape" presStyleLbl="node2" presStyleIdx="1" presStyleCnt="2"/>
      <dgm:spPr/>
    </dgm:pt>
    <dgm:pt modelId="{7FBD0F42-CBDB-4553-947E-35D5B29570A5}" type="pres">
      <dgm:prSet presAssocID="{24FCE001-C6CA-447B-A1CA-8B242FED1480}" presName="hierChild3" presStyleCnt="0"/>
      <dgm:spPr/>
    </dgm:pt>
    <dgm:pt modelId="{3E6FB48A-9FE8-462D-BA1C-1C254743947B}" type="pres">
      <dgm:prSet presAssocID="{543FC8DD-C55A-4884-A94E-7935390A76A5}" presName="Name19" presStyleLbl="parChTrans1D3" presStyleIdx="2" presStyleCnt="4"/>
      <dgm:spPr/>
    </dgm:pt>
    <dgm:pt modelId="{4D421BC7-2E67-465D-B4C4-5BF29FE4E9AC}" type="pres">
      <dgm:prSet presAssocID="{7338318A-C612-4BCE-A826-E9E56C80CD30}" presName="Name21" presStyleCnt="0"/>
      <dgm:spPr/>
    </dgm:pt>
    <dgm:pt modelId="{7ADDD5C0-8441-4A8C-8509-A222C2FCD992}" type="pres">
      <dgm:prSet presAssocID="{7338318A-C612-4BCE-A826-E9E56C80CD30}" presName="level2Shape" presStyleLbl="node3" presStyleIdx="2" presStyleCnt="4"/>
      <dgm:spPr/>
    </dgm:pt>
    <dgm:pt modelId="{CF3257CC-436D-4083-84DC-9A2D602DE6BD}" type="pres">
      <dgm:prSet presAssocID="{7338318A-C612-4BCE-A826-E9E56C80CD30}" presName="hierChild3" presStyleCnt="0"/>
      <dgm:spPr/>
    </dgm:pt>
    <dgm:pt modelId="{2181E92B-84BE-415D-A160-DB49626D2AAA}" type="pres">
      <dgm:prSet presAssocID="{26BEE6C9-B3C3-417A-825D-07EA0D496B16}" presName="Name19" presStyleLbl="parChTrans1D3" presStyleIdx="3" presStyleCnt="4"/>
      <dgm:spPr/>
    </dgm:pt>
    <dgm:pt modelId="{2A24B9B2-8456-4FB5-9D5C-5F3DA5C545A7}" type="pres">
      <dgm:prSet presAssocID="{91C870BD-2D1A-4398-BADB-29871B7612CD}" presName="Name21" presStyleCnt="0"/>
      <dgm:spPr/>
    </dgm:pt>
    <dgm:pt modelId="{F3495011-C655-4F2D-909E-F685AE4D168C}" type="pres">
      <dgm:prSet presAssocID="{91C870BD-2D1A-4398-BADB-29871B7612CD}" presName="level2Shape" presStyleLbl="node3" presStyleIdx="3" presStyleCnt="4"/>
      <dgm:spPr/>
    </dgm:pt>
    <dgm:pt modelId="{9C5E7EFA-0248-4390-8E03-E214B305693B}" type="pres">
      <dgm:prSet presAssocID="{91C870BD-2D1A-4398-BADB-29871B7612CD}" presName="hierChild3" presStyleCnt="0"/>
      <dgm:spPr/>
    </dgm:pt>
    <dgm:pt modelId="{985A5FF6-7D09-4756-86B4-AD7395F059FE}" type="pres">
      <dgm:prSet presAssocID="{4010E86F-25EB-4934-A971-21E4100ABE41}" presName="bgShapesFlow" presStyleCnt="0"/>
      <dgm:spPr/>
    </dgm:pt>
  </dgm:ptLst>
  <dgm:cxnLst>
    <dgm:cxn modelId="{223DAC03-D7AF-4857-90D2-C1EC33C96D2E}" type="presOf" srcId="{A571191C-FBB5-4DFC-B93C-A075473A785C}" destId="{1C23122B-75B8-4078-8E33-C03DF4C23FC9}" srcOrd="0" destOrd="0" presId="urn:microsoft.com/office/officeart/2005/8/layout/hierarchy6"/>
    <dgm:cxn modelId="{E5E0400E-3458-4D30-92AD-53484AF41419}" srcId="{426EDAAA-7E2C-4AC2-A6C7-6D0393C83FB8}" destId="{24FCE001-C6CA-447B-A1CA-8B242FED1480}" srcOrd="1" destOrd="0" parTransId="{FD472A51-7A27-4905-906A-76D0DDE9A915}" sibTransId="{1DE971FA-DABB-4CBF-85A6-B3CDC0A7A738}"/>
    <dgm:cxn modelId="{5A1A2F1B-9C20-4774-A58A-F9D4BC6EE40F}" type="presOf" srcId="{FD472A51-7A27-4905-906A-76D0DDE9A915}" destId="{8B3953E0-74F7-41FD-81E2-DF085C125759}" srcOrd="0" destOrd="0" presId="urn:microsoft.com/office/officeart/2005/8/layout/hierarchy6"/>
    <dgm:cxn modelId="{5D39C427-4611-4806-B791-A33BB6D66D52}" srcId="{4010E86F-25EB-4934-A971-21E4100ABE41}" destId="{426EDAAA-7E2C-4AC2-A6C7-6D0393C83FB8}" srcOrd="0" destOrd="0" parTransId="{6438F94C-CB7C-4A76-90E4-F84EE407464F}" sibTransId="{0D259F08-D9BC-4115-9822-B2707BE2A721}"/>
    <dgm:cxn modelId="{CC4B792B-2C02-432D-B544-238D391A447E}" type="presOf" srcId="{DDDDC84B-D9C0-4574-A149-58CF87559EC1}" destId="{7C5E9F37-E878-4AA2-92D3-ED44D073DFC4}" srcOrd="0" destOrd="0" presId="urn:microsoft.com/office/officeart/2005/8/layout/hierarchy6"/>
    <dgm:cxn modelId="{8A62D33C-0B2E-428A-8D5D-7734701CB234}" type="presOf" srcId="{7338318A-C612-4BCE-A826-E9E56C80CD30}" destId="{7ADDD5C0-8441-4A8C-8509-A222C2FCD992}" srcOrd="0" destOrd="0" presId="urn:microsoft.com/office/officeart/2005/8/layout/hierarchy6"/>
    <dgm:cxn modelId="{EB2BE23D-CB22-4479-92D3-87856AFE7161}" type="presOf" srcId="{345948A6-729C-46D3-99BF-59FA33990824}" destId="{8BBCE215-9C78-48B5-BF6D-F082641539B3}" srcOrd="0" destOrd="0" presId="urn:microsoft.com/office/officeart/2005/8/layout/hierarchy6"/>
    <dgm:cxn modelId="{549B3D3F-4906-48A1-9985-8A7F8C7372A7}" type="presOf" srcId="{26BEE6C9-B3C3-417A-825D-07EA0D496B16}" destId="{2181E92B-84BE-415D-A160-DB49626D2AAA}" srcOrd="0" destOrd="0" presId="urn:microsoft.com/office/officeart/2005/8/layout/hierarchy6"/>
    <dgm:cxn modelId="{AB4FD861-57D2-4183-9375-40833F45DEEF}" srcId="{EC47CB8A-8DD7-451A-B9E9-49A2C62DA663}" destId="{A571191C-FBB5-4DFC-B93C-A075473A785C}" srcOrd="1" destOrd="0" parTransId="{DDDDC84B-D9C0-4574-A149-58CF87559EC1}" sibTransId="{580F64FC-FA72-4D28-AD83-6C6A870D3223}"/>
    <dgm:cxn modelId="{CBD30B63-3130-4FFB-9906-59B59C2A5AAB}" type="presOf" srcId="{543FC8DD-C55A-4884-A94E-7935390A76A5}" destId="{3E6FB48A-9FE8-462D-BA1C-1C254743947B}" srcOrd="0" destOrd="0" presId="urn:microsoft.com/office/officeart/2005/8/layout/hierarchy6"/>
    <dgm:cxn modelId="{C814BD6A-D4BB-4ED6-A066-D2130613DA1A}" srcId="{24FCE001-C6CA-447B-A1CA-8B242FED1480}" destId="{7338318A-C612-4BCE-A826-E9E56C80CD30}" srcOrd="0" destOrd="0" parTransId="{543FC8DD-C55A-4884-A94E-7935390A76A5}" sibTransId="{101CE374-F5F4-4C6D-88FA-B2474B3FFF41}"/>
    <dgm:cxn modelId="{EA22EC55-803C-4EB8-9751-8B12BD7F5286}" type="presOf" srcId="{FEBAA2DB-686D-43FC-BB77-5378094DBCD5}" destId="{9376BE9D-BE96-44ED-A022-C48950508D1E}" srcOrd="0" destOrd="0" presId="urn:microsoft.com/office/officeart/2005/8/layout/hierarchy6"/>
    <dgm:cxn modelId="{565DA77E-B116-4B89-AA9A-1D1B205BB10B}" type="presOf" srcId="{426EDAAA-7E2C-4AC2-A6C7-6D0393C83FB8}" destId="{4B7F34FD-6EFB-4D81-A35A-40C40A9DF346}" srcOrd="0" destOrd="0" presId="urn:microsoft.com/office/officeart/2005/8/layout/hierarchy6"/>
    <dgm:cxn modelId="{5826ADA1-FC5B-4509-99CD-DC6B6821564F}" type="presOf" srcId="{91C870BD-2D1A-4398-BADB-29871B7612CD}" destId="{F3495011-C655-4F2D-909E-F685AE4D168C}" srcOrd="0" destOrd="0" presId="urn:microsoft.com/office/officeart/2005/8/layout/hierarchy6"/>
    <dgm:cxn modelId="{CE1372B2-32AC-4177-8494-DFB29BDE4635}" type="presOf" srcId="{EC47CB8A-8DD7-451A-B9E9-49A2C62DA663}" destId="{1D82614C-E031-4E88-BB58-768D16E84E62}" srcOrd="0" destOrd="0" presId="urn:microsoft.com/office/officeart/2005/8/layout/hierarchy6"/>
    <dgm:cxn modelId="{17238EBB-FE8A-4355-A368-EDE7FA5BC351}" srcId="{24FCE001-C6CA-447B-A1CA-8B242FED1480}" destId="{91C870BD-2D1A-4398-BADB-29871B7612CD}" srcOrd="1" destOrd="0" parTransId="{26BEE6C9-B3C3-417A-825D-07EA0D496B16}" sibTransId="{79589666-18BD-44C7-970B-EC70FE8F69CE}"/>
    <dgm:cxn modelId="{CD974DCB-AA22-4A22-9ECC-07753D72C630}" srcId="{EC47CB8A-8DD7-451A-B9E9-49A2C62DA663}" destId="{EAC93D19-B102-47CF-B122-777B99B5002C}" srcOrd="0" destOrd="0" parTransId="{FEBAA2DB-686D-43FC-BB77-5378094DBCD5}" sibTransId="{DFF0D5DB-38EF-4CC1-97E1-3E0F64A20251}"/>
    <dgm:cxn modelId="{629E60D7-1826-40DC-981D-82596D5BD4A3}" type="presOf" srcId="{EAC93D19-B102-47CF-B122-777B99B5002C}" destId="{4D78BC4C-EED7-4C60-B48B-50C588806D60}" srcOrd="0" destOrd="0" presId="urn:microsoft.com/office/officeart/2005/8/layout/hierarchy6"/>
    <dgm:cxn modelId="{5F16A3E4-2EF2-4971-AE0E-8A6E2C458C0D}" srcId="{426EDAAA-7E2C-4AC2-A6C7-6D0393C83FB8}" destId="{EC47CB8A-8DD7-451A-B9E9-49A2C62DA663}" srcOrd="0" destOrd="0" parTransId="{345948A6-729C-46D3-99BF-59FA33990824}" sibTransId="{3574C942-272F-4899-95BD-69235E91578B}"/>
    <dgm:cxn modelId="{5A28F2E8-A615-4F60-BBB1-21053B292F6B}" type="presOf" srcId="{24FCE001-C6CA-447B-A1CA-8B242FED1480}" destId="{02F8E429-C973-4B8F-8588-BF9F09922A15}" srcOrd="0" destOrd="0" presId="urn:microsoft.com/office/officeart/2005/8/layout/hierarchy6"/>
    <dgm:cxn modelId="{B271E6F7-40D7-454A-8708-0C817D490DEC}" type="presOf" srcId="{4010E86F-25EB-4934-A971-21E4100ABE41}" destId="{A645E1C5-F255-4756-B67B-AA48072D373A}" srcOrd="0" destOrd="0" presId="urn:microsoft.com/office/officeart/2005/8/layout/hierarchy6"/>
    <dgm:cxn modelId="{9D07100C-ABCF-44E2-BE77-37C4A2B781F0}" type="presParOf" srcId="{A645E1C5-F255-4756-B67B-AA48072D373A}" destId="{397244DF-17E1-467C-87D0-5B7A0502CE5B}" srcOrd="0" destOrd="0" presId="urn:microsoft.com/office/officeart/2005/8/layout/hierarchy6"/>
    <dgm:cxn modelId="{49642AFC-EBB1-4F93-9AA2-F855DC20F7FB}" type="presParOf" srcId="{397244DF-17E1-467C-87D0-5B7A0502CE5B}" destId="{100AF963-D866-4980-B935-A4DD31192ECD}" srcOrd="0" destOrd="0" presId="urn:microsoft.com/office/officeart/2005/8/layout/hierarchy6"/>
    <dgm:cxn modelId="{72B13498-1896-475C-A855-DFFFC4524F56}" type="presParOf" srcId="{100AF963-D866-4980-B935-A4DD31192ECD}" destId="{85F90E87-ADEE-4693-8B3F-1B69574116FC}" srcOrd="0" destOrd="0" presId="urn:microsoft.com/office/officeart/2005/8/layout/hierarchy6"/>
    <dgm:cxn modelId="{F64D9BDF-85C7-4826-80F8-3B3DD85147D1}" type="presParOf" srcId="{85F90E87-ADEE-4693-8B3F-1B69574116FC}" destId="{4B7F34FD-6EFB-4D81-A35A-40C40A9DF346}" srcOrd="0" destOrd="0" presId="urn:microsoft.com/office/officeart/2005/8/layout/hierarchy6"/>
    <dgm:cxn modelId="{DFAEE942-5EEA-46CE-AB63-BE07CE6DE4ED}" type="presParOf" srcId="{85F90E87-ADEE-4693-8B3F-1B69574116FC}" destId="{5018F068-BF85-402E-AC9B-F0753B34A57C}" srcOrd="1" destOrd="0" presId="urn:microsoft.com/office/officeart/2005/8/layout/hierarchy6"/>
    <dgm:cxn modelId="{432CA3DD-E249-4E33-954F-3A71B562C713}" type="presParOf" srcId="{5018F068-BF85-402E-AC9B-F0753B34A57C}" destId="{8BBCE215-9C78-48B5-BF6D-F082641539B3}" srcOrd="0" destOrd="0" presId="urn:microsoft.com/office/officeart/2005/8/layout/hierarchy6"/>
    <dgm:cxn modelId="{3D5476D2-8E11-4830-A792-77FC948A70CE}" type="presParOf" srcId="{5018F068-BF85-402E-AC9B-F0753B34A57C}" destId="{F33171E9-B622-4B64-8391-B84DBDC3CA0E}" srcOrd="1" destOrd="0" presId="urn:microsoft.com/office/officeart/2005/8/layout/hierarchy6"/>
    <dgm:cxn modelId="{0E64DE7A-3F70-44C5-B276-CFE5E1E60E1E}" type="presParOf" srcId="{F33171E9-B622-4B64-8391-B84DBDC3CA0E}" destId="{1D82614C-E031-4E88-BB58-768D16E84E62}" srcOrd="0" destOrd="0" presId="urn:microsoft.com/office/officeart/2005/8/layout/hierarchy6"/>
    <dgm:cxn modelId="{39621E62-05DC-4B7E-9660-9EB3B7D24B43}" type="presParOf" srcId="{F33171E9-B622-4B64-8391-B84DBDC3CA0E}" destId="{CD8D3EF8-9D33-4C47-8DCB-B03B98080C82}" srcOrd="1" destOrd="0" presId="urn:microsoft.com/office/officeart/2005/8/layout/hierarchy6"/>
    <dgm:cxn modelId="{3DFD4A89-B811-475E-BBA4-C983BB828ECD}" type="presParOf" srcId="{CD8D3EF8-9D33-4C47-8DCB-B03B98080C82}" destId="{9376BE9D-BE96-44ED-A022-C48950508D1E}" srcOrd="0" destOrd="0" presId="urn:microsoft.com/office/officeart/2005/8/layout/hierarchy6"/>
    <dgm:cxn modelId="{471534B3-B757-45DD-B385-CE5DF3651F2F}" type="presParOf" srcId="{CD8D3EF8-9D33-4C47-8DCB-B03B98080C82}" destId="{CE1C1ECF-8C4D-44F7-AA4D-FADB48D7E4F5}" srcOrd="1" destOrd="0" presId="urn:microsoft.com/office/officeart/2005/8/layout/hierarchy6"/>
    <dgm:cxn modelId="{CFBD3866-6F79-4E89-9F7B-FB6E87112115}" type="presParOf" srcId="{CE1C1ECF-8C4D-44F7-AA4D-FADB48D7E4F5}" destId="{4D78BC4C-EED7-4C60-B48B-50C588806D60}" srcOrd="0" destOrd="0" presId="urn:microsoft.com/office/officeart/2005/8/layout/hierarchy6"/>
    <dgm:cxn modelId="{B481B132-4C8E-4E1C-AC23-5EC0972B85DE}" type="presParOf" srcId="{CE1C1ECF-8C4D-44F7-AA4D-FADB48D7E4F5}" destId="{3C6B536A-E566-4F17-BB48-2A91CAE29312}" srcOrd="1" destOrd="0" presId="urn:microsoft.com/office/officeart/2005/8/layout/hierarchy6"/>
    <dgm:cxn modelId="{EA47E3F1-18E3-437F-82F5-D2F73A52D017}" type="presParOf" srcId="{CD8D3EF8-9D33-4C47-8DCB-B03B98080C82}" destId="{7C5E9F37-E878-4AA2-92D3-ED44D073DFC4}" srcOrd="2" destOrd="0" presId="urn:microsoft.com/office/officeart/2005/8/layout/hierarchy6"/>
    <dgm:cxn modelId="{354BC6F1-25C6-419D-9968-E9918AA55E9A}" type="presParOf" srcId="{CD8D3EF8-9D33-4C47-8DCB-B03B98080C82}" destId="{0F3E6D3E-312E-4352-A2E0-93114A20CDD0}" srcOrd="3" destOrd="0" presId="urn:microsoft.com/office/officeart/2005/8/layout/hierarchy6"/>
    <dgm:cxn modelId="{76DB415D-2484-4579-A19C-34F3B5417D8B}" type="presParOf" srcId="{0F3E6D3E-312E-4352-A2E0-93114A20CDD0}" destId="{1C23122B-75B8-4078-8E33-C03DF4C23FC9}" srcOrd="0" destOrd="0" presId="urn:microsoft.com/office/officeart/2005/8/layout/hierarchy6"/>
    <dgm:cxn modelId="{848426D3-074A-4386-B641-B5EB1CC8E843}" type="presParOf" srcId="{0F3E6D3E-312E-4352-A2E0-93114A20CDD0}" destId="{EDDF9363-2BC5-4AFE-A345-2C1586ACF56B}" srcOrd="1" destOrd="0" presId="urn:microsoft.com/office/officeart/2005/8/layout/hierarchy6"/>
    <dgm:cxn modelId="{00D433A5-F835-40F5-BD53-B69668995BEC}" type="presParOf" srcId="{5018F068-BF85-402E-AC9B-F0753B34A57C}" destId="{8B3953E0-74F7-41FD-81E2-DF085C125759}" srcOrd="2" destOrd="0" presId="urn:microsoft.com/office/officeart/2005/8/layout/hierarchy6"/>
    <dgm:cxn modelId="{CC0BD3BD-4CB3-4F41-9CA0-A5FC26C26590}" type="presParOf" srcId="{5018F068-BF85-402E-AC9B-F0753B34A57C}" destId="{1B309338-9843-4A9D-9573-4E608EDFDA11}" srcOrd="3" destOrd="0" presId="urn:microsoft.com/office/officeart/2005/8/layout/hierarchy6"/>
    <dgm:cxn modelId="{903E9CA7-D7FF-4869-8EB3-E9DBC54FF534}" type="presParOf" srcId="{1B309338-9843-4A9D-9573-4E608EDFDA11}" destId="{02F8E429-C973-4B8F-8588-BF9F09922A15}" srcOrd="0" destOrd="0" presId="urn:microsoft.com/office/officeart/2005/8/layout/hierarchy6"/>
    <dgm:cxn modelId="{DFA51CF0-4F85-47E5-85E9-00D1C59F63CB}" type="presParOf" srcId="{1B309338-9843-4A9D-9573-4E608EDFDA11}" destId="{7FBD0F42-CBDB-4553-947E-35D5B29570A5}" srcOrd="1" destOrd="0" presId="urn:microsoft.com/office/officeart/2005/8/layout/hierarchy6"/>
    <dgm:cxn modelId="{EB57DD48-791E-46AF-A0FA-97F0650ACA89}" type="presParOf" srcId="{7FBD0F42-CBDB-4553-947E-35D5B29570A5}" destId="{3E6FB48A-9FE8-462D-BA1C-1C254743947B}" srcOrd="0" destOrd="0" presId="urn:microsoft.com/office/officeart/2005/8/layout/hierarchy6"/>
    <dgm:cxn modelId="{484E243A-5D09-430C-9EC9-A2E48D1DC5CD}" type="presParOf" srcId="{7FBD0F42-CBDB-4553-947E-35D5B29570A5}" destId="{4D421BC7-2E67-465D-B4C4-5BF29FE4E9AC}" srcOrd="1" destOrd="0" presId="urn:microsoft.com/office/officeart/2005/8/layout/hierarchy6"/>
    <dgm:cxn modelId="{34A146AB-608D-40CF-972C-C8572DCEFEBC}" type="presParOf" srcId="{4D421BC7-2E67-465D-B4C4-5BF29FE4E9AC}" destId="{7ADDD5C0-8441-4A8C-8509-A222C2FCD992}" srcOrd="0" destOrd="0" presId="urn:microsoft.com/office/officeart/2005/8/layout/hierarchy6"/>
    <dgm:cxn modelId="{BD192DD0-7E65-4246-94A4-C8420C27F8CD}" type="presParOf" srcId="{4D421BC7-2E67-465D-B4C4-5BF29FE4E9AC}" destId="{CF3257CC-436D-4083-84DC-9A2D602DE6BD}" srcOrd="1" destOrd="0" presId="urn:microsoft.com/office/officeart/2005/8/layout/hierarchy6"/>
    <dgm:cxn modelId="{A38A824B-06B0-428A-B958-A40B2F66E4A6}" type="presParOf" srcId="{7FBD0F42-CBDB-4553-947E-35D5B29570A5}" destId="{2181E92B-84BE-415D-A160-DB49626D2AAA}" srcOrd="2" destOrd="0" presId="urn:microsoft.com/office/officeart/2005/8/layout/hierarchy6"/>
    <dgm:cxn modelId="{70B5635D-7B9C-473F-8A1D-3E9805BC653B}" type="presParOf" srcId="{7FBD0F42-CBDB-4553-947E-35D5B29570A5}" destId="{2A24B9B2-8456-4FB5-9D5C-5F3DA5C545A7}" srcOrd="3" destOrd="0" presId="urn:microsoft.com/office/officeart/2005/8/layout/hierarchy6"/>
    <dgm:cxn modelId="{861FF073-BF3F-44F4-AFB3-2B92B704F996}" type="presParOf" srcId="{2A24B9B2-8456-4FB5-9D5C-5F3DA5C545A7}" destId="{F3495011-C655-4F2D-909E-F685AE4D168C}" srcOrd="0" destOrd="0" presId="urn:microsoft.com/office/officeart/2005/8/layout/hierarchy6"/>
    <dgm:cxn modelId="{A2439808-BCB6-4D9B-9C34-CCC5E97C817E}" type="presParOf" srcId="{2A24B9B2-8456-4FB5-9D5C-5F3DA5C545A7}" destId="{9C5E7EFA-0248-4390-8E03-E214B305693B}" srcOrd="1" destOrd="0" presId="urn:microsoft.com/office/officeart/2005/8/layout/hierarchy6"/>
    <dgm:cxn modelId="{8C58DFE9-9646-4B0B-A574-365AAC5E0C21}" type="presParOf" srcId="{A645E1C5-F255-4756-B67B-AA48072D373A}" destId="{985A5FF6-7D09-4756-86B4-AD7395F059FE}" srcOrd="1" destOrd="0" presId="urn:microsoft.com/office/officeart/2005/8/layout/hierarchy6"/>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AB72CAC-9772-4B47-9AD6-48328744A9C5}"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US"/>
        </a:p>
      </dgm:t>
    </dgm:pt>
    <dgm:pt modelId="{9813072A-0C0B-415C-AAC8-B660AC59E6BF}">
      <dgm:prSet phldrT="[Text]"/>
      <dgm:spPr/>
      <dgm:t>
        <a:bodyPr/>
        <a:lstStyle/>
        <a:p>
          <a:r>
            <a:rPr lang="en-US" dirty="0"/>
            <a:t>Violations</a:t>
          </a:r>
        </a:p>
      </dgm:t>
    </dgm:pt>
    <dgm:pt modelId="{9D4A21E7-365C-428B-AD8A-D615E3C3330F}" type="parTrans" cxnId="{C5F8BD24-CEB0-45B6-96A6-FBCD3161D4BB}">
      <dgm:prSet/>
      <dgm:spPr/>
      <dgm:t>
        <a:bodyPr/>
        <a:lstStyle/>
        <a:p>
          <a:endParaRPr lang="en-US"/>
        </a:p>
      </dgm:t>
    </dgm:pt>
    <dgm:pt modelId="{F5B10133-51DB-4F71-8BAF-2A8B1F54E6B3}" type="sibTrans" cxnId="{C5F8BD24-CEB0-45B6-96A6-FBCD3161D4BB}">
      <dgm:prSet/>
      <dgm:spPr/>
      <dgm:t>
        <a:bodyPr/>
        <a:lstStyle/>
        <a:p>
          <a:endParaRPr lang="en-US"/>
        </a:p>
      </dgm:t>
    </dgm:pt>
    <dgm:pt modelId="{F287CC25-ECF4-41BE-99A0-3999D84BF7D6}">
      <dgm:prSet phldrT="[Text]"/>
      <dgm:spPr/>
      <dgm:t>
        <a:bodyPr/>
        <a:lstStyle/>
        <a:p>
          <a:r>
            <a:rPr lang="en-US" dirty="0"/>
            <a:t>Routine</a:t>
          </a:r>
        </a:p>
      </dgm:t>
    </dgm:pt>
    <dgm:pt modelId="{A4FFFF82-0D82-4C2F-92AF-46B1E3647DFA}" type="parTrans" cxnId="{2FEACBAE-0A3F-4DA2-9C0D-AD54429C88A4}">
      <dgm:prSet/>
      <dgm:spPr/>
      <dgm:t>
        <a:bodyPr/>
        <a:lstStyle/>
        <a:p>
          <a:endParaRPr lang="en-US"/>
        </a:p>
      </dgm:t>
    </dgm:pt>
    <dgm:pt modelId="{D6BFFA73-E1D5-4C54-9979-03BE219C2179}" type="sibTrans" cxnId="{2FEACBAE-0A3F-4DA2-9C0D-AD54429C88A4}">
      <dgm:prSet/>
      <dgm:spPr/>
      <dgm:t>
        <a:bodyPr/>
        <a:lstStyle/>
        <a:p>
          <a:endParaRPr lang="en-US"/>
        </a:p>
      </dgm:t>
    </dgm:pt>
    <dgm:pt modelId="{27961BDB-7972-44EF-819D-79D328B72777}">
      <dgm:prSet phldrT="[Text]"/>
      <dgm:spPr/>
      <dgm:t>
        <a:bodyPr/>
        <a:lstStyle/>
        <a:p>
          <a:r>
            <a:rPr lang="en-US" dirty="0"/>
            <a:t>Situational</a:t>
          </a:r>
        </a:p>
      </dgm:t>
    </dgm:pt>
    <dgm:pt modelId="{4026A6DD-0D50-4068-BF8E-5A17CF202805}" type="parTrans" cxnId="{E1D7EA2D-F845-4A67-87CD-F56EEE9658CF}">
      <dgm:prSet/>
      <dgm:spPr/>
      <dgm:t>
        <a:bodyPr/>
        <a:lstStyle/>
        <a:p>
          <a:endParaRPr lang="en-US"/>
        </a:p>
      </dgm:t>
    </dgm:pt>
    <dgm:pt modelId="{39D50F3C-C120-4877-94A3-74A3184019AB}" type="sibTrans" cxnId="{E1D7EA2D-F845-4A67-87CD-F56EEE9658CF}">
      <dgm:prSet/>
      <dgm:spPr/>
      <dgm:t>
        <a:bodyPr/>
        <a:lstStyle/>
        <a:p>
          <a:endParaRPr lang="en-US"/>
        </a:p>
      </dgm:t>
    </dgm:pt>
    <dgm:pt modelId="{87A104DE-D9DC-4F81-9538-5BAB24289C43}">
      <dgm:prSet phldrT="[Text]"/>
      <dgm:spPr/>
      <dgm:t>
        <a:bodyPr/>
        <a:lstStyle/>
        <a:p>
          <a:r>
            <a:rPr lang="en-US" dirty="0"/>
            <a:t>Exceptional </a:t>
          </a:r>
        </a:p>
      </dgm:t>
    </dgm:pt>
    <dgm:pt modelId="{2491C3A7-AC0C-4C44-9043-13074B0A8F74}" type="parTrans" cxnId="{4706A3D2-2486-408F-A2FC-2839BB0ADCE9}">
      <dgm:prSet/>
      <dgm:spPr/>
      <dgm:t>
        <a:bodyPr/>
        <a:lstStyle/>
        <a:p>
          <a:endParaRPr lang="en-US"/>
        </a:p>
      </dgm:t>
    </dgm:pt>
    <dgm:pt modelId="{2D48A3F5-8129-42CE-AF63-0C6924494C9C}" type="sibTrans" cxnId="{4706A3D2-2486-408F-A2FC-2839BB0ADCE9}">
      <dgm:prSet/>
      <dgm:spPr/>
      <dgm:t>
        <a:bodyPr/>
        <a:lstStyle/>
        <a:p>
          <a:endParaRPr lang="en-US"/>
        </a:p>
      </dgm:t>
    </dgm:pt>
    <dgm:pt modelId="{DE3ADCAD-A5A5-4534-A951-1416E6E33F88}" type="pres">
      <dgm:prSet presAssocID="{6AB72CAC-9772-4B47-9AD6-48328744A9C5}" presName="hierChild1" presStyleCnt="0">
        <dgm:presLayoutVars>
          <dgm:orgChart val="1"/>
          <dgm:chPref val="1"/>
          <dgm:dir/>
          <dgm:animOne val="branch"/>
          <dgm:animLvl val="lvl"/>
          <dgm:resizeHandles/>
        </dgm:presLayoutVars>
      </dgm:prSet>
      <dgm:spPr/>
    </dgm:pt>
    <dgm:pt modelId="{DD85E799-8591-45FE-80D2-44345120C7DF}" type="pres">
      <dgm:prSet presAssocID="{9813072A-0C0B-415C-AAC8-B660AC59E6BF}" presName="hierRoot1" presStyleCnt="0">
        <dgm:presLayoutVars>
          <dgm:hierBranch val="init"/>
        </dgm:presLayoutVars>
      </dgm:prSet>
      <dgm:spPr/>
    </dgm:pt>
    <dgm:pt modelId="{3FD1AAE5-F36F-401D-A5C7-5F07B1681688}" type="pres">
      <dgm:prSet presAssocID="{9813072A-0C0B-415C-AAC8-B660AC59E6BF}" presName="rootComposite1" presStyleCnt="0"/>
      <dgm:spPr/>
    </dgm:pt>
    <dgm:pt modelId="{E7F5C06D-DC44-4E18-B2B6-7CCADC7D9DB4}" type="pres">
      <dgm:prSet presAssocID="{9813072A-0C0B-415C-AAC8-B660AC59E6BF}" presName="rootText1" presStyleLbl="node0" presStyleIdx="0" presStyleCnt="1">
        <dgm:presLayoutVars>
          <dgm:chPref val="3"/>
        </dgm:presLayoutVars>
      </dgm:prSet>
      <dgm:spPr/>
    </dgm:pt>
    <dgm:pt modelId="{D69831E3-168D-4176-87C3-B2E5194A24CC}" type="pres">
      <dgm:prSet presAssocID="{9813072A-0C0B-415C-AAC8-B660AC59E6BF}" presName="rootConnector1" presStyleLbl="node1" presStyleIdx="0" presStyleCnt="0"/>
      <dgm:spPr/>
    </dgm:pt>
    <dgm:pt modelId="{25684AB1-8B63-43AE-B306-36519F617AD7}" type="pres">
      <dgm:prSet presAssocID="{9813072A-0C0B-415C-AAC8-B660AC59E6BF}" presName="hierChild2" presStyleCnt="0"/>
      <dgm:spPr/>
    </dgm:pt>
    <dgm:pt modelId="{56589F70-BE8C-4EBF-865B-F8067013F312}" type="pres">
      <dgm:prSet presAssocID="{A4FFFF82-0D82-4C2F-92AF-46B1E3647DFA}" presName="Name37" presStyleLbl="parChTrans1D2" presStyleIdx="0" presStyleCnt="3"/>
      <dgm:spPr/>
    </dgm:pt>
    <dgm:pt modelId="{81121499-7D3E-4C67-B94A-2884003EF6A8}" type="pres">
      <dgm:prSet presAssocID="{F287CC25-ECF4-41BE-99A0-3999D84BF7D6}" presName="hierRoot2" presStyleCnt="0">
        <dgm:presLayoutVars>
          <dgm:hierBranch val="init"/>
        </dgm:presLayoutVars>
      </dgm:prSet>
      <dgm:spPr/>
    </dgm:pt>
    <dgm:pt modelId="{A218BEA5-2A36-48A6-BAD4-C223B7BD7D46}" type="pres">
      <dgm:prSet presAssocID="{F287CC25-ECF4-41BE-99A0-3999D84BF7D6}" presName="rootComposite" presStyleCnt="0"/>
      <dgm:spPr/>
    </dgm:pt>
    <dgm:pt modelId="{1490D18D-18C9-44A5-8E6A-7C04468CF36E}" type="pres">
      <dgm:prSet presAssocID="{F287CC25-ECF4-41BE-99A0-3999D84BF7D6}" presName="rootText" presStyleLbl="node2" presStyleIdx="0" presStyleCnt="3">
        <dgm:presLayoutVars>
          <dgm:chPref val="3"/>
        </dgm:presLayoutVars>
      </dgm:prSet>
      <dgm:spPr/>
    </dgm:pt>
    <dgm:pt modelId="{A9CE93C7-11C6-4743-9AFD-1A266E79877F}" type="pres">
      <dgm:prSet presAssocID="{F287CC25-ECF4-41BE-99A0-3999D84BF7D6}" presName="rootConnector" presStyleLbl="node2" presStyleIdx="0" presStyleCnt="3"/>
      <dgm:spPr/>
    </dgm:pt>
    <dgm:pt modelId="{5FC67E28-484B-4441-9014-EC0202D22FC5}" type="pres">
      <dgm:prSet presAssocID="{F287CC25-ECF4-41BE-99A0-3999D84BF7D6}" presName="hierChild4" presStyleCnt="0"/>
      <dgm:spPr/>
    </dgm:pt>
    <dgm:pt modelId="{EE01DFD1-8EAB-47DC-BBE3-CE46133C6669}" type="pres">
      <dgm:prSet presAssocID="{F287CC25-ECF4-41BE-99A0-3999D84BF7D6}" presName="hierChild5" presStyleCnt="0"/>
      <dgm:spPr/>
    </dgm:pt>
    <dgm:pt modelId="{ED7E3787-70CD-499C-9AE4-197F717FA038}" type="pres">
      <dgm:prSet presAssocID="{4026A6DD-0D50-4068-BF8E-5A17CF202805}" presName="Name37" presStyleLbl="parChTrans1D2" presStyleIdx="1" presStyleCnt="3"/>
      <dgm:spPr/>
    </dgm:pt>
    <dgm:pt modelId="{04C0DDC5-7598-47FC-8D03-02D428517C0B}" type="pres">
      <dgm:prSet presAssocID="{27961BDB-7972-44EF-819D-79D328B72777}" presName="hierRoot2" presStyleCnt="0">
        <dgm:presLayoutVars>
          <dgm:hierBranch val="init"/>
        </dgm:presLayoutVars>
      </dgm:prSet>
      <dgm:spPr/>
    </dgm:pt>
    <dgm:pt modelId="{7B3590A6-85EA-4080-8DF3-0836AE28212F}" type="pres">
      <dgm:prSet presAssocID="{27961BDB-7972-44EF-819D-79D328B72777}" presName="rootComposite" presStyleCnt="0"/>
      <dgm:spPr/>
    </dgm:pt>
    <dgm:pt modelId="{0776FFA5-3247-44AC-819C-470688649873}" type="pres">
      <dgm:prSet presAssocID="{27961BDB-7972-44EF-819D-79D328B72777}" presName="rootText" presStyleLbl="node2" presStyleIdx="1" presStyleCnt="3">
        <dgm:presLayoutVars>
          <dgm:chPref val="3"/>
        </dgm:presLayoutVars>
      </dgm:prSet>
      <dgm:spPr/>
    </dgm:pt>
    <dgm:pt modelId="{A690BD60-7F2F-465E-AD4B-DB4049354719}" type="pres">
      <dgm:prSet presAssocID="{27961BDB-7972-44EF-819D-79D328B72777}" presName="rootConnector" presStyleLbl="node2" presStyleIdx="1" presStyleCnt="3"/>
      <dgm:spPr/>
    </dgm:pt>
    <dgm:pt modelId="{419FCECA-F2C9-4949-BD71-8A91483BEBD3}" type="pres">
      <dgm:prSet presAssocID="{27961BDB-7972-44EF-819D-79D328B72777}" presName="hierChild4" presStyleCnt="0"/>
      <dgm:spPr/>
    </dgm:pt>
    <dgm:pt modelId="{AEEFA070-B9B0-40AC-AF62-95ED710BBE1E}" type="pres">
      <dgm:prSet presAssocID="{27961BDB-7972-44EF-819D-79D328B72777}" presName="hierChild5" presStyleCnt="0"/>
      <dgm:spPr/>
    </dgm:pt>
    <dgm:pt modelId="{C16B6FC4-A5FA-4E69-B49C-006F874F3EC9}" type="pres">
      <dgm:prSet presAssocID="{2491C3A7-AC0C-4C44-9043-13074B0A8F74}" presName="Name37" presStyleLbl="parChTrans1D2" presStyleIdx="2" presStyleCnt="3"/>
      <dgm:spPr/>
    </dgm:pt>
    <dgm:pt modelId="{B6213AF9-C711-4CEC-932C-B824B3CE79A7}" type="pres">
      <dgm:prSet presAssocID="{87A104DE-D9DC-4F81-9538-5BAB24289C43}" presName="hierRoot2" presStyleCnt="0">
        <dgm:presLayoutVars>
          <dgm:hierBranch val="init"/>
        </dgm:presLayoutVars>
      </dgm:prSet>
      <dgm:spPr/>
    </dgm:pt>
    <dgm:pt modelId="{87992D5C-8C49-4EFA-9E2B-3CCA93BA6E05}" type="pres">
      <dgm:prSet presAssocID="{87A104DE-D9DC-4F81-9538-5BAB24289C43}" presName="rootComposite" presStyleCnt="0"/>
      <dgm:spPr/>
    </dgm:pt>
    <dgm:pt modelId="{C0AB505F-3B6F-4FE5-BE78-0555B78B5A19}" type="pres">
      <dgm:prSet presAssocID="{87A104DE-D9DC-4F81-9538-5BAB24289C43}" presName="rootText" presStyleLbl="node2" presStyleIdx="2" presStyleCnt="3">
        <dgm:presLayoutVars>
          <dgm:chPref val="3"/>
        </dgm:presLayoutVars>
      </dgm:prSet>
      <dgm:spPr/>
    </dgm:pt>
    <dgm:pt modelId="{22808AE7-BD58-49EA-967E-8CBA4684F2A9}" type="pres">
      <dgm:prSet presAssocID="{87A104DE-D9DC-4F81-9538-5BAB24289C43}" presName="rootConnector" presStyleLbl="node2" presStyleIdx="2" presStyleCnt="3"/>
      <dgm:spPr/>
    </dgm:pt>
    <dgm:pt modelId="{4645F490-F138-4C13-A7CE-F60526E2629B}" type="pres">
      <dgm:prSet presAssocID="{87A104DE-D9DC-4F81-9538-5BAB24289C43}" presName="hierChild4" presStyleCnt="0"/>
      <dgm:spPr/>
    </dgm:pt>
    <dgm:pt modelId="{1C038E1F-8606-4123-AFAD-E480F76853A5}" type="pres">
      <dgm:prSet presAssocID="{87A104DE-D9DC-4F81-9538-5BAB24289C43}" presName="hierChild5" presStyleCnt="0"/>
      <dgm:spPr/>
    </dgm:pt>
    <dgm:pt modelId="{C32CCEB9-024E-449D-9F21-E39CFE488322}" type="pres">
      <dgm:prSet presAssocID="{9813072A-0C0B-415C-AAC8-B660AC59E6BF}" presName="hierChild3" presStyleCnt="0"/>
      <dgm:spPr/>
    </dgm:pt>
  </dgm:ptLst>
  <dgm:cxnLst>
    <dgm:cxn modelId="{4BE34F07-9CBC-4658-B05A-608E249A1557}" type="presOf" srcId="{27961BDB-7972-44EF-819D-79D328B72777}" destId="{0776FFA5-3247-44AC-819C-470688649873}" srcOrd="0" destOrd="0" presId="urn:microsoft.com/office/officeart/2005/8/layout/orgChart1"/>
    <dgm:cxn modelId="{59304713-3A66-40B7-A569-5E73067AAEEB}" type="presOf" srcId="{F287CC25-ECF4-41BE-99A0-3999D84BF7D6}" destId="{1490D18D-18C9-44A5-8E6A-7C04468CF36E}" srcOrd="0" destOrd="0" presId="urn:microsoft.com/office/officeart/2005/8/layout/orgChart1"/>
    <dgm:cxn modelId="{C5F8BD24-CEB0-45B6-96A6-FBCD3161D4BB}" srcId="{6AB72CAC-9772-4B47-9AD6-48328744A9C5}" destId="{9813072A-0C0B-415C-AAC8-B660AC59E6BF}" srcOrd="0" destOrd="0" parTransId="{9D4A21E7-365C-428B-AD8A-D615E3C3330F}" sibTransId="{F5B10133-51DB-4F71-8BAF-2A8B1F54E6B3}"/>
    <dgm:cxn modelId="{5212DE26-FABC-4D6D-9A9B-9F5B11CDA9BF}" type="presOf" srcId="{4026A6DD-0D50-4068-BF8E-5A17CF202805}" destId="{ED7E3787-70CD-499C-9AE4-197F717FA038}" srcOrd="0" destOrd="0" presId="urn:microsoft.com/office/officeart/2005/8/layout/orgChart1"/>
    <dgm:cxn modelId="{E1D7EA2D-F845-4A67-87CD-F56EEE9658CF}" srcId="{9813072A-0C0B-415C-AAC8-B660AC59E6BF}" destId="{27961BDB-7972-44EF-819D-79D328B72777}" srcOrd="1" destOrd="0" parTransId="{4026A6DD-0D50-4068-BF8E-5A17CF202805}" sibTransId="{39D50F3C-C120-4877-94A3-74A3184019AB}"/>
    <dgm:cxn modelId="{5840DC37-73E9-40C0-AF05-D1B68752C608}" type="presOf" srcId="{2491C3A7-AC0C-4C44-9043-13074B0A8F74}" destId="{C16B6FC4-A5FA-4E69-B49C-006F874F3EC9}" srcOrd="0" destOrd="0" presId="urn:microsoft.com/office/officeart/2005/8/layout/orgChart1"/>
    <dgm:cxn modelId="{5467935B-BD98-4EE0-8FC0-91B3BD3F0421}" type="presOf" srcId="{F287CC25-ECF4-41BE-99A0-3999D84BF7D6}" destId="{A9CE93C7-11C6-4743-9AFD-1A266E79877F}" srcOrd="1" destOrd="0" presId="urn:microsoft.com/office/officeart/2005/8/layout/orgChart1"/>
    <dgm:cxn modelId="{C7CED445-7E2A-4402-8826-F764068643B8}" type="presOf" srcId="{87A104DE-D9DC-4F81-9538-5BAB24289C43}" destId="{C0AB505F-3B6F-4FE5-BE78-0555B78B5A19}" srcOrd="0" destOrd="0" presId="urn:microsoft.com/office/officeart/2005/8/layout/orgChart1"/>
    <dgm:cxn modelId="{1DC616A0-F5B0-424A-B3AD-F672F1087D84}" type="presOf" srcId="{27961BDB-7972-44EF-819D-79D328B72777}" destId="{A690BD60-7F2F-465E-AD4B-DB4049354719}" srcOrd="1" destOrd="0" presId="urn:microsoft.com/office/officeart/2005/8/layout/orgChart1"/>
    <dgm:cxn modelId="{2FEACBAE-0A3F-4DA2-9C0D-AD54429C88A4}" srcId="{9813072A-0C0B-415C-AAC8-B660AC59E6BF}" destId="{F287CC25-ECF4-41BE-99A0-3999D84BF7D6}" srcOrd="0" destOrd="0" parTransId="{A4FFFF82-0D82-4C2F-92AF-46B1E3647DFA}" sibTransId="{D6BFFA73-E1D5-4C54-9979-03BE219C2179}"/>
    <dgm:cxn modelId="{9CFC94B9-3A60-4F50-B6EE-3A11D775847C}" type="presOf" srcId="{87A104DE-D9DC-4F81-9538-5BAB24289C43}" destId="{22808AE7-BD58-49EA-967E-8CBA4684F2A9}" srcOrd="1" destOrd="0" presId="urn:microsoft.com/office/officeart/2005/8/layout/orgChart1"/>
    <dgm:cxn modelId="{5B764BC5-8BDE-4389-94B1-6FCBF04EEDE6}" type="presOf" srcId="{6AB72CAC-9772-4B47-9AD6-48328744A9C5}" destId="{DE3ADCAD-A5A5-4534-A951-1416E6E33F88}" srcOrd="0" destOrd="0" presId="urn:microsoft.com/office/officeart/2005/8/layout/orgChart1"/>
    <dgm:cxn modelId="{4706A3D2-2486-408F-A2FC-2839BB0ADCE9}" srcId="{9813072A-0C0B-415C-AAC8-B660AC59E6BF}" destId="{87A104DE-D9DC-4F81-9538-5BAB24289C43}" srcOrd="2" destOrd="0" parTransId="{2491C3A7-AC0C-4C44-9043-13074B0A8F74}" sibTransId="{2D48A3F5-8129-42CE-AF63-0C6924494C9C}"/>
    <dgm:cxn modelId="{EAC4CCD8-133E-4682-9F51-C65191E75511}" type="presOf" srcId="{9813072A-0C0B-415C-AAC8-B660AC59E6BF}" destId="{D69831E3-168D-4176-87C3-B2E5194A24CC}" srcOrd="1" destOrd="0" presId="urn:microsoft.com/office/officeart/2005/8/layout/orgChart1"/>
    <dgm:cxn modelId="{7B2060E8-6FCA-4D8B-93D3-27718287B21A}" type="presOf" srcId="{9813072A-0C0B-415C-AAC8-B660AC59E6BF}" destId="{E7F5C06D-DC44-4E18-B2B6-7CCADC7D9DB4}" srcOrd="0" destOrd="0" presId="urn:microsoft.com/office/officeart/2005/8/layout/orgChart1"/>
    <dgm:cxn modelId="{8F9042F0-BBFF-4B0E-BE79-5A610ADCF4F2}" type="presOf" srcId="{A4FFFF82-0D82-4C2F-92AF-46B1E3647DFA}" destId="{56589F70-BE8C-4EBF-865B-F8067013F312}" srcOrd="0" destOrd="0" presId="urn:microsoft.com/office/officeart/2005/8/layout/orgChart1"/>
    <dgm:cxn modelId="{FA51E511-B2B5-4DAE-9B7E-3DDAB4E4D730}" type="presParOf" srcId="{DE3ADCAD-A5A5-4534-A951-1416E6E33F88}" destId="{DD85E799-8591-45FE-80D2-44345120C7DF}" srcOrd="0" destOrd="0" presId="urn:microsoft.com/office/officeart/2005/8/layout/orgChart1"/>
    <dgm:cxn modelId="{2F379397-2715-47B3-8924-C3D2E5A2603F}" type="presParOf" srcId="{DD85E799-8591-45FE-80D2-44345120C7DF}" destId="{3FD1AAE5-F36F-401D-A5C7-5F07B1681688}" srcOrd="0" destOrd="0" presId="urn:microsoft.com/office/officeart/2005/8/layout/orgChart1"/>
    <dgm:cxn modelId="{C301575E-D72F-4D3D-B85E-27D98AD253B4}" type="presParOf" srcId="{3FD1AAE5-F36F-401D-A5C7-5F07B1681688}" destId="{E7F5C06D-DC44-4E18-B2B6-7CCADC7D9DB4}" srcOrd="0" destOrd="0" presId="urn:microsoft.com/office/officeart/2005/8/layout/orgChart1"/>
    <dgm:cxn modelId="{CDBE90E2-2232-458B-A411-448F4835CEE2}" type="presParOf" srcId="{3FD1AAE5-F36F-401D-A5C7-5F07B1681688}" destId="{D69831E3-168D-4176-87C3-B2E5194A24CC}" srcOrd="1" destOrd="0" presId="urn:microsoft.com/office/officeart/2005/8/layout/orgChart1"/>
    <dgm:cxn modelId="{E6B954AD-66C9-4457-BCFD-D1DE2A28B25D}" type="presParOf" srcId="{DD85E799-8591-45FE-80D2-44345120C7DF}" destId="{25684AB1-8B63-43AE-B306-36519F617AD7}" srcOrd="1" destOrd="0" presId="urn:microsoft.com/office/officeart/2005/8/layout/orgChart1"/>
    <dgm:cxn modelId="{C9DAFC7E-515A-40CA-BD21-BD01BB91E960}" type="presParOf" srcId="{25684AB1-8B63-43AE-B306-36519F617AD7}" destId="{56589F70-BE8C-4EBF-865B-F8067013F312}" srcOrd="0" destOrd="0" presId="urn:microsoft.com/office/officeart/2005/8/layout/orgChart1"/>
    <dgm:cxn modelId="{65F9A5D0-9854-45EE-98D0-5304B6155FF1}" type="presParOf" srcId="{25684AB1-8B63-43AE-B306-36519F617AD7}" destId="{81121499-7D3E-4C67-B94A-2884003EF6A8}" srcOrd="1" destOrd="0" presId="urn:microsoft.com/office/officeart/2005/8/layout/orgChart1"/>
    <dgm:cxn modelId="{ACFAB16E-466C-484E-A039-56BC9013222D}" type="presParOf" srcId="{81121499-7D3E-4C67-B94A-2884003EF6A8}" destId="{A218BEA5-2A36-48A6-BAD4-C223B7BD7D46}" srcOrd="0" destOrd="0" presId="urn:microsoft.com/office/officeart/2005/8/layout/orgChart1"/>
    <dgm:cxn modelId="{3942F109-E55F-48D7-B9CD-F9CE7BCE5032}" type="presParOf" srcId="{A218BEA5-2A36-48A6-BAD4-C223B7BD7D46}" destId="{1490D18D-18C9-44A5-8E6A-7C04468CF36E}" srcOrd="0" destOrd="0" presId="urn:microsoft.com/office/officeart/2005/8/layout/orgChart1"/>
    <dgm:cxn modelId="{0CCDB72D-9052-4E5B-9AE9-EF0CBA17D8CA}" type="presParOf" srcId="{A218BEA5-2A36-48A6-BAD4-C223B7BD7D46}" destId="{A9CE93C7-11C6-4743-9AFD-1A266E79877F}" srcOrd="1" destOrd="0" presId="urn:microsoft.com/office/officeart/2005/8/layout/orgChart1"/>
    <dgm:cxn modelId="{DE5C1E25-654A-4A63-BB92-A92405E30E86}" type="presParOf" srcId="{81121499-7D3E-4C67-B94A-2884003EF6A8}" destId="{5FC67E28-484B-4441-9014-EC0202D22FC5}" srcOrd="1" destOrd="0" presId="urn:microsoft.com/office/officeart/2005/8/layout/orgChart1"/>
    <dgm:cxn modelId="{19F50852-5B61-46AF-B419-E71A690988D2}" type="presParOf" srcId="{81121499-7D3E-4C67-B94A-2884003EF6A8}" destId="{EE01DFD1-8EAB-47DC-BBE3-CE46133C6669}" srcOrd="2" destOrd="0" presId="urn:microsoft.com/office/officeart/2005/8/layout/orgChart1"/>
    <dgm:cxn modelId="{7F9E3533-1B9D-477B-8FAB-02C4A19BDD48}" type="presParOf" srcId="{25684AB1-8B63-43AE-B306-36519F617AD7}" destId="{ED7E3787-70CD-499C-9AE4-197F717FA038}" srcOrd="2" destOrd="0" presId="urn:microsoft.com/office/officeart/2005/8/layout/orgChart1"/>
    <dgm:cxn modelId="{A88AF141-B557-4E8D-BBFB-68B71BDEB4B8}" type="presParOf" srcId="{25684AB1-8B63-43AE-B306-36519F617AD7}" destId="{04C0DDC5-7598-47FC-8D03-02D428517C0B}" srcOrd="3" destOrd="0" presId="urn:microsoft.com/office/officeart/2005/8/layout/orgChart1"/>
    <dgm:cxn modelId="{10949BD0-83D9-4ACE-8A4A-1B638BCF0045}" type="presParOf" srcId="{04C0DDC5-7598-47FC-8D03-02D428517C0B}" destId="{7B3590A6-85EA-4080-8DF3-0836AE28212F}" srcOrd="0" destOrd="0" presId="urn:microsoft.com/office/officeart/2005/8/layout/orgChart1"/>
    <dgm:cxn modelId="{D31B5ED7-CF46-46C8-B2B4-83E3265F0D67}" type="presParOf" srcId="{7B3590A6-85EA-4080-8DF3-0836AE28212F}" destId="{0776FFA5-3247-44AC-819C-470688649873}" srcOrd="0" destOrd="0" presId="urn:microsoft.com/office/officeart/2005/8/layout/orgChart1"/>
    <dgm:cxn modelId="{87910E21-C46C-4D05-8A31-20AF7DE331BE}" type="presParOf" srcId="{7B3590A6-85EA-4080-8DF3-0836AE28212F}" destId="{A690BD60-7F2F-465E-AD4B-DB4049354719}" srcOrd="1" destOrd="0" presId="urn:microsoft.com/office/officeart/2005/8/layout/orgChart1"/>
    <dgm:cxn modelId="{5E42517B-5F34-4147-930C-CC1F44DFC29D}" type="presParOf" srcId="{04C0DDC5-7598-47FC-8D03-02D428517C0B}" destId="{419FCECA-F2C9-4949-BD71-8A91483BEBD3}" srcOrd="1" destOrd="0" presId="urn:microsoft.com/office/officeart/2005/8/layout/orgChart1"/>
    <dgm:cxn modelId="{8E4BDAB6-8A0D-458F-ABCD-E380B475CB3F}" type="presParOf" srcId="{04C0DDC5-7598-47FC-8D03-02D428517C0B}" destId="{AEEFA070-B9B0-40AC-AF62-95ED710BBE1E}" srcOrd="2" destOrd="0" presId="urn:microsoft.com/office/officeart/2005/8/layout/orgChart1"/>
    <dgm:cxn modelId="{804FC8A9-4631-458F-A026-06B9CCAC8CDA}" type="presParOf" srcId="{25684AB1-8B63-43AE-B306-36519F617AD7}" destId="{C16B6FC4-A5FA-4E69-B49C-006F874F3EC9}" srcOrd="4" destOrd="0" presId="urn:microsoft.com/office/officeart/2005/8/layout/orgChart1"/>
    <dgm:cxn modelId="{439FE54D-9546-41F5-BB4E-637129DDE730}" type="presParOf" srcId="{25684AB1-8B63-43AE-B306-36519F617AD7}" destId="{B6213AF9-C711-4CEC-932C-B824B3CE79A7}" srcOrd="5" destOrd="0" presId="urn:microsoft.com/office/officeart/2005/8/layout/orgChart1"/>
    <dgm:cxn modelId="{58D88FFC-8DC7-460C-9A6C-C71FBC97E9C3}" type="presParOf" srcId="{B6213AF9-C711-4CEC-932C-B824B3CE79A7}" destId="{87992D5C-8C49-4EFA-9E2B-3CCA93BA6E05}" srcOrd="0" destOrd="0" presId="urn:microsoft.com/office/officeart/2005/8/layout/orgChart1"/>
    <dgm:cxn modelId="{65CDF867-3F37-4EE3-8267-95750A0525D7}" type="presParOf" srcId="{87992D5C-8C49-4EFA-9E2B-3CCA93BA6E05}" destId="{C0AB505F-3B6F-4FE5-BE78-0555B78B5A19}" srcOrd="0" destOrd="0" presId="urn:microsoft.com/office/officeart/2005/8/layout/orgChart1"/>
    <dgm:cxn modelId="{984853F7-EB02-40ED-A5C1-5D9FDEBE69D4}" type="presParOf" srcId="{87992D5C-8C49-4EFA-9E2B-3CCA93BA6E05}" destId="{22808AE7-BD58-49EA-967E-8CBA4684F2A9}" srcOrd="1" destOrd="0" presId="urn:microsoft.com/office/officeart/2005/8/layout/orgChart1"/>
    <dgm:cxn modelId="{99AA4880-8553-48CD-918E-113171D1DE30}" type="presParOf" srcId="{B6213AF9-C711-4CEC-932C-B824B3CE79A7}" destId="{4645F490-F138-4C13-A7CE-F60526E2629B}" srcOrd="1" destOrd="0" presId="urn:microsoft.com/office/officeart/2005/8/layout/orgChart1"/>
    <dgm:cxn modelId="{E7EA40AD-0732-40ED-AD17-8EAE90620007}" type="presParOf" srcId="{B6213AF9-C711-4CEC-932C-B824B3CE79A7}" destId="{1C038E1F-8606-4123-AFAD-E480F76853A5}" srcOrd="2" destOrd="0" presId="urn:microsoft.com/office/officeart/2005/8/layout/orgChart1"/>
    <dgm:cxn modelId="{7ADF701D-9BFD-4864-8033-110179E59153}" type="presParOf" srcId="{DD85E799-8591-45FE-80D2-44345120C7DF}" destId="{C32CCEB9-024E-449D-9F21-E39CFE488322}" srcOrd="2" destOrd="0" presId="urn:microsoft.com/office/officeart/2005/8/layout/orgChar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D6B957F-8A7A-4B61-9E40-4C6F8DF8037E}"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A90DEC43-28F9-4317-9844-CEC4017124DF}">
      <dgm:prSet/>
      <dgm:spPr/>
      <dgm:t>
        <a:bodyPr/>
        <a:lstStyle/>
        <a:p>
          <a:pPr>
            <a:lnSpc>
              <a:spcPct val="100000"/>
            </a:lnSpc>
          </a:pPr>
          <a:r>
            <a:rPr lang="en-GB"/>
            <a:t>Please watch the short video and provide an example of each type of human failure.  </a:t>
          </a:r>
          <a:endParaRPr lang="en-US"/>
        </a:p>
      </dgm:t>
    </dgm:pt>
    <dgm:pt modelId="{89438661-63BC-466A-BDC8-E9B83BA4469D}" type="parTrans" cxnId="{52A40E75-6C44-4025-A59A-D71C222AB32C}">
      <dgm:prSet/>
      <dgm:spPr/>
      <dgm:t>
        <a:bodyPr/>
        <a:lstStyle/>
        <a:p>
          <a:endParaRPr lang="en-US"/>
        </a:p>
      </dgm:t>
    </dgm:pt>
    <dgm:pt modelId="{AA3738CD-3E21-47EA-A3CC-DC9350810678}" type="sibTrans" cxnId="{52A40E75-6C44-4025-A59A-D71C222AB32C}">
      <dgm:prSet/>
      <dgm:spPr/>
      <dgm:t>
        <a:bodyPr/>
        <a:lstStyle/>
        <a:p>
          <a:endParaRPr lang="en-US"/>
        </a:p>
      </dgm:t>
    </dgm:pt>
    <dgm:pt modelId="{6D421574-F90A-4994-ACFA-D2A64DBA217B}">
      <dgm:prSet/>
      <dgm:spPr/>
      <dgm:t>
        <a:bodyPr/>
        <a:lstStyle/>
        <a:p>
          <a:pPr>
            <a:lnSpc>
              <a:spcPct val="100000"/>
            </a:lnSpc>
          </a:pPr>
          <a:r>
            <a:rPr lang="en-GB"/>
            <a:t>Your examples should specifically relate to outdoor adventurous activities and/or personal experiences.</a:t>
          </a:r>
          <a:endParaRPr lang="en-US"/>
        </a:p>
      </dgm:t>
    </dgm:pt>
    <dgm:pt modelId="{50F2868E-B641-4DCE-A138-A42ECE4EFC3B}" type="parTrans" cxnId="{B79535D1-CD09-4559-996D-4C88C5BE2307}">
      <dgm:prSet/>
      <dgm:spPr/>
      <dgm:t>
        <a:bodyPr/>
        <a:lstStyle/>
        <a:p>
          <a:endParaRPr lang="en-US"/>
        </a:p>
      </dgm:t>
    </dgm:pt>
    <dgm:pt modelId="{16172749-2269-4C7C-890C-EAB885703581}" type="sibTrans" cxnId="{B79535D1-CD09-4559-996D-4C88C5BE2307}">
      <dgm:prSet/>
      <dgm:spPr/>
      <dgm:t>
        <a:bodyPr/>
        <a:lstStyle/>
        <a:p>
          <a:endParaRPr lang="en-US"/>
        </a:p>
      </dgm:t>
    </dgm:pt>
    <dgm:pt modelId="{E9386B16-D11A-4EF4-AE91-F7102345D60D}">
      <dgm:prSet/>
      <dgm:spPr/>
      <dgm:t>
        <a:bodyPr/>
        <a:lstStyle/>
        <a:p>
          <a:pPr>
            <a:lnSpc>
              <a:spcPct val="100000"/>
            </a:lnSpc>
          </a:pPr>
          <a:r>
            <a:rPr lang="en-GB" dirty="0"/>
            <a:t>The video presentation is relatively simple.  You should pause at each statement and record your thoughts as you go along.  There is a template for you to use in the next two slides. </a:t>
          </a:r>
          <a:endParaRPr lang="en-US" dirty="0"/>
        </a:p>
      </dgm:t>
    </dgm:pt>
    <dgm:pt modelId="{E1596C7A-2321-45FB-8942-70669BB139E3}" type="parTrans" cxnId="{50938D58-6EBC-4E75-A15B-3312ADDC0C46}">
      <dgm:prSet/>
      <dgm:spPr/>
      <dgm:t>
        <a:bodyPr/>
        <a:lstStyle/>
        <a:p>
          <a:endParaRPr lang="en-US"/>
        </a:p>
      </dgm:t>
    </dgm:pt>
    <dgm:pt modelId="{8A7180CF-4AF9-47BF-A52F-7B5BEDFDA604}" type="sibTrans" cxnId="{50938D58-6EBC-4E75-A15B-3312ADDC0C46}">
      <dgm:prSet/>
      <dgm:spPr/>
      <dgm:t>
        <a:bodyPr/>
        <a:lstStyle/>
        <a:p>
          <a:endParaRPr lang="en-US"/>
        </a:p>
      </dgm:t>
    </dgm:pt>
    <dgm:pt modelId="{FC002130-298C-4097-B2F7-175C0E84C319}">
      <dgm:prSet/>
      <dgm:spPr/>
      <dgm:t>
        <a:bodyPr/>
        <a:lstStyle/>
        <a:p>
          <a:pPr>
            <a:lnSpc>
              <a:spcPct val="100000"/>
            </a:lnSpc>
          </a:pPr>
          <a:r>
            <a:rPr lang="en-GB" dirty="0"/>
            <a:t>Click the icon below to watch a 4:23 film from the University of East Anglia (2018) about Human Failure</a:t>
          </a:r>
          <a:endParaRPr lang="en-US" dirty="0"/>
        </a:p>
      </dgm:t>
    </dgm:pt>
    <dgm:pt modelId="{9C9D94D7-6B44-4379-9206-968D1518510F}" type="parTrans" cxnId="{086F9A52-DC73-4F3B-AF3A-8F7D85B69552}">
      <dgm:prSet/>
      <dgm:spPr/>
      <dgm:t>
        <a:bodyPr/>
        <a:lstStyle/>
        <a:p>
          <a:endParaRPr lang="en-US"/>
        </a:p>
      </dgm:t>
    </dgm:pt>
    <dgm:pt modelId="{C0B00EF4-0619-4DC3-8F1B-BEAC5838CF4F}" type="sibTrans" cxnId="{086F9A52-DC73-4F3B-AF3A-8F7D85B69552}">
      <dgm:prSet/>
      <dgm:spPr/>
      <dgm:t>
        <a:bodyPr/>
        <a:lstStyle/>
        <a:p>
          <a:endParaRPr lang="en-US"/>
        </a:p>
      </dgm:t>
    </dgm:pt>
    <dgm:pt modelId="{24C7A6FA-0694-4C41-988E-D74624DFEF8F}" type="pres">
      <dgm:prSet presAssocID="{6D6B957F-8A7A-4B61-9E40-4C6F8DF8037E}" presName="root" presStyleCnt="0">
        <dgm:presLayoutVars>
          <dgm:dir/>
          <dgm:resizeHandles val="exact"/>
        </dgm:presLayoutVars>
      </dgm:prSet>
      <dgm:spPr/>
    </dgm:pt>
    <dgm:pt modelId="{A23CF567-A40C-4777-8DB5-4B649A864D97}" type="pres">
      <dgm:prSet presAssocID="{A90DEC43-28F9-4317-9844-CEC4017124DF}" presName="compNode" presStyleCnt="0"/>
      <dgm:spPr/>
    </dgm:pt>
    <dgm:pt modelId="{0B300990-6F3A-4FEB-8BEB-CD6D95C36C26}" type="pres">
      <dgm:prSet presAssocID="{A90DEC43-28F9-4317-9844-CEC4017124DF}" presName="bgRect" presStyleLbl="bgShp" presStyleIdx="0" presStyleCnt="4"/>
      <dgm:spPr/>
    </dgm:pt>
    <dgm:pt modelId="{4A0466C9-B631-4CE2-9634-D0E2940F9AA3}" type="pres">
      <dgm:prSet presAssocID="{A90DEC43-28F9-4317-9844-CEC4017124D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lapper board"/>
        </a:ext>
      </dgm:extLst>
    </dgm:pt>
    <dgm:pt modelId="{25167849-DB1D-41A0-9607-DAFAD415E230}" type="pres">
      <dgm:prSet presAssocID="{A90DEC43-28F9-4317-9844-CEC4017124DF}" presName="spaceRect" presStyleCnt="0"/>
      <dgm:spPr/>
    </dgm:pt>
    <dgm:pt modelId="{78D44342-F41B-4042-9126-82B71E9B17B5}" type="pres">
      <dgm:prSet presAssocID="{A90DEC43-28F9-4317-9844-CEC4017124DF}" presName="parTx" presStyleLbl="revTx" presStyleIdx="0" presStyleCnt="4">
        <dgm:presLayoutVars>
          <dgm:chMax val="0"/>
          <dgm:chPref val="0"/>
        </dgm:presLayoutVars>
      </dgm:prSet>
      <dgm:spPr/>
    </dgm:pt>
    <dgm:pt modelId="{2BE61D60-2CFC-4343-849C-FF0BF0B1A621}" type="pres">
      <dgm:prSet presAssocID="{AA3738CD-3E21-47EA-A3CC-DC9350810678}" presName="sibTrans" presStyleCnt="0"/>
      <dgm:spPr/>
    </dgm:pt>
    <dgm:pt modelId="{A9A3AFA4-373B-40F3-B431-A35442CF8096}" type="pres">
      <dgm:prSet presAssocID="{6D421574-F90A-4994-ACFA-D2A64DBA217B}" presName="compNode" presStyleCnt="0"/>
      <dgm:spPr/>
    </dgm:pt>
    <dgm:pt modelId="{B9C06FBB-DB6C-4969-BE09-8E2254374802}" type="pres">
      <dgm:prSet presAssocID="{6D421574-F90A-4994-ACFA-D2A64DBA217B}" presName="bgRect" presStyleLbl="bgShp" presStyleIdx="1" presStyleCnt="4"/>
      <dgm:spPr/>
    </dgm:pt>
    <dgm:pt modelId="{62463D06-612C-4F33-8F36-49B365253AF3}" type="pres">
      <dgm:prSet presAssocID="{6D421574-F90A-4994-ACFA-D2A64DBA217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ill scene"/>
        </a:ext>
      </dgm:extLst>
    </dgm:pt>
    <dgm:pt modelId="{4B692397-8ECF-4758-A0A8-FAD443287E96}" type="pres">
      <dgm:prSet presAssocID="{6D421574-F90A-4994-ACFA-D2A64DBA217B}" presName="spaceRect" presStyleCnt="0"/>
      <dgm:spPr/>
    </dgm:pt>
    <dgm:pt modelId="{29E5BE0B-8DF7-4420-8D4A-1EEEE3EBC844}" type="pres">
      <dgm:prSet presAssocID="{6D421574-F90A-4994-ACFA-D2A64DBA217B}" presName="parTx" presStyleLbl="revTx" presStyleIdx="1" presStyleCnt="4">
        <dgm:presLayoutVars>
          <dgm:chMax val="0"/>
          <dgm:chPref val="0"/>
        </dgm:presLayoutVars>
      </dgm:prSet>
      <dgm:spPr/>
    </dgm:pt>
    <dgm:pt modelId="{D8B31C3B-385C-40D2-8EDA-69F9E5882ED1}" type="pres">
      <dgm:prSet presAssocID="{16172749-2269-4C7C-890C-EAB885703581}" presName="sibTrans" presStyleCnt="0"/>
      <dgm:spPr/>
    </dgm:pt>
    <dgm:pt modelId="{41EA1E9E-90C7-4BE0-B1E1-46B7A6DAC064}" type="pres">
      <dgm:prSet presAssocID="{E9386B16-D11A-4EF4-AE91-F7102345D60D}" presName="compNode" presStyleCnt="0"/>
      <dgm:spPr/>
    </dgm:pt>
    <dgm:pt modelId="{78129114-5282-410C-AE23-EE71213CC6B3}" type="pres">
      <dgm:prSet presAssocID="{E9386B16-D11A-4EF4-AE91-F7102345D60D}" presName="bgRect" presStyleLbl="bgShp" presStyleIdx="2" presStyleCnt="4"/>
      <dgm:spPr/>
    </dgm:pt>
    <dgm:pt modelId="{E8B76AF6-5F0E-44A6-BAC7-09CFD4CB3E6E}" type="pres">
      <dgm:prSet presAssocID="{E9386B16-D11A-4EF4-AE91-F7102345D60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topwatch"/>
        </a:ext>
      </dgm:extLst>
    </dgm:pt>
    <dgm:pt modelId="{F357BA45-6DDA-4DA3-B552-48D36B70E596}" type="pres">
      <dgm:prSet presAssocID="{E9386B16-D11A-4EF4-AE91-F7102345D60D}" presName="spaceRect" presStyleCnt="0"/>
      <dgm:spPr/>
    </dgm:pt>
    <dgm:pt modelId="{8662EF1A-A1C4-4475-B876-8854944876B4}" type="pres">
      <dgm:prSet presAssocID="{E9386B16-D11A-4EF4-AE91-F7102345D60D}" presName="parTx" presStyleLbl="revTx" presStyleIdx="2" presStyleCnt="4">
        <dgm:presLayoutVars>
          <dgm:chMax val="0"/>
          <dgm:chPref val="0"/>
        </dgm:presLayoutVars>
      </dgm:prSet>
      <dgm:spPr/>
    </dgm:pt>
    <dgm:pt modelId="{BE24F5A1-7321-4C61-AFED-DE8431FA4BDE}" type="pres">
      <dgm:prSet presAssocID="{8A7180CF-4AF9-47BF-A52F-7B5BEDFDA604}" presName="sibTrans" presStyleCnt="0"/>
      <dgm:spPr/>
    </dgm:pt>
    <dgm:pt modelId="{7519B10B-362B-44F1-961D-0EC6B3C420AA}" type="pres">
      <dgm:prSet presAssocID="{FC002130-298C-4097-B2F7-175C0E84C319}" presName="compNode" presStyleCnt="0"/>
      <dgm:spPr/>
    </dgm:pt>
    <dgm:pt modelId="{A7D877D9-C096-4C71-94FF-12BC44A4B614}" type="pres">
      <dgm:prSet presAssocID="{FC002130-298C-4097-B2F7-175C0E84C319}" presName="bgRect" presStyleLbl="bgShp" presStyleIdx="3" presStyleCnt="4"/>
      <dgm:spPr/>
    </dgm:pt>
    <dgm:pt modelId="{E202988E-8961-4024-BCFD-9CD0178D7665}" type="pres">
      <dgm:prSet presAssocID="{FC002130-298C-4097-B2F7-175C0E84C31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Film reel"/>
        </a:ext>
      </dgm:extLst>
    </dgm:pt>
    <dgm:pt modelId="{7AC19F1D-4A32-42DE-B94C-8CC36B503B58}" type="pres">
      <dgm:prSet presAssocID="{FC002130-298C-4097-B2F7-175C0E84C319}" presName="spaceRect" presStyleCnt="0"/>
      <dgm:spPr/>
    </dgm:pt>
    <dgm:pt modelId="{12AC5558-4B33-44CA-9228-BC97FC6F90D0}" type="pres">
      <dgm:prSet presAssocID="{FC002130-298C-4097-B2F7-175C0E84C319}" presName="parTx" presStyleLbl="revTx" presStyleIdx="3" presStyleCnt="4">
        <dgm:presLayoutVars>
          <dgm:chMax val="0"/>
          <dgm:chPref val="0"/>
        </dgm:presLayoutVars>
      </dgm:prSet>
      <dgm:spPr/>
    </dgm:pt>
  </dgm:ptLst>
  <dgm:cxnLst>
    <dgm:cxn modelId="{D381EB64-323E-4F8C-AAFE-D5EB4BB704B4}" type="presOf" srcId="{FC002130-298C-4097-B2F7-175C0E84C319}" destId="{12AC5558-4B33-44CA-9228-BC97FC6F90D0}" srcOrd="0" destOrd="0" presId="urn:microsoft.com/office/officeart/2018/2/layout/IconVerticalSolidList"/>
    <dgm:cxn modelId="{A1E51868-B8B2-430B-9491-24A468C4F89A}" type="presOf" srcId="{E9386B16-D11A-4EF4-AE91-F7102345D60D}" destId="{8662EF1A-A1C4-4475-B876-8854944876B4}" srcOrd="0" destOrd="0" presId="urn:microsoft.com/office/officeart/2018/2/layout/IconVerticalSolidList"/>
    <dgm:cxn modelId="{88E24A4C-DE7D-4DDB-BBF2-90375519E846}" type="presOf" srcId="{6D6B957F-8A7A-4B61-9E40-4C6F8DF8037E}" destId="{24C7A6FA-0694-4C41-988E-D74624DFEF8F}" srcOrd="0" destOrd="0" presId="urn:microsoft.com/office/officeart/2018/2/layout/IconVerticalSolidList"/>
    <dgm:cxn modelId="{8E82956F-3DDC-4780-8E7C-41A37FD8F883}" type="presOf" srcId="{A90DEC43-28F9-4317-9844-CEC4017124DF}" destId="{78D44342-F41B-4042-9126-82B71E9B17B5}" srcOrd="0" destOrd="0" presId="urn:microsoft.com/office/officeart/2018/2/layout/IconVerticalSolidList"/>
    <dgm:cxn modelId="{086F9A52-DC73-4F3B-AF3A-8F7D85B69552}" srcId="{6D6B957F-8A7A-4B61-9E40-4C6F8DF8037E}" destId="{FC002130-298C-4097-B2F7-175C0E84C319}" srcOrd="3" destOrd="0" parTransId="{9C9D94D7-6B44-4379-9206-968D1518510F}" sibTransId="{C0B00EF4-0619-4DC3-8F1B-BEAC5838CF4F}"/>
    <dgm:cxn modelId="{52A40E75-6C44-4025-A59A-D71C222AB32C}" srcId="{6D6B957F-8A7A-4B61-9E40-4C6F8DF8037E}" destId="{A90DEC43-28F9-4317-9844-CEC4017124DF}" srcOrd="0" destOrd="0" parTransId="{89438661-63BC-466A-BDC8-E9B83BA4469D}" sibTransId="{AA3738CD-3E21-47EA-A3CC-DC9350810678}"/>
    <dgm:cxn modelId="{50938D58-6EBC-4E75-A15B-3312ADDC0C46}" srcId="{6D6B957F-8A7A-4B61-9E40-4C6F8DF8037E}" destId="{E9386B16-D11A-4EF4-AE91-F7102345D60D}" srcOrd="2" destOrd="0" parTransId="{E1596C7A-2321-45FB-8942-70669BB139E3}" sibTransId="{8A7180CF-4AF9-47BF-A52F-7B5BEDFDA604}"/>
    <dgm:cxn modelId="{B79535D1-CD09-4559-996D-4C88C5BE2307}" srcId="{6D6B957F-8A7A-4B61-9E40-4C6F8DF8037E}" destId="{6D421574-F90A-4994-ACFA-D2A64DBA217B}" srcOrd="1" destOrd="0" parTransId="{50F2868E-B641-4DCE-A138-A42ECE4EFC3B}" sibTransId="{16172749-2269-4C7C-890C-EAB885703581}"/>
    <dgm:cxn modelId="{59A7D7F3-5BD7-4A91-9F47-FCC4A79D4614}" type="presOf" srcId="{6D421574-F90A-4994-ACFA-D2A64DBA217B}" destId="{29E5BE0B-8DF7-4420-8D4A-1EEEE3EBC844}" srcOrd="0" destOrd="0" presId="urn:microsoft.com/office/officeart/2018/2/layout/IconVerticalSolidList"/>
    <dgm:cxn modelId="{2B0EED4C-B134-4B3A-8FAB-489B45C4947E}" type="presParOf" srcId="{24C7A6FA-0694-4C41-988E-D74624DFEF8F}" destId="{A23CF567-A40C-4777-8DB5-4B649A864D97}" srcOrd="0" destOrd="0" presId="urn:microsoft.com/office/officeart/2018/2/layout/IconVerticalSolidList"/>
    <dgm:cxn modelId="{6791F742-D398-4BCF-BEA0-9BCBB105A9BD}" type="presParOf" srcId="{A23CF567-A40C-4777-8DB5-4B649A864D97}" destId="{0B300990-6F3A-4FEB-8BEB-CD6D95C36C26}" srcOrd="0" destOrd="0" presId="urn:microsoft.com/office/officeart/2018/2/layout/IconVerticalSolidList"/>
    <dgm:cxn modelId="{57DA8F45-74B8-4E6F-945D-1C811295BF8A}" type="presParOf" srcId="{A23CF567-A40C-4777-8DB5-4B649A864D97}" destId="{4A0466C9-B631-4CE2-9634-D0E2940F9AA3}" srcOrd="1" destOrd="0" presId="urn:microsoft.com/office/officeart/2018/2/layout/IconVerticalSolidList"/>
    <dgm:cxn modelId="{55A51540-AFF5-4358-8871-36F39FD49AFE}" type="presParOf" srcId="{A23CF567-A40C-4777-8DB5-4B649A864D97}" destId="{25167849-DB1D-41A0-9607-DAFAD415E230}" srcOrd="2" destOrd="0" presId="urn:microsoft.com/office/officeart/2018/2/layout/IconVerticalSolidList"/>
    <dgm:cxn modelId="{201A1EE3-874D-4B37-A5A6-64AF69034F3E}" type="presParOf" srcId="{A23CF567-A40C-4777-8DB5-4B649A864D97}" destId="{78D44342-F41B-4042-9126-82B71E9B17B5}" srcOrd="3" destOrd="0" presId="urn:microsoft.com/office/officeart/2018/2/layout/IconVerticalSolidList"/>
    <dgm:cxn modelId="{B1B74D5D-B828-4A1D-94B9-50BC083CCEA6}" type="presParOf" srcId="{24C7A6FA-0694-4C41-988E-D74624DFEF8F}" destId="{2BE61D60-2CFC-4343-849C-FF0BF0B1A621}" srcOrd="1" destOrd="0" presId="urn:microsoft.com/office/officeart/2018/2/layout/IconVerticalSolidList"/>
    <dgm:cxn modelId="{A5201C5F-40E3-45C5-8F79-A68B5E03BE8A}" type="presParOf" srcId="{24C7A6FA-0694-4C41-988E-D74624DFEF8F}" destId="{A9A3AFA4-373B-40F3-B431-A35442CF8096}" srcOrd="2" destOrd="0" presId="urn:microsoft.com/office/officeart/2018/2/layout/IconVerticalSolidList"/>
    <dgm:cxn modelId="{E03933BB-D85A-4AA7-A4A7-C9B202669E12}" type="presParOf" srcId="{A9A3AFA4-373B-40F3-B431-A35442CF8096}" destId="{B9C06FBB-DB6C-4969-BE09-8E2254374802}" srcOrd="0" destOrd="0" presId="urn:microsoft.com/office/officeart/2018/2/layout/IconVerticalSolidList"/>
    <dgm:cxn modelId="{03A25AD1-3DB5-4C9D-95E8-F74BF0A56603}" type="presParOf" srcId="{A9A3AFA4-373B-40F3-B431-A35442CF8096}" destId="{62463D06-612C-4F33-8F36-49B365253AF3}" srcOrd="1" destOrd="0" presId="urn:microsoft.com/office/officeart/2018/2/layout/IconVerticalSolidList"/>
    <dgm:cxn modelId="{FB39D32E-8960-44B4-81AF-D53ABD466340}" type="presParOf" srcId="{A9A3AFA4-373B-40F3-B431-A35442CF8096}" destId="{4B692397-8ECF-4758-A0A8-FAD443287E96}" srcOrd="2" destOrd="0" presId="urn:microsoft.com/office/officeart/2018/2/layout/IconVerticalSolidList"/>
    <dgm:cxn modelId="{FD62846C-8F26-4CB0-A1EE-5C12D1D90F54}" type="presParOf" srcId="{A9A3AFA4-373B-40F3-B431-A35442CF8096}" destId="{29E5BE0B-8DF7-4420-8D4A-1EEEE3EBC844}" srcOrd="3" destOrd="0" presId="urn:microsoft.com/office/officeart/2018/2/layout/IconVerticalSolidList"/>
    <dgm:cxn modelId="{DAE18188-8502-4F1B-80B4-A12FB3A5A72D}" type="presParOf" srcId="{24C7A6FA-0694-4C41-988E-D74624DFEF8F}" destId="{D8B31C3B-385C-40D2-8EDA-69F9E5882ED1}" srcOrd="3" destOrd="0" presId="urn:microsoft.com/office/officeart/2018/2/layout/IconVerticalSolidList"/>
    <dgm:cxn modelId="{ED5F66D4-60C7-4709-B911-C5DEE39C63EC}" type="presParOf" srcId="{24C7A6FA-0694-4C41-988E-D74624DFEF8F}" destId="{41EA1E9E-90C7-4BE0-B1E1-46B7A6DAC064}" srcOrd="4" destOrd="0" presId="urn:microsoft.com/office/officeart/2018/2/layout/IconVerticalSolidList"/>
    <dgm:cxn modelId="{3A75DFAF-B03C-497D-88B0-5E50B9A9C3F1}" type="presParOf" srcId="{41EA1E9E-90C7-4BE0-B1E1-46B7A6DAC064}" destId="{78129114-5282-410C-AE23-EE71213CC6B3}" srcOrd="0" destOrd="0" presId="urn:microsoft.com/office/officeart/2018/2/layout/IconVerticalSolidList"/>
    <dgm:cxn modelId="{65122089-A167-4912-A8CC-02854CDEF08D}" type="presParOf" srcId="{41EA1E9E-90C7-4BE0-B1E1-46B7A6DAC064}" destId="{E8B76AF6-5F0E-44A6-BAC7-09CFD4CB3E6E}" srcOrd="1" destOrd="0" presId="urn:microsoft.com/office/officeart/2018/2/layout/IconVerticalSolidList"/>
    <dgm:cxn modelId="{D6219904-A4A7-406A-AA52-7C5B50432DD3}" type="presParOf" srcId="{41EA1E9E-90C7-4BE0-B1E1-46B7A6DAC064}" destId="{F357BA45-6DDA-4DA3-B552-48D36B70E596}" srcOrd="2" destOrd="0" presId="urn:microsoft.com/office/officeart/2018/2/layout/IconVerticalSolidList"/>
    <dgm:cxn modelId="{F1723D4E-9DFD-47EA-B277-8738F1E3BDFB}" type="presParOf" srcId="{41EA1E9E-90C7-4BE0-B1E1-46B7A6DAC064}" destId="{8662EF1A-A1C4-4475-B876-8854944876B4}" srcOrd="3" destOrd="0" presId="urn:microsoft.com/office/officeart/2018/2/layout/IconVerticalSolidList"/>
    <dgm:cxn modelId="{F8BAC77C-0AA9-4661-9225-6FCD8B95A76F}" type="presParOf" srcId="{24C7A6FA-0694-4C41-988E-D74624DFEF8F}" destId="{BE24F5A1-7321-4C61-AFED-DE8431FA4BDE}" srcOrd="5" destOrd="0" presId="urn:microsoft.com/office/officeart/2018/2/layout/IconVerticalSolidList"/>
    <dgm:cxn modelId="{014749CA-A1C9-4B40-A2D1-D9799DE050CD}" type="presParOf" srcId="{24C7A6FA-0694-4C41-988E-D74624DFEF8F}" destId="{7519B10B-362B-44F1-961D-0EC6B3C420AA}" srcOrd="6" destOrd="0" presId="urn:microsoft.com/office/officeart/2018/2/layout/IconVerticalSolidList"/>
    <dgm:cxn modelId="{1210471C-6229-42BA-B748-D9E3258B92A5}" type="presParOf" srcId="{7519B10B-362B-44F1-961D-0EC6B3C420AA}" destId="{A7D877D9-C096-4C71-94FF-12BC44A4B614}" srcOrd="0" destOrd="0" presId="urn:microsoft.com/office/officeart/2018/2/layout/IconVerticalSolidList"/>
    <dgm:cxn modelId="{CE5DBA93-1DBA-41B0-BF51-E43BC24592B4}" type="presParOf" srcId="{7519B10B-362B-44F1-961D-0EC6B3C420AA}" destId="{E202988E-8961-4024-BCFD-9CD0178D7665}" srcOrd="1" destOrd="0" presId="urn:microsoft.com/office/officeart/2018/2/layout/IconVerticalSolidList"/>
    <dgm:cxn modelId="{D75D45F4-0B76-434D-9159-EE04ABCF93FA}" type="presParOf" srcId="{7519B10B-362B-44F1-961D-0EC6B3C420AA}" destId="{7AC19F1D-4A32-42DE-B94C-8CC36B503B58}" srcOrd="2" destOrd="0" presId="urn:microsoft.com/office/officeart/2018/2/layout/IconVerticalSolidList"/>
    <dgm:cxn modelId="{8F9E3A61-838E-41CD-9CE3-90651AE12B6B}" type="presParOf" srcId="{7519B10B-362B-44F1-961D-0EC6B3C420AA}" destId="{12AC5558-4B33-44CA-9228-BC97FC6F90D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3F96BB2-12BD-4BAA-A72E-6B4252D1157B}" type="doc">
      <dgm:prSet loTypeId="urn:microsoft.com/office/officeart/2005/8/layout/default" loCatId="list" qsTypeId="urn:microsoft.com/office/officeart/2005/8/quickstyle/simple4" qsCatId="simple" csTypeId="urn:microsoft.com/office/officeart/2005/8/colors/colorful1" csCatId="colorful" phldr="1"/>
      <dgm:spPr/>
      <dgm:t>
        <a:bodyPr/>
        <a:lstStyle/>
        <a:p>
          <a:endParaRPr lang="en-US"/>
        </a:p>
      </dgm:t>
    </dgm:pt>
    <dgm:pt modelId="{4AD767A5-9EF5-4988-B03C-43BF5FB63C08}">
      <dgm:prSet/>
      <dgm:spPr/>
      <dgm:t>
        <a:bodyPr/>
        <a:lstStyle/>
        <a:p>
          <a:r>
            <a:rPr lang="en-GB" dirty="0"/>
            <a:t>Experienced and Qualified</a:t>
          </a:r>
          <a:endParaRPr lang="en-US" dirty="0"/>
        </a:p>
      </dgm:t>
    </dgm:pt>
    <dgm:pt modelId="{B13CF1B8-9172-4AF4-A3FD-30629318E87C}" type="parTrans" cxnId="{58E2D1A1-83FD-4ECA-9311-8CDB48743FAE}">
      <dgm:prSet/>
      <dgm:spPr/>
      <dgm:t>
        <a:bodyPr/>
        <a:lstStyle/>
        <a:p>
          <a:endParaRPr lang="en-US"/>
        </a:p>
      </dgm:t>
    </dgm:pt>
    <dgm:pt modelId="{BC2F5006-0AD7-4C0F-AEB2-46C5394EBA72}" type="sibTrans" cxnId="{58E2D1A1-83FD-4ECA-9311-8CDB48743FAE}">
      <dgm:prSet/>
      <dgm:spPr/>
      <dgm:t>
        <a:bodyPr/>
        <a:lstStyle/>
        <a:p>
          <a:endParaRPr lang="en-US"/>
        </a:p>
      </dgm:t>
    </dgm:pt>
    <dgm:pt modelId="{21C40734-46B0-4B39-A6E9-E9D1FD04FC95}">
      <dgm:prSet/>
      <dgm:spPr/>
      <dgm:t>
        <a:bodyPr/>
        <a:lstStyle/>
        <a:p>
          <a:r>
            <a:rPr lang="en-GB" dirty="0"/>
            <a:t>Governing Bodies</a:t>
          </a:r>
          <a:endParaRPr lang="en-US" dirty="0"/>
        </a:p>
      </dgm:t>
    </dgm:pt>
    <dgm:pt modelId="{FF380796-0B9D-4F0C-A0CF-EDC93943FB17}" type="parTrans" cxnId="{6EEF4171-7674-459E-B52D-0192CB65EDD8}">
      <dgm:prSet/>
      <dgm:spPr/>
      <dgm:t>
        <a:bodyPr/>
        <a:lstStyle/>
        <a:p>
          <a:endParaRPr lang="en-US"/>
        </a:p>
      </dgm:t>
    </dgm:pt>
    <dgm:pt modelId="{C9305FAA-7760-4252-9753-DDC30510851C}" type="sibTrans" cxnId="{6EEF4171-7674-459E-B52D-0192CB65EDD8}">
      <dgm:prSet/>
      <dgm:spPr/>
      <dgm:t>
        <a:bodyPr/>
        <a:lstStyle/>
        <a:p>
          <a:endParaRPr lang="en-US"/>
        </a:p>
      </dgm:t>
    </dgm:pt>
    <dgm:pt modelId="{80B1F049-92EE-4E71-8152-ED4A6AF540E3}">
      <dgm:prSet/>
      <dgm:spPr/>
      <dgm:t>
        <a:bodyPr/>
        <a:lstStyle/>
        <a:p>
          <a:r>
            <a:rPr lang="en-GB"/>
            <a:t>Legislation- HSE and AALA</a:t>
          </a:r>
          <a:endParaRPr lang="en-US"/>
        </a:p>
      </dgm:t>
    </dgm:pt>
    <dgm:pt modelId="{FC645D39-93FC-48CB-B18F-91CA2A1941A8}" type="parTrans" cxnId="{F27D4395-3E20-488B-9CD6-AD1E22AAA606}">
      <dgm:prSet/>
      <dgm:spPr/>
      <dgm:t>
        <a:bodyPr/>
        <a:lstStyle/>
        <a:p>
          <a:endParaRPr lang="en-US"/>
        </a:p>
      </dgm:t>
    </dgm:pt>
    <dgm:pt modelId="{6B394075-2A94-4D07-9175-81A6B4C5FAF1}" type="sibTrans" cxnId="{F27D4395-3E20-488B-9CD6-AD1E22AAA606}">
      <dgm:prSet/>
      <dgm:spPr/>
      <dgm:t>
        <a:bodyPr/>
        <a:lstStyle/>
        <a:p>
          <a:endParaRPr lang="en-US"/>
        </a:p>
      </dgm:t>
    </dgm:pt>
    <dgm:pt modelId="{8964D034-14EB-4ED5-900E-E671B0C41FDD}">
      <dgm:prSet/>
      <dgm:spPr/>
      <dgm:t>
        <a:bodyPr/>
        <a:lstStyle/>
        <a:p>
          <a:r>
            <a:rPr lang="en-GB" dirty="0"/>
            <a:t>Manufacturing Standards</a:t>
          </a:r>
          <a:endParaRPr lang="en-US" dirty="0"/>
        </a:p>
      </dgm:t>
    </dgm:pt>
    <dgm:pt modelId="{691FDAF1-5959-4AAC-82F2-2F4A9AC3A37A}" type="parTrans" cxnId="{FEFD1AA6-114F-4947-9068-716E546205E6}">
      <dgm:prSet/>
      <dgm:spPr/>
      <dgm:t>
        <a:bodyPr/>
        <a:lstStyle/>
        <a:p>
          <a:endParaRPr lang="en-US"/>
        </a:p>
      </dgm:t>
    </dgm:pt>
    <dgm:pt modelId="{A5C637A7-BD5C-41E0-91E9-AE45BB9084E9}" type="sibTrans" cxnId="{FEFD1AA6-114F-4947-9068-716E546205E6}">
      <dgm:prSet/>
      <dgm:spPr/>
      <dgm:t>
        <a:bodyPr/>
        <a:lstStyle/>
        <a:p>
          <a:endParaRPr lang="en-US"/>
        </a:p>
      </dgm:t>
    </dgm:pt>
    <dgm:pt modelId="{D451E48D-5B8D-4527-A379-8B7823DC4310}">
      <dgm:prSet/>
      <dgm:spPr/>
      <dgm:t>
        <a:bodyPr/>
        <a:lstStyle/>
        <a:p>
          <a:r>
            <a:rPr lang="en-GB"/>
            <a:t>Insurance Companies</a:t>
          </a:r>
          <a:endParaRPr lang="en-US"/>
        </a:p>
      </dgm:t>
    </dgm:pt>
    <dgm:pt modelId="{265412DE-B251-4D59-82C4-9612BFECEF66}" type="parTrans" cxnId="{0367610D-DE53-4C7C-A8E2-6EDD3AE8566E}">
      <dgm:prSet/>
      <dgm:spPr/>
      <dgm:t>
        <a:bodyPr/>
        <a:lstStyle/>
        <a:p>
          <a:endParaRPr lang="en-US"/>
        </a:p>
      </dgm:t>
    </dgm:pt>
    <dgm:pt modelId="{F0389688-B5D6-4B5C-A7BE-24BA89AD3FB3}" type="sibTrans" cxnId="{0367610D-DE53-4C7C-A8E2-6EDD3AE8566E}">
      <dgm:prSet/>
      <dgm:spPr/>
      <dgm:t>
        <a:bodyPr/>
        <a:lstStyle/>
        <a:p>
          <a:endParaRPr lang="en-US"/>
        </a:p>
      </dgm:t>
    </dgm:pt>
    <dgm:pt modelId="{8D385D2C-1475-4FD8-92B6-13AEAF266A98}">
      <dgm:prSet/>
      <dgm:spPr/>
      <dgm:t>
        <a:bodyPr/>
        <a:lstStyle/>
        <a:p>
          <a:r>
            <a:rPr lang="en-GB" dirty="0"/>
            <a:t>Social/Media Reporting</a:t>
          </a:r>
          <a:endParaRPr lang="en-US" dirty="0"/>
        </a:p>
      </dgm:t>
    </dgm:pt>
    <dgm:pt modelId="{A1116852-547F-4575-AF02-BD2C75D1D2A0}" type="parTrans" cxnId="{600F1C23-2832-4EA8-B69A-4C4D9831D8E7}">
      <dgm:prSet/>
      <dgm:spPr/>
      <dgm:t>
        <a:bodyPr/>
        <a:lstStyle/>
        <a:p>
          <a:endParaRPr lang="en-US"/>
        </a:p>
      </dgm:t>
    </dgm:pt>
    <dgm:pt modelId="{378AFA04-D4DE-4633-B03F-EC3E35F8C0A1}" type="sibTrans" cxnId="{600F1C23-2832-4EA8-B69A-4C4D9831D8E7}">
      <dgm:prSet/>
      <dgm:spPr/>
      <dgm:t>
        <a:bodyPr/>
        <a:lstStyle/>
        <a:p>
          <a:endParaRPr lang="en-US"/>
        </a:p>
      </dgm:t>
    </dgm:pt>
    <dgm:pt modelId="{A17017F9-E70C-42A6-BF1B-6E26FBE9FF1D}">
      <dgm:prSet/>
      <dgm:spPr/>
      <dgm:t>
        <a:bodyPr/>
        <a:lstStyle/>
        <a:p>
          <a:r>
            <a:rPr lang="en-GB" dirty="0"/>
            <a:t>Quality Systems- Badging- </a:t>
          </a:r>
          <a:r>
            <a:rPr lang="en-GB" dirty="0" err="1"/>
            <a:t>LOtC</a:t>
          </a:r>
          <a:r>
            <a:rPr lang="en-GB" dirty="0"/>
            <a:t>, AHOEC gold standard  </a:t>
          </a:r>
          <a:endParaRPr lang="en-US" dirty="0"/>
        </a:p>
      </dgm:t>
    </dgm:pt>
    <dgm:pt modelId="{450C2B15-ED3C-4422-BED1-3C2F1DCCCBC4}" type="parTrans" cxnId="{EC030D92-95F1-4CA0-ADC9-F0B88A6C4194}">
      <dgm:prSet/>
      <dgm:spPr/>
      <dgm:t>
        <a:bodyPr/>
        <a:lstStyle/>
        <a:p>
          <a:endParaRPr lang="en-US"/>
        </a:p>
      </dgm:t>
    </dgm:pt>
    <dgm:pt modelId="{98DE0B53-70BC-4182-8C5F-C25EDFEF1BF1}" type="sibTrans" cxnId="{EC030D92-95F1-4CA0-ADC9-F0B88A6C4194}">
      <dgm:prSet/>
      <dgm:spPr/>
      <dgm:t>
        <a:bodyPr/>
        <a:lstStyle/>
        <a:p>
          <a:endParaRPr lang="en-US"/>
        </a:p>
      </dgm:t>
    </dgm:pt>
    <dgm:pt modelId="{A1E93279-8F26-43B1-834A-794090FC2076}">
      <dgm:prSet/>
      <dgm:spPr/>
      <dgm:t>
        <a:bodyPr/>
        <a:lstStyle/>
        <a:p>
          <a:r>
            <a:rPr lang="en-GB" dirty="0"/>
            <a:t>Informed Participants</a:t>
          </a:r>
          <a:endParaRPr lang="en-US" dirty="0"/>
        </a:p>
      </dgm:t>
    </dgm:pt>
    <dgm:pt modelId="{F5324A05-6996-4FFC-A9F5-1F73A08B951B}" type="parTrans" cxnId="{E70D1FC4-357E-4E54-8F92-5D5BD126EA3A}">
      <dgm:prSet/>
      <dgm:spPr/>
      <dgm:t>
        <a:bodyPr/>
        <a:lstStyle/>
        <a:p>
          <a:endParaRPr lang="en-US"/>
        </a:p>
      </dgm:t>
    </dgm:pt>
    <dgm:pt modelId="{120876CA-EE91-42D2-88C4-2743F36C0592}" type="sibTrans" cxnId="{E70D1FC4-357E-4E54-8F92-5D5BD126EA3A}">
      <dgm:prSet/>
      <dgm:spPr/>
      <dgm:t>
        <a:bodyPr/>
        <a:lstStyle/>
        <a:p>
          <a:endParaRPr lang="en-US"/>
        </a:p>
      </dgm:t>
    </dgm:pt>
    <dgm:pt modelId="{7E205CAB-4DAC-49CD-A6C0-C3C25961F5DE}" type="pres">
      <dgm:prSet presAssocID="{83F96BB2-12BD-4BAA-A72E-6B4252D1157B}" presName="diagram" presStyleCnt="0">
        <dgm:presLayoutVars>
          <dgm:dir/>
          <dgm:resizeHandles val="exact"/>
        </dgm:presLayoutVars>
      </dgm:prSet>
      <dgm:spPr/>
    </dgm:pt>
    <dgm:pt modelId="{6C239BF6-8BC0-4BF4-A8BB-81DDB2F364FC}" type="pres">
      <dgm:prSet presAssocID="{4AD767A5-9EF5-4988-B03C-43BF5FB63C08}" presName="node" presStyleLbl="node1" presStyleIdx="0" presStyleCnt="8">
        <dgm:presLayoutVars>
          <dgm:bulletEnabled val="1"/>
        </dgm:presLayoutVars>
      </dgm:prSet>
      <dgm:spPr/>
    </dgm:pt>
    <dgm:pt modelId="{2075E85A-4805-4124-AC4F-BEA4E4982DDB}" type="pres">
      <dgm:prSet presAssocID="{BC2F5006-0AD7-4C0F-AEB2-46C5394EBA72}" presName="sibTrans" presStyleCnt="0"/>
      <dgm:spPr/>
    </dgm:pt>
    <dgm:pt modelId="{900A7636-FAAC-42D7-B9EE-04146EF205FA}" type="pres">
      <dgm:prSet presAssocID="{21C40734-46B0-4B39-A6E9-E9D1FD04FC95}" presName="node" presStyleLbl="node1" presStyleIdx="1" presStyleCnt="8">
        <dgm:presLayoutVars>
          <dgm:bulletEnabled val="1"/>
        </dgm:presLayoutVars>
      </dgm:prSet>
      <dgm:spPr/>
    </dgm:pt>
    <dgm:pt modelId="{241A642E-3A09-4615-AF08-90166D5F49E0}" type="pres">
      <dgm:prSet presAssocID="{C9305FAA-7760-4252-9753-DDC30510851C}" presName="sibTrans" presStyleCnt="0"/>
      <dgm:spPr/>
    </dgm:pt>
    <dgm:pt modelId="{68CE8CD1-23D3-4E20-BABC-91C48F10E397}" type="pres">
      <dgm:prSet presAssocID="{80B1F049-92EE-4E71-8152-ED4A6AF540E3}" presName="node" presStyleLbl="node1" presStyleIdx="2" presStyleCnt="8">
        <dgm:presLayoutVars>
          <dgm:bulletEnabled val="1"/>
        </dgm:presLayoutVars>
      </dgm:prSet>
      <dgm:spPr/>
    </dgm:pt>
    <dgm:pt modelId="{BE9F6C19-9286-47BC-A12E-521469FCCF83}" type="pres">
      <dgm:prSet presAssocID="{6B394075-2A94-4D07-9175-81A6B4C5FAF1}" presName="sibTrans" presStyleCnt="0"/>
      <dgm:spPr/>
    </dgm:pt>
    <dgm:pt modelId="{4890129B-1683-45BD-999A-012B868A7831}" type="pres">
      <dgm:prSet presAssocID="{8964D034-14EB-4ED5-900E-E671B0C41FDD}" presName="node" presStyleLbl="node1" presStyleIdx="3" presStyleCnt="8">
        <dgm:presLayoutVars>
          <dgm:bulletEnabled val="1"/>
        </dgm:presLayoutVars>
      </dgm:prSet>
      <dgm:spPr/>
    </dgm:pt>
    <dgm:pt modelId="{B0D042EF-0FCA-4051-A9AD-A5359BA9C48C}" type="pres">
      <dgm:prSet presAssocID="{A5C637A7-BD5C-41E0-91E9-AE45BB9084E9}" presName="sibTrans" presStyleCnt="0"/>
      <dgm:spPr/>
    </dgm:pt>
    <dgm:pt modelId="{02288914-A117-48A7-B8AE-D53F854233B0}" type="pres">
      <dgm:prSet presAssocID="{D451E48D-5B8D-4527-A379-8B7823DC4310}" presName="node" presStyleLbl="node1" presStyleIdx="4" presStyleCnt="8">
        <dgm:presLayoutVars>
          <dgm:bulletEnabled val="1"/>
        </dgm:presLayoutVars>
      </dgm:prSet>
      <dgm:spPr/>
    </dgm:pt>
    <dgm:pt modelId="{B64980BA-5DE5-4AFF-8C89-47DD3196297B}" type="pres">
      <dgm:prSet presAssocID="{F0389688-B5D6-4B5C-A7BE-24BA89AD3FB3}" presName="sibTrans" presStyleCnt="0"/>
      <dgm:spPr/>
    </dgm:pt>
    <dgm:pt modelId="{8869CE03-4173-4338-9029-33C5C2486B56}" type="pres">
      <dgm:prSet presAssocID="{8D385D2C-1475-4FD8-92B6-13AEAF266A98}" presName="node" presStyleLbl="node1" presStyleIdx="5" presStyleCnt="8">
        <dgm:presLayoutVars>
          <dgm:bulletEnabled val="1"/>
        </dgm:presLayoutVars>
      </dgm:prSet>
      <dgm:spPr/>
    </dgm:pt>
    <dgm:pt modelId="{8BABA947-A3E1-4C3C-A6EB-C89EB0CD43F9}" type="pres">
      <dgm:prSet presAssocID="{378AFA04-D4DE-4633-B03F-EC3E35F8C0A1}" presName="sibTrans" presStyleCnt="0"/>
      <dgm:spPr/>
    </dgm:pt>
    <dgm:pt modelId="{218B8B1E-EE3A-4D77-AD30-317653F1D58E}" type="pres">
      <dgm:prSet presAssocID="{A17017F9-E70C-42A6-BF1B-6E26FBE9FF1D}" presName="node" presStyleLbl="node1" presStyleIdx="6" presStyleCnt="8">
        <dgm:presLayoutVars>
          <dgm:bulletEnabled val="1"/>
        </dgm:presLayoutVars>
      </dgm:prSet>
      <dgm:spPr/>
    </dgm:pt>
    <dgm:pt modelId="{414CB181-91BA-462D-8D5F-CA177BD7FDDB}" type="pres">
      <dgm:prSet presAssocID="{98DE0B53-70BC-4182-8C5F-C25EDFEF1BF1}" presName="sibTrans" presStyleCnt="0"/>
      <dgm:spPr/>
    </dgm:pt>
    <dgm:pt modelId="{59C6CD98-B67D-42D1-AFBE-6EB8B27B5D38}" type="pres">
      <dgm:prSet presAssocID="{A1E93279-8F26-43B1-834A-794090FC2076}" presName="node" presStyleLbl="node1" presStyleIdx="7" presStyleCnt="8">
        <dgm:presLayoutVars>
          <dgm:bulletEnabled val="1"/>
        </dgm:presLayoutVars>
      </dgm:prSet>
      <dgm:spPr/>
    </dgm:pt>
  </dgm:ptLst>
  <dgm:cxnLst>
    <dgm:cxn modelId="{0367610D-DE53-4C7C-A8E2-6EDD3AE8566E}" srcId="{83F96BB2-12BD-4BAA-A72E-6B4252D1157B}" destId="{D451E48D-5B8D-4527-A379-8B7823DC4310}" srcOrd="4" destOrd="0" parTransId="{265412DE-B251-4D59-82C4-9612BFECEF66}" sibTransId="{F0389688-B5D6-4B5C-A7BE-24BA89AD3FB3}"/>
    <dgm:cxn modelId="{556A3320-819B-448D-A3D0-AC12AF66B609}" type="presOf" srcId="{8964D034-14EB-4ED5-900E-E671B0C41FDD}" destId="{4890129B-1683-45BD-999A-012B868A7831}" srcOrd="0" destOrd="0" presId="urn:microsoft.com/office/officeart/2005/8/layout/default"/>
    <dgm:cxn modelId="{600F1C23-2832-4EA8-B69A-4C4D9831D8E7}" srcId="{83F96BB2-12BD-4BAA-A72E-6B4252D1157B}" destId="{8D385D2C-1475-4FD8-92B6-13AEAF266A98}" srcOrd="5" destOrd="0" parTransId="{A1116852-547F-4575-AF02-BD2C75D1D2A0}" sibTransId="{378AFA04-D4DE-4633-B03F-EC3E35F8C0A1}"/>
    <dgm:cxn modelId="{EA5B2E3F-33CA-4861-ACAF-28A92B4AF74A}" type="presOf" srcId="{8D385D2C-1475-4FD8-92B6-13AEAF266A98}" destId="{8869CE03-4173-4338-9029-33C5C2486B56}" srcOrd="0" destOrd="0" presId="urn:microsoft.com/office/officeart/2005/8/layout/default"/>
    <dgm:cxn modelId="{6F89075B-FB1D-4308-AEF1-B6EE4C0A9AC3}" type="presOf" srcId="{21C40734-46B0-4B39-A6E9-E9D1FD04FC95}" destId="{900A7636-FAAC-42D7-B9EE-04146EF205FA}" srcOrd="0" destOrd="0" presId="urn:microsoft.com/office/officeart/2005/8/layout/default"/>
    <dgm:cxn modelId="{6EEF4171-7674-459E-B52D-0192CB65EDD8}" srcId="{83F96BB2-12BD-4BAA-A72E-6B4252D1157B}" destId="{21C40734-46B0-4B39-A6E9-E9D1FD04FC95}" srcOrd="1" destOrd="0" parTransId="{FF380796-0B9D-4F0C-A0CF-EDC93943FB17}" sibTransId="{C9305FAA-7760-4252-9753-DDC30510851C}"/>
    <dgm:cxn modelId="{FB985F53-A52B-42EE-AC42-1F46E919828B}" type="presOf" srcId="{A17017F9-E70C-42A6-BF1B-6E26FBE9FF1D}" destId="{218B8B1E-EE3A-4D77-AD30-317653F1D58E}" srcOrd="0" destOrd="0" presId="urn:microsoft.com/office/officeart/2005/8/layout/default"/>
    <dgm:cxn modelId="{F03E1156-7512-40A5-AE03-D3522BC5D72B}" type="presOf" srcId="{4AD767A5-9EF5-4988-B03C-43BF5FB63C08}" destId="{6C239BF6-8BC0-4BF4-A8BB-81DDB2F364FC}" srcOrd="0" destOrd="0" presId="urn:microsoft.com/office/officeart/2005/8/layout/default"/>
    <dgm:cxn modelId="{D9234A87-3451-4FBE-AB98-7112708DE021}" type="presOf" srcId="{D451E48D-5B8D-4527-A379-8B7823DC4310}" destId="{02288914-A117-48A7-B8AE-D53F854233B0}" srcOrd="0" destOrd="0" presId="urn:microsoft.com/office/officeart/2005/8/layout/default"/>
    <dgm:cxn modelId="{EC030D92-95F1-4CA0-ADC9-F0B88A6C4194}" srcId="{83F96BB2-12BD-4BAA-A72E-6B4252D1157B}" destId="{A17017F9-E70C-42A6-BF1B-6E26FBE9FF1D}" srcOrd="6" destOrd="0" parTransId="{450C2B15-ED3C-4422-BED1-3C2F1DCCCBC4}" sibTransId="{98DE0B53-70BC-4182-8C5F-C25EDFEF1BF1}"/>
    <dgm:cxn modelId="{F27D4395-3E20-488B-9CD6-AD1E22AAA606}" srcId="{83F96BB2-12BD-4BAA-A72E-6B4252D1157B}" destId="{80B1F049-92EE-4E71-8152-ED4A6AF540E3}" srcOrd="2" destOrd="0" parTransId="{FC645D39-93FC-48CB-B18F-91CA2A1941A8}" sibTransId="{6B394075-2A94-4D07-9175-81A6B4C5FAF1}"/>
    <dgm:cxn modelId="{58E2D1A1-83FD-4ECA-9311-8CDB48743FAE}" srcId="{83F96BB2-12BD-4BAA-A72E-6B4252D1157B}" destId="{4AD767A5-9EF5-4988-B03C-43BF5FB63C08}" srcOrd="0" destOrd="0" parTransId="{B13CF1B8-9172-4AF4-A3FD-30629318E87C}" sibTransId="{BC2F5006-0AD7-4C0F-AEB2-46C5394EBA72}"/>
    <dgm:cxn modelId="{FEFD1AA6-114F-4947-9068-716E546205E6}" srcId="{83F96BB2-12BD-4BAA-A72E-6B4252D1157B}" destId="{8964D034-14EB-4ED5-900E-E671B0C41FDD}" srcOrd="3" destOrd="0" parTransId="{691FDAF1-5959-4AAC-82F2-2F4A9AC3A37A}" sibTransId="{A5C637A7-BD5C-41E0-91E9-AE45BB9084E9}"/>
    <dgm:cxn modelId="{E70D1FC4-357E-4E54-8F92-5D5BD126EA3A}" srcId="{83F96BB2-12BD-4BAA-A72E-6B4252D1157B}" destId="{A1E93279-8F26-43B1-834A-794090FC2076}" srcOrd="7" destOrd="0" parTransId="{F5324A05-6996-4FFC-A9F5-1F73A08B951B}" sibTransId="{120876CA-EE91-42D2-88C4-2743F36C0592}"/>
    <dgm:cxn modelId="{0D8457D0-F460-4D9A-ADCD-3E1C4F6D013B}" type="presOf" srcId="{80B1F049-92EE-4E71-8152-ED4A6AF540E3}" destId="{68CE8CD1-23D3-4E20-BABC-91C48F10E397}" srcOrd="0" destOrd="0" presId="urn:microsoft.com/office/officeart/2005/8/layout/default"/>
    <dgm:cxn modelId="{73F8CCDC-DEC7-44CB-9B56-18FF5D619194}" type="presOf" srcId="{A1E93279-8F26-43B1-834A-794090FC2076}" destId="{59C6CD98-B67D-42D1-AFBE-6EB8B27B5D38}" srcOrd="0" destOrd="0" presId="urn:microsoft.com/office/officeart/2005/8/layout/default"/>
    <dgm:cxn modelId="{535B98DD-B0E6-4F7E-A3DB-CDE2EB7E2C02}" type="presOf" srcId="{83F96BB2-12BD-4BAA-A72E-6B4252D1157B}" destId="{7E205CAB-4DAC-49CD-A6C0-C3C25961F5DE}" srcOrd="0" destOrd="0" presId="urn:microsoft.com/office/officeart/2005/8/layout/default"/>
    <dgm:cxn modelId="{AC0574F3-B29B-48EC-AA6C-B9722FC81B1D}" type="presParOf" srcId="{7E205CAB-4DAC-49CD-A6C0-C3C25961F5DE}" destId="{6C239BF6-8BC0-4BF4-A8BB-81DDB2F364FC}" srcOrd="0" destOrd="0" presId="urn:microsoft.com/office/officeart/2005/8/layout/default"/>
    <dgm:cxn modelId="{88B9D6BF-8005-40F5-8453-1B777DD25099}" type="presParOf" srcId="{7E205CAB-4DAC-49CD-A6C0-C3C25961F5DE}" destId="{2075E85A-4805-4124-AC4F-BEA4E4982DDB}" srcOrd="1" destOrd="0" presId="urn:microsoft.com/office/officeart/2005/8/layout/default"/>
    <dgm:cxn modelId="{651C0404-3D81-4046-9484-1F907C6E39F8}" type="presParOf" srcId="{7E205CAB-4DAC-49CD-A6C0-C3C25961F5DE}" destId="{900A7636-FAAC-42D7-B9EE-04146EF205FA}" srcOrd="2" destOrd="0" presId="urn:microsoft.com/office/officeart/2005/8/layout/default"/>
    <dgm:cxn modelId="{6CEB6AAD-B90A-4314-8BA5-D14F75C9B57C}" type="presParOf" srcId="{7E205CAB-4DAC-49CD-A6C0-C3C25961F5DE}" destId="{241A642E-3A09-4615-AF08-90166D5F49E0}" srcOrd="3" destOrd="0" presId="urn:microsoft.com/office/officeart/2005/8/layout/default"/>
    <dgm:cxn modelId="{25FFAA61-C9C9-45D4-A831-E8B78EEC63E8}" type="presParOf" srcId="{7E205CAB-4DAC-49CD-A6C0-C3C25961F5DE}" destId="{68CE8CD1-23D3-4E20-BABC-91C48F10E397}" srcOrd="4" destOrd="0" presId="urn:microsoft.com/office/officeart/2005/8/layout/default"/>
    <dgm:cxn modelId="{4E7390DF-574A-4C60-9CB4-933BC1A95650}" type="presParOf" srcId="{7E205CAB-4DAC-49CD-A6C0-C3C25961F5DE}" destId="{BE9F6C19-9286-47BC-A12E-521469FCCF83}" srcOrd="5" destOrd="0" presId="urn:microsoft.com/office/officeart/2005/8/layout/default"/>
    <dgm:cxn modelId="{51947545-36FA-4CAE-B30C-33A1EA7EE580}" type="presParOf" srcId="{7E205CAB-4DAC-49CD-A6C0-C3C25961F5DE}" destId="{4890129B-1683-45BD-999A-012B868A7831}" srcOrd="6" destOrd="0" presId="urn:microsoft.com/office/officeart/2005/8/layout/default"/>
    <dgm:cxn modelId="{15A29A79-1A28-489B-A479-2DE7B531FBC5}" type="presParOf" srcId="{7E205CAB-4DAC-49CD-A6C0-C3C25961F5DE}" destId="{B0D042EF-0FCA-4051-A9AD-A5359BA9C48C}" srcOrd="7" destOrd="0" presId="urn:microsoft.com/office/officeart/2005/8/layout/default"/>
    <dgm:cxn modelId="{A4B18A55-9723-41F6-97F1-194EBF1573FE}" type="presParOf" srcId="{7E205CAB-4DAC-49CD-A6C0-C3C25961F5DE}" destId="{02288914-A117-48A7-B8AE-D53F854233B0}" srcOrd="8" destOrd="0" presId="urn:microsoft.com/office/officeart/2005/8/layout/default"/>
    <dgm:cxn modelId="{EF425CED-678B-4C90-B53C-BAA0825A4521}" type="presParOf" srcId="{7E205CAB-4DAC-49CD-A6C0-C3C25961F5DE}" destId="{B64980BA-5DE5-4AFF-8C89-47DD3196297B}" srcOrd="9" destOrd="0" presId="urn:microsoft.com/office/officeart/2005/8/layout/default"/>
    <dgm:cxn modelId="{90950348-9082-450A-94BA-ACF016FA6BA7}" type="presParOf" srcId="{7E205CAB-4DAC-49CD-A6C0-C3C25961F5DE}" destId="{8869CE03-4173-4338-9029-33C5C2486B56}" srcOrd="10" destOrd="0" presId="urn:microsoft.com/office/officeart/2005/8/layout/default"/>
    <dgm:cxn modelId="{72A9F140-4548-4C13-9C75-630440FC82F3}" type="presParOf" srcId="{7E205CAB-4DAC-49CD-A6C0-C3C25961F5DE}" destId="{8BABA947-A3E1-4C3C-A6EB-C89EB0CD43F9}" srcOrd="11" destOrd="0" presId="urn:microsoft.com/office/officeart/2005/8/layout/default"/>
    <dgm:cxn modelId="{AA067BED-3021-4B6A-8006-EAE0DD8F99DC}" type="presParOf" srcId="{7E205CAB-4DAC-49CD-A6C0-C3C25961F5DE}" destId="{218B8B1E-EE3A-4D77-AD30-317653F1D58E}" srcOrd="12" destOrd="0" presId="urn:microsoft.com/office/officeart/2005/8/layout/default"/>
    <dgm:cxn modelId="{E0EEBA21-1E08-49EC-9540-24A2C8CB8A4E}" type="presParOf" srcId="{7E205CAB-4DAC-49CD-A6C0-C3C25961F5DE}" destId="{414CB181-91BA-462D-8D5F-CA177BD7FDDB}" srcOrd="13" destOrd="0" presId="urn:microsoft.com/office/officeart/2005/8/layout/default"/>
    <dgm:cxn modelId="{2FF4BC9C-BCD7-4F60-8196-03BC47E9B0FA}" type="presParOf" srcId="{7E205CAB-4DAC-49CD-A6C0-C3C25961F5DE}" destId="{59C6CD98-B67D-42D1-AFBE-6EB8B27B5D38}"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7F34FD-6EFB-4D81-A35A-40C40A9DF346}">
      <dsp:nvSpPr>
        <dsp:cNvPr id="0" name=""/>
        <dsp:cNvSpPr/>
      </dsp:nvSpPr>
      <dsp:spPr>
        <a:xfrm>
          <a:off x="3817582" y="23337"/>
          <a:ext cx="1867610" cy="1245073"/>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dirty="0"/>
            <a:t>Human Error</a:t>
          </a:r>
        </a:p>
      </dsp:txBody>
      <dsp:txXfrm>
        <a:off x="3854049" y="59804"/>
        <a:ext cx="1794676" cy="1172139"/>
      </dsp:txXfrm>
    </dsp:sp>
    <dsp:sp modelId="{8BBCE215-9C78-48B5-BF6D-F082641539B3}">
      <dsp:nvSpPr>
        <dsp:cNvPr id="0" name=""/>
        <dsp:cNvSpPr/>
      </dsp:nvSpPr>
      <dsp:spPr>
        <a:xfrm>
          <a:off x="2323493" y="1268411"/>
          <a:ext cx="2427894" cy="475219"/>
        </a:xfrm>
        <a:custGeom>
          <a:avLst/>
          <a:gdLst/>
          <a:ahLst/>
          <a:cxnLst/>
          <a:rect l="0" t="0" r="0" b="0"/>
          <a:pathLst>
            <a:path>
              <a:moveTo>
                <a:pt x="2427894" y="0"/>
              </a:moveTo>
              <a:lnTo>
                <a:pt x="2427894" y="237609"/>
              </a:lnTo>
              <a:lnTo>
                <a:pt x="0" y="237609"/>
              </a:lnTo>
              <a:lnTo>
                <a:pt x="0" y="475219"/>
              </a:lnTo>
            </a:path>
          </a:pathLst>
        </a:cu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D82614C-E031-4E88-BB58-768D16E84E62}">
      <dsp:nvSpPr>
        <dsp:cNvPr id="0" name=""/>
        <dsp:cNvSpPr/>
      </dsp:nvSpPr>
      <dsp:spPr>
        <a:xfrm>
          <a:off x="1389688" y="1743631"/>
          <a:ext cx="1867610" cy="1245073"/>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Action Error</a:t>
          </a:r>
        </a:p>
      </dsp:txBody>
      <dsp:txXfrm>
        <a:off x="1426155" y="1780098"/>
        <a:ext cx="1794676" cy="1172139"/>
      </dsp:txXfrm>
    </dsp:sp>
    <dsp:sp modelId="{9376BE9D-BE96-44ED-A022-C48950508D1E}">
      <dsp:nvSpPr>
        <dsp:cNvPr id="0" name=""/>
        <dsp:cNvSpPr/>
      </dsp:nvSpPr>
      <dsp:spPr>
        <a:xfrm>
          <a:off x="1109546" y="2988705"/>
          <a:ext cx="1213947" cy="498029"/>
        </a:xfrm>
        <a:custGeom>
          <a:avLst/>
          <a:gdLst/>
          <a:ahLst/>
          <a:cxnLst/>
          <a:rect l="0" t="0" r="0" b="0"/>
          <a:pathLst>
            <a:path>
              <a:moveTo>
                <a:pt x="1213947" y="0"/>
              </a:moveTo>
              <a:lnTo>
                <a:pt x="1213947" y="249014"/>
              </a:lnTo>
              <a:lnTo>
                <a:pt x="0" y="249014"/>
              </a:lnTo>
              <a:lnTo>
                <a:pt x="0" y="498029"/>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D78BC4C-EED7-4C60-B48B-50C588806D60}">
      <dsp:nvSpPr>
        <dsp:cNvPr id="0" name=""/>
        <dsp:cNvSpPr/>
      </dsp:nvSpPr>
      <dsp:spPr>
        <a:xfrm>
          <a:off x="175741" y="3486734"/>
          <a:ext cx="1867610" cy="1245073"/>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action based slips </a:t>
          </a:r>
          <a:endParaRPr lang="en-US" sz="2000" kern="1200" dirty="0"/>
        </a:p>
      </dsp:txBody>
      <dsp:txXfrm>
        <a:off x="212208" y="3523201"/>
        <a:ext cx="1794676" cy="1172139"/>
      </dsp:txXfrm>
    </dsp:sp>
    <dsp:sp modelId="{7C5E9F37-E878-4AA2-92D3-ED44D073DFC4}">
      <dsp:nvSpPr>
        <dsp:cNvPr id="0" name=""/>
        <dsp:cNvSpPr/>
      </dsp:nvSpPr>
      <dsp:spPr>
        <a:xfrm>
          <a:off x="2323493" y="2988705"/>
          <a:ext cx="1213947" cy="498029"/>
        </a:xfrm>
        <a:custGeom>
          <a:avLst/>
          <a:gdLst/>
          <a:ahLst/>
          <a:cxnLst/>
          <a:rect l="0" t="0" r="0" b="0"/>
          <a:pathLst>
            <a:path>
              <a:moveTo>
                <a:pt x="0" y="0"/>
              </a:moveTo>
              <a:lnTo>
                <a:pt x="0" y="249014"/>
              </a:lnTo>
              <a:lnTo>
                <a:pt x="1213947" y="249014"/>
              </a:lnTo>
              <a:lnTo>
                <a:pt x="1213947" y="498029"/>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C23122B-75B8-4078-8E33-C03DF4C23FC9}">
      <dsp:nvSpPr>
        <dsp:cNvPr id="0" name=""/>
        <dsp:cNvSpPr/>
      </dsp:nvSpPr>
      <dsp:spPr>
        <a:xfrm>
          <a:off x="2603635" y="3486734"/>
          <a:ext cx="1867610" cy="1245073"/>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GB" sz="2000" kern="1200" dirty="0"/>
            <a:t>memory based lapses</a:t>
          </a:r>
        </a:p>
      </dsp:txBody>
      <dsp:txXfrm>
        <a:off x="2640102" y="3523201"/>
        <a:ext cx="1794676" cy="1172139"/>
      </dsp:txXfrm>
    </dsp:sp>
    <dsp:sp modelId="{8B3953E0-74F7-41FD-81E2-DF085C125759}">
      <dsp:nvSpPr>
        <dsp:cNvPr id="0" name=""/>
        <dsp:cNvSpPr/>
      </dsp:nvSpPr>
      <dsp:spPr>
        <a:xfrm>
          <a:off x="4751387" y="1268411"/>
          <a:ext cx="2427894" cy="475219"/>
        </a:xfrm>
        <a:custGeom>
          <a:avLst/>
          <a:gdLst/>
          <a:ahLst/>
          <a:cxnLst/>
          <a:rect l="0" t="0" r="0" b="0"/>
          <a:pathLst>
            <a:path>
              <a:moveTo>
                <a:pt x="0" y="0"/>
              </a:moveTo>
              <a:lnTo>
                <a:pt x="0" y="237609"/>
              </a:lnTo>
              <a:lnTo>
                <a:pt x="2427894" y="237609"/>
              </a:lnTo>
              <a:lnTo>
                <a:pt x="2427894" y="475219"/>
              </a:lnTo>
            </a:path>
          </a:pathLst>
        </a:cu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2F8E429-C973-4B8F-8588-BF9F09922A15}">
      <dsp:nvSpPr>
        <dsp:cNvPr id="0" name=""/>
        <dsp:cNvSpPr/>
      </dsp:nvSpPr>
      <dsp:spPr>
        <a:xfrm>
          <a:off x="6245476" y="1743631"/>
          <a:ext cx="1867610" cy="1245073"/>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US" sz="2000" kern="1200" dirty="0"/>
            <a:t>Thinking Error</a:t>
          </a:r>
          <a:r>
            <a:rPr lang="en-GB" sz="2000" kern="1200" dirty="0"/>
            <a:t> (decision making failures)</a:t>
          </a:r>
          <a:endParaRPr lang="en-US" sz="2000" kern="1200" dirty="0"/>
        </a:p>
      </dsp:txBody>
      <dsp:txXfrm>
        <a:off x="6281943" y="1780098"/>
        <a:ext cx="1794676" cy="1172139"/>
      </dsp:txXfrm>
    </dsp:sp>
    <dsp:sp modelId="{3E6FB48A-9FE8-462D-BA1C-1C254743947B}">
      <dsp:nvSpPr>
        <dsp:cNvPr id="0" name=""/>
        <dsp:cNvSpPr/>
      </dsp:nvSpPr>
      <dsp:spPr>
        <a:xfrm>
          <a:off x="5965334" y="2988705"/>
          <a:ext cx="1213947" cy="498029"/>
        </a:xfrm>
        <a:custGeom>
          <a:avLst/>
          <a:gdLst/>
          <a:ahLst/>
          <a:cxnLst/>
          <a:rect l="0" t="0" r="0" b="0"/>
          <a:pathLst>
            <a:path>
              <a:moveTo>
                <a:pt x="1213947" y="0"/>
              </a:moveTo>
              <a:lnTo>
                <a:pt x="1213947" y="249014"/>
              </a:lnTo>
              <a:lnTo>
                <a:pt x="0" y="249014"/>
              </a:lnTo>
              <a:lnTo>
                <a:pt x="0" y="498029"/>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ADDD5C0-8441-4A8C-8509-A222C2FCD992}">
      <dsp:nvSpPr>
        <dsp:cNvPr id="0" name=""/>
        <dsp:cNvSpPr/>
      </dsp:nvSpPr>
      <dsp:spPr>
        <a:xfrm>
          <a:off x="5031529" y="3486734"/>
          <a:ext cx="1867610" cy="1245073"/>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rule based mistake </a:t>
          </a:r>
          <a:endParaRPr lang="en-US" sz="2000" kern="1200" dirty="0"/>
        </a:p>
      </dsp:txBody>
      <dsp:txXfrm>
        <a:off x="5067996" y="3523201"/>
        <a:ext cx="1794676" cy="1172139"/>
      </dsp:txXfrm>
    </dsp:sp>
    <dsp:sp modelId="{2181E92B-84BE-415D-A160-DB49626D2AAA}">
      <dsp:nvSpPr>
        <dsp:cNvPr id="0" name=""/>
        <dsp:cNvSpPr/>
      </dsp:nvSpPr>
      <dsp:spPr>
        <a:xfrm>
          <a:off x="7179281" y="2988705"/>
          <a:ext cx="1213947" cy="498029"/>
        </a:xfrm>
        <a:custGeom>
          <a:avLst/>
          <a:gdLst/>
          <a:ahLst/>
          <a:cxnLst/>
          <a:rect l="0" t="0" r="0" b="0"/>
          <a:pathLst>
            <a:path>
              <a:moveTo>
                <a:pt x="0" y="0"/>
              </a:moveTo>
              <a:lnTo>
                <a:pt x="0" y="249014"/>
              </a:lnTo>
              <a:lnTo>
                <a:pt x="1213947" y="249014"/>
              </a:lnTo>
              <a:lnTo>
                <a:pt x="1213947" y="498029"/>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3495011-C655-4F2D-909E-F685AE4D168C}">
      <dsp:nvSpPr>
        <dsp:cNvPr id="0" name=""/>
        <dsp:cNvSpPr/>
      </dsp:nvSpPr>
      <dsp:spPr>
        <a:xfrm>
          <a:off x="7459423" y="3486734"/>
          <a:ext cx="1867610" cy="1245073"/>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knowledge based mistake </a:t>
          </a:r>
          <a:endParaRPr lang="en-US" sz="2000" kern="1200" dirty="0"/>
        </a:p>
      </dsp:txBody>
      <dsp:txXfrm>
        <a:off x="7495890" y="3523201"/>
        <a:ext cx="1794676" cy="117213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6B6FC4-A5FA-4E69-B49C-006F874F3EC9}">
      <dsp:nvSpPr>
        <dsp:cNvPr id="0" name=""/>
        <dsp:cNvSpPr/>
      </dsp:nvSpPr>
      <dsp:spPr>
        <a:xfrm>
          <a:off x="5257800" y="1852864"/>
          <a:ext cx="3719932" cy="645608"/>
        </a:xfrm>
        <a:custGeom>
          <a:avLst/>
          <a:gdLst/>
          <a:ahLst/>
          <a:cxnLst/>
          <a:rect l="0" t="0" r="0" b="0"/>
          <a:pathLst>
            <a:path>
              <a:moveTo>
                <a:pt x="0" y="0"/>
              </a:moveTo>
              <a:lnTo>
                <a:pt x="0" y="322804"/>
              </a:lnTo>
              <a:lnTo>
                <a:pt x="3719932" y="322804"/>
              </a:lnTo>
              <a:lnTo>
                <a:pt x="3719932" y="645608"/>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D7E3787-70CD-499C-9AE4-197F717FA038}">
      <dsp:nvSpPr>
        <dsp:cNvPr id="0" name=""/>
        <dsp:cNvSpPr/>
      </dsp:nvSpPr>
      <dsp:spPr>
        <a:xfrm>
          <a:off x="5212080" y="1852864"/>
          <a:ext cx="91440" cy="645608"/>
        </a:xfrm>
        <a:custGeom>
          <a:avLst/>
          <a:gdLst/>
          <a:ahLst/>
          <a:cxnLst/>
          <a:rect l="0" t="0" r="0" b="0"/>
          <a:pathLst>
            <a:path>
              <a:moveTo>
                <a:pt x="45720" y="0"/>
              </a:moveTo>
              <a:lnTo>
                <a:pt x="45720" y="645608"/>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6589F70-BE8C-4EBF-865B-F8067013F312}">
      <dsp:nvSpPr>
        <dsp:cNvPr id="0" name=""/>
        <dsp:cNvSpPr/>
      </dsp:nvSpPr>
      <dsp:spPr>
        <a:xfrm>
          <a:off x="1537867" y="1852864"/>
          <a:ext cx="3719932" cy="645608"/>
        </a:xfrm>
        <a:custGeom>
          <a:avLst/>
          <a:gdLst/>
          <a:ahLst/>
          <a:cxnLst/>
          <a:rect l="0" t="0" r="0" b="0"/>
          <a:pathLst>
            <a:path>
              <a:moveTo>
                <a:pt x="3719932" y="0"/>
              </a:moveTo>
              <a:lnTo>
                <a:pt x="3719932" y="322804"/>
              </a:lnTo>
              <a:lnTo>
                <a:pt x="0" y="322804"/>
              </a:lnTo>
              <a:lnTo>
                <a:pt x="0" y="645608"/>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7F5C06D-DC44-4E18-B2B6-7CCADC7D9DB4}">
      <dsp:nvSpPr>
        <dsp:cNvPr id="0" name=""/>
        <dsp:cNvSpPr/>
      </dsp:nvSpPr>
      <dsp:spPr>
        <a:xfrm>
          <a:off x="3720638" y="315702"/>
          <a:ext cx="3074323" cy="153716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750" tIns="31750" rIns="31750" bIns="31750" numCol="1" spcCol="1270" anchor="ctr" anchorCtr="0">
          <a:noAutofit/>
        </a:bodyPr>
        <a:lstStyle/>
        <a:p>
          <a:pPr marL="0" lvl="0" indent="0" algn="ctr" defTabSz="2222500">
            <a:lnSpc>
              <a:spcPct val="90000"/>
            </a:lnSpc>
            <a:spcBef>
              <a:spcPct val="0"/>
            </a:spcBef>
            <a:spcAft>
              <a:spcPct val="35000"/>
            </a:spcAft>
            <a:buNone/>
          </a:pPr>
          <a:r>
            <a:rPr lang="en-US" sz="5000" kern="1200" dirty="0"/>
            <a:t>Violations</a:t>
          </a:r>
        </a:p>
      </dsp:txBody>
      <dsp:txXfrm>
        <a:off x="3720638" y="315702"/>
        <a:ext cx="3074323" cy="1537161"/>
      </dsp:txXfrm>
    </dsp:sp>
    <dsp:sp modelId="{1490D18D-18C9-44A5-8E6A-7C04468CF36E}">
      <dsp:nvSpPr>
        <dsp:cNvPr id="0" name=""/>
        <dsp:cNvSpPr/>
      </dsp:nvSpPr>
      <dsp:spPr>
        <a:xfrm>
          <a:off x="706" y="2498473"/>
          <a:ext cx="3074323" cy="153716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750" tIns="31750" rIns="31750" bIns="31750" numCol="1" spcCol="1270" anchor="ctr" anchorCtr="0">
          <a:noAutofit/>
        </a:bodyPr>
        <a:lstStyle/>
        <a:p>
          <a:pPr marL="0" lvl="0" indent="0" algn="ctr" defTabSz="2222500">
            <a:lnSpc>
              <a:spcPct val="90000"/>
            </a:lnSpc>
            <a:spcBef>
              <a:spcPct val="0"/>
            </a:spcBef>
            <a:spcAft>
              <a:spcPct val="35000"/>
            </a:spcAft>
            <a:buNone/>
          </a:pPr>
          <a:r>
            <a:rPr lang="en-US" sz="5000" kern="1200" dirty="0"/>
            <a:t>Routine</a:t>
          </a:r>
        </a:p>
      </dsp:txBody>
      <dsp:txXfrm>
        <a:off x="706" y="2498473"/>
        <a:ext cx="3074323" cy="1537161"/>
      </dsp:txXfrm>
    </dsp:sp>
    <dsp:sp modelId="{0776FFA5-3247-44AC-819C-470688649873}">
      <dsp:nvSpPr>
        <dsp:cNvPr id="0" name=""/>
        <dsp:cNvSpPr/>
      </dsp:nvSpPr>
      <dsp:spPr>
        <a:xfrm>
          <a:off x="3720638" y="2498473"/>
          <a:ext cx="3074323" cy="153716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750" tIns="31750" rIns="31750" bIns="31750" numCol="1" spcCol="1270" anchor="ctr" anchorCtr="0">
          <a:noAutofit/>
        </a:bodyPr>
        <a:lstStyle/>
        <a:p>
          <a:pPr marL="0" lvl="0" indent="0" algn="ctr" defTabSz="2222500">
            <a:lnSpc>
              <a:spcPct val="90000"/>
            </a:lnSpc>
            <a:spcBef>
              <a:spcPct val="0"/>
            </a:spcBef>
            <a:spcAft>
              <a:spcPct val="35000"/>
            </a:spcAft>
            <a:buNone/>
          </a:pPr>
          <a:r>
            <a:rPr lang="en-US" sz="5000" kern="1200" dirty="0"/>
            <a:t>Situational</a:t>
          </a:r>
        </a:p>
      </dsp:txBody>
      <dsp:txXfrm>
        <a:off x="3720638" y="2498473"/>
        <a:ext cx="3074323" cy="1537161"/>
      </dsp:txXfrm>
    </dsp:sp>
    <dsp:sp modelId="{C0AB505F-3B6F-4FE5-BE78-0555B78B5A19}">
      <dsp:nvSpPr>
        <dsp:cNvPr id="0" name=""/>
        <dsp:cNvSpPr/>
      </dsp:nvSpPr>
      <dsp:spPr>
        <a:xfrm>
          <a:off x="7440570" y="2498473"/>
          <a:ext cx="3074323" cy="153716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750" tIns="31750" rIns="31750" bIns="31750" numCol="1" spcCol="1270" anchor="ctr" anchorCtr="0">
          <a:noAutofit/>
        </a:bodyPr>
        <a:lstStyle/>
        <a:p>
          <a:pPr marL="0" lvl="0" indent="0" algn="ctr" defTabSz="2222500">
            <a:lnSpc>
              <a:spcPct val="90000"/>
            </a:lnSpc>
            <a:spcBef>
              <a:spcPct val="0"/>
            </a:spcBef>
            <a:spcAft>
              <a:spcPct val="35000"/>
            </a:spcAft>
            <a:buNone/>
          </a:pPr>
          <a:r>
            <a:rPr lang="en-US" sz="5000" kern="1200" dirty="0"/>
            <a:t>Exceptional </a:t>
          </a:r>
        </a:p>
      </dsp:txBody>
      <dsp:txXfrm>
        <a:off x="7440570" y="2498473"/>
        <a:ext cx="3074323" cy="153716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300990-6F3A-4FEB-8BEB-CD6D95C36C26}">
      <dsp:nvSpPr>
        <dsp:cNvPr id="0" name=""/>
        <dsp:cNvSpPr/>
      </dsp:nvSpPr>
      <dsp:spPr>
        <a:xfrm>
          <a:off x="0" y="1805"/>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0466C9-B631-4CE2-9634-D0E2940F9AA3}">
      <dsp:nvSpPr>
        <dsp:cNvPr id="0" name=""/>
        <dsp:cNvSpPr/>
      </dsp:nvSpPr>
      <dsp:spPr>
        <a:xfrm>
          <a:off x="276881" y="207750"/>
          <a:ext cx="503420" cy="5034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8D44342-F41B-4042-9126-82B71E9B17B5}">
      <dsp:nvSpPr>
        <dsp:cNvPr id="0" name=""/>
        <dsp:cNvSpPr/>
      </dsp:nvSpPr>
      <dsp:spPr>
        <a:xfrm>
          <a:off x="1057183" y="1805"/>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844550">
            <a:lnSpc>
              <a:spcPct val="100000"/>
            </a:lnSpc>
            <a:spcBef>
              <a:spcPct val="0"/>
            </a:spcBef>
            <a:spcAft>
              <a:spcPct val="35000"/>
            </a:spcAft>
            <a:buNone/>
          </a:pPr>
          <a:r>
            <a:rPr lang="en-GB" sz="1900" kern="1200"/>
            <a:t>Please watch the short video and provide an example of each type of human failure.  </a:t>
          </a:r>
          <a:endParaRPr lang="en-US" sz="1900" kern="1200"/>
        </a:p>
      </dsp:txBody>
      <dsp:txXfrm>
        <a:off x="1057183" y="1805"/>
        <a:ext cx="9458416" cy="915310"/>
      </dsp:txXfrm>
    </dsp:sp>
    <dsp:sp modelId="{B9C06FBB-DB6C-4969-BE09-8E2254374802}">
      <dsp:nvSpPr>
        <dsp:cNvPr id="0" name=""/>
        <dsp:cNvSpPr/>
      </dsp:nvSpPr>
      <dsp:spPr>
        <a:xfrm>
          <a:off x="0" y="1145944"/>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463D06-612C-4F33-8F36-49B365253AF3}">
      <dsp:nvSpPr>
        <dsp:cNvPr id="0" name=""/>
        <dsp:cNvSpPr/>
      </dsp:nvSpPr>
      <dsp:spPr>
        <a:xfrm>
          <a:off x="276881" y="1351889"/>
          <a:ext cx="503420" cy="5034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9E5BE0B-8DF7-4420-8D4A-1EEEE3EBC844}">
      <dsp:nvSpPr>
        <dsp:cNvPr id="0" name=""/>
        <dsp:cNvSpPr/>
      </dsp:nvSpPr>
      <dsp:spPr>
        <a:xfrm>
          <a:off x="1057183" y="1145944"/>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844550">
            <a:lnSpc>
              <a:spcPct val="100000"/>
            </a:lnSpc>
            <a:spcBef>
              <a:spcPct val="0"/>
            </a:spcBef>
            <a:spcAft>
              <a:spcPct val="35000"/>
            </a:spcAft>
            <a:buNone/>
          </a:pPr>
          <a:r>
            <a:rPr lang="en-GB" sz="1900" kern="1200"/>
            <a:t>Your examples should specifically relate to outdoor adventurous activities and/or personal experiences.</a:t>
          </a:r>
          <a:endParaRPr lang="en-US" sz="1900" kern="1200"/>
        </a:p>
      </dsp:txBody>
      <dsp:txXfrm>
        <a:off x="1057183" y="1145944"/>
        <a:ext cx="9458416" cy="915310"/>
      </dsp:txXfrm>
    </dsp:sp>
    <dsp:sp modelId="{78129114-5282-410C-AE23-EE71213CC6B3}">
      <dsp:nvSpPr>
        <dsp:cNvPr id="0" name=""/>
        <dsp:cNvSpPr/>
      </dsp:nvSpPr>
      <dsp:spPr>
        <a:xfrm>
          <a:off x="0" y="2290082"/>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8B76AF6-5F0E-44A6-BAC7-09CFD4CB3E6E}">
      <dsp:nvSpPr>
        <dsp:cNvPr id="0" name=""/>
        <dsp:cNvSpPr/>
      </dsp:nvSpPr>
      <dsp:spPr>
        <a:xfrm>
          <a:off x="276881" y="2496027"/>
          <a:ext cx="503420" cy="5034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662EF1A-A1C4-4475-B876-8854944876B4}">
      <dsp:nvSpPr>
        <dsp:cNvPr id="0" name=""/>
        <dsp:cNvSpPr/>
      </dsp:nvSpPr>
      <dsp:spPr>
        <a:xfrm>
          <a:off x="1057183" y="2290082"/>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844550">
            <a:lnSpc>
              <a:spcPct val="100000"/>
            </a:lnSpc>
            <a:spcBef>
              <a:spcPct val="0"/>
            </a:spcBef>
            <a:spcAft>
              <a:spcPct val="35000"/>
            </a:spcAft>
            <a:buNone/>
          </a:pPr>
          <a:r>
            <a:rPr lang="en-GB" sz="1900" kern="1200" dirty="0"/>
            <a:t>The video presentation is relatively simple.  You should pause at each statement and record your thoughts as you go along.  There is a template for you to use in the next two slides. </a:t>
          </a:r>
          <a:endParaRPr lang="en-US" sz="1900" kern="1200" dirty="0"/>
        </a:p>
      </dsp:txBody>
      <dsp:txXfrm>
        <a:off x="1057183" y="2290082"/>
        <a:ext cx="9458416" cy="915310"/>
      </dsp:txXfrm>
    </dsp:sp>
    <dsp:sp modelId="{A7D877D9-C096-4C71-94FF-12BC44A4B614}">
      <dsp:nvSpPr>
        <dsp:cNvPr id="0" name=""/>
        <dsp:cNvSpPr/>
      </dsp:nvSpPr>
      <dsp:spPr>
        <a:xfrm>
          <a:off x="0" y="3434221"/>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02988E-8961-4024-BCFD-9CD0178D7665}">
      <dsp:nvSpPr>
        <dsp:cNvPr id="0" name=""/>
        <dsp:cNvSpPr/>
      </dsp:nvSpPr>
      <dsp:spPr>
        <a:xfrm>
          <a:off x="276881" y="3640166"/>
          <a:ext cx="503420" cy="5034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AC5558-4B33-44CA-9228-BC97FC6F90D0}">
      <dsp:nvSpPr>
        <dsp:cNvPr id="0" name=""/>
        <dsp:cNvSpPr/>
      </dsp:nvSpPr>
      <dsp:spPr>
        <a:xfrm>
          <a:off x="1057183" y="3434221"/>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844550">
            <a:lnSpc>
              <a:spcPct val="100000"/>
            </a:lnSpc>
            <a:spcBef>
              <a:spcPct val="0"/>
            </a:spcBef>
            <a:spcAft>
              <a:spcPct val="35000"/>
            </a:spcAft>
            <a:buNone/>
          </a:pPr>
          <a:r>
            <a:rPr lang="en-GB" sz="1900" kern="1200" dirty="0"/>
            <a:t>Click the icon below to watch a 4:23 film from the University of East Anglia (2018) about Human Failure</a:t>
          </a:r>
          <a:endParaRPr lang="en-US" sz="1900" kern="1200" dirty="0"/>
        </a:p>
      </dsp:txBody>
      <dsp:txXfrm>
        <a:off x="1057183" y="3434221"/>
        <a:ext cx="9458416" cy="91531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239BF6-8BC0-4BF4-A8BB-81DDB2F364FC}">
      <dsp:nvSpPr>
        <dsp:cNvPr id="0" name=""/>
        <dsp:cNvSpPr/>
      </dsp:nvSpPr>
      <dsp:spPr>
        <a:xfrm>
          <a:off x="3080" y="587032"/>
          <a:ext cx="2444055" cy="1466433"/>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Experienced and Qualified</a:t>
          </a:r>
          <a:endParaRPr lang="en-US" sz="2300" kern="1200" dirty="0"/>
        </a:p>
      </dsp:txBody>
      <dsp:txXfrm>
        <a:off x="3080" y="587032"/>
        <a:ext cx="2444055" cy="1466433"/>
      </dsp:txXfrm>
    </dsp:sp>
    <dsp:sp modelId="{900A7636-FAAC-42D7-B9EE-04146EF205FA}">
      <dsp:nvSpPr>
        <dsp:cNvPr id="0" name=""/>
        <dsp:cNvSpPr/>
      </dsp:nvSpPr>
      <dsp:spPr>
        <a:xfrm>
          <a:off x="2691541" y="587032"/>
          <a:ext cx="2444055" cy="1466433"/>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Governing Bodies</a:t>
          </a:r>
          <a:endParaRPr lang="en-US" sz="2300" kern="1200" dirty="0"/>
        </a:p>
      </dsp:txBody>
      <dsp:txXfrm>
        <a:off x="2691541" y="587032"/>
        <a:ext cx="2444055" cy="1466433"/>
      </dsp:txXfrm>
    </dsp:sp>
    <dsp:sp modelId="{68CE8CD1-23D3-4E20-BABC-91C48F10E397}">
      <dsp:nvSpPr>
        <dsp:cNvPr id="0" name=""/>
        <dsp:cNvSpPr/>
      </dsp:nvSpPr>
      <dsp:spPr>
        <a:xfrm>
          <a:off x="5380002" y="587032"/>
          <a:ext cx="2444055" cy="1466433"/>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Legislation- HSE and AALA</a:t>
          </a:r>
          <a:endParaRPr lang="en-US" sz="2300" kern="1200"/>
        </a:p>
      </dsp:txBody>
      <dsp:txXfrm>
        <a:off x="5380002" y="587032"/>
        <a:ext cx="2444055" cy="1466433"/>
      </dsp:txXfrm>
    </dsp:sp>
    <dsp:sp modelId="{4890129B-1683-45BD-999A-012B868A7831}">
      <dsp:nvSpPr>
        <dsp:cNvPr id="0" name=""/>
        <dsp:cNvSpPr/>
      </dsp:nvSpPr>
      <dsp:spPr>
        <a:xfrm>
          <a:off x="8068463" y="587032"/>
          <a:ext cx="2444055" cy="1466433"/>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Manufacturing Standards</a:t>
          </a:r>
          <a:endParaRPr lang="en-US" sz="2300" kern="1200" dirty="0"/>
        </a:p>
      </dsp:txBody>
      <dsp:txXfrm>
        <a:off x="8068463" y="587032"/>
        <a:ext cx="2444055" cy="1466433"/>
      </dsp:txXfrm>
    </dsp:sp>
    <dsp:sp modelId="{02288914-A117-48A7-B8AE-D53F854233B0}">
      <dsp:nvSpPr>
        <dsp:cNvPr id="0" name=""/>
        <dsp:cNvSpPr/>
      </dsp:nvSpPr>
      <dsp:spPr>
        <a:xfrm>
          <a:off x="3080" y="2297871"/>
          <a:ext cx="2444055" cy="1466433"/>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Insurance Companies</a:t>
          </a:r>
          <a:endParaRPr lang="en-US" sz="2300" kern="1200"/>
        </a:p>
      </dsp:txBody>
      <dsp:txXfrm>
        <a:off x="3080" y="2297871"/>
        <a:ext cx="2444055" cy="1466433"/>
      </dsp:txXfrm>
    </dsp:sp>
    <dsp:sp modelId="{8869CE03-4173-4338-9029-33C5C2486B56}">
      <dsp:nvSpPr>
        <dsp:cNvPr id="0" name=""/>
        <dsp:cNvSpPr/>
      </dsp:nvSpPr>
      <dsp:spPr>
        <a:xfrm>
          <a:off x="2691541" y="2297871"/>
          <a:ext cx="2444055" cy="1466433"/>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Social/Media Reporting</a:t>
          </a:r>
          <a:endParaRPr lang="en-US" sz="2300" kern="1200" dirty="0"/>
        </a:p>
      </dsp:txBody>
      <dsp:txXfrm>
        <a:off x="2691541" y="2297871"/>
        <a:ext cx="2444055" cy="1466433"/>
      </dsp:txXfrm>
    </dsp:sp>
    <dsp:sp modelId="{218B8B1E-EE3A-4D77-AD30-317653F1D58E}">
      <dsp:nvSpPr>
        <dsp:cNvPr id="0" name=""/>
        <dsp:cNvSpPr/>
      </dsp:nvSpPr>
      <dsp:spPr>
        <a:xfrm>
          <a:off x="5380002" y="2297871"/>
          <a:ext cx="2444055" cy="1466433"/>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Quality Systems- Badging- </a:t>
          </a:r>
          <a:r>
            <a:rPr lang="en-GB" sz="2300" kern="1200" dirty="0" err="1"/>
            <a:t>LOtC</a:t>
          </a:r>
          <a:r>
            <a:rPr lang="en-GB" sz="2300" kern="1200" dirty="0"/>
            <a:t>, AHOEC gold standard  </a:t>
          </a:r>
          <a:endParaRPr lang="en-US" sz="2300" kern="1200" dirty="0"/>
        </a:p>
      </dsp:txBody>
      <dsp:txXfrm>
        <a:off x="5380002" y="2297871"/>
        <a:ext cx="2444055" cy="1466433"/>
      </dsp:txXfrm>
    </dsp:sp>
    <dsp:sp modelId="{59C6CD98-B67D-42D1-AFBE-6EB8B27B5D38}">
      <dsp:nvSpPr>
        <dsp:cNvPr id="0" name=""/>
        <dsp:cNvSpPr/>
      </dsp:nvSpPr>
      <dsp:spPr>
        <a:xfrm>
          <a:off x="8068463" y="2297871"/>
          <a:ext cx="2444055" cy="1466433"/>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Informed Participants</a:t>
          </a:r>
          <a:endParaRPr lang="en-US" sz="2300" kern="1200" dirty="0"/>
        </a:p>
      </dsp:txBody>
      <dsp:txXfrm>
        <a:off x="8068463" y="2297871"/>
        <a:ext cx="2444055" cy="1466433"/>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6">
  <dgm:title val=""/>
  <dgm:desc val=""/>
  <dgm:catLst>
    <dgm:cat type="hierarchy" pri="3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 modelId="4">
          <dgm:prSet phldr="1"/>
        </dgm:pt>
        <dgm:pt modelId="5">
          <dgm:prSet phldr="1"/>
        </dgm:pt>
        <dgm:pt modelId="6">
          <dgm:prSet phldr="1"/>
        </dgm:pt>
      </dgm:ptLst>
      <dgm:cxnLst>
        <dgm:cxn modelId="7" srcId="0" destId="1" srcOrd="0" destOrd="0"/>
        <dgm:cxn modelId="8" srcId="1" destId="2" srcOrd="0" destOrd="0"/>
        <dgm:cxn modelId="9" srcId="1" destId="3" srcOrd="1" destOrd="0"/>
        <dgm:cxn modelId="23" srcId="2" destId="21" srcOrd="0" destOrd="0"/>
        <dgm:cxn modelId="24" srcId="2" destId="22" srcOrd="1" destOrd="0"/>
        <dgm:cxn modelId="33" srcId="3" destId="31" srcOrd="0" destOrd="0"/>
        <dgm:cxn modelId="10" srcId="0" destId="4" srcOrd="1" destOrd="0"/>
        <dgm:cxn modelId="11" srcId="0" destId="5" srcOrd="2" destOrd="0"/>
        <dgm:cxn modelId="12" srcId="0" destId="6" srcOrd="3" destOrd="0"/>
      </dgm:cxnLst>
      <dgm:bg/>
      <dgm:whole/>
    </dgm:dataModel>
  </dgm:sampData>
  <dgm:styleData>
    <dgm:dataModel>
      <dgm:ptLst>
        <dgm:pt modelId="0" type="doc"/>
        <dgm:pt modelId="1"/>
        <dgm:pt modelId="11"/>
        <dgm:pt modelId="12"/>
        <dgm:pt modelId="2"/>
        <dgm:pt modelId="3"/>
      </dgm:ptLst>
      <dgm:cxnLst>
        <dgm:cxn modelId="4" srcId="0" destId="1" srcOrd="0" destOrd="0"/>
        <dgm:cxn modelId="13" srcId="1" destId="11" srcOrd="0" destOrd="0"/>
        <dgm:cxn modelId="14" srcId="1" destId="12" srcOrd="1" destOrd="0"/>
        <dgm:cxn modelId="5" srcId="0" destId="2" srcOrd="1" destOrd="0"/>
        <dgm:cxn modelId="6" srcId="0" destId="3" srcOrd="2" destOrd="0"/>
      </dgm:cxnLst>
      <dgm:bg/>
      <dgm:whole/>
    </dgm:dataModel>
  </dgm:styleData>
  <dgm:clrData>
    <dgm:dataModel>
      <dgm:ptLst>
        <dgm:pt modelId="0" type="doc"/>
        <dgm:pt modelId="1"/>
        <dgm:pt modelId="2"/>
        <dgm:pt modelId="21"/>
        <dgm:pt modelId="211"/>
        <dgm:pt modelId="3"/>
        <dgm:pt modelId="31"/>
        <dgm:pt modelId="311"/>
        <dgm:pt modelId="4"/>
        <dgm:pt modelId="5"/>
        <dgm:pt modelId="6"/>
        <dgm:pt modelId="7"/>
      </dgm:ptLst>
      <dgm:cxnLst>
        <dgm:cxn modelId="8" srcId="0" destId="1" srcOrd="0" destOrd="0"/>
        <dgm:cxn modelId="9" srcId="1" destId="2" srcOrd="0" destOrd="0"/>
        <dgm:cxn modelId="10" srcId="1" destId="3" srcOrd="1" destOrd="0"/>
        <dgm:cxn modelId="23" srcId="2" destId="21" srcOrd="0" destOrd="0"/>
        <dgm:cxn modelId="24" srcId="21" destId="211" srcOrd="0" destOrd="0"/>
        <dgm:cxn modelId="33" srcId="3" destId="31" srcOrd="0" destOrd="0"/>
        <dgm:cxn modelId="34" srcId="31" destId="311" srcOrd="0" destOrd="0"/>
        <dgm:cxn modelId="11" srcId="0" destId="4" srcOrd="1" destOrd="0"/>
        <dgm:cxn modelId="12" srcId="0" destId="5" srcOrd="2" destOrd="0"/>
        <dgm:cxn modelId="13" srcId="0" destId="6" srcOrd="3" destOrd="0"/>
        <dgm:cxn modelId="14" srcId="0" destId="7" srcOrd="4" destOrd="0"/>
      </dgm:cxnLst>
      <dgm:bg/>
      <dgm:whole/>
    </dgm:dataModel>
  </dgm:clrData>
  <dgm:layoutNode name="mainComposite">
    <dgm:varLst>
      <dgm:chPref val="1"/>
      <dgm:dir/>
      <dgm:animOne val="branch"/>
      <dgm:animLvl val="lvl"/>
      <dgm:resizeHandles val="exact"/>
    </dgm:varLst>
    <dgm:alg type="composite">
      <dgm:param type="vertAlign" val="mid"/>
      <dgm:param type="horzAlign" val="ctr"/>
    </dgm:alg>
    <dgm:shape xmlns:r="http://schemas.openxmlformats.org/officeDocument/2006/relationships" r:blip="">
      <dgm:adjLst/>
    </dgm:shape>
    <dgm:presOf/>
    <dgm:choose name="Name0">
      <dgm:if name="Name1" axis="ch" ptType="node" func="cnt" op="gte" val="2">
        <dgm:choose name="Name2">
          <dgm:if name="Name3" func="var" arg="dir" op="equ" val="norm">
            <dgm:constrLst>
              <dgm:constr type="l" for="ch" forName="hierFlow" refType="w" fact="0.3"/>
              <dgm:constr type="t" for="ch" forName="hierFlow"/>
              <dgm:constr type="r" for="ch" forName="hierFlow" refType="w" fact="0.98"/>
              <dgm:constr type="b" for="ch" forName="hierFlow" refType="h" fact="0.98"/>
              <dgm:constr type="l" for="ch" forName="bgShapesFlow"/>
              <dgm:constr type="t" for="ch" forName="bgShapesFlow"/>
              <dgm:constr type="r" for="ch" forName="bgShapesFlow" refType="w"/>
              <dgm:constr type="b" for="ch" forName="bgShapesFlow" refType="h"/>
              <dgm:constr type="w" for="des" forName="level1Shape" refType="w"/>
              <dgm:constr type="h" for="des" forName="level1Shape" refType="w" refFor="des" refForName="level1Shape" fact="0.66667"/>
              <dgm:constr type="w" for="des" forName="level2Shape" refType="w" refFor="des" refForName="level1Shape" op="equ"/>
              <dgm:constr type="h" for="des" forName="level2Shape" refType="h" refFor="des" refForName="level1Shape" op="equ"/>
              <dgm:constr type="sp" for="des" refType="h" refFor="des" refForName="level1Shape" op="equ" fact="0.4"/>
              <dgm:constr type="sibSp" for="des" forName="hierChild1" refType="w" refFor="des" refForName="level1Shape" op="equ" fact="0.3"/>
              <dgm:constr type="sibSp" for="des" forName="hierChild2" refType="sibSp" refFor="des" refForName="hierChild1" op="equ"/>
              <dgm:constr type="sibSp" for="des" forName="hierChild3" refType="sibSp" refFor="des" refForName="hierChild1" op="equ"/>
              <dgm:constr type="userA" for="des" refType="h" refFor="des" refForName="level1Shape" op="equ"/>
              <dgm:constr type="userB" for="des" refType="sp" refFor="des" op="equ"/>
              <dgm:constr type="h" for="des" forName="firstBuf" refType="h" refFor="des" refForName="level1Shape" fact="0.1"/>
            </dgm:constrLst>
          </dgm:if>
          <dgm:else name="Name4">
            <dgm:constrLst>
              <dgm:constr type="l" for="ch" forName="hierFlow" refType="w" fact="0.02"/>
              <dgm:constr type="t" for="ch" forName="hierFlow"/>
              <dgm:constr type="r" for="ch" forName="hierFlow" refType="w" fact="0.7"/>
              <dgm:constr type="b" for="ch" forName="hierFlow" refType="h" fact="0.98"/>
              <dgm:constr type="l" for="ch" forName="bgShapesFlow"/>
              <dgm:constr type="t" for="ch" forName="bgShapesFlow"/>
              <dgm:constr type="r" for="ch" forName="bgShapesFlow" refType="w"/>
              <dgm:constr type="b" for="ch" forName="bgShapesFlow" refType="h"/>
              <dgm:constr type="w" for="des" forName="level1Shape" refType="w"/>
              <dgm:constr type="h" for="des" forName="level1Shape" refType="w" refFor="des" refForName="level1Shape" fact="0.66667"/>
              <dgm:constr type="w" for="des" forName="level2Shape" refType="w" refFor="des" refForName="level1Shape" op="equ"/>
              <dgm:constr type="h" for="des" forName="level2Shape" refType="h" refFor="des" refForName="level1Shape" op="equ"/>
              <dgm:constr type="sp" for="des" refType="h" refFor="des" refForName="level1Shape" op="equ" fact="0.4"/>
              <dgm:constr type="sibSp" for="des" forName="hierChild1" refType="w" refFor="des" refForName="level1Shape" op="equ" fact="0.3"/>
              <dgm:constr type="sibSp" for="des" forName="hierChild2" refType="sibSp" refFor="des" refForName="hierChild1" op="equ"/>
              <dgm:constr type="sibSp" for="des" forName="hierChild3" refType="sibSp" refFor="des" refForName="hierChild1" op="equ"/>
              <dgm:constr type="userA" for="des" refType="h" refFor="des" refForName="level1Shape" op="equ"/>
              <dgm:constr type="userB" for="des" refType="sp" refFor="des" op="equ"/>
              <dgm:constr type="h" for="des" forName="firstBuf" refType="h" refFor="des" refForName="level1Shape" fact="0.1"/>
            </dgm:constrLst>
          </dgm:else>
        </dgm:choose>
      </dgm:if>
      <dgm:else name="Name5">
        <dgm:constrLst>
          <dgm:constr type="l" for="ch" forName="hierFlow"/>
          <dgm:constr type="t" for="ch" forName="hierFlow"/>
          <dgm:constr type="r" for="ch" forName="hierFlow" refType="w"/>
          <dgm:constr type="b" for="ch" forName="hierFlow" refType="h"/>
          <dgm:constr type="l" for="ch" forName="bgShapesFlow"/>
          <dgm:constr type="t" for="ch" forName="bgShapesFlow"/>
          <dgm:constr type="r" for="ch" forName="bgShapesFlow" refType="w"/>
          <dgm:constr type="b" for="ch" forName="bgShapesFlow" refType="h"/>
          <dgm:constr type="w" for="des" forName="level1Shape" refType="w"/>
          <dgm:constr type="h" for="des" forName="level1Shape" refType="w" refFor="des" refForName="level1Shape" fact="0.66667"/>
          <dgm:constr type="w" for="des" forName="level2Shape" refType="w" refFor="des" refForName="level1Shape" op="equ"/>
          <dgm:constr type="h" for="des" forName="level2Shape" refType="h" refFor="des" refForName="level1Shape" op="equ"/>
          <dgm:constr type="sp" for="des" refType="h" refFor="des" refForName="level1Shape" op="equ" fact="0.4"/>
          <dgm:constr type="sibSp" for="des" forName="hierChild1" refType="w" refFor="des" refForName="level1Shape" op="equ" fact="0.3"/>
          <dgm:constr type="sibSp" for="des" forName="hierChild2" refType="sibSp" refFor="des" refForName="hierChild1" op="equ"/>
          <dgm:constr type="sibSp" for="des" forName="hierChild3" refType="sibSp" refFor="des" refForName="hierChild1" op="equ"/>
          <dgm:constr type="userA" for="des" refType="h" refFor="des" refForName="level1Shape" op="equ"/>
          <dgm:constr type="userB" for="des" refType="sp" refFor="des" op="equ"/>
          <dgm:constr type="h" for="des" forName="firstBuf" refType="h" refFor="des" refForName="level1Shape" fact="0.1"/>
        </dgm:constrLst>
      </dgm:else>
    </dgm:choose>
    <dgm:ruleLst/>
    <dgm:layoutNode name="hierFlow">
      <dgm:alg type="lin">
        <dgm:param type="linDir" val="fromT"/>
        <dgm:param type="nodeVertAlign" val="t"/>
        <dgm:param type="vertAlign" val="t"/>
        <dgm:param type="nodeHorzAlign" val="ctr"/>
        <dgm:param type="fallback" val="2D"/>
      </dgm:alg>
      <dgm:shape xmlns:r="http://schemas.openxmlformats.org/officeDocument/2006/relationships" r:blip="">
        <dgm:adjLst/>
      </dgm:shape>
      <dgm:presOf/>
      <dgm:constrLst/>
      <dgm:ruleLst/>
      <dgm:choose name="Name6">
        <dgm:if name="Name7" axis="ch" ptType="node" func="cnt" op="gte" val="2">
          <dgm:layoutNode name="firstBuf">
            <dgm:alg type="sp"/>
            <dgm:shape xmlns:r="http://schemas.openxmlformats.org/officeDocument/2006/relationships" r:blip="">
              <dgm:adjLst/>
            </dgm:shape>
            <dgm:presOf/>
            <dgm:constrLst/>
            <dgm:ruleLst/>
          </dgm:layoutNode>
        </dgm:if>
        <dgm:else name="Name8"/>
      </dgm:choose>
      <dgm:layoutNode name="hierChild1">
        <dgm:varLst>
          <dgm:chPref val="1"/>
          <dgm:animOne val="branch"/>
          <dgm:animLvl val="lvl"/>
        </dgm:varLst>
        <dgm:choose name="Name9">
          <dgm:if name="Name10" func="var" arg="dir" op="equ" val="norm">
            <dgm:alg type="hierChild">
              <dgm:param type="linDir" val="fromL"/>
              <dgm:param type="vertAlign" val="t"/>
            </dgm:alg>
          </dgm:if>
          <dgm:else name="Name11">
            <dgm:alg type="hierChild">
              <dgm:param type="linDir" val="fromR"/>
              <dgm:param type="vertAlign" val="t"/>
            </dgm:alg>
          </dgm:else>
        </dgm:choose>
        <dgm:shape xmlns:r="http://schemas.openxmlformats.org/officeDocument/2006/relationships" r:blip="">
          <dgm:adjLst/>
        </dgm:shape>
        <dgm:presOf/>
        <dgm:constrLst>
          <dgm:constr type="primFontSz" for="des" ptType="node" op="equ"/>
        </dgm:constrLst>
        <dgm:ruleLst/>
        <dgm:forEach name="Name12" axis="ch" cnt="3">
          <dgm:forEach name="Name13" axis="self" ptType="node">
            <dgm:layoutNode name="Name14">
              <dgm:alg type="hierRoot"/>
              <dgm:shape xmlns:r="http://schemas.openxmlformats.org/officeDocument/2006/relationships" r:blip="">
                <dgm:adjLst/>
              </dgm:shape>
              <dgm:presOf/>
              <dgm:constrLst/>
              <dgm:ruleLst/>
              <dgm:layoutNode name="level1Shape" styleLbl="node0">
                <dgm:varLst>
                  <dgm:chPref val="3"/>
                </dgm:varLst>
                <dgm:alg type="tx"/>
                <dgm:shape xmlns:r="http://schemas.openxmlformats.org/officeDocument/2006/relationships" type="roundRect" r:blip="">
                  <dgm:adjLst>
                    <dgm:adj idx="1" val="0.1"/>
                  </dgm:adjLst>
                </dgm:shape>
                <dgm:presOf axis="self"/>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hierChild2">
                <dgm:choose name="Name15">
                  <dgm:if name="Name16" func="var" arg="dir" op="equ" val="norm">
                    <dgm:alg type="hierChild">
                      <dgm:param type="linDir" val="fromL"/>
                    </dgm:alg>
                  </dgm:if>
                  <dgm:else name="Name17">
                    <dgm:alg type="hierChild">
                      <dgm:param type="linDir" val="fromR"/>
                    </dgm:alg>
                  </dgm:else>
                </dgm:choose>
                <dgm:shape xmlns:r="http://schemas.openxmlformats.org/officeDocument/2006/relationships" r:blip="">
                  <dgm:adjLst/>
                </dgm:shape>
                <dgm:presOf/>
                <dgm:constrLst/>
                <dgm:ruleLst/>
                <dgm:forEach name="repeat" axis="ch">
                  <dgm:forEach name="Name18" axis="self" ptType="parTrans" cnt="1">
                    <dgm:layoutNode name="Name19">
                      <dgm:alg type="conn">
                        <dgm:param type="dim" val="1D"/>
                        <dgm:param type="endSty" val="noArr"/>
                        <dgm:param type="connRout" val="bend"/>
                        <dgm:param type="begPts" val="bCtr"/>
                        <dgm:param type="endPts" val="tCtr"/>
                      </dgm:alg>
                      <dgm:shape xmlns:r="http://schemas.openxmlformats.org/officeDocument/2006/relationships" type="conn" r:blip="">
                        <dgm:adjLst/>
                      </dgm:shape>
                      <dgm:presOf axis="self"/>
                      <dgm:constrLst>
                        <dgm:constr type="w" val="1"/>
                        <dgm:constr type="h" val="1"/>
                        <dgm:constr type="begPad"/>
                        <dgm:constr type="endPad"/>
                      </dgm:constrLst>
                      <dgm:ruleLst/>
                    </dgm:layoutNode>
                  </dgm:forEach>
                  <dgm:forEach name="Name20" axis="self" ptType="node">
                    <dgm:layoutNode name="Name21">
                      <dgm:alg type="hierRoot"/>
                      <dgm:shape xmlns:r="http://schemas.openxmlformats.org/officeDocument/2006/relationships" r:blip="">
                        <dgm:adjLst/>
                      </dgm:shape>
                      <dgm:presOf/>
                      <dgm:constrLst/>
                      <dgm:ruleLst/>
                      <dgm:layoutNode name="level2Shape">
                        <dgm:alg type="tx"/>
                        <dgm:shape xmlns:r="http://schemas.openxmlformats.org/officeDocument/2006/relationships" type="roundRect" r:blip="">
                          <dgm:adjLst>
                            <dgm:adj idx="1" val="0.1"/>
                          </dgm:adjLst>
                        </dgm:shape>
                        <dgm:presOf axis="self"/>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hierChild3">
                        <dgm:choose name="Name22">
                          <dgm:if name="Name23" func="var" arg="dir" op="equ" val="norm">
                            <dgm:alg type="hierChild">
                              <dgm:param type="linDir" val="fromL"/>
                            </dgm:alg>
                          </dgm:if>
                          <dgm:else name="Name24">
                            <dgm:alg type="hierChild">
                              <dgm:param type="linDir" val="fromR"/>
                            </dgm:alg>
                          </dgm:else>
                        </dgm:choose>
                        <dgm:shape xmlns:r="http://schemas.openxmlformats.org/officeDocument/2006/relationships" r:blip="">
                          <dgm:adjLst/>
                        </dgm:shape>
                        <dgm:presOf/>
                        <dgm:constrLst/>
                        <dgm:ruleLst/>
                        <dgm:forEach name="Name25" ref="repeat"/>
                      </dgm:layoutNode>
                    </dgm:layoutNode>
                  </dgm:forEach>
                </dgm:forEach>
              </dgm:layoutNode>
            </dgm:layoutNode>
          </dgm:forEach>
        </dgm:forEach>
      </dgm:layoutNode>
    </dgm:layoutNode>
    <dgm:layoutNode name="bgShapesFlow">
      <dgm:alg type="lin">
        <dgm:param type="linDir" val="fromT"/>
        <dgm:param type="nodeVertAlign" val="t"/>
        <dgm:param type="vertAlign" val="t"/>
        <dgm:param type="nodeHorzAlign" val="ctr"/>
      </dgm:alg>
      <dgm:shape xmlns:r="http://schemas.openxmlformats.org/officeDocument/2006/relationships" r:blip="">
        <dgm:adjLst/>
      </dgm:shape>
      <dgm:presOf/>
      <dgm:constrLst>
        <dgm:constr type="userB"/>
        <dgm:constr type="w" for="ch" forName="rectComp" refType="w"/>
        <dgm:constr type="h" for="ch" forName="rectComp" refType="h"/>
        <dgm:constr type="w" for="des" forName="bgRect" refType="w"/>
        <dgm:constr type="primFontSz" for="des" forName="bgRectTx" op="equ"/>
      </dgm:constrLst>
      <dgm:ruleLst/>
      <dgm:forEach name="Name26" axis="ch" ptType="node" st="2">
        <dgm:layoutNode name="rectComp">
          <dgm:alg type="composite">
            <dgm:param type="vertAlign" val="t"/>
            <dgm:param type="horzAlign" val="ctr"/>
          </dgm:alg>
          <dgm:shape xmlns:r="http://schemas.openxmlformats.org/officeDocument/2006/relationships" r:blip="">
            <dgm:adjLst/>
          </dgm:shape>
          <dgm:presOf/>
          <dgm:choose name="Name27">
            <dgm:if name="Name28" func="var" arg="dir" op="equ" val="norm">
              <dgm:constrLst>
                <dgm:constr type="userA"/>
                <dgm:constr type="l" for="ch" forName="bgRect"/>
                <dgm:constr type="t" for="ch" forName="bgRect"/>
                <dgm:constr type="h" for="ch" forName="bgRect" refType="userA" fact="1.2"/>
                <dgm:constr type="l" for="ch" forName="bgRectTx"/>
                <dgm:constr type="t" for="ch" forName="bgRectTx"/>
                <dgm:constr type="w" for="ch" forName="bgRectTx" refType="w" refFor="ch" refForName="bgRect" fact="0.3"/>
                <dgm:constr type="h" for="ch" forName="bgRectTx" refType="h" refFor="ch" refForName="bgRect" op="equ"/>
              </dgm:constrLst>
            </dgm:if>
            <dgm:else name="Name29">
              <dgm:constrLst>
                <dgm:constr type="userA"/>
                <dgm:constr type="l" for="ch" forName="bgRect"/>
                <dgm:constr type="t" for="ch" forName="bgRect"/>
                <dgm:constr type="h" for="ch" forName="bgRect" refType="userA" fact="1.2"/>
                <dgm:constr type="r" for="ch" forName="bgRectTx" refType="w"/>
                <dgm:constr type="t" for="ch" forName="bgRectTx"/>
                <dgm:constr type="w" for="ch" forName="bgRectTx" refType="w" refFor="ch" refForName="bgRect" fact="0.3"/>
                <dgm:constr type="h" for="ch" forName="bgRectTx" refType="h" refFor="ch" refForName="bgRect" op="equ"/>
              </dgm:constrLst>
            </dgm:else>
          </dgm:choose>
          <dgm:ruleLst/>
          <dgm:layoutNode name="bgRect" styleLbl="bgShp">
            <dgm:alg type="sp"/>
            <dgm:shape xmlns:r="http://schemas.openxmlformats.org/officeDocument/2006/relationships" type="roundRect" r:blip="" zOrderOff="-999">
              <dgm:adjLst>
                <dgm:adj idx="1" val="0.1"/>
              </dgm:adjLst>
            </dgm:shape>
            <dgm:presOf axis="desOrSelf" ptType="node"/>
            <dgm:constrLst/>
            <dgm:ruleLst/>
          </dgm:layoutNode>
          <dgm:layoutNode name="bgRectTx" styleLbl="bgShp">
            <dgm:varLst>
              <dgm:bulletEnabled val="1"/>
            </dgm:varLst>
            <dgm:alg type="tx"/>
            <dgm:presOf axis="desOrSelf" ptType="node"/>
            <dgm:shape xmlns:r="http://schemas.openxmlformats.org/officeDocument/2006/relationships" type="rect" r:blip="" zOrderOff="-999" hideGeom="1">
              <dgm:adjLst/>
            </dgm:shape>
            <dgm:constrLst>
              <dgm:constr type="primFontSz" val="65"/>
            </dgm:constrLst>
            <dgm:ruleLst>
              <dgm:rule type="primFontSz" val="5" fact="NaN" max="NaN"/>
            </dgm:ruleLst>
          </dgm:layoutNode>
        </dgm:layoutNode>
        <dgm:choose name="Name30">
          <dgm:if name="Name31" axis="self" ptType="node" func="revPos" op="gte" val="2">
            <dgm:layoutNode name="spComp">
              <dgm:alg type="composite">
                <dgm:param type="vertAlign" val="t"/>
                <dgm:param type="horzAlign" val="ctr"/>
              </dgm:alg>
              <dgm:shape xmlns:r="http://schemas.openxmlformats.org/officeDocument/2006/relationships" r:blip="">
                <dgm:adjLst/>
              </dgm:shape>
              <dgm:presOf/>
              <dgm:constrLst>
                <dgm:constr type="userA"/>
                <dgm:constr type="userB"/>
                <dgm:constr type="l" for="ch" forName="vSp"/>
                <dgm:constr type="t" for="ch" forName="vSp"/>
                <dgm:constr type="h" for="ch" forName="vSp" refType="userB"/>
                <dgm:constr type="hOff" for="ch" forName="vSp" refType="userA" fact="-0.2"/>
              </dgm:constrLst>
              <dgm:ruleLst/>
              <dgm:layoutNode name="vSp">
                <dgm:alg type="sp"/>
                <dgm:shape xmlns:r="http://schemas.openxmlformats.org/officeDocument/2006/relationships" r:blip="">
                  <dgm:adjLst/>
                </dgm:shape>
                <dgm:presOf/>
                <dgm:constrLst/>
                <dgm:ruleLst/>
              </dgm:layoutNode>
            </dgm:layoutNode>
          </dgm:if>
          <dgm:else name="Name32"/>
        </dgm:choose>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CA"/>
          </a:p>
        </p:txBody>
      </p:sp>
      <p:sp>
        <p:nvSpPr>
          <p:cNvPr id="3" name="Subtitle 2"/>
          <p:cNvSpPr>
            <a:spLocks noGrp="1"/>
          </p:cNvSpPr>
          <p:nvPr>
            <p:ph type="subTitle" idx="1"/>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CA"/>
          </a:p>
        </p:txBody>
      </p:sp>
      <p:sp>
        <p:nvSpPr>
          <p:cNvPr id="4" name="Date Placeholder 3"/>
          <p:cNvSpPr>
            <a:spLocks noGrp="1"/>
          </p:cNvSpPr>
          <p:nvPr>
            <p:ph type="dt" sz="half" idx="10"/>
          </p:nvPr>
        </p:nvSpPr>
        <p:spPr/>
        <p:txBody>
          <a:bodyPr/>
          <a:lstStyle>
            <a:lvl1pPr>
              <a:defRPr/>
            </a:lvl1pPr>
          </a:lstStyle>
          <a:p>
            <a:pPr>
              <a:defRPr/>
            </a:pPr>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fld id="{1400589E-9488-467C-BE9D-D5A9E0C6F8FB}" type="slidenum">
              <a:rPr lang="en-US" altLang="en-US"/>
              <a:pPr/>
              <a:t>‹#›</a:t>
            </a:fld>
            <a:endParaRPr lang="en-US" altLang="en-US"/>
          </a:p>
        </p:txBody>
      </p:sp>
    </p:spTree>
    <p:extLst>
      <p:ext uri="{BB962C8B-B14F-4D97-AF65-F5344CB8AC3E}">
        <p14:creationId xmlns:p14="http://schemas.microsoft.com/office/powerpoint/2010/main" val="19412926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CA"/>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CA"/>
          </a:p>
        </p:txBody>
      </p:sp>
      <p:sp>
        <p:nvSpPr>
          <p:cNvPr id="4" name="Date Placeholder 3"/>
          <p:cNvSpPr>
            <a:spLocks noGrp="1"/>
          </p:cNvSpPr>
          <p:nvPr>
            <p:ph type="dt" sz="half" idx="10"/>
          </p:nvPr>
        </p:nvSpPr>
        <p:spPr/>
        <p:txBody>
          <a:bodyPr/>
          <a:lstStyle>
            <a:lvl1pPr>
              <a:defRPr/>
            </a:lvl1pPr>
          </a:lstStyle>
          <a:p>
            <a:pPr>
              <a:defRPr/>
            </a:pPr>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fld id="{8525A2E1-E025-44BB-9229-6285175BEF57}" type="slidenum">
              <a:rPr lang="en-US" altLang="en-US"/>
              <a:pPr/>
              <a:t>‹#›</a:t>
            </a:fld>
            <a:endParaRPr lang="en-US" altLang="en-US"/>
          </a:p>
        </p:txBody>
      </p:sp>
    </p:spTree>
    <p:extLst>
      <p:ext uri="{BB962C8B-B14F-4D97-AF65-F5344CB8AC3E}">
        <p14:creationId xmlns:p14="http://schemas.microsoft.com/office/powerpoint/2010/main" val="28200471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CA"/>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fld id="{0726D32B-BC77-4634-A742-869A512F57D7}" type="slidenum">
              <a:rPr lang="en-US" altLang="en-US"/>
              <a:pPr/>
              <a:t>‹#›</a:t>
            </a:fld>
            <a:endParaRPr lang="en-US" altLang="en-US"/>
          </a:p>
        </p:txBody>
      </p:sp>
    </p:spTree>
    <p:extLst>
      <p:ext uri="{BB962C8B-B14F-4D97-AF65-F5344CB8AC3E}">
        <p14:creationId xmlns:p14="http://schemas.microsoft.com/office/powerpoint/2010/main" val="38944798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CA"/>
          </a:p>
        </p:txBody>
      </p:sp>
      <p:sp>
        <p:nvSpPr>
          <p:cNvPr id="3" name="Content Placeholder 2"/>
          <p:cNvSpPr>
            <a:spLocks noGrp="1"/>
          </p:cNvSpPr>
          <p:nvPr>
            <p:ph sz="half" idx="1"/>
          </p:nvPr>
        </p:nvSpPr>
        <p:spPr>
          <a:xfrm>
            <a:off x="876300" y="1698626"/>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CA"/>
          </a:p>
        </p:txBody>
      </p:sp>
      <p:sp>
        <p:nvSpPr>
          <p:cNvPr id="4" name="Content Placeholder 3"/>
          <p:cNvSpPr>
            <a:spLocks noGrp="1"/>
          </p:cNvSpPr>
          <p:nvPr>
            <p:ph sz="half" idx="2"/>
          </p:nvPr>
        </p:nvSpPr>
        <p:spPr>
          <a:xfrm>
            <a:off x="6464300" y="1698626"/>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CA"/>
          </a:p>
        </p:txBody>
      </p:sp>
      <p:sp>
        <p:nvSpPr>
          <p:cNvPr id="5" name="Date Placeholder 3"/>
          <p:cNvSpPr>
            <a:spLocks noGrp="1"/>
          </p:cNvSpPr>
          <p:nvPr>
            <p:ph type="dt" sz="half" idx="10"/>
          </p:nvPr>
        </p:nvSpPr>
        <p:spPr/>
        <p:txBody>
          <a:bodyPr/>
          <a:lstStyle>
            <a:lvl1pPr>
              <a:defRPr/>
            </a:lvl1pPr>
          </a:lstStyle>
          <a:p>
            <a:pPr>
              <a:defRPr/>
            </a:pPr>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fld id="{326E966D-E5E7-4C0B-8F00-9D4F55BD7A18}" type="slidenum">
              <a:rPr lang="en-US" altLang="en-US"/>
              <a:pPr/>
              <a:t>‹#›</a:t>
            </a:fld>
            <a:endParaRPr lang="en-US" altLang="en-US"/>
          </a:p>
        </p:txBody>
      </p:sp>
    </p:spTree>
    <p:extLst>
      <p:ext uri="{BB962C8B-B14F-4D97-AF65-F5344CB8AC3E}">
        <p14:creationId xmlns:p14="http://schemas.microsoft.com/office/powerpoint/2010/main" val="25242025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US"/>
              <a:t>Click to edit Master title style</a:t>
            </a:r>
            <a:endParaRPr lang="en-CA"/>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CA"/>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CA"/>
          </a:p>
        </p:txBody>
      </p:sp>
      <p:sp>
        <p:nvSpPr>
          <p:cNvPr id="7" name="Date Placeholder 3"/>
          <p:cNvSpPr>
            <a:spLocks noGrp="1"/>
          </p:cNvSpPr>
          <p:nvPr>
            <p:ph type="dt" sz="half" idx="10"/>
          </p:nvPr>
        </p:nvSpPr>
        <p:spPr/>
        <p:txBody>
          <a:bodyPr/>
          <a:lstStyle>
            <a:lvl1pPr>
              <a:defRPr/>
            </a:lvl1pPr>
          </a:lstStyle>
          <a:p>
            <a:pPr>
              <a:defRPr/>
            </a:pPr>
            <a:endParaRPr lang="en-US"/>
          </a:p>
        </p:txBody>
      </p:sp>
      <p:sp>
        <p:nvSpPr>
          <p:cNvPr id="8" name="Footer Placeholder 4"/>
          <p:cNvSpPr>
            <a:spLocks noGrp="1"/>
          </p:cNvSpPr>
          <p:nvPr>
            <p:ph type="ftr" sz="quarter" idx="11"/>
          </p:nvPr>
        </p:nvSpPr>
        <p:spPr/>
        <p:txBody>
          <a:bodyPr/>
          <a:lstStyle>
            <a:lvl1pPr>
              <a:defRPr/>
            </a:lvl1pPr>
          </a:lstStyle>
          <a:p>
            <a:pPr>
              <a:defRPr/>
            </a:pPr>
            <a:endParaRPr lang="en-US"/>
          </a:p>
        </p:txBody>
      </p:sp>
      <p:sp>
        <p:nvSpPr>
          <p:cNvPr id="9" name="Slide Number Placeholder 5"/>
          <p:cNvSpPr>
            <a:spLocks noGrp="1"/>
          </p:cNvSpPr>
          <p:nvPr>
            <p:ph type="sldNum" sz="quarter" idx="12"/>
          </p:nvPr>
        </p:nvSpPr>
        <p:spPr/>
        <p:txBody>
          <a:bodyPr/>
          <a:lstStyle>
            <a:lvl1pPr>
              <a:defRPr/>
            </a:lvl1pPr>
          </a:lstStyle>
          <a:p>
            <a:fld id="{D75BAB2A-5773-4B25-ABAF-09356309AF7D}" type="slidenum">
              <a:rPr lang="en-US" altLang="en-US"/>
              <a:pPr/>
              <a:t>‹#›</a:t>
            </a:fld>
            <a:endParaRPr lang="en-US" altLang="en-US"/>
          </a:p>
        </p:txBody>
      </p:sp>
    </p:spTree>
    <p:extLst>
      <p:ext uri="{BB962C8B-B14F-4D97-AF65-F5344CB8AC3E}">
        <p14:creationId xmlns:p14="http://schemas.microsoft.com/office/powerpoint/2010/main" val="19281326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CA"/>
          </a:p>
        </p:txBody>
      </p:sp>
      <p:sp>
        <p:nvSpPr>
          <p:cNvPr id="3" name="Date Placeholder 3"/>
          <p:cNvSpPr>
            <a:spLocks noGrp="1"/>
          </p:cNvSpPr>
          <p:nvPr>
            <p:ph type="dt" sz="half" idx="10"/>
          </p:nvPr>
        </p:nvSpPr>
        <p:spPr/>
        <p:txBody>
          <a:bodyPr/>
          <a:lstStyle>
            <a:lvl1pPr>
              <a:defRPr/>
            </a:lvl1pPr>
          </a:lstStyle>
          <a:p>
            <a:pPr>
              <a:defRPr/>
            </a:pPr>
            <a:endParaRPr lang="en-US"/>
          </a:p>
        </p:txBody>
      </p:sp>
      <p:sp>
        <p:nvSpPr>
          <p:cNvPr id="4" name="Footer Placeholder 4"/>
          <p:cNvSpPr>
            <a:spLocks noGrp="1"/>
          </p:cNvSpPr>
          <p:nvPr>
            <p:ph type="ftr" sz="quarter" idx="11"/>
          </p:nvPr>
        </p:nvSpPr>
        <p:spPr/>
        <p:txBody>
          <a:bodyPr/>
          <a:lstStyle>
            <a:lvl1pPr>
              <a:defRPr/>
            </a:lvl1pPr>
          </a:lstStyle>
          <a:p>
            <a:pPr>
              <a:defRPr/>
            </a:pPr>
            <a:endParaRPr lang="en-US"/>
          </a:p>
        </p:txBody>
      </p:sp>
      <p:sp>
        <p:nvSpPr>
          <p:cNvPr id="5" name="Slide Number Placeholder 5"/>
          <p:cNvSpPr>
            <a:spLocks noGrp="1"/>
          </p:cNvSpPr>
          <p:nvPr>
            <p:ph type="sldNum" sz="quarter" idx="12"/>
          </p:nvPr>
        </p:nvSpPr>
        <p:spPr/>
        <p:txBody>
          <a:bodyPr/>
          <a:lstStyle>
            <a:lvl1pPr>
              <a:defRPr/>
            </a:lvl1pPr>
          </a:lstStyle>
          <a:p>
            <a:fld id="{2245D0CA-6B01-473B-9375-1EB05AB2BE30}" type="slidenum">
              <a:rPr lang="en-US" altLang="en-US"/>
              <a:pPr/>
              <a:t>‹#›</a:t>
            </a:fld>
            <a:endParaRPr lang="en-US" altLang="en-US"/>
          </a:p>
        </p:txBody>
      </p:sp>
    </p:spTree>
    <p:extLst>
      <p:ext uri="{BB962C8B-B14F-4D97-AF65-F5344CB8AC3E}">
        <p14:creationId xmlns:p14="http://schemas.microsoft.com/office/powerpoint/2010/main" val="19668844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endParaRPr lang="en-US"/>
          </a:p>
        </p:txBody>
      </p:sp>
      <p:sp>
        <p:nvSpPr>
          <p:cNvPr id="3" name="Footer Placeholder 4"/>
          <p:cNvSpPr>
            <a:spLocks noGrp="1"/>
          </p:cNvSpPr>
          <p:nvPr>
            <p:ph type="ftr" sz="quarter" idx="11"/>
          </p:nvPr>
        </p:nvSpPr>
        <p:spPr/>
        <p:txBody>
          <a:bodyPr/>
          <a:lstStyle>
            <a:lvl1pPr>
              <a:defRPr/>
            </a:lvl1pPr>
          </a:lstStyle>
          <a:p>
            <a:pPr>
              <a:defRPr/>
            </a:pPr>
            <a:endParaRPr lang="en-US"/>
          </a:p>
        </p:txBody>
      </p:sp>
      <p:sp>
        <p:nvSpPr>
          <p:cNvPr id="4" name="Slide Number Placeholder 5"/>
          <p:cNvSpPr>
            <a:spLocks noGrp="1"/>
          </p:cNvSpPr>
          <p:nvPr>
            <p:ph type="sldNum" sz="quarter" idx="12"/>
          </p:nvPr>
        </p:nvSpPr>
        <p:spPr/>
        <p:txBody>
          <a:bodyPr/>
          <a:lstStyle>
            <a:lvl1pPr>
              <a:defRPr/>
            </a:lvl1pPr>
          </a:lstStyle>
          <a:p>
            <a:fld id="{E4572444-A1E6-4984-BBF1-F46D1467BC86}" type="slidenum">
              <a:rPr lang="en-US" altLang="en-US"/>
              <a:pPr/>
              <a:t>‹#›</a:t>
            </a:fld>
            <a:endParaRPr lang="en-US" altLang="en-US"/>
          </a:p>
        </p:txBody>
      </p:sp>
    </p:spTree>
    <p:extLst>
      <p:ext uri="{BB962C8B-B14F-4D97-AF65-F5344CB8AC3E}">
        <p14:creationId xmlns:p14="http://schemas.microsoft.com/office/powerpoint/2010/main" val="25951411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CA"/>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CA"/>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fld id="{4E608D6C-D052-4A36-ACE8-25474F878060}" type="slidenum">
              <a:rPr lang="en-US" altLang="en-US"/>
              <a:pPr/>
              <a:t>‹#›</a:t>
            </a:fld>
            <a:endParaRPr lang="en-US" altLang="en-US"/>
          </a:p>
        </p:txBody>
      </p:sp>
    </p:spTree>
    <p:extLst>
      <p:ext uri="{BB962C8B-B14F-4D97-AF65-F5344CB8AC3E}">
        <p14:creationId xmlns:p14="http://schemas.microsoft.com/office/powerpoint/2010/main" val="2711532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CA"/>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CA"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fld id="{9C11DD6C-36D7-4DC5-9B25-176B69147965}" type="slidenum">
              <a:rPr lang="en-US" altLang="en-US"/>
              <a:pPr/>
              <a:t>‹#›</a:t>
            </a:fld>
            <a:endParaRPr lang="en-US" altLang="en-US"/>
          </a:p>
        </p:txBody>
      </p:sp>
    </p:spTree>
    <p:extLst>
      <p:ext uri="{BB962C8B-B14F-4D97-AF65-F5344CB8AC3E}">
        <p14:creationId xmlns:p14="http://schemas.microsoft.com/office/powerpoint/2010/main" val="16608152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CA"/>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CA"/>
          </a:p>
        </p:txBody>
      </p:sp>
      <p:sp>
        <p:nvSpPr>
          <p:cNvPr id="4" name="Date Placeholder 3"/>
          <p:cNvSpPr>
            <a:spLocks noGrp="1"/>
          </p:cNvSpPr>
          <p:nvPr>
            <p:ph type="dt" sz="half" idx="10"/>
          </p:nvPr>
        </p:nvSpPr>
        <p:spPr/>
        <p:txBody>
          <a:bodyPr/>
          <a:lstStyle>
            <a:lvl1pPr>
              <a:defRPr/>
            </a:lvl1pPr>
          </a:lstStyle>
          <a:p>
            <a:pPr>
              <a:defRPr/>
            </a:pPr>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fld id="{A376F540-F783-49CE-8387-0FCA07CF00ED}" type="slidenum">
              <a:rPr lang="en-US" altLang="en-US"/>
              <a:pPr/>
              <a:t>‹#›</a:t>
            </a:fld>
            <a:endParaRPr lang="en-US" altLang="en-US"/>
          </a:p>
        </p:txBody>
      </p:sp>
    </p:spTree>
    <p:extLst>
      <p:ext uri="{BB962C8B-B14F-4D97-AF65-F5344CB8AC3E}">
        <p14:creationId xmlns:p14="http://schemas.microsoft.com/office/powerpoint/2010/main" val="7680307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05900" y="330200"/>
            <a:ext cx="2743200" cy="5894388"/>
          </a:xfrm>
        </p:spPr>
        <p:txBody>
          <a:bodyPr vert="eaVert"/>
          <a:lstStyle/>
          <a:p>
            <a:r>
              <a:rPr lang="en-US"/>
              <a:t>Click to edit Master title style</a:t>
            </a:r>
            <a:endParaRPr lang="en-CA"/>
          </a:p>
        </p:txBody>
      </p:sp>
      <p:sp>
        <p:nvSpPr>
          <p:cNvPr id="3" name="Vertical Text Placeholder 2"/>
          <p:cNvSpPr>
            <a:spLocks noGrp="1"/>
          </p:cNvSpPr>
          <p:nvPr>
            <p:ph type="body" orient="vert" idx="1"/>
          </p:nvPr>
        </p:nvSpPr>
        <p:spPr>
          <a:xfrm>
            <a:off x="876300" y="330200"/>
            <a:ext cx="8026400" cy="589438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CA"/>
          </a:p>
        </p:txBody>
      </p:sp>
      <p:sp>
        <p:nvSpPr>
          <p:cNvPr id="4" name="Date Placeholder 3"/>
          <p:cNvSpPr>
            <a:spLocks noGrp="1"/>
          </p:cNvSpPr>
          <p:nvPr>
            <p:ph type="dt" sz="half" idx="10"/>
          </p:nvPr>
        </p:nvSpPr>
        <p:spPr/>
        <p:txBody>
          <a:bodyPr/>
          <a:lstStyle>
            <a:lvl1pPr>
              <a:defRPr/>
            </a:lvl1pPr>
          </a:lstStyle>
          <a:p>
            <a:pPr>
              <a:defRPr/>
            </a:pPr>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fld id="{F9760E6D-2C4C-4895-8F18-1B4B11CC2CC6}" type="slidenum">
              <a:rPr lang="en-US" altLang="en-US"/>
              <a:pPr/>
              <a:t>‹#›</a:t>
            </a:fld>
            <a:endParaRPr lang="en-US" altLang="en-US"/>
          </a:p>
        </p:txBody>
      </p:sp>
    </p:spTree>
    <p:extLst>
      <p:ext uri="{BB962C8B-B14F-4D97-AF65-F5344CB8AC3E}">
        <p14:creationId xmlns:p14="http://schemas.microsoft.com/office/powerpoint/2010/main" val="13053039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OverObj" preserve="1">
  <p:cSld name="Title and Text over Content">
    <p:spTree>
      <p:nvGrpSpPr>
        <p:cNvPr id="1" name=""/>
        <p:cNvGrpSpPr/>
        <p:nvPr/>
      </p:nvGrpSpPr>
      <p:grpSpPr>
        <a:xfrm>
          <a:off x="0" y="0"/>
          <a:ext cx="0" cy="0"/>
          <a:chOff x="0" y="0"/>
          <a:chExt cx="0" cy="0"/>
        </a:xfrm>
      </p:grpSpPr>
      <p:sp>
        <p:nvSpPr>
          <p:cNvPr id="2" name="Title 1"/>
          <p:cNvSpPr>
            <a:spLocks noGrp="1"/>
          </p:cNvSpPr>
          <p:nvPr>
            <p:ph type="title"/>
          </p:nvPr>
        </p:nvSpPr>
        <p:spPr>
          <a:xfrm>
            <a:off x="876300" y="330201"/>
            <a:ext cx="8492067" cy="1185863"/>
          </a:xfrm>
        </p:spPr>
        <p:txBody>
          <a:bodyPr/>
          <a:lstStyle/>
          <a:p>
            <a:r>
              <a:rPr lang="en-US"/>
              <a:t>Click to edit Master title style</a:t>
            </a:r>
            <a:endParaRPr lang="en-CA"/>
          </a:p>
        </p:txBody>
      </p:sp>
      <p:sp>
        <p:nvSpPr>
          <p:cNvPr id="3" name="Text Placeholder 2"/>
          <p:cNvSpPr>
            <a:spLocks noGrp="1"/>
          </p:cNvSpPr>
          <p:nvPr>
            <p:ph type="body" sz="half" idx="1"/>
          </p:nvPr>
        </p:nvSpPr>
        <p:spPr>
          <a:xfrm>
            <a:off x="876300" y="1698625"/>
            <a:ext cx="10972800" cy="21859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CA"/>
          </a:p>
        </p:txBody>
      </p:sp>
      <p:sp>
        <p:nvSpPr>
          <p:cNvPr id="4" name="Content Placeholder 3"/>
          <p:cNvSpPr>
            <a:spLocks noGrp="1"/>
          </p:cNvSpPr>
          <p:nvPr>
            <p:ph sz="half" idx="2"/>
          </p:nvPr>
        </p:nvSpPr>
        <p:spPr>
          <a:xfrm>
            <a:off x="876300" y="4037014"/>
            <a:ext cx="10972800" cy="2187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CA"/>
          </a:p>
        </p:txBody>
      </p:sp>
      <p:sp>
        <p:nvSpPr>
          <p:cNvPr id="5" name="Date Placeholder 3"/>
          <p:cNvSpPr>
            <a:spLocks noGrp="1"/>
          </p:cNvSpPr>
          <p:nvPr>
            <p:ph type="dt" sz="half" idx="10"/>
          </p:nvPr>
        </p:nvSpPr>
        <p:spPr/>
        <p:txBody>
          <a:bodyPr/>
          <a:lstStyle>
            <a:lvl1pPr>
              <a:defRPr/>
            </a:lvl1pPr>
          </a:lstStyle>
          <a:p>
            <a:pPr>
              <a:defRPr/>
            </a:pPr>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fld id="{C8964A25-707C-4644-A1E1-96637E28C304}" type="slidenum">
              <a:rPr lang="en-US" altLang="en-US"/>
              <a:pPr/>
              <a:t>‹#›</a:t>
            </a:fld>
            <a:endParaRPr lang="en-US" altLang="en-US"/>
          </a:p>
        </p:txBody>
      </p:sp>
    </p:spTree>
    <p:extLst>
      <p:ext uri="{BB962C8B-B14F-4D97-AF65-F5344CB8AC3E}">
        <p14:creationId xmlns:p14="http://schemas.microsoft.com/office/powerpoint/2010/main" val="220005038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574F557D-1118-4354-8EF2-4F06A70D40C7}" type="datetimeFigureOut">
              <a:rPr lang="en-GB" smtClean="0"/>
              <a:t>06/01/2022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4BDD20-F022-4DD4-A243-0344E98CB634}" type="slidenum">
              <a:rPr lang="en-GB" smtClean="0"/>
              <a:t>‹#›</a:t>
            </a:fld>
            <a:endParaRPr lang="en-GB"/>
          </a:p>
        </p:txBody>
      </p:sp>
    </p:spTree>
    <p:extLst>
      <p:ext uri="{BB962C8B-B14F-4D97-AF65-F5344CB8AC3E}">
        <p14:creationId xmlns:p14="http://schemas.microsoft.com/office/powerpoint/2010/main" val="23655979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74F557D-1118-4354-8EF2-4F06A70D40C7}" type="datetimeFigureOut">
              <a:rPr lang="en-GB" smtClean="0"/>
              <a:t>06/01/2022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4BDD20-F022-4DD4-A243-0344E98CB634}" type="slidenum">
              <a:rPr lang="en-GB" smtClean="0"/>
              <a:t>‹#›</a:t>
            </a:fld>
            <a:endParaRPr lang="en-GB"/>
          </a:p>
        </p:txBody>
      </p:sp>
    </p:spTree>
    <p:extLst>
      <p:ext uri="{BB962C8B-B14F-4D97-AF65-F5344CB8AC3E}">
        <p14:creationId xmlns:p14="http://schemas.microsoft.com/office/powerpoint/2010/main" val="10354436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4F557D-1118-4354-8EF2-4F06A70D40C7}" type="datetimeFigureOut">
              <a:rPr lang="en-GB" smtClean="0"/>
              <a:t>06/01/2022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4BDD20-F022-4DD4-A243-0344E98CB634}" type="slidenum">
              <a:rPr lang="en-GB" smtClean="0"/>
              <a:t>‹#›</a:t>
            </a:fld>
            <a:endParaRPr lang="en-GB"/>
          </a:p>
        </p:txBody>
      </p:sp>
    </p:spTree>
    <p:extLst>
      <p:ext uri="{BB962C8B-B14F-4D97-AF65-F5344CB8AC3E}">
        <p14:creationId xmlns:p14="http://schemas.microsoft.com/office/powerpoint/2010/main" val="350385944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74F557D-1118-4354-8EF2-4F06A70D40C7}" type="datetimeFigureOut">
              <a:rPr lang="en-GB" smtClean="0"/>
              <a:t>06/01/2022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24BDD20-F022-4DD4-A243-0344E98CB634}" type="slidenum">
              <a:rPr lang="en-GB" smtClean="0"/>
              <a:t>‹#›</a:t>
            </a:fld>
            <a:endParaRPr lang="en-GB"/>
          </a:p>
        </p:txBody>
      </p:sp>
    </p:spTree>
    <p:extLst>
      <p:ext uri="{BB962C8B-B14F-4D97-AF65-F5344CB8AC3E}">
        <p14:creationId xmlns:p14="http://schemas.microsoft.com/office/powerpoint/2010/main" val="327540254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74F557D-1118-4354-8EF2-4F06A70D40C7}" type="datetimeFigureOut">
              <a:rPr lang="en-GB" smtClean="0"/>
              <a:t>06/01/2022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24BDD20-F022-4DD4-A243-0344E98CB634}" type="slidenum">
              <a:rPr lang="en-GB" smtClean="0"/>
              <a:t>‹#›</a:t>
            </a:fld>
            <a:endParaRPr lang="en-GB"/>
          </a:p>
        </p:txBody>
      </p:sp>
    </p:spTree>
    <p:extLst>
      <p:ext uri="{BB962C8B-B14F-4D97-AF65-F5344CB8AC3E}">
        <p14:creationId xmlns:p14="http://schemas.microsoft.com/office/powerpoint/2010/main" val="349243514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74F557D-1118-4354-8EF2-4F06A70D40C7}" type="datetimeFigureOut">
              <a:rPr lang="en-GB" smtClean="0"/>
              <a:t>06/01/2022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24BDD20-F022-4DD4-A243-0344E98CB634}" type="slidenum">
              <a:rPr lang="en-GB" smtClean="0"/>
              <a:t>‹#›</a:t>
            </a:fld>
            <a:endParaRPr lang="en-GB"/>
          </a:p>
        </p:txBody>
      </p:sp>
    </p:spTree>
    <p:extLst>
      <p:ext uri="{BB962C8B-B14F-4D97-AF65-F5344CB8AC3E}">
        <p14:creationId xmlns:p14="http://schemas.microsoft.com/office/powerpoint/2010/main" val="363102319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74F557D-1118-4354-8EF2-4F06A70D40C7}" type="datetimeFigureOut">
              <a:rPr lang="en-GB" smtClean="0"/>
              <a:t>06/01/2022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24BDD20-F022-4DD4-A243-0344E98CB634}" type="slidenum">
              <a:rPr lang="en-GB" smtClean="0"/>
              <a:t>‹#›</a:t>
            </a:fld>
            <a:endParaRPr lang="en-GB"/>
          </a:p>
        </p:txBody>
      </p:sp>
    </p:spTree>
    <p:extLst>
      <p:ext uri="{BB962C8B-B14F-4D97-AF65-F5344CB8AC3E}">
        <p14:creationId xmlns:p14="http://schemas.microsoft.com/office/powerpoint/2010/main" val="422674525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74F557D-1118-4354-8EF2-4F06A70D40C7}" type="datetimeFigureOut">
              <a:rPr lang="en-GB" smtClean="0"/>
              <a:t>06/01/2022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24BDD20-F022-4DD4-A243-0344E98CB634}" type="slidenum">
              <a:rPr lang="en-GB" smtClean="0"/>
              <a:t>‹#›</a:t>
            </a:fld>
            <a:endParaRPr lang="en-GB"/>
          </a:p>
        </p:txBody>
      </p:sp>
    </p:spTree>
    <p:extLst>
      <p:ext uri="{BB962C8B-B14F-4D97-AF65-F5344CB8AC3E}">
        <p14:creationId xmlns:p14="http://schemas.microsoft.com/office/powerpoint/2010/main" val="174614990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74F557D-1118-4354-8EF2-4F06A70D40C7}" type="datetimeFigureOut">
              <a:rPr lang="en-GB" smtClean="0"/>
              <a:t>06/01/2022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24BDD20-F022-4DD4-A243-0344E98CB634}" type="slidenum">
              <a:rPr lang="en-GB" smtClean="0"/>
              <a:t>‹#›</a:t>
            </a:fld>
            <a:endParaRPr lang="en-GB"/>
          </a:p>
        </p:txBody>
      </p:sp>
    </p:spTree>
    <p:extLst>
      <p:ext uri="{BB962C8B-B14F-4D97-AF65-F5344CB8AC3E}">
        <p14:creationId xmlns:p14="http://schemas.microsoft.com/office/powerpoint/2010/main" val="267400312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74F557D-1118-4354-8EF2-4F06A70D40C7}" type="datetimeFigureOut">
              <a:rPr lang="en-GB" smtClean="0"/>
              <a:t>06/01/2022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4BDD20-F022-4DD4-A243-0344E98CB634}" type="slidenum">
              <a:rPr lang="en-GB" smtClean="0"/>
              <a:t>‹#›</a:t>
            </a:fld>
            <a:endParaRPr lang="en-GB"/>
          </a:p>
        </p:txBody>
      </p:sp>
    </p:spTree>
    <p:extLst>
      <p:ext uri="{BB962C8B-B14F-4D97-AF65-F5344CB8AC3E}">
        <p14:creationId xmlns:p14="http://schemas.microsoft.com/office/powerpoint/2010/main" val="19587151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74F557D-1118-4354-8EF2-4F06A70D40C7}" type="datetimeFigureOut">
              <a:rPr lang="en-GB" smtClean="0"/>
              <a:t>06/01/2022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4BDD20-F022-4DD4-A243-0344E98CB634}" type="slidenum">
              <a:rPr lang="en-GB" smtClean="0"/>
              <a:t>‹#›</a:t>
            </a:fld>
            <a:endParaRPr lang="en-GB"/>
          </a:p>
        </p:txBody>
      </p:sp>
    </p:spTree>
    <p:extLst>
      <p:ext uri="{BB962C8B-B14F-4D97-AF65-F5344CB8AC3E}">
        <p14:creationId xmlns:p14="http://schemas.microsoft.com/office/powerpoint/2010/main" val="264602443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xOverObj">
  <p:cSld name="Title and Text over Content">
    <p:spTree>
      <p:nvGrpSpPr>
        <p:cNvPr id="1" name=""/>
        <p:cNvGrpSpPr/>
        <p:nvPr/>
      </p:nvGrpSpPr>
      <p:grpSpPr>
        <a:xfrm>
          <a:off x="0" y="0"/>
          <a:ext cx="0" cy="0"/>
          <a:chOff x="0" y="0"/>
          <a:chExt cx="0" cy="0"/>
        </a:xfrm>
      </p:grpSpPr>
      <p:sp>
        <p:nvSpPr>
          <p:cNvPr id="2" name="Title 1"/>
          <p:cNvSpPr>
            <a:spLocks noGrp="1"/>
          </p:cNvSpPr>
          <p:nvPr>
            <p:ph type="title"/>
          </p:nvPr>
        </p:nvSpPr>
        <p:spPr>
          <a:xfrm>
            <a:off x="876300" y="330201"/>
            <a:ext cx="8492067" cy="1185863"/>
          </a:xfrm>
        </p:spPr>
        <p:txBody>
          <a:bodyPr/>
          <a:lstStyle/>
          <a:p>
            <a:r>
              <a:rPr lang="en-US"/>
              <a:t>Click to edit Master title style</a:t>
            </a:r>
            <a:endParaRPr lang="en-CA"/>
          </a:p>
        </p:txBody>
      </p:sp>
      <p:sp>
        <p:nvSpPr>
          <p:cNvPr id="3" name="Text Placeholder 2"/>
          <p:cNvSpPr>
            <a:spLocks noGrp="1"/>
          </p:cNvSpPr>
          <p:nvPr>
            <p:ph type="body" sz="half" idx="1"/>
          </p:nvPr>
        </p:nvSpPr>
        <p:spPr>
          <a:xfrm>
            <a:off x="876300" y="1698625"/>
            <a:ext cx="10972800" cy="21859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CA"/>
          </a:p>
        </p:txBody>
      </p:sp>
      <p:sp>
        <p:nvSpPr>
          <p:cNvPr id="4" name="Content Placeholder 3"/>
          <p:cNvSpPr>
            <a:spLocks noGrp="1"/>
          </p:cNvSpPr>
          <p:nvPr>
            <p:ph sz="half" idx="2"/>
          </p:nvPr>
        </p:nvSpPr>
        <p:spPr>
          <a:xfrm>
            <a:off x="876300" y="4037014"/>
            <a:ext cx="10972800" cy="2187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CA"/>
          </a:p>
        </p:txBody>
      </p:sp>
      <p:sp>
        <p:nvSpPr>
          <p:cNvPr id="5" name="Date Placeholder 3"/>
          <p:cNvSpPr>
            <a:spLocks noGrp="1"/>
          </p:cNvSpPr>
          <p:nvPr>
            <p:ph type="dt" sz="half" idx="10"/>
          </p:nvPr>
        </p:nvSpPr>
        <p:spPr/>
        <p:txBody>
          <a:bodyPr/>
          <a:lstStyle>
            <a:lvl1pPr>
              <a:defRPr/>
            </a:lvl1pPr>
          </a:lstStyle>
          <a:p>
            <a:pPr>
              <a:defRPr/>
            </a:pPr>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fld id="{C8964A25-707C-4644-A1E1-96637E28C304}" type="slidenum">
              <a:rPr lang="en-US" altLang="en-US"/>
              <a:pPr/>
              <a:t>‹#›</a:t>
            </a:fld>
            <a:endParaRPr lang="en-US" altLang="en-US"/>
          </a:p>
        </p:txBody>
      </p:sp>
    </p:spTree>
    <p:extLst>
      <p:ext uri="{BB962C8B-B14F-4D97-AF65-F5344CB8AC3E}">
        <p14:creationId xmlns:p14="http://schemas.microsoft.com/office/powerpoint/2010/main" val="7478790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876300" y="330201"/>
            <a:ext cx="8492067" cy="1185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Text Placeholder 2"/>
          <p:cNvSpPr>
            <a:spLocks noGrp="1"/>
          </p:cNvSpPr>
          <p:nvPr>
            <p:ph type="body" idx="1"/>
          </p:nvPr>
        </p:nvSpPr>
        <p:spPr bwMode="auto">
          <a:xfrm>
            <a:off x="876300" y="1698626"/>
            <a:ext cx="109728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p:cNvSpPr>
            <a:spLocks noGrp="1"/>
          </p:cNvSpPr>
          <p:nvPr>
            <p:ph type="dt" sz="half" idx="2"/>
          </p:nvPr>
        </p:nvSpPr>
        <p:spPr>
          <a:xfrm>
            <a:off x="3712634" y="6424614"/>
            <a:ext cx="986367" cy="365125"/>
          </a:xfrm>
          <a:prstGeom prst="rect">
            <a:avLst/>
          </a:prstGeom>
        </p:spPr>
        <p:txBody>
          <a:bodyPr vert="horz" wrap="square" lIns="91440" tIns="45720" rIns="91440" bIns="45720" numCol="1" anchor="ctr" anchorCtr="0" compatLnSpc="1">
            <a:prstTxWarp prst="textNoShape">
              <a:avLst/>
            </a:prstTxWarp>
          </a:bodyPr>
          <a:lstStyle>
            <a:lvl1pPr algn="ctr">
              <a:defRPr sz="1000" smtClean="0">
                <a:solidFill>
                  <a:srgbClr val="B9C273"/>
                </a:solidFill>
                <a:latin typeface="+mn-lt"/>
                <a:cs typeface="Arial" charset="0"/>
              </a:defRPr>
            </a:lvl1pPr>
          </a:lstStyle>
          <a:p>
            <a:pPr>
              <a:defRPr/>
            </a:pPr>
            <a:endParaRPr lang="en-US"/>
          </a:p>
        </p:txBody>
      </p:sp>
      <p:sp>
        <p:nvSpPr>
          <p:cNvPr id="5" name="Footer Placeholder 4"/>
          <p:cNvSpPr>
            <a:spLocks noGrp="1"/>
          </p:cNvSpPr>
          <p:nvPr>
            <p:ph type="ftr" sz="quarter" idx="3"/>
          </p:nvPr>
        </p:nvSpPr>
        <p:spPr>
          <a:xfrm>
            <a:off x="876300" y="6424614"/>
            <a:ext cx="2802467" cy="365125"/>
          </a:xfrm>
          <a:prstGeom prst="rect">
            <a:avLst/>
          </a:prstGeom>
        </p:spPr>
        <p:txBody>
          <a:bodyPr vert="horz" wrap="square" lIns="91440" tIns="45720" rIns="91440" bIns="45720" numCol="1" anchor="ctr" anchorCtr="0" compatLnSpc="1">
            <a:prstTxWarp prst="textNoShape">
              <a:avLst/>
            </a:prstTxWarp>
          </a:bodyPr>
          <a:lstStyle>
            <a:lvl1pPr>
              <a:defRPr sz="1000" smtClean="0">
                <a:solidFill>
                  <a:srgbClr val="B9C273"/>
                </a:solidFill>
                <a:latin typeface="+mn-lt"/>
                <a:cs typeface="Arial" charset="0"/>
              </a:defRPr>
            </a:lvl1pPr>
          </a:lstStyle>
          <a:p>
            <a:pPr>
              <a:defRPr/>
            </a:pPr>
            <a:endParaRPr lang="en-US"/>
          </a:p>
        </p:txBody>
      </p:sp>
      <p:sp>
        <p:nvSpPr>
          <p:cNvPr id="6" name="Slide Number Placeholder 5"/>
          <p:cNvSpPr>
            <a:spLocks noGrp="1"/>
          </p:cNvSpPr>
          <p:nvPr>
            <p:ph type="sldNum" sz="quarter" idx="4"/>
          </p:nvPr>
        </p:nvSpPr>
        <p:spPr>
          <a:xfrm>
            <a:off x="4732867" y="6424614"/>
            <a:ext cx="988484" cy="365125"/>
          </a:xfrm>
          <a:prstGeom prst="rect">
            <a:avLst/>
          </a:prstGeom>
        </p:spPr>
        <p:txBody>
          <a:bodyPr vert="horz" wrap="square" lIns="91440" tIns="45720" rIns="91440" bIns="45720" numCol="1" anchor="ctr" anchorCtr="0" compatLnSpc="1">
            <a:prstTxWarp prst="textNoShape">
              <a:avLst/>
            </a:prstTxWarp>
          </a:bodyPr>
          <a:lstStyle>
            <a:lvl1pPr algn="r">
              <a:defRPr sz="1000">
                <a:solidFill>
                  <a:srgbClr val="B9C273"/>
                </a:solidFill>
                <a:latin typeface="Times New Roman" panose="02020603050405020304" pitchFamily="18" charset="0"/>
              </a:defRPr>
            </a:lvl1pPr>
          </a:lstStyle>
          <a:p>
            <a:fld id="{721D9DC7-5D8E-487E-8ED8-58AAA19F0344}" type="slidenum">
              <a:rPr lang="en-US" altLang="en-US"/>
              <a:pPr/>
              <a:t>‹#›</a:t>
            </a:fld>
            <a:endParaRPr lang="en-US" altLang="en-US"/>
          </a:p>
        </p:txBody>
      </p:sp>
    </p:spTree>
    <p:extLst>
      <p:ext uri="{BB962C8B-B14F-4D97-AF65-F5344CB8AC3E}">
        <p14:creationId xmlns:p14="http://schemas.microsoft.com/office/powerpoint/2010/main" val="214135644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457200" rtl="0" eaLnBrk="0" fontAlgn="base" hangingPunct="0">
        <a:spcBef>
          <a:spcPct val="0"/>
        </a:spcBef>
        <a:spcAft>
          <a:spcPct val="0"/>
        </a:spcAft>
        <a:defRPr sz="3800">
          <a:solidFill>
            <a:schemeClr val="bg1"/>
          </a:solidFill>
          <a:latin typeface="+mj-lt"/>
          <a:ea typeface="+mj-ea"/>
          <a:cs typeface="+mj-cs"/>
        </a:defRPr>
      </a:lvl1pPr>
      <a:lvl2pPr algn="l" defTabSz="457200" rtl="0" eaLnBrk="0" fontAlgn="base" hangingPunct="0">
        <a:spcBef>
          <a:spcPct val="0"/>
        </a:spcBef>
        <a:spcAft>
          <a:spcPct val="0"/>
        </a:spcAft>
        <a:defRPr sz="3800">
          <a:solidFill>
            <a:schemeClr val="bg1"/>
          </a:solidFill>
          <a:latin typeface="Arial" charset="0"/>
        </a:defRPr>
      </a:lvl2pPr>
      <a:lvl3pPr algn="l" defTabSz="457200" rtl="0" eaLnBrk="0" fontAlgn="base" hangingPunct="0">
        <a:spcBef>
          <a:spcPct val="0"/>
        </a:spcBef>
        <a:spcAft>
          <a:spcPct val="0"/>
        </a:spcAft>
        <a:defRPr sz="3800">
          <a:solidFill>
            <a:schemeClr val="bg1"/>
          </a:solidFill>
          <a:latin typeface="Arial" charset="0"/>
        </a:defRPr>
      </a:lvl3pPr>
      <a:lvl4pPr algn="l" defTabSz="457200" rtl="0" eaLnBrk="0" fontAlgn="base" hangingPunct="0">
        <a:spcBef>
          <a:spcPct val="0"/>
        </a:spcBef>
        <a:spcAft>
          <a:spcPct val="0"/>
        </a:spcAft>
        <a:defRPr sz="3800">
          <a:solidFill>
            <a:schemeClr val="bg1"/>
          </a:solidFill>
          <a:latin typeface="Arial" charset="0"/>
        </a:defRPr>
      </a:lvl4pPr>
      <a:lvl5pPr algn="l" defTabSz="457200" rtl="0" eaLnBrk="0" fontAlgn="base" hangingPunct="0">
        <a:spcBef>
          <a:spcPct val="0"/>
        </a:spcBef>
        <a:spcAft>
          <a:spcPct val="0"/>
        </a:spcAft>
        <a:defRPr sz="3800">
          <a:solidFill>
            <a:schemeClr val="bg1"/>
          </a:solidFill>
          <a:latin typeface="Arial" charset="0"/>
        </a:defRPr>
      </a:lvl5pPr>
      <a:lvl6pPr marL="457200" algn="l" defTabSz="457200" rtl="0" fontAlgn="base">
        <a:spcBef>
          <a:spcPct val="0"/>
        </a:spcBef>
        <a:spcAft>
          <a:spcPct val="0"/>
        </a:spcAft>
        <a:defRPr sz="3800">
          <a:solidFill>
            <a:schemeClr val="bg1"/>
          </a:solidFill>
          <a:latin typeface="Arial" charset="0"/>
        </a:defRPr>
      </a:lvl6pPr>
      <a:lvl7pPr marL="914400" algn="l" defTabSz="457200" rtl="0" fontAlgn="base">
        <a:spcBef>
          <a:spcPct val="0"/>
        </a:spcBef>
        <a:spcAft>
          <a:spcPct val="0"/>
        </a:spcAft>
        <a:defRPr sz="3800">
          <a:solidFill>
            <a:schemeClr val="bg1"/>
          </a:solidFill>
          <a:latin typeface="Arial" charset="0"/>
        </a:defRPr>
      </a:lvl7pPr>
      <a:lvl8pPr marL="1371600" algn="l" defTabSz="457200" rtl="0" fontAlgn="base">
        <a:spcBef>
          <a:spcPct val="0"/>
        </a:spcBef>
        <a:spcAft>
          <a:spcPct val="0"/>
        </a:spcAft>
        <a:defRPr sz="3800">
          <a:solidFill>
            <a:schemeClr val="bg1"/>
          </a:solidFill>
          <a:latin typeface="Arial" charset="0"/>
        </a:defRPr>
      </a:lvl8pPr>
      <a:lvl9pPr marL="1828800" algn="l" defTabSz="457200" rtl="0" fontAlgn="base">
        <a:spcBef>
          <a:spcPct val="0"/>
        </a:spcBef>
        <a:spcAft>
          <a:spcPct val="0"/>
        </a:spcAft>
        <a:defRPr sz="3800">
          <a:solidFill>
            <a:schemeClr val="bg1"/>
          </a:solidFill>
          <a:latin typeface="Arial" charset="0"/>
        </a:defRPr>
      </a:lvl9pPr>
    </p:titleStyle>
    <p:bodyStyle>
      <a:lvl1pPr marL="342900" indent="-342900" algn="l" defTabSz="457200" rtl="0" eaLnBrk="0" fontAlgn="base" hangingPunct="0">
        <a:spcBef>
          <a:spcPct val="20000"/>
        </a:spcBef>
        <a:spcAft>
          <a:spcPct val="0"/>
        </a:spcAft>
        <a:buClr>
          <a:schemeClr val="tx2"/>
        </a:buClr>
        <a:buFont typeface="Wingdings" panose="05000000000000000000" pitchFamily="2" charset="2"/>
        <a:buChar char="§"/>
        <a:defRPr sz="3200">
          <a:solidFill>
            <a:schemeClr val="tx1"/>
          </a:solidFill>
          <a:latin typeface="+mn-lt"/>
          <a:ea typeface="+mn-ea"/>
          <a:cs typeface="+mn-cs"/>
        </a:defRPr>
      </a:lvl1pPr>
      <a:lvl2pPr marL="742950" indent="-285750" algn="l" defTabSz="457200" rtl="0" eaLnBrk="0" fontAlgn="base" hangingPunct="0">
        <a:spcBef>
          <a:spcPct val="20000"/>
        </a:spcBef>
        <a:spcAft>
          <a:spcPct val="0"/>
        </a:spcAft>
        <a:buFont typeface="Arial" panose="020B0604020202020204" pitchFamily="34" charset="0"/>
        <a:buChar char="–"/>
        <a:defRPr sz="2800">
          <a:solidFill>
            <a:schemeClr val="tx1"/>
          </a:solidFill>
          <a:latin typeface="+mn-lt"/>
        </a:defRPr>
      </a:lvl2pPr>
      <a:lvl3pPr marL="1143000" indent="-228600" algn="l" defTabSz="457200" rtl="0" eaLnBrk="0" fontAlgn="base" hangingPunct="0">
        <a:spcBef>
          <a:spcPct val="20000"/>
        </a:spcBef>
        <a:spcAft>
          <a:spcPct val="0"/>
        </a:spcAft>
        <a:buFont typeface="Arial" panose="020B0604020202020204" pitchFamily="34" charset="0"/>
        <a:buChar char="•"/>
        <a:defRPr sz="2400">
          <a:solidFill>
            <a:schemeClr val="tx1"/>
          </a:solidFill>
          <a:latin typeface="+mn-lt"/>
        </a:defRPr>
      </a:lvl3pPr>
      <a:lvl4pPr marL="1600200" indent="-228600" algn="l" defTabSz="457200" rtl="0" eaLnBrk="0" fontAlgn="base" hangingPunct="0">
        <a:spcBef>
          <a:spcPct val="20000"/>
        </a:spcBef>
        <a:spcAft>
          <a:spcPct val="0"/>
        </a:spcAft>
        <a:buFont typeface="Arial" panose="020B0604020202020204" pitchFamily="34" charset="0"/>
        <a:buChar char="–"/>
        <a:defRPr sz="2000">
          <a:solidFill>
            <a:schemeClr val="tx1"/>
          </a:solidFill>
          <a:latin typeface="+mn-lt"/>
        </a:defRPr>
      </a:lvl4pPr>
      <a:lvl5pPr marL="2057400" indent="-228600" algn="l" defTabSz="457200" rtl="0" eaLnBrk="0" fontAlgn="base" hangingPunct="0">
        <a:spcBef>
          <a:spcPct val="20000"/>
        </a:spcBef>
        <a:spcAft>
          <a:spcPct val="0"/>
        </a:spcAft>
        <a:buFont typeface="Arial" panose="020B0604020202020204" pitchFamily="34" charset="0"/>
        <a:buChar char="»"/>
        <a:defRPr sz="2000">
          <a:solidFill>
            <a:schemeClr val="tx1"/>
          </a:solidFill>
          <a:latin typeface="+mn-lt"/>
        </a:defRPr>
      </a:lvl5pPr>
      <a:lvl6pPr marL="2514600" indent="-228600" algn="l" defTabSz="457200" rtl="0" fontAlgn="base">
        <a:spcBef>
          <a:spcPct val="20000"/>
        </a:spcBef>
        <a:spcAft>
          <a:spcPct val="0"/>
        </a:spcAft>
        <a:buFont typeface="Arial" charset="0"/>
        <a:buChar char="»"/>
        <a:defRPr sz="2000">
          <a:solidFill>
            <a:schemeClr val="tx1"/>
          </a:solidFill>
          <a:latin typeface="+mn-lt"/>
        </a:defRPr>
      </a:lvl6pPr>
      <a:lvl7pPr marL="2971800" indent="-228600" algn="l" defTabSz="457200" rtl="0" fontAlgn="base">
        <a:spcBef>
          <a:spcPct val="20000"/>
        </a:spcBef>
        <a:spcAft>
          <a:spcPct val="0"/>
        </a:spcAft>
        <a:buFont typeface="Arial" charset="0"/>
        <a:buChar char="»"/>
        <a:defRPr sz="2000">
          <a:solidFill>
            <a:schemeClr val="tx1"/>
          </a:solidFill>
          <a:latin typeface="+mn-lt"/>
        </a:defRPr>
      </a:lvl7pPr>
      <a:lvl8pPr marL="3429000" indent="-228600" algn="l" defTabSz="457200" rtl="0" fontAlgn="base">
        <a:spcBef>
          <a:spcPct val="20000"/>
        </a:spcBef>
        <a:spcAft>
          <a:spcPct val="0"/>
        </a:spcAft>
        <a:buFont typeface="Arial" charset="0"/>
        <a:buChar char="»"/>
        <a:defRPr sz="2000">
          <a:solidFill>
            <a:schemeClr val="tx1"/>
          </a:solidFill>
          <a:latin typeface="+mn-lt"/>
        </a:defRPr>
      </a:lvl8pPr>
      <a:lvl9pPr marL="3886200" indent="-228600" algn="l" defTabSz="457200" rtl="0" fontAlgn="base">
        <a:spcBef>
          <a:spcPct val="20000"/>
        </a:spcBef>
        <a:spcAft>
          <a:spcPct val="0"/>
        </a:spcAft>
        <a:buFont typeface="Arial" charset="0"/>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21D9DC7-5D8E-487E-8ED8-58AAA19F0344}" type="slidenum">
              <a:rPr lang="en-US" altLang="en-US" smtClean="0"/>
              <a:pPr/>
              <a:t>‹#›</a:t>
            </a:fld>
            <a:endParaRPr lang="en-US" altLang="en-US"/>
          </a:p>
        </p:txBody>
      </p:sp>
    </p:spTree>
    <p:extLst>
      <p:ext uri="{BB962C8B-B14F-4D97-AF65-F5344CB8AC3E}">
        <p14:creationId xmlns:p14="http://schemas.microsoft.com/office/powerpoint/2010/main" val="3805624339"/>
      </p:ext>
    </p:extLst>
  </p:cSld>
  <p:clrMap bg1="lt1" tx1="dk1" bg2="lt2" tx2="dk2" accent1="accent1" accent2="accent2" accent3="accent3" accent4="accent4" accent5="accent5" accent6="accent6" hlink="hlink" folHlink="folHlink"/>
  <p:sldLayoutIdLst>
    <p:sldLayoutId id="2147483693" r:id="rId1"/>
    <p:sldLayoutId id="2147483694" r:id="rId2"/>
    <p:sldLayoutId id="2147483695" r:id="rId3"/>
    <p:sldLayoutId id="2147483696" r:id="rId4"/>
    <p:sldLayoutId id="2147483697" r:id="rId5"/>
    <p:sldLayoutId id="2147483698" r:id="rId6"/>
    <p:sldLayoutId id="2147483699" r:id="rId7"/>
    <p:sldLayoutId id="2147483700" r:id="rId8"/>
    <p:sldLayoutId id="2147483701" r:id="rId9"/>
    <p:sldLayoutId id="2147483702" r:id="rId10"/>
    <p:sldLayoutId id="2147483703" r:id="rId11"/>
    <p:sldLayoutId id="2147483704"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image" Target="../media/image12.png"/><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17.xml"/><Relationship Id="rId4" Type="http://schemas.openxmlformats.org/officeDocument/2006/relationships/image" Target="../media/image17.png"/></Relationships>
</file>

<file path=ppt/slides/_rels/slide1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9.emf"/><Relationship Id="rId7" Type="http://schemas.openxmlformats.org/officeDocument/2006/relationships/diagramColors" Target="../diagrams/colors1.xml"/><Relationship Id="rId2" Type="http://schemas.openxmlformats.org/officeDocument/2006/relationships/image" Target="../media/image18.emf"/><Relationship Id="rId1" Type="http://schemas.openxmlformats.org/officeDocument/2006/relationships/slideLayout" Target="../slideLayouts/slideLayout14.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hyperlink" Target="https://www.youtube.com/watch?v=XINCYII2K0c" TargetMode="External"/><Relationship Id="rId2" Type="http://schemas.openxmlformats.org/officeDocument/2006/relationships/diagramData" Target="../diagrams/data3.xml"/><Relationship Id="rId1" Type="http://schemas.openxmlformats.org/officeDocument/2006/relationships/slideLayout" Target="../slideLayouts/slideLayout14.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8.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4.xml"/></Relationships>
</file>

<file path=ppt/slides/_rels/slide22.xml.rels><?xml version="1.0" encoding="UTF-8" standalone="yes"?>
<Relationships xmlns="http://schemas.openxmlformats.org/package/2006/relationships"><Relationship Id="rId2" Type="http://schemas.openxmlformats.org/officeDocument/2006/relationships/image" Target="../media/image32.jpg"/><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2" Type="http://schemas.openxmlformats.org/officeDocument/2006/relationships/image" Target="../media/image34.gif"/><Relationship Id="rId1" Type="http://schemas.openxmlformats.org/officeDocument/2006/relationships/slideLayout" Target="../slideLayouts/slideLayout19.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6.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9.xml.rels><?xml version="1.0" encoding="UTF-8" standalone="yes"?>
<Relationships xmlns="http://schemas.openxmlformats.org/package/2006/relationships"><Relationship Id="rId2" Type="http://schemas.openxmlformats.org/officeDocument/2006/relationships/image" Target="../media/image36.jpg"/><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37.jpeg"/><Relationship Id="rId1" Type="http://schemas.openxmlformats.org/officeDocument/2006/relationships/slideLayout" Target="../slideLayouts/slideLayout14.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31.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14.xml"/></Relationships>
</file>

<file path=ppt/slides/_rels/slide32.xml.rels><?xml version="1.0" encoding="UTF-8" standalone="yes"?>
<Relationships xmlns="http://schemas.openxmlformats.org/package/2006/relationships"><Relationship Id="rId3" Type="http://schemas.openxmlformats.org/officeDocument/2006/relationships/hyperlink" Target="https://www.youtube.com/watch?v=Hj-ZXResT50" TargetMode="External"/><Relationship Id="rId2" Type="http://schemas.openxmlformats.org/officeDocument/2006/relationships/image" Target="../media/image40.png"/><Relationship Id="rId1" Type="http://schemas.openxmlformats.org/officeDocument/2006/relationships/slideLayout" Target="../slideLayouts/slideLayout14.xml"/><Relationship Id="rId4" Type="http://schemas.openxmlformats.org/officeDocument/2006/relationships/image" Target="../media/image41.png"/></Relationships>
</file>

<file path=ppt/slides/_rels/slide3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3" Type="http://schemas.openxmlformats.org/officeDocument/2006/relationships/hyperlink" Target="https://www.hse.gov.uk/construction/lwit/assets/downloads/hierarchy-risk-controls.pdf" TargetMode="External"/><Relationship Id="rId7" Type="http://schemas.openxmlformats.org/officeDocument/2006/relationships/hyperlink" Target="http://www.who.int/en/" TargetMode="External"/><Relationship Id="rId2" Type="http://schemas.openxmlformats.org/officeDocument/2006/relationships/hyperlink" Target="https://www.hse.gov.uk/toolbox/ppe.htm" TargetMode="External"/><Relationship Id="rId1" Type="http://schemas.openxmlformats.org/officeDocument/2006/relationships/slideLayout" Target="../slideLayouts/slideLayout14.xml"/><Relationship Id="rId6" Type="http://schemas.openxmlformats.org/officeDocument/2006/relationships/hyperlink" Target="https://www.youtube.com/watch?v=JRCMxfBULB4" TargetMode="External"/><Relationship Id="rId5" Type="http://schemas.openxmlformats.org/officeDocument/2006/relationships/hyperlink" Target="https://www.youtube.com/watch?v=XINCYII2K0c" TargetMode="External"/><Relationship Id="rId4" Type="http://schemas.openxmlformats.org/officeDocument/2006/relationships/hyperlink" Target="https://oeapng.info/downloads/download-info/4-1b-emergencies-and-critical-incidents-overview/"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08638" y="386930"/>
            <a:ext cx="9236700" cy="1188950"/>
          </a:xfrm>
        </p:spPr>
        <p:txBody>
          <a:bodyPr anchor="b">
            <a:normAutofit/>
          </a:bodyPr>
          <a:lstStyle/>
          <a:p>
            <a:r>
              <a:rPr lang="en-GB" sz="5400" b="1" dirty="0"/>
              <a:t>Lecture Content:</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793660" y="2599509"/>
            <a:ext cx="10143668" cy="3435531"/>
          </a:xfrm>
        </p:spPr>
        <p:txBody>
          <a:bodyPr anchor="ctr">
            <a:normAutofit lnSpcReduction="10000"/>
          </a:bodyPr>
          <a:lstStyle/>
          <a:p>
            <a:pPr marL="0" indent="0">
              <a:buNone/>
            </a:pPr>
            <a:r>
              <a:rPr lang="en-GB" sz="2400" dirty="0"/>
              <a:t>Revision of key terms</a:t>
            </a:r>
          </a:p>
          <a:p>
            <a:pPr marL="0" indent="0">
              <a:buNone/>
            </a:pPr>
            <a:r>
              <a:rPr lang="en-GB" sz="2400" dirty="0"/>
              <a:t>Develop an awareness of complexity- from </a:t>
            </a:r>
            <a:r>
              <a:rPr lang="en-GB" sz="2400" b="1" i="1" dirty="0" err="1"/>
              <a:t>monocausality</a:t>
            </a:r>
            <a:r>
              <a:rPr lang="en-GB" sz="2400" dirty="0"/>
              <a:t> to </a:t>
            </a:r>
            <a:r>
              <a:rPr lang="en-GB" sz="2400" b="1" i="1" dirty="0" err="1"/>
              <a:t>multifactorialism</a:t>
            </a:r>
            <a:endParaRPr lang="en-GB" sz="2400" b="1" i="1" dirty="0"/>
          </a:p>
          <a:p>
            <a:pPr marL="0" indent="0">
              <a:buNone/>
            </a:pPr>
            <a:r>
              <a:rPr lang="en-GB" sz="2400" dirty="0"/>
              <a:t>Differentiate </a:t>
            </a:r>
            <a:r>
              <a:rPr lang="en-GB" sz="2400" b="1" i="1" dirty="0"/>
              <a:t>individual accidents </a:t>
            </a:r>
            <a:r>
              <a:rPr lang="en-GB" sz="2400" dirty="0"/>
              <a:t>from</a:t>
            </a:r>
            <a:r>
              <a:rPr lang="en-GB" sz="2400" b="1" i="1" dirty="0"/>
              <a:t> organisational accidents</a:t>
            </a:r>
          </a:p>
          <a:p>
            <a:pPr marL="0" indent="0">
              <a:buNone/>
            </a:pPr>
            <a:r>
              <a:rPr lang="en-GB" sz="2400" dirty="0"/>
              <a:t>Explore a typology of </a:t>
            </a:r>
            <a:r>
              <a:rPr lang="en-GB" sz="2400" b="1" i="1" dirty="0"/>
              <a:t>Human Failure</a:t>
            </a:r>
          </a:p>
          <a:p>
            <a:pPr marL="0" indent="0">
              <a:buNone/>
            </a:pPr>
            <a:r>
              <a:rPr lang="en-GB" sz="2400" dirty="0"/>
              <a:t>Introduce Reason’s (1997) </a:t>
            </a:r>
            <a:r>
              <a:rPr lang="en-GB" sz="2400" b="1" i="1" dirty="0"/>
              <a:t>Swiss Cheese Model </a:t>
            </a:r>
            <a:r>
              <a:rPr lang="en-GB" sz="2400" dirty="0"/>
              <a:t>as a</a:t>
            </a:r>
            <a:r>
              <a:rPr lang="en-GB" sz="2400" b="1" i="1" dirty="0"/>
              <a:t> systems thinking </a:t>
            </a:r>
            <a:r>
              <a:rPr lang="en-GB" sz="2400" dirty="0"/>
              <a:t>approach to accident analysis</a:t>
            </a:r>
          </a:p>
          <a:p>
            <a:pPr marL="0" indent="0">
              <a:buNone/>
            </a:pPr>
            <a:r>
              <a:rPr lang="en-GB" sz="2400" dirty="0"/>
              <a:t>Introduce the hierarchy of control measures</a:t>
            </a:r>
          </a:p>
          <a:p>
            <a:pPr marL="0" indent="0">
              <a:buNone/>
            </a:pPr>
            <a:r>
              <a:rPr lang="en-GB" sz="2400" dirty="0"/>
              <a:t>Address questions about the second assessment!!!</a:t>
            </a:r>
          </a:p>
        </p:txBody>
      </p:sp>
    </p:spTree>
    <p:extLst>
      <p:ext uri="{BB962C8B-B14F-4D97-AF65-F5344CB8AC3E}">
        <p14:creationId xmlns:p14="http://schemas.microsoft.com/office/powerpoint/2010/main" val="6974278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1008EC-E1BD-4AE2-A917-29F8A131CB19}"/>
              </a:ext>
            </a:extLst>
          </p:cNvPr>
          <p:cNvSpPr>
            <a:spLocks noGrp="1"/>
          </p:cNvSpPr>
          <p:nvPr>
            <p:ph type="title"/>
          </p:nvPr>
        </p:nvSpPr>
        <p:spPr>
          <a:xfrm>
            <a:off x="589560" y="856180"/>
            <a:ext cx="4560584" cy="1128068"/>
          </a:xfrm>
        </p:spPr>
        <p:txBody>
          <a:bodyPr anchor="ctr">
            <a:normAutofit/>
          </a:bodyPr>
          <a:lstStyle/>
          <a:p>
            <a:r>
              <a:rPr lang="en-GB" sz="4000"/>
              <a:t>Remember…</a:t>
            </a:r>
          </a:p>
        </p:txBody>
      </p:sp>
      <p:grpSp>
        <p:nvGrpSpPr>
          <p:cNvPr id="2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DD60CD3-C242-4C2F-8D31-CB0D6E7D12B6}"/>
              </a:ext>
            </a:extLst>
          </p:cNvPr>
          <p:cNvSpPr>
            <a:spLocks noGrp="1"/>
          </p:cNvSpPr>
          <p:nvPr>
            <p:ph idx="1"/>
          </p:nvPr>
        </p:nvSpPr>
        <p:spPr>
          <a:xfrm>
            <a:off x="590719" y="2330505"/>
            <a:ext cx="4559425" cy="3979585"/>
          </a:xfrm>
        </p:spPr>
        <p:txBody>
          <a:bodyPr anchor="ctr">
            <a:normAutofit/>
          </a:bodyPr>
          <a:lstStyle/>
          <a:p>
            <a:r>
              <a:rPr lang="en-GB" sz="1900" dirty="0"/>
              <a:t>We are looking at incidents involving real people- treat them with dignity and respect</a:t>
            </a:r>
          </a:p>
          <a:p>
            <a:r>
              <a:rPr lang="en-GB" sz="1900" dirty="0"/>
              <a:t>Others in your class might have had similar experiences or find aspects upsetting</a:t>
            </a:r>
          </a:p>
          <a:p>
            <a:r>
              <a:rPr lang="en-GB" sz="1900" dirty="0"/>
              <a:t>We are not looking to blame people or organisations, we are trying to objectively and critically explore the incident</a:t>
            </a:r>
          </a:p>
          <a:p>
            <a:r>
              <a:rPr lang="en-GB" sz="1900" dirty="0"/>
              <a:t>You can and should learn from other people’s experiences, as well as your own</a:t>
            </a:r>
          </a:p>
          <a:p>
            <a:r>
              <a:rPr lang="en-GB" sz="1900" b="1" dirty="0"/>
              <a:t>We all make mistakes!</a:t>
            </a:r>
          </a:p>
        </p:txBody>
      </p:sp>
      <p:sp>
        <p:nvSpPr>
          <p:cNvPr id="24"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FFAFB5B2-8AD0-427C-A33D-E121C1721712}"/>
              </a:ext>
            </a:extLst>
          </p:cNvPr>
          <p:cNvPicPr>
            <a:picLocks noChangeAspect="1"/>
          </p:cNvPicPr>
          <p:nvPr/>
        </p:nvPicPr>
        <p:blipFill rotWithShape="1">
          <a:blip r:embed="rId2"/>
          <a:srcRect l="37079" r="4896" b="2"/>
          <a:stretch/>
        </p:blipFill>
        <p:spPr>
          <a:xfrm>
            <a:off x="5977788" y="799352"/>
            <a:ext cx="5425410" cy="5259296"/>
          </a:xfrm>
          <a:prstGeom prst="rect">
            <a:avLst/>
          </a:prstGeom>
        </p:spPr>
      </p:pic>
    </p:spTree>
    <p:extLst>
      <p:ext uri="{BB962C8B-B14F-4D97-AF65-F5344CB8AC3E}">
        <p14:creationId xmlns:p14="http://schemas.microsoft.com/office/powerpoint/2010/main" val="6272127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9">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icture containing indoor, cloth, rope, blue&#10;&#10;Description automatically generated">
            <a:extLst>
              <a:ext uri="{FF2B5EF4-FFF2-40B4-BE49-F238E27FC236}">
                <a16:creationId xmlns:a16="http://schemas.microsoft.com/office/drawing/2014/main" id="{86C7D63D-E735-4E4F-A015-C4095D747B5A}"/>
              </a:ext>
            </a:extLst>
          </p:cNvPr>
          <p:cNvPicPr>
            <a:picLocks noChangeAspect="1"/>
          </p:cNvPicPr>
          <p:nvPr/>
        </p:nvPicPr>
        <p:blipFill rotWithShape="1">
          <a:blip r:embed="rId2">
            <a:alphaModFix amt="35000"/>
            <a:extLst>
              <a:ext uri="{28A0092B-C50C-407E-A947-70E740481C1C}">
                <a14:useLocalDpi xmlns:a14="http://schemas.microsoft.com/office/drawing/2010/main" val="0"/>
              </a:ext>
            </a:extLst>
          </a:blip>
          <a:srcRect t="442"/>
          <a:stretch/>
        </p:blipFill>
        <p:spPr>
          <a:xfrm>
            <a:off x="20" y="1"/>
            <a:ext cx="12191980" cy="6857999"/>
          </a:xfrm>
          <a:prstGeom prst="rect">
            <a:avLst/>
          </a:prstGeom>
        </p:spPr>
      </p:pic>
      <p:sp>
        <p:nvSpPr>
          <p:cNvPr id="2" name="Title 1"/>
          <p:cNvSpPr>
            <a:spLocks noGrp="1"/>
          </p:cNvSpPr>
          <p:nvPr>
            <p:ph type="title"/>
          </p:nvPr>
        </p:nvSpPr>
        <p:spPr>
          <a:xfrm>
            <a:off x="838201" y="1065862"/>
            <a:ext cx="3313164" cy="4726276"/>
          </a:xfrm>
        </p:spPr>
        <p:txBody>
          <a:bodyPr vert="horz" lIns="91440" tIns="45720" rIns="91440" bIns="45720" rtlCol="0" anchor="ctr">
            <a:normAutofit/>
          </a:bodyPr>
          <a:lstStyle/>
          <a:p>
            <a:pPr algn="r"/>
            <a:r>
              <a:rPr lang="en-US" sz="3400" b="1">
                <a:solidFill>
                  <a:srgbClr val="FFFFFF"/>
                </a:solidFill>
              </a:rPr>
              <a:t>It is important that you use the correct terminology throughout your analysis.</a:t>
            </a:r>
            <a:br>
              <a:rPr lang="en-US" sz="3400" b="1">
                <a:solidFill>
                  <a:srgbClr val="FFFFFF"/>
                </a:solidFill>
              </a:rPr>
            </a:br>
            <a:r>
              <a:rPr lang="en-US" sz="3400" b="1">
                <a:solidFill>
                  <a:srgbClr val="FFFFFF"/>
                </a:solidFill>
              </a:rPr>
              <a:t>What do you understand these terms to mean ?</a:t>
            </a:r>
          </a:p>
        </p:txBody>
      </p:sp>
      <p:cxnSp>
        <p:nvCxnSpPr>
          <p:cNvPr id="18" name="Straight Connector 11">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5" name="TextBox 4"/>
          <p:cNvSpPr txBox="1"/>
          <p:nvPr/>
        </p:nvSpPr>
        <p:spPr>
          <a:xfrm>
            <a:off x="5155379" y="1065862"/>
            <a:ext cx="5744685" cy="4726276"/>
          </a:xfrm>
          <a:prstGeom prst="rect">
            <a:avLst/>
          </a:prstGeom>
        </p:spPr>
        <p:txBody>
          <a:bodyPr vert="horz" lIns="91440" tIns="45720" rIns="91440" bIns="45720" rtlCol="0" anchor="ctr">
            <a:normAutofit/>
          </a:bodyPr>
          <a:lstStyle/>
          <a:p>
            <a:pPr lvl="0" indent="-228600">
              <a:lnSpc>
                <a:spcPct val="90000"/>
              </a:lnSpc>
              <a:spcAft>
                <a:spcPts val="600"/>
              </a:spcAft>
              <a:buFont typeface="Arial" panose="020B0604020202020204" pitchFamily="34" charset="0"/>
              <a:buChar char="•"/>
            </a:pPr>
            <a:r>
              <a:rPr lang="en-US" sz="2800" b="1" i="1" dirty="0">
                <a:solidFill>
                  <a:srgbClr val="FFFFFF"/>
                </a:solidFill>
              </a:rPr>
              <a:t>Hazard</a:t>
            </a:r>
          </a:p>
          <a:p>
            <a:pPr lvl="0" indent="-228600">
              <a:lnSpc>
                <a:spcPct val="90000"/>
              </a:lnSpc>
              <a:spcAft>
                <a:spcPts val="600"/>
              </a:spcAft>
              <a:buFont typeface="Arial" panose="020B0604020202020204" pitchFamily="34" charset="0"/>
              <a:buChar char="•"/>
            </a:pPr>
            <a:r>
              <a:rPr lang="en-US" sz="2800" b="1" i="1" dirty="0">
                <a:solidFill>
                  <a:srgbClr val="FFFFFF"/>
                </a:solidFill>
              </a:rPr>
              <a:t>Risk</a:t>
            </a:r>
          </a:p>
          <a:p>
            <a:pPr lvl="0" indent="-228600">
              <a:lnSpc>
                <a:spcPct val="90000"/>
              </a:lnSpc>
              <a:spcAft>
                <a:spcPts val="600"/>
              </a:spcAft>
              <a:buFont typeface="Arial" panose="020B0604020202020204" pitchFamily="34" charset="0"/>
              <a:buChar char="•"/>
            </a:pPr>
            <a:r>
              <a:rPr lang="en-US" sz="2800" b="1" i="1" dirty="0">
                <a:solidFill>
                  <a:srgbClr val="FFFFFF"/>
                </a:solidFill>
              </a:rPr>
              <a:t>Accident</a:t>
            </a:r>
            <a:endParaRPr lang="en-US" sz="2800" i="1" dirty="0">
              <a:solidFill>
                <a:srgbClr val="FFFFFF"/>
              </a:solidFill>
            </a:endParaRPr>
          </a:p>
          <a:p>
            <a:pPr lvl="0" indent="-228600">
              <a:lnSpc>
                <a:spcPct val="90000"/>
              </a:lnSpc>
              <a:spcAft>
                <a:spcPts val="600"/>
              </a:spcAft>
              <a:buFont typeface="Arial" panose="020B0604020202020204" pitchFamily="34" charset="0"/>
              <a:buChar char="•"/>
            </a:pPr>
            <a:r>
              <a:rPr lang="en-US" sz="2800" b="1" i="1" dirty="0">
                <a:solidFill>
                  <a:srgbClr val="FFFFFF"/>
                </a:solidFill>
              </a:rPr>
              <a:t>Near Miss</a:t>
            </a:r>
            <a:r>
              <a:rPr lang="en-US" sz="2800" i="1" dirty="0">
                <a:solidFill>
                  <a:srgbClr val="FFFFFF"/>
                </a:solidFill>
              </a:rPr>
              <a:t>	</a:t>
            </a:r>
          </a:p>
          <a:p>
            <a:pPr lvl="0" indent="-228600">
              <a:lnSpc>
                <a:spcPct val="90000"/>
              </a:lnSpc>
              <a:spcAft>
                <a:spcPts val="600"/>
              </a:spcAft>
              <a:buFont typeface="Arial" panose="020B0604020202020204" pitchFamily="34" charset="0"/>
              <a:buChar char="•"/>
            </a:pPr>
            <a:r>
              <a:rPr lang="en-US" sz="2800" b="1" i="1" dirty="0">
                <a:solidFill>
                  <a:srgbClr val="FFFFFF"/>
                </a:solidFill>
              </a:rPr>
              <a:t>Control Measure</a:t>
            </a:r>
          </a:p>
          <a:p>
            <a:pPr lvl="0" indent="-228600">
              <a:lnSpc>
                <a:spcPct val="90000"/>
              </a:lnSpc>
              <a:spcAft>
                <a:spcPts val="600"/>
              </a:spcAft>
              <a:buFont typeface="Arial" panose="020B0604020202020204" pitchFamily="34" charset="0"/>
              <a:buChar char="•"/>
            </a:pPr>
            <a:r>
              <a:rPr lang="en-US" sz="2800" b="1" i="1" dirty="0">
                <a:solidFill>
                  <a:srgbClr val="FFFFFF"/>
                </a:solidFill>
              </a:rPr>
              <a:t>PPE</a:t>
            </a:r>
          </a:p>
          <a:p>
            <a:pPr lvl="0" indent="-228600">
              <a:lnSpc>
                <a:spcPct val="90000"/>
              </a:lnSpc>
              <a:spcAft>
                <a:spcPts val="600"/>
              </a:spcAft>
              <a:buFont typeface="Arial" panose="020B0604020202020204" pitchFamily="34" charset="0"/>
              <a:buChar char="•"/>
            </a:pPr>
            <a:r>
              <a:rPr lang="en-US" sz="2800" b="1" i="1" dirty="0">
                <a:solidFill>
                  <a:srgbClr val="FFFFFF"/>
                </a:solidFill>
              </a:rPr>
              <a:t>Heuristic Trap</a:t>
            </a:r>
          </a:p>
          <a:p>
            <a:pPr lvl="0" indent="-228600">
              <a:lnSpc>
                <a:spcPct val="90000"/>
              </a:lnSpc>
              <a:spcAft>
                <a:spcPts val="600"/>
              </a:spcAft>
              <a:buFont typeface="Arial" panose="020B0604020202020204" pitchFamily="34" charset="0"/>
              <a:buChar char="•"/>
            </a:pPr>
            <a:r>
              <a:rPr lang="en-US" sz="2800" b="1" i="1" dirty="0">
                <a:solidFill>
                  <a:srgbClr val="FFFFFF"/>
                </a:solidFill>
              </a:rPr>
              <a:t>Critical Incident</a:t>
            </a:r>
            <a:endParaRPr lang="en-US" sz="2000" b="1" i="1" dirty="0">
              <a:solidFill>
                <a:srgbClr val="FFFFFF"/>
              </a:solidFill>
            </a:endParaRPr>
          </a:p>
        </p:txBody>
      </p:sp>
    </p:spTree>
    <p:extLst>
      <p:ext uri="{BB962C8B-B14F-4D97-AF65-F5344CB8AC3E}">
        <p14:creationId xmlns:p14="http://schemas.microsoft.com/office/powerpoint/2010/main" val="35231947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1000"/>
                                        <p:tgtEl>
                                          <p:spTgt spid="5">
                                            <p:txEl>
                                              <p:pRg st="1" end="1"/>
                                            </p:txEl>
                                          </p:spTgt>
                                        </p:tgtEl>
                                      </p:cBhvr>
                                    </p:animEffect>
                                    <p:anim calcmode="lin" valueType="num">
                                      <p:cBhvr>
                                        <p:cTn id="13"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5">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1000"/>
                                        <p:tgtEl>
                                          <p:spTgt spid="5">
                                            <p:txEl>
                                              <p:pRg st="2" end="2"/>
                                            </p:txEl>
                                          </p:spTgt>
                                        </p:tgtEl>
                                      </p:cBhvr>
                                    </p:animEffect>
                                    <p:anim calcmode="lin" valueType="num">
                                      <p:cBhvr>
                                        <p:cTn id="18"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5">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5">
                                            <p:txEl>
                                              <p:pRg st="3" end="3"/>
                                            </p:txEl>
                                          </p:spTgt>
                                        </p:tgtEl>
                                        <p:attrNameLst>
                                          <p:attrName>style.visibility</p:attrName>
                                        </p:attrNameLst>
                                      </p:cBhvr>
                                      <p:to>
                                        <p:strVal val="visible"/>
                                      </p:to>
                                    </p:set>
                                    <p:animEffect transition="in" filter="fade">
                                      <p:cBhvr>
                                        <p:cTn id="22" dur="1000"/>
                                        <p:tgtEl>
                                          <p:spTgt spid="5">
                                            <p:txEl>
                                              <p:pRg st="3" end="3"/>
                                            </p:txEl>
                                          </p:spTgt>
                                        </p:tgtEl>
                                      </p:cBhvr>
                                    </p:animEffect>
                                    <p:anim calcmode="lin" valueType="num">
                                      <p:cBhvr>
                                        <p:cTn id="23"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5">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animEffect transition="in" filter="fade">
                                      <p:cBhvr>
                                        <p:cTn id="27" dur="1000"/>
                                        <p:tgtEl>
                                          <p:spTgt spid="5">
                                            <p:txEl>
                                              <p:pRg st="4" end="4"/>
                                            </p:txEl>
                                          </p:spTgt>
                                        </p:tgtEl>
                                      </p:cBhvr>
                                    </p:animEffect>
                                    <p:anim calcmode="lin" valueType="num">
                                      <p:cBhvr>
                                        <p:cTn id="28"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5">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5">
                                            <p:txEl>
                                              <p:pRg st="5" end="5"/>
                                            </p:txEl>
                                          </p:spTgt>
                                        </p:tgtEl>
                                        <p:attrNameLst>
                                          <p:attrName>style.visibility</p:attrName>
                                        </p:attrNameLst>
                                      </p:cBhvr>
                                      <p:to>
                                        <p:strVal val="visible"/>
                                      </p:to>
                                    </p:set>
                                    <p:animEffect transition="in" filter="fade">
                                      <p:cBhvr>
                                        <p:cTn id="32" dur="1000"/>
                                        <p:tgtEl>
                                          <p:spTgt spid="5">
                                            <p:txEl>
                                              <p:pRg st="5" end="5"/>
                                            </p:txEl>
                                          </p:spTgt>
                                        </p:tgtEl>
                                      </p:cBhvr>
                                    </p:animEffect>
                                    <p:anim calcmode="lin" valueType="num">
                                      <p:cBhvr>
                                        <p:cTn id="33"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5">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nodeType="withEffect">
                                  <p:stCondLst>
                                    <p:cond delay="0"/>
                                  </p:stCondLst>
                                  <p:childTnLst>
                                    <p:set>
                                      <p:cBhvr>
                                        <p:cTn id="36" dur="1" fill="hold">
                                          <p:stCondLst>
                                            <p:cond delay="0"/>
                                          </p:stCondLst>
                                        </p:cTn>
                                        <p:tgtEl>
                                          <p:spTgt spid="5">
                                            <p:txEl>
                                              <p:pRg st="6" end="6"/>
                                            </p:txEl>
                                          </p:spTgt>
                                        </p:tgtEl>
                                        <p:attrNameLst>
                                          <p:attrName>style.visibility</p:attrName>
                                        </p:attrNameLst>
                                      </p:cBhvr>
                                      <p:to>
                                        <p:strVal val="visible"/>
                                      </p:to>
                                    </p:set>
                                    <p:animEffect transition="in" filter="fade">
                                      <p:cBhvr>
                                        <p:cTn id="37" dur="1000"/>
                                        <p:tgtEl>
                                          <p:spTgt spid="5">
                                            <p:txEl>
                                              <p:pRg st="6" end="6"/>
                                            </p:txEl>
                                          </p:spTgt>
                                        </p:tgtEl>
                                      </p:cBhvr>
                                    </p:animEffect>
                                    <p:anim calcmode="lin" valueType="num">
                                      <p:cBhvr>
                                        <p:cTn id="38" dur="1000" fill="hold"/>
                                        <p:tgtEl>
                                          <p:spTgt spid="5">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5">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nodeType="withEffect">
                                  <p:stCondLst>
                                    <p:cond delay="0"/>
                                  </p:stCondLst>
                                  <p:childTnLst>
                                    <p:set>
                                      <p:cBhvr>
                                        <p:cTn id="41" dur="1" fill="hold">
                                          <p:stCondLst>
                                            <p:cond delay="0"/>
                                          </p:stCondLst>
                                        </p:cTn>
                                        <p:tgtEl>
                                          <p:spTgt spid="5">
                                            <p:txEl>
                                              <p:pRg st="7" end="7"/>
                                            </p:txEl>
                                          </p:spTgt>
                                        </p:tgtEl>
                                        <p:attrNameLst>
                                          <p:attrName>style.visibility</p:attrName>
                                        </p:attrNameLst>
                                      </p:cBhvr>
                                      <p:to>
                                        <p:strVal val="visible"/>
                                      </p:to>
                                    </p:set>
                                    <p:animEffect transition="in" filter="fade">
                                      <p:cBhvr>
                                        <p:cTn id="42" dur="1000"/>
                                        <p:tgtEl>
                                          <p:spTgt spid="5">
                                            <p:txEl>
                                              <p:pRg st="7" end="7"/>
                                            </p:txEl>
                                          </p:spTgt>
                                        </p:tgtEl>
                                      </p:cBhvr>
                                    </p:animEffect>
                                    <p:anim calcmode="lin" valueType="num">
                                      <p:cBhvr>
                                        <p:cTn id="43" dur="1000" fill="hold"/>
                                        <p:tgtEl>
                                          <p:spTgt spid="5">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5">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BGRectangle">
            <a:extLst>
              <a:ext uri="{FF2B5EF4-FFF2-40B4-BE49-F238E27FC236}">
                <a16:creationId xmlns:a16="http://schemas.microsoft.com/office/drawing/2014/main" id="{25E8815A-9407-4234-B08F-A1E49DCD7F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6182"/>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AD72D4D1-076F-49D3-9889-EFC4F6D7CA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Pink skies at snowy mountain">
            <a:extLst>
              <a:ext uri="{FF2B5EF4-FFF2-40B4-BE49-F238E27FC236}">
                <a16:creationId xmlns:a16="http://schemas.microsoft.com/office/drawing/2014/main" id="{0D43F469-99CA-4957-A923-DA5CEBAA6A04}"/>
              </a:ext>
            </a:extLst>
          </p:cNvPr>
          <p:cNvPicPr>
            <a:picLocks noChangeAspect="1"/>
          </p:cNvPicPr>
          <p:nvPr/>
        </p:nvPicPr>
        <p:blipFill rotWithShape="1">
          <a:blip r:embed="rId2" cstate="print">
            <a:alphaModFix amt="50000"/>
            <a:extLst>
              <a:ext uri="{28A0092B-C50C-407E-A947-70E740481C1C}">
                <a14:useLocalDpi xmlns:a14="http://schemas.microsoft.com/office/drawing/2010/main" val="0"/>
              </a:ext>
            </a:extLst>
          </a:blip>
          <a:src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94FFBFC4-05E5-4491-B079-44F4D2FFF30E}"/>
              </a:ext>
            </a:extLst>
          </p:cNvPr>
          <p:cNvSpPr>
            <a:spLocks noGrp="1"/>
          </p:cNvSpPr>
          <p:nvPr>
            <p:ph type="title"/>
          </p:nvPr>
        </p:nvSpPr>
        <p:spPr>
          <a:xfrm>
            <a:off x="838200" y="963877"/>
            <a:ext cx="3494362" cy="4930246"/>
          </a:xfrm>
        </p:spPr>
        <p:txBody>
          <a:bodyPr>
            <a:normAutofit/>
          </a:bodyPr>
          <a:lstStyle/>
          <a:p>
            <a:pPr algn="r"/>
            <a:r>
              <a:rPr lang="en-GB" dirty="0">
                <a:solidFill>
                  <a:schemeClr val="bg1"/>
                </a:solidFill>
              </a:rPr>
              <a:t>Key Terms</a:t>
            </a:r>
            <a:br>
              <a:rPr lang="en-GB" dirty="0">
                <a:solidFill>
                  <a:schemeClr val="bg1"/>
                </a:solidFill>
              </a:rPr>
            </a:br>
            <a:endParaRPr lang="en-GB" dirty="0">
              <a:solidFill>
                <a:schemeClr val="bg1"/>
              </a:solidFill>
            </a:endParaRPr>
          </a:p>
        </p:txBody>
      </p:sp>
      <p:sp>
        <p:nvSpPr>
          <p:cNvPr id="13" name="!!Line">
            <a:extLst>
              <a:ext uri="{FF2B5EF4-FFF2-40B4-BE49-F238E27FC236}">
                <a16:creationId xmlns:a16="http://schemas.microsoft.com/office/drawing/2014/main" id="{C9C56819-FD02-4626-ABF5-85C7463C9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0580" y="2057400"/>
            <a:ext cx="27432" cy="27432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0617966-0836-4AFF-9DB7-0645C76C3D59}"/>
              </a:ext>
            </a:extLst>
          </p:cNvPr>
          <p:cNvSpPr>
            <a:spLocks noGrp="1"/>
          </p:cNvSpPr>
          <p:nvPr>
            <p:ph idx="1"/>
          </p:nvPr>
        </p:nvSpPr>
        <p:spPr>
          <a:xfrm>
            <a:off x="4784158" y="565264"/>
            <a:ext cx="7053165" cy="5935289"/>
          </a:xfrm>
        </p:spPr>
        <p:txBody>
          <a:bodyPr anchor="ctr">
            <a:normAutofit fontScale="92500" lnSpcReduction="20000"/>
          </a:bodyPr>
          <a:lstStyle/>
          <a:p>
            <a:r>
              <a:rPr lang="en-GB" sz="2000" b="1" dirty="0">
                <a:solidFill>
                  <a:schemeClr val="bg1"/>
                </a:solidFill>
              </a:rPr>
              <a:t>Hazard: a potential source of harm or adverse effect</a:t>
            </a:r>
          </a:p>
          <a:p>
            <a:endParaRPr lang="en-GB" sz="2000" b="1" dirty="0">
              <a:solidFill>
                <a:schemeClr val="bg1"/>
              </a:solidFill>
            </a:endParaRPr>
          </a:p>
          <a:p>
            <a:r>
              <a:rPr lang="en-GB" sz="2000" b="1" dirty="0">
                <a:solidFill>
                  <a:schemeClr val="bg1"/>
                </a:solidFill>
              </a:rPr>
              <a:t>Risk: the likelihood and the degree that a person or possession may be harmed if exposed to a hazard</a:t>
            </a:r>
          </a:p>
          <a:p>
            <a:endParaRPr lang="en-GB" sz="2000" b="1" dirty="0">
              <a:solidFill>
                <a:schemeClr val="bg1"/>
              </a:solidFill>
            </a:endParaRPr>
          </a:p>
          <a:p>
            <a:r>
              <a:rPr lang="en-GB" sz="2000" b="1" dirty="0">
                <a:solidFill>
                  <a:schemeClr val="bg1"/>
                </a:solidFill>
              </a:rPr>
              <a:t>Accident: an event that results in injury or loss. Accidents are unfortunate incidents that happen </a:t>
            </a:r>
            <a:r>
              <a:rPr lang="en-GB" sz="2000" b="1" u="sng" dirty="0">
                <a:solidFill>
                  <a:schemeClr val="bg1"/>
                </a:solidFill>
              </a:rPr>
              <a:t>unexpectedly</a:t>
            </a:r>
            <a:r>
              <a:rPr lang="en-GB" sz="2000" b="1" dirty="0">
                <a:solidFill>
                  <a:schemeClr val="bg1"/>
                </a:solidFill>
              </a:rPr>
              <a:t> and </a:t>
            </a:r>
            <a:r>
              <a:rPr lang="en-GB" sz="2000" b="1" u="sng" dirty="0">
                <a:solidFill>
                  <a:schemeClr val="bg1"/>
                </a:solidFill>
              </a:rPr>
              <a:t>unintentionally</a:t>
            </a:r>
            <a:r>
              <a:rPr lang="en-GB" sz="2000" b="1" dirty="0">
                <a:solidFill>
                  <a:schemeClr val="bg1"/>
                </a:solidFill>
              </a:rPr>
              <a:t>. They are however, not random or unexplainable (Johnson </a:t>
            </a:r>
            <a:r>
              <a:rPr lang="en-GB" sz="2000" b="1" i="1" dirty="0">
                <a:solidFill>
                  <a:schemeClr val="bg1"/>
                </a:solidFill>
              </a:rPr>
              <a:t>et al</a:t>
            </a:r>
            <a:r>
              <a:rPr lang="en-GB" sz="2000" b="1" dirty="0">
                <a:solidFill>
                  <a:schemeClr val="bg1"/>
                </a:solidFill>
              </a:rPr>
              <a:t> 2020)</a:t>
            </a:r>
          </a:p>
          <a:p>
            <a:endParaRPr lang="en-GB" sz="2000" b="1" dirty="0">
              <a:solidFill>
                <a:schemeClr val="bg1"/>
              </a:solidFill>
            </a:endParaRPr>
          </a:p>
          <a:p>
            <a:r>
              <a:rPr lang="en-GB" sz="2000" b="1" dirty="0">
                <a:solidFill>
                  <a:schemeClr val="bg1"/>
                </a:solidFill>
              </a:rPr>
              <a:t>Near miss: an event not causing harm, but has the potential to cause injury/ loss (is near hit a better term?)</a:t>
            </a:r>
          </a:p>
          <a:p>
            <a:endParaRPr lang="en-GB" sz="2000" b="1" dirty="0">
              <a:solidFill>
                <a:schemeClr val="bg1"/>
              </a:solidFill>
            </a:endParaRPr>
          </a:p>
          <a:p>
            <a:r>
              <a:rPr lang="en-GB" sz="2000" b="1" dirty="0">
                <a:solidFill>
                  <a:schemeClr val="bg1"/>
                </a:solidFill>
              </a:rPr>
              <a:t>Control Measure: precautions put in place to reduce the level of risk </a:t>
            </a:r>
          </a:p>
          <a:p>
            <a:pPr marL="0" indent="0">
              <a:buNone/>
            </a:pPr>
            <a:endParaRPr lang="en-GB" sz="2000" b="1" dirty="0">
              <a:solidFill>
                <a:schemeClr val="bg1"/>
              </a:solidFill>
            </a:endParaRPr>
          </a:p>
          <a:p>
            <a:r>
              <a:rPr lang="en-GB" sz="2000" b="1" dirty="0">
                <a:solidFill>
                  <a:schemeClr val="bg1"/>
                </a:solidFill>
              </a:rPr>
              <a:t>PPE: Personal Protective Equipment- protects the user against health or safety risks. It can include items such as safety helmets, gloves, eye protection, high-visibility clothing, safety footwear and safety harnesses (HSE, 2021). </a:t>
            </a:r>
          </a:p>
          <a:p>
            <a:endParaRPr lang="en-GB" sz="1500" dirty="0">
              <a:solidFill>
                <a:schemeClr val="bg1"/>
              </a:solidFill>
            </a:endParaRPr>
          </a:p>
        </p:txBody>
      </p:sp>
    </p:spTree>
    <p:extLst>
      <p:ext uri="{BB962C8B-B14F-4D97-AF65-F5344CB8AC3E}">
        <p14:creationId xmlns:p14="http://schemas.microsoft.com/office/powerpoint/2010/main" val="15741557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BGRectangle">
            <a:extLst>
              <a:ext uri="{FF2B5EF4-FFF2-40B4-BE49-F238E27FC236}">
                <a16:creationId xmlns:a16="http://schemas.microsoft.com/office/drawing/2014/main" id="{25E8815A-9407-4234-B08F-A1E49DCD7F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6182"/>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AD72D4D1-076F-49D3-9889-EFC4F6D7CA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Picture 2" descr="Colorful ink in water">
            <a:extLst>
              <a:ext uri="{FF2B5EF4-FFF2-40B4-BE49-F238E27FC236}">
                <a16:creationId xmlns:a16="http://schemas.microsoft.com/office/drawing/2014/main" id="{E32C5B27-CA73-4658-94F5-DB46A9D321F5}"/>
              </a:ext>
            </a:extLst>
          </p:cNvPr>
          <p:cNvPicPr>
            <a:picLocks noChangeAspect="1"/>
          </p:cNvPicPr>
          <p:nvPr/>
        </p:nvPicPr>
        <p:blipFill rotWithShape="1">
          <a:blip r:embed="rId2">
            <a:alphaModFix amt="50000"/>
            <a:extLst>
              <a:ext uri="{28A0092B-C50C-407E-A947-70E740481C1C}">
                <a14:useLocalDpi xmlns:a14="http://schemas.microsoft.com/office/drawing/2010/main" val="0"/>
              </a:ext>
            </a:extLst>
          </a:blip>
          <a:srcRect t="10949" b="4782"/>
          <a:stretch/>
        </p:blipFill>
        <p:spPr>
          <a:xfrm>
            <a:off x="20" y="-48491"/>
            <a:ext cx="12191980" cy="6857999"/>
          </a:xfrm>
          <a:prstGeom prst="rect">
            <a:avLst/>
          </a:prstGeom>
        </p:spPr>
      </p:pic>
      <p:sp>
        <p:nvSpPr>
          <p:cNvPr id="15" name="!!Line">
            <a:extLst>
              <a:ext uri="{FF2B5EF4-FFF2-40B4-BE49-F238E27FC236}">
                <a16:creationId xmlns:a16="http://schemas.microsoft.com/office/drawing/2014/main" id="{C9C56819-FD02-4626-ABF5-85C7463C9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0580" y="2057400"/>
            <a:ext cx="27432" cy="27432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Content Placeholder 5"/>
          <p:cNvSpPr>
            <a:spLocks noGrp="1"/>
          </p:cNvSpPr>
          <p:nvPr>
            <p:ph idx="1"/>
          </p:nvPr>
        </p:nvSpPr>
        <p:spPr>
          <a:xfrm>
            <a:off x="4931664" y="0"/>
            <a:ext cx="6946577" cy="6761018"/>
          </a:xfrm>
        </p:spPr>
        <p:txBody>
          <a:bodyPr anchor="ctr">
            <a:normAutofit/>
          </a:bodyPr>
          <a:lstStyle/>
          <a:p>
            <a:r>
              <a:rPr lang="en-GB" sz="1800" b="1" i="1" u="sng" dirty="0">
                <a:solidFill>
                  <a:schemeClr val="bg1"/>
                </a:solidFill>
              </a:rPr>
              <a:t>The level of risk </a:t>
            </a:r>
            <a:r>
              <a:rPr lang="en-GB" sz="1800" dirty="0">
                <a:solidFill>
                  <a:schemeClr val="bg1"/>
                </a:solidFill>
              </a:rPr>
              <a:t>is determined from a combination of the </a:t>
            </a:r>
            <a:r>
              <a:rPr lang="en-GB" sz="1800" i="1" dirty="0">
                <a:solidFill>
                  <a:schemeClr val="bg1"/>
                </a:solidFill>
              </a:rPr>
              <a:t>likelihood</a:t>
            </a:r>
            <a:r>
              <a:rPr lang="en-GB" sz="1800" dirty="0">
                <a:solidFill>
                  <a:schemeClr val="bg1"/>
                </a:solidFill>
              </a:rPr>
              <a:t> of a specific undesirable event occurring and the </a:t>
            </a:r>
            <a:r>
              <a:rPr lang="en-GB" sz="1800" i="1" dirty="0">
                <a:solidFill>
                  <a:schemeClr val="bg1"/>
                </a:solidFill>
              </a:rPr>
              <a:t>severity</a:t>
            </a:r>
            <a:r>
              <a:rPr lang="en-GB" sz="1800" dirty="0">
                <a:solidFill>
                  <a:schemeClr val="bg1"/>
                </a:solidFill>
              </a:rPr>
              <a:t> of the consequences i.e., how often is it likely to happen, how many people could be affected and how bad would the likely injuries or ill health effects be. </a:t>
            </a:r>
          </a:p>
          <a:p>
            <a:r>
              <a:rPr lang="en-GB" sz="1800" dirty="0">
                <a:solidFill>
                  <a:schemeClr val="bg1"/>
                </a:solidFill>
              </a:rPr>
              <a:t>The cold, deep, fast flowing water of the river Teifi is a </a:t>
            </a:r>
            <a:r>
              <a:rPr lang="en-GB" sz="1800" b="1" i="1" u="sng" dirty="0">
                <a:solidFill>
                  <a:schemeClr val="bg1"/>
                </a:solidFill>
              </a:rPr>
              <a:t>hazard</a:t>
            </a:r>
            <a:r>
              <a:rPr lang="en-GB" sz="1800" b="1" i="1" dirty="0">
                <a:solidFill>
                  <a:schemeClr val="bg1"/>
                </a:solidFill>
              </a:rPr>
              <a:t>.</a:t>
            </a:r>
            <a:r>
              <a:rPr lang="en-GB" sz="1800" b="1" dirty="0">
                <a:solidFill>
                  <a:schemeClr val="bg1"/>
                </a:solidFill>
              </a:rPr>
              <a:t>  </a:t>
            </a:r>
          </a:p>
          <a:p>
            <a:r>
              <a:rPr lang="en-GB" sz="1800" dirty="0">
                <a:solidFill>
                  <a:schemeClr val="bg1"/>
                </a:solidFill>
              </a:rPr>
              <a:t>These hazards do not present a </a:t>
            </a:r>
            <a:r>
              <a:rPr lang="en-GB" sz="1800" b="1" i="1" u="sng" dirty="0">
                <a:solidFill>
                  <a:schemeClr val="bg1"/>
                </a:solidFill>
              </a:rPr>
              <a:t>risk</a:t>
            </a:r>
            <a:r>
              <a:rPr lang="en-GB" sz="1800" dirty="0">
                <a:solidFill>
                  <a:schemeClr val="bg1"/>
                </a:solidFill>
              </a:rPr>
              <a:t> to us, until we enter the river.  </a:t>
            </a:r>
          </a:p>
          <a:p>
            <a:r>
              <a:rPr lang="en-GB" sz="1800" dirty="0">
                <a:solidFill>
                  <a:schemeClr val="bg1"/>
                </a:solidFill>
              </a:rPr>
              <a:t>There are risks of drowning, hypothermia and injury by impact with rocks.  </a:t>
            </a:r>
          </a:p>
          <a:p>
            <a:r>
              <a:rPr lang="en-GB" sz="1800" dirty="0">
                <a:solidFill>
                  <a:schemeClr val="bg1"/>
                </a:solidFill>
              </a:rPr>
              <a:t>If five people try to cross the river the risk level is higher; if they are non-swimmers, do it at night, in flood conditions or freezing weather then the level of risk is further increased with each additional </a:t>
            </a:r>
            <a:r>
              <a:rPr lang="en-GB" sz="1800" b="1" i="1" u="sng" dirty="0">
                <a:solidFill>
                  <a:schemeClr val="bg1"/>
                </a:solidFill>
              </a:rPr>
              <a:t>risk factor</a:t>
            </a:r>
            <a:r>
              <a:rPr lang="en-GB" sz="1800" dirty="0">
                <a:solidFill>
                  <a:schemeClr val="bg1"/>
                </a:solidFill>
              </a:rPr>
              <a:t>. </a:t>
            </a:r>
          </a:p>
          <a:p>
            <a:r>
              <a:rPr lang="en-GB" sz="1800" b="1" dirty="0">
                <a:solidFill>
                  <a:schemeClr val="bg1"/>
                </a:solidFill>
              </a:rPr>
              <a:t>Risk factors are aspects that increase the susceptibility or vulnerability of a person to have an accident when exposed to a hazard. E.g., falling into water and not being able to swim. </a:t>
            </a:r>
          </a:p>
        </p:txBody>
      </p:sp>
    </p:spTree>
    <p:extLst>
      <p:ext uri="{BB962C8B-B14F-4D97-AF65-F5344CB8AC3E}">
        <p14:creationId xmlns:p14="http://schemas.microsoft.com/office/powerpoint/2010/main" val="16016697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9">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11">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F954AE9-56E3-491F-8C9E-E510C9C86910}"/>
              </a:ext>
            </a:extLst>
          </p:cNvPr>
          <p:cNvSpPr>
            <a:spLocks noGrp="1"/>
          </p:cNvSpPr>
          <p:nvPr>
            <p:ph type="title"/>
          </p:nvPr>
        </p:nvSpPr>
        <p:spPr>
          <a:xfrm>
            <a:off x="425824" y="357722"/>
            <a:ext cx="9392421" cy="1330841"/>
          </a:xfrm>
        </p:spPr>
        <p:txBody>
          <a:bodyPr>
            <a:normAutofit/>
          </a:bodyPr>
          <a:lstStyle/>
          <a:p>
            <a:r>
              <a:rPr lang="en-GB" dirty="0"/>
              <a:t>Heuristics and Heuristic Traps</a:t>
            </a:r>
          </a:p>
        </p:txBody>
      </p:sp>
      <p:sp>
        <p:nvSpPr>
          <p:cNvPr id="3" name="Content Placeholder 2">
            <a:extLst>
              <a:ext uri="{FF2B5EF4-FFF2-40B4-BE49-F238E27FC236}">
                <a16:creationId xmlns:a16="http://schemas.microsoft.com/office/drawing/2014/main" id="{ADF64A97-B5E5-4024-BF06-5991DBACB244}"/>
              </a:ext>
            </a:extLst>
          </p:cNvPr>
          <p:cNvSpPr>
            <a:spLocks noGrp="1"/>
          </p:cNvSpPr>
          <p:nvPr>
            <p:ph idx="1"/>
          </p:nvPr>
        </p:nvSpPr>
        <p:spPr>
          <a:xfrm>
            <a:off x="425825" y="1607127"/>
            <a:ext cx="6011920" cy="5089237"/>
          </a:xfrm>
        </p:spPr>
        <p:txBody>
          <a:bodyPr>
            <a:normAutofit fontScale="92500" lnSpcReduction="20000"/>
          </a:bodyPr>
          <a:lstStyle/>
          <a:p>
            <a:pPr marL="0" indent="0">
              <a:buNone/>
            </a:pPr>
            <a:r>
              <a:rPr lang="en-GB" sz="2000" b="1" dirty="0"/>
              <a:t>Heuristics </a:t>
            </a:r>
            <a:r>
              <a:rPr lang="en-GB" sz="2000" dirty="0"/>
              <a:t>are </a:t>
            </a:r>
            <a:r>
              <a:rPr lang="en-GB" sz="2000" i="1" dirty="0"/>
              <a:t>cognitive shortcuts </a:t>
            </a:r>
            <a:r>
              <a:rPr lang="en-GB" sz="2000" dirty="0"/>
              <a:t>used in decision-making</a:t>
            </a:r>
          </a:p>
          <a:p>
            <a:pPr marL="0" indent="0">
              <a:buNone/>
            </a:pPr>
            <a:r>
              <a:rPr lang="en-GB" sz="2000" dirty="0"/>
              <a:t>Its about seeking patterns discounting interference/ noise to help us quickly navigate a complex world</a:t>
            </a:r>
          </a:p>
          <a:p>
            <a:pPr marL="0" indent="0">
              <a:buNone/>
            </a:pPr>
            <a:r>
              <a:rPr lang="en-GB" sz="2000" dirty="0"/>
              <a:t>They help to make decision making efficient; an important aspect in experiential learning</a:t>
            </a:r>
          </a:p>
          <a:p>
            <a:pPr marL="0" indent="0">
              <a:buNone/>
            </a:pPr>
            <a:endParaRPr lang="en-GB" sz="2000" dirty="0"/>
          </a:p>
          <a:p>
            <a:pPr marL="0" indent="0">
              <a:buNone/>
            </a:pPr>
            <a:r>
              <a:rPr lang="en-GB" sz="2000" dirty="0"/>
              <a:t>But…</a:t>
            </a:r>
          </a:p>
          <a:p>
            <a:pPr marL="0" indent="0">
              <a:buNone/>
            </a:pPr>
            <a:endParaRPr lang="en-GB" sz="2000" b="1" dirty="0"/>
          </a:p>
          <a:p>
            <a:pPr marL="0" indent="0">
              <a:buNone/>
            </a:pPr>
            <a:r>
              <a:rPr lang="en-GB" sz="2000" b="1" dirty="0"/>
              <a:t>Heuristic Traps</a:t>
            </a:r>
            <a:r>
              <a:rPr lang="en-GB" sz="2000" dirty="0"/>
              <a:t>, occur when things are over simplified or important cues/information are overlooked- this can to </a:t>
            </a:r>
            <a:r>
              <a:rPr lang="en-GB" sz="2000" b="1" dirty="0"/>
              <a:t>human errors </a:t>
            </a:r>
            <a:r>
              <a:rPr lang="en-GB" sz="2000" dirty="0"/>
              <a:t>(more later!)</a:t>
            </a:r>
          </a:p>
          <a:p>
            <a:pPr marL="0" indent="0">
              <a:buNone/>
            </a:pPr>
            <a:endParaRPr lang="en-GB" sz="2000" dirty="0"/>
          </a:p>
          <a:p>
            <a:pPr marL="0" indent="0" algn="ctr">
              <a:buNone/>
            </a:pPr>
            <a:r>
              <a:rPr lang="en-GB" sz="2000" dirty="0"/>
              <a:t>“</a:t>
            </a:r>
            <a:r>
              <a:rPr lang="en-GB" sz="2000" i="1" dirty="0"/>
              <a:t>Adventure… professionals potentially discount situational information—lack of group cohesion and trust or recent heavy rains—in favour of heuristic strategies, such as consistency, familiarity, or affect</a:t>
            </a:r>
            <a:r>
              <a:rPr lang="en-GB" sz="2000" dirty="0"/>
              <a:t>” </a:t>
            </a:r>
            <a:endParaRPr lang="en-GB" sz="2000" i="1" dirty="0"/>
          </a:p>
          <a:p>
            <a:pPr marL="0" indent="0">
              <a:buNone/>
            </a:pPr>
            <a:r>
              <a:rPr lang="en-GB" sz="2000" i="1" dirty="0"/>
              <a:t>(</a:t>
            </a:r>
            <a:r>
              <a:rPr lang="en-GB" sz="2000" dirty="0"/>
              <a:t>Zajchowski et al 2016)</a:t>
            </a:r>
            <a:endParaRPr lang="en-GB" sz="1100" b="1" dirty="0"/>
          </a:p>
        </p:txBody>
      </p:sp>
      <p:pic>
        <p:nvPicPr>
          <p:cNvPr id="5" name="Picture 4" descr="A white mouse in a labyrinth and a slice of cheese at the end of the labyrinth">
            <a:extLst>
              <a:ext uri="{FF2B5EF4-FFF2-40B4-BE49-F238E27FC236}">
                <a16:creationId xmlns:a16="http://schemas.microsoft.com/office/drawing/2014/main" id="{452325F3-62CF-4075-BC5F-AC1F517C03C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19367" y="2500623"/>
            <a:ext cx="4788505" cy="3124497"/>
          </a:xfrm>
          <a:prstGeom prst="rect">
            <a:avLst/>
          </a:prstGeom>
        </p:spPr>
      </p:pic>
      <p:sp>
        <p:nvSpPr>
          <p:cNvPr id="22" name="Freeform: Shape 13">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7285512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3505" y="185243"/>
            <a:ext cx="10515600" cy="1325563"/>
          </a:xfrm>
        </p:spPr>
        <p:txBody>
          <a:bodyPr/>
          <a:lstStyle/>
          <a:p>
            <a:r>
              <a:rPr lang="en-GB" b="1" dirty="0"/>
              <a:t>A Hierarchy of “Emergencies” </a:t>
            </a:r>
            <a:br>
              <a:rPr lang="en-GB" b="1" dirty="0"/>
            </a:br>
            <a:endParaRPr lang="en-GB" dirty="0"/>
          </a:p>
        </p:txBody>
      </p:sp>
      <p:sp>
        <p:nvSpPr>
          <p:cNvPr id="3" name="Content Placeholder 2"/>
          <p:cNvSpPr>
            <a:spLocks noGrp="1"/>
          </p:cNvSpPr>
          <p:nvPr>
            <p:ph idx="1"/>
          </p:nvPr>
        </p:nvSpPr>
        <p:spPr>
          <a:xfrm>
            <a:off x="197370" y="1027906"/>
            <a:ext cx="11797259" cy="5702678"/>
          </a:xfrm>
        </p:spPr>
        <p:txBody>
          <a:bodyPr>
            <a:normAutofit fontScale="85000" lnSpcReduction="20000"/>
          </a:bodyPr>
          <a:lstStyle/>
          <a:p>
            <a:pPr marL="0" indent="0">
              <a:buNone/>
            </a:pPr>
            <a:r>
              <a:rPr lang="en-GB" b="1" dirty="0"/>
              <a:t>1. Incident: a situation that is dealt with by the activity leadership team</a:t>
            </a:r>
            <a:r>
              <a:rPr lang="en-GB" dirty="0"/>
              <a:t>. This may, perhaps, involve communication back to the establishment (e.g. a school) or to parents, and some support from the establishment, but </a:t>
            </a:r>
            <a:r>
              <a:rPr lang="en-GB" b="1" dirty="0"/>
              <a:t>the leader remains in control and is able to cope. </a:t>
            </a:r>
          </a:p>
          <a:p>
            <a:pPr marL="0" indent="0">
              <a:buNone/>
            </a:pPr>
            <a:r>
              <a:rPr lang="en-GB" b="1" dirty="0"/>
              <a:t>2. Emergency: an incident which overwhelms the coping mechanisms of the activity leadership team </a:t>
            </a:r>
            <a:r>
              <a:rPr lang="en-GB" dirty="0"/>
              <a:t>and which requires the establishment’s Emergency Plan to be initiated. This may involve communication and support from the employer but </a:t>
            </a:r>
            <a:r>
              <a:rPr lang="en-GB" b="1" dirty="0"/>
              <a:t>the establishment takes control of the situation and is able to cope. </a:t>
            </a:r>
          </a:p>
          <a:p>
            <a:pPr marL="0" indent="0">
              <a:buNone/>
            </a:pPr>
            <a:r>
              <a:rPr lang="en-GB" b="1" dirty="0"/>
              <a:t>3. Critical Incident: an incident which overwhelms the coping mechanisms of both the visit leadership team and the establishment</a:t>
            </a:r>
            <a:r>
              <a:rPr lang="en-GB" dirty="0"/>
              <a:t>, usually external emergency services are needed. The employer's Critical Incident Plan is initiated in addition to the establishment's Emergency Plan. The employer takes control of the situation and supports the establishment and the visit staff and participants. </a:t>
            </a:r>
          </a:p>
          <a:p>
            <a:pPr marL="0" indent="0">
              <a:buNone/>
            </a:pPr>
            <a:r>
              <a:rPr lang="en-GB" b="1" dirty="0"/>
              <a:t>4. Major Incident: </a:t>
            </a:r>
            <a:r>
              <a:rPr lang="en-GB" dirty="0"/>
              <a:t>an incident which (if in the UK) is declared as a major incident by the police, who will take control, and where the relevant Local Authority’s Major Incident Plan is initiated. Both the establishment’s Emergency Plan and the employer’s Critical Incident Plan will be required in order to coordinate with the police or other authorities. </a:t>
            </a:r>
          </a:p>
          <a:p>
            <a:pPr marL="0" indent="0">
              <a:buNone/>
            </a:pPr>
            <a:endParaRPr lang="en-GB" dirty="0"/>
          </a:p>
          <a:p>
            <a:pPr marL="0" indent="0">
              <a:buNone/>
            </a:pPr>
            <a:r>
              <a:rPr lang="en-GB" sz="2400" i="1" dirty="0"/>
              <a:t>Adapted from the Outdoor Education Advisers’ Panel (2020)</a:t>
            </a:r>
          </a:p>
        </p:txBody>
      </p:sp>
      <p:pic>
        <p:nvPicPr>
          <p:cNvPr id="6" name="Picture 5">
            <a:extLst>
              <a:ext uri="{FF2B5EF4-FFF2-40B4-BE49-F238E27FC236}">
                <a16:creationId xmlns:a16="http://schemas.microsoft.com/office/drawing/2014/main" id="{FEFCF66C-5A2E-4E85-97BA-D66BD8FE6C6B}"/>
              </a:ext>
            </a:extLst>
          </p:cNvPr>
          <p:cNvPicPr>
            <a:picLocks noChangeAspect="1"/>
          </p:cNvPicPr>
          <p:nvPr/>
        </p:nvPicPr>
        <p:blipFill>
          <a:blip r:embed="rId2"/>
          <a:stretch>
            <a:fillRect/>
          </a:stretch>
        </p:blipFill>
        <p:spPr>
          <a:xfrm>
            <a:off x="8262071" y="6101257"/>
            <a:ext cx="3648075" cy="571500"/>
          </a:xfrm>
          <a:prstGeom prst="rect">
            <a:avLst/>
          </a:prstGeom>
        </p:spPr>
      </p:pic>
    </p:spTree>
    <p:extLst>
      <p:ext uri="{BB962C8B-B14F-4D97-AF65-F5344CB8AC3E}">
        <p14:creationId xmlns:p14="http://schemas.microsoft.com/office/powerpoint/2010/main" val="11399772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nodeType="clickEffect">
                                  <p:stCondLst>
                                    <p:cond delay="0"/>
                                  </p:stCondLst>
                                  <p:childTnLst>
                                    <p:animEffect transition="out" filter="fade">
                                      <p:cBhvr>
                                        <p:cTn id="6" dur="500" tmFilter="0, 0; .2, .5; .8, .5; 1, 0"/>
                                        <p:tgtEl>
                                          <p:spTgt spid="3">
                                            <p:txEl>
                                              <p:pRg st="2" end="2"/>
                                            </p:txEl>
                                          </p:spTgt>
                                        </p:tgtEl>
                                      </p:cBhvr>
                                    </p:animEffect>
                                    <p:animScale>
                                      <p:cBhvr>
                                        <p:cTn id="7" dur="250" autoRev="1" fill="hold"/>
                                        <p:tgtEl>
                                          <p:spTgt spid="3">
                                            <p:txEl>
                                              <p:pRg st="2" end="2"/>
                                            </p:txEl>
                                          </p:spTgt>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0080" y="325369"/>
            <a:ext cx="4368602" cy="1956841"/>
          </a:xfrm>
        </p:spPr>
        <p:txBody>
          <a:bodyPr anchor="b">
            <a:normAutofit/>
          </a:bodyPr>
          <a:lstStyle/>
          <a:p>
            <a:r>
              <a:rPr lang="en-GB" sz="5400" b="1"/>
              <a:t>Critical Incident</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40080" y="2872899"/>
            <a:ext cx="4243589" cy="3320668"/>
          </a:xfrm>
        </p:spPr>
        <p:txBody>
          <a:bodyPr>
            <a:normAutofit/>
          </a:bodyPr>
          <a:lstStyle/>
          <a:p>
            <a:r>
              <a:rPr lang="en-GB" sz="1400"/>
              <a:t>The World Health Organisation (2006) defines a critical incident as ‘an event out of the range of normal experience – one which is: </a:t>
            </a:r>
          </a:p>
          <a:p>
            <a:r>
              <a:rPr lang="en-GB" sz="1400"/>
              <a:t>sudden and unexpected, </a:t>
            </a:r>
          </a:p>
          <a:p>
            <a:r>
              <a:rPr lang="en-GB" sz="1400"/>
              <a:t>makes you lose control, </a:t>
            </a:r>
          </a:p>
          <a:p>
            <a:r>
              <a:rPr lang="en-GB" sz="1400"/>
              <a:t>involves the perception of a threat to life and </a:t>
            </a:r>
          </a:p>
          <a:p>
            <a:r>
              <a:rPr lang="en-GB" sz="1400"/>
              <a:t>can include elements of physical or emotional loss.  </a:t>
            </a:r>
          </a:p>
          <a:p>
            <a:endParaRPr lang="en-GB" sz="1400"/>
          </a:p>
          <a:p>
            <a:pPr marL="0" indent="0">
              <a:buNone/>
            </a:pPr>
            <a:r>
              <a:rPr lang="en-GB" sz="1400"/>
              <a:t>Often such events are sufficiently disturbing to overwhelm or threaten to overwhelm a person’s coping capacity.</a:t>
            </a:r>
          </a:p>
        </p:txBody>
      </p:sp>
      <p:pic>
        <p:nvPicPr>
          <p:cNvPr id="5" name="Picture 4" descr="Boat hit with strong waves">
            <a:extLst>
              <a:ext uri="{FF2B5EF4-FFF2-40B4-BE49-F238E27FC236}">
                <a16:creationId xmlns:a16="http://schemas.microsoft.com/office/drawing/2014/main" id="{FF9CBE3A-417E-40B1-936F-44215FE04D03}"/>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2859" r="30188"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297418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17">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p:cNvSpPr>
            <a:spLocks noGrp="1"/>
          </p:cNvSpPr>
          <p:nvPr>
            <p:ph type="title"/>
          </p:nvPr>
        </p:nvSpPr>
        <p:spPr>
          <a:xfrm>
            <a:off x="1136397" y="502020"/>
            <a:ext cx="5323715" cy="1642970"/>
          </a:xfrm>
        </p:spPr>
        <p:txBody>
          <a:bodyPr anchor="b">
            <a:normAutofit/>
          </a:bodyPr>
          <a:lstStyle/>
          <a:p>
            <a:r>
              <a:rPr lang="en-GB" sz="4000"/>
              <a:t>Fill in the health and safety blanks</a:t>
            </a:r>
            <a:endParaRPr lang="en-GB" sz="4000" dirty="0"/>
          </a:p>
        </p:txBody>
      </p:sp>
      <p:sp>
        <p:nvSpPr>
          <p:cNvPr id="6" name="Content Placeholder 5"/>
          <p:cNvSpPr>
            <a:spLocks noGrp="1"/>
          </p:cNvSpPr>
          <p:nvPr>
            <p:ph idx="1"/>
          </p:nvPr>
        </p:nvSpPr>
        <p:spPr>
          <a:xfrm>
            <a:off x="1144923" y="2144989"/>
            <a:ext cx="5323715" cy="4255377"/>
          </a:xfrm>
        </p:spPr>
        <p:txBody>
          <a:bodyPr anchor="t">
            <a:normAutofit/>
          </a:bodyPr>
          <a:lstStyle/>
          <a:p>
            <a:pPr marL="0" lvl="0" indent="0">
              <a:spcBef>
                <a:spcPts val="0"/>
              </a:spcBef>
              <a:buNone/>
            </a:pPr>
            <a:r>
              <a:rPr lang="en-GB" sz="1300" dirty="0"/>
              <a:t>Ice on a path is a _______ .  Anyone walking on the path is at ____ of slipping. </a:t>
            </a:r>
          </a:p>
          <a:p>
            <a:pPr marL="0" indent="0">
              <a:spcBef>
                <a:spcPts val="0"/>
              </a:spcBef>
              <a:buNone/>
            </a:pPr>
            <a:endParaRPr lang="en-GB" sz="1300" dirty="0"/>
          </a:p>
          <a:p>
            <a:pPr marL="0" indent="0">
              <a:spcBef>
                <a:spcPts val="0"/>
              </a:spcBef>
              <a:buNone/>
            </a:pPr>
            <a:r>
              <a:rPr lang="en-GB" sz="1300" dirty="0"/>
              <a:t>If someone slipped on the ice but managed to break their fall so that there were no significant injuries this would be classed as an ____________</a:t>
            </a:r>
          </a:p>
          <a:p>
            <a:pPr marL="0" indent="0">
              <a:spcBef>
                <a:spcPts val="0"/>
              </a:spcBef>
              <a:buNone/>
            </a:pPr>
            <a:endParaRPr lang="en-GB" sz="1300" dirty="0"/>
          </a:p>
          <a:p>
            <a:pPr marL="0" indent="0">
              <a:spcBef>
                <a:spcPts val="0"/>
              </a:spcBef>
              <a:buNone/>
            </a:pPr>
            <a:r>
              <a:rPr lang="en-GB" sz="1300" dirty="0"/>
              <a:t>If someone slipped on the ice and hit their head on the floor, then there is a _______  of head injury.  This would be classed as an _____________</a:t>
            </a:r>
          </a:p>
          <a:p>
            <a:pPr marL="0" lvl="0" indent="0">
              <a:spcBef>
                <a:spcPts val="0"/>
              </a:spcBef>
              <a:buNone/>
            </a:pPr>
            <a:endParaRPr lang="en-GB" sz="1300" dirty="0"/>
          </a:p>
          <a:p>
            <a:pPr marL="0" lvl="0" indent="0">
              <a:spcBef>
                <a:spcPts val="0"/>
              </a:spcBef>
              <a:buNone/>
            </a:pPr>
            <a:r>
              <a:rPr lang="en-GB" sz="1300" dirty="0"/>
              <a:t>If access to the path was prevented by a physical barrier then the ______ would remain though the ____ would be minimised. </a:t>
            </a:r>
          </a:p>
          <a:p>
            <a:pPr marL="0" lvl="0" indent="0">
              <a:spcBef>
                <a:spcPts val="0"/>
              </a:spcBef>
              <a:buNone/>
            </a:pPr>
            <a:endParaRPr lang="en-GB" sz="1300" dirty="0"/>
          </a:p>
          <a:p>
            <a:pPr marL="0" lvl="0" indent="0">
              <a:spcBef>
                <a:spcPts val="0"/>
              </a:spcBef>
              <a:buNone/>
            </a:pPr>
            <a:r>
              <a:rPr lang="en-GB" sz="1300" dirty="0"/>
              <a:t>The barrier would therefore be an effective ___________   _____________.  Other effective __________  ________ would be an alternative path, crampons or personal protective equipment such as __________</a:t>
            </a:r>
          </a:p>
          <a:p>
            <a:pPr marL="0" lvl="0" indent="0">
              <a:spcBef>
                <a:spcPts val="0"/>
              </a:spcBef>
              <a:buNone/>
            </a:pPr>
            <a:endParaRPr lang="en-GB" sz="1300" dirty="0"/>
          </a:p>
          <a:p>
            <a:pPr marL="0" lvl="0" indent="0">
              <a:spcBef>
                <a:spcPts val="0"/>
              </a:spcBef>
              <a:buNone/>
            </a:pPr>
            <a:r>
              <a:rPr lang="en-GB" sz="1300" dirty="0"/>
              <a:t>If staff leading a school group slipped on the ice and were unconscious, leaving the children unsupervised, this would be a ____________ ___________.</a:t>
            </a:r>
          </a:p>
          <a:p>
            <a:pPr marL="0" indent="0">
              <a:buNone/>
            </a:pPr>
            <a:r>
              <a:rPr lang="en-GB" sz="1300" dirty="0"/>
              <a:t>The staff decided that the path was safe to walk on, they had done it lots of times before without any slips.  Their familiarity with the route was a __________ ______.</a:t>
            </a:r>
          </a:p>
        </p:txBody>
      </p:sp>
      <p:sp>
        <p:nvSpPr>
          <p:cNvPr id="35" name="Rectangle 19">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21">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Rectangle 23">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Rectangle 25">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Graphic 2" descr="Snowflake outline">
            <a:extLst>
              <a:ext uri="{FF2B5EF4-FFF2-40B4-BE49-F238E27FC236}">
                <a16:creationId xmlns:a16="http://schemas.microsoft.com/office/drawing/2014/main" id="{FA649BEC-C47A-46E8-BD7F-0F2C2F1D340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075967" y="1359681"/>
            <a:ext cx="4170530" cy="4170530"/>
          </a:xfrm>
          <a:prstGeom prst="rect">
            <a:avLst/>
          </a:prstGeom>
        </p:spPr>
      </p:pic>
    </p:spTree>
    <p:extLst>
      <p:ext uri="{BB962C8B-B14F-4D97-AF65-F5344CB8AC3E}">
        <p14:creationId xmlns:p14="http://schemas.microsoft.com/office/powerpoint/2010/main" val="1657665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9560" y="856180"/>
            <a:ext cx="4560584" cy="1128068"/>
          </a:xfrm>
        </p:spPr>
        <p:txBody>
          <a:bodyPr anchor="ctr">
            <a:normAutofit/>
          </a:bodyPr>
          <a:lstStyle/>
          <a:p>
            <a:r>
              <a:rPr lang="en-GB" sz="3700" b="1"/>
              <a:t>The straw that broke the camel’s back</a:t>
            </a:r>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90719" y="2330505"/>
            <a:ext cx="4559425" cy="3979585"/>
          </a:xfrm>
        </p:spPr>
        <p:txBody>
          <a:bodyPr anchor="ctr">
            <a:normAutofit/>
          </a:bodyPr>
          <a:lstStyle/>
          <a:p>
            <a:pPr marL="0" indent="0">
              <a:buNone/>
            </a:pPr>
            <a:r>
              <a:rPr lang="en-GB" sz="1900"/>
              <a:t>A camel had been loaded to the absolute maximum weight it could carry.  When a single piece of additional straw was added to the load, the animal collapsed.  </a:t>
            </a:r>
          </a:p>
          <a:p>
            <a:pPr marL="0" indent="0">
              <a:buNone/>
            </a:pPr>
            <a:r>
              <a:rPr lang="en-GB" sz="1900"/>
              <a:t>The idiom, ‘the straw that broke the camel’s back’, describes the seemingly minor or routine action that causes an unpredictably large and sudden reaction, because of the cumulative effect of small actions.  </a:t>
            </a:r>
          </a:p>
          <a:p>
            <a:pPr marL="0" indent="0">
              <a:buNone/>
            </a:pPr>
            <a:r>
              <a:rPr lang="en-GB" sz="1900"/>
              <a:t>It is used to refer to scenarios where </a:t>
            </a:r>
            <a:r>
              <a:rPr lang="en-GB" sz="1900" i="1"/>
              <a:t>a certain number of precipitating factors combine to produce an undesirable outcome</a:t>
            </a:r>
            <a:r>
              <a:rPr lang="en-GB" sz="1900"/>
              <a:t>. </a:t>
            </a:r>
          </a:p>
          <a:p>
            <a:endParaRPr lang="en-GB" sz="1900"/>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l="16516" r="2245" b="-1"/>
          <a:stretch/>
        </p:blipFill>
        <p:spPr>
          <a:xfrm>
            <a:off x="5977788" y="799352"/>
            <a:ext cx="5425410" cy="5259296"/>
          </a:xfrm>
          <a:prstGeom prst="rect">
            <a:avLst/>
          </a:prstGeom>
        </p:spPr>
      </p:pic>
    </p:spTree>
    <p:extLst>
      <p:ext uri="{BB962C8B-B14F-4D97-AF65-F5344CB8AC3E}">
        <p14:creationId xmlns:p14="http://schemas.microsoft.com/office/powerpoint/2010/main" val="24380231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08638" y="386930"/>
            <a:ext cx="9236700" cy="1188950"/>
          </a:xfrm>
        </p:spPr>
        <p:txBody>
          <a:bodyPr anchor="b">
            <a:normAutofit/>
          </a:bodyPr>
          <a:lstStyle/>
          <a:p>
            <a:r>
              <a:rPr lang="en-GB" sz="3800"/>
              <a:t>The straw that broke the camels back, continued…</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793660" y="2599509"/>
            <a:ext cx="10143668" cy="3435531"/>
          </a:xfrm>
        </p:spPr>
        <p:txBody>
          <a:bodyPr anchor="ctr">
            <a:normAutofit/>
          </a:bodyPr>
          <a:lstStyle/>
          <a:p>
            <a:pPr marL="0" indent="0">
              <a:buNone/>
            </a:pPr>
            <a:r>
              <a:rPr lang="en-GB" sz="2000"/>
              <a:t>In most instances, it is only the final event that is most noticeable and is routinely considered as the ‘unique cause’ of the outcome. </a:t>
            </a:r>
          </a:p>
          <a:p>
            <a:pPr marL="0" indent="0">
              <a:buNone/>
            </a:pPr>
            <a:r>
              <a:rPr lang="en-GB" sz="2000"/>
              <a:t>The tendency for people to process events in this way, to otherwise implicate </a:t>
            </a:r>
            <a:r>
              <a:rPr lang="en-GB" sz="2000" b="1" i="1"/>
              <a:t>monocausality</a:t>
            </a:r>
            <a:r>
              <a:rPr lang="en-GB" sz="2000"/>
              <a:t> into their daily thinking, is simply a matter of habituation. </a:t>
            </a:r>
          </a:p>
          <a:p>
            <a:pPr marL="0" indent="0">
              <a:buNone/>
            </a:pPr>
            <a:r>
              <a:rPr lang="en-GB" sz="2000"/>
              <a:t>Conversely, when deliberating over causality on a deeper level… one has to advance rudimentary conceptions of causality to that of complexity and </a:t>
            </a:r>
            <a:r>
              <a:rPr lang="en-GB" sz="2000" b="1" i="1"/>
              <a:t>multifactorialism</a:t>
            </a:r>
          </a:p>
          <a:p>
            <a:pPr marL="0" indent="0">
              <a:buNone/>
            </a:pPr>
            <a:endParaRPr lang="en-GB" sz="2000"/>
          </a:p>
          <a:p>
            <a:pPr marL="0" indent="0">
              <a:buNone/>
            </a:pPr>
            <a:endParaRPr lang="en-GB" sz="2000"/>
          </a:p>
          <a:p>
            <a:pPr marL="0" indent="0">
              <a:buNone/>
            </a:pPr>
            <a:r>
              <a:rPr lang="en-GB" sz="2000"/>
              <a:t>(Rothman and Greenland, 2005 as cited in Hulme and Finch, 2015)</a:t>
            </a:r>
          </a:p>
        </p:txBody>
      </p:sp>
    </p:spTree>
    <p:extLst>
      <p:ext uri="{BB962C8B-B14F-4D97-AF65-F5344CB8AC3E}">
        <p14:creationId xmlns:p14="http://schemas.microsoft.com/office/powerpoint/2010/main" val="20964234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a:stretch>
            <a:fillRect/>
          </a:stretch>
        </p:blipFill>
        <p:spPr>
          <a:xfrm>
            <a:off x="105333" y="4339067"/>
            <a:ext cx="1465772" cy="2510368"/>
          </a:xfrm>
          <a:prstGeom prst="rect">
            <a:avLst/>
          </a:prstGeom>
        </p:spPr>
      </p:pic>
      <p:pic>
        <p:nvPicPr>
          <p:cNvPr id="7" name="Picture 6"/>
          <p:cNvPicPr>
            <a:picLocks noChangeAspect="1"/>
          </p:cNvPicPr>
          <p:nvPr/>
        </p:nvPicPr>
        <p:blipFill>
          <a:blip r:embed="rId3"/>
          <a:stretch>
            <a:fillRect/>
          </a:stretch>
        </p:blipFill>
        <p:spPr>
          <a:xfrm>
            <a:off x="9278911" y="4339066"/>
            <a:ext cx="2984214" cy="2518933"/>
          </a:xfrm>
          <a:prstGeom prst="rect">
            <a:avLst/>
          </a:prstGeom>
        </p:spPr>
      </p:pic>
      <p:sp>
        <p:nvSpPr>
          <p:cNvPr id="2" name="Title 1"/>
          <p:cNvSpPr>
            <a:spLocks noGrp="1"/>
          </p:cNvSpPr>
          <p:nvPr>
            <p:ph type="title"/>
          </p:nvPr>
        </p:nvSpPr>
        <p:spPr>
          <a:xfrm>
            <a:off x="540543" y="606721"/>
            <a:ext cx="5033963" cy="1325563"/>
          </a:xfrm>
        </p:spPr>
        <p:txBody>
          <a:bodyPr>
            <a:normAutofit/>
          </a:bodyPr>
          <a:lstStyle/>
          <a:p>
            <a:r>
              <a:rPr lang="en-GB" b="1" dirty="0">
                <a:solidFill>
                  <a:srgbClr val="C00000"/>
                </a:solidFill>
              </a:rPr>
              <a:t>Individual Accidents</a:t>
            </a:r>
            <a:r>
              <a:rPr lang="en-GB" dirty="0">
                <a:solidFill>
                  <a:srgbClr val="C00000"/>
                </a:solidFill>
              </a:rPr>
              <a:t>	</a:t>
            </a:r>
            <a:r>
              <a:rPr lang="en-GB" dirty="0"/>
              <a:t>		</a:t>
            </a:r>
            <a:endParaRPr lang="en-GB" dirty="0">
              <a:solidFill>
                <a:schemeClr val="accent4">
                  <a:lumMod val="75000"/>
                </a:schemeClr>
              </a:solidFill>
            </a:endParaRPr>
          </a:p>
        </p:txBody>
      </p:sp>
      <p:sp>
        <p:nvSpPr>
          <p:cNvPr id="3" name="Content Placeholder 2"/>
          <p:cNvSpPr>
            <a:spLocks noGrp="1"/>
          </p:cNvSpPr>
          <p:nvPr>
            <p:ph sz="half" idx="1"/>
          </p:nvPr>
        </p:nvSpPr>
        <p:spPr>
          <a:xfrm>
            <a:off x="466725" y="1836737"/>
            <a:ext cx="5181600" cy="4351338"/>
          </a:xfrm>
        </p:spPr>
        <p:txBody>
          <a:bodyPr/>
          <a:lstStyle/>
          <a:p>
            <a:r>
              <a:rPr lang="en-GB" dirty="0">
                <a:solidFill>
                  <a:srgbClr val="C00000"/>
                </a:solidFill>
                <a:latin typeface="Arial Narrow" panose="020B0606020202030204" pitchFamily="34" charset="0"/>
              </a:rPr>
              <a:t>The Brave Dave Crib </a:t>
            </a:r>
            <a:r>
              <a:rPr lang="en-GB" dirty="0" err="1">
                <a:solidFill>
                  <a:srgbClr val="C00000"/>
                </a:solidFill>
                <a:latin typeface="Arial Narrow" panose="020B0606020202030204" pitchFamily="34" charset="0"/>
              </a:rPr>
              <a:t>Goch</a:t>
            </a:r>
            <a:r>
              <a:rPr lang="en-GB" dirty="0">
                <a:solidFill>
                  <a:srgbClr val="C00000"/>
                </a:solidFill>
                <a:latin typeface="Arial Narrow" panose="020B0606020202030204" pitchFamily="34" charset="0"/>
              </a:rPr>
              <a:t> incident was (arguably) an </a:t>
            </a:r>
            <a:r>
              <a:rPr lang="en-GB" b="1" dirty="0">
                <a:solidFill>
                  <a:srgbClr val="C00000"/>
                </a:solidFill>
                <a:latin typeface="Arial Narrow" panose="020B0606020202030204" pitchFamily="34" charset="0"/>
              </a:rPr>
              <a:t>individual accident</a:t>
            </a:r>
          </a:p>
          <a:p>
            <a:r>
              <a:rPr lang="en-GB" dirty="0">
                <a:solidFill>
                  <a:srgbClr val="C00000"/>
                </a:solidFill>
                <a:latin typeface="Arial Narrow" panose="020B0606020202030204" pitchFamily="34" charset="0"/>
              </a:rPr>
              <a:t>The accident happened to an individual who chose to participate and he was responsible for himself. </a:t>
            </a:r>
          </a:p>
        </p:txBody>
      </p:sp>
      <p:sp>
        <p:nvSpPr>
          <p:cNvPr id="4" name="Content Placeholder 3"/>
          <p:cNvSpPr>
            <a:spLocks noGrp="1"/>
          </p:cNvSpPr>
          <p:nvPr>
            <p:ph sz="half" idx="2"/>
          </p:nvPr>
        </p:nvSpPr>
        <p:spPr>
          <a:xfrm>
            <a:off x="6072187" y="1825625"/>
            <a:ext cx="5181600" cy="4351338"/>
          </a:xfrm>
        </p:spPr>
        <p:txBody>
          <a:bodyPr/>
          <a:lstStyle/>
          <a:p>
            <a:r>
              <a:rPr lang="en-GB" dirty="0">
                <a:solidFill>
                  <a:schemeClr val="accent4">
                    <a:lumMod val="75000"/>
                  </a:schemeClr>
                </a:solidFill>
                <a:latin typeface="Arial Narrow" panose="020B0606020202030204" pitchFamily="34" charset="0"/>
              </a:rPr>
              <a:t>The causes of </a:t>
            </a:r>
            <a:r>
              <a:rPr lang="en-GB" b="1" dirty="0">
                <a:solidFill>
                  <a:schemeClr val="accent4">
                    <a:lumMod val="75000"/>
                  </a:schemeClr>
                </a:solidFill>
                <a:latin typeface="Arial Narrow" panose="020B0606020202030204" pitchFamily="34" charset="0"/>
              </a:rPr>
              <a:t>organisational accidents</a:t>
            </a:r>
            <a:r>
              <a:rPr lang="en-GB" dirty="0">
                <a:solidFill>
                  <a:schemeClr val="accent4">
                    <a:lumMod val="75000"/>
                  </a:schemeClr>
                </a:solidFill>
                <a:latin typeface="Arial Narrow" panose="020B0606020202030204" pitchFamily="34" charset="0"/>
              </a:rPr>
              <a:t> involve the actions of numerous people and different levels within organisations and communities</a:t>
            </a:r>
          </a:p>
          <a:p>
            <a:r>
              <a:rPr lang="en-GB" b="1" dirty="0">
                <a:solidFill>
                  <a:schemeClr val="accent4">
                    <a:lumMod val="75000"/>
                  </a:schemeClr>
                </a:solidFill>
                <a:latin typeface="Arial Narrow" panose="020B0606020202030204" pitchFamily="34" charset="0"/>
              </a:rPr>
              <a:t>They involve breaching measures that should protect vulnerable people from injuries</a:t>
            </a:r>
          </a:p>
        </p:txBody>
      </p:sp>
      <p:sp>
        <p:nvSpPr>
          <p:cNvPr id="5" name="TextBox 4"/>
          <p:cNvSpPr txBox="1"/>
          <p:nvPr/>
        </p:nvSpPr>
        <p:spPr>
          <a:xfrm>
            <a:off x="6072187" y="500061"/>
            <a:ext cx="5967412" cy="769441"/>
          </a:xfrm>
          <a:prstGeom prst="rect">
            <a:avLst/>
          </a:prstGeom>
          <a:noFill/>
        </p:spPr>
        <p:txBody>
          <a:bodyPr wrap="square" rtlCol="0">
            <a:spAutoFit/>
          </a:bodyPr>
          <a:lstStyle/>
          <a:p>
            <a:r>
              <a:rPr lang="en-GB" sz="4400" b="1" dirty="0">
                <a:solidFill>
                  <a:srgbClr val="FFC000">
                    <a:lumMod val="75000"/>
                  </a:srgbClr>
                </a:solidFill>
                <a:latin typeface="Calibri Light" panose="020F0302020204030204"/>
                <a:ea typeface="+mj-ea"/>
                <a:cs typeface="+mj-cs"/>
              </a:rPr>
              <a:t>Organisational Accidents</a:t>
            </a:r>
            <a:endParaRPr lang="en-GB" b="1" dirty="0"/>
          </a:p>
        </p:txBody>
      </p:sp>
    </p:spTree>
    <p:extLst>
      <p:ext uri="{BB962C8B-B14F-4D97-AF65-F5344CB8AC3E}">
        <p14:creationId xmlns:p14="http://schemas.microsoft.com/office/powerpoint/2010/main" val="22757487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2"/>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effectLst>
            <a:outerShdw blurRad="50800" dist="50800" dir="5400000" algn="ctr" rotWithShape="0">
              <a:schemeClr val="bg1">
                <a:lumMod val="95000"/>
              </a:schemeClr>
            </a:outerShdw>
          </a:effectLst>
        </p:spPr>
        <p:txBody>
          <a:bodyPr>
            <a:noAutofit/>
          </a:bodyPr>
          <a:lstStyle/>
          <a:p>
            <a:pPr algn="ctr"/>
            <a:r>
              <a:rPr lang="en-GB" sz="11500" dirty="0">
                <a:effectLst>
                  <a:outerShdw blurRad="50800" dist="50800" dir="5400000" algn="ctr" rotWithShape="0">
                    <a:schemeClr val="accent4"/>
                  </a:outerShdw>
                </a:effectLst>
              </a:rPr>
              <a:t>Human Failure</a:t>
            </a:r>
          </a:p>
        </p:txBody>
      </p:sp>
      <p:sp>
        <p:nvSpPr>
          <p:cNvPr id="9" name="Cloud Callout 8"/>
          <p:cNvSpPr/>
          <p:nvPr/>
        </p:nvSpPr>
        <p:spPr>
          <a:xfrm>
            <a:off x="6970143" y="1690688"/>
            <a:ext cx="5221857" cy="2432649"/>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6000" b="1" dirty="0">
                <a:ln w="22225">
                  <a:solidFill>
                    <a:schemeClr val="accent2"/>
                  </a:solidFill>
                  <a:prstDash val="solid"/>
                </a:ln>
                <a:solidFill>
                  <a:schemeClr val="accent2">
                    <a:lumMod val="40000"/>
                    <a:lumOff val="60000"/>
                  </a:schemeClr>
                </a:solidFill>
              </a:rPr>
              <a:t>Violations</a:t>
            </a:r>
          </a:p>
        </p:txBody>
      </p:sp>
      <p:sp>
        <p:nvSpPr>
          <p:cNvPr id="10" name="Cloud Callout 9"/>
          <p:cNvSpPr/>
          <p:nvPr/>
        </p:nvSpPr>
        <p:spPr>
          <a:xfrm>
            <a:off x="458638" y="1966823"/>
            <a:ext cx="3854570" cy="2622430"/>
          </a:xfrm>
          <a:prstGeom prst="cloudCallout">
            <a:avLst>
              <a:gd name="adj1" fmla="val 45859"/>
              <a:gd name="adj2" fmla="val 6513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800" b="1" dirty="0">
                <a:ln w="10160">
                  <a:solidFill>
                    <a:schemeClr val="accent5"/>
                  </a:solidFill>
                  <a:prstDash val="solid"/>
                </a:ln>
                <a:solidFill>
                  <a:srgbClr val="FFFFFF"/>
                </a:solidFill>
                <a:effectLst>
                  <a:outerShdw blurRad="38100" dist="22860" dir="5400000" algn="tl" rotWithShape="0">
                    <a:srgbClr val="000000">
                      <a:alpha val="30000"/>
                    </a:srgbClr>
                  </a:outerShdw>
                </a:effectLst>
              </a:rPr>
              <a:t>Human Error</a:t>
            </a:r>
          </a:p>
        </p:txBody>
      </p:sp>
    </p:spTree>
    <p:extLst>
      <p:ext uri="{BB962C8B-B14F-4D97-AF65-F5344CB8AC3E}">
        <p14:creationId xmlns:p14="http://schemas.microsoft.com/office/powerpoint/2010/main" val="32801285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CB46EB3-D87C-4B50-BC8A-4D7DB5741953}"/>
              </a:ext>
            </a:extLst>
          </p:cNvPr>
          <p:cNvPicPr>
            <a:picLocks noChangeAspect="1"/>
          </p:cNvPicPr>
          <p:nvPr/>
        </p:nvPicPr>
        <p:blipFill rotWithShape="1">
          <a:blip r:embed="rId2"/>
          <a:srcRect l="675" b="15406"/>
          <a:stretch/>
        </p:blipFill>
        <p:spPr>
          <a:xfrm>
            <a:off x="0" y="318656"/>
            <a:ext cx="3713018" cy="1916582"/>
          </a:xfrm>
          <a:prstGeom prst="rect">
            <a:avLst/>
          </a:prstGeom>
        </p:spPr>
      </p:pic>
      <p:pic>
        <p:nvPicPr>
          <p:cNvPr id="3" name="Picture 2">
            <a:extLst>
              <a:ext uri="{FF2B5EF4-FFF2-40B4-BE49-F238E27FC236}">
                <a16:creationId xmlns:a16="http://schemas.microsoft.com/office/drawing/2014/main" id="{A1D749A1-1B4F-4C08-A76A-55331BC14472}"/>
              </a:ext>
            </a:extLst>
          </p:cNvPr>
          <p:cNvPicPr>
            <a:picLocks noChangeAspect="1"/>
          </p:cNvPicPr>
          <p:nvPr/>
        </p:nvPicPr>
        <p:blipFill rotWithShape="1">
          <a:blip r:embed="rId3"/>
          <a:srcRect r="1058" b="15406"/>
          <a:stretch/>
        </p:blipFill>
        <p:spPr>
          <a:xfrm>
            <a:off x="8140787" y="425472"/>
            <a:ext cx="3394507" cy="1916582"/>
          </a:xfrm>
          <a:prstGeom prst="rect">
            <a:avLst/>
          </a:prstGeom>
        </p:spPr>
      </p:pic>
      <p:sp>
        <p:nvSpPr>
          <p:cNvPr id="6" name="Content Placeholder 5"/>
          <p:cNvSpPr>
            <a:spLocks noGrp="1"/>
          </p:cNvSpPr>
          <p:nvPr>
            <p:ph sz="half" idx="2"/>
          </p:nvPr>
        </p:nvSpPr>
        <p:spPr>
          <a:xfrm>
            <a:off x="739773" y="2247764"/>
            <a:ext cx="5157787" cy="3684588"/>
          </a:xfrm>
        </p:spPr>
        <p:txBody>
          <a:bodyPr/>
          <a:lstStyle/>
          <a:p>
            <a:r>
              <a:rPr lang="en-GB" dirty="0"/>
              <a:t>The intention is to carry out task correctly </a:t>
            </a:r>
          </a:p>
          <a:p>
            <a:r>
              <a:rPr lang="en-GB" dirty="0"/>
              <a:t> Error comes from unintentional decision or action </a:t>
            </a:r>
          </a:p>
        </p:txBody>
      </p:sp>
      <p:sp>
        <p:nvSpPr>
          <p:cNvPr id="8" name="Content Placeholder 7"/>
          <p:cNvSpPr>
            <a:spLocks noGrp="1"/>
          </p:cNvSpPr>
          <p:nvPr>
            <p:ph sz="quarter" idx="4"/>
          </p:nvPr>
        </p:nvSpPr>
        <p:spPr>
          <a:xfrm>
            <a:off x="6477303" y="2247764"/>
            <a:ext cx="5419133" cy="3684588"/>
          </a:xfrm>
        </p:spPr>
        <p:txBody>
          <a:bodyPr/>
          <a:lstStyle/>
          <a:p>
            <a:r>
              <a:rPr lang="en-GB" dirty="0"/>
              <a:t>Intentional failures</a:t>
            </a:r>
          </a:p>
          <a:p>
            <a:r>
              <a:rPr lang="en-GB" dirty="0"/>
              <a:t>Choices made to ignore or override protocols and procedures etc. </a:t>
            </a:r>
          </a:p>
        </p:txBody>
      </p:sp>
      <p:pic>
        <p:nvPicPr>
          <p:cNvPr id="2" name="Picture 1">
            <a:extLst>
              <a:ext uri="{FF2B5EF4-FFF2-40B4-BE49-F238E27FC236}">
                <a16:creationId xmlns:a16="http://schemas.microsoft.com/office/drawing/2014/main" id="{0AE90772-8A5E-43F7-941B-479D4491AF93}"/>
              </a:ext>
            </a:extLst>
          </p:cNvPr>
          <p:cNvPicPr>
            <a:picLocks noChangeAspect="1"/>
          </p:cNvPicPr>
          <p:nvPr/>
        </p:nvPicPr>
        <p:blipFill>
          <a:blip r:embed="rId4"/>
          <a:stretch>
            <a:fillRect/>
          </a:stretch>
        </p:blipFill>
        <p:spPr>
          <a:xfrm>
            <a:off x="739774" y="4352925"/>
            <a:ext cx="10612437" cy="2186419"/>
          </a:xfrm>
          <a:prstGeom prst="rect">
            <a:avLst/>
          </a:prstGeom>
        </p:spPr>
      </p:pic>
      <p:sp>
        <p:nvSpPr>
          <p:cNvPr id="12" name="Rectangle 11">
            <a:extLst>
              <a:ext uri="{FF2B5EF4-FFF2-40B4-BE49-F238E27FC236}">
                <a16:creationId xmlns:a16="http://schemas.microsoft.com/office/drawing/2014/main" id="{9EB99A17-EFF2-4430-843E-09388DACCEA9}"/>
              </a:ext>
            </a:extLst>
          </p:cNvPr>
          <p:cNvSpPr/>
          <p:nvPr/>
        </p:nvSpPr>
        <p:spPr>
          <a:xfrm>
            <a:off x="3022222" y="230387"/>
            <a:ext cx="5634299" cy="1107996"/>
          </a:xfrm>
          <a:prstGeom prst="rect">
            <a:avLst/>
          </a:prstGeom>
          <a:noFill/>
        </p:spPr>
        <p:txBody>
          <a:bodyPr wrap="none" lIns="91440" tIns="45720" rIns="91440" bIns="45720">
            <a:spAutoFit/>
          </a:bodyPr>
          <a:lstStyle/>
          <a:p>
            <a:pPr algn="ctr"/>
            <a:r>
              <a:rPr lang="en-GB" sz="6600" b="1" cap="none" spc="0" dirty="0">
                <a:ln w="6600">
                  <a:solidFill>
                    <a:schemeClr val="accent2"/>
                  </a:solidFill>
                  <a:prstDash val="solid"/>
                </a:ln>
                <a:solidFill>
                  <a:srgbClr val="FFFFFF"/>
                </a:solidFill>
                <a:effectLst>
                  <a:outerShdw dist="38100" dir="2700000" algn="tl" rotWithShape="0">
                    <a:schemeClr val="accent2"/>
                  </a:outerShdw>
                </a:effectLst>
                <a:latin typeface="+mn-lt"/>
              </a:rPr>
              <a:t>Human Failures</a:t>
            </a:r>
            <a:endParaRPr lang="en-GB" sz="6600" b="1" cap="none" spc="0" dirty="0">
              <a:ln w="6600">
                <a:solidFill>
                  <a:schemeClr val="accent2"/>
                </a:solidFill>
                <a:prstDash val="solid"/>
              </a:ln>
              <a:solidFill>
                <a:srgbClr val="FFFFFF"/>
              </a:solidFill>
              <a:effectLst>
                <a:outerShdw dist="38100" dir="2700000" algn="tl" rotWithShape="0">
                  <a:schemeClr val="accent2"/>
                </a:outerShdw>
              </a:effectLst>
            </a:endParaRPr>
          </a:p>
        </p:txBody>
      </p:sp>
    </p:spTree>
    <p:extLst>
      <p:ext uri="{BB962C8B-B14F-4D97-AF65-F5344CB8AC3E}">
        <p14:creationId xmlns:p14="http://schemas.microsoft.com/office/powerpoint/2010/main" val="16621062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a:stretch>
            <a:fillRect/>
          </a:stretch>
        </p:blipFill>
        <p:spPr>
          <a:xfrm>
            <a:off x="9182217" y="2397125"/>
            <a:ext cx="3130313" cy="3350000"/>
          </a:xfrm>
          <a:prstGeom prst="rect">
            <a:avLst/>
          </a:prstGeom>
        </p:spPr>
      </p:pic>
      <p:pic>
        <p:nvPicPr>
          <p:cNvPr id="9" name="Picture 8"/>
          <p:cNvPicPr>
            <a:picLocks noChangeAspect="1"/>
          </p:cNvPicPr>
          <p:nvPr/>
        </p:nvPicPr>
        <p:blipFill>
          <a:blip r:embed="rId3"/>
          <a:stretch>
            <a:fillRect/>
          </a:stretch>
        </p:blipFill>
        <p:spPr>
          <a:xfrm>
            <a:off x="-95931" y="1682750"/>
            <a:ext cx="2996157" cy="3287467"/>
          </a:xfrm>
          <a:prstGeom prst="rect">
            <a:avLst/>
          </a:prstGeom>
        </p:spPr>
      </p:pic>
      <p:graphicFrame>
        <p:nvGraphicFramePr>
          <p:cNvPr id="4" name="Diagram 3"/>
          <p:cNvGraphicFramePr/>
          <p:nvPr>
            <p:extLst>
              <p:ext uri="{D42A27DB-BD31-4B8C-83A1-F6EECF244321}">
                <p14:modId xmlns:p14="http://schemas.microsoft.com/office/powerpoint/2010/main" val="3301166801"/>
              </p:ext>
            </p:extLst>
          </p:nvPr>
        </p:nvGraphicFramePr>
        <p:xfrm>
          <a:off x="1244599" y="1836737"/>
          <a:ext cx="9502775" cy="473233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 name="Title 1"/>
          <p:cNvSpPr>
            <a:spLocks noGrp="1"/>
          </p:cNvSpPr>
          <p:nvPr>
            <p:ph type="title"/>
          </p:nvPr>
        </p:nvSpPr>
        <p:spPr>
          <a:xfrm>
            <a:off x="688179" y="357187"/>
            <a:ext cx="10615613" cy="1325563"/>
          </a:xfrm>
        </p:spPr>
        <p:txBody>
          <a:bodyPr>
            <a:normAutofit/>
          </a:bodyPr>
          <a:lstStyle/>
          <a:p>
            <a:pPr algn="ctr"/>
            <a:r>
              <a:rPr lang="en-GB" b="1" dirty="0">
                <a:solidFill>
                  <a:schemeClr val="accent1">
                    <a:lumMod val="50000"/>
                  </a:schemeClr>
                </a:solidFill>
                <a:latin typeface="+mn-lt"/>
              </a:rPr>
              <a:t>Human Failure</a:t>
            </a:r>
            <a:br>
              <a:rPr lang="en-GB" b="1" dirty="0">
                <a:solidFill>
                  <a:schemeClr val="accent1">
                    <a:lumMod val="50000"/>
                  </a:schemeClr>
                </a:solidFill>
                <a:latin typeface="+mn-lt"/>
              </a:rPr>
            </a:br>
            <a:endParaRPr lang="en-GB" dirty="0"/>
          </a:p>
        </p:txBody>
      </p:sp>
    </p:spTree>
    <p:extLst>
      <p:ext uri="{BB962C8B-B14F-4D97-AF65-F5344CB8AC3E}">
        <p14:creationId xmlns:p14="http://schemas.microsoft.com/office/powerpoint/2010/main" val="4535361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5400" b="1" dirty="0">
                <a:solidFill>
                  <a:schemeClr val="accent1">
                    <a:lumMod val="50000"/>
                  </a:schemeClr>
                </a:solidFill>
              </a:rPr>
              <a:t>Human Failure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88739973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593594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1">
                    <a:lumMod val="50000"/>
                  </a:schemeClr>
                </a:solidFill>
              </a:rPr>
              <a:t>Human Failure: video </a:t>
            </a:r>
          </a:p>
        </p:txBody>
      </p:sp>
      <p:graphicFrame>
        <p:nvGraphicFramePr>
          <p:cNvPr id="8" name="Content Placeholder 2">
            <a:extLst>
              <a:ext uri="{FF2B5EF4-FFF2-40B4-BE49-F238E27FC236}">
                <a16:creationId xmlns:a16="http://schemas.microsoft.com/office/drawing/2014/main" id="{C90BA24D-38CE-476E-B455-B1107AD9A407}"/>
              </a:ext>
            </a:extLst>
          </p:cNvPr>
          <p:cNvGraphicFramePr>
            <a:graphicFrameLocks noGrp="1"/>
          </p:cNvGraphicFramePr>
          <p:nvPr>
            <p:ph idx="1"/>
          </p:nvPr>
        </p:nvGraphicFramePr>
        <p:xfrm>
          <a:off x="838200" y="1421970"/>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Action Button: Movie 3">
            <a:hlinkClick r:id="rId7" highlightClick="1"/>
          </p:cNvPr>
          <p:cNvSpPr/>
          <p:nvPr/>
        </p:nvSpPr>
        <p:spPr>
          <a:xfrm>
            <a:off x="926505" y="5891049"/>
            <a:ext cx="1603948" cy="794478"/>
          </a:xfrm>
          <a:prstGeom prst="actionButtonMovie">
            <a:avLst/>
          </a:prstGeom>
        </p:spPr>
        <p:style>
          <a:lnRef idx="3">
            <a:schemeClr val="lt1"/>
          </a:lnRef>
          <a:fillRef idx="1">
            <a:schemeClr val="accent1"/>
          </a:fillRef>
          <a:effectRef idx="1">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4925879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9490" y="453260"/>
            <a:ext cx="10515600" cy="1325563"/>
          </a:xfrm>
        </p:spPr>
        <p:txBody>
          <a:bodyPr/>
          <a:lstStyle/>
          <a:p>
            <a:r>
              <a:rPr lang="en-GB" b="1" dirty="0">
                <a:solidFill>
                  <a:schemeClr val="accent1">
                    <a:lumMod val="50000"/>
                  </a:schemeClr>
                </a:solidFill>
                <a:latin typeface="+mn-lt"/>
              </a:rPr>
              <a:t>Human failure: </a:t>
            </a:r>
            <a:r>
              <a:rPr lang="en-US" b="1" dirty="0">
                <a:solidFill>
                  <a:schemeClr val="accent1">
                    <a:lumMod val="50000"/>
                  </a:schemeClr>
                </a:solidFill>
                <a:latin typeface="+mn-lt"/>
              </a:rPr>
              <a:t>Human Error</a:t>
            </a:r>
            <a:br>
              <a:rPr lang="en-US" b="1" dirty="0">
                <a:solidFill>
                  <a:schemeClr val="accent1">
                    <a:lumMod val="50000"/>
                  </a:schemeClr>
                </a:solidFill>
                <a:latin typeface="+mn-lt"/>
              </a:rPr>
            </a:br>
            <a:endParaRPr lang="en-GB" b="1" dirty="0">
              <a:solidFill>
                <a:schemeClr val="accent1">
                  <a:lumMod val="50000"/>
                </a:schemeClr>
              </a:solidFill>
              <a:latin typeface="+mn-lt"/>
            </a:endParaRPr>
          </a:p>
        </p:txBody>
      </p:sp>
      <p:sp>
        <p:nvSpPr>
          <p:cNvPr id="3" name="Content Placeholder 2"/>
          <p:cNvSpPr>
            <a:spLocks noGrp="1"/>
          </p:cNvSpPr>
          <p:nvPr>
            <p:ph idx="1"/>
          </p:nvPr>
        </p:nvSpPr>
        <p:spPr>
          <a:xfrm>
            <a:off x="319490" y="2321384"/>
            <a:ext cx="11688895" cy="4351338"/>
          </a:xfrm>
        </p:spPr>
        <p:txBody>
          <a:bodyPr>
            <a:normAutofit/>
          </a:bodyPr>
          <a:lstStyle/>
          <a:p>
            <a:pPr marL="0" indent="0">
              <a:buNone/>
            </a:pPr>
            <a:r>
              <a:rPr lang="en-US" b="1" dirty="0">
                <a:solidFill>
                  <a:schemeClr val="accent1">
                    <a:lumMod val="50000"/>
                  </a:schemeClr>
                </a:solidFill>
              </a:rPr>
              <a:t>Give an example from your OAE experiences for each category of human error:</a:t>
            </a:r>
          </a:p>
          <a:p>
            <a:pPr marL="0" indent="0">
              <a:buNone/>
            </a:pPr>
            <a:endParaRPr lang="en-US" dirty="0">
              <a:solidFill>
                <a:schemeClr val="accent1">
                  <a:lumMod val="50000"/>
                </a:schemeClr>
              </a:solidFill>
            </a:endParaRPr>
          </a:p>
          <a:p>
            <a:r>
              <a:rPr lang="en-US" dirty="0">
                <a:solidFill>
                  <a:schemeClr val="accent1">
                    <a:lumMod val="50000"/>
                  </a:schemeClr>
                </a:solidFill>
              </a:rPr>
              <a:t>Action Error: </a:t>
            </a:r>
            <a:r>
              <a:rPr lang="en-GB" dirty="0">
                <a:solidFill>
                  <a:schemeClr val="accent1">
                    <a:lumMod val="50000"/>
                  </a:schemeClr>
                </a:solidFill>
              </a:rPr>
              <a:t>action based slips </a:t>
            </a:r>
          </a:p>
          <a:p>
            <a:r>
              <a:rPr lang="en-US" dirty="0">
                <a:solidFill>
                  <a:schemeClr val="accent1">
                    <a:lumMod val="50000"/>
                  </a:schemeClr>
                </a:solidFill>
              </a:rPr>
              <a:t>Action Error: </a:t>
            </a:r>
            <a:r>
              <a:rPr lang="en-GB" dirty="0">
                <a:solidFill>
                  <a:schemeClr val="accent1">
                    <a:lumMod val="50000"/>
                  </a:schemeClr>
                </a:solidFill>
              </a:rPr>
              <a:t>memory based lapses</a:t>
            </a:r>
          </a:p>
          <a:p>
            <a:pPr marL="0" indent="0">
              <a:buNone/>
            </a:pPr>
            <a:endParaRPr lang="en-GB" dirty="0">
              <a:solidFill>
                <a:schemeClr val="accent1">
                  <a:lumMod val="50000"/>
                </a:schemeClr>
              </a:solidFill>
            </a:endParaRPr>
          </a:p>
          <a:p>
            <a:r>
              <a:rPr lang="en-US" dirty="0">
                <a:solidFill>
                  <a:schemeClr val="accent1">
                    <a:lumMod val="50000"/>
                  </a:schemeClr>
                </a:solidFill>
              </a:rPr>
              <a:t>Thinking Error</a:t>
            </a:r>
            <a:r>
              <a:rPr lang="en-GB" dirty="0">
                <a:solidFill>
                  <a:schemeClr val="accent1">
                    <a:lumMod val="50000"/>
                  </a:schemeClr>
                </a:solidFill>
              </a:rPr>
              <a:t>: rule based mistake</a:t>
            </a:r>
          </a:p>
          <a:p>
            <a:r>
              <a:rPr lang="en-US" dirty="0">
                <a:solidFill>
                  <a:schemeClr val="accent1">
                    <a:lumMod val="50000"/>
                  </a:schemeClr>
                </a:solidFill>
              </a:rPr>
              <a:t>Thinking Error</a:t>
            </a:r>
            <a:r>
              <a:rPr lang="en-GB" dirty="0">
                <a:solidFill>
                  <a:schemeClr val="accent1">
                    <a:lumMod val="50000"/>
                  </a:schemeClr>
                </a:solidFill>
              </a:rPr>
              <a:t>: knowledge based mistake</a:t>
            </a:r>
          </a:p>
        </p:txBody>
      </p:sp>
      <p:pic>
        <p:nvPicPr>
          <p:cNvPr id="4" name="Picture 3"/>
          <p:cNvPicPr>
            <a:picLocks noChangeAspect="1"/>
          </p:cNvPicPr>
          <p:nvPr/>
        </p:nvPicPr>
        <p:blipFill>
          <a:blip r:embed="rId2"/>
          <a:stretch>
            <a:fillRect/>
          </a:stretch>
        </p:blipFill>
        <p:spPr>
          <a:xfrm>
            <a:off x="8409713" y="3868939"/>
            <a:ext cx="3034204" cy="2278473"/>
          </a:xfrm>
          <a:prstGeom prst="rect">
            <a:avLst/>
          </a:prstGeom>
        </p:spPr>
      </p:pic>
    </p:spTree>
    <p:extLst>
      <p:ext uri="{BB962C8B-B14F-4D97-AF65-F5344CB8AC3E}">
        <p14:creationId xmlns:p14="http://schemas.microsoft.com/office/powerpoint/2010/main" val="25596688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965430" y="629268"/>
            <a:ext cx="6586491" cy="1286160"/>
          </a:xfrm>
        </p:spPr>
        <p:txBody>
          <a:bodyPr anchor="b">
            <a:normAutofit/>
          </a:bodyPr>
          <a:lstStyle/>
          <a:p>
            <a:r>
              <a:rPr lang="en-GB" b="1">
                <a:latin typeface="+mn-lt"/>
              </a:rPr>
              <a:t>Human Failure: Violations</a:t>
            </a:r>
          </a:p>
        </p:txBody>
      </p:sp>
      <p:sp>
        <p:nvSpPr>
          <p:cNvPr id="5" name="Content Placeholder 4"/>
          <p:cNvSpPr>
            <a:spLocks noGrp="1"/>
          </p:cNvSpPr>
          <p:nvPr>
            <p:ph idx="1"/>
          </p:nvPr>
        </p:nvSpPr>
        <p:spPr>
          <a:xfrm>
            <a:off x="4965431" y="2438400"/>
            <a:ext cx="6586489" cy="3785419"/>
          </a:xfrm>
        </p:spPr>
        <p:txBody>
          <a:bodyPr>
            <a:normAutofit/>
          </a:bodyPr>
          <a:lstStyle/>
          <a:p>
            <a:pPr marL="0" indent="0">
              <a:buNone/>
            </a:pPr>
            <a:r>
              <a:rPr lang="en-US" sz="2000" b="1"/>
              <a:t>Give an example from your OAE experiences for each category of violations:</a:t>
            </a:r>
          </a:p>
          <a:p>
            <a:r>
              <a:rPr lang="en-US" sz="2000"/>
              <a:t>Routine violations</a:t>
            </a:r>
          </a:p>
          <a:p>
            <a:r>
              <a:rPr lang="en-US" sz="2000"/>
              <a:t>Situational violations</a:t>
            </a:r>
          </a:p>
          <a:p>
            <a:r>
              <a:rPr lang="en-US" sz="2000"/>
              <a:t>Exceptional violations</a:t>
            </a:r>
          </a:p>
          <a:p>
            <a:endParaRPr lang="en-GB" sz="2000"/>
          </a:p>
        </p:txBody>
      </p:sp>
      <p:pic>
        <p:nvPicPr>
          <p:cNvPr id="7" name="Picture 6" descr="Light bulb on yellow background with sketched light beams and cord">
            <a:extLst>
              <a:ext uri="{FF2B5EF4-FFF2-40B4-BE49-F238E27FC236}">
                <a16:creationId xmlns:a16="http://schemas.microsoft.com/office/drawing/2014/main" id="{442E4A59-D050-47B5-9021-B9BDF864740A}"/>
              </a:ext>
            </a:extLst>
          </p:cNvPr>
          <p:cNvPicPr>
            <a:picLocks noChangeAspect="1"/>
          </p:cNvPicPr>
          <p:nvPr/>
        </p:nvPicPr>
        <p:blipFill rotWithShape="1">
          <a:blip r:embed="rId2"/>
          <a:srcRect l="51344" r="7086"/>
          <a:stretch/>
        </p:blipFill>
        <p:spPr>
          <a:xfrm>
            <a:off x="20" y="10"/>
            <a:ext cx="4635571" cy="6857990"/>
          </a:xfrm>
          <a:prstGeom prst="rect">
            <a:avLst/>
          </a:prstGeom>
          <a:effectLst/>
        </p:spPr>
      </p:pic>
      <p:cxnSp>
        <p:nvCxnSpPr>
          <p:cNvPr id="11" name="Straight Connector 10">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F5E835"/>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979578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0" y="-1643063"/>
            <a:ext cx="12192000" cy="10144125"/>
          </a:xfrm>
          <a:prstGeom prst="rect">
            <a:avLst/>
          </a:prstGeom>
        </p:spPr>
      </p:pic>
      <p:sp>
        <p:nvSpPr>
          <p:cNvPr id="2" name="Title 1"/>
          <p:cNvSpPr>
            <a:spLocks noGrp="1"/>
          </p:cNvSpPr>
          <p:nvPr>
            <p:ph type="ctrTitle"/>
          </p:nvPr>
        </p:nvSpPr>
        <p:spPr/>
        <p:txBody>
          <a:bodyPr/>
          <a:lstStyle/>
          <a:p>
            <a:r>
              <a:rPr lang="en-GB" dirty="0">
                <a:latin typeface="Arial Black" panose="020B0A04020102020204" pitchFamily="34" charset="0"/>
              </a:rPr>
              <a:t>The Swiss Cheese Model</a:t>
            </a:r>
          </a:p>
        </p:txBody>
      </p:sp>
      <p:sp>
        <p:nvSpPr>
          <p:cNvPr id="3" name="Subtitle 2"/>
          <p:cNvSpPr>
            <a:spLocks noGrp="1"/>
          </p:cNvSpPr>
          <p:nvPr>
            <p:ph type="subTitle" idx="1"/>
          </p:nvPr>
        </p:nvSpPr>
        <p:spPr/>
        <p:txBody>
          <a:bodyPr>
            <a:normAutofit/>
          </a:bodyPr>
          <a:lstStyle/>
          <a:p>
            <a:r>
              <a:rPr lang="en-GB" sz="3200" dirty="0"/>
              <a:t>A systems thinking approach to accident analysis</a:t>
            </a:r>
          </a:p>
        </p:txBody>
      </p:sp>
    </p:spTree>
    <p:extLst>
      <p:ext uri="{BB962C8B-B14F-4D97-AF65-F5344CB8AC3E}">
        <p14:creationId xmlns:p14="http://schemas.microsoft.com/office/powerpoint/2010/main" val="31011679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ominoes falling in a row">
            <a:extLst>
              <a:ext uri="{FF2B5EF4-FFF2-40B4-BE49-F238E27FC236}">
                <a16:creationId xmlns:a16="http://schemas.microsoft.com/office/drawing/2014/main" id="{A38299E1-3019-4CE0-8C45-97FC0D6D2F5B}"/>
              </a:ext>
            </a:extLst>
          </p:cNvPr>
          <p:cNvPicPr>
            <a:picLocks noChangeAspect="1"/>
          </p:cNvPicPr>
          <p:nvPr/>
        </p:nvPicPr>
        <p:blipFill rotWithShape="1">
          <a:blip r:embed="rId2" cstate="print">
            <a:alphaModFix amt="35000"/>
            <a:extLst>
              <a:ext uri="{28A0092B-C50C-407E-A947-70E740481C1C}">
                <a14:useLocalDpi xmlns:a14="http://schemas.microsoft.com/office/drawing/2010/main" val="0"/>
              </a:ext>
            </a:extLst>
          </a:blip>
          <a:srcRect t="19364" b="5636"/>
          <a:stretch/>
        </p:blipFill>
        <p:spPr>
          <a:xfrm>
            <a:off x="0" y="1"/>
            <a:ext cx="12191980" cy="6857999"/>
          </a:xfrm>
          <a:prstGeom prst="rect">
            <a:avLst/>
          </a:prstGeom>
        </p:spPr>
      </p:pic>
      <p:sp>
        <p:nvSpPr>
          <p:cNvPr id="2" name="Title 1"/>
          <p:cNvSpPr>
            <a:spLocks noGrp="1"/>
          </p:cNvSpPr>
          <p:nvPr>
            <p:ph type="title"/>
          </p:nvPr>
        </p:nvSpPr>
        <p:spPr>
          <a:xfrm>
            <a:off x="513841" y="182880"/>
            <a:ext cx="3461546" cy="4726276"/>
          </a:xfrm>
        </p:spPr>
        <p:txBody>
          <a:bodyPr vert="horz" lIns="91440" tIns="45720" rIns="91440" bIns="45720" rtlCol="0" anchor="ctr">
            <a:normAutofit/>
          </a:bodyPr>
          <a:lstStyle/>
          <a:p>
            <a:pPr algn="r"/>
            <a:r>
              <a:rPr lang="en-US" sz="4000" dirty="0">
                <a:solidFill>
                  <a:srgbClr val="FFFFFF"/>
                </a:solidFill>
              </a:rPr>
              <a:t>Introduction to Reason’s (1997) Swiss Cheese Model (SCM) </a:t>
            </a:r>
          </a:p>
        </p:txBody>
      </p:sp>
      <p:cxnSp>
        <p:nvCxnSpPr>
          <p:cNvPr id="19" name="Straight Connector 18">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Text Placeholder 2"/>
          <p:cNvSpPr>
            <a:spLocks noGrp="1"/>
          </p:cNvSpPr>
          <p:nvPr>
            <p:ph type="body" sz="half" idx="1"/>
          </p:nvPr>
        </p:nvSpPr>
        <p:spPr>
          <a:xfrm>
            <a:off x="4817516" y="182880"/>
            <a:ext cx="7326212" cy="5220393"/>
          </a:xfrm>
        </p:spPr>
        <p:txBody>
          <a:bodyPr vert="horz" lIns="91440" tIns="45720" rIns="91440" bIns="45720" rtlCol="0" anchor="ctr">
            <a:normAutofit/>
          </a:bodyPr>
          <a:lstStyle/>
          <a:p>
            <a:pPr marL="0" indent="0" fontAlgn="base">
              <a:spcAft>
                <a:spcPts val="2325"/>
              </a:spcAft>
              <a:buNone/>
            </a:pPr>
            <a:r>
              <a:rPr lang="en-GB" sz="1400" dirty="0">
                <a:solidFill>
                  <a:srgbClr val="FFFFFF"/>
                </a:solidFill>
                <a:effectLst/>
              </a:rPr>
              <a:t>In the Swiss Cheese model, an organisation’s defences or </a:t>
            </a:r>
            <a:r>
              <a:rPr lang="en-GB" sz="1400" b="1" dirty="0">
                <a:solidFill>
                  <a:srgbClr val="FFFFFF"/>
                </a:solidFill>
                <a:effectLst/>
              </a:rPr>
              <a:t>control measures</a:t>
            </a:r>
            <a:r>
              <a:rPr lang="en-GB" sz="1400" dirty="0">
                <a:solidFill>
                  <a:srgbClr val="FFFFFF"/>
                </a:solidFill>
                <a:effectLst/>
              </a:rPr>
              <a:t> against failure are depicted as a series of barriers, represented as slices of Swiss cheese. </a:t>
            </a:r>
          </a:p>
          <a:p>
            <a:pPr marL="0" indent="0" fontAlgn="base">
              <a:spcAft>
                <a:spcPts val="2325"/>
              </a:spcAft>
              <a:buNone/>
            </a:pPr>
            <a:r>
              <a:rPr lang="en-GB" sz="1400" dirty="0">
                <a:solidFill>
                  <a:srgbClr val="FFFFFF"/>
                </a:solidFill>
              </a:rPr>
              <a:t>Barriers can be physical (e.g., equipment) or behavioural (e.g., quality of supervision)</a:t>
            </a:r>
            <a:endParaRPr lang="en-GB" sz="1400" dirty="0">
              <a:solidFill>
                <a:srgbClr val="FFFFFF"/>
              </a:solidFill>
              <a:effectLst/>
            </a:endParaRPr>
          </a:p>
          <a:p>
            <a:pPr marL="0" indent="0" fontAlgn="base">
              <a:spcAft>
                <a:spcPts val="2325"/>
              </a:spcAft>
              <a:buNone/>
            </a:pPr>
            <a:r>
              <a:rPr lang="en-GB" sz="1400" dirty="0">
                <a:solidFill>
                  <a:srgbClr val="FFFFFF"/>
                </a:solidFill>
                <a:effectLst/>
              </a:rPr>
              <a:t>The holes in the cheese slices represent weaknesses in individual parts of the </a:t>
            </a:r>
            <a:r>
              <a:rPr lang="en-GB" sz="1400" b="1" dirty="0">
                <a:solidFill>
                  <a:srgbClr val="FFFFFF"/>
                </a:solidFill>
                <a:effectLst/>
              </a:rPr>
              <a:t>system</a:t>
            </a:r>
            <a:r>
              <a:rPr lang="en-GB" sz="1400" dirty="0">
                <a:solidFill>
                  <a:srgbClr val="FFFFFF"/>
                </a:solidFill>
                <a:effectLst/>
              </a:rPr>
              <a:t>.  </a:t>
            </a:r>
          </a:p>
          <a:p>
            <a:pPr marL="0" indent="0" fontAlgn="base">
              <a:spcAft>
                <a:spcPts val="2325"/>
              </a:spcAft>
              <a:buNone/>
            </a:pPr>
            <a:r>
              <a:rPr lang="en-GB" sz="1400" dirty="0">
                <a:solidFill>
                  <a:srgbClr val="FFFFFF"/>
                </a:solidFill>
                <a:effectLst/>
              </a:rPr>
              <a:t>These holes or gaps in the system, are considered </a:t>
            </a:r>
            <a:r>
              <a:rPr lang="en-GB" sz="1400" b="1" dirty="0">
                <a:solidFill>
                  <a:srgbClr val="FFFFFF"/>
                </a:solidFill>
                <a:effectLst/>
              </a:rPr>
              <a:t>dynamic</a:t>
            </a:r>
            <a:r>
              <a:rPr lang="en-GB" sz="1400" dirty="0">
                <a:solidFill>
                  <a:srgbClr val="FFFFFF"/>
                </a:solidFill>
                <a:effectLst/>
              </a:rPr>
              <a:t>; they are continually changing in size and position.</a:t>
            </a:r>
            <a:r>
              <a:rPr lang="en-GB" sz="1400" dirty="0">
                <a:solidFill>
                  <a:srgbClr val="FFFFFF"/>
                </a:solidFill>
              </a:rPr>
              <a:t> If the holes from several layers happen to align, or a layer is removed or compromised, the system becomes permeable and the chances of a critical incident increase</a:t>
            </a:r>
          </a:p>
          <a:p>
            <a:pPr marL="0" indent="0" fontAlgn="base">
              <a:spcAft>
                <a:spcPts val="2325"/>
              </a:spcAft>
              <a:buNone/>
            </a:pPr>
            <a:r>
              <a:rPr lang="en-GB" sz="1400" dirty="0">
                <a:solidFill>
                  <a:srgbClr val="FFFFFF"/>
                </a:solidFill>
              </a:rPr>
              <a:t>Ideally each layer would be perfect, with no holes or weaknesses but in reality no layer is perfect, so the fewer holes and the more layers of safety the better</a:t>
            </a:r>
            <a:endParaRPr lang="en-GB" sz="1400" dirty="0">
              <a:solidFill>
                <a:srgbClr val="FFFFFF"/>
              </a:solidFill>
              <a:effectLst/>
            </a:endParaRPr>
          </a:p>
          <a:p>
            <a:pPr marL="0" indent="0" fontAlgn="base">
              <a:spcAft>
                <a:spcPts val="2325"/>
              </a:spcAft>
              <a:buNone/>
            </a:pPr>
            <a:r>
              <a:rPr lang="en-GB" sz="1400" dirty="0">
                <a:solidFill>
                  <a:srgbClr val="FFFFFF"/>
                </a:solidFill>
                <a:effectLst/>
              </a:rPr>
              <a:t>Reason’s model suggests </a:t>
            </a:r>
            <a:r>
              <a:rPr lang="en-GB" sz="1400" b="1" dirty="0">
                <a:solidFill>
                  <a:srgbClr val="FFFFFF"/>
                </a:solidFill>
                <a:effectLst/>
              </a:rPr>
              <a:t>multiple contributors</a:t>
            </a:r>
            <a:r>
              <a:rPr lang="en-GB" sz="1400" dirty="0">
                <a:solidFill>
                  <a:srgbClr val="FFFFFF"/>
                </a:solidFill>
                <a:effectLst/>
              </a:rPr>
              <a:t> (the holes in cheese slices) must be aligned for adverse events to occur.</a:t>
            </a:r>
            <a:r>
              <a:rPr lang="en-GB" sz="1400" dirty="0">
                <a:solidFill>
                  <a:srgbClr val="FFFFFF"/>
                </a:solidFill>
              </a:rPr>
              <a:t> Accidents are usually the end point of a series of events in which the situation becomes increasingly unsafe. </a:t>
            </a:r>
          </a:p>
        </p:txBody>
      </p:sp>
      <p:sp>
        <p:nvSpPr>
          <p:cNvPr id="11" name="TextBox 10">
            <a:extLst>
              <a:ext uri="{FF2B5EF4-FFF2-40B4-BE49-F238E27FC236}">
                <a16:creationId xmlns:a16="http://schemas.microsoft.com/office/drawing/2014/main" id="{F28B448A-71C1-460B-87B1-8B275F5BF8F4}"/>
              </a:ext>
            </a:extLst>
          </p:cNvPr>
          <p:cNvSpPr txBox="1"/>
          <p:nvPr/>
        </p:nvSpPr>
        <p:spPr>
          <a:xfrm>
            <a:off x="447725" y="5513108"/>
            <a:ext cx="11696003" cy="923330"/>
          </a:xfrm>
          <a:prstGeom prst="rect">
            <a:avLst/>
          </a:prstGeom>
          <a:noFill/>
        </p:spPr>
        <p:txBody>
          <a:bodyPr wrap="square">
            <a:spAutoFit/>
          </a:bodyPr>
          <a:lstStyle/>
          <a:p>
            <a:r>
              <a:rPr lang="en-GB" dirty="0"/>
              <a:t>By looking beyond the immediate cause, back from the time the accident occurred and outwards, to the wider context, accident investigators can often identify weaknesses at the organisational level from which useful lessons can be learned. Reason illustrates how events can unfold in the form of an accident trajectory</a:t>
            </a:r>
          </a:p>
        </p:txBody>
      </p:sp>
    </p:spTree>
    <p:extLst>
      <p:ext uri="{BB962C8B-B14F-4D97-AF65-F5344CB8AC3E}">
        <p14:creationId xmlns:p14="http://schemas.microsoft.com/office/powerpoint/2010/main" val="1996106712"/>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8000" b="-18000"/>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796854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28587" y="257175"/>
            <a:ext cx="11844337" cy="6399416"/>
          </a:xfrm>
        </p:spPr>
      </p:pic>
    </p:spTree>
    <p:extLst>
      <p:ext uri="{BB962C8B-B14F-4D97-AF65-F5344CB8AC3E}">
        <p14:creationId xmlns:p14="http://schemas.microsoft.com/office/powerpoint/2010/main" val="300874147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1000" y="0"/>
            <a:ext cx="11430000" cy="6858000"/>
          </a:xfrm>
          <a:prstGeom prst="rect">
            <a:avLst/>
          </a:prstGeom>
        </p:spPr>
      </p:pic>
    </p:spTree>
    <p:extLst>
      <p:ext uri="{BB962C8B-B14F-4D97-AF65-F5344CB8AC3E}">
        <p14:creationId xmlns:p14="http://schemas.microsoft.com/office/powerpoint/2010/main" val="370839369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4" name="Rectangle 114"/>
          <p:cNvSpPr>
            <a:spLocks noChangeArrowheads="1"/>
          </p:cNvSpPr>
          <p:nvPr/>
        </p:nvSpPr>
        <p:spPr bwMode="auto">
          <a:xfrm>
            <a:off x="434973" y="513160"/>
            <a:ext cx="7608889" cy="12009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2075" tIns="46038" rIns="92075" bIns="46038">
            <a:spAutoFit/>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fontAlgn="base">
              <a:spcBef>
                <a:spcPct val="0"/>
              </a:spcBef>
              <a:spcAft>
                <a:spcPct val="0"/>
              </a:spcAft>
            </a:pPr>
            <a:r>
              <a:rPr lang="en-GB" altLang="en-US" sz="2400" dirty="0">
                <a:solidFill>
                  <a:srgbClr val="5C661E"/>
                </a:solidFill>
                <a:latin typeface="Tahoma" panose="020B0604030504040204" pitchFamily="34" charset="0"/>
              </a:rPr>
              <a:t>Some cheese holes are due to </a:t>
            </a:r>
            <a:r>
              <a:rPr lang="en-GB" altLang="en-US" sz="2400" b="1" dirty="0">
                <a:solidFill>
                  <a:srgbClr val="5C661E"/>
                </a:solidFill>
                <a:latin typeface="Tahoma" panose="020B0604030504040204" pitchFamily="34" charset="0"/>
              </a:rPr>
              <a:t>active failures</a:t>
            </a:r>
            <a:r>
              <a:rPr lang="en-GB" altLang="en-US" sz="2400" dirty="0">
                <a:solidFill>
                  <a:srgbClr val="5C661E"/>
                </a:solidFill>
                <a:latin typeface="Tahoma" panose="020B0604030504040204" pitchFamily="34" charset="0"/>
              </a:rPr>
              <a:t>, e.g.,:</a:t>
            </a:r>
          </a:p>
          <a:p>
            <a:pPr fontAlgn="base">
              <a:spcBef>
                <a:spcPct val="0"/>
              </a:spcBef>
              <a:spcAft>
                <a:spcPct val="0"/>
              </a:spcAft>
            </a:pPr>
            <a:r>
              <a:rPr lang="en-GB" altLang="en-US" sz="2400" dirty="0">
                <a:solidFill>
                  <a:srgbClr val="5C661E"/>
                </a:solidFill>
                <a:latin typeface="Tahoma" panose="020B0604030504040204" pitchFamily="34" charset="0"/>
              </a:rPr>
              <a:t>Errors and violations at the “sharp end”</a:t>
            </a:r>
          </a:p>
          <a:p>
            <a:pPr fontAlgn="base">
              <a:spcBef>
                <a:spcPct val="0"/>
              </a:spcBef>
              <a:spcAft>
                <a:spcPct val="0"/>
              </a:spcAft>
            </a:pPr>
            <a:r>
              <a:rPr lang="en-GB" altLang="en-US" sz="2400" dirty="0">
                <a:solidFill>
                  <a:srgbClr val="5C661E"/>
                </a:solidFill>
                <a:latin typeface="Tahoma" panose="020B0604030504040204" pitchFamily="34" charset="0"/>
              </a:rPr>
              <a:t>These errors have a direct impact on the whole system</a:t>
            </a:r>
          </a:p>
        </p:txBody>
      </p:sp>
      <p:sp>
        <p:nvSpPr>
          <p:cNvPr id="11379" name="Rectangle 115"/>
          <p:cNvSpPr>
            <a:spLocks noChangeArrowheads="1"/>
          </p:cNvSpPr>
          <p:nvPr/>
        </p:nvSpPr>
        <p:spPr bwMode="auto">
          <a:xfrm>
            <a:off x="3481389" y="5564189"/>
            <a:ext cx="8477249" cy="831639"/>
          </a:xfrm>
          <a:prstGeom prst="rect">
            <a:avLst/>
          </a:prstGeom>
          <a:noFill/>
          <a:ln w="9525">
            <a:noFill/>
            <a:miter lim="800000"/>
            <a:headEnd/>
            <a:tailEnd/>
          </a:ln>
          <a:effectLst/>
        </p:spPr>
        <p:txBody>
          <a:bodyPr wrap="square" lIns="92075" tIns="46038" rIns="92075" bIns="46038">
            <a:spAutoFit/>
          </a:bodyPr>
          <a:lstStyle/>
          <a:p>
            <a:pPr algn="r" eaLnBrk="0" fontAlgn="base" hangingPunct="0">
              <a:spcBef>
                <a:spcPct val="0"/>
              </a:spcBef>
              <a:spcAft>
                <a:spcPct val="0"/>
              </a:spcAft>
              <a:defRPr/>
            </a:pPr>
            <a:r>
              <a:rPr lang="en-GB" sz="2400" dirty="0">
                <a:solidFill>
                  <a:schemeClr val="accent2">
                    <a:lumMod val="50000"/>
                  </a:schemeClr>
                </a:solidFill>
                <a:latin typeface="Tahoma" pitchFamily="34" charset="0"/>
                <a:ea typeface="ＭＳ Ｐゴシック" panose="020B0600070205080204" pitchFamily="34" charset="-128"/>
                <a:cs typeface="Arial" charset="0"/>
              </a:rPr>
              <a:t>Other holes due to </a:t>
            </a:r>
            <a:r>
              <a:rPr lang="en-GB" sz="2400" b="1" dirty="0">
                <a:solidFill>
                  <a:schemeClr val="accent2">
                    <a:lumMod val="50000"/>
                  </a:schemeClr>
                </a:solidFill>
                <a:latin typeface="Tahoma" pitchFamily="34" charset="0"/>
                <a:ea typeface="ＭＳ Ｐゴシック" panose="020B0600070205080204" pitchFamily="34" charset="-128"/>
                <a:cs typeface="Arial" charset="0"/>
              </a:rPr>
              <a:t>latent conditions</a:t>
            </a:r>
            <a:r>
              <a:rPr lang="en-GB" sz="2400" dirty="0">
                <a:solidFill>
                  <a:schemeClr val="accent2">
                    <a:lumMod val="50000"/>
                  </a:schemeClr>
                </a:solidFill>
                <a:latin typeface="Tahoma" pitchFamily="34" charset="0"/>
                <a:ea typeface="ＭＳ Ｐゴシック" panose="020B0600070205080204" pitchFamily="34" charset="-128"/>
                <a:cs typeface="Arial" charset="0"/>
              </a:rPr>
              <a:t>, </a:t>
            </a:r>
          </a:p>
          <a:p>
            <a:pPr algn="r" eaLnBrk="0" fontAlgn="base" hangingPunct="0">
              <a:spcBef>
                <a:spcPct val="0"/>
              </a:spcBef>
              <a:spcAft>
                <a:spcPct val="0"/>
              </a:spcAft>
              <a:defRPr/>
            </a:pPr>
            <a:r>
              <a:rPr lang="en-GB" sz="2400" dirty="0">
                <a:solidFill>
                  <a:schemeClr val="accent2">
                    <a:lumMod val="50000"/>
                  </a:schemeClr>
                </a:solidFill>
                <a:latin typeface="Tahoma" pitchFamily="34" charset="0"/>
                <a:ea typeface="ＭＳ Ｐゴシック" panose="020B0600070205080204" pitchFamily="34" charset="-128"/>
                <a:cs typeface="Arial" charset="0"/>
              </a:rPr>
              <a:t>e.g., organisational culture </a:t>
            </a:r>
            <a:endParaRPr lang="en-GB" sz="2400" dirty="0">
              <a:solidFill>
                <a:schemeClr val="accent2">
                  <a:lumMod val="50000"/>
                </a:schemeClr>
              </a:solidFill>
              <a:effectLst>
                <a:outerShdw blurRad="38100" dist="38100" dir="2700000" algn="tl">
                  <a:srgbClr val="C0C0C0"/>
                </a:outerShdw>
              </a:effectLst>
              <a:latin typeface="Tahoma" pitchFamily="34" charset="0"/>
              <a:ea typeface="ＭＳ Ｐゴシック" panose="020B0600070205080204" pitchFamily="34" charset="-128"/>
              <a:cs typeface="Arial" charset="0"/>
            </a:endParaRPr>
          </a:p>
        </p:txBody>
      </p:sp>
      <p:sp>
        <p:nvSpPr>
          <p:cNvPr id="30727" name="Freeform 139"/>
          <p:cNvSpPr>
            <a:spLocks/>
          </p:cNvSpPr>
          <p:nvPr/>
        </p:nvSpPr>
        <p:spPr bwMode="auto">
          <a:xfrm>
            <a:off x="4983163" y="3951288"/>
            <a:ext cx="1200150" cy="569912"/>
          </a:xfrm>
          <a:custGeom>
            <a:avLst/>
            <a:gdLst>
              <a:gd name="T0" fmla="*/ 0 w 756"/>
              <a:gd name="T1" fmla="*/ 314 h 359"/>
              <a:gd name="T2" fmla="*/ 28 w 756"/>
              <a:gd name="T3" fmla="*/ 358 h 359"/>
              <a:gd name="T4" fmla="*/ 750 w 756"/>
              <a:gd name="T5" fmla="*/ 45 h 359"/>
              <a:gd name="T6" fmla="*/ 751 w 756"/>
              <a:gd name="T7" fmla="*/ 39 h 359"/>
              <a:gd name="T8" fmla="*/ 751 w 756"/>
              <a:gd name="T9" fmla="*/ 34 h 359"/>
              <a:gd name="T10" fmla="*/ 753 w 756"/>
              <a:gd name="T11" fmla="*/ 31 h 359"/>
              <a:gd name="T12" fmla="*/ 753 w 756"/>
              <a:gd name="T13" fmla="*/ 26 h 359"/>
              <a:gd name="T14" fmla="*/ 753 w 756"/>
              <a:gd name="T15" fmla="*/ 21 h 359"/>
              <a:gd name="T16" fmla="*/ 753 w 756"/>
              <a:gd name="T17" fmla="*/ 15 h 359"/>
              <a:gd name="T18" fmla="*/ 753 w 756"/>
              <a:gd name="T19" fmla="*/ 8 h 359"/>
              <a:gd name="T20" fmla="*/ 755 w 756"/>
              <a:gd name="T21" fmla="*/ 0 h 359"/>
              <a:gd name="T22" fmla="*/ 0 w 756"/>
              <a:gd name="T23" fmla="*/ 314 h 3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756"/>
              <a:gd name="T37" fmla="*/ 0 h 359"/>
              <a:gd name="T38" fmla="*/ 756 w 756"/>
              <a:gd name="T39" fmla="*/ 359 h 359"/>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756" h="359">
                <a:moveTo>
                  <a:pt x="0" y="314"/>
                </a:moveTo>
                <a:lnTo>
                  <a:pt x="28" y="358"/>
                </a:lnTo>
                <a:lnTo>
                  <a:pt x="750" y="45"/>
                </a:lnTo>
                <a:lnTo>
                  <a:pt x="751" y="39"/>
                </a:lnTo>
                <a:lnTo>
                  <a:pt x="751" y="34"/>
                </a:lnTo>
                <a:lnTo>
                  <a:pt x="753" y="31"/>
                </a:lnTo>
                <a:lnTo>
                  <a:pt x="753" y="26"/>
                </a:lnTo>
                <a:lnTo>
                  <a:pt x="753" y="21"/>
                </a:lnTo>
                <a:lnTo>
                  <a:pt x="753" y="15"/>
                </a:lnTo>
                <a:lnTo>
                  <a:pt x="753" y="8"/>
                </a:lnTo>
                <a:lnTo>
                  <a:pt x="755" y="0"/>
                </a:lnTo>
                <a:lnTo>
                  <a:pt x="0" y="314"/>
                </a:lnTo>
              </a:path>
            </a:pathLst>
          </a:custGeom>
          <a:noFill/>
          <a:ln w="12700" cap="rnd" cmpd="sng">
            <a:solidFill>
              <a:srgbClr val="99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28" name="Freeform 140"/>
          <p:cNvSpPr>
            <a:spLocks/>
          </p:cNvSpPr>
          <p:nvPr/>
        </p:nvSpPr>
        <p:spPr bwMode="auto">
          <a:xfrm>
            <a:off x="5167313" y="2625725"/>
            <a:ext cx="1331912" cy="2268538"/>
          </a:xfrm>
          <a:custGeom>
            <a:avLst/>
            <a:gdLst>
              <a:gd name="T0" fmla="*/ 720 w 839"/>
              <a:gd name="T1" fmla="*/ 13 h 1429"/>
              <a:gd name="T2" fmla="*/ 593 w 839"/>
              <a:gd name="T3" fmla="*/ 52 h 1429"/>
              <a:gd name="T4" fmla="*/ 461 w 839"/>
              <a:gd name="T5" fmla="*/ 102 h 1429"/>
              <a:gd name="T6" fmla="*/ 336 w 839"/>
              <a:gd name="T7" fmla="*/ 156 h 1429"/>
              <a:gd name="T8" fmla="*/ 284 w 839"/>
              <a:gd name="T9" fmla="*/ 196 h 1429"/>
              <a:gd name="T10" fmla="*/ 283 w 839"/>
              <a:gd name="T11" fmla="*/ 224 h 1429"/>
              <a:gd name="T12" fmla="*/ 271 w 839"/>
              <a:gd name="T13" fmla="*/ 247 h 1429"/>
              <a:gd name="T14" fmla="*/ 252 w 839"/>
              <a:gd name="T15" fmla="*/ 265 h 1429"/>
              <a:gd name="T16" fmla="*/ 229 w 839"/>
              <a:gd name="T17" fmla="*/ 276 h 1429"/>
              <a:gd name="T18" fmla="*/ 205 w 839"/>
              <a:gd name="T19" fmla="*/ 281 h 1429"/>
              <a:gd name="T20" fmla="*/ 182 w 839"/>
              <a:gd name="T21" fmla="*/ 279 h 1429"/>
              <a:gd name="T22" fmla="*/ 161 w 839"/>
              <a:gd name="T23" fmla="*/ 269 h 1429"/>
              <a:gd name="T24" fmla="*/ 131 w 839"/>
              <a:gd name="T25" fmla="*/ 276 h 1429"/>
              <a:gd name="T26" fmla="*/ 89 w 839"/>
              <a:gd name="T27" fmla="*/ 305 h 1429"/>
              <a:gd name="T28" fmla="*/ 52 w 839"/>
              <a:gd name="T29" fmla="*/ 334 h 1429"/>
              <a:gd name="T30" fmla="*/ 16 w 839"/>
              <a:gd name="T31" fmla="*/ 362 h 1429"/>
              <a:gd name="T32" fmla="*/ 13 w 839"/>
              <a:gd name="T33" fmla="*/ 429 h 1429"/>
              <a:gd name="T34" fmla="*/ 32 w 839"/>
              <a:gd name="T35" fmla="*/ 534 h 1429"/>
              <a:gd name="T36" fmla="*/ 50 w 839"/>
              <a:gd name="T37" fmla="*/ 638 h 1429"/>
              <a:gd name="T38" fmla="*/ 65 w 839"/>
              <a:gd name="T39" fmla="*/ 739 h 1429"/>
              <a:gd name="T40" fmla="*/ 83 w 839"/>
              <a:gd name="T41" fmla="*/ 791 h 1429"/>
              <a:gd name="T42" fmla="*/ 101 w 839"/>
              <a:gd name="T43" fmla="*/ 798 h 1429"/>
              <a:gd name="T44" fmla="*/ 123 w 839"/>
              <a:gd name="T45" fmla="*/ 812 h 1429"/>
              <a:gd name="T46" fmla="*/ 143 w 839"/>
              <a:gd name="T47" fmla="*/ 837 h 1429"/>
              <a:gd name="T48" fmla="*/ 154 w 839"/>
              <a:gd name="T49" fmla="*/ 866 h 1429"/>
              <a:gd name="T50" fmla="*/ 154 w 839"/>
              <a:gd name="T51" fmla="*/ 898 h 1429"/>
              <a:gd name="T52" fmla="*/ 146 w 839"/>
              <a:gd name="T53" fmla="*/ 929 h 1429"/>
              <a:gd name="T54" fmla="*/ 128 w 839"/>
              <a:gd name="T55" fmla="*/ 955 h 1429"/>
              <a:gd name="T56" fmla="*/ 102 w 839"/>
              <a:gd name="T57" fmla="*/ 976 h 1429"/>
              <a:gd name="T58" fmla="*/ 86 w 839"/>
              <a:gd name="T59" fmla="*/ 1014 h 1429"/>
              <a:gd name="T60" fmla="*/ 88 w 839"/>
              <a:gd name="T61" fmla="*/ 1082 h 1429"/>
              <a:gd name="T62" fmla="*/ 91 w 839"/>
              <a:gd name="T63" fmla="*/ 1155 h 1429"/>
              <a:gd name="T64" fmla="*/ 91 w 839"/>
              <a:gd name="T65" fmla="*/ 1230 h 1429"/>
              <a:gd name="T66" fmla="*/ 157 w 839"/>
              <a:gd name="T67" fmla="*/ 1279 h 1429"/>
              <a:gd name="T68" fmla="*/ 297 w 839"/>
              <a:gd name="T69" fmla="*/ 1311 h 1429"/>
              <a:gd name="T70" fmla="*/ 458 w 839"/>
              <a:gd name="T71" fmla="*/ 1350 h 1429"/>
              <a:gd name="T72" fmla="*/ 650 w 839"/>
              <a:gd name="T73" fmla="*/ 1399 h 1429"/>
              <a:gd name="T74" fmla="*/ 777 w 839"/>
              <a:gd name="T75" fmla="*/ 1360 h 1429"/>
              <a:gd name="T76" fmla="*/ 803 w 839"/>
              <a:gd name="T77" fmla="*/ 1204 h 1429"/>
              <a:gd name="T78" fmla="*/ 822 w 839"/>
              <a:gd name="T79" fmla="*/ 1032 h 1429"/>
              <a:gd name="T80" fmla="*/ 834 w 839"/>
              <a:gd name="T81" fmla="*/ 846 h 1429"/>
              <a:gd name="T82" fmla="*/ 837 w 839"/>
              <a:gd name="T83" fmla="*/ 728 h 1429"/>
              <a:gd name="T84" fmla="*/ 838 w 839"/>
              <a:gd name="T85" fmla="*/ 690 h 1429"/>
              <a:gd name="T86" fmla="*/ 838 w 839"/>
              <a:gd name="T87" fmla="*/ 656 h 1429"/>
              <a:gd name="T88" fmla="*/ 838 w 839"/>
              <a:gd name="T89" fmla="*/ 619 h 1429"/>
              <a:gd name="T90" fmla="*/ 827 w 839"/>
              <a:gd name="T91" fmla="*/ 596 h 1429"/>
              <a:gd name="T92" fmla="*/ 806 w 839"/>
              <a:gd name="T93" fmla="*/ 588 h 1429"/>
              <a:gd name="T94" fmla="*/ 788 w 839"/>
              <a:gd name="T95" fmla="*/ 578 h 1429"/>
              <a:gd name="T96" fmla="*/ 773 w 839"/>
              <a:gd name="T97" fmla="*/ 564 h 1429"/>
              <a:gd name="T98" fmla="*/ 762 w 839"/>
              <a:gd name="T99" fmla="*/ 546 h 1429"/>
              <a:gd name="T100" fmla="*/ 756 w 839"/>
              <a:gd name="T101" fmla="*/ 526 h 1429"/>
              <a:gd name="T102" fmla="*/ 749 w 839"/>
              <a:gd name="T103" fmla="*/ 494 h 1429"/>
              <a:gd name="T104" fmla="*/ 749 w 839"/>
              <a:gd name="T105" fmla="*/ 450 h 1429"/>
              <a:gd name="T106" fmla="*/ 760 w 839"/>
              <a:gd name="T107" fmla="*/ 409 h 1429"/>
              <a:gd name="T108" fmla="*/ 775 w 839"/>
              <a:gd name="T109" fmla="*/ 383 h 1429"/>
              <a:gd name="T110" fmla="*/ 786 w 839"/>
              <a:gd name="T111" fmla="*/ 369 h 1429"/>
              <a:gd name="T112" fmla="*/ 801 w 839"/>
              <a:gd name="T113" fmla="*/ 359 h 1429"/>
              <a:gd name="T114" fmla="*/ 817 w 839"/>
              <a:gd name="T115" fmla="*/ 352 h 1429"/>
              <a:gd name="T116" fmla="*/ 822 w 839"/>
              <a:gd name="T117" fmla="*/ 304 h 1429"/>
              <a:gd name="T118" fmla="*/ 812 w 839"/>
              <a:gd name="T119" fmla="*/ 214 h 1429"/>
              <a:gd name="T120" fmla="*/ 801 w 839"/>
              <a:gd name="T121" fmla="*/ 126 h 1429"/>
              <a:gd name="T122" fmla="*/ 785 w 839"/>
              <a:gd name="T123" fmla="*/ 42 h 1429"/>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839"/>
              <a:gd name="T187" fmla="*/ 0 h 1429"/>
              <a:gd name="T188" fmla="*/ 839 w 839"/>
              <a:gd name="T189" fmla="*/ 1429 h 1429"/>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839" h="1429">
                <a:moveTo>
                  <a:pt x="777" y="0"/>
                </a:moveTo>
                <a:lnTo>
                  <a:pt x="720" y="13"/>
                </a:lnTo>
                <a:lnTo>
                  <a:pt x="658" y="31"/>
                </a:lnTo>
                <a:lnTo>
                  <a:pt x="593" y="52"/>
                </a:lnTo>
                <a:lnTo>
                  <a:pt x="526" y="76"/>
                </a:lnTo>
                <a:lnTo>
                  <a:pt x="461" y="102"/>
                </a:lnTo>
                <a:lnTo>
                  <a:pt x="396" y="128"/>
                </a:lnTo>
                <a:lnTo>
                  <a:pt x="336" y="156"/>
                </a:lnTo>
                <a:lnTo>
                  <a:pt x="281" y="182"/>
                </a:lnTo>
                <a:lnTo>
                  <a:pt x="284" y="196"/>
                </a:lnTo>
                <a:lnTo>
                  <a:pt x="284" y="211"/>
                </a:lnTo>
                <a:lnTo>
                  <a:pt x="283" y="224"/>
                </a:lnTo>
                <a:lnTo>
                  <a:pt x="278" y="235"/>
                </a:lnTo>
                <a:lnTo>
                  <a:pt x="271" y="247"/>
                </a:lnTo>
                <a:lnTo>
                  <a:pt x="261" y="256"/>
                </a:lnTo>
                <a:lnTo>
                  <a:pt x="252" y="265"/>
                </a:lnTo>
                <a:lnTo>
                  <a:pt x="242" y="271"/>
                </a:lnTo>
                <a:lnTo>
                  <a:pt x="229" y="276"/>
                </a:lnTo>
                <a:lnTo>
                  <a:pt x="218" y="279"/>
                </a:lnTo>
                <a:lnTo>
                  <a:pt x="205" y="281"/>
                </a:lnTo>
                <a:lnTo>
                  <a:pt x="193" y="281"/>
                </a:lnTo>
                <a:lnTo>
                  <a:pt x="182" y="279"/>
                </a:lnTo>
                <a:lnTo>
                  <a:pt x="170" y="276"/>
                </a:lnTo>
                <a:lnTo>
                  <a:pt x="161" y="269"/>
                </a:lnTo>
                <a:lnTo>
                  <a:pt x="153" y="263"/>
                </a:lnTo>
                <a:lnTo>
                  <a:pt x="131" y="276"/>
                </a:lnTo>
                <a:lnTo>
                  <a:pt x="110" y="291"/>
                </a:lnTo>
                <a:lnTo>
                  <a:pt x="89" y="305"/>
                </a:lnTo>
                <a:lnTo>
                  <a:pt x="70" y="320"/>
                </a:lnTo>
                <a:lnTo>
                  <a:pt x="52" y="334"/>
                </a:lnTo>
                <a:lnTo>
                  <a:pt x="34" y="347"/>
                </a:lnTo>
                <a:lnTo>
                  <a:pt x="16" y="362"/>
                </a:lnTo>
                <a:lnTo>
                  <a:pt x="0" y="377"/>
                </a:lnTo>
                <a:lnTo>
                  <a:pt x="13" y="429"/>
                </a:lnTo>
                <a:lnTo>
                  <a:pt x="24" y="482"/>
                </a:lnTo>
                <a:lnTo>
                  <a:pt x="32" y="534"/>
                </a:lnTo>
                <a:lnTo>
                  <a:pt x="42" y="586"/>
                </a:lnTo>
                <a:lnTo>
                  <a:pt x="50" y="638"/>
                </a:lnTo>
                <a:lnTo>
                  <a:pt x="57" y="689"/>
                </a:lnTo>
                <a:lnTo>
                  <a:pt x="65" y="739"/>
                </a:lnTo>
                <a:lnTo>
                  <a:pt x="73" y="789"/>
                </a:lnTo>
                <a:lnTo>
                  <a:pt x="83" y="791"/>
                </a:lnTo>
                <a:lnTo>
                  <a:pt x="92" y="794"/>
                </a:lnTo>
                <a:lnTo>
                  <a:pt x="101" y="798"/>
                </a:lnTo>
                <a:lnTo>
                  <a:pt x="109" y="802"/>
                </a:lnTo>
                <a:lnTo>
                  <a:pt x="123" y="812"/>
                </a:lnTo>
                <a:lnTo>
                  <a:pt x="135" y="824"/>
                </a:lnTo>
                <a:lnTo>
                  <a:pt x="143" y="837"/>
                </a:lnTo>
                <a:lnTo>
                  <a:pt x="149" y="851"/>
                </a:lnTo>
                <a:lnTo>
                  <a:pt x="154" y="866"/>
                </a:lnTo>
                <a:lnTo>
                  <a:pt x="156" y="882"/>
                </a:lnTo>
                <a:lnTo>
                  <a:pt x="154" y="898"/>
                </a:lnTo>
                <a:lnTo>
                  <a:pt x="151" y="913"/>
                </a:lnTo>
                <a:lnTo>
                  <a:pt x="146" y="929"/>
                </a:lnTo>
                <a:lnTo>
                  <a:pt x="138" y="942"/>
                </a:lnTo>
                <a:lnTo>
                  <a:pt x="128" y="955"/>
                </a:lnTo>
                <a:lnTo>
                  <a:pt x="115" y="967"/>
                </a:lnTo>
                <a:lnTo>
                  <a:pt x="102" y="976"/>
                </a:lnTo>
                <a:lnTo>
                  <a:pt x="84" y="983"/>
                </a:lnTo>
                <a:lnTo>
                  <a:pt x="86" y="1014"/>
                </a:lnTo>
                <a:lnTo>
                  <a:pt x="88" y="1048"/>
                </a:lnTo>
                <a:lnTo>
                  <a:pt x="88" y="1082"/>
                </a:lnTo>
                <a:lnTo>
                  <a:pt x="89" y="1119"/>
                </a:lnTo>
                <a:lnTo>
                  <a:pt x="91" y="1155"/>
                </a:lnTo>
                <a:lnTo>
                  <a:pt x="91" y="1193"/>
                </a:lnTo>
                <a:lnTo>
                  <a:pt x="91" y="1230"/>
                </a:lnTo>
                <a:lnTo>
                  <a:pt x="91" y="1264"/>
                </a:lnTo>
                <a:lnTo>
                  <a:pt x="157" y="1279"/>
                </a:lnTo>
                <a:lnTo>
                  <a:pt x="226" y="1295"/>
                </a:lnTo>
                <a:lnTo>
                  <a:pt x="297" y="1311"/>
                </a:lnTo>
                <a:lnTo>
                  <a:pt x="375" y="1331"/>
                </a:lnTo>
                <a:lnTo>
                  <a:pt x="458" y="1350"/>
                </a:lnTo>
                <a:lnTo>
                  <a:pt x="549" y="1373"/>
                </a:lnTo>
                <a:lnTo>
                  <a:pt x="650" y="1399"/>
                </a:lnTo>
                <a:lnTo>
                  <a:pt x="762" y="1428"/>
                </a:lnTo>
                <a:lnTo>
                  <a:pt x="777" y="1360"/>
                </a:lnTo>
                <a:lnTo>
                  <a:pt x="791" y="1284"/>
                </a:lnTo>
                <a:lnTo>
                  <a:pt x="803" y="1204"/>
                </a:lnTo>
                <a:lnTo>
                  <a:pt x="812" y="1119"/>
                </a:lnTo>
                <a:lnTo>
                  <a:pt x="822" y="1032"/>
                </a:lnTo>
                <a:lnTo>
                  <a:pt x="829" y="939"/>
                </a:lnTo>
                <a:lnTo>
                  <a:pt x="834" y="846"/>
                </a:lnTo>
                <a:lnTo>
                  <a:pt x="837" y="750"/>
                </a:lnTo>
                <a:lnTo>
                  <a:pt x="837" y="728"/>
                </a:lnTo>
                <a:lnTo>
                  <a:pt x="838" y="708"/>
                </a:lnTo>
                <a:lnTo>
                  <a:pt x="838" y="690"/>
                </a:lnTo>
                <a:lnTo>
                  <a:pt x="838" y="674"/>
                </a:lnTo>
                <a:lnTo>
                  <a:pt x="838" y="656"/>
                </a:lnTo>
                <a:lnTo>
                  <a:pt x="838" y="640"/>
                </a:lnTo>
                <a:lnTo>
                  <a:pt x="838" y="619"/>
                </a:lnTo>
                <a:lnTo>
                  <a:pt x="838" y="598"/>
                </a:lnTo>
                <a:lnTo>
                  <a:pt x="827" y="596"/>
                </a:lnTo>
                <a:lnTo>
                  <a:pt x="816" y="593"/>
                </a:lnTo>
                <a:lnTo>
                  <a:pt x="806" y="588"/>
                </a:lnTo>
                <a:lnTo>
                  <a:pt x="796" y="583"/>
                </a:lnTo>
                <a:lnTo>
                  <a:pt x="788" y="578"/>
                </a:lnTo>
                <a:lnTo>
                  <a:pt x="780" y="570"/>
                </a:lnTo>
                <a:lnTo>
                  <a:pt x="773" y="564"/>
                </a:lnTo>
                <a:lnTo>
                  <a:pt x="769" y="555"/>
                </a:lnTo>
                <a:lnTo>
                  <a:pt x="762" y="546"/>
                </a:lnTo>
                <a:lnTo>
                  <a:pt x="759" y="536"/>
                </a:lnTo>
                <a:lnTo>
                  <a:pt x="756" y="526"/>
                </a:lnTo>
                <a:lnTo>
                  <a:pt x="752" y="516"/>
                </a:lnTo>
                <a:lnTo>
                  <a:pt x="749" y="494"/>
                </a:lnTo>
                <a:lnTo>
                  <a:pt x="747" y="473"/>
                </a:lnTo>
                <a:lnTo>
                  <a:pt x="749" y="450"/>
                </a:lnTo>
                <a:lnTo>
                  <a:pt x="754" y="429"/>
                </a:lnTo>
                <a:lnTo>
                  <a:pt x="760" y="409"/>
                </a:lnTo>
                <a:lnTo>
                  <a:pt x="770" y="391"/>
                </a:lnTo>
                <a:lnTo>
                  <a:pt x="775" y="383"/>
                </a:lnTo>
                <a:lnTo>
                  <a:pt x="780" y="375"/>
                </a:lnTo>
                <a:lnTo>
                  <a:pt x="786" y="369"/>
                </a:lnTo>
                <a:lnTo>
                  <a:pt x="795" y="364"/>
                </a:lnTo>
                <a:lnTo>
                  <a:pt x="801" y="359"/>
                </a:lnTo>
                <a:lnTo>
                  <a:pt x="809" y="356"/>
                </a:lnTo>
                <a:lnTo>
                  <a:pt x="817" y="352"/>
                </a:lnTo>
                <a:lnTo>
                  <a:pt x="827" y="351"/>
                </a:lnTo>
                <a:lnTo>
                  <a:pt x="822" y="304"/>
                </a:lnTo>
                <a:lnTo>
                  <a:pt x="819" y="258"/>
                </a:lnTo>
                <a:lnTo>
                  <a:pt x="812" y="214"/>
                </a:lnTo>
                <a:lnTo>
                  <a:pt x="808" y="170"/>
                </a:lnTo>
                <a:lnTo>
                  <a:pt x="801" y="126"/>
                </a:lnTo>
                <a:lnTo>
                  <a:pt x="793" y="84"/>
                </a:lnTo>
                <a:lnTo>
                  <a:pt x="785" y="42"/>
                </a:lnTo>
                <a:lnTo>
                  <a:pt x="777" y="0"/>
                </a:lnTo>
              </a:path>
            </a:pathLst>
          </a:custGeom>
          <a:noFill/>
          <a:ln w="12700" cap="rnd" cmpd="sng">
            <a:solidFill>
              <a:srgbClr val="00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29" name="Freeform 141"/>
          <p:cNvSpPr>
            <a:spLocks/>
          </p:cNvSpPr>
          <p:nvPr/>
        </p:nvSpPr>
        <p:spPr bwMode="auto">
          <a:xfrm>
            <a:off x="7607301" y="3001964"/>
            <a:ext cx="1268413" cy="465137"/>
          </a:xfrm>
          <a:custGeom>
            <a:avLst/>
            <a:gdLst>
              <a:gd name="T0" fmla="*/ 21 w 799"/>
              <a:gd name="T1" fmla="*/ 292 h 293"/>
              <a:gd name="T2" fmla="*/ 798 w 799"/>
              <a:gd name="T3" fmla="*/ 21 h 293"/>
              <a:gd name="T4" fmla="*/ 798 w 799"/>
              <a:gd name="T5" fmla="*/ 19 h 293"/>
              <a:gd name="T6" fmla="*/ 798 w 799"/>
              <a:gd name="T7" fmla="*/ 16 h 293"/>
              <a:gd name="T8" fmla="*/ 797 w 799"/>
              <a:gd name="T9" fmla="*/ 15 h 293"/>
              <a:gd name="T10" fmla="*/ 797 w 799"/>
              <a:gd name="T11" fmla="*/ 11 h 293"/>
              <a:gd name="T12" fmla="*/ 797 w 799"/>
              <a:gd name="T13" fmla="*/ 10 h 293"/>
              <a:gd name="T14" fmla="*/ 795 w 799"/>
              <a:gd name="T15" fmla="*/ 6 h 293"/>
              <a:gd name="T16" fmla="*/ 795 w 799"/>
              <a:gd name="T17" fmla="*/ 3 h 293"/>
              <a:gd name="T18" fmla="*/ 793 w 799"/>
              <a:gd name="T19" fmla="*/ 0 h 293"/>
              <a:gd name="T20" fmla="*/ 0 w 799"/>
              <a:gd name="T21" fmla="*/ 255 h 293"/>
              <a:gd name="T22" fmla="*/ 21 w 799"/>
              <a:gd name="T23" fmla="*/ 292 h 293"/>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799"/>
              <a:gd name="T37" fmla="*/ 0 h 293"/>
              <a:gd name="T38" fmla="*/ 799 w 799"/>
              <a:gd name="T39" fmla="*/ 293 h 293"/>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799" h="293">
                <a:moveTo>
                  <a:pt x="21" y="292"/>
                </a:moveTo>
                <a:lnTo>
                  <a:pt x="798" y="21"/>
                </a:lnTo>
                <a:lnTo>
                  <a:pt x="798" y="19"/>
                </a:lnTo>
                <a:lnTo>
                  <a:pt x="798" y="16"/>
                </a:lnTo>
                <a:lnTo>
                  <a:pt x="797" y="15"/>
                </a:lnTo>
                <a:lnTo>
                  <a:pt x="797" y="11"/>
                </a:lnTo>
                <a:lnTo>
                  <a:pt x="797" y="10"/>
                </a:lnTo>
                <a:lnTo>
                  <a:pt x="795" y="6"/>
                </a:lnTo>
                <a:lnTo>
                  <a:pt x="795" y="3"/>
                </a:lnTo>
                <a:lnTo>
                  <a:pt x="793" y="0"/>
                </a:lnTo>
                <a:lnTo>
                  <a:pt x="0" y="255"/>
                </a:lnTo>
                <a:lnTo>
                  <a:pt x="21" y="292"/>
                </a:lnTo>
              </a:path>
            </a:pathLst>
          </a:custGeom>
          <a:solidFill>
            <a:srgbClr val="FF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30" name="Freeform 142"/>
          <p:cNvSpPr>
            <a:spLocks/>
          </p:cNvSpPr>
          <p:nvPr/>
        </p:nvSpPr>
        <p:spPr bwMode="auto">
          <a:xfrm>
            <a:off x="7607301" y="3001964"/>
            <a:ext cx="1268413" cy="465137"/>
          </a:xfrm>
          <a:custGeom>
            <a:avLst/>
            <a:gdLst>
              <a:gd name="T0" fmla="*/ 21 w 799"/>
              <a:gd name="T1" fmla="*/ 292 h 293"/>
              <a:gd name="T2" fmla="*/ 798 w 799"/>
              <a:gd name="T3" fmla="*/ 21 h 293"/>
              <a:gd name="T4" fmla="*/ 798 w 799"/>
              <a:gd name="T5" fmla="*/ 19 h 293"/>
              <a:gd name="T6" fmla="*/ 798 w 799"/>
              <a:gd name="T7" fmla="*/ 16 h 293"/>
              <a:gd name="T8" fmla="*/ 797 w 799"/>
              <a:gd name="T9" fmla="*/ 15 h 293"/>
              <a:gd name="T10" fmla="*/ 797 w 799"/>
              <a:gd name="T11" fmla="*/ 11 h 293"/>
              <a:gd name="T12" fmla="*/ 797 w 799"/>
              <a:gd name="T13" fmla="*/ 10 h 293"/>
              <a:gd name="T14" fmla="*/ 795 w 799"/>
              <a:gd name="T15" fmla="*/ 6 h 293"/>
              <a:gd name="T16" fmla="*/ 795 w 799"/>
              <a:gd name="T17" fmla="*/ 3 h 293"/>
              <a:gd name="T18" fmla="*/ 793 w 799"/>
              <a:gd name="T19" fmla="*/ 0 h 293"/>
              <a:gd name="T20" fmla="*/ 0 w 799"/>
              <a:gd name="T21" fmla="*/ 255 h 293"/>
              <a:gd name="T22" fmla="*/ 21 w 799"/>
              <a:gd name="T23" fmla="*/ 292 h 293"/>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799"/>
              <a:gd name="T37" fmla="*/ 0 h 293"/>
              <a:gd name="T38" fmla="*/ 799 w 799"/>
              <a:gd name="T39" fmla="*/ 293 h 293"/>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799" h="293">
                <a:moveTo>
                  <a:pt x="21" y="292"/>
                </a:moveTo>
                <a:lnTo>
                  <a:pt x="798" y="21"/>
                </a:lnTo>
                <a:lnTo>
                  <a:pt x="798" y="19"/>
                </a:lnTo>
                <a:lnTo>
                  <a:pt x="798" y="16"/>
                </a:lnTo>
                <a:lnTo>
                  <a:pt x="797" y="15"/>
                </a:lnTo>
                <a:lnTo>
                  <a:pt x="797" y="11"/>
                </a:lnTo>
                <a:lnTo>
                  <a:pt x="797" y="10"/>
                </a:lnTo>
                <a:lnTo>
                  <a:pt x="795" y="6"/>
                </a:lnTo>
                <a:lnTo>
                  <a:pt x="795" y="3"/>
                </a:lnTo>
                <a:lnTo>
                  <a:pt x="793" y="0"/>
                </a:lnTo>
                <a:lnTo>
                  <a:pt x="0" y="255"/>
                </a:lnTo>
                <a:lnTo>
                  <a:pt x="21" y="292"/>
                </a:lnTo>
              </a:path>
            </a:pathLst>
          </a:custGeom>
          <a:noFill/>
          <a:ln w="12700" cap="rnd" cmpd="sng">
            <a:solidFill>
              <a:srgbClr val="FF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31" name="Freeform 143"/>
          <p:cNvSpPr>
            <a:spLocks/>
          </p:cNvSpPr>
          <p:nvPr/>
        </p:nvSpPr>
        <p:spPr bwMode="auto">
          <a:xfrm>
            <a:off x="7656513" y="3035301"/>
            <a:ext cx="1219200" cy="468313"/>
          </a:xfrm>
          <a:custGeom>
            <a:avLst/>
            <a:gdLst>
              <a:gd name="T0" fmla="*/ 0 w 768"/>
              <a:gd name="T1" fmla="*/ 268 h 295"/>
              <a:gd name="T2" fmla="*/ 20 w 768"/>
              <a:gd name="T3" fmla="*/ 294 h 295"/>
              <a:gd name="T4" fmla="*/ 766 w 768"/>
              <a:gd name="T5" fmla="*/ 29 h 295"/>
              <a:gd name="T6" fmla="*/ 766 w 768"/>
              <a:gd name="T7" fmla="*/ 26 h 295"/>
              <a:gd name="T8" fmla="*/ 767 w 768"/>
              <a:gd name="T9" fmla="*/ 24 h 295"/>
              <a:gd name="T10" fmla="*/ 767 w 768"/>
              <a:gd name="T11" fmla="*/ 21 h 295"/>
              <a:gd name="T12" fmla="*/ 767 w 768"/>
              <a:gd name="T13" fmla="*/ 18 h 295"/>
              <a:gd name="T14" fmla="*/ 767 w 768"/>
              <a:gd name="T15" fmla="*/ 15 h 295"/>
              <a:gd name="T16" fmla="*/ 767 w 768"/>
              <a:gd name="T17" fmla="*/ 11 h 295"/>
              <a:gd name="T18" fmla="*/ 767 w 768"/>
              <a:gd name="T19" fmla="*/ 7 h 295"/>
              <a:gd name="T20" fmla="*/ 767 w 768"/>
              <a:gd name="T21" fmla="*/ 0 h 295"/>
              <a:gd name="T22" fmla="*/ 0 w 768"/>
              <a:gd name="T23" fmla="*/ 268 h 295"/>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768"/>
              <a:gd name="T37" fmla="*/ 0 h 295"/>
              <a:gd name="T38" fmla="*/ 768 w 768"/>
              <a:gd name="T39" fmla="*/ 295 h 295"/>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768" h="295">
                <a:moveTo>
                  <a:pt x="0" y="268"/>
                </a:moveTo>
                <a:lnTo>
                  <a:pt x="20" y="294"/>
                </a:lnTo>
                <a:lnTo>
                  <a:pt x="766" y="29"/>
                </a:lnTo>
                <a:lnTo>
                  <a:pt x="766" y="26"/>
                </a:lnTo>
                <a:lnTo>
                  <a:pt x="767" y="24"/>
                </a:lnTo>
                <a:lnTo>
                  <a:pt x="767" y="21"/>
                </a:lnTo>
                <a:lnTo>
                  <a:pt x="767" y="18"/>
                </a:lnTo>
                <a:lnTo>
                  <a:pt x="767" y="15"/>
                </a:lnTo>
                <a:lnTo>
                  <a:pt x="767" y="11"/>
                </a:lnTo>
                <a:lnTo>
                  <a:pt x="767" y="7"/>
                </a:lnTo>
                <a:lnTo>
                  <a:pt x="767" y="0"/>
                </a:lnTo>
                <a:lnTo>
                  <a:pt x="0" y="268"/>
                </a:lnTo>
              </a:path>
            </a:pathLst>
          </a:custGeom>
          <a:solidFill>
            <a:srgbClr val="99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32" name="Freeform 144"/>
          <p:cNvSpPr>
            <a:spLocks/>
          </p:cNvSpPr>
          <p:nvPr/>
        </p:nvSpPr>
        <p:spPr bwMode="auto">
          <a:xfrm>
            <a:off x="7656513" y="3035301"/>
            <a:ext cx="1219200" cy="468313"/>
          </a:xfrm>
          <a:custGeom>
            <a:avLst/>
            <a:gdLst>
              <a:gd name="T0" fmla="*/ 0 w 768"/>
              <a:gd name="T1" fmla="*/ 268 h 295"/>
              <a:gd name="T2" fmla="*/ 20 w 768"/>
              <a:gd name="T3" fmla="*/ 294 h 295"/>
              <a:gd name="T4" fmla="*/ 766 w 768"/>
              <a:gd name="T5" fmla="*/ 29 h 295"/>
              <a:gd name="T6" fmla="*/ 766 w 768"/>
              <a:gd name="T7" fmla="*/ 26 h 295"/>
              <a:gd name="T8" fmla="*/ 767 w 768"/>
              <a:gd name="T9" fmla="*/ 24 h 295"/>
              <a:gd name="T10" fmla="*/ 767 w 768"/>
              <a:gd name="T11" fmla="*/ 21 h 295"/>
              <a:gd name="T12" fmla="*/ 767 w 768"/>
              <a:gd name="T13" fmla="*/ 18 h 295"/>
              <a:gd name="T14" fmla="*/ 767 w 768"/>
              <a:gd name="T15" fmla="*/ 15 h 295"/>
              <a:gd name="T16" fmla="*/ 767 w 768"/>
              <a:gd name="T17" fmla="*/ 11 h 295"/>
              <a:gd name="T18" fmla="*/ 767 w 768"/>
              <a:gd name="T19" fmla="*/ 7 h 295"/>
              <a:gd name="T20" fmla="*/ 767 w 768"/>
              <a:gd name="T21" fmla="*/ 0 h 295"/>
              <a:gd name="T22" fmla="*/ 0 w 768"/>
              <a:gd name="T23" fmla="*/ 268 h 295"/>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768"/>
              <a:gd name="T37" fmla="*/ 0 h 295"/>
              <a:gd name="T38" fmla="*/ 768 w 768"/>
              <a:gd name="T39" fmla="*/ 295 h 295"/>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768" h="295">
                <a:moveTo>
                  <a:pt x="0" y="268"/>
                </a:moveTo>
                <a:lnTo>
                  <a:pt x="20" y="294"/>
                </a:lnTo>
                <a:lnTo>
                  <a:pt x="766" y="29"/>
                </a:lnTo>
                <a:lnTo>
                  <a:pt x="766" y="26"/>
                </a:lnTo>
                <a:lnTo>
                  <a:pt x="767" y="24"/>
                </a:lnTo>
                <a:lnTo>
                  <a:pt x="767" y="21"/>
                </a:lnTo>
                <a:lnTo>
                  <a:pt x="767" y="18"/>
                </a:lnTo>
                <a:lnTo>
                  <a:pt x="767" y="15"/>
                </a:lnTo>
                <a:lnTo>
                  <a:pt x="767" y="11"/>
                </a:lnTo>
                <a:lnTo>
                  <a:pt x="767" y="7"/>
                </a:lnTo>
                <a:lnTo>
                  <a:pt x="767" y="0"/>
                </a:lnTo>
                <a:lnTo>
                  <a:pt x="0" y="268"/>
                </a:lnTo>
              </a:path>
            </a:pathLst>
          </a:custGeom>
          <a:noFill/>
          <a:ln w="12700" cap="rnd" cmpd="sng">
            <a:solidFill>
              <a:srgbClr val="99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33" name="Freeform 145"/>
          <p:cNvSpPr>
            <a:spLocks/>
          </p:cNvSpPr>
          <p:nvPr/>
        </p:nvSpPr>
        <p:spPr bwMode="auto">
          <a:xfrm>
            <a:off x="7551738" y="2387600"/>
            <a:ext cx="881062" cy="1498600"/>
          </a:xfrm>
          <a:custGeom>
            <a:avLst/>
            <a:gdLst>
              <a:gd name="T0" fmla="*/ 474 w 555"/>
              <a:gd name="T1" fmla="*/ 8 h 944"/>
              <a:gd name="T2" fmla="*/ 391 w 555"/>
              <a:gd name="T3" fmla="*/ 34 h 944"/>
              <a:gd name="T4" fmla="*/ 303 w 555"/>
              <a:gd name="T5" fmla="*/ 68 h 944"/>
              <a:gd name="T6" fmla="*/ 221 w 555"/>
              <a:gd name="T7" fmla="*/ 103 h 944"/>
              <a:gd name="T8" fmla="*/ 186 w 555"/>
              <a:gd name="T9" fmla="*/ 130 h 944"/>
              <a:gd name="T10" fmla="*/ 185 w 555"/>
              <a:gd name="T11" fmla="*/ 148 h 944"/>
              <a:gd name="T12" fmla="*/ 178 w 555"/>
              <a:gd name="T13" fmla="*/ 163 h 944"/>
              <a:gd name="T14" fmla="*/ 165 w 555"/>
              <a:gd name="T15" fmla="*/ 174 h 944"/>
              <a:gd name="T16" fmla="*/ 151 w 555"/>
              <a:gd name="T17" fmla="*/ 182 h 944"/>
              <a:gd name="T18" fmla="*/ 134 w 555"/>
              <a:gd name="T19" fmla="*/ 185 h 944"/>
              <a:gd name="T20" fmla="*/ 120 w 555"/>
              <a:gd name="T21" fmla="*/ 185 h 944"/>
              <a:gd name="T22" fmla="*/ 105 w 555"/>
              <a:gd name="T23" fmla="*/ 179 h 944"/>
              <a:gd name="T24" fmla="*/ 86 w 555"/>
              <a:gd name="T25" fmla="*/ 182 h 944"/>
              <a:gd name="T26" fmla="*/ 58 w 555"/>
              <a:gd name="T27" fmla="*/ 202 h 944"/>
              <a:gd name="T28" fmla="*/ 34 w 555"/>
              <a:gd name="T29" fmla="*/ 221 h 944"/>
              <a:gd name="T30" fmla="*/ 11 w 555"/>
              <a:gd name="T31" fmla="*/ 239 h 944"/>
              <a:gd name="T32" fmla="*/ 8 w 555"/>
              <a:gd name="T33" fmla="*/ 283 h 944"/>
              <a:gd name="T34" fmla="*/ 21 w 555"/>
              <a:gd name="T35" fmla="*/ 353 h 944"/>
              <a:gd name="T36" fmla="*/ 32 w 555"/>
              <a:gd name="T37" fmla="*/ 421 h 944"/>
              <a:gd name="T38" fmla="*/ 42 w 555"/>
              <a:gd name="T39" fmla="*/ 488 h 944"/>
              <a:gd name="T40" fmla="*/ 60 w 555"/>
              <a:gd name="T41" fmla="*/ 525 h 944"/>
              <a:gd name="T42" fmla="*/ 81 w 555"/>
              <a:gd name="T43" fmla="*/ 536 h 944"/>
              <a:gd name="T44" fmla="*/ 94 w 555"/>
              <a:gd name="T45" fmla="*/ 553 h 944"/>
              <a:gd name="T46" fmla="*/ 100 w 555"/>
              <a:gd name="T47" fmla="*/ 572 h 944"/>
              <a:gd name="T48" fmla="*/ 102 w 555"/>
              <a:gd name="T49" fmla="*/ 593 h 944"/>
              <a:gd name="T50" fmla="*/ 95 w 555"/>
              <a:gd name="T51" fmla="*/ 613 h 944"/>
              <a:gd name="T52" fmla="*/ 84 w 555"/>
              <a:gd name="T53" fmla="*/ 631 h 944"/>
              <a:gd name="T54" fmla="*/ 66 w 555"/>
              <a:gd name="T55" fmla="*/ 644 h 944"/>
              <a:gd name="T56" fmla="*/ 56 w 555"/>
              <a:gd name="T57" fmla="*/ 670 h 944"/>
              <a:gd name="T58" fmla="*/ 58 w 555"/>
              <a:gd name="T59" fmla="*/ 714 h 944"/>
              <a:gd name="T60" fmla="*/ 60 w 555"/>
              <a:gd name="T61" fmla="*/ 762 h 944"/>
              <a:gd name="T62" fmla="*/ 60 w 555"/>
              <a:gd name="T63" fmla="*/ 811 h 944"/>
              <a:gd name="T64" fmla="*/ 104 w 555"/>
              <a:gd name="T65" fmla="*/ 844 h 944"/>
              <a:gd name="T66" fmla="*/ 196 w 555"/>
              <a:gd name="T67" fmla="*/ 865 h 944"/>
              <a:gd name="T68" fmla="*/ 302 w 555"/>
              <a:gd name="T69" fmla="*/ 891 h 944"/>
              <a:gd name="T70" fmla="*/ 429 w 555"/>
              <a:gd name="T71" fmla="*/ 923 h 944"/>
              <a:gd name="T72" fmla="*/ 512 w 555"/>
              <a:gd name="T73" fmla="*/ 897 h 944"/>
              <a:gd name="T74" fmla="*/ 529 w 555"/>
              <a:gd name="T75" fmla="*/ 795 h 944"/>
              <a:gd name="T76" fmla="*/ 541 w 555"/>
              <a:gd name="T77" fmla="*/ 681 h 944"/>
              <a:gd name="T78" fmla="*/ 549 w 555"/>
              <a:gd name="T79" fmla="*/ 558 h 944"/>
              <a:gd name="T80" fmla="*/ 552 w 555"/>
              <a:gd name="T81" fmla="*/ 480 h 944"/>
              <a:gd name="T82" fmla="*/ 552 w 555"/>
              <a:gd name="T83" fmla="*/ 455 h 944"/>
              <a:gd name="T84" fmla="*/ 552 w 555"/>
              <a:gd name="T85" fmla="*/ 434 h 944"/>
              <a:gd name="T86" fmla="*/ 552 w 555"/>
              <a:gd name="T87" fmla="*/ 410 h 944"/>
              <a:gd name="T88" fmla="*/ 546 w 555"/>
              <a:gd name="T89" fmla="*/ 393 h 944"/>
              <a:gd name="T90" fmla="*/ 531 w 555"/>
              <a:gd name="T91" fmla="*/ 389 h 944"/>
              <a:gd name="T92" fmla="*/ 515 w 555"/>
              <a:gd name="T93" fmla="*/ 377 h 944"/>
              <a:gd name="T94" fmla="*/ 500 w 555"/>
              <a:gd name="T95" fmla="*/ 354 h 944"/>
              <a:gd name="T96" fmla="*/ 494 w 555"/>
              <a:gd name="T97" fmla="*/ 327 h 944"/>
              <a:gd name="T98" fmla="*/ 494 w 555"/>
              <a:gd name="T99" fmla="*/ 298 h 944"/>
              <a:gd name="T100" fmla="*/ 500 w 555"/>
              <a:gd name="T101" fmla="*/ 270 h 944"/>
              <a:gd name="T102" fmla="*/ 515 w 555"/>
              <a:gd name="T103" fmla="*/ 247 h 944"/>
              <a:gd name="T104" fmla="*/ 528 w 555"/>
              <a:gd name="T105" fmla="*/ 237 h 944"/>
              <a:gd name="T106" fmla="*/ 539 w 555"/>
              <a:gd name="T107" fmla="*/ 233 h 944"/>
              <a:gd name="T108" fmla="*/ 542 w 555"/>
              <a:gd name="T109" fmla="*/ 202 h 944"/>
              <a:gd name="T110" fmla="*/ 536 w 555"/>
              <a:gd name="T111" fmla="*/ 142 h 944"/>
              <a:gd name="T112" fmla="*/ 528 w 555"/>
              <a:gd name="T113" fmla="*/ 85 h 944"/>
              <a:gd name="T114" fmla="*/ 518 w 555"/>
              <a:gd name="T115" fmla="*/ 28 h 944"/>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555"/>
              <a:gd name="T175" fmla="*/ 0 h 944"/>
              <a:gd name="T176" fmla="*/ 555 w 555"/>
              <a:gd name="T177" fmla="*/ 944 h 944"/>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555" h="944">
                <a:moveTo>
                  <a:pt x="512" y="0"/>
                </a:moveTo>
                <a:lnTo>
                  <a:pt x="474" y="8"/>
                </a:lnTo>
                <a:lnTo>
                  <a:pt x="433" y="21"/>
                </a:lnTo>
                <a:lnTo>
                  <a:pt x="391" y="34"/>
                </a:lnTo>
                <a:lnTo>
                  <a:pt x="347" y="51"/>
                </a:lnTo>
                <a:lnTo>
                  <a:pt x="303" y="68"/>
                </a:lnTo>
                <a:lnTo>
                  <a:pt x="261" y="85"/>
                </a:lnTo>
                <a:lnTo>
                  <a:pt x="221" y="103"/>
                </a:lnTo>
                <a:lnTo>
                  <a:pt x="185" y="120"/>
                </a:lnTo>
                <a:lnTo>
                  <a:pt x="186" y="130"/>
                </a:lnTo>
                <a:lnTo>
                  <a:pt x="186" y="140"/>
                </a:lnTo>
                <a:lnTo>
                  <a:pt x="185" y="148"/>
                </a:lnTo>
                <a:lnTo>
                  <a:pt x="182" y="156"/>
                </a:lnTo>
                <a:lnTo>
                  <a:pt x="178" y="163"/>
                </a:lnTo>
                <a:lnTo>
                  <a:pt x="172" y="169"/>
                </a:lnTo>
                <a:lnTo>
                  <a:pt x="165" y="174"/>
                </a:lnTo>
                <a:lnTo>
                  <a:pt x="159" y="179"/>
                </a:lnTo>
                <a:lnTo>
                  <a:pt x="151" y="182"/>
                </a:lnTo>
                <a:lnTo>
                  <a:pt x="143" y="185"/>
                </a:lnTo>
                <a:lnTo>
                  <a:pt x="134" y="185"/>
                </a:lnTo>
                <a:lnTo>
                  <a:pt x="126" y="185"/>
                </a:lnTo>
                <a:lnTo>
                  <a:pt x="120" y="185"/>
                </a:lnTo>
                <a:lnTo>
                  <a:pt x="112" y="182"/>
                </a:lnTo>
                <a:lnTo>
                  <a:pt x="105" y="179"/>
                </a:lnTo>
                <a:lnTo>
                  <a:pt x="100" y="174"/>
                </a:lnTo>
                <a:lnTo>
                  <a:pt x="86" y="182"/>
                </a:lnTo>
                <a:lnTo>
                  <a:pt x="73" y="192"/>
                </a:lnTo>
                <a:lnTo>
                  <a:pt x="58" y="202"/>
                </a:lnTo>
                <a:lnTo>
                  <a:pt x="47" y="211"/>
                </a:lnTo>
                <a:lnTo>
                  <a:pt x="34" y="221"/>
                </a:lnTo>
                <a:lnTo>
                  <a:pt x="22" y="229"/>
                </a:lnTo>
                <a:lnTo>
                  <a:pt x="11" y="239"/>
                </a:lnTo>
                <a:lnTo>
                  <a:pt x="0" y="249"/>
                </a:lnTo>
                <a:lnTo>
                  <a:pt x="8" y="283"/>
                </a:lnTo>
                <a:lnTo>
                  <a:pt x="16" y="319"/>
                </a:lnTo>
                <a:lnTo>
                  <a:pt x="21" y="353"/>
                </a:lnTo>
                <a:lnTo>
                  <a:pt x="27" y="387"/>
                </a:lnTo>
                <a:lnTo>
                  <a:pt x="32" y="421"/>
                </a:lnTo>
                <a:lnTo>
                  <a:pt x="37" y="455"/>
                </a:lnTo>
                <a:lnTo>
                  <a:pt x="42" y="488"/>
                </a:lnTo>
                <a:lnTo>
                  <a:pt x="48" y="522"/>
                </a:lnTo>
                <a:lnTo>
                  <a:pt x="60" y="525"/>
                </a:lnTo>
                <a:lnTo>
                  <a:pt x="71" y="530"/>
                </a:lnTo>
                <a:lnTo>
                  <a:pt x="81" y="536"/>
                </a:lnTo>
                <a:lnTo>
                  <a:pt x="89" y="543"/>
                </a:lnTo>
                <a:lnTo>
                  <a:pt x="94" y="553"/>
                </a:lnTo>
                <a:lnTo>
                  <a:pt x="99" y="562"/>
                </a:lnTo>
                <a:lnTo>
                  <a:pt x="100" y="572"/>
                </a:lnTo>
                <a:lnTo>
                  <a:pt x="102" y="582"/>
                </a:lnTo>
                <a:lnTo>
                  <a:pt x="102" y="593"/>
                </a:lnTo>
                <a:lnTo>
                  <a:pt x="99" y="603"/>
                </a:lnTo>
                <a:lnTo>
                  <a:pt x="95" y="613"/>
                </a:lnTo>
                <a:lnTo>
                  <a:pt x="91" y="623"/>
                </a:lnTo>
                <a:lnTo>
                  <a:pt x="84" y="631"/>
                </a:lnTo>
                <a:lnTo>
                  <a:pt x="76" y="639"/>
                </a:lnTo>
                <a:lnTo>
                  <a:pt x="66" y="644"/>
                </a:lnTo>
                <a:lnTo>
                  <a:pt x="56" y="649"/>
                </a:lnTo>
                <a:lnTo>
                  <a:pt x="56" y="670"/>
                </a:lnTo>
                <a:lnTo>
                  <a:pt x="56" y="691"/>
                </a:lnTo>
                <a:lnTo>
                  <a:pt x="58" y="714"/>
                </a:lnTo>
                <a:lnTo>
                  <a:pt x="58" y="738"/>
                </a:lnTo>
                <a:lnTo>
                  <a:pt x="60" y="762"/>
                </a:lnTo>
                <a:lnTo>
                  <a:pt x="60" y="787"/>
                </a:lnTo>
                <a:lnTo>
                  <a:pt x="60" y="811"/>
                </a:lnTo>
                <a:lnTo>
                  <a:pt x="60" y="834"/>
                </a:lnTo>
                <a:lnTo>
                  <a:pt x="104" y="844"/>
                </a:lnTo>
                <a:lnTo>
                  <a:pt x="149" y="855"/>
                </a:lnTo>
                <a:lnTo>
                  <a:pt x="196" y="865"/>
                </a:lnTo>
                <a:lnTo>
                  <a:pt x="247" y="878"/>
                </a:lnTo>
                <a:lnTo>
                  <a:pt x="302" y="891"/>
                </a:lnTo>
                <a:lnTo>
                  <a:pt x="362" y="907"/>
                </a:lnTo>
                <a:lnTo>
                  <a:pt x="429" y="923"/>
                </a:lnTo>
                <a:lnTo>
                  <a:pt x="502" y="943"/>
                </a:lnTo>
                <a:lnTo>
                  <a:pt x="512" y="897"/>
                </a:lnTo>
                <a:lnTo>
                  <a:pt x="521" y="847"/>
                </a:lnTo>
                <a:lnTo>
                  <a:pt x="529" y="795"/>
                </a:lnTo>
                <a:lnTo>
                  <a:pt x="536" y="738"/>
                </a:lnTo>
                <a:lnTo>
                  <a:pt x="541" y="681"/>
                </a:lnTo>
                <a:lnTo>
                  <a:pt x="546" y="621"/>
                </a:lnTo>
                <a:lnTo>
                  <a:pt x="549" y="558"/>
                </a:lnTo>
                <a:lnTo>
                  <a:pt x="551" y="496"/>
                </a:lnTo>
                <a:lnTo>
                  <a:pt x="552" y="480"/>
                </a:lnTo>
                <a:lnTo>
                  <a:pt x="552" y="468"/>
                </a:lnTo>
                <a:lnTo>
                  <a:pt x="552" y="455"/>
                </a:lnTo>
                <a:lnTo>
                  <a:pt x="552" y="445"/>
                </a:lnTo>
                <a:lnTo>
                  <a:pt x="552" y="434"/>
                </a:lnTo>
                <a:lnTo>
                  <a:pt x="554" y="423"/>
                </a:lnTo>
                <a:lnTo>
                  <a:pt x="552" y="410"/>
                </a:lnTo>
                <a:lnTo>
                  <a:pt x="552" y="393"/>
                </a:lnTo>
                <a:lnTo>
                  <a:pt x="546" y="393"/>
                </a:lnTo>
                <a:lnTo>
                  <a:pt x="538" y="392"/>
                </a:lnTo>
                <a:lnTo>
                  <a:pt x="531" y="389"/>
                </a:lnTo>
                <a:lnTo>
                  <a:pt x="525" y="385"/>
                </a:lnTo>
                <a:lnTo>
                  <a:pt x="515" y="377"/>
                </a:lnTo>
                <a:lnTo>
                  <a:pt x="507" y="366"/>
                </a:lnTo>
                <a:lnTo>
                  <a:pt x="500" y="354"/>
                </a:lnTo>
                <a:lnTo>
                  <a:pt x="495" y="341"/>
                </a:lnTo>
                <a:lnTo>
                  <a:pt x="494" y="327"/>
                </a:lnTo>
                <a:lnTo>
                  <a:pt x="492" y="312"/>
                </a:lnTo>
                <a:lnTo>
                  <a:pt x="494" y="298"/>
                </a:lnTo>
                <a:lnTo>
                  <a:pt x="497" y="283"/>
                </a:lnTo>
                <a:lnTo>
                  <a:pt x="500" y="270"/>
                </a:lnTo>
                <a:lnTo>
                  <a:pt x="507" y="259"/>
                </a:lnTo>
                <a:lnTo>
                  <a:pt x="515" y="247"/>
                </a:lnTo>
                <a:lnTo>
                  <a:pt x="523" y="241"/>
                </a:lnTo>
                <a:lnTo>
                  <a:pt x="528" y="237"/>
                </a:lnTo>
                <a:lnTo>
                  <a:pt x="533" y="234"/>
                </a:lnTo>
                <a:lnTo>
                  <a:pt x="539" y="233"/>
                </a:lnTo>
                <a:lnTo>
                  <a:pt x="544" y="233"/>
                </a:lnTo>
                <a:lnTo>
                  <a:pt x="542" y="202"/>
                </a:lnTo>
                <a:lnTo>
                  <a:pt x="539" y="171"/>
                </a:lnTo>
                <a:lnTo>
                  <a:pt x="536" y="142"/>
                </a:lnTo>
                <a:lnTo>
                  <a:pt x="533" y="112"/>
                </a:lnTo>
                <a:lnTo>
                  <a:pt x="528" y="85"/>
                </a:lnTo>
                <a:lnTo>
                  <a:pt x="523" y="55"/>
                </a:lnTo>
                <a:lnTo>
                  <a:pt x="518" y="28"/>
                </a:lnTo>
                <a:lnTo>
                  <a:pt x="512" y="0"/>
                </a:lnTo>
              </a:path>
            </a:pathLst>
          </a:custGeom>
          <a:solidFill>
            <a:srgbClr val="FAF0A8"/>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34" name="Freeform 146"/>
          <p:cNvSpPr>
            <a:spLocks/>
          </p:cNvSpPr>
          <p:nvPr/>
        </p:nvSpPr>
        <p:spPr bwMode="auto">
          <a:xfrm>
            <a:off x="7551738" y="2387600"/>
            <a:ext cx="881062" cy="1498600"/>
          </a:xfrm>
          <a:custGeom>
            <a:avLst/>
            <a:gdLst>
              <a:gd name="T0" fmla="*/ 474 w 555"/>
              <a:gd name="T1" fmla="*/ 8 h 944"/>
              <a:gd name="T2" fmla="*/ 391 w 555"/>
              <a:gd name="T3" fmla="*/ 34 h 944"/>
              <a:gd name="T4" fmla="*/ 303 w 555"/>
              <a:gd name="T5" fmla="*/ 68 h 944"/>
              <a:gd name="T6" fmla="*/ 221 w 555"/>
              <a:gd name="T7" fmla="*/ 103 h 944"/>
              <a:gd name="T8" fmla="*/ 186 w 555"/>
              <a:gd name="T9" fmla="*/ 130 h 944"/>
              <a:gd name="T10" fmla="*/ 185 w 555"/>
              <a:gd name="T11" fmla="*/ 148 h 944"/>
              <a:gd name="T12" fmla="*/ 178 w 555"/>
              <a:gd name="T13" fmla="*/ 163 h 944"/>
              <a:gd name="T14" fmla="*/ 165 w 555"/>
              <a:gd name="T15" fmla="*/ 174 h 944"/>
              <a:gd name="T16" fmla="*/ 151 w 555"/>
              <a:gd name="T17" fmla="*/ 182 h 944"/>
              <a:gd name="T18" fmla="*/ 134 w 555"/>
              <a:gd name="T19" fmla="*/ 185 h 944"/>
              <a:gd name="T20" fmla="*/ 120 w 555"/>
              <a:gd name="T21" fmla="*/ 185 h 944"/>
              <a:gd name="T22" fmla="*/ 105 w 555"/>
              <a:gd name="T23" fmla="*/ 179 h 944"/>
              <a:gd name="T24" fmla="*/ 86 w 555"/>
              <a:gd name="T25" fmla="*/ 182 h 944"/>
              <a:gd name="T26" fmla="*/ 58 w 555"/>
              <a:gd name="T27" fmla="*/ 202 h 944"/>
              <a:gd name="T28" fmla="*/ 34 w 555"/>
              <a:gd name="T29" fmla="*/ 221 h 944"/>
              <a:gd name="T30" fmla="*/ 11 w 555"/>
              <a:gd name="T31" fmla="*/ 239 h 944"/>
              <a:gd name="T32" fmla="*/ 8 w 555"/>
              <a:gd name="T33" fmla="*/ 283 h 944"/>
              <a:gd name="T34" fmla="*/ 21 w 555"/>
              <a:gd name="T35" fmla="*/ 353 h 944"/>
              <a:gd name="T36" fmla="*/ 32 w 555"/>
              <a:gd name="T37" fmla="*/ 421 h 944"/>
              <a:gd name="T38" fmla="*/ 42 w 555"/>
              <a:gd name="T39" fmla="*/ 488 h 944"/>
              <a:gd name="T40" fmla="*/ 60 w 555"/>
              <a:gd name="T41" fmla="*/ 525 h 944"/>
              <a:gd name="T42" fmla="*/ 81 w 555"/>
              <a:gd name="T43" fmla="*/ 536 h 944"/>
              <a:gd name="T44" fmla="*/ 94 w 555"/>
              <a:gd name="T45" fmla="*/ 553 h 944"/>
              <a:gd name="T46" fmla="*/ 100 w 555"/>
              <a:gd name="T47" fmla="*/ 572 h 944"/>
              <a:gd name="T48" fmla="*/ 102 w 555"/>
              <a:gd name="T49" fmla="*/ 593 h 944"/>
              <a:gd name="T50" fmla="*/ 95 w 555"/>
              <a:gd name="T51" fmla="*/ 613 h 944"/>
              <a:gd name="T52" fmla="*/ 84 w 555"/>
              <a:gd name="T53" fmla="*/ 631 h 944"/>
              <a:gd name="T54" fmla="*/ 66 w 555"/>
              <a:gd name="T55" fmla="*/ 644 h 944"/>
              <a:gd name="T56" fmla="*/ 56 w 555"/>
              <a:gd name="T57" fmla="*/ 670 h 944"/>
              <a:gd name="T58" fmla="*/ 58 w 555"/>
              <a:gd name="T59" fmla="*/ 714 h 944"/>
              <a:gd name="T60" fmla="*/ 60 w 555"/>
              <a:gd name="T61" fmla="*/ 762 h 944"/>
              <a:gd name="T62" fmla="*/ 60 w 555"/>
              <a:gd name="T63" fmla="*/ 811 h 944"/>
              <a:gd name="T64" fmla="*/ 104 w 555"/>
              <a:gd name="T65" fmla="*/ 844 h 944"/>
              <a:gd name="T66" fmla="*/ 196 w 555"/>
              <a:gd name="T67" fmla="*/ 865 h 944"/>
              <a:gd name="T68" fmla="*/ 302 w 555"/>
              <a:gd name="T69" fmla="*/ 891 h 944"/>
              <a:gd name="T70" fmla="*/ 429 w 555"/>
              <a:gd name="T71" fmla="*/ 923 h 944"/>
              <a:gd name="T72" fmla="*/ 512 w 555"/>
              <a:gd name="T73" fmla="*/ 897 h 944"/>
              <a:gd name="T74" fmla="*/ 529 w 555"/>
              <a:gd name="T75" fmla="*/ 795 h 944"/>
              <a:gd name="T76" fmla="*/ 541 w 555"/>
              <a:gd name="T77" fmla="*/ 681 h 944"/>
              <a:gd name="T78" fmla="*/ 549 w 555"/>
              <a:gd name="T79" fmla="*/ 558 h 944"/>
              <a:gd name="T80" fmla="*/ 552 w 555"/>
              <a:gd name="T81" fmla="*/ 480 h 944"/>
              <a:gd name="T82" fmla="*/ 552 w 555"/>
              <a:gd name="T83" fmla="*/ 455 h 944"/>
              <a:gd name="T84" fmla="*/ 552 w 555"/>
              <a:gd name="T85" fmla="*/ 434 h 944"/>
              <a:gd name="T86" fmla="*/ 552 w 555"/>
              <a:gd name="T87" fmla="*/ 410 h 944"/>
              <a:gd name="T88" fmla="*/ 546 w 555"/>
              <a:gd name="T89" fmla="*/ 393 h 944"/>
              <a:gd name="T90" fmla="*/ 531 w 555"/>
              <a:gd name="T91" fmla="*/ 389 h 944"/>
              <a:gd name="T92" fmla="*/ 515 w 555"/>
              <a:gd name="T93" fmla="*/ 377 h 944"/>
              <a:gd name="T94" fmla="*/ 500 w 555"/>
              <a:gd name="T95" fmla="*/ 354 h 944"/>
              <a:gd name="T96" fmla="*/ 494 w 555"/>
              <a:gd name="T97" fmla="*/ 327 h 944"/>
              <a:gd name="T98" fmla="*/ 494 w 555"/>
              <a:gd name="T99" fmla="*/ 298 h 944"/>
              <a:gd name="T100" fmla="*/ 500 w 555"/>
              <a:gd name="T101" fmla="*/ 270 h 944"/>
              <a:gd name="T102" fmla="*/ 515 w 555"/>
              <a:gd name="T103" fmla="*/ 247 h 944"/>
              <a:gd name="T104" fmla="*/ 528 w 555"/>
              <a:gd name="T105" fmla="*/ 237 h 944"/>
              <a:gd name="T106" fmla="*/ 539 w 555"/>
              <a:gd name="T107" fmla="*/ 233 h 944"/>
              <a:gd name="T108" fmla="*/ 542 w 555"/>
              <a:gd name="T109" fmla="*/ 202 h 944"/>
              <a:gd name="T110" fmla="*/ 536 w 555"/>
              <a:gd name="T111" fmla="*/ 142 h 944"/>
              <a:gd name="T112" fmla="*/ 528 w 555"/>
              <a:gd name="T113" fmla="*/ 85 h 944"/>
              <a:gd name="T114" fmla="*/ 518 w 555"/>
              <a:gd name="T115" fmla="*/ 28 h 944"/>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555"/>
              <a:gd name="T175" fmla="*/ 0 h 944"/>
              <a:gd name="T176" fmla="*/ 555 w 555"/>
              <a:gd name="T177" fmla="*/ 944 h 944"/>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555" h="944">
                <a:moveTo>
                  <a:pt x="512" y="0"/>
                </a:moveTo>
                <a:lnTo>
                  <a:pt x="474" y="8"/>
                </a:lnTo>
                <a:lnTo>
                  <a:pt x="433" y="21"/>
                </a:lnTo>
                <a:lnTo>
                  <a:pt x="391" y="34"/>
                </a:lnTo>
                <a:lnTo>
                  <a:pt x="347" y="51"/>
                </a:lnTo>
                <a:lnTo>
                  <a:pt x="303" y="68"/>
                </a:lnTo>
                <a:lnTo>
                  <a:pt x="261" y="85"/>
                </a:lnTo>
                <a:lnTo>
                  <a:pt x="221" y="103"/>
                </a:lnTo>
                <a:lnTo>
                  <a:pt x="185" y="120"/>
                </a:lnTo>
                <a:lnTo>
                  <a:pt x="186" y="130"/>
                </a:lnTo>
                <a:lnTo>
                  <a:pt x="186" y="140"/>
                </a:lnTo>
                <a:lnTo>
                  <a:pt x="185" y="148"/>
                </a:lnTo>
                <a:lnTo>
                  <a:pt x="182" y="156"/>
                </a:lnTo>
                <a:lnTo>
                  <a:pt x="178" y="163"/>
                </a:lnTo>
                <a:lnTo>
                  <a:pt x="172" y="169"/>
                </a:lnTo>
                <a:lnTo>
                  <a:pt x="165" y="174"/>
                </a:lnTo>
                <a:lnTo>
                  <a:pt x="159" y="179"/>
                </a:lnTo>
                <a:lnTo>
                  <a:pt x="151" y="182"/>
                </a:lnTo>
                <a:lnTo>
                  <a:pt x="143" y="185"/>
                </a:lnTo>
                <a:lnTo>
                  <a:pt x="134" y="185"/>
                </a:lnTo>
                <a:lnTo>
                  <a:pt x="126" y="185"/>
                </a:lnTo>
                <a:lnTo>
                  <a:pt x="120" y="185"/>
                </a:lnTo>
                <a:lnTo>
                  <a:pt x="112" y="182"/>
                </a:lnTo>
                <a:lnTo>
                  <a:pt x="105" y="179"/>
                </a:lnTo>
                <a:lnTo>
                  <a:pt x="100" y="174"/>
                </a:lnTo>
                <a:lnTo>
                  <a:pt x="86" y="182"/>
                </a:lnTo>
                <a:lnTo>
                  <a:pt x="73" y="192"/>
                </a:lnTo>
                <a:lnTo>
                  <a:pt x="58" y="202"/>
                </a:lnTo>
                <a:lnTo>
                  <a:pt x="47" y="211"/>
                </a:lnTo>
                <a:lnTo>
                  <a:pt x="34" y="221"/>
                </a:lnTo>
                <a:lnTo>
                  <a:pt x="22" y="229"/>
                </a:lnTo>
                <a:lnTo>
                  <a:pt x="11" y="239"/>
                </a:lnTo>
                <a:lnTo>
                  <a:pt x="0" y="249"/>
                </a:lnTo>
                <a:lnTo>
                  <a:pt x="8" y="283"/>
                </a:lnTo>
                <a:lnTo>
                  <a:pt x="16" y="319"/>
                </a:lnTo>
                <a:lnTo>
                  <a:pt x="21" y="353"/>
                </a:lnTo>
                <a:lnTo>
                  <a:pt x="27" y="387"/>
                </a:lnTo>
                <a:lnTo>
                  <a:pt x="32" y="421"/>
                </a:lnTo>
                <a:lnTo>
                  <a:pt x="37" y="455"/>
                </a:lnTo>
                <a:lnTo>
                  <a:pt x="42" y="488"/>
                </a:lnTo>
                <a:lnTo>
                  <a:pt x="48" y="522"/>
                </a:lnTo>
                <a:lnTo>
                  <a:pt x="60" y="525"/>
                </a:lnTo>
                <a:lnTo>
                  <a:pt x="71" y="530"/>
                </a:lnTo>
                <a:lnTo>
                  <a:pt x="81" y="536"/>
                </a:lnTo>
                <a:lnTo>
                  <a:pt x="89" y="543"/>
                </a:lnTo>
                <a:lnTo>
                  <a:pt x="94" y="553"/>
                </a:lnTo>
                <a:lnTo>
                  <a:pt x="99" y="562"/>
                </a:lnTo>
                <a:lnTo>
                  <a:pt x="100" y="572"/>
                </a:lnTo>
                <a:lnTo>
                  <a:pt x="102" y="582"/>
                </a:lnTo>
                <a:lnTo>
                  <a:pt x="102" y="593"/>
                </a:lnTo>
                <a:lnTo>
                  <a:pt x="99" y="603"/>
                </a:lnTo>
                <a:lnTo>
                  <a:pt x="95" y="613"/>
                </a:lnTo>
                <a:lnTo>
                  <a:pt x="91" y="623"/>
                </a:lnTo>
                <a:lnTo>
                  <a:pt x="84" y="631"/>
                </a:lnTo>
                <a:lnTo>
                  <a:pt x="76" y="639"/>
                </a:lnTo>
                <a:lnTo>
                  <a:pt x="66" y="644"/>
                </a:lnTo>
                <a:lnTo>
                  <a:pt x="56" y="649"/>
                </a:lnTo>
                <a:lnTo>
                  <a:pt x="56" y="670"/>
                </a:lnTo>
                <a:lnTo>
                  <a:pt x="56" y="691"/>
                </a:lnTo>
                <a:lnTo>
                  <a:pt x="58" y="714"/>
                </a:lnTo>
                <a:lnTo>
                  <a:pt x="58" y="738"/>
                </a:lnTo>
                <a:lnTo>
                  <a:pt x="60" y="762"/>
                </a:lnTo>
                <a:lnTo>
                  <a:pt x="60" y="787"/>
                </a:lnTo>
                <a:lnTo>
                  <a:pt x="60" y="811"/>
                </a:lnTo>
                <a:lnTo>
                  <a:pt x="60" y="834"/>
                </a:lnTo>
                <a:lnTo>
                  <a:pt x="104" y="844"/>
                </a:lnTo>
                <a:lnTo>
                  <a:pt x="149" y="855"/>
                </a:lnTo>
                <a:lnTo>
                  <a:pt x="196" y="865"/>
                </a:lnTo>
                <a:lnTo>
                  <a:pt x="247" y="878"/>
                </a:lnTo>
                <a:lnTo>
                  <a:pt x="302" y="891"/>
                </a:lnTo>
                <a:lnTo>
                  <a:pt x="362" y="907"/>
                </a:lnTo>
                <a:lnTo>
                  <a:pt x="429" y="923"/>
                </a:lnTo>
                <a:lnTo>
                  <a:pt x="502" y="943"/>
                </a:lnTo>
                <a:lnTo>
                  <a:pt x="512" y="897"/>
                </a:lnTo>
                <a:lnTo>
                  <a:pt x="521" y="847"/>
                </a:lnTo>
                <a:lnTo>
                  <a:pt x="529" y="795"/>
                </a:lnTo>
                <a:lnTo>
                  <a:pt x="536" y="738"/>
                </a:lnTo>
                <a:lnTo>
                  <a:pt x="541" y="681"/>
                </a:lnTo>
                <a:lnTo>
                  <a:pt x="546" y="621"/>
                </a:lnTo>
                <a:lnTo>
                  <a:pt x="549" y="558"/>
                </a:lnTo>
                <a:lnTo>
                  <a:pt x="551" y="496"/>
                </a:lnTo>
                <a:lnTo>
                  <a:pt x="552" y="480"/>
                </a:lnTo>
                <a:lnTo>
                  <a:pt x="552" y="468"/>
                </a:lnTo>
                <a:lnTo>
                  <a:pt x="552" y="455"/>
                </a:lnTo>
                <a:lnTo>
                  <a:pt x="552" y="445"/>
                </a:lnTo>
                <a:lnTo>
                  <a:pt x="552" y="434"/>
                </a:lnTo>
                <a:lnTo>
                  <a:pt x="554" y="423"/>
                </a:lnTo>
                <a:lnTo>
                  <a:pt x="552" y="410"/>
                </a:lnTo>
                <a:lnTo>
                  <a:pt x="552" y="393"/>
                </a:lnTo>
                <a:lnTo>
                  <a:pt x="546" y="393"/>
                </a:lnTo>
                <a:lnTo>
                  <a:pt x="538" y="392"/>
                </a:lnTo>
                <a:lnTo>
                  <a:pt x="531" y="389"/>
                </a:lnTo>
                <a:lnTo>
                  <a:pt x="525" y="385"/>
                </a:lnTo>
                <a:lnTo>
                  <a:pt x="515" y="377"/>
                </a:lnTo>
                <a:lnTo>
                  <a:pt x="507" y="366"/>
                </a:lnTo>
                <a:lnTo>
                  <a:pt x="500" y="354"/>
                </a:lnTo>
                <a:lnTo>
                  <a:pt x="495" y="341"/>
                </a:lnTo>
                <a:lnTo>
                  <a:pt x="494" y="327"/>
                </a:lnTo>
                <a:lnTo>
                  <a:pt x="492" y="312"/>
                </a:lnTo>
                <a:lnTo>
                  <a:pt x="494" y="298"/>
                </a:lnTo>
                <a:lnTo>
                  <a:pt x="497" y="283"/>
                </a:lnTo>
                <a:lnTo>
                  <a:pt x="500" y="270"/>
                </a:lnTo>
                <a:lnTo>
                  <a:pt x="507" y="259"/>
                </a:lnTo>
                <a:lnTo>
                  <a:pt x="515" y="247"/>
                </a:lnTo>
                <a:lnTo>
                  <a:pt x="523" y="241"/>
                </a:lnTo>
                <a:lnTo>
                  <a:pt x="528" y="237"/>
                </a:lnTo>
                <a:lnTo>
                  <a:pt x="533" y="234"/>
                </a:lnTo>
                <a:lnTo>
                  <a:pt x="539" y="233"/>
                </a:lnTo>
                <a:lnTo>
                  <a:pt x="544" y="233"/>
                </a:lnTo>
                <a:lnTo>
                  <a:pt x="542" y="202"/>
                </a:lnTo>
                <a:lnTo>
                  <a:pt x="539" y="171"/>
                </a:lnTo>
                <a:lnTo>
                  <a:pt x="536" y="142"/>
                </a:lnTo>
                <a:lnTo>
                  <a:pt x="533" y="112"/>
                </a:lnTo>
                <a:lnTo>
                  <a:pt x="528" y="85"/>
                </a:lnTo>
                <a:lnTo>
                  <a:pt x="523" y="55"/>
                </a:lnTo>
                <a:lnTo>
                  <a:pt x="518" y="28"/>
                </a:lnTo>
                <a:lnTo>
                  <a:pt x="512" y="0"/>
                </a:lnTo>
              </a:path>
            </a:pathLst>
          </a:custGeom>
          <a:noFill/>
          <a:ln w="12700" cap="rnd" cmpd="sng">
            <a:solidFill>
              <a:srgbClr val="00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35" name="Freeform 147"/>
          <p:cNvSpPr>
            <a:spLocks/>
          </p:cNvSpPr>
          <p:nvPr/>
        </p:nvSpPr>
        <p:spPr bwMode="auto">
          <a:xfrm>
            <a:off x="8332788" y="2387600"/>
            <a:ext cx="328612" cy="1498600"/>
          </a:xfrm>
          <a:custGeom>
            <a:avLst/>
            <a:gdLst>
              <a:gd name="T0" fmla="*/ 49 w 207"/>
              <a:gd name="T1" fmla="*/ 21 h 944"/>
              <a:gd name="T2" fmla="*/ 89 w 207"/>
              <a:gd name="T3" fmla="*/ 57 h 944"/>
              <a:gd name="T4" fmla="*/ 124 w 207"/>
              <a:gd name="T5" fmla="*/ 94 h 944"/>
              <a:gd name="T6" fmla="*/ 172 w 207"/>
              <a:gd name="T7" fmla="*/ 148 h 944"/>
              <a:gd name="T8" fmla="*/ 206 w 207"/>
              <a:gd name="T9" fmla="*/ 231 h 944"/>
              <a:gd name="T10" fmla="*/ 203 w 207"/>
              <a:gd name="T11" fmla="*/ 324 h 944"/>
              <a:gd name="T12" fmla="*/ 198 w 207"/>
              <a:gd name="T13" fmla="*/ 415 h 944"/>
              <a:gd name="T14" fmla="*/ 192 w 207"/>
              <a:gd name="T15" fmla="*/ 502 h 944"/>
              <a:gd name="T16" fmla="*/ 180 w 207"/>
              <a:gd name="T17" fmla="*/ 546 h 944"/>
              <a:gd name="T18" fmla="*/ 169 w 207"/>
              <a:gd name="T19" fmla="*/ 556 h 944"/>
              <a:gd name="T20" fmla="*/ 161 w 207"/>
              <a:gd name="T21" fmla="*/ 567 h 944"/>
              <a:gd name="T22" fmla="*/ 156 w 207"/>
              <a:gd name="T23" fmla="*/ 580 h 944"/>
              <a:gd name="T24" fmla="*/ 154 w 207"/>
              <a:gd name="T25" fmla="*/ 593 h 944"/>
              <a:gd name="T26" fmla="*/ 158 w 207"/>
              <a:gd name="T27" fmla="*/ 608 h 944"/>
              <a:gd name="T28" fmla="*/ 163 w 207"/>
              <a:gd name="T29" fmla="*/ 621 h 944"/>
              <a:gd name="T30" fmla="*/ 172 w 207"/>
              <a:gd name="T31" fmla="*/ 634 h 944"/>
              <a:gd name="T32" fmla="*/ 179 w 207"/>
              <a:gd name="T33" fmla="*/ 665 h 944"/>
              <a:gd name="T34" fmla="*/ 176 w 207"/>
              <a:gd name="T35" fmla="*/ 723 h 944"/>
              <a:gd name="T36" fmla="*/ 172 w 207"/>
              <a:gd name="T37" fmla="*/ 785 h 944"/>
              <a:gd name="T38" fmla="*/ 169 w 207"/>
              <a:gd name="T39" fmla="*/ 845 h 944"/>
              <a:gd name="T40" fmla="*/ 150 w 207"/>
              <a:gd name="T41" fmla="*/ 883 h 944"/>
              <a:gd name="T42" fmla="*/ 112 w 207"/>
              <a:gd name="T43" fmla="*/ 902 h 944"/>
              <a:gd name="T44" fmla="*/ 73 w 207"/>
              <a:gd name="T45" fmla="*/ 920 h 944"/>
              <a:gd name="T46" fmla="*/ 31 w 207"/>
              <a:gd name="T47" fmla="*/ 936 h 944"/>
              <a:gd name="T48" fmla="*/ 21 w 207"/>
              <a:gd name="T49" fmla="*/ 886 h 944"/>
              <a:gd name="T50" fmla="*/ 39 w 207"/>
              <a:gd name="T51" fmla="*/ 769 h 944"/>
              <a:gd name="T52" fmla="*/ 52 w 207"/>
              <a:gd name="T53" fmla="*/ 645 h 944"/>
              <a:gd name="T54" fmla="*/ 59 w 207"/>
              <a:gd name="T55" fmla="*/ 522 h 944"/>
              <a:gd name="T56" fmla="*/ 60 w 207"/>
              <a:gd name="T57" fmla="*/ 447 h 944"/>
              <a:gd name="T58" fmla="*/ 62 w 207"/>
              <a:gd name="T59" fmla="*/ 431 h 944"/>
              <a:gd name="T60" fmla="*/ 62 w 207"/>
              <a:gd name="T61" fmla="*/ 421 h 944"/>
              <a:gd name="T62" fmla="*/ 62 w 207"/>
              <a:gd name="T63" fmla="*/ 406 h 944"/>
              <a:gd name="T64" fmla="*/ 54 w 207"/>
              <a:gd name="T65" fmla="*/ 393 h 944"/>
              <a:gd name="T66" fmla="*/ 41 w 207"/>
              <a:gd name="T67" fmla="*/ 390 h 944"/>
              <a:gd name="T68" fmla="*/ 24 w 207"/>
              <a:gd name="T69" fmla="*/ 379 h 944"/>
              <a:gd name="T70" fmla="*/ 8 w 207"/>
              <a:gd name="T71" fmla="*/ 356 h 944"/>
              <a:gd name="T72" fmla="*/ 2 w 207"/>
              <a:gd name="T73" fmla="*/ 330 h 944"/>
              <a:gd name="T74" fmla="*/ 2 w 207"/>
              <a:gd name="T75" fmla="*/ 301 h 944"/>
              <a:gd name="T76" fmla="*/ 8 w 207"/>
              <a:gd name="T77" fmla="*/ 273 h 944"/>
              <a:gd name="T78" fmla="*/ 21 w 207"/>
              <a:gd name="T79" fmla="*/ 250 h 944"/>
              <a:gd name="T80" fmla="*/ 36 w 207"/>
              <a:gd name="T81" fmla="*/ 237 h 944"/>
              <a:gd name="T82" fmla="*/ 47 w 207"/>
              <a:gd name="T83" fmla="*/ 233 h 944"/>
              <a:gd name="T84" fmla="*/ 50 w 207"/>
              <a:gd name="T85" fmla="*/ 203 h 944"/>
              <a:gd name="T86" fmla="*/ 44 w 207"/>
              <a:gd name="T87" fmla="*/ 142 h 944"/>
              <a:gd name="T88" fmla="*/ 36 w 207"/>
              <a:gd name="T89" fmla="*/ 83 h 944"/>
              <a:gd name="T90" fmla="*/ 24 w 207"/>
              <a:gd name="T91" fmla="*/ 26 h 944"/>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207"/>
              <a:gd name="T139" fmla="*/ 0 h 944"/>
              <a:gd name="T140" fmla="*/ 207 w 207"/>
              <a:gd name="T141" fmla="*/ 944 h 944"/>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207" h="944">
                <a:moveTo>
                  <a:pt x="20" y="0"/>
                </a:moveTo>
                <a:lnTo>
                  <a:pt x="49" y="21"/>
                </a:lnTo>
                <a:lnTo>
                  <a:pt x="70" y="41"/>
                </a:lnTo>
                <a:lnTo>
                  <a:pt x="89" y="57"/>
                </a:lnTo>
                <a:lnTo>
                  <a:pt x="106" y="75"/>
                </a:lnTo>
                <a:lnTo>
                  <a:pt x="124" y="94"/>
                </a:lnTo>
                <a:lnTo>
                  <a:pt x="145" y="117"/>
                </a:lnTo>
                <a:lnTo>
                  <a:pt x="172" y="148"/>
                </a:lnTo>
                <a:lnTo>
                  <a:pt x="206" y="185"/>
                </a:lnTo>
                <a:lnTo>
                  <a:pt x="206" y="231"/>
                </a:lnTo>
                <a:lnTo>
                  <a:pt x="205" y="276"/>
                </a:lnTo>
                <a:lnTo>
                  <a:pt x="203" y="324"/>
                </a:lnTo>
                <a:lnTo>
                  <a:pt x="202" y="369"/>
                </a:lnTo>
                <a:lnTo>
                  <a:pt x="198" y="415"/>
                </a:lnTo>
                <a:lnTo>
                  <a:pt x="195" y="458"/>
                </a:lnTo>
                <a:lnTo>
                  <a:pt x="192" y="502"/>
                </a:lnTo>
                <a:lnTo>
                  <a:pt x="187" y="543"/>
                </a:lnTo>
                <a:lnTo>
                  <a:pt x="180" y="546"/>
                </a:lnTo>
                <a:lnTo>
                  <a:pt x="174" y="551"/>
                </a:lnTo>
                <a:lnTo>
                  <a:pt x="169" y="556"/>
                </a:lnTo>
                <a:lnTo>
                  <a:pt x="164" y="561"/>
                </a:lnTo>
                <a:lnTo>
                  <a:pt x="161" y="567"/>
                </a:lnTo>
                <a:lnTo>
                  <a:pt x="158" y="574"/>
                </a:lnTo>
                <a:lnTo>
                  <a:pt x="156" y="580"/>
                </a:lnTo>
                <a:lnTo>
                  <a:pt x="156" y="587"/>
                </a:lnTo>
                <a:lnTo>
                  <a:pt x="154" y="593"/>
                </a:lnTo>
                <a:lnTo>
                  <a:pt x="156" y="601"/>
                </a:lnTo>
                <a:lnTo>
                  <a:pt x="158" y="608"/>
                </a:lnTo>
                <a:lnTo>
                  <a:pt x="159" y="614"/>
                </a:lnTo>
                <a:lnTo>
                  <a:pt x="163" y="621"/>
                </a:lnTo>
                <a:lnTo>
                  <a:pt x="167" y="627"/>
                </a:lnTo>
                <a:lnTo>
                  <a:pt x="172" y="634"/>
                </a:lnTo>
                <a:lnTo>
                  <a:pt x="179" y="639"/>
                </a:lnTo>
                <a:lnTo>
                  <a:pt x="179" y="665"/>
                </a:lnTo>
                <a:lnTo>
                  <a:pt x="177" y="692"/>
                </a:lnTo>
                <a:lnTo>
                  <a:pt x="176" y="723"/>
                </a:lnTo>
                <a:lnTo>
                  <a:pt x="174" y="754"/>
                </a:lnTo>
                <a:lnTo>
                  <a:pt x="172" y="785"/>
                </a:lnTo>
                <a:lnTo>
                  <a:pt x="171" y="816"/>
                </a:lnTo>
                <a:lnTo>
                  <a:pt x="169" y="845"/>
                </a:lnTo>
                <a:lnTo>
                  <a:pt x="169" y="871"/>
                </a:lnTo>
                <a:lnTo>
                  <a:pt x="150" y="883"/>
                </a:lnTo>
                <a:lnTo>
                  <a:pt x="132" y="892"/>
                </a:lnTo>
                <a:lnTo>
                  <a:pt x="112" y="902"/>
                </a:lnTo>
                <a:lnTo>
                  <a:pt x="93" y="910"/>
                </a:lnTo>
                <a:lnTo>
                  <a:pt x="73" y="920"/>
                </a:lnTo>
                <a:lnTo>
                  <a:pt x="52" y="928"/>
                </a:lnTo>
                <a:lnTo>
                  <a:pt x="31" y="936"/>
                </a:lnTo>
                <a:lnTo>
                  <a:pt x="10" y="943"/>
                </a:lnTo>
                <a:lnTo>
                  <a:pt x="21" y="886"/>
                </a:lnTo>
                <a:lnTo>
                  <a:pt x="31" y="827"/>
                </a:lnTo>
                <a:lnTo>
                  <a:pt x="39" y="769"/>
                </a:lnTo>
                <a:lnTo>
                  <a:pt x="47" y="707"/>
                </a:lnTo>
                <a:lnTo>
                  <a:pt x="52" y="645"/>
                </a:lnTo>
                <a:lnTo>
                  <a:pt x="57" y="584"/>
                </a:lnTo>
                <a:lnTo>
                  <a:pt x="59" y="522"/>
                </a:lnTo>
                <a:lnTo>
                  <a:pt x="60" y="460"/>
                </a:lnTo>
                <a:lnTo>
                  <a:pt x="60" y="447"/>
                </a:lnTo>
                <a:lnTo>
                  <a:pt x="60" y="437"/>
                </a:lnTo>
                <a:lnTo>
                  <a:pt x="62" y="431"/>
                </a:lnTo>
                <a:lnTo>
                  <a:pt x="62" y="426"/>
                </a:lnTo>
                <a:lnTo>
                  <a:pt x="62" y="421"/>
                </a:lnTo>
                <a:lnTo>
                  <a:pt x="62" y="416"/>
                </a:lnTo>
                <a:lnTo>
                  <a:pt x="62" y="406"/>
                </a:lnTo>
                <a:lnTo>
                  <a:pt x="60" y="393"/>
                </a:lnTo>
                <a:lnTo>
                  <a:pt x="54" y="393"/>
                </a:lnTo>
                <a:lnTo>
                  <a:pt x="47" y="392"/>
                </a:lnTo>
                <a:lnTo>
                  <a:pt x="41" y="390"/>
                </a:lnTo>
                <a:lnTo>
                  <a:pt x="34" y="387"/>
                </a:lnTo>
                <a:lnTo>
                  <a:pt x="24" y="379"/>
                </a:lnTo>
                <a:lnTo>
                  <a:pt x="15" y="369"/>
                </a:lnTo>
                <a:lnTo>
                  <a:pt x="8" y="356"/>
                </a:lnTo>
                <a:lnTo>
                  <a:pt x="5" y="343"/>
                </a:lnTo>
                <a:lnTo>
                  <a:pt x="2" y="330"/>
                </a:lnTo>
                <a:lnTo>
                  <a:pt x="0" y="315"/>
                </a:lnTo>
                <a:lnTo>
                  <a:pt x="2" y="301"/>
                </a:lnTo>
                <a:lnTo>
                  <a:pt x="3" y="286"/>
                </a:lnTo>
                <a:lnTo>
                  <a:pt x="8" y="273"/>
                </a:lnTo>
                <a:lnTo>
                  <a:pt x="13" y="260"/>
                </a:lnTo>
                <a:lnTo>
                  <a:pt x="21" y="250"/>
                </a:lnTo>
                <a:lnTo>
                  <a:pt x="31" y="241"/>
                </a:lnTo>
                <a:lnTo>
                  <a:pt x="36" y="237"/>
                </a:lnTo>
                <a:lnTo>
                  <a:pt x="41" y="236"/>
                </a:lnTo>
                <a:lnTo>
                  <a:pt x="47" y="233"/>
                </a:lnTo>
                <a:lnTo>
                  <a:pt x="54" y="233"/>
                </a:lnTo>
                <a:lnTo>
                  <a:pt x="50" y="203"/>
                </a:lnTo>
                <a:lnTo>
                  <a:pt x="47" y="172"/>
                </a:lnTo>
                <a:lnTo>
                  <a:pt x="44" y="142"/>
                </a:lnTo>
                <a:lnTo>
                  <a:pt x="39" y="112"/>
                </a:lnTo>
                <a:lnTo>
                  <a:pt x="36" y="83"/>
                </a:lnTo>
                <a:lnTo>
                  <a:pt x="31" y="54"/>
                </a:lnTo>
                <a:lnTo>
                  <a:pt x="24" y="26"/>
                </a:lnTo>
                <a:lnTo>
                  <a:pt x="20" y="0"/>
                </a:lnTo>
              </a:path>
            </a:pathLst>
          </a:custGeom>
          <a:solidFill>
            <a:srgbClr val="CC9926"/>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36" name="Freeform 148"/>
          <p:cNvSpPr>
            <a:spLocks/>
          </p:cNvSpPr>
          <p:nvPr/>
        </p:nvSpPr>
        <p:spPr bwMode="auto">
          <a:xfrm>
            <a:off x="8332788" y="2387600"/>
            <a:ext cx="328612" cy="1498600"/>
          </a:xfrm>
          <a:custGeom>
            <a:avLst/>
            <a:gdLst>
              <a:gd name="T0" fmla="*/ 49 w 207"/>
              <a:gd name="T1" fmla="*/ 21 h 944"/>
              <a:gd name="T2" fmla="*/ 89 w 207"/>
              <a:gd name="T3" fmla="*/ 57 h 944"/>
              <a:gd name="T4" fmla="*/ 124 w 207"/>
              <a:gd name="T5" fmla="*/ 94 h 944"/>
              <a:gd name="T6" fmla="*/ 172 w 207"/>
              <a:gd name="T7" fmla="*/ 148 h 944"/>
              <a:gd name="T8" fmla="*/ 206 w 207"/>
              <a:gd name="T9" fmla="*/ 231 h 944"/>
              <a:gd name="T10" fmla="*/ 203 w 207"/>
              <a:gd name="T11" fmla="*/ 324 h 944"/>
              <a:gd name="T12" fmla="*/ 198 w 207"/>
              <a:gd name="T13" fmla="*/ 415 h 944"/>
              <a:gd name="T14" fmla="*/ 192 w 207"/>
              <a:gd name="T15" fmla="*/ 502 h 944"/>
              <a:gd name="T16" fmla="*/ 180 w 207"/>
              <a:gd name="T17" fmla="*/ 546 h 944"/>
              <a:gd name="T18" fmla="*/ 169 w 207"/>
              <a:gd name="T19" fmla="*/ 556 h 944"/>
              <a:gd name="T20" fmla="*/ 161 w 207"/>
              <a:gd name="T21" fmla="*/ 567 h 944"/>
              <a:gd name="T22" fmla="*/ 156 w 207"/>
              <a:gd name="T23" fmla="*/ 580 h 944"/>
              <a:gd name="T24" fmla="*/ 154 w 207"/>
              <a:gd name="T25" fmla="*/ 593 h 944"/>
              <a:gd name="T26" fmla="*/ 158 w 207"/>
              <a:gd name="T27" fmla="*/ 608 h 944"/>
              <a:gd name="T28" fmla="*/ 163 w 207"/>
              <a:gd name="T29" fmla="*/ 621 h 944"/>
              <a:gd name="T30" fmla="*/ 172 w 207"/>
              <a:gd name="T31" fmla="*/ 634 h 944"/>
              <a:gd name="T32" fmla="*/ 179 w 207"/>
              <a:gd name="T33" fmla="*/ 665 h 944"/>
              <a:gd name="T34" fmla="*/ 176 w 207"/>
              <a:gd name="T35" fmla="*/ 723 h 944"/>
              <a:gd name="T36" fmla="*/ 172 w 207"/>
              <a:gd name="T37" fmla="*/ 785 h 944"/>
              <a:gd name="T38" fmla="*/ 169 w 207"/>
              <a:gd name="T39" fmla="*/ 845 h 944"/>
              <a:gd name="T40" fmla="*/ 150 w 207"/>
              <a:gd name="T41" fmla="*/ 883 h 944"/>
              <a:gd name="T42" fmla="*/ 112 w 207"/>
              <a:gd name="T43" fmla="*/ 902 h 944"/>
              <a:gd name="T44" fmla="*/ 73 w 207"/>
              <a:gd name="T45" fmla="*/ 920 h 944"/>
              <a:gd name="T46" fmla="*/ 31 w 207"/>
              <a:gd name="T47" fmla="*/ 936 h 944"/>
              <a:gd name="T48" fmla="*/ 21 w 207"/>
              <a:gd name="T49" fmla="*/ 886 h 944"/>
              <a:gd name="T50" fmla="*/ 39 w 207"/>
              <a:gd name="T51" fmla="*/ 769 h 944"/>
              <a:gd name="T52" fmla="*/ 52 w 207"/>
              <a:gd name="T53" fmla="*/ 645 h 944"/>
              <a:gd name="T54" fmla="*/ 59 w 207"/>
              <a:gd name="T55" fmla="*/ 522 h 944"/>
              <a:gd name="T56" fmla="*/ 60 w 207"/>
              <a:gd name="T57" fmla="*/ 447 h 944"/>
              <a:gd name="T58" fmla="*/ 62 w 207"/>
              <a:gd name="T59" fmla="*/ 431 h 944"/>
              <a:gd name="T60" fmla="*/ 62 w 207"/>
              <a:gd name="T61" fmla="*/ 421 h 944"/>
              <a:gd name="T62" fmla="*/ 62 w 207"/>
              <a:gd name="T63" fmla="*/ 406 h 944"/>
              <a:gd name="T64" fmla="*/ 54 w 207"/>
              <a:gd name="T65" fmla="*/ 393 h 944"/>
              <a:gd name="T66" fmla="*/ 41 w 207"/>
              <a:gd name="T67" fmla="*/ 390 h 944"/>
              <a:gd name="T68" fmla="*/ 24 w 207"/>
              <a:gd name="T69" fmla="*/ 379 h 944"/>
              <a:gd name="T70" fmla="*/ 8 w 207"/>
              <a:gd name="T71" fmla="*/ 356 h 944"/>
              <a:gd name="T72" fmla="*/ 2 w 207"/>
              <a:gd name="T73" fmla="*/ 330 h 944"/>
              <a:gd name="T74" fmla="*/ 2 w 207"/>
              <a:gd name="T75" fmla="*/ 301 h 944"/>
              <a:gd name="T76" fmla="*/ 8 w 207"/>
              <a:gd name="T77" fmla="*/ 273 h 944"/>
              <a:gd name="T78" fmla="*/ 21 w 207"/>
              <a:gd name="T79" fmla="*/ 250 h 944"/>
              <a:gd name="T80" fmla="*/ 36 w 207"/>
              <a:gd name="T81" fmla="*/ 237 h 944"/>
              <a:gd name="T82" fmla="*/ 47 w 207"/>
              <a:gd name="T83" fmla="*/ 233 h 944"/>
              <a:gd name="T84" fmla="*/ 50 w 207"/>
              <a:gd name="T85" fmla="*/ 203 h 944"/>
              <a:gd name="T86" fmla="*/ 44 w 207"/>
              <a:gd name="T87" fmla="*/ 142 h 944"/>
              <a:gd name="T88" fmla="*/ 36 w 207"/>
              <a:gd name="T89" fmla="*/ 83 h 944"/>
              <a:gd name="T90" fmla="*/ 24 w 207"/>
              <a:gd name="T91" fmla="*/ 26 h 944"/>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207"/>
              <a:gd name="T139" fmla="*/ 0 h 944"/>
              <a:gd name="T140" fmla="*/ 207 w 207"/>
              <a:gd name="T141" fmla="*/ 944 h 944"/>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207" h="944">
                <a:moveTo>
                  <a:pt x="20" y="0"/>
                </a:moveTo>
                <a:lnTo>
                  <a:pt x="49" y="21"/>
                </a:lnTo>
                <a:lnTo>
                  <a:pt x="70" y="41"/>
                </a:lnTo>
                <a:lnTo>
                  <a:pt x="89" y="57"/>
                </a:lnTo>
                <a:lnTo>
                  <a:pt x="106" y="75"/>
                </a:lnTo>
                <a:lnTo>
                  <a:pt x="124" y="94"/>
                </a:lnTo>
                <a:lnTo>
                  <a:pt x="145" y="117"/>
                </a:lnTo>
                <a:lnTo>
                  <a:pt x="172" y="148"/>
                </a:lnTo>
                <a:lnTo>
                  <a:pt x="206" y="185"/>
                </a:lnTo>
                <a:lnTo>
                  <a:pt x="206" y="231"/>
                </a:lnTo>
                <a:lnTo>
                  <a:pt x="205" y="276"/>
                </a:lnTo>
                <a:lnTo>
                  <a:pt x="203" y="324"/>
                </a:lnTo>
                <a:lnTo>
                  <a:pt x="202" y="369"/>
                </a:lnTo>
                <a:lnTo>
                  <a:pt x="198" y="415"/>
                </a:lnTo>
                <a:lnTo>
                  <a:pt x="195" y="458"/>
                </a:lnTo>
                <a:lnTo>
                  <a:pt x="192" y="502"/>
                </a:lnTo>
                <a:lnTo>
                  <a:pt x="187" y="543"/>
                </a:lnTo>
                <a:lnTo>
                  <a:pt x="180" y="546"/>
                </a:lnTo>
                <a:lnTo>
                  <a:pt x="174" y="551"/>
                </a:lnTo>
                <a:lnTo>
                  <a:pt x="169" y="556"/>
                </a:lnTo>
                <a:lnTo>
                  <a:pt x="164" y="561"/>
                </a:lnTo>
                <a:lnTo>
                  <a:pt x="161" y="567"/>
                </a:lnTo>
                <a:lnTo>
                  <a:pt x="158" y="574"/>
                </a:lnTo>
                <a:lnTo>
                  <a:pt x="156" y="580"/>
                </a:lnTo>
                <a:lnTo>
                  <a:pt x="156" y="587"/>
                </a:lnTo>
                <a:lnTo>
                  <a:pt x="154" y="593"/>
                </a:lnTo>
                <a:lnTo>
                  <a:pt x="156" y="601"/>
                </a:lnTo>
                <a:lnTo>
                  <a:pt x="158" y="608"/>
                </a:lnTo>
                <a:lnTo>
                  <a:pt x="159" y="614"/>
                </a:lnTo>
                <a:lnTo>
                  <a:pt x="163" y="621"/>
                </a:lnTo>
                <a:lnTo>
                  <a:pt x="167" y="627"/>
                </a:lnTo>
                <a:lnTo>
                  <a:pt x="172" y="634"/>
                </a:lnTo>
                <a:lnTo>
                  <a:pt x="179" y="639"/>
                </a:lnTo>
                <a:lnTo>
                  <a:pt x="179" y="665"/>
                </a:lnTo>
                <a:lnTo>
                  <a:pt x="177" y="692"/>
                </a:lnTo>
                <a:lnTo>
                  <a:pt x="176" y="723"/>
                </a:lnTo>
                <a:lnTo>
                  <a:pt x="174" y="754"/>
                </a:lnTo>
                <a:lnTo>
                  <a:pt x="172" y="785"/>
                </a:lnTo>
                <a:lnTo>
                  <a:pt x="171" y="816"/>
                </a:lnTo>
                <a:lnTo>
                  <a:pt x="169" y="845"/>
                </a:lnTo>
                <a:lnTo>
                  <a:pt x="169" y="871"/>
                </a:lnTo>
                <a:lnTo>
                  <a:pt x="150" y="883"/>
                </a:lnTo>
                <a:lnTo>
                  <a:pt x="132" y="892"/>
                </a:lnTo>
                <a:lnTo>
                  <a:pt x="112" y="902"/>
                </a:lnTo>
                <a:lnTo>
                  <a:pt x="93" y="910"/>
                </a:lnTo>
                <a:lnTo>
                  <a:pt x="73" y="920"/>
                </a:lnTo>
                <a:lnTo>
                  <a:pt x="52" y="928"/>
                </a:lnTo>
                <a:lnTo>
                  <a:pt x="31" y="936"/>
                </a:lnTo>
                <a:lnTo>
                  <a:pt x="10" y="943"/>
                </a:lnTo>
                <a:lnTo>
                  <a:pt x="21" y="886"/>
                </a:lnTo>
                <a:lnTo>
                  <a:pt x="31" y="827"/>
                </a:lnTo>
                <a:lnTo>
                  <a:pt x="39" y="769"/>
                </a:lnTo>
                <a:lnTo>
                  <a:pt x="47" y="707"/>
                </a:lnTo>
                <a:lnTo>
                  <a:pt x="52" y="645"/>
                </a:lnTo>
                <a:lnTo>
                  <a:pt x="57" y="584"/>
                </a:lnTo>
                <a:lnTo>
                  <a:pt x="59" y="522"/>
                </a:lnTo>
                <a:lnTo>
                  <a:pt x="60" y="460"/>
                </a:lnTo>
                <a:lnTo>
                  <a:pt x="60" y="447"/>
                </a:lnTo>
                <a:lnTo>
                  <a:pt x="60" y="437"/>
                </a:lnTo>
                <a:lnTo>
                  <a:pt x="62" y="431"/>
                </a:lnTo>
                <a:lnTo>
                  <a:pt x="62" y="426"/>
                </a:lnTo>
                <a:lnTo>
                  <a:pt x="62" y="421"/>
                </a:lnTo>
                <a:lnTo>
                  <a:pt x="62" y="416"/>
                </a:lnTo>
                <a:lnTo>
                  <a:pt x="62" y="406"/>
                </a:lnTo>
                <a:lnTo>
                  <a:pt x="60" y="393"/>
                </a:lnTo>
                <a:lnTo>
                  <a:pt x="54" y="393"/>
                </a:lnTo>
                <a:lnTo>
                  <a:pt x="47" y="392"/>
                </a:lnTo>
                <a:lnTo>
                  <a:pt x="41" y="390"/>
                </a:lnTo>
                <a:lnTo>
                  <a:pt x="34" y="387"/>
                </a:lnTo>
                <a:lnTo>
                  <a:pt x="24" y="379"/>
                </a:lnTo>
                <a:lnTo>
                  <a:pt x="15" y="369"/>
                </a:lnTo>
                <a:lnTo>
                  <a:pt x="8" y="356"/>
                </a:lnTo>
                <a:lnTo>
                  <a:pt x="5" y="343"/>
                </a:lnTo>
                <a:lnTo>
                  <a:pt x="2" y="330"/>
                </a:lnTo>
                <a:lnTo>
                  <a:pt x="0" y="315"/>
                </a:lnTo>
                <a:lnTo>
                  <a:pt x="2" y="301"/>
                </a:lnTo>
                <a:lnTo>
                  <a:pt x="3" y="286"/>
                </a:lnTo>
                <a:lnTo>
                  <a:pt x="8" y="273"/>
                </a:lnTo>
                <a:lnTo>
                  <a:pt x="13" y="260"/>
                </a:lnTo>
                <a:lnTo>
                  <a:pt x="21" y="250"/>
                </a:lnTo>
                <a:lnTo>
                  <a:pt x="31" y="241"/>
                </a:lnTo>
                <a:lnTo>
                  <a:pt x="36" y="237"/>
                </a:lnTo>
                <a:lnTo>
                  <a:pt x="41" y="236"/>
                </a:lnTo>
                <a:lnTo>
                  <a:pt x="47" y="233"/>
                </a:lnTo>
                <a:lnTo>
                  <a:pt x="54" y="233"/>
                </a:lnTo>
                <a:lnTo>
                  <a:pt x="50" y="203"/>
                </a:lnTo>
                <a:lnTo>
                  <a:pt x="47" y="172"/>
                </a:lnTo>
                <a:lnTo>
                  <a:pt x="44" y="142"/>
                </a:lnTo>
                <a:lnTo>
                  <a:pt x="39" y="112"/>
                </a:lnTo>
                <a:lnTo>
                  <a:pt x="36" y="83"/>
                </a:lnTo>
                <a:lnTo>
                  <a:pt x="31" y="54"/>
                </a:lnTo>
                <a:lnTo>
                  <a:pt x="24" y="26"/>
                </a:lnTo>
                <a:lnTo>
                  <a:pt x="20" y="0"/>
                </a:lnTo>
              </a:path>
            </a:pathLst>
          </a:custGeom>
          <a:noFill/>
          <a:ln w="12700" cap="rnd" cmpd="sng">
            <a:solidFill>
              <a:srgbClr val="00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37" name="Freeform 149"/>
          <p:cNvSpPr>
            <a:spLocks/>
          </p:cNvSpPr>
          <p:nvPr/>
        </p:nvSpPr>
        <p:spPr bwMode="auto">
          <a:xfrm>
            <a:off x="8059738" y="3167063"/>
            <a:ext cx="163512" cy="228600"/>
          </a:xfrm>
          <a:custGeom>
            <a:avLst/>
            <a:gdLst>
              <a:gd name="T0" fmla="*/ 52 w 103"/>
              <a:gd name="T1" fmla="*/ 0 h 144"/>
              <a:gd name="T2" fmla="*/ 40 w 103"/>
              <a:gd name="T3" fmla="*/ 2 h 144"/>
              <a:gd name="T4" fmla="*/ 32 w 103"/>
              <a:gd name="T5" fmla="*/ 5 h 144"/>
              <a:gd name="T6" fmla="*/ 22 w 103"/>
              <a:gd name="T7" fmla="*/ 11 h 144"/>
              <a:gd name="T8" fmla="*/ 14 w 103"/>
              <a:gd name="T9" fmla="*/ 21 h 144"/>
              <a:gd name="T10" fmla="*/ 9 w 103"/>
              <a:gd name="T11" fmla="*/ 31 h 144"/>
              <a:gd name="T12" fmla="*/ 5 w 103"/>
              <a:gd name="T13" fmla="*/ 44 h 144"/>
              <a:gd name="T14" fmla="*/ 1 w 103"/>
              <a:gd name="T15" fmla="*/ 57 h 144"/>
              <a:gd name="T16" fmla="*/ 0 w 103"/>
              <a:gd name="T17" fmla="*/ 71 h 144"/>
              <a:gd name="T18" fmla="*/ 1 w 103"/>
              <a:gd name="T19" fmla="*/ 86 h 144"/>
              <a:gd name="T20" fmla="*/ 5 w 103"/>
              <a:gd name="T21" fmla="*/ 99 h 144"/>
              <a:gd name="T22" fmla="*/ 9 w 103"/>
              <a:gd name="T23" fmla="*/ 110 h 144"/>
              <a:gd name="T24" fmla="*/ 14 w 103"/>
              <a:gd name="T25" fmla="*/ 122 h 144"/>
              <a:gd name="T26" fmla="*/ 22 w 103"/>
              <a:gd name="T27" fmla="*/ 130 h 144"/>
              <a:gd name="T28" fmla="*/ 32 w 103"/>
              <a:gd name="T29" fmla="*/ 136 h 144"/>
              <a:gd name="T30" fmla="*/ 40 w 103"/>
              <a:gd name="T31" fmla="*/ 141 h 144"/>
              <a:gd name="T32" fmla="*/ 52 w 103"/>
              <a:gd name="T33" fmla="*/ 143 h 144"/>
              <a:gd name="T34" fmla="*/ 61 w 103"/>
              <a:gd name="T35" fmla="*/ 141 h 144"/>
              <a:gd name="T36" fmla="*/ 71 w 103"/>
              <a:gd name="T37" fmla="*/ 136 h 144"/>
              <a:gd name="T38" fmla="*/ 79 w 103"/>
              <a:gd name="T39" fmla="*/ 130 h 144"/>
              <a:gd name="T40" fmla="*/ 87 w 103"/>
              <a:gd name="T41" fmla="*/ 122 h 144"/>
              <a:gd name="T42" fmla="*/ 94 w 103"/>
              <a:gd name="T43" fmla="*/ 110 h 144"/>
              <a:gd name="T44" fmla="*/ 99 w 103"/>
              <a:gd name="T45" fmla="*/ 99 h 144"/>
              <a:gd name="T46" fmla="*/ 102 w 103"/>
              <a:gd name="T47" fmla="*/ 86 h 144"/>
              <a:gd name="T48" fmla="*/ 102 w 103"/>
              <a:gd name="T49" fmla="*/ 71 h 144"/>
              <a:gd name="T50" fmla="*/ 102 w 103"/>
              <a:gd name="T51" fmla="*/ 57 h 144"/>
              <a:gd name="T52" fmla="*/ 99 w 103"/>
              <a:gd name="T53" fmla="*/ 44 h 144"/>
              <a:gd name="T54" fmla="*/ 94 w 103"/>
              <a:gd name="T55" fmla="*/ 31 h 144"/>
              <a:gd name="T56" fmla="*/ 87 w 103"/>
              <a:gd name="T57" fmla="*/ 21 h 144"/>
              <a:gd name="T58" fmla="*/ 79 w 103"/>
              <a:gd name="T59" fmla="*/ 11 h 144"/>
              <a:gd name="T60" fmla="*/ 71 w 103"/>
              <a:gd name="T61" fmla="*/ 5 h 144"/>
              <a:gd name="T62" fmla="*/ 61 w 103"/>
              <a:gd name="T63" fmla="*/ 2 h 144"/>
              <a:gd name="T64" fmla="*/ 52 w 103"/>
              <a:gd name="T65" fmla="*/ 0 h 144"/>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03"/>
              <a:gd name="T100" fmla="*/ 0 h 144"/>
              <a:gd name="T101" fmla="*/ 103 w 103"/>
              <a:gd name="T102" fmla="*/ 144 h 144"/>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03" h="144">
                <a:moveTo>
                  <a:pt x="52" y="0"/>
                </a:moveTo>
                <a:lnTo>
                  <a:pt x="40" y="2"/>
                </a:lnTo>
                <a:lnTo>
                  <a:pt x="32" y="5"/>
                </a:lnTo>
                <a:lnTo>
                  <a:pt x="22" y="11"/>
                </a:lnTo>
                <a:lnTo>
                  <a:pt x="14" y="21"/>
                </a:lnTo>
                <a:lnTo>
                  <a:pt x="9" y="31"/>
                </a:lnTo>
                <a:lnTo>
                  <a:pt x="5" y="44"/>
                </a:lnTo>
                <a:lnTo>
                  <a:pt x="1" y="57"/>
                </a:lnTo>
                <a:lnTo>
                  <a:pt x="0" y="71"/>
                </a:lnTo>
                <a:lnTo>
                  <a:pt x="1" y="86"/>
                </a:lnTo>
                <a:lnTo>
                  <a:pt x="5" y="99"/>
                </a:lnTo>
                <a:lnTo>
                  <a:pt x="9" y="110"/>
                </a:lnTo>
                <a:lnTo>
                  <a:pt x="14" y="122"/>
                </a:lnTo>
                <a:lnTo>
                  <a:pt x="22" y="130"/>
                </a:lnTo>
                <a:lnTo>
                  <a:pt x="32" y="136"/>
                </a:lnTo>
                <a:lnTo>
                  <a:pt x="40" y="141"/>
                </a:lnTo>
                <a:lnTo>
                  <a:pt x="52" y="143"/>
                </a:lnTo>
                <a:lnTo>
                  <a:pt x="61" y="141"/>
                </a:lnTo>
                <a:lnTo>
                  <a:pt x="71" y="136"/>
                </a:lnTo>
                <a:lnTo>
                  <a:pt x="79" y="130"/>
                </a:lnTo>
                <a:lnTo>
                  <a:pt x="87" y="122"/>
                </a:lnTo>
                <a:lnTo>
                  <a:pt x="94" y="110"/>
                </a:lnTo>
                <a:lnTo>
                  <a:pt x="99" y="99"/>
                </a:lnTo>
                <a:lnTo>
                  <a:pt x="102" y="86"/>
                </a:lnTo>
                <a:lnTo>
                  <a:pt x="102" y="71"/>
                </a:lnTo>
                <a:lnTo>
                  <a:pt x="102" y="57"/>
                </a:lnTo>
                <a:lnTo>
                  <a:pt x="99" y="44"/>
                </a:lnTo>
                <a:lnTo>
                  <a:pt x="94" y="31"/>
                </a:lnTo>
                <a:lnTo>
                  <a:pt x="87" y="21"/>
                </a:lnTo>
                <a:lnTo>
                  <a:pt x="79" y="11"/>
                </a:lnTo>
                <a:lnTo>
                  <a:pt x="71" y="5"/>
                </a:lnTo>
                <a:lnTo>
                  <a:pt x="61" y="2"/>
                </a:lnTo>
                <a:lnTo>
                  <a:pt x="52" y="0"/>
                </a:lnTo>
              </a:path>
            </a:pathLst>
          </a:custGeom>
          <a:noFill/>
          <a:ln w="12700" cap="rnd" cmpd="sng">
            <a:solidFill>
              <a:srgbClr val="00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38" name="Freeform 150"/>
          <p:cNvSpPr>
            <a:spLocks/>
          </p:cNvSpPr>
          <p:nvPr/>
        </p:nvSpPr>
        <p:spPr bwMode="auto">
          <a:xfrm>
            <a:off x="7778750" y="3424238"/>
            <a:ext cx="152400" cy="214312"/>
          </a:xfrm>
          <a:custGeom>
            <a:avLst/>
            <a:gdLst>
              <a:gd name="T0" fmla="*/ 47 w 96"/>
              <a:gd name="T1" fmla="*/ 0 h 135"/>
              <a:gd name="T2" fmla="*/ 37 w 96"/>
              <a:gd name="T3" fmla="*/ 2 h 135"/>
              <a:gd name="T4" fmla="*/ 29 w 96"/>
              <a:gd name="T5" fmla="*/ 5 h 135"/>
              <a:gd name="T6" fmla="*/ 21 w 96"/>
              <a:gd name="T7" fmla="*/ 12 h 135"/>
              <a:gd name="T8" fmla="*/ 13 w 96"/>
              <a:gd name="T9" fmla="*/ 20 h 135"/>
              <a:gd name="T10" fmla="*/ 8 w 96"/>
              <a:gd name="T11" fmla="*/ 30 h 135"/>
              <a:gd name="T12" fmla="*/ 3 w 96"/>
              <a:gd name="T13" fmla="*/ 41 h 135"/>
              <a:gd name="T14" fmla="*/ 0 w 96"/>
              <a:gd name="T15" fmla="*/ 54 h 135"/>
              <a:gd name="T16" fmla="*/ 0 w 96"/>
              <a:gd name="T17" fmla="*/ 67 h 135"/>
              <a:gd name="T18" fmla="*/ 0 w 96"/>
              <a:gd name="T19" fmla="*/ 80 h 135"/>
              <a:gd name="T20" fmla="*/ 3 w 96"/>
              <a:gd name="T21" fmla="*/ 93 h 135"/>
              <a:gd name="T22" fmla="*/ 8 w 96"/>
              <a:gd name="T23" fmla="*/ 104 h 135"/>
              <a:gd name="T24" fmla="*/ 13 w 96"/>
              <a:gd name="T25" fmla="*/ 114 h 135"/>
              <a:gd name="T26" fmla="*/ 21 w 96"/>
              <a:gd name="T27" fmla="*/ 122 h 135"/>
              <a:gd name="T28" fmla="*/ 29 w 96"/>
              <a:gd name="T29" fmla="*/ 129 h 135"/>
              <a:gd name="T30" fmla="*/ 37 w 96"/>
              <a:gd name="T31" fmla="*/ 132 h 135"/>
              <a:gd name="T32" fmla="*/ 47 w 96"/>
              <a:gd name="T33" fmla="*/ 134 h 135"/>
              <a:gd name="T34" fmla="*/ 56 w 96"/>
              <a:gd name="T35" fmla="*/ 132 h 135"/>
              <a:gd name="T36" fmla="*/ 66 w 96"/>
              <a:gd name="T37" fmla="*/ 129 h 135"/>
              <a:gd name="T38" fmla="*/ 74 w 96"/>
              <a:gd name="T39" fmla="*/ 122 h 135"/>
              <a:gd name="T40" fmla="*/ 81 w 96"/>
              <a:gd name="T41" fmla="*/ 114 h 135"/>
              <a:gd name="T42" fmla="*/ 87 w 96"/>
              <a:gd name="T43" fmla="*/ 104 h 135"/>
              <a:gd name="T44" fmla="*/ 91 w 96"/>
              <a:gd name="T45" fmla="*/ 93 h 135"/>
              <a:gd name="T46" fmla="*/ 94 w 96"/>
              <a:gd name="T47" fmla="*/ 80 h 135"/>
              <a:gd name="T48" fmla="*/ 95 w 96"/>
              <a:gd name="T49" fmla="*/ 67 h 135"/>
              <a:gd name="T50" fmla="*/ 94 w 96"/>
              <a:gd name="T51" fmla="*/ 54 h 135"/>
              <a:gd name="T52" fmla="*/ 91 w 96"/>
              <a:gd name="T53" fmla="*/ 41 h 135"/>
              <a:gd name="T54" fmla="*/ 87 w 96"/>
              <a:gd name="T55" fmla="*/ 30 h 135"/>
              <a:gd name="T56" fmla="*/ 81 w 96"/>
              <a:gd name="T57" fmla="*/ 20 h 135"/>
              <a:gd name="T58" fmla="*/ 74 w 96"/>
              <a:gd name="T59" fmla="*/ 12 h 135"/>
              <a:gd name="T60" fmla="*/ 66 w 96"/>
              <a:gd name="T61" fmla="*/ 5 h 135"/>
              <a:gd name="T62" fmla="*/ 56 w 96"/>
              <a:gd name="T63" fmla="*/ 2 h 135"/>
              <a:gd name="T64" fmla="*/ 47 w 96"/>
              <a:gd name="T65" fmla="*/ 0 h 135"/>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96"/>
              <a:gd name="T100" fmla="*/ 0 h 135"/>
              <a:gd name="T101" fmla="*/ 96 w 96"/>
              <a:gd name="T102" fmla="*/ 135 h 135"/>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96" h="135">
                <a:moveTo>
                  <a:pt x="47" y="0"/>
                </a:moveTo>
                <a:lnTo>
                  <a:pt x="37" y="2"/>
                </a:lnTo>
                <a:lnTo>
                  <a:pt x="29" y="5"/>
                </a:lnTo>
                <a:lnTo>
                  <a:pt x="21" y="12"/>
                </a:lnTo>
                <a:lnTo>
                  <a:pt x="13" y="20"/>
                </a:lnTo>
                <a:lnTo>
                  <a:pt x="8" y="30"/>
                </a:lnTo>
                <a:lnTo>
                  <a:pt x="3" y="41"/>
                </a:lnTo>
                <a:lnTo>
                  <a:pt x="0" y="54"/>
                </a:lnTo>
                <a:lnTo>
                  <a:pt x="0" y="67"/>
                </a:lnTo>
                <a:lnTo>
                  <a:pt x="0" y="80"/>
                </a:lnTo>
                <a:lnTo>
                  <a:pt x="3" y="93"/>
                </a:lnTo>
                <a:lnTo>
                  <a:pt x="8" y="104"/>
                </a:lnTo>
                <a:lnTo>
                  <a:pt x="13" y="114"/>
                </a:lnTo>
                <a:lnTo>
                  <a:pt x="21" y="122"/>
                </a:lnTo>
                <a:lnTo>
                  <a:pt x="29" y="129"/>
                </a:lnTo>
                <a:lnTo>
                  <a:pt x="37" y="132"/>
                </a:lnTo>
                <a:lnTo>
                  <a:pt x="47" y="134"/>
                </a:lnTo>
                <a:lnTo>
                  <a:pt x="56" y="132"/>
                </a:lnTo>
                <a:lnTo>
                  <a:pt x="66" y="129"/>
                </a:lnTo>
                <a:lnTo>
                  <a:pt x="74" y="122"/>
                </a:lnTo>
                <a:lnTo>
                  <a:pt x="81" y="114"/>
                </a:lnTo>
                <a:lnTo>
                  <a:pt x="87" y="104"/>
                </a:lnTo>
                <a:lnTo>
                  <a:pt x="91" y="93"/>
                </a:lnTo>
                <a:lnTo>
                  <a:pt x="94" y="80"/>
                </a:lnTo>
                <a:lnTo>
                  <a:pt x="95" y="67"/>
                </a:lnTo>
                <a:lnTo>
                  <a:pt x="94" y="54"/>
                </a:lnTo>
                <a:lnTo>
                  <a:pt x="91" y="41"/>
                </a:lnTo>
                <a:lnTo>
                  <a:pt x="87" y="30"/>
                </a:lnTo>
                <a:lnTo>
                  <a:pt x="81" y="20"/>
                </a:lnTo>
                <a:lnTo>
                  <a:pt x="74" y="12"/>
                </a:lnTo>
                <a:lnTo>
                  <a:pt x="66" y="5"/>
                </a:lnTo>
                <a:lnTo>
                  <a:pt x="56" y="2"/>
                </a:lnTo>
                <a:lnTo>
                  <a:pt x="47" y="0"/>
                </a:lnTo>
              </a:path>
            </a:pathLst>
          </a:custGeom>
          <a:noFill/>
          <a:ln w="12700" cap="rnd" cmpd="sng">
            <a:solidFill>
              <a:srgbClr val="00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39" name="Freeform 151"/>
          <p:cNvSpPr>
            <a:spLocks/>
          </p:cNvSpPr>
          <p:nvPr/>
        </p:nvSpPr>
        <p:spPr bwMode="auto">
          <a:xfrm>
            <a:off x="7772400" y="2936876"/>
            <a:ext cx="128588" cy="174625"/>
          </a:xfrm>
          <a:custGeom>
            <a:avLst/>
            <a:gdLst>
              <a:gd name="T0" fmla="*/ 41 w 81"/>
              <a:gd name="T1" fmla="*/ 0 h 110"/>
              <a:gd name="T2" fmla="*/ 33 w 81"/>
              <a:gd name="T3" fmla="*/ 0 h 110"/>
              <a:gd name="T4" fmla="*/ 25 w 81"/>
              <a:gd name="T5" fmla="*/ 4 h 110"/>
              <a:gd name="T6" fmla="*/ 18 w 81"/>
              <a:gd name="T7" fmla="*/ 8 h 110"/>
              <a:gd name="T8" fmla="*/ 13 w 81"/>
              <a:gd name="T9" fmla="*/ 17 h 110"/>
              <a:gd name="T10" fmla="*/ 8 w 81"/>
              <a:gd name="T11" fmla="*/ 25 h 110"/>
              <a:gd name="T12" fmla="*/ 4 w 81"/>
              <a:gd name="T13" fmla="*/ 33 h 110"/>
              <a:gd name="T14" fmla="*/ 2 w 81"/>
              <a:gd name="T15" fmla="*/ 44 h 110"/>
              <a:gd name="T16" fmla="*/ 0 w 81"/>
              <a:gd name="T17" fmla="*/ 54 h 110"/>
              <a:gd name="T18" fmla="*/ 2 w 81"/>
              <a:gd name="T19" fmla="*/ 65 h 110"/>
              <a:gd name="T20" fmla="*/ 4 w 81"/>
              <a:gd name="T21" fmla="*/ 77 h 110"/>
              <a:gd name="T22" fmla="*/ 8 w 81"/>
              <a:gd name="T23" fmla="*/ 85 h 110"/>
              <a:gd name="T24" fmla="*/ 13 w 81"/>
              <a:gd name="T25" fmla="*/ 93 h 110"/>
              <a:gd name="T26" fmla="*/ 18 w 81"/>
              <a:gd name="T27" fmla="*/ 99 h 110"/>
              <a:gd name="T28" fmla="*/ 25 w 81"/>
              <a:gd name="T29" fmla="*/ 106 h 110"/>
              <a:gd name="T30" fmla="*/ 33 w 81"/>
              <a:gd name="T31" fmla="*/ 108 h 110"/>
              <a:gd name="T32" fmla="*/ 41 w 81"/>
              <a:gd name="T33" fmla="*/ 109 h 110"/>
              <a:gd name="T34" fmla="*/ 49 w 81"/>
              <a:gd name="T35" fmla="*/ 108 h 110"/>
              <a:gd name="T36" fmla="*/ 56 w 81"/>
              <a:gd name="T37" fmla="*/ 106 h 110"/>
              <a:gd name="T38" fmla="*/ 62 w 81"/>
              <a:gd name="T39" fmla="*/ 99 h 110"/>
              <a:gd name="T40" fmla="*/ 69 w 81"/>
              <a:gd name="T41" fmla="*/ 93 h 110"/>
              <a:gd name="T42" fmla="*/ 73 w 81"/>
              <a:gd name="T43" fmla="*/ 85 h 110"/>
              <a:gd name="T44" fmla="*/ 77 w 81"/>
              <a:gd name="T45" fmla="*/ 77 h 110"/>
              <a:gd name="T46" fmla="*/ 78 w 81"/>
              <a:gd name="T47" fmla="*/ 65 h 110"/>
              <a:gd name="T48" fmla="*/ 80 w 81"/>
              <a:gd name="T49" fmla="*/ 54 h 110"/>
              <a:gd name="T50" fmla="*/ 78 w 81"/>
              <a:gd name="T51" fmla="*/ 44 h 110"/>
              <a:gd name="T52" fmla="*/ 77 w 81"/>
              <a:gd name="T53" fmla="*/ 33 h 110"/>
              <a:gd name="T54" fmla="*/ 73 w 81"/>
              <a:gd name="T55" fmla="*/ 25 h 110"/>
              <a:gd name="T56" fmla="*/ 69 w 81"/>
              <a:gd name="T57" fmla="*/ 17 h 110"/>
              <a:gd name="T58" fmla="*/ 62 w 81"/>
              <a:gd name="T59" fmla="*/ 8 h 110"/>
              <a:gd name="T60" fmla="*/ 56 w 81"/>
              <a:gd name="T61" fmla="*/ 4 h 110"/>
              <a:gd name="T62" fmla="*/ 49 w 81"/>
              <a:gd name="T63" fmla="*/ 0 h 110"/>
              <a:gd name="T64" fmla="*/ 41 w 81"/>
              <a:gd name="T65" fmla="*/ 0 h 110"/>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81"/>
              <a:gd name="T100" fmla="*/ 0 h 110"/>
              <a:gd name="T101" fmla="*/ 81 w 81"/>
              <a:gd name="T102" fmla="*/ 110 h 110"/>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81" h="110">
                <a:moveTo>
                  <a:pt x="41" y="0"/>
                </a:moveTo>
                <a:lnTo>
                  <a:pt x="33" y="0"/>
                </a:lnTo>
                <a:lnTo>
                  <a:pt x="25" y="4"/>
                </a:lnTo>
                <a:lnTo>
                  <a:pt x="18" y="8"/>
                </a:lnTo>
                <a:lnTo>
                  <a:pt x="13" y="17"/>
                </a:lnTo>
                <a:lnTo>
                  <a:pt x="8" y="25"/>
                </a:lnTo>
                <a:lnTo>
                  <a:pt x="4" y="33"/>
                </a:lnTo>
                <a:lnTo>
                  <a:pt x="2" y="44"/>
                </a:lnTo>
                <a:lnTo>
                  <a:pt x="0" y="54"/>
                </a:lnTo>
                <a:lnTo>
                  <a:pt x="2" y="65"/>
                </a:lnTo>
                <a:lnTo>
                  <a:pt x="4" y="77"/>
                </a:lnTo>
                <a:lnTo>
                  <a:pt x="8" y="85"/>
                </a:lnTo>
                <a:lnTo>
                  <a:pt x="13" y="93"/>
                </a:lnTo>
                <a:lnTo>
                  <a:pt x="18" y="99"/>
                </a:lnTo>
                <a:lnTo>
                  <a:pt x="25" y="106"/>
                </a:lnTo>
                <a:lnTo>
                  <a:pt x="33" y="108"/>
                </a:lnTo>
                <a:lnTo>
                  <a:pt x="41" y="109"/>
                </a:lnTo>
                <a:lnTo>
                  <a:pt x="49" y="108"/>
                </a:lnTo>
                <a:lnTo>
                  <a:pt x="56" y="106"/>
                </a:lnTo>
                <a:lnTo>
                  <a:pt x="62" y="99"/>
                </a:lnTo>
                <a:lnTo>
                  <a:pt x="69" y="93"/>
                </a:lnTo>
                <a:lnTo>
                  <a:pt x="73" y="85"/>
                </a:lnTo>
                <a:lnTo>
                  <a:pt x="77" y="77"/>
                </a:lnTo>
                <a:lnTo>
                  <a:pt x="78" y="65"/>
                </a:lnTo>
                <a:lnTo>
                  <a:pt x="80" y="54"/>
                </a:lnTo>
                <a:lnTo>
                  <a:pt x="78" y="44"/>
                </a:lnTo>
                <a:lnTo>
                  <a:pt x="77" y="33"/>
                </a:lnTo>
                <a:lnTo>
                  <a:pt x="73" y="25"/>
                </a:lnTo>
                <a:lnTo>
                  <a:pt x="69" y="17"/>
                </a:lnTo>
                <a:lnTo>
                  <a:pt x="62" y="8"/>
                </a:lnTo>
                <a:lnTo>
                  <a:pt x="56" y="4"/>
                </a:lnTo>
                <a:lnTo>
                  <a:pt x="49" y="0"/>
                </a:lnTo>
                <a:lnTo>
                  <a:pt x="41" y="0"/>
                </a:lnTo>
              </a:path>
            </a:pathLst>
          </a:custGeom>
          <a:noFill/>
          <a:ln w="12700" cap="rnd" cmpd="sng">
            <a:solidFill>
              <a:srgbClr val="00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40" name="Freeform 152"/>
          <p:cNvSpPr>
            <a:spLocks/>
          </p:cNvSpPr>
          <p:nvPr/>
        </p:nvSpPr>
        <p:spPr bwMode="auto">
          <a:xfrm>
            <a:off x="8394700" y="2427288"/>
            <a:ext cx="254000" cy="666750"/>
          </a:xfrm>
          <a:custGeom>
            <a:avLst/>
            <a:gdLst>
              <a:gd name="T0" fmla="*/ 0 w 160"/>
              <a:gd name="T1" fmla="*/ 0 h 420"/>
              <a:gd name="T2" fmla="*/ 20 w 160"/>
              <a:gd name="T3" fmla="*/ 17 h 420"/>
              <a:gd name="T4" fmla="*/ 41 w 160"/>
              <a:gd name="T5" fmla="*/ 37 h 420"/>
              <a:gd name="T6" fmla="*/ 60 w 160"/>
              <a:gd name="T7" fmla="*/ 56 h 420"/>
              <a:gd name="T8" fmla="*/ 81 w 160"/>
              <a:gd name="T9" fmla="*/ 79 h 420"/>
              <a:gd name="T10" fmla="*/ 101 w 160"/>
              <a:gd name="T11" fmla="*/ 100 h 420"/>
              <a:gd name="T12" fmla="*/ 120 w 160"/>
              <a:gd name="T13" fmla="*/ 123 h 420"/>
              <a:gd name="T14" fmla="*/ 140 w 160"/>
              <a:gd name="T15" fmla="*/ 144 h 420"/>
              <a:gd name="T16" fmla="*/ 159 w 160"/>
              <a:gd name="T17" fmla="*/ 165 h 420"/>
              <a:gd name="T18" fmla="*/ 159 w 160"/>
              <a:gd name="T19" fmla="*/ 196 h 420"/>
              <a:gd name="T20" fmla="*/ 159 w 160"/>
              <a:gd name="T21" fmla="*/ 227 h 420"/>
              <a:gd name="T22" fmla="*/ 158 w 160"/>
              <a:gd name="T23" fmla="*/ 260 h 420"/>
              <a:gd name="T24" fmla="*/ 156 w 160"/>
              <a:gd name="T25" fmla="*/ 290 h 420"/>
              <a:gd name="T26" fmla="*/ 154 w 160"/>
              <a:gd name="T27" fmla="*/ 323 h 420"/>
              <a:gd name="T28" fmla="*/ 153 w 160"/>
              <a:gd name="T29" fmla="*/ 354 h 420"/>
              <a:gd name="T30" fmla="*/ 151 w 160"/>
              <a:gd name="T31" fmla="*/ 386 h 420"/>
              <a:gd name="T32" fmla="*/ 150 w 160"/>
              <a:gd name="T33" fmla="*/ 419 h 420"/>
              <a:gd name="T34" fmla="*/ 148 w 160"/>
              <a:gd name="T35" fmla="*/ 386 h 420"/>
              <a:gd name="T36" fmla="*/ 145 w 160"/>
              <a:gd name="T37" fmla="*/ 354 h 420"/>
              <a:gd name="T38" fmla="*/ 143 w 160"/>
              <a:gd name="T39" fmla="*/ 320 h 420"/>
              <a:gd name="T40" fmla="*/ 140 w 160"/>
              <a:gd name="T41" fmla="*/ 287 h 420"/>
              <a:gd name="T42" fmla="*/ 137 w 160"/>
              <a:gd name="T43" fmla="*/ 255 h 420"/>
              <a:gd name="T44" fmla="*/ 133 w 160"/>
              <a:gd name="T45" fmla="*/ 224 h 420"/>
              <a:gd name="T46" fmla="*/ 128 w 160"/>
              <a:gd name="T47" fmla="*/ 193 h 420"/>
              <a:gd name="T48" fmla="*/ 124 w 160"/>
              <a:gd name="T49" fmla="*/ 164 h 420"/>
              <a:gd name="T50" fmla="*/ 109 w 160"/>
              <a:gd name="T51" fmla="*/ 141 h 420"/>
              <a:gd name="T52" fmla="*/ 93 w 160"/>
              <a:gd name="T53" fmla="*/ 120 h 420"/>
              <a:gd name="T54" fmla="*/ 78 w 160"/>
              <a:gd name="T55" fmla="*/ 99 h 420"/>
              <a:gd name="T56" fmla="*/ 63 w 160"/>
              <a:gd name="T57" fmla="*/ 79 h 420"/>
              <a:gd name="T58" fmla="*/ 47 w 160"/>
              <a:gd name="T59" fmla="*/ 58 h 420"/>
              <a:gd name="T60" fmla="*/ 33 w 160"/>
              <a:gd name="T61" fmla="*/ 39 h 420"/>
              <a:gd name="T62" fmla="*/ 16 w 160"/>
              <a:gd name="T63" fmla="*/ 19 h 420"/>
              <a:gd name="T64" fmla="*/ 0 w 160"/>
              <a:gd name="T65" fmla="*/ 0 h 420"/>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60"/>
              <a:gd name="T100" fmla="*/ 0 h 420"/>
              <a:gd name="T101" fmla="*/ 160 w 160"/>
              <a:gd name="T102" fmla="*/ 420 h 420"/>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60" h="420">
                <a:moveTo>
                  <a:pt x="0" y="0"/>
                </a:moveTo>
                <a:lnTo>
                  <a:pt x="20" y="17"/>
                </a:lnTo>
                <a:lnTo>
                  <a:pt x="41" y="37"/>
                </a:lnTo>
                <a:lnTo>
                  <a:pt x="60" y="56"/>
                </a:lnTo>
                <a:lnTo>
                  <a:pt x="81" y="79"/>
                </a:lnTo>
                <a:lnTo>
                  <a:pt x="101" y="100"/>
                </a:lnTo>
                <a:lnTo>
                  <a:pt x="120" y="123"/>
                </a:lnTo>
                <a:lnTo>
                  <a:pt x="140" y="144"/>
                </a:lnTo>
                <a:lnTo>
                  <a:pt x="159" y="165"/>
                </a:lnTo>
                <a:lnTo>
                  <a:pt x="159" y="196"/>
                </a:lnTo>
                <a:lnTo>
                  <a:pt x="159" y="227"/>
                </a:lnTo>
                <a:lnTo>
                  <a:pt x="158" y="260"/>
                </a:lnTo>
                <a:lnTo>
                  <a:pt x="156" y="290"/>
                </a:lnTo>
                <a:lnTo>
                  <a:pt x="154" y="323"/>
                </a:lnTo>
                <a:lnTo>
                  <a:pt x="153" y="354"/>
                </a:lnTo>
                <a:lnTo>
                  <a:pt x="151" y="386"/>
                </a:lnTo>
                <a:lnTo>
                  <a:pt x="150" y="419"/>
                </a:lnTo>
                <a:lnTo>
                  <a:pt x="148" y="386"/>
                </a:lnTo>
                <a:lnTo>
                  <a:pt x="145" y="354"/>
                </a:lnTo>
                <a:lnTo>
                  <a:pt x="143" y="320"/>
                </a:lnTo>
                <a:lnTo>
                  <a:pt x="140" y="287"/>
                </a:lnTo>
                <a:lnTo>
                  <a:pt x="137" y="255"/>
                </a:lnTo>
                <a:lnTo>
                  <a:pt x="133" y="224"/>
                </a:lnTo>
                <a:lnTo>
                  <a:pt x="128" y="193"/>
                </a:lnTo>
                <a:lnTo>
                  <a:pt x="124" y="164"/>
                </a:lnTo>
                <a:lnTo>
                  <a:pt x="109" y="141"/>
                </a:lnTo>
                <a:lnTo>
                  <a:pt x="93" y="120"/>
                </a:lnTo>
                <a:lnTo>
                  <a:pt x="78" y="99"/>
                </a:lnTo>
                <a:lnTo>
                  <a:pt x="63" y="79"/>
                </a:lnTo>
                <a:lnTo>
                  <a:pt x="47" y="58"/>
                </a:lnTo>
                <a:lnTo>
                  <a:pt x="33" y="39"/>
                </a:lnTo>
                <a:lnTo>
                  <a:pt x="16" y="19"/>
                </a:lnTo>
                <a:lnTo>
                  <a:pt x="0" y="0"/>
                </a:lnTo>
              </a:path>
            </a:pathLst>
          </a:custGeom>
          <a:solidFill>
            <a:srgbClr val="E0BC6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41" name="Freeform 153"/>
          <p:cNvSpPr>
            <a:spLocks/>
          </p:cNvSpPr>
          <p:nvPr/>
        </p:nvSpPr>
        <p:spPr bwMode="auto">
          <a:xfrm>
            <a:off x="8307388" y="2757489"/>
            <a:ext cx="120650" cy="255587"/>
          </a:xfrm>
          <a:custGeom>
            <a:avLst/>
            <a:gdLst>
              <a:gd name="T0" fmla="*/ 70 w 76"/>
              <a:gd name="T1" fmla="*/ 0 h 161"/>
              <a:gd name="T2" fmla="*/ 62 w 76"/>
              <a:gd name="T3" fmla="*/ 6 h 161"/>
              <a:gd name="T4" fmla="*/ 57 w 76"/>
              <a:gd name="T5" fmla="*/ 14 h 161"/>
              <a:gd name="T6" fmla="*/ 52 w 76"/>
              <a:gd name="T7" fmla="*/ 27 h 161"/>
              <a:gd name="T8" fmla="*/ 49 w 76"/>
              <a:gd name="T9" fmla="*/ 40 h 161"/>
              <a:gd name="T10" fmla="*/ 47 w 76"/>
              <a:gd name="T11" fmla="*/ 53 h 161"/>
              <a:gd name="T12" fmla="*/ 45 w 76"/>
              <a:gd name="T13" fmla="*/ 65 h 161"/>
              <a:gd name="T14" fmla="*/ 45 w 76"/>
              <a:gd name="T15" fmla="*/ 76 h 161"/>
              <a:gd name="T16" fmla="*/ 45 w 76"/>
              <a:gd name="T17" fmla="*/ 84 h 161"/>
              <a:gd name="T18" fmla="*/ 45 w 76"/>
              <a:gd name="T19" fmla="*/ 94 h 161"/>
              <a:gd name="T20" fmla="*/ 47 w 76"/>
              <a:gd name="T21" fmla="*/ 104 h 161"/>
              <a:gd name="T22" fmla="*/ 49 w 76"/>
              <a:gd name="T23" fmla="*/ 115 h 161"/>
              <a:gd name="T24" fmla="*/ 50 w 76"/>
              <a:gd name="T25" fmla="*/ 126 h 161"/>
              <a:gd name="T26" fmla="*/ 55 w 76"/>
              <a:gd name="T27" fmla="*/ 138 h 161"/>
              <a:gd name="T28" fmla="*/ 60 w 76"/>
              <a:gd name="T29" fmla="*/ 147 h 161"/>
              <a:gd name="T30" fmla="*/ 66 w 76"/>
              <a:gd name="T31" fmla="*/ 156 h 161"/>
              <a:gd name="T32" fmla="*/ 75 w 76"/>
              <a:gd name="T33" fmla="*/ 160 h 161"/>
              <a:gd name="T34" fmla="*/ 66 w 76"/>
              <a:gd name="T35" fmla="*/ 160 h 161"/>
              <a:gd name="T36" fmla="*/ 58 w 76"/>
              <a:gd name="T37" fmla="*/ 160 h 161"/>
              <a:gd name="T38" fmla="*/ 52 w 76"/>
              <a:gd name="T39" fmla="*/ 159 h 161"/>
              <a:gd name="T40" fmla="*/ 45 w 76"/>
              <a:gd name="T41" fmla="*/ 156 h 161"/>
              <a:gd name="T42" fmla="*/ 39 w 76"/>
              <a:gd name="T43" fmla="*/ 152 h 161"/>
              <a:gd name="T44" fmla="*/ 32 w 76"/>
              <a:gd name="T45" fmla="*/ 147 h 161"/>
              <a:gd name="T46" fmla="*/ 26 w 76"/>
              <a:gd name="T47" fmla="*/ 143 h 161"/>
              <a:gd name="T48" fmla="*/ 21 w 76"/>
              <a:gd name="T49" fmla="*/ 138 h 161"/>
              <a:gd name="T50" fmla="*/ 13 w 76"/>
              <a:gd name="T51" fmla="*/ 125 h 161"/>
              <a:gd name="T52" fmla="*/ 6 w 76"/>
              <a:gd name="T53" fmla="*/ 110 h 161"/>
              <a:gd name="T54" fmla="*/ 1 w 76"/>
              <a:gd name="T55" fmla="*/ 95 h 161"/>
              <a:gd name="T56" fmla="*/ 0 w 76"/>
              <a:gd name="T57" fmla="*/ 79 h 161"/>
              <a:gd name="T58" fmla="*/ 1 w 76"/>
              <a:gd name="T59" fmla="*/ 63 h 161"/>
              <a:gd name="T60" fmla="*/ 5 w 76"/>
              <a:gd name="T61" fmla="*/ 48 h 161"/>
              <a:gd name="T62" fmla="*/ 11 w 76"/>
              <a:gd name="T63" fmla="*/ 34 h 161"/>
              <a:gd name="T64" fmla="*/ 19 w 76"/>
              <a:gd name="T65" fmla="*/ 22 h 161"/>
              <a:gd name="T66" fmla="*/ 29 w 76"/>
              <a:gd name="T67" fmla="*/ 13 h 161"/>
              <a:gd name="T68" fmla="*/ 42 w 76"/>
              <a:gd name="T69" fmla="*/ 6 h 161"/>
              <a:gd name="T70" fmla="*/ 55 w 76"/>
              <a:gd name="T71" fmla="*/ 1 h 161"/>
              <a:gd name="T72" fmla="*/ 70 w 76"/>
              <a:gd name="T73" fmla="*/ 0 h 161"/>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76"/>
              <a:gd name="T112" fmla="*/ 0 h 161"/>
              <a:gd name="T113" fmla="*/ 76 w 76"/>
              <a:gd name="T114" fmla="*/ 161 h 161"/>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76" h="161">
                <a:moveTo>
                  <a:pt x="70" y="0"/>
                </a:moveTo>
                <a:lnTo>
                  <a:pt x="62" y="6"/>
                </a:lnTo>
                <a:lnTo>
                  <a:pt x="57" y="14"/>
                </a:lnTo>
                <a:lnTo>
                  <a:pt x="52" y="27"/>
                </a:lnTo>
                <a:lnTo>
                  <a:pt x="49" y="40"/>
                </a:lnTo>
                <a:lnTo>
                  <a:pt x="47" y="53"/>
                </a:lnTo>
                <a:lnTo>
                  <a:pt x="45" y="65"/>
                </a:lnTo>
                <a:lnTo>
                  <a:pt x="45" y="76"/>
                </a:lnTo>
                <a:lnTo>
                  <a:pt x="45" y="84"/>
                </a:lnTo>
                <a:lnTo>
                  <a:pt x="45" y="94"/>
                </a:lnTo>
                <a:lnTo>
                  <a:pt x="47" y="104"/>
                </a:lnTo>
                <a:lnTo>
                  <a:pt x="49" y="115"/>
                </a:lnTo>
                <a:lnTo>
                  <a:pt x="50" y="126"/>
                </a:lnTo>
                <a:lnTo>
                  <a:pt x="55" y="138"/>
                </a:lnTo>
                <a:lnTo>
                  <a:pt x="60" y="147"/>
                </a:lnTo>
                <a:lnTo>
                  <a:pt x="66" y="156"/>
                </a:lnTo>
                <a:lnTo>
                  <a:pt x="75" y="160"/>
                </a:lnTo>
                <a:lnTo>
                  <a:pt x="66" y="160"/>
                </a:lnTo>
                <a:lnTo>
                  <a:pt x="58" y="160"/>
                </a:lnTo>
                <a:lnTo>
                  <a:pt x="52" y="159"/>
                </a:lnTo>
                <a:lnTo>
                  <a:pt x="45" y="156"/>
                </a:lnTo>
                <a:lnTo>
                  <a:pt x="39" y="152"/>
                </a:lnTo>
                <a:lnTo>
                  <a:pt x="32" y="147"/>
                </a:lnTo>
                <a:lnTo>
                  <a:pt x="26" y="143"/>
                </a:lnTo>
                <a:lnTo>
                  <a:pt x="21" y="138"/>
                </a:lnTo>
                <a:lnTo>
                  <a:pt x="13" y="125"/>
                </a:lnTo>
                <a:lnTo>
                  <a:pt x="6" y="110"/>
                </a:lnTo>
                <a:lnTo>
                  <a:pt x="1" y="95"/>
                </a:lnTo>
                <a:lnTo>
                  <a:pt x="0" y="79"/>
                </a:lnTo>
                <a:lnTo>
                  <a:pt x="1" y="63"/>
                </a:lnTo>
                <a:lnTo>
                  <a:pt x="5" y="48"/>
                </a:lnTo>
                <a:lnTo>
                  <a:pt x="11" y="34"/>
                </a:lnTo>
                <a:lnTo>
                  <a:pt x="19" y="22"/>
                </a:lnTo>
                <a:lnTo>
                  <a:pt x="29" y="13"/>
                </a:lnTo>
                <a:lnTo>
                  <a:pt x="42" y="6"/>
                </a:lnTo>
                <a:lnTo>
                  <a:pt x="55" y="1"/>
                </a:lnTo>
                <a:lnTo>
                  <a:pt x="70" y="0"/>
                </a:lnTo>
              </a:path>
            </a:pathLst>
          </a:custGeom>
          <a:solidFill>
            <a:srgbClr val="FFFFFF"/>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42" name="Freeform 154"/>
          <p:cNvSpPr>
            <a:spLocks/>
          </p:cNvSpPr>
          <p:nvPr/>
        </p:nvSpPr>
        <p:spPr bwMode="auto">
          <a:xfrm>
            <a:off x="8307388" y="2757489"/>
            <a:ext cx="120650" cy="255587"/>
          </a:xfrm>
          <a:custGeom>
            <a:avLst/>
            <a:gdLst>
              <a:gd name="T0" fmla="*/ 70 w 76"/>
              <a:gd name="T1" fmla="*/ 0 h 161"/>
              <a:gd name="T2" fmla="*/ 62 w 76"/>
              <a:gd name="T3" fmla="*/ 6 h 161"/>
              <a:gd name="T4" fmla="*/ 57 w 76"/>
              <a:gd name="T5" fmla="*/ 14 h 161"/>
              <a:gd name="T6" fmla="*/ 52 w 76"/>
              <a:gd name="T7" fmla="*/ 27 h 161"/>
              <a:gd name="T8" fmla="*/ 49 w 76"/>
              <a:gd name="T9" fmla="*/ 40 h 161"/>
              <a:gd name="T10" fmla="*/ 47 w 76"/>
              <a:gd name="T11" fmla="*/ 53 h 161"/>
              <a:gd name="T12" fmla="*/ 45 w 76"/>
              <a:gd name="T13" fmla="*/ 65 h 161"/>
              <a:gd name="T14" fmla="*/ 45 w 76"/>
              <a:gd name="T15" fmla="*/ 76 h 161"/>
              <a:gd name="T16" fmla="*/ 45 w 76"/>
              <a:gd name="T17" fmla="*/ 84 h 161"/>
              <a:gd name="T18" fmla="*/ 45 w 76"/>
              <a:gd name="T19" fmla="*/ 94 h 161"/>
              <a:gd name="T20" fmla="*/ 47 w 76"/>
              <a:gd name="T21" fmla="*/ 104 h 161"/>
              <a:gd name="T22" fmla="*/ 49 w 76"/>
              <a:gd name="T23" fmla="*/ 115 h 161"/>
              <a:gd name="T24" fmla="*/ 50 w 76"/>
              <a:gd name="T25" fmla="*/ 126 h 161"/>
              <a:gd name="T26" fmla="*/ 55 w 76"/>
              <a:gd name="T27" fmla="*/ 138 h 161"/>
              <a:gd name="T28" fmla="*/ 60 w 76"/>
              <a:gd name="T29" fmla="*/ 147 h 161"/>
              <a:gd name="T30" fmla="*/ 66 w 76"/>
              <a:gd name="T31" fmla="*/ 156 h 161"/>
              <a:gd name="T32" fmla="*/ 75 w 76"/>
              <a:gd name="T33" fmla="*/ 160 h 161"/>
              <a:gd name="T34" fmla="*/ 66 w 76"/>
              <a:gd name="T35" fmla="*/ 160 h 161"/>
              <a:gd name="T36" fmla="*/ 58 w 76"/>
              <a:gd name="T37" fmla="*/ 160 h 161"/>
              <a:gd name="T38" fmla="*/ 52 w 76"/>
              <a:gd name="T39" fmla="*/ 159 h 161"/>
              <a:gd name="T40" fmla="*/ 45 w 76"/>
              <a:gd name="T41" fmla="*/ 156 h 161"/>
              <a:gd name="T42" fmla="*/ 39 w 76"/>
              <a:gd name="T43" fmla="*/ 152 h 161"/>
              <a:gd name="T44" fmla="*/ 32 w 76"/>
              <a:gd name="T45" fmla="*/ 147 h 161"/>
              <a:gd name="T46" fmla="*/ 26 w 76"/>
              <a:gd name="T47" fmla="*/ 143 h 161"/>
              <a:gd name="T48" fmla="*/ 21 w 76"/>
              <a:gd name="T49" fmla="*/ 138 h 161"/>
              <a:gd name="T50" fmla="*/ 13 w 76"/>
              <a:gd name="T51" fmla="*/ 125 h 161"/>
              <a:gd name="T52" fmla="*/ 6 w 76"/>
              <a:gd name="T53" fmla="*/ 110 h 161"/>
              <a:gd name="T54" fmla="*/ 1 w 76"/>
              <a:gd name="T55" fmla="*/ 95 h 161"/>
              <a:gd name="T56" fmla="*/ 0 w 76"/>
              <a:gd name="T57" fmla="*/ 79 h 161"/>
              <a:gd name="T58" fmla="*/ 1 w 76"/>
              <a:gd name="T59" fmla="*/ 63 h 161"/>
              <a:gd name="T60" fmla="*/ 5 w 76"/>
              <a:gd name="T61" fmla="*/ 48 h 161"/>
              <a:gd name="T62" fmla="*/ 11 w 76"/>
              <a:gd name="T63" fmla="*/ 34 h 161"/>
              <a:gd name="T64" fmla="*/ 19 w 76"/>
              <a:gd name="T65" fmla="*/ 22 h 161"/>
              <a:gd name="T66" fmla="*/ 29 w 76"/>
              <a:gd name="T67" fmla="*/ 13 h 161"/>
              <a:gd name="T68" fmla="*/ 42 w 76"/>
              <a:gd name="T69" fmla="*/ 6 h 161"/>
              <a:gd name="T70" fmla="*/ 55 w 76"/>
              <a:gd name="T71" fmla="*/ 1 h 161"/>
              <a:gd name="T72" fmla="*/ 70 w 76"/>
              <a:gd name="T73" fmla="*/ 0 h 161"/>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76"/>
              <a:gd name="T112" fmla="*/ 0 h 161"/>
              <a:gd name="T113" fmla="*/ 76 w 76"/>
              <a:gd name="T114" fmla="*/ 161 h 161"/>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76" h="161">
                <a:moveTo>
                  <a:pt x="70" y="0"/>
                </a:moveTo>
                <a:lnTo>
                  <a:pt x="62" y="6"/>
                </a:lnTo>
                <a:lnTo>
                  <a:pt x="57" y="14"/>
                </a:lnTo>
                <a:lnTo>
                  <a:pt x="52" y="27"/>
                </a:lnTo>
                <a:lnTo>
                  <a:pt x="49" y="40"/>
                </a:lnTo>
                <a:lnTo>
                  <a:pt x="47" y="53"/>
                </a:lnTo>
                <a:lnTo>
                  <a:pt x="45" y="65"/>
                </a:lnTo>
                <a:lnTo>
                  <a:pt x="45" y="76"/>
                </a:lnTo>
                <a:lnTo>
                  <a:pt x="45" y="84"/>
                </a:lnTo>
                <a:lnTo>
                  <a:pt x="45" y="94"/>
                </a:lnTo>
                <a:lnTo>
                  <a:pt x="47" y="104"/>
                </a:lnTo>
                <a:lnTo>
                  <a:pt x="49" y="115"/>
                </a:lnTo>
                <a:lnTo>
                  <a:pt x="50" y="126"/>
                </a:lnTo>
                <a:lnTo>
                  <a:pt x="55" y="138"/>
                </a:lnTo>
                <a:lnTo>
                  <a:pt x="60" y="147"/>
                </a:lnTo>
                <a:lnTo>
                  <a:pt x="66" y="156"/>
                </a:lnTo>
                <a:lnTo>
                  <a:pt x="75" y="160"/>
                </a:lnTo>
                <a:lnTo>
                  <a:pt x="66" y="160"/>
                </a:lnTo>
                <a:lnTo>
                  <a:pt x="58" y="160"/>
                </a:lnTo>
                <a:lnTo>
                  <a:pt x="52" y="159"/>
                </a:lnTo>
                <a:lnTo>
                  <a:pt x="45" y="156"/>
                </a:lnTo>
                <a:lnTo>
                  <a:pt x="39" y="152"/>
                </a:lnTo>
                <a:lnTo>
                  <a:pt x="32" y="147"/>
                </a:lnTo>
                <a:lnTo>
                  <a:pt x="26" y="143"/>
                </a:lnTo>
                <a:lnTo>
                  <a:pt x="21" y="138"/>
                </a:lnTo>
                <a:lnTo>
                  <a:pt x="13" y="125"/>
                </a:lnTo>
                <a:lnTo>
                  <a:pt x="6" y="110"/>
                </a:lnTo>
                <a:lnTo>
                  <a:pt x="1" y="95"/>
                </a:lnTo>
                <a:lnTo>
                  <a:pt x="0" y="79"/>
                </a:lnTo>
                <a:lnTo>
                  <a:pt x="1" y="63"/>
                </a:lnTo>
                <a:lnTo>
                  <a:pt x="5" y="48"/>
                </a:lnTo>
                <a:lnTo>
                  <a:pt x="11" y="34"/>
                </a:lnTo>
                <a:lnTo>
                  <a:pt x="19" y="22"/>
                </a:lnTo>
                <a:lnTo>
                  <a:pt x="29" y="13"/>
                </a:lnTo>
                <a:lnTo>
                  <a:pt x="42" y="6"/>
                </a:lnTo>
                <a:lnTo>
                  <a:pt x="55" y="1"/>
                </a:lnTo>
                <a:lnTo>
                  <a:pt x="70" y="0"/>
                </a:lnTo>
              </a:path>
            </a:pathLst>
          </a:custGeom>
          <a:noFill/>
          <a:ln w="12700" cap="rnd" cmpd="sng">
            <a:solidFill>
              <a:srgbClr val="00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43" name="Freeform 155"/>
          <p:cNvSpPr>
            <a:spLocks/>
          </p:cNvSpPr>
          <p:nvPr/>
        </p:nvSpPr>
        <p:spPr bwMode="auto">
          <a:xfrm>
            <a:off x="8086726" y="3473450"/>
            <a:ext cx="182563" cy="254000"/>
          </a:xfrm>
          <a:custGeom>
            <a:avLst/>
            <a:gdLst>
              <a:gd name="T0" fmla="*/ 57 w 115"/>
              <a:gd name="T1" fmla="*/ 0 h 160"/>
              <a:gd name="T2" fmla="*/ 45 w 115"/>
              <a:gd name="T3" fmla="*/ 2 h 160"/>
              <a:gd name="T4" fmla="*/ 36 w 115"/>
              <a:gd name="T5" fmla="*/ 7 h 160"/>
              <a:gd name="T6" fmla="*/ 26 w 115"/>
              <a:gd name="T7" fmla="*/ 15 h 160"/>
              <a:gd name="T8" fmla="*/ 18 w 115"/>
              <a:gd name="T9" fmla="*/ 25 h 160"/>
              <a:gd name="T10" fmla="*/ 10 w 115"/>
              <a:gd name="T11" fmla="*/ 36 h 160"/>
              <a:gd name="T12" fmla="*/ 5 w 115"/>
              <a:gd name="T13" fmla="*/ 49 h 160"/>
              <a:gd name="T14" fmla="*/ 1 w 115"/>
              <a:gd name="T15" fmla="*/ 64 h 160"/>
              <a:gd name="T16" fmla="*/ 0 w 115"/>
              <a:gd name="T17" fmla="*/ 80 h 160"/>
              <a:gd name="T18" fmla="*/ 1 w 115"/>
              <a:gd name="T19" fmla="*/ 96 h 160"/>
              <a:gd name="T20" fmla="*/ 5 w 115"/>
              <a:gd name="T21" fmla="*/ 111 h 160"/>
              <a:gd name="T22" fmla="*/ 10 w 115"/>
              <a:gd name="T23" fmla="*/ 124 h 160"/>
              <a:gd name="T24" fmla="*/ 18 w 115"/>
              <a:gd name="T25" fmla="*/ 137 h 160"/>
              <a:gd name="T26" fmla="*/ 26 w 115"/>
              <a:gd name="T27" fmla="*/ 146 h 160"/>
              <a:gd name="T28" fmla="*/ 36 w 115"/>
              <a:gd name="T29" fmla="*/ 153 h 160"/>
              <a:gd name="T30" fmla="*/ 45 w 115"/>
              <a:gd name="T31" fmla="*/ 158 h 160"/>
              <a:gd name="T32" fmla="*/ 57 w 115"/>
              <a:gd name="T33" fmla="*/ 159 h 160"/>
              <a:gd name="T34" fmla="*/ 68 w 115"/>
              <a:gd name="T35" fmla="*/ 158 h 160"/>
              <a:gd name="T36" fmla="*/ 79 w 115"/>
              <a:gd name="T37" fmla="*/ 153 h 160"/>
              <a:gd name="T38" fmla="*/ 89 w 115"/>
              <a:gd name="T39" fmla="*/ 146 h 160"/>
              <a:gd name="T40" fmla="*/ 97 w 115"/>
              <a:gd name="T41" fmla="*/ 137 h 160"/>
              <a:gd name="T42" fmla="*/ 104 w 115"/>
              <a:gd name="T43" fmla="*/ 124 h 160"/>
              <a:gd name="T44" fmla="*/ 110 w 115"/>
              <a:gd name="T45" fmla="*/ 111 h 160"/>
              <a:gd name="T46" fmla="*/ 114 w 115"/>
              <a:gd name="T47" fmla="*/ 96 h 160"/>
              <a:gd name="T48" fmla="*/ 114 w 115"/>
              <a:gd name="T49" fmla="*/ 80 h 160"/>
              <a:gd name="T50" fmla="*/ 114 w 115"/>
              <a:gd name="T51" fmla="*/ 64 h 160"/>
              <a:gd name="T52" fmla="*/ 110 w 115"/>
              <a:gd name="T53" fmla="*/ 49 h 160"/>
              <a:gd name="T54" fmla="*/ 104 w 115"/>
              <a:gd name="T55" fmla="*/ 36 h 160"/>
              <a:gd name="T56" fmla="*/ 97 w 115"/>
              <a:gd name="T57" fmla="*/ 25 h 160"/>
              <a:gd name="T58" fmla="*/ 89 w 115"/>
              <a:gd name="T59" fmla="*/ 15 h 160"/>
              <a:gd name="T60" fmla="*/ 79 w 115"/>
              <a:gd name="T61" fmla="*/ 7 h 160"/>
              <a:gd name="T62" fmla="*/ 68 w 115"/>
              <a:gd name="T63" fmla="*/ 2 h 160"/>
              <a:gd name="T64" fmla="*/ 57 w 115"/>
              <a:gd name="T65" fmla="*/ 0 h 160"/>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15"/>
              <a:gd name="T100" fmla="*/ 0 h 160"/>
              <a:gd name="T101" fmla="*/ 115 w 115"/>
              <a:gd name="T102" fmla="*/ 160 h 160"/>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15" h="160">
                <a:moveTo>
                  <a:pt x="57" y="0"/>
                </a:moveTo>
                <a:lnTo>
                  <a:pt x="45" y="2"/>
                </a:lnTo>
                <a:lnTo>
                  <a:pt x="36" y="7"/>
                </a:lnTo>
                <a:lnTo>
                  <a:pt x="26" y="15"/>
                </a:lnTo>
                <a:lnTo>
                  <a:pt x="18" y="25"/>
                </a:lnTo>
                <a:lnTo>
                  <a:pt x="10" y="36"/>
                </a:lnTo>
                <a:lnTo>
                  <a:pt x="5" y="49"/>
                </a:lnTo>
                <a:lnTo>
                  <a:pt x="1" y="64"/>
                </a:lnTo>
                <a:lnTo>
                  <a:pt x="0" y="80"/>
                </a:lnTo>
                <a:lnTo>
                  <a:pt x="1" y="96"/>
                </a:lnTo>
                <a:lnTo>
                  <a:pt x="5" y="111"/>
                </a:lnTo>
                <a:lnTo>
                  <a:pt x="10" y="124"/>
                </a:lnTo>
                <a:lnTo>
                  <a:pt x="18" y="137"/>
                </a:lnTo>
                <a:lnTo>
                  <a:pt x="26" y="146"/>
                </a:lnTo>
                <a:lnTo>
                  <a:pt x="36" y="153"/>
                </a:lnTo>
                <a:lnTo>
                  <a:pt x="45" y="158"/>
                </a:lnTo>
                <a:lnTo>
                  <a:pt x="57" y="159"/>
                </a:lnTo>
                <a:lnTo>
                  <a:pt x="68" y="158"/>
                </a:lnTo>
                <a:lnTo>
                  <a:pt x="79" y="153"/>
                </a:lnTo>
                <a:lnTo>
                  <a:pt x="89" y="146"/>
                </a:lnTo>
                <a:lnTo>
                  <a:pt x="97" y="137"/>
                </a:lnTo>
                <a:lnTo>
                  <a:pt x="104" y="124"/>
                </a:lnTo>
                <a:lnTo>
                  <a:pt x="110" y="111"/>
                </a:lnTo>
                <a:lnTo>
                  <a:pt x="114" y="96"/>
                </a:lnTo>
                <a:lnTo>
                  <a:pt x="114" y="80"/>
                </a:lnTo>
                <a:lnTo>
                  <a:pt x="114" y="64"/>
                </a:lnTo>
                <a:lnTo>
                  <a:pt x="110" y="49"/>
                </a:lnTo>
                <a:lnTo>
                  <a:pt x="104" y="36"/>
                </a:lnTo>
                <a:lnTo>
                  <a:pt x="97" y="25"/>
                </a:lnTo>
                <a:lnTo>
                  <a:pt x="89" y="15"/>
                </a:lnTo>
                <a:lnTo>
                  <a:pt x="79" y="7"/>
                </a:lnTo>
                <a:lnTo>
                  <a:pt x="68" y="2"/>
                </a:lnTo>
                <a:lnTo>
                  <a:pt x="57" y="0"/>
                </a:lnTo>
              </a:path>
            </a:pathLst>
          </a:custGeom>
          <a:noFill/>
          <a:ln w="12700" cap="rnd" cmpd="sng">
            <a:solidFill>
              <a:srgbClr val="00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44" name="Freeform 156"/>
          <p:cNvSpPr>
            <a:spLocks/>
          </p:cNvSpPr>
          <p:nvPr/>
        </p:nvSpPr>
        <p:spPr bwMode="auto">
          <a:xfrm>
            <a:off x="8177214" y="3509963"/>
            <a:ext cx="92075" cy="184150"/>
          </a:xfrm>
          <a:custGeom>
            <a:avLst/>
            <a:gdLst>
              <a:gd name="T0" fmla="*/ 29 w 58"/>
              <a:gd name="T1" fmla="*/ 0 h 116"/>
              <a:gd name="T2" fmla="*/ 22 w 58"/>
              <a:gd name="T3" fmla="*/ 0 h 116"/>
              <a:gd name="T4" fmla="*/ 18 w 58"/>
              <a:gd name="T5" fmla="*/ 3 h 116"/>
              <a:gd name="T6" fmla="*/ 13 w 58"/>
              <a:gd name="T7" fmla="*/ 10 h 116"/>
              <a:gd name="T8" fmla="*/ 8 w 58"/>
              <a:gd name="T9" fmla="*/ 16 h 116"/>
              <a:gd name="T10" fmla="*/ 5 w 58"/>
              <a:gd name="T11" fmla="*/ 24 h 116"/>
              <a:gd name="T12" fmla="*/ 1 w 58"/>
              <a:gd name="T13" fmla="*/ 34 h 116"/>
              <a:gd name="T14" fmla="*/ 0 w 58"/>
              <a:gd name="T15" fmla="*/ 45 h 116"/>
              <a:gd name="T16" fmla="*/ 0 w 58"/>
              <a:gd name="T17" fmla="*/ 57 h 116"/>
              <a:gd name="T18" fmla="*/ 0 w 58"/>
              <a:gd name="T19" fmla="*/ 68 h 116"/>
              <a:gd name="T20" fmla="*/ 1 w 58"/>
              <a:gd name="T21" fmla="*/ 80 h 116"/>
              <a:gd name="T22" fmla="*/ 5 w 58"/>
              <a:gd name="T23" fmla="*/ 89 h 116"/>
              <a:gd name="T24" fmla="*/ 8 w 58"/>
              <a:gd name="T25" fmla="*/ 97 h 116"/>
              <a:gd name="T26" fmla="*/ 13 w 58"/>
              <a:gd name="T27" fmla="*/ 106 h 116"/>
              <a:gd name="T28" fmla="*/ 18 w 58"/>
              <a:gd name="T29" fmla="*/ 110 h 116"/>
              <a:gd name="T30" fmla="*/ 22 w 58"/>
              <a:gd name="T31" fmla="*/ 114 h 116"/>
              <a:gd name="T32" fmla="*/ 29 w 58"/>
              <a:gd name="T33" fmla="*/ 115 h 116"/>
              <a:gd name="T34" fmla="*/ 34 w 58"/>
              <a:gd name="T35" fmla="*/ 114 h 116"/>
              <a:gd name="T36" fmla="*/ 39 w 58"/>
              <a:gd name="T37" fmla="*/ 110 h 116"/>
              <a:gd name="T38" fmla="*/ 44 w 58"/>
              <a:gd name="T39" fmla="*/ 106 h 116"/>
              <a:gd name="T40" fmla="*/ 48 w 58"/>
              <a:gd name="T41" fmla="*/ 97 h 116"/>
              <a:gd name="T42" fmla="*/ 52 w 58"/>
              <a:gd name="T43" fmla="*/ 89 h 116"/>
              <a:gd name="T44" fmla="*/ 55 w 58"/>
              <a:gd name="T45" fmla="*/ 80 h 116"/>
              <a:gd name="T46" fmla="*/ 57 w 58"/>
              <a:gd name="T47" fmla="*/ 68 h 116"/>
              <a:gd name="T48" fmla="*/ 57 w 58"/>
              <a:gd name="T49" fmla="*/ 57 h 116"/>
              <a:gd name="T50" fmla="*/ 57 w 58"/>
              <a:gd name="T51" fmla="*/ 45 h 116"/>
              <a:gd name="T52" fmla="*/ 55 w 58"/>
              <a:gd name="T53" fmla="*/ 34 h 116"/>
              <a:gd name="T54" fmla="*/ 52 w 58"/>
              <a:gd name="T55" fmla="*/ 24 h 116"/>
              <a:gd name="T56" fmla="*/ 48 w 58"/>
              <a:gd name="T57" fmla="*/ 16 h 116"/>
              <a:gd name="T58" fmla="*/ 44 w 58"/>
              <a:gd name="T59" fmla="*/ 10 h 116"/>
              <a:gd name="T60" fmla="*/ 39 w 58"/>
              <a:gd name="T61" fmla="*/ 3 h 116"/>
              <a:gd name="T62" fmla="*/ 34 w 58"/>
              <a:gd name="T63" fmla="*/ 0 h 116"/>
              <a:gd name="T64" fmla="*/ 29 w 58"/>
              <a:gd name="T65" fmla="*/ 0 h 11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58"/>
              <a:gd name="T100" fmla="*/ 0 h 116"/>
              <a:gd name="T101" fmla="*/ 58 w 58"/>
              <a:gd name="T102" fmla="*/ 116 h 11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58" h="116">
                <a:moveTo>
                  <a:pt x="29" y="0"/>
                </a:moveTo>
                <a:lnTo>
                  <a:pt x="22" y="0"/>
                </a:lnTo>
                <a:lnTo>
                  <a:pt x="18" y="3"/>
                </a:lnTo>
                <a:lnTo>
                  <a:pt x="13" y="10"/>
                </a:lnTo>
                <a:lnTo>
                  <a:pt x="8" y="16"/>
                </a:lnTo>
                <a:lnTo>
                  <a:pt x="5" y="24"/>
                </a:lnTo>
                <a:lnTo>
                  <a:pt x="1" y="34"/>
                </a:lnTo>
                <a:lnTo>
                  <a:pt x="0" y="45"/>
                </a:lnTo>
                <a:lnTo>
                  <a:pt x="0" y="57"/>
                </a:lnTo>
                <a:lnTo>
                  <a:pt x="0" y="68"/>
                </a:lnTo>
                <a:lnTo>
                  <a:pt x="1" y="80"/>
                </a:lnTo>
                <a:lnTo>
                  <a:pt x="5" y="89"/>
                </a:lnTo>
                <a:lnTo>
                  <a:pt x="8" y="97"/>
                </a:lnTo>
                <a:lnTo>
                  <a:pt x="13" y="106"/>
                </a:lnTo>
                <a:lnTo>
                  <a:pt x="18" y="110"/>
                </a:lnTo>
                <a:lnTo>
                  <a:pt x="22" y="114"/>
                </a:lnTo>
                <a:lnTo>
                  <a:pt x="29" y="115"/>
                </a:lnTo>
                <a:lnTo>
                  <a:pt x="34" y="114"/>
                </a:lnTo>
                <a:lnTo>
                  <a:pt x="39" y="110"/>
                </a:lnTo>
                <a:lnTo>
                  <a:pt x="44" y="106"/>
                </a:lnTo>
                <a:lnTo>
                  <a:pt x="48" y="97"/>
                </a:lnTo>
                <a:lnTo>
                  <a:pt x="52" y="89"/>
                </a:lnTo>
                <a:lnTo>
                  <a:pt x="55" y="80"/>
                </a:lnTo>
                <a:lnTo>
                  <a:pt x="57" y="68"/>
                </a:lnTo>
                <a:lnTo>
                  <a:pt x="57" y="57"/>
                </a:lnTo>
                <a:lnTo>
                  <a:pt x="57" y="45"/>
                </a:lnTo>
                <a:lnTo>
                  <a:pt x="55" y="34"/>
                </a:lnTo>
                <a:lnTo>
                  <a:pt x="52" y="24"/>
                </a:lnTo>
                <a:lnTo>
                  <a:pt x="48" y="16"/>
                </a:lnTo>
                <a:lnTo>
                  <a:pt x="44" y="10"/>
                </a:lnTo>
                <a:lnTo>
                  <a:pt x="39" y="3"/>
                </a:lnTo>
                <a:lnTo>
                  <a:pt x="34" y="0"/>
                </a:lnTo>
                <a:lnTo>
                  <a:pt x="29" y="0"/>
                </a:lnTo>
              </a:path>
            </a:pathLst>
          </a:custGeom>
          <a:solidFill>
            <a:srgbClr val="FFFFFF"/>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45" name="Freeform 157"/>
          <p:cNvSpPr>
            <a:spLocks/>
          </p:cNvSpPr>
          <p:nvPr/>
        </p:nvSpPr>
        <p:spPr bwMode="auto">
          <a:xfrm>
            <a:off x="8177214" y="3509963"/>
            <a:ext cx="92075" cy="184150"/>
          </a:xfrm>
          <a:custGeom>
            <a:avLst/>
            <a:gdLst>
              <a:gd name="T0" fmla="*/ 29 w 58"/>
              <a:gd name="T1" fmla="*/ 0 h 116"/>
              <a:gd name="T2" fmla="*/ 22 w 58"/>
              <a:gd name="T3" fmla="*/ 0 h 116"/>
              <a:gd name="T4" fmla="*/ 18 w 58"/>
              <a:gd name="T5" fmla="*/ 3 h 116"/>
              <a:gd name="T6" fmla="*/ 13 w 58"/>
              <a:gd name="T7" fmla="*/ 10 h 116"/>
              <a:gd name="T8" fmla="*/ 8 w 58"/>
              <a:gd name="T9" fmla="*/ 16 h 116"/>
              <a:gd name="T10" fmla="*/ 5 w 58"/>
              <a:gd name="T11" fmla="*/ 24 h 116"/>
              <a:gd name="T12" fmla="*/ 1 w 58"/>
              <a:gd name="T13" fmla="*/ 34 h 116"/>
              <a:gd name="T14" fmla="*/ 0 w 58"/>
              <a:gd name="T15" fmla="*/ 45 h 116"/>
              <a:gd name="T16" fmla="*/ 0 w 58"/>
              <a:gd name="T17" fmla="*/ 57 h 116"/>
              <a:gd name="T18" fmla="*/ 0 w 58"/>
              <a:gd name="T19" fmla="*/ 68 h 116"/>
              <a:gd name="T20" fmla="*/ 1 w 58"/>
              <a:gd name="T21" fmla="*/ 80 h 116"/>
              <a:gd name="T22" fmla="*/ 5 w 58"/>
              <a:gd name="T23" fmla="*/ 89 h 116"/>
              <a:gd name="T24" fmla="*/ 8 w 58"/>
              <a:gd name="T25" fmla="*/ 97 h 116"/>
              <a:gd name="T26" fmla="*/ 13 w 58"/>
              <a:gd name="T27" fmla="*/ 106 h 116"/>
              <a:gd name="T28" fmla="*/ 18 w 58"/>
              <a:gd name="T29" fmla="*/ 110 h 116"/>
              <a:gd name="T30" fmla="*/ 22 w 58"/>
              <a:gd name="T31" fmla="*/ 114 h 116"/>
              <a:gd name="T32" fmla="*/ 29 w 58"/>
              <a:gd name="T33" fmla="*/ 115 h 116"/>
              <a:gd name="T34" fmla="*/ 34 w 58"/>
              <a:gd name="T35" fmla="*/ 114 h 116"/>
              <a:gd name="T36" fmla="*/ 39 w 58"/>
              <a:gd name="T37" fmla="*/ 110 h 116"/>
              <a:gd name="T38" fmla="*/ 44 w 58"/>
              <a:gd name="T39" fmla="*/ 106 h 116"/>
              <a:gd name="T40" fmla="*/ 48 w 58"/>
              <a:gd name="T41" fmla="*/ 97 h 116"/>
              <a:gd name="T42" fmla="*/ 52 w 58"/>
              <a:gd name="T43" fmla="*/ 89 h 116"/>
              <a:gd name="T44" fmla="*/ 55 w 58"/>
              <a:gd name="T45" fmla="*/ 80 h 116"/>
              <a:gd name="T46" fmla="*/ 57 w 58"/>
              <a:gd name="T47" fmla="*/ 68 h 116"/>
              <a:gd name="T48" fmla="*/ 57 w 58"/>
              <a:gd name="T49" fmla="*/ 57 h 116"/>
              <a:gd name="T50" fmla="*/ 57 w 58"/>
              <a:gd name="T51" fmla="*/ 45 h 116"/>
              <a:gd name="T52" fmla="*/ 55 w 58"/>
              <a:gd name="T53" fmla="*/ 34 h 116"/>
              <a:gd name="T54" fmla="*/ 52 w 58"/>
              <a:gd name="T55" fmla="*/ 24 h 116"/>
              <a:gd name="T56" fmla="*/ 48 w 58"/>
              <a:gd name="T57" fmla="*/ 16 h 116"/>
              <a:gd name="T58" fmla="*/ 44 w 58"/>
              <a:gd name="T59" fmla="*/ 10 h 116"/>
              <a:gd name="T60" fmla="*/ 39 w 58"/>
              <a:gd name="T61" fmla="*/ 3 h 116"/>
              <a:gd name="T62" fmla="*/ 34 w 58"/>
              <a:gd name="T63" fmla="*/ 0 h 116"/>
              <a:gd name="T64" fmla="*/ 29 w 58"/>
              <a:gd name="T65" fmla="*/ 0 h 11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58"/>
              <a:gd name="T100" fmla="*/ 0 h 116"/>
              <a:gd name="T101" fmla="*/ 58 w 58"/>
              <a:gd name="T102" fmla="*/ 116 h 11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58" h="116">
                <a:moveTo>
                  <a:pt x="29" y="0"/>
                </a:moveTo>
                <a:lnTo>
                  <a:pt x="22" y="0"/>
                </a:lnTo>
                <a:lnTo>
                  <a:pt x="18" y="3"/>
                </a:lnTo>
                <a:lnTo>
                  <a:pt x="13" y="10"/>
                </a:lnTo>
                <a:lnTo>
                  <a:pt x="8" y="16"/>
                </a:lnTo>
                <a:lnTo>
                  <a:pt x="5" y="24"/>
                </a:lnTo>
                <a:lnTo>
                  <a:pt x="1" y="34"/>
                </a:lnTo>
                <a:lnTo>
                  <a:pt x="0" y="45"/>
                </a:lnTo>
                <a:lnTo>
                  <a:pt x="0" y="57"/>
                </a:lnTo>
                <a:lnTo>
                  <a:pt x="0" y="68"/>
                </a:lnTo>
                <a:lnTo>
                  <a:pt x="1" y="80"/>
                </a:lnTo>
                <a:lnTo>
                  <a:pt x="5" y="89"/>
                </a:lnTo>
                <a:lnTo>
                  <a:pt x="8" y="97"/>
                </a:lnTo>
                <a:lnTo>
                  <a:pt x="13" y="106"/>
                </a:lnTo>
                <a:lnTo>
                  <a:pt x="18" y="110"/>
                </a:lnTo>
                <a:lnTo>
                  <a:pt x="22" y="114"/>
                </a:lnTo>
                <a:lnTo>
                  <a:pt x="29" y="115"/>
                </a:lnTo>
                <a:lnTo>
                  <a:pt x="34" y="114"/>
                </a:lnTo>
                <a:lnTo>
                  <a:pt x="39" y="110"/>
                </a:lnTo>
                <a:lnTo>
                  <a:pt x="44" y="106"/>
                </a:lnTo>
                <a:lnTo>
                  <a:pt x="48" y="97"/>
                </a:lnTo>
                <a:lnTo>
                  <a:pt x="52" y="89"/>
                </a:lnTo>
                <a:lnTo>
                  <a:pt x="55" y="80"/>
                </a:lnTo>
                <a:lnTo>
                  <a:pt x="57" y="68"/>
                </a:lnTo>
                <a:lnTo>
                  <a:pt x="57" y="57"/>
                </a:lnTo>
                <a:lnTo>
                  <a:pt x="57" y="45"/>
                </a:lnTo>
                <a:lnTo>
                  <a:pt x="55" y="34"/>
                </a:lnTo>
                <a:lnTo>
                  <a:pt x="52" y="24"/>
                </a:lnTo>
                <a:lnTo>
                  <a:pt x="48" y="16"/>
                </a:lnTo>
                <a:lnTo>
                  <a:pt x="44" y="10"/>
                </a:lnTo>
                <a:lnTo>
                  <a:pt x="39" y="3"/>
                </a:lnTo>
                <a:lnTo>
                  <a:pt x="34" y="0"/>
                </a:lnTo>
                <a:lnTo>
                  <a:pt x="29" y="0"/>
                </a:lnTo>
              </a:path>
            </a:pathLst>
          </a:custGeom>
          <a:solidFill>
            <a:schemeClr val="accent2"/>
          </a:solidFill>
          <a:ln w="12700" cap="rnd" cmpd="sng">
            <a:solidFill>
              <a:srgbClr val="000000"/>
            </a:solidFill>
            <a:prstDash val="solid"/>
            <a:round/>
            <a:headEnd type="none" w="sm" len="sm"/>
            <a:tailEnd type="none" w="sm" len="sm"/>
          </a:ln>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46" name="Freeform 158"/>
          <p:cNvSpPr>
            <a:spLocks/>
          </p:cNvSpPr>
          <p:nvPr/>
        </p:nvSpPr>
        <p:spPr bwMode="auto">
          <a:xfrm>
            <a:off x="7834314" y="2960689"/>
            <a:ext cx="66675" cy="128587"/>
          </a:xfrm>
          <a:custGeom>
            <a:avLst/>
            <a:gdLst>
              <a:gd name="T0" fmla="*/ 21 w 42"/>
              <a:gd name="T1" fmla="*/ 0 h 81"/>
              <a:gd name="T2" fmla="*/ 17 w 42"/>
              <a:gd name="T3" fmla="*/ 0 h 81"/>
              <a:gd name="T4" fmla="*/ 13 w 42"/>
              <a:gd name="T5" fmla="*/ 3 h 81"/>
              <a:gd name="T6" fmla="*/ 10 w 42"/>
              <a:gd name="T7" fmla="*/ 6 h 81"/>
              <a:gd name="T8" fmla="*/ 7 w 42"/>
              <a:gd name="T9" fmla="*/ 11 h 81"/>
              <a:gd name="T10" fmla="*/ 4 w 42"/>
              <a:gd name="T11" fmla="*/ 18 h 81"/>
              <a:gd name="T12" fmla="*/ 2 w 42"/>
              <a:gd name="T13" fmla="*/ 24 h 81"/>
              <a:gd name="T14" fmla="*/ 0 w 42"/>
              <a:gd name="T15" fmla="*/ 32 h 81"/>
              <a:gd name="T16" fmla="*/ 0 w 42"/>
              <a:gd name="T17" fmla="*/ 41 h 81"/>
              <a:gd name="T18" fmla="*/ 0 w 42"/>
              <a:gd name="T19" fmla="*/ 47 h 81"/>
              <a:gd name="T20" fmla="*/ 2 w 42"/>
              <a:gd name="T21" fmla="*/ 55 h 81"/>
              <a:gd name="T22" fmla="*/ 4 w 42"/>
              <a:gd name="T23" fmla="*/ 62 h 81"/>
              <a:gd name="T24" fmla="*/ 7 w 42"/>
              <a:gd name="T25" fmla="*/ 68 h 81"/>
              <a:gd name="T26" fmla="*/ 10 w 42"/>
              <a:gd name="T27" fmla="*/ 73 h 81"/>
              <a:gd name="T28" fmla="*/ 13 w 42"/>
              <a:gd name="T29" fmla="*/ 76 h 81"/>
              <a:gd name="T30" fmla="*/ 17 w 42"/>
              <a:gd name="T31" fmla="*/ 78 h 81"/>
              <a:gd name="T32" fmla="*/ 21 w 42"/>
              <a:gd name="T33" fmla="*/ 80 h 81"/>
              <a:gd name="T34" fmla="*/ 25 w 42"/>
              <a:gd name="T35" fmla="*/ 78 h 81"/>
              <a:gd name="T36" fmla="*/ 28 w 42"/>
              <a:gd name="T37" fmla="*/ 76 h 81"/>
              <a:gd name="T38" fmla="*/ 31 w 42"/>
              <a:gd name="T39" fmla="*/ 73 h 81"/>
              <a:gd name="T40" fmla="*/ 34 w 42"/>
              <a:gd name="T41" fmla="*/ 68 h 81"/>
              <a:gd name="T42" fmla="*/ 38 w 42"/>
              <a:gd name="T43" fmla="*/ 62 h 81"/>
              <a:gd name="T44" fmla="*/ 39 w 42"/>
              <a:gd name="T45" fmla="*/ 55 h 81"/>
              <a:gd name="T46" fmla="*/ 41 w 42"/>
              <a:gd name="T47" fmla="*/ 47 h 81"/>
              <a:gd name="T48" fmla="*/ 41 w 42"/>
              <a:gd name="T49" fmla="*/ 41 h 81"/>
              <a:gd name="T50" fmla="*/ 41 w 42"/>
              <a:gd name="T51" fmla="*/ 32 h 81"/>
              <a:gd name="T52" fmla="*/ 39 w 42"/>
              <a:gd name="T53" fmla="*/ 24 h 81"/>
              <a:gd name="T54" fmla="*/ 38 w 42"/>
              <a:gd name="T55" fmla="*/ 18 h 81"/>
              <a:gd name="T56" fmla="*/ 34 w 42"/>
              <a:gd name="T57" fmla="*/ 11 h 81"/>
              <a:gd name="T58" fmla="*/ 31 w 42"/>
              <a:gd name="T59" fmla="*/ 6 h 81"/>
              <a:gd name="T60" fmla="*/ 28 w 42"/>
              <a:gd name="T61" fmla="*/ 3 h 81"/>
              <a:gd name="T62" fmla="*/ 25 w 42"/>
              <a:gd name="T63" fmla="*/ 0 h 81"/>
              <a:gd name="T64" fmla="*/ 21 w 42"/>
              <a:gd name="T65" fmla="*/ 0 h 81"/>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42"/>
              <a:gd name="T100" fmla="*/ 0 h 81"/>
              <a:gd name="T101" fmla="*/ 42 w 42"/>
              <a:gd name="T102" fmla="*/ 81 h 81"/>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42" h="81">
                <a:moveTo>
                  <a:pt x="21" y="0"/>
                </a:moveTo>
                <a:lnTo>
                  <a:pt x="17" y="0"/>
                </a:lnTo>
                <a:lnTo>
                  <a:pt x="13" y="3"/>
                </a:lnTo>
                <a:lnTo>
                  <a:pt x="10" y="6"/>
                </a:lnTo>
                <a:lnTo>
                  <a:pt x="7" y="11"/>
                </a:lnTo>
                <a:lnTo>
                  <a:pt x="4" y="18"/>
                </a:lnTo>
                <a:lnTo>
                  <a:pt x="2" y="24"/>
                </a:lnTo>
                <a:lnTo>
                  <a:pt x="0" y="32"/>
                </a:lnTo>
                <a:lnTo>
                  <a:pt x="0" y="41"/>
                </a:lnTo>
                <a:lnTo>
                  <a:pt x="0" y="47"/>
                </a:lnTo>
                <a:lnTo>
                  <a:pt x="2" y="55"/>
                </a:lnTo>
                <a:lnTo>
                  <a:pt x="4" y="62"/>
                </a:lnTo>
                <a:lnTo>
                  <a:pt x="7" y="68"/>
                </a:lnTo>
                <a:lnTo>
                  <a:pt x="10" y="73"/>
                </a:lnTo>
                <a:lnTo>
                  <a:pt x="13" y="76"/>
                </a:lnTo>
                <a:lnTo>
                  <a:pt x="17" y="78"/>
                </a:lnTo>
                <a:lnTo>
                  <a:pt x="21" y="80"/>
                </a:lnTo>
                <a:lnTo>
                  <a:pt x="25" y="78"/>
                </a:lnTo>
                <a:lnTo>
                  <a:pt x="28" y="76"/>
                </a:lnTo>
                <a:lnTo>
                  <a:pt x="31" y="73"/>
                </a:lnTo>
                <a:lnTo>
                  <a:pt x="34" y="68"/>
                </a:lnTo>
                <a:lnTo>
                  <a:pt x="38" y="62"/>
                </a:lnTo>
                <a:lnTo>
                  <a:pt x="39" y="55"/>
                </a:lnTo>
                <a:lnTo>
                  <a:pt x="41" y="47"/>
                </a:lnTo>
                <a:lnTo>
                  <a:pt x="41" y="41"/>
                </a:lnTo>
                <a:lnTo>
                  <a:pt x="41" y="32"/>
                </a:lnTo>
                <a:lnTo>
                  <a:pt x="39" y="24"/>
                </a:lnTo>
                <a:lnTo>
                  <a:pt x="38" y="18"/>
                </a:lnTo>
                <a:lnTo>
                  <a:pt x="34" y="11"/>
                </a:lnTo>
                <a:lnTo>
                  <a:pt x="31" y="6"/>
                </a:lnTo>
                <a:lnTo>
                  <a:pt x="28" y="3"/>
                </a:lnTo>
                <a:lnTo>
                  <a:pt x="25" y="0"/>
                </a:lnTo>
                <a:lnTo>
                  <a:pt x="21" y="0"/>
                </a:lnTo>
              </a:path>
            </a:pathLst>
          </a:custGeom>
          <a:solidFill>
            <a:srgbClr val="FFFFFF"/>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47" name="Freeform 159"/>
          <p:cNvSpPr>
            <a:spLocks/>
          </p:cNvSpPr>
          <p:nvPr/>
        </p:nvSpPr>
        <p:spPr bwMode="auto">
          <a:xfrm>
            <a:off x="7834314" y="2960689"/>
            <a:ext cx="66675" cy="128587"/>
          </a:xfrm>
          <a:custGeom>
            <a:avLst/>
            <a:gdLst>
              <a:gd name="T0" fmla="*/ 21 w 42"/>
              <a:gd name="T1" fmla="*/ 0 h 81"/>
              <a:gd name="T2" fmla="*/ 17 w 42"/>
              <a:gd name="T3" fmla="*/ 0 h 81"/>
              <a:gd name="T4" fmla="*/ 13 w 42"/>
              <a:gd name="T5" fmla="*/ 3 h 81"/>
              <a:gd name="T6" fmla="*/ 10 w 42"/>
              <a:gd name="T7" fmla="*/ 6 h 81"/>
              <a:gd name="T8" fmla="*/ 7 w 42"/>
              <a:gd name="T9" fmla="*/ 11 h 81"/>
              <a:gd name="T10" fmla="*/ 4 w 42"/>
              <a:gd name="T11" fmla="*/ 18 h 81"/>
              <a:gd name="T12" fmla="*/ 2 w 42"/>
              <a:gd name="T13" fmla="*/ 24 h 81"/>
              <a:gd name="T14" fmla="*/ 0 w 42"/>
              <a:gd name="T15" fmla="*/ 32 h 81"/>
              <a:gd name="T16" fmla="*/ 0 w 42"/>
              <a:gd name="T17" fmla="*/ 41 h 81"/>
              <a:gd name="T18" fmla="*/ 0 w 42"/>
              <a:gd name="T19" fmla="*/ 47 h 81"/>
              <a:gd name="T20" fmla="*/ 2 w 42"/>
              <a:gd name="T21" fmla="*/ 55 h 81"/>
              <a:gd name="T22" fmla="*/ 4 w 42"/>
              <a:gd name="T23" fmla="*/ 62 h 81"/>
              <a:gd name="T24" fmla="*/ 7 w 42"/>
              <a:gd name="T25" fmla="*/ 68 h 81"/>
              <a:gd name="T26" fmla="*/ 10 w 42"/>
              <a:gd name="T27" fmla="*/ 73 h 81"/>
              <a:gd name="T28" fmla="*/ 13 w 42"/>
              <a:gd name="T29" fmla="*/ 76 h 81"/>
              <a:gd name="T30" fmla="*/ 17 w 42"/>
              <a:gd name="T31" fmla="*/ 78 h 81"/>
              <a:gd name="T32" fmla="*/ 21 w 42"/>
              <a:gd name="T33" fmla="*/ 80 h 81"/>
              <a:gd name="T34" fmla="*/ 25 w 42"/>
              <a:gd name="T35" fmla="*/ 78 h 81"/>
              <a:gd name="T36" fmla="*/ 28 w 42"/>
              <a:gd name="T37" fmla="*/ 76 h 81"/>
              <a:gd name="T38" fmla="*/ 31 w 42"/>
              <a:gd name="T39" fmla="*/ 73 h 81"/>
              <a:gd name="T40" fmla="*/ 34 w 42"/>
              <a:gd name="T41" fmla="*/ 68 h 81"/>
              <a:gd name="T42" fmla="*/ 38 w 42"/>
              <a:gd name="T43" fmla="*/ 62 h 81"/>
              <a:gd name="T44" fmla="*/ 39 w 42"/>
              <a:gd name="T45" fmla="*/ 55 h 81"/>
              <a:gd name="T46" fmla="*/ 41 w 42"/>
              <a:gd name="T47" fmla="*/ 47 h 81"/>
              <a:gd name="T48" fmla="*/ 41 w 42"/>
              <a:gd name="T49" fmla="*/ 41 h 81"/>
              <a:gd name="T50" fmla="*/ 41 w 42"/>
              <a:gd name="T51" fmla="*/ 32 h 81"/>
              <a:gd name="T52" fmla="*/ 39 w 42"/>
              <a:gd name="T53" fmla="*/ 24 h 81"/>
              <a:gd name="T54" fmla="*/ 38 w 42"/>
              <a:gd name="T55" fmla="*/ 18 h 81"/>
              <a:gd name="T56" fmla="*/ 34 w 42"/>
              <a:gd name="T57" fmla="*/ 11 h 81"/>
              <a:gd name="T58" fmla="*/ 31 w 42"/>
              <a:gd name="T59" fmla="*/ 6 h 81"/>
              <a:gd name="T60" fmla="*/ 28 w 42"/>
              <a:gd name="T61" fmla="*/ 3 h 81"/>
              <a:gd name="T62" fmla="*/ 25 w 42"/>
              <a:gd name="T63" fmla="*/ 0 h 81"/>
              <a:gd name="T64" fmla="*/ 21 w 42"/>
              <a:gd name="T65" fmla="*/ 0 h 81"/>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42"/>
              <a:gd name="T100" fmla="*/ 0 h 81"/>
              <a:gd name="T101" fmla="*/ 42 w 42"/>
              <a:gd name="T102" fmla="*/ 81 h 81"/>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42" h="81">
                <a:moveTo>
                  <a:pt x="21" y="0"/>
                </a:moveTo>
                <a:lnTo>
                  <a:pt x="17" y="0"/>
                </a:lnTo>
                <a:lnTo>
                  <a:pt x="13" y="3"/>
                </a:lnTo>
                <a:lnTo>
                  <a:pt x="10" y="6"/>
                </a:lnTo>
                <a:lnTo>
                  <a:pt x="7" y="11"/>
                </a:lnTo>
                <a:lnTo>
                  <a:pt x="4" y="18"/>
                </a:lnTo>
                <a:lnTo>
                  <a:pt x="2" y="24"/>
                </a:lnTo>
                <a:lnTo>
                  <a:pt x="0" y="32"/>
                </a:lnTo>
                <a:lnTo>
                  <a:pt x="0" y="41"/>
                </a:lnTo>
                <a:lnTo>
                  <a:pt x="0" y="47"/>
                </a:lnTo>
                <a:lnTo>
                  <a:pt x="2" y="55"/>
                </a:lnTo>
                <a:lnTo>
                  <a:pt x="4" y="62"/>
                </a:lnTo>
                <a:lnTo>
                  <a:pt x="7" y="68"/>
                </a:lnTo>
                <a:lnTo>
                  <a:pt x="10" y="73"/>
                </a:lnTo>
                <a:lnTo>
                  <a:pt x="13" y="76"/>
                </a:lnTo>
                <a:lnTo>
                  <a:pt x="17" y="78"/>
                </a:lnTo>
                <a:lnTo>
                  <a:pt x="21" y="80"/>
                </a:lnTo>
                <a:lnTo>
                  <a:pt x="25" y="78"/>
                </a:lnTo>
                <a:lnTo>
                  <a:pt x="28" y="76"/>
                </a:lnTo>
                <a:lnTo>
                  <a:pt x="31" y="73"/>
                </a:lnTo>
                <a:lnTo>
                  <a:pt x="34" y="68"/>
                </a:lnTo>
                <a:lnTo>
                  <a:pt x="38" y="62"/>
                </a:lnTo>
                <a:lnTo>
                  <a:pt x="39" y="55"/>
                </a:lnTo>
                <a:lnTo>
                  <a:pt x="41" y="47"/>
                </a:lnTo>
                <a:lnTo>
                  <a:pt x="41" y="41"/>
                </a:lnTo>
                <a:lnTo>
                  <a:pt x="41" y="32"/>
                </a:lnTo>
                <a:lnTo>
                  <a:pt x="39" y="24"/>
                </a:lnTo>
                <a:lnTo>
                  <a:pt x="38" y="18"/>
                </a:lnTo>
                <a:lnTo>
                  <a:pt x="34" y="11"/>
                </a:lnTo>
                <a:lnTo>
                  <a:pt x="31" y="6"/>
                </a:lnTo>
                <a:lnTo>
                  <a:pt x="28" y="3"/>
                </a:lnTo>
                <a:lnTo>
                  <a:pt x="25" y="0"/>
                </a:lnTo>
                <a:lnTo>
                  <a:pt x="21" y="0"/>
                </a:lnTo>
              </a:path>
            </a:pathLst>
          </a:custGeom>
          <a:solidFill>
            <a:schemeClr val="accent2"/>
          </a:solidFill>
          <a:ln w="12700" cap="rnd" cmpd="sng">
            <a:solidFill>
              <a:srgbClr val="000000"/>
            </a:solidFill>
            <a:prstDash val="solid"/>
            <a:round/>
            <a:headEnd type="none" w="sm" len="sm"/>
            <a:tailEnd type="none" w="sm" len="sm"/>
          </a:ln>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48" name="Freeform 160"/>
          <p:cNvSpPr>
            <a:spLocks/>
          </p:cNvSpPr>
          <p:nvPr/>
        </p:nvSpPr>
        <p:spPr bwMode="auto">
          <a:xfrm>
            <a:off x="8139114" y="3197225"/>
            <a:ext cx="84137" cy="166688"/>
          </a:xfrm>
          <a:custGeom>
            <a:avLst/>
            <a:gdLst>
              <a:gd name="T0" fmla="*/ 26 w 53"/>
              <a:gd name="T1" fmla="*/ 0 h 105"/>
              <a:gd name="T2" fmla="*/ 21 w 53"/>
              <a:gd name="T3" fmla="*/ 2 h 105"/>
              <a:gd name="T4" fmla="*/ 16 w 53"/>
              <a:gd name="T5" fmla="*/ 5 h 105"/>
              <a:gd name="T6" fmla="*/ 11 w 53"/>
              <a:gd name="T7" fmla="*/ 9 h 105"/>
              <a:gd name="T8" fmla="*/ 8 w 53"/>
              <a:gd name="T9" fmla="*/ 15 h 105"/>
              <a:gd name="T10" fmla="*/ 5 w 53"/>
              <a:gd name="T11" fmla="*/ 23 h 105"/>
              <a:gd name="T12" fmla="*/ 2 w 53"/>
              <a:gd name="T13" fmla="*/ 33 h 105"/>
              <a:gd name="T14" fmla="*/ 0 w 53"/>
              <a:gd name="T15" fmla="*/ 43 h 105"/>
              <a:gd name="T16" fmla="*/ 0 w 53"/>
              <a:gd name="T17" fmla="*/ 52 h 105"/>
              <a:gd name="T18" fmla="*/ 0 w 53"/>
              <a:gd name="T19" fmla="*/ 62 h 105"/>
              <a:gd name="T20" fmla="*/ 2 w 53"/>
              <a:gd name="T21" fmla="*/ 72 h 105"/>
              <a:gd name="T22" fmla="*/ 5 w 53"/>
              <a:gd name="T23" fmla="*/ 82 h 105"/>
              <a:gd name="T24" fmla="*/ 8 w 53"/>
              <a:gd name="T25" fmla="*/ 88 h 105"/>
              <a:gd name="T26" fmla="*/ 11 w 53"/>
              <a:gd name="T27" fmla="*/ 95 h 105"/>
              <a:gd name="T28" fmla="*/ 16 w 53"/>
              <a:gd name="T29" fmla="*/ 100 h 105"/>
              <a:gd name="T30" fmla="*/ 21 w 53"/>
              <a:gd name="T31" fmla="*/ 103 h 105"/>
              <a:gd name="T32" fmla="*/ 26 w 53"/>
              <a:gd name="T33" fmla="*/ 104 h 105"/>
              <a:gd name="T34" fmla="*/ 31 w 53"/>
              <a:gd name="T35" fmla="*/ 103 h 105"/>
              <a:gd name="T36" fmla="*/ 36 w 53"/>
              <a:gd name="T37" fmla="*/ 100 h 105"/>
              <a:gd name="T38" fmla="*/ 41 w 53"/>
              <a:gd name="T39" fmla="*/ 95 h 105"/>
              <a:gd name="T40" fmla="*/ 44 w 53"/>
              <a:gd name="T41" fmla="*/ 88 h 105"/>
              <a:gd name="T42" fmla="*/ 47 w 53"/>
              <a:gd name="T43" fmla="*/ 82 h 105"/>
              <a:gd name="T44" fmla="*/ 50 w 53"/>
              <a:gd name="T45" fmla="*/ 72 h 105"/>
              <a:gd name="T46" fmla="*/ 52 w 53"/>
              <a:gd name="T47" fmla="*/ 62 h 105"/>
              <a:gd name="T48" fmla="*/ 52 w 53"/>
              <a:gd name="T49" fmla="*/ 52 h 105"/>
              <a:gd name="T50" fmla="*/ 52 w 53"/>
              <a:gd name="T51" fmla="*/ 43 h 105"/>
              <a:gd name="T52" fmla="*/ 50 w 53"/>
              <a:gd name="T53" fmla="*/ 33 h 105"/>
              <a:gd name="T54" fmla="*/ 47 w 53"/>
              <a:gd name="T55" fmla="*/ 23 h 105"/>
              <a:gd name="T56" fmla="*/ 44 w 53"/>
              <a:gd name="T57" fmla="*/ 15 h 105"/>
              <a:gd name="T58" fmla="*/ 41 w 53"/>
              <a:gd name="T59" fmla="*/ 9 h 105"/>
              <a:gd name="T60" fmla="*/ 36 w 53"/>
              <a:gd name="T61" fmla="*/ 5 h 105"/>
              <a:gd name="T62" fmla="*/ 31 w 53"/>
              <a:gd name="T63" fmla="*/ 2 h 105"/>
              <a:gd name="T64" fmla="*/ 26 w 53"/>
              <a:gd name="T65" fmla="*/ 0 h 105"/>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53"/>
              <a:gd name="T100" fmla="*/ 0 h 105"/>
              <a:gd name="T101" fmla="*/ 53 w 53"/>
              <a:gd name="T102" fmla="*/ 105 h 105"/>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53" h="105">
                <a:moveTo>
                  <a:pt x="26" y="0"/>
                </a:moveTo>
                <a:lnTo>
                  <a:pt x="21" y="2"/>
                </a:lnTo>
                <a:lnTo>
                  <a:pt x="16" y="5"/>
                </a:lnTo>
                <a:lnTo>
                  <a:pt x="11" y="9"/>
                </a:lnTo>
                <a:lnTo>
                  <a:pt x="8" y="15"/>
                </a:lnTo>
                <a:lnTo>
                  <a:pt x="5" y="23"/>
                </a:lnTo>
                <a:lnTo>
                  <a:pt x="2" y="33"/>
                </a:lnTo>
                <a:lnTo>
                  <a:pt x="0" y="43"/>
                </a:lnTo>
                <a:lnTo>
                  <a:pt x="0" y="52"/>
                </a:lnTo>
                <a:lnTo>
                  <a:pt x="0" y="62"/>
                </a:lnTo>
                <a:lnTo>
                  <a:pt x="2" y="72"/>
                </a:lnTo>
                <a:lnTo>
                  <a:pt x="5" y="82"/>
                </a:lnTo>
                <a:lnTo>
                  <a:pt x="8" y="88"/>
                </a:lnTo>
                <a:lnTo>
                  <a:pt x="11" y="95"/>
                </a:lnTo>
                <a:lnTo>
                  <a:pt x="16" y="100"/>
                </a:lnTo>
                <a:lnTo>
                  <a:pt x="21" y="103"/>
                </a:lnTo>
                <a:lnTo>
                  <a:pt x="26" y="104"/>
                </a:lnTo>
                <a:lnTo>
                  <a:pt x="31" y="103"/>
                </a:lnTo>
                <a:lnTo>
                  <a:pt x="36" y="100"/>
                </a:lnTo>
                <a:lnTo>
                  <a:pt x="41" y="95"/>
                </a:lnTo>
                <a:lnTo>
                  <a:pt x="44" y="88"/>
                </a:lnTo>
                <a:lnTo>
                  <a:pt x="47" y="82"/>
                </a:lnTo>
                <a:lnTo>
                  <a:pt x="50" y="72"/>
                </a:lnTo>
                <a:lnTo>
                  <a:pt x="52" y="62"/>
                </a:lnTo>
                <a:lnTo>
                  <a:pt x="52" y="52"/>
                </a:lnTo>
                <a:lnTo>
                  <a:pt x="52" y="43"/>
                </a:lnTo>
                <a:lnTo>
                  <a:pt x="50" y="33"/>
                </a:lnTo>
                <a:lnTo>
                  <a:pt x="47" y="23"/>
                </a:lnTo>
                <a:lnTo>
                  <a:pt x="44" y="15"/>
                </a:lnTo>
                <a:lnTo>
                  <a:pt x="41" y="9"/>
                </a:lnTo>
                <a:lnTo>
                  <a:pt x="36" y="5"/>
                </a:lnTo>
                <a:lnTo>
                  <a:pt x="31" y="2"/>
                </a:lnTo>
                <a:lnTo>
                  <a:pt x="26" y="0"/>
                </a:lnTo>
              </a:path>
            </a:pathLst>
          </a:custGeom>
          <a:solidFill>
            <a:srgbClr val="FFFFFF"/>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49" name="Freeform 161"/>
          <p:cNvSpPr>
            <a:spLocks/>
          </p:cNvSpPr>
          <p:nvPr/>
        </p:nvSpPr>
        <p:spPr bwMode="auto">
          <a:xfrm>
            <a:off x="8139114" y="3197225"/>
            <a:ext cx="84137" cy="166688"/>
          </a:xfrm>
          <a:custGeom>
            <a:avLst/>
            <a:gdLst>
              <a:gd name="T0" fmla="*/ 26 w 53"/>
              <a:gd name="T1" fmla="*/ 0 h 105"/>
              <a:gd name="T2" fmla="*/ 21 w 53"/>
              <a:gd name="T3" fmla="*/ 2 h 105"/>
              <a:gd name="T4" fmla="*/ 16 w 53"/>
              <a:gd name="T5" fmla="*/ 5 h 105"/>
              <a:gd name="T6" fmla="*/ 11 w 53"/>
              <a:gd name="T7" fmla="*/ 9 h 105"/>
              <a:gd name="T8" fmla="*/ 8 w 53"/>
              <a:gd name="T9" fmla="*/ 15 h 105"/>
              <a:gd name="T10" fmla="*/ 5 w 53"/>
              <a:gd name="T11" fmla="*/ 23 h 105"/>
              <a:gd name="T12" fmla="*/ 2 w 53"/>
              <a:gd name="T13" fmla="*/ 33 h 105"/>
              <a:gd name="T14" fmla="*/ 0 w 53"/>
              <a:gd name="T15" fmla="*/ 43 h 105"/>
              <a:gd name="T16" fmla="*/ 0 w 53"/>
              <a:gd name="T17" fmla="*/ 52 h 105"/>
              <a:gd name="T18" fmla="*/ 0 w 53"/>
              <a:gd name="T19" fmla="*/ 62 h 105"/>
              <a:gd name="T20" fmla="*/ 2 w 53"/>
              <a:gd name="T21" fmla="*/ 72 h 105"/>
              <a:gd name="T22" fmla="*/ 5 w 53"/>
              <a:gd name="T23" fmla="*/ 82 h 105"/>
              <a:gd name="T24" fmla="*/ 8 w 53"/>
              <a:gd name="T25" fmla="*/ 88 h 105"/>
              <a:gd name="T26" fmla="*/ 11 w 53"/>
              <a:gd name="T27" fmla="*/ 95 h 105"/>
              <a:gd name="T28" fmla="*/ 16 w 53"/>
              <a:gd name="T29" fmla="*/ 100 h 105"/>
              <a:gd name="T30" fmla="*/ 21 w 53"/>
              <a:gd name="T31" fmla="*/ 103 h 105"/>
              <a:gd name="T32" fmla="*/ 26 w 53"/>
              <a:gd name="T33" fmla="*/ 104 h 105"/>
              <a:gd name="T34" fmla="*/ 31 w 53"/>
              <a:gd name="T35" fmla="*/ 103 h 105"/>
              <a:gd name="T36" fmla="*/ 36 w 53"/>
              <a:gd name="T37" fmla="*/ 100 h 105"/>
              <a:gd name="T38" fmla="*/ 41 w 53"/>
              <a:gd name="T39" fmla="*/ 95 h 105"/>
              <a:gd name="T40" fmla="*/ 44 w 53"/>
              <a:gd name="T41" fmla="*/ 88 h 105"/>
              <a:gd name="T42" fmla="*/ 47 w 53"/>
              <a:gd name="T43" fmla="*/ 82 h 105"/>
              <a:gd name="T44" fmla="*/ 50 w 53"/>
              <a:gd name="T45" fmla="*/ 72 h 105"/>
              <a:gd name="T46" fmla="*/ 52 w 53"/>
              <a:gd name="T47" fmla="*/ 62 h 105"/>
              <a:gd name="T48" fmla="*/ 52 w 53"/>
              <a:gd name="T49" fmla="*/ 52 h 105"/>
              <a:gd name="T50" fmla="*/ 52 w 53"/>
              <a:gd name="T51" fmla="*/ 43 h 105"/>
              <a:gd name="T52" fmla="*/ 50 w 53"/>
              <a:gd name="T53" fmla="*/ 33 h 105"/>
              <a:gd name="T54" fmla="*/ 47 w 53"/>
              <a:gd name="T55" fmla="*/ 23 h 105"/>
              <a:gd name="T56" fmla="*/ 44 w 53"/>
              <a:gd name="T57" fmla="*/ 15 h 105"/>
              <a:gd name="T58" fmla="*/ 41 w 53"/>
              <a:gd name="T59" fmla="*/ 9 h 105"/>
              <a:gd name="T60" fmla="*/ 36 w 53"/>
              <a:gd name="T61" fmla="*/ 5 h 105"/>
              <a:gd name="T62" fmla="*/ 31 w 53"/>
              <a:gd name="T63" fmla="*/ 2 h 105"/>
              <a:gd name="T64" fmla="*/ 26 w 53"/>
              <a:gd name="T65" fmla="*/ 0 h 105"/>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53"/>
              <a:gd name="T100" fmla="*/ 0 h 105"/>
              <a:gd name="T101" fmla="*/ 53 w 53"/>
              <a:gd name="T102" fmla="*/ 105 h 105"/>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53" h="105">
                <a:moveTo>
                  <a:pt x="26" y="0"/>
                </a:moveTo>
                <a:lnTo>
                  <a:pt x="21" y="2"/>
                </a:lnTo>
                <a:lnTo>
                  <a:pt x="16" y="5"/>
                </a:lnTo>
                <a:lnTo>
                  <a:pt x="11" y="9"/>
                </a:lnTo>
                <a:lnTo>
                  <a:pt x="8" y="15"/>
                </a:lnTo>
                <a:lnTo>
                  <a:pt x="5" y="23"/>
                </a:lnTo>
                <a:lnTo>
                  <a:pt x="2" y="33"/>
                </a:lnTo>
                <a:lnTo>
                  <a:pt x="0" y="43"/>
                </a:lnTo>
                <a:lnTo>
                  <a:pt x="0" y="52"/>
                </a:lnTo>
                <a:lnTo>
                  <a:pt x="0" y="62"/>
                </a:lnTo>
                <a:lnTo>
                  <a:pt x="2" y="72"/>
                </a:lnTo>
                <a:lnTo>
                  <a:pt x="5" y="82"/>
                </a:lnTo>
                <a:lnTo>
                  <a:pt x="8" y="88"/>
                </a:lnTo>
                <a:lnTo>
                  <a:pt x="11" y="95"/>
                </a:lnTo>
                <a:lnTo>
                  <a:pt x="16" y="100"/>
                </a:lnTo>
                <a:lnTo>
                  <a:pt x="21" y="103"/>
                </a:lnTo>
                <a:lnTo>
                  <a:pt x="26" y="104"/>
                </a:lnTo>
                <a:lnTo>
                  <a:pt x="31" y="103"/>
                </a:lnTo>
                <a:lnTo>
                  <a:pt x="36" y="100"/>
                </a:lnTo>
                <a:lnTo>
                  <a:pt x="41" y="95"/>
                </a:lnTo>
                <a:lnTo>
                  <a:pt x="44" y="88"/>
                </a:lnTo>
                <a:lnTo>
                  <a:pt x="47" y="82"/>
                </a:lnTo>
                <a:lnTo>
                  <a:pt x="50" y="72"/>
                </a:lnTo>
                <a:lnTo>
                  <a:pt x="52" y="62"/>
                </a:lnTo>
                <a:lnTo>
                  <a:pt x="52" y="52"/>
                </a:lnTo>
                <a:lnTo>
                  <a:pt x="52" y="43"/>
                </a:lnTo>
                <a:lnTo>
                  <a:pt x="50" y="33"/>
                </a:lnTo>
                <a:lnTo>
                  <a:pt x="47" y="23"/>
                </a:lnTo>
                <a:lnTo>
                  <a:pt x="44" y="15"/>
                </a:lnTo>
                <a:lnTo>
                  <a:pt x="41" y="9"/>
                </a:lnTo>
                <a:lnTo>
                  <a:pt x="36" y="5"/>
                </a:lnTo>
                <a:lnTo>
                  <a:pt x="31" y="2"/>
                </a:lnTo>
                <a:lnTo>
                  <a:pt x="26" y="0"/>
                </a:lnTo>
              </a:path>
            </a:pathLst>
          </a:custGeom>
          <a:noFill/>
          <a:ln w="12700" cap="rnd" cmpd="sng">
            <a:solidFill>
              <a:srgbClr val="00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50" name="Freeform 162"/>
          <p:cNvSpPr>
            <a:spLocks/>
          </p:cNvSpPr>
          <p:nvPr/>
        </p:nvSpPr>
        <p:spPr bwMode="auto">
          <a:xfrm>
            <a:off x="7853364" y="3452813"/>
            <a:ext cx="77787" cy="157162"/>
          </a:xfrm>
          <a:custGeom>
            <a:avLst/>
            <a:gdLst>
              <a:gd name="T0" fmla="*/ 24 w 49"/>
              <a:gd name="T1" fmla="*/ 0 h 99"/>
              <a:gd name="T2" fmla="*/ 19 w 49"/>
              <a:gd name="T3" fmla="*/ 2 h 99"/>
              <a:gd name="T4" fmla="*/ 14 w 49"/>
              <a:gd name="T5" fmla="*/ 4 h 99"/>
              <a:gd name="T6" fmla="*/ 9 w 49"/>
              <a:gd name="T7" fmla="*/ 8 h 99"/>
              <a:gd name="T8" fmla="*/ 6 w 49"/>
              <a:gd name="T9" fmla="*/ 15 h 99"/>
              <a:gd name="T10" fmla="*/ 3 w 49"/>
              <a:gd name="T11" fmla="*/ 21 h 99"/>
              <a:gd name="T12" fmla="*/ 1 w 49"/>
              <a:gd name="T13" fmla="*/ 30 h 99"/>
              <a:gd name="T14" fmla="*/ 0 w 49"/>
              <a:gd name="T15" fmla="*/ 39 h 99"/>
              <a:gd name="T16" fmla="*/ 0 w 49"/>
              <a:gd name="T17" fmla="*/ 49 h 99"/>
              <a:gd name="T18" fmla="*/ 0 w 49"/>
              <a:gd name="T19" fmla="*/ 59 h 99"/>
              <a:gd name="T20" fmla="*/ 1 w 49"/>
              <a:gd name="T21" fmla="*/ 67 h 99"/>
              <a:gd name="T22" fmla="*/ 3 w 49"/>
              <a:gd name="T23" fmla="*/ 77 h 99"/>
              <a:gd name="T24" fmla="*/ 6 w 49"/>
              <a:gd name="T25" fmla="*/ 83 h 99"/>
              <a:gd name="T26" fmla="*/ 9 w 49"/>
              <a:gd name="T27" fmla="*/ 90 h 99"/>
              <a:gd name="T28" fmla="*/ 14 w 49"/>
              <a:gd name="T29" fmla="*/ 93 h 99"/>
              <a:gd name="T30" fmla="*/ 19 w 49"/>
              <a:gd name="T31" fmla="*/ 96 h 99"/>
              <a:gd name="T32" fmla="*/ 24 w 49"/>
              <a:gd name="T33" fmla="*/ 98 h 99"/>
              <a:gd name="T34" fmla="*/ 29 w 49"/>
              <a:gd name="T35" fmla="*/ 96 h 99"/>
              <a:gd name="T36" fmla="*/ 32 w 49"/>
              <a:gd name="T37" fmla="*/ 93 h 99"/>
              <a:gd name="T38" fmla="*/ 37 w 49"/>
              <a:gd name="T39" fmla="*/ 90 h 99"/>
              <a:gd name="T40" fmla="*/ 40 w 49"/>
              <a:gd name="T41" fmla="*/ 83 h 99"/>
              <a:gd name="T42" fmla="*/ 44 w 49"/>
              <a:gd name="T43" fmla="*/ 77 h 99"/>
              <a:gd name="T44" fmla="*/ 45 w 49"/>
              <a:gd name="T45" fmla="*/ 67 h 99"/>
              <a:gd name="T46" fmla="*/ 47 w 49"/>
              <a:gd name="T47" fmla="*/ 59 h 99"/>
              <a:gd name="T48" fmla="*/ 48 w 49"/>
              <a:gd name="T49" fmla="*/ 49 h 99"/>
              <a:gd name="T50" fmla="*/ 47 w 49"/>
              <a:gd name="T51" fmla="*/ 39 h 99"/>
              <a:gd name="T52" fmla="*/ 45 w 49"/>
              <a:gd name="T53" fmla="*/ 30 h 99"/>
              <a:gd name="T54" fmla="*/ 44 w 49"/>
              <a:gd name="T55" fmla="*/ 21 h 99"/>
              <a:gd name="T56" fmla="*/ 40 w 49"/>
              <a:gd name="T57" fmla="*/ 15 h 99"/>
              <a:gd name="T58" fmla="*/ 37 w 49"/>
              <a:gd name="T59" fmla="*/ 8 h 99"/>
              <a:gd name="T60" fmla="*/ 32 w 49"/>
              <a:gd name="T61" fmla="*/ 4 h 99"/>
              <a:gd name="T62" fmla="*/ 29 w 49"/>
              <a:gd name="T63" fmla="*/ 2 h 99"/>
              <a:gd name="T64" fmla="*/ 24 w 49"/>
              <a:gd name="T65" fmla="*/ 0 h 99"/>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49"/>
              <a:gd name="T100" fmla="*/ 0 h 99"/>
              <a:gd name="T101" fmla="*/ 49 w 49"/>
              <a:gd name="T102" fmla="*/ 99 h 99"/>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49" h="99">
                <a:moveTo>
                  <a:pt x="24" y="0"/>
                </a:moveTo>
                <a:lnTo>
                  <a:pt x="19" y="2"/>
                </a:lnTo>
                <a:lnTo>
                  <a:pt x="14" y="4"/>
                </a:lnTo>
                <a:lnTo>
                  <a:pt x="9" y="8"/>
                </a:lnTo>
                <a:lnTo>
                  <a:pt x="6" y="15"/>
                </a:lnTo>
                <a:lnTo>
                  <a:pt x="3" y="21"/>
                </a:lnTo>
                <a:lnTo>
                  <a:pt x="1" y="30"/>
                </a:lnTo>
                <a:lnTo>
                  <a:pt x="0" y="39"/>
                </a:lnTo>
                <a:lnTo>
                  <a:pt x="0" y="49"/>
                </a:lnTo>
                <a:lnTo>
                  <a:pt x="0" y="59"/>
                </a:lnTo>
                <a:lnTo>
                  <a:pt x="1" y="67"/>
                </a:lnTo>
                <a:lnTo>
                  <a:pt x="3" y="77"/>
                </a:lnTo>
                <a:lnTo>
                  <a:pt x="6" y="83"/>
                </a:lnTo>
                <a:lnTo>
                  <a:pt x="9" y="90"/>
                </a:lnTo>
                <a:lnTo>
                  <a:pt x="14" y="93"/>
                </a:lnTo>
                <a:lnTo>
                  <a:pt x="19" y="96"/>
                </a:lnTo>
                <a:lnTo>
                  <a:pt x="24" y="98"/>
                </a:lnTo>
                <a:lnTo>
                  <a:pt x="29" y="96"/>
                </a:lnTo>
                <a:lnTo>
                  <a:pt x="32" y="93"/>
                </a:lnTo>
                <a:lnTo>
                  <a:pt x="37" y="90"/>
                </a:lnTo>
                <a:lnTo>
                  <a:pt x="40" y="83"/>
                </a:lnTo>
                <a:lnTo>
                  <a:pt x="44" y="77"/>
                </a:lnTo>
                <a:lnTo>
                  <a:pt x="45" y="67"/>
                </a:lnTo>
                <a:lnTo>
                  <a:pt x="47" y="59"/>
                </a:lnTo>
                <a:lnTo>
                  <a:pt x="48" y="49"/>
                </a:lnTo>
                <a:lnTo>
                  <a:pt x="47" y="39"/>
                </a:lnTo>
                <a:lnTo>
                  <a:pt x="45" y="30"/>
                </a:lnTo>
                <a:lnTo>
                  <a:pt x="44" y="21"/>
                </a:lnTo>
                <a:lnTo>
                  <a:pt x="40" y="15"/>
                </a:lnTo>
                <a:lnTo>
                  <a:pt x="37" y="8"/>
                </a:lnTo>
                <a:lnTo>
                  <a:pt x="32" y="4"/>
                </a:lnTo>
                <a:lnTo>
                  <a:pt x="29" y="2"/>
                </a:lnTo>
                <a:lnTo>
                  <a:pt x="24" y="0"/>
                </a:lnTo>
              </a:path>
            </a:pathLst>
          </a:custGeom>
          <a:solidFill>
            <a:srgbClr val="FFFFFF"/>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51" name="Freeform 163"/>
          <p:cNvSpPr>
            <a:spLocks/>
          </p:cNvSpPr>
          <p:nvPr/>
        </p:nvSpPr>
        <p:spPr bwMode="auto">
          <a:xfrm>
            <a:off x="7853364" y="3452813"/>
            <a:ext cx="77787" cy="157162"/>
          </a:xfrm>
          <a:custGeom>
            <a:avLst/>
            <a:gdLst>
              <a:gd name="T0" fmla="*/ 24 w 49"/>
              <a:gd name="T1" fmla="*/ 0 h 99"/>
              <a:gd name="T2" fmla="*/ 19 w 49"/>
              <a:gd name="T3" fmla="*/ 2 h 99"/>
              <a:gd name="T4" fmla="*/ 14 w 49"/>
              <a:gd name="T5" fmla="*/ 4 h 99"/>
              <a:gd name="T6" fmla="*/ 9 w 49"/>
              <a:gd name="T7" fmla="*/ 8 h 99"/>
              <a:gd name="T8" fmla="*/ 6 w 49"/>
              <a:gd name="T9" fmla="*/ 15 h 99"/>
              <a:gd name="T10" fmla="*/ 3 w 49"/>
              <a:gd name="T11" fmla="*/ 21 h 99"/>
              <a:gd name="T12" fmla="*/ 1 w 49"/>
              <a:gd name="T13" fmla="*/ 30 h 99"/>
              <a:gd name="T14" fmla="*/ 0 w 49"/>
              <a:gd name="T15" fmla="*/ 39 h 99"/>
              <a:gd name="T16" fmla="*/ 0 w 49"/>
              <a:gd name="T17" fmla="*/ 49 h 99"/>
              <a:gd name="T18" fmla="*/ 0 w 49"/>
              <a:gd name="T19" fmla="*/ 59 h 99"/>
              <a:gd name="T20" fmla="*/ 1 w 49"/>
              <a:gd name="T21" fmla="*/ 67 h 99"/>
              <a:gd name="T22" fmla="*/ 3 w 49"/>
              <a:gd name="T23" fmla="*/ 77 h 99"/>
              <a:gd name="T24" fmla="*/ 6 w 49"/>
              <a:gd name="T25" fmla="*/ 83 h 99"/>
              <a:gd name="T26" fmla="*/ 9 w 49"/>
              <a:gd name="T27" fmla="*/ 90 h 99"/>
              <a:gd name="T28" fmla="*/ 14 w 49"/>
              <a:gd name="T29" fmla="*/ 93 h 99"/>
              <a:gd name="T30" fmla="*/ 19 w 49"/>
              <a:gd name="T31" fmla="*/ 96 h 99"/>
              <a:gd name="T32" fmla="*/ 24 w 49"/>
              <a:gd name="T33" fmla="*/ 98 h 99"/>
              <a:gd name="T34" fmla="*/ 29 w 49"/>
              <a:gd name="T35" fmla="*/ 96 h 99"/>
              <a:gd name="T36" fmla="*/ 32 w 49"/>
              <a:gd name="T37" fmla="*/ 93 h 99"/>
              <a:gd name="T38" fmla="*/ 37 w 49"/>
              <a:gd name="T39" fmla="*/ 90 h 99"/>
              <a:gd name="T40" fmla="*/ 40 w 49"/>
              <a:gd name="T41" fmla="*/ 83 h 99"/>
              <a:gd name="T42" fmla="*/ 44 w 49"/>
              <a:gd name="T43" fmla="*/ 77 h 99"/>
              <a:gd name="T44" fmla="*/ 45 w 49"/>
              <a:gd name="T45" fmla="*/ 67 h 99"/>
              <a:gd name="T46" fmla="*/ 47 w 49"/>
              <a:gd name="T47" fmla="*/ 59 h 99"/>
              <a:gd name="T48" fmla="*/ 48 w 49"/>
              <a:gd name="T49" fmla="*/ 49 h 99"/>
              <a:gd name="T50" fmla="*/ 47 w 49"/>
              <a:gd name="T51" fmla="*/ 39 h 99"/>
              <a:gd name="T52" fmla="*/ 45 w 49"/>
              <a:gd name="T53" fmla="*/ 30 h 99"/>
              <a:gd name="T54" fmla="*/ 44 w 49"/>
              <a:gd name="T55" fmla="*/ 21 h 99"/>
              <a:gd name="T56" fmla="*/ 40 w 49"/>
              <a:gd name="T57" fmla="*/ 15 h 99"/>
              <a:gd name="T58" fmla="*/ 37 w 49"/>
              <a:gd name="T59" fmla="*/ 8 h 99"/>
              <a:gd name="T60" fmla="*/ 32 w 49"/>
              <a:gd name="T61" fmla="*/ 4 h 99"/>
              <a:gd name="T62" fmla="*/ 29 w 49"/>
              <a:gd name="T63" fmla="*/ 2 h 99"/>
              <a:gd name="T64" fmla="*/ 24 w 49"/>
              <a:gd name="T65" fmla="*/ 0 h 99"/>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49"/>
              <a:gd name="T100" fmla="*/ 0 h 99"/>
              <a:gd name="T101" fmla="*/ 49 w 49"/>
              <a:gd name="T102" fmla="*/ 99 h 99"/>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49" h="99">
                <a:moveTo>
                  <a:pt x="24" y="0"/>
                </a:moveTo>
                <a:lnTo>
                  <a:pt x="19" y="2"/>
                </a:lnTo>
                <a:lnTo>
                  <a:pt x="14" y="4"/>
                </a:lnTo>
                <a:lnTo>
                  <a:pt x="9" y="8"/>
                </a:lnTo>
                <a:lnTo>
                  <a:pt x="6" y="15"/>
                </a:lnTo>
                <a:lnTo>
                  <a:pt x="3" y="21"/>
                </a:lnTo>
                <a:lnTo>
                  <a:pt x="1" y="30"/>
                </a:lnTo>
                <a:lnTo>
                  <a:pt x="0" y="39"/>
                </a:lnTo>
                <a:lnTo>
                  <a:pt x="0" y="49"/>
                </a:lnTo>
                <a:lnTo>
                  <a:pt x="0" y="59"/>
                </a:lnTo>
                <a:lnTo>
                  <a:pt x="1" y="67"/>
                </a:lnTo>
                <a:lnTo>
                  <a:pt x="3" y="77"/>
                </a:lnTo>
                <a:lnTo>
                  <a:pt x="6" y="83"/>
                </a:lnTo>
                <a:lnTo>
                  <a:pt x="9" y="90"/>
                </a:lnTo>
                <a:lnTo>
                  <a:pt x="14" y="93"/>
                </a:lnTo>
                <a:lnTo>
                  <a:pt x="19" y="96"/>
                </a:lnTo>
                <a:lnTo>
                  <a:pt x="24" y="98"/>
                </a:lnTo>
                <a:lnTo>
                  <a:pt x="29" y="96"/>
                </a:lnTo>
                <a:lnTo>
                  <a:pt x="32" y="93"/>
                </a:lnTo>
                <a:lnTo>
                  <a:pt x="37" y="90"/>
                </a:lnTo>
                <a:lnTo>
                  <a:pt x="40" y="83"/>
                </a:lnTo>
                <a:lnTo>
                  <a:pt x="44" y="77"/>
                </a:lnTo>
                <a:lnTo>
                  <a:pt x="45" y="67"/>
                </a:lnTo>
                <a:lnTo>
                  <a:pt x="47" y="59"/>
                </a:lnTo>
                <a:lnTo>
                  <a:pt x="48" y="49"/>
                </a:lnTo>
                <a:lnTo>
                  <a:pt x="47" y="39"/>
                </a:lnTo>
                <a:lnTo>
                  <a:pt x="45" y="30"/>
                </a:lnTo>
                <a:lnTo>
                  <a:pt x="44" y="21"/>
                </a:lnTo>
                <a:lnTo>
                  <a:pt x="40" y="15"/>
                </a:lnTo>
                <a:lnTo>
                  <a:pt x="37" y="8"/>
                </a:lnTo>
                <a:lnTo>
                  <a:pt x="32" y="4"/>
                </a:lnTo>
                <a:lnTo>
                  <a:pt x="29" y="2"/>
                </a:lnTo>
                <a:lnTo>
                  <a:pt x="24" y="0"/>
                </a:lnTo>
              </a:path>
            </a:pathLst>
          </a:custGeom>
          <a:solidFill>
            <a:schemeClr val="accent2"/>
          </a:solidFill>
          <a:ln w="12700" cap="rnd" cmpd="sng">
            <a:solidFill>
              <a:srgbClr val="000000"/>
            </a:solidFill>
            <a:prstDash val="solid"/>
            <a:round/>
            <a:headEnd type="none" w="sm" len="sm"/>
            <a:tailEnd type="none" w="sm" len="sm"/>
          </a:ln>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52" name="Freeform 164"/>
          <p:cNvSpPr>
            <a:spLocks/>
          </p:cNvSpPr>
          <p:nvPr/>
        </p:nvSpPr>
        <p:spPr bwMode="auto">
          <a:xfrm>
            <a:off x="6950076" y="3232150"/>
            <a:ext cx="1268413" cy="465138"/>
          </a:xfrm>
          <a:custGeom>
            <a:avLst/>
            <a:gdLst>
              <a:gd name="T0" fmla="*/ 21 w 799"/>
              <a:gd name="T1" fmla="*/ 292 h 293"/>
              <a:gd name="T2" fmla="*/ 798 w 799"/>
              <a:gd name="T3" fmla="*/ 21 h 293"/>
              <a:gd name="T4" fmla="*/ 798 w 799"/>
              <a:gd name="T5" fmla="*/ 17 h 293"/>
              <a:gd name="T6" fmla="*/ 798 w 799"/>
              <a:gd name="T7" fmla="*/ 14 h 293"/>
              <a:gd name="T8" fmla="*/ 796 w 799"/>
              <a:gd name="T9" fmla="*/ 13 h 293"/>
              <a:gd name="T10" fmla="*/ 796 w 799"/>
              <a:gd name="T11" fmla="*/ 11 h 293"/>
              <a:gd name="T12" fmla="*/ 796 w 799"/>
              <a:gd name="T13" fmla="*/ 8 h 293"/>
              <a:gd name="T14" fmla="*/ 795 w 799"/>
              <a:gd name="T15" fmla="*/ 6 h 293"/>
              <a:gd name="T16" fmla="*/ 795 w 799"/>
              <a:gd name="T17" fmla="*/ 3 h 293"/>
              <a:gd name="T18" fmla="*/ 795 w 799"/>
              <a:gd name="T19" fmla="*/ 0 h 293"/>
              <a:gd name="T20" fmla="*/ 0 w 799"/>
              <a:gd name="T21" fmla="*/ 255 h 293"/>
              <a:gd name="T22" fmla="*/ 21 w 799"/>
              <a:gd name="T23" fmla="*/ 292 h 293"/>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799"/>
              <a:gd name="T37" fmla="*/ 0 h 293"/>
              <a:gd name="T38" fmla="*/ 799 w 799"/>
              <a:gd name="T39" fmla="*/ 293 h 293"/>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799" h="293">
                <a:moveTo>
                  <a:pt x="21" y="292"/>
                </a:moveTo>
                <a:lnTo>
                  <a:pt x="798" y="21"/>
                </a:lnTo>
                <a:lnTo>
                  <a:pt x="798" y="17"/>
                </a:lnTo>
                <a:lnTo>
                  <a:pt x="798" y="14"/>
                </a:lnTo>
                <a:lnTo>
                  <a:pt x="796" y="13"/>
                </a:lnTo>
                <a:lnTo>
                  <a:pt x="796" y="11"/>
                </a:lnTo>
                <a:lnTo>
                  <a:pt x="796" y="8"/>
                </a:lnTo>
                <a:lnTo>
                  <a:pt x="795" y="6"/>
                </a:lnTo>
                <a:lnTo>
                  <a:pt x="795" y="3"/>
                </a:lnTo>
                <a:lnTo>
                  <a:pt x="795" y="0"/>
                </a:lnTo>
                <a:lnTo>
                  <a:pt x="0" y="255"/>
                </a:lnTo>
                <a:lnTo>
                  <a:pt x="21" y="292"/>
                </a:lnTo>
              </a:path>
            </a:pathLst>
          </a:custGeom>
          <a:solidFill>
            <a:srgbClr val="FF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53" name="Freeform 165"/>
          <p:cNvSpPr>
            <a:spLocks/>
          </p:cNvSpPr>
          <p:nvPr/>
        </p:nvSpPr>
        <p:spPr bwMode="auto">
          <a:xfrm>
            <a:off x="6950076" y="3232150"/>
            <a:ext cx="1268413" cy="465138"/>
          </a:xfrm>
          <a:custGeom>
            <a:avLst/>
            <a:gdLst>
              <a:gd name="T0" fmla="*/ 21 w 799"/>
              <a:gd name="T1" fmla="*/ 292 h 293"/>
              <a:gd name="T2" fmla="*/ 798 w 799"/>
              <a:gd name="T3" fmla="*/ 21 h 293"/>
              <a:gd name="T4" fmla="*/ 798 w 799"/>
              <a:gd name="T5" fmla="*/ 17 h 293"/>
              <a:gd name="T6" fmla="*/ 798 w 799"/>
              <a:gd name="T7" fmla="*/ 14 h 293"/>
              <a:gd name="T8" fmla="*/ 796 w 799"/>
              <a:gd name="T9" fmla="*/ 13 h 293"/>
              <a:gd name="T10" fmla="*/ 796 w 799"/>
              <a:gd name="T11" fmla="*/ 11 h 293"/>
              <a:gd name="T12" fmla="*/ 796 w 799"/>
              <a:gd name="T13" fmla="*/ 8 h 293"/>
              <a:gd name="T14" fmla="*/ 795 w 799"/>
              <a:gd name="T15" fmla="*/ 6 h 293"/>
              <a:gd name="T16" fmla="*/ 795 w 799"/>
              <a:gd name="T17" fmla="*/ 3 h 293"/>
              <a:gd name="T18" fmla="*/ 795 w 799"/>
              <a:gd name="T19" fmla="*/ 0 h 293"/>
              <a:gd name="T20" fmla="*/ 0 w 799"/>
              <a:gd name="T21" fmla="*/ 255 h 293"/>
              <a:gd name="T22" fmla="*/ 21 w 799"/>
              <a:gd name="T23" fmla="*/ 292 h 293"/>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799"/>
              <a:gd name="T37" fmla="*/ 0 h 293"/>
              <a:gd name="T38" fmla="*/ 799 w 799"/>
              <a:gd name="T39" fmla="*/ 293 h 293"/>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799" h="293">
                <a:moveTo>
                  <a:pt x="21" y="292"/>
                </a:moveTo>
                <a:lnTo>
                  <a:pt x="798" y="21"/>
                </a:lnTo>
                <a:lnTo>
                  <a:pt x="798" y="17"/>
                </a:lnTo>
                <a:lnTo>
                  <a:pt x="798" y="14"/>
                </a:lnTo>
                <a:lnTo>
                  <a:pt x="796" y="13"/>
                </a:lnTo>
                <a:lnTo>
                  <a:pt x="796" y="11"/>
                </a:lnTo>
                <a:lnTo>
                  <a:pt x="796" y="8"/>
                </a:lnTo>
                <a:lnTo>
                  <a:pt x="795" y="6"/>
                </a:lnTo>
                <a:lnTo>
                  <a:pt x="795" y="3"/>
                </a:lnTo>
                <a:lnTo>
                  <a:pt x="795" y="0"/>
                </a:lnTo>
                <a:lnTo>
                  <a:pt x="0" y="255"/>
                </a:lnTo>
                <a:lnTo>
                  <a:pt x="21" y="292"/>
                </a:lnTo>
              </a:path>
            </a:pathLst>
          </a:custGeom>
          <a:noFill/>
          <a:ln w="12700" cap="rnd" cmpd="sng">
            <a:solidFill>
              <a:srgbClr val="FF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54" name="Freeform 166"/>
          <p:cNvSpPr>
            <a:spLocks/>
          </p:cNvSpPr>
          <p:nvPr/>
        </p:nvSpPr>
        <p:spPr bwMode="auto">
          <a:xfrm>
            <a:off x="6999288" y="3262313"/>
            <a:ext cx="1219200" cy="468312"/>
          </a:xfrm>
          <a:custGeom>
            <a:avLst/>
            <a:gdLst>
              <a:gd name="T0" fmla="*/ 0 w 768"/>
              <a:gd name="T1" fmla="*/ 268 h 295"/>
              <a:gd name="T2" fmla="*/ 19 w 768"/>
              <a:gd name="T3" fmla="*/ 294 h 295"/>
              <a:gd name="T4" fmla="*/ 765 w 768"/>
              <a:gd name="T5" fmla="*/ 29 h 295"/>
              <a:gd name="T6" fmla="*/ 765 w 768"/>
              <a:gd name="T7" fmla="*/ 26 h 295"/>
              <a:gd name="T8" fmla="*/ 767 w 768"/>
              <a:gd name="T9" fmla="*/ 24 h 295"/>
              <a:gd name="T10" fmla="*/ 767 w 768"/>
              <a:gd name="T11" fmla="*/ 21 h 295"/>
              <a:gd name="T12" fmla="*/ 767 w 768"/>
              <a:gd name="T13" fmla="*/ 20 h 295"/>
              <a:gd name="T14" fmla="*/ 767 w 768"/>
              <a:gd name="T15" fmla="*/ 16 h 295"/>
              <a:gd name="T16" fmla="*/ 767 w 768"/>
              <a:gd name="T17" fmla="*/ 11 h 295"/>
              <a:gd name="T18" fmla="*/ 767 w 768"/>
              <a:gd name="T19" fmla="*/ 7 h 295"/>
              <a:gd name="T20" fmla="*/ 767 w 768"/>
              <a:gd name="T21" fmla="*/ 0 h 295"/>
              <a:gd name="T22" fmla="*/ 0 w 768"/>
              <a:gd name="T23" fmla="*/ 268 h 295"/>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768"/>
              <a:gd name="T37" fmla="*/ 0 h 295"/>
              <a:gd name="T38" fmla="*/ 768 w 768"/>
              <a:gd name="T39" fmla="*/ 295 h 295"/>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768" h="295">
                <a:moveTo>
                  <a:pt x="0" y="268"/>
                </a:moveTo>
                <a:lnTo>
                  <a:pt x="19" y="294"/>
                </a:lnTo>
                <a:lnTo>
                  <a:pt x="765" y="29"/>
                </a:lnTo>
                <a:lnTo>
                  <a:pt x="765" y="26"/>
                </a:lnTo>
                <a:lnTo>
                  <a:pt x="767" y="24"/>
                </a:lnTo>
                <a:lnTo>
                  <a:pt x="767" y="21"/>
                </a:lnTo>
                <a:lnTo>
                  <a:pt x="767" y="20"/>
                </a:lnTo>
                <a:lnTo>
                  <a:pt x="767" y="16"/>
                </a:lnTo>
                <a:lnTo>
                  <a:pt x="767" y="11"/>
                </a:lnTo>
                <a:lnTo>
                  <a:pt x="767" y="7"/>
                </a:lnTo>
                <a:lnTo>
                  <a:pt x="767" y="0"/>
                </a:lnTo>
                <a:lnTo>
                  <a:pt x="0" y="268"/>
                </a:lnTo>
              </a:path>
            </a:pathLst>
          </a:custGeom>
          <a:solidFill>
            <a:srgbClr val="99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55" name="Freeform 167"/>
          <p:cNvSpPr>
            <a:spLocks/>
          </p:cNvSpPr>
          <p:nvPr/>
        </p:nvSpPr>
        <p:spPr bwMode="auto">
          <a:xfrm>
            <a:off x="6999288" y="3262313"/>
            <a:ext cx="1219200" cy="468312"/>
          </a:xfrm>
          <a:custGeom>
            <a:avLst/>
            <a:gdLst>
              <a:gd name="T0" fmla="*/ 0 w 768"/>
              <a:gd name="T1" fmla="*/ 268 h 295"/>
              <a:gd name="T2" fmla="*/ 19 w 768"/>
              <a:gd name="T3" fmla="*/ 294 h 295"/>
              <a:gd name="T4" fmla="*/ 765 w 768"/>
              <a:gd name="T5" fmla="*/ 29 h 295"/>
              <a:gd name="T6" fmla="*/ 765 w 768"/>
              <a:gd name="T7" fmla="*/ 26 h 295"/>
              <a:gd name="T8" fmla="*/ 767 w 768"/>
              <a:gd name="T9" fmla="*/ 24 h 295"/>
              <a:gd name="T10" fmla="*/ 767 w 768"/>
              <a:gd name="T11" fmla="*/ 21 h 295"/>
              <a:gd name="T12" fmla="*/ 767 w 768"/>
              <a:gd name="T13" fmla="*/ 20 h 295"/>
              <a:gd name="T14" fmla="*/ 767 w 768"/>
              <a:gd name="T15" fmla="*/ 16 h 295"/>
              <a:gd name="T16" fmla="*/ 767 w 768"/>
              <a:gd name="T17" fmla="*/ 11 h 295"/>
              <a:gd name="T18" fmla="*/ 767 w 768"/>
              <a:gd name="T19" fmla="*/ 7 h 295"/>
              <a:gd name="T20" fmla="*/ 767 w 768"/>
              <a:gd name="T21" fmla="*/ 0 h 295"/>
              <a:gd name="T22" fmla="*/ 0 w 768"/>
              <a:gd name="T23" fmla="*/ 268 h 295"/>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768"/>
              <a:gd name="T37" fmla="*/ 0 h 295"/>
              <a:gd name="T38" fmla="*/ 768 w 768"/>
              <a:gd name="T39" fmla="*/ 295 h 295"/>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768" h="295">
                <a:moveTo>
                  <a:pt x="0" y="268"/>
                </a:moveTo>
                <a:lnTo>
                  <a:pt x="19" y="294"/>
                </a:lnTo>
                <a:lnTo>
                  <a:pt x="765" y="29"/>
                </a:lnTo>
                <a:lnTo>
                  <a:pt x="765" y="26"/>
                </a:lnTo>
                <a:lnTo>
                  <a:pt x="767" y="24"/>
                </a:lnTo>
                <a:lnTo>
                  <a:pt x="767" y="21"/>
                </a:lnTo>
                <a:lnTo>
                  <a:pt x="767" y="20"/>
                </a:lnTo>
                <a:lnTo>
                  <a:pt x="767" y="16"/>
                </a:lnTo>
                <a:lnTo>
                  <a:pt x="767" y="11"/>
                </a:lnTo>
                <a:lnTo>
                  <a:pt x="767" y="7"/>
                </a:lnTo>
                <a:lnTo>
                  <a:pt x="767" y="0"/>
                </a:lnTo>
                <a:lnTo>
                  <a:pt x="0" y="268"/>
                </a:lnTo>
              </a:path>
            </a:pathLst>
          </a:custGeom>
          <a:noFill/>
          <a:ln w="12700" cap="rnd" cmpd="sng">
            <a:solidFill>
              <a:srgbClr val="99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56" name="Freeform 168"/>
          <p:cNvSpPr>
            <a:spLocks/>
          </p:cNvSpPr>
          <p:nvPr/>
        </p:nvSpPr>
        <p:spPr bwMode="auto">
          <a:xfrm>
            <a:off x="6353175" y="2447925"/>
            <a:ext cx="1144588" cy="1949450"/>
          </a:xfrm>
          <a:custGeom>
            <a:avLst/>
            <a:gdLst>
              <a:gd name="T0" fmla="*/ 618 w 721"/>
              <a:gd name="T1" fmla="*/ 11 h 1228"/>
              <a:gd name="T2" fmla="*/ 509 w 721"/>
              <a:gd name="T3" fmla="*/ 45 h 1228"/>
              <a:gd name="T4" fmla="*/ 395 w 721"/>
              <a:gd name="T5" fmla="*/ 87 h 1228"/>
              <a:gd name="T6" fmla="*/ 288 w 721"/>
              <a:gd name="T7" fmla="*/ 133 h 1228"/>
              <a:gd name="T8" fmla="*/ 244 w 721"/>
              <a:gd name="T9" fmla="*/ 169 h 1228"/>
              <a:gd name="T10" fmla="*/ 243 w 721"/>
              <a:gd name="T11" fmla="*/ 193 h 1228"/>
              <a:gd name="T12" fmla="*/ 233 w 721"/>
              <a:gd name="T13" fmla="*/ 212 h 1228"/>
              <a:gd name="T14" fmla="*/ 217 w 721"/>
              <a:gd name="T15" fmla="*/ 227 h 1228"/>
              <a:gd name="T16" fmla="*/ 197 w 721"/>
              <a:gd name="T17" fmla="*/ 237 h 1228"/>
              <a:gd name="T18" fmla="*/ 176 w 721"/>
              <a:gd name="T19" fmla="*/ 242 h 1228"/>
              <a:gd name="T20" fmla="*/ 156 w 721"/>
              <a:gd name="T21" fmla="*/ 240 h 1228"/>
              <a:gd name="T22" fmla="*/ 139 w 721"/>
              <a:gd name="T23" fmla="*/ 232 h 1228"/>
              <a:gd name="T24" fmla="*/ 113 w 721"/>
              <a:gd name="T25" fmla="*/ 237 h 1228"/>
              <a:gd name="T26" fmla="*/ 77 w 721"/>
              <a:gd name="T27" fmla="*/ 261 h 1228"/>
              <a:gd name="T28" fmla="*/ 44 w 721"/>
              <a:gd name="T29" fmla="*/ 287 h 1228"/>
              <a:gd name="T30" fmla="*/ 13 w 721"/>
              <a:gd name="T31" fmla="*/ 312 h 1228"/>
              <a:gd name="T32" fmla="*/ 10 w 721"/>
              <a:gd name="T33" fmla="*/ 368 h 1228"/>
              <a:gd name="T34" fmla="*/ 28 w 721"/>
              <a:gd name="T35" fmla="*/ 459 h 1228"/>
              <a:gd name="T36" fmla="*/ 43 w 721"/>
              <a:gd name="T37" fmla="*/ 547 h 1228"/>
              <a:gd name="T38" fmla="*/ 56 w 721"/>
              <a:gd name="T39" fmla="*/ 635 h 1228"/>
              <a:gd name="T40" fmla="*/ 80 w 721"/>
              <a:gd name="T41" fmla="*/ 682 h 1228"/>
              <a:gd name="T42" fmla="*/ 106 w 721"/>
              <a:gd name="T43" fmla="*/ 697 h 1228"/>
              <a:gd name="T44" fmla="*/ 122 w 721"/>
              <a:gd name="T45" fmla="*/ 718 h 1228"/>
              <a:gd name="T46" fmla="*/ 132 w 721"/>
              <a:gd name="T47" fmla="*/ 744 h 1228"/>
              <a:gd name="T48" fmla="*/ 132 w 721"/>
              <a:gd name="T49" fmla="*/ 771 h 1228"/>
              <a:gd name="T50" fmla="*/ 126 w 721"/>
              <a:gd name="T51" fmla="*/ 797 h 1228"/>
              <a:gd name="T52" fmla="*/ 109 w 721"/>
              <a:gd name="T53" fmla="*/ 820 h 1228"/>
              <a:gd name="T54" fmla="*/ 87 w 721"/>
              <a:gd name="T55" fmla="*/ 838 h 1228"/>
              <a:gd name="T56" fmla="*/ 74 w 721"/>
              <a:gd name="T57" fmla="*/ 871 h 1228"/>
              <a:gd name="T58" fmla="*/ 75 w 721"/>
              <a:gd name="T59" fmla="*/ 929 h 1228"/>
              <a:gd name="T60" fmla="*/ 77 w 721"/>
              <a:gd name="T61" fmla="*/ 992 h 1228"/>
              <a:gd name="T62" fmla="*/ 78 w 721"/>
              <a:gd name="T63" fmla="*/ 1056 h 1228"/>
              <a:gd name="T64" fmla="*/ 135 w 721"/>
              <a:gd name="T65" fmla="*/ 1098 h 1228"/>
              <a:gd name="T66" fmla="*/ 256 w 721"/>
              <a:gd name="T67" fmla="*/ 1126 h 1228"/>
              <a:gd name="T68" fmla="*/ 394 w 721"/>
              <a:gd name="T69" fmla="*/ 1160 h 1228"/>
              <a:gd name="T70" fmla="*/ 558 w 721"/>
              <a:gd name="T71" fmla="*/ 1201 h 1228"/>
              <a:gd name="T72" fmla="*/ 667 w 721"/>
              <a:gd name="T73" fmla="*/ 1166 h 1228"/>
              <a:gd name="T74" fmla="*/ 690 w 721"/>
              <a:gd name="T75" fmla="*/ 1033 h 1228"/>
              <a:gd name="T76" fmla="*/ 706 w 721"/>
              <a:gd name="T77" fmla="*/ 885 h 1228"/>
              <a:gd name="T78" fmla="*/ 716 w 721"/>
              <a:gd name="T79" fmla="*/ 726 h 1228"/>
              <a:gd name="T80" fmla="*/ 719 w 721"/>
              <a:gd name="T81" fmla="*/ 625 h 1228"/>
              <a:gd name="T82" fmla="*/ 719 w 721"/>
              <a:gd name="T83" fmla="*/ 593 h 1228"/>
              <a:gd name="T84" fmla="*/ 720 w 721"/>
              <a:gd name="T85" fmla="*/ 563 h 1228"/>
              <a:gd name="T86" fmla="*/ 720 w 721"/>
              <a:gd name="T87" fmla="*/ 533 h 1228"/>
              <a:gd name="T88" fmla="*/ 711 w 721"/>
              <a:gd name="T89" fmla="*/ 511 h 1228"/>
              <a:gd name="T90" fmla="*/ 691 w 721"/>
              <a:gd name="T91" fmla="*/ 505 h 1228"/>
              <a:gd name="T92" fmla="*/ 677 w 721"/>
              <a:gd name="T93" fmla="*/ 495 h 1228"/>
              <a:gd name="T94" fmla="*/ 665 w 721"/>
              <a:gd name="T95" fmla="*/ 484 h 1228"/>
              <a:gd name="T96" fmla="*/ 651 w 721"/>
              <a:gd name="T97" fmla="*/ 461 h 1228"/>
              <a:gd name="T98" fmla="*/ 642 w 721"/>
              <a:gd name="T99" fmla="*/ 424 h 1228"/>
              <a:gd name="T100" fmla="*/ 642 w 721"/>
              <a:gd name="T101" fmla="*/ 386 h 1228"/>
              <a:gd name="T102" fmla="*/ 652 w 721"/>
              <a:gd name="T103" fmla="*/ 351 h 1228"/>
              <a:gd name="T104" fmla="*/ 670 w 721"/>
              <a:gd name="T105" fmla="*/ 321 h 1228"/>
              <a:gd name="T106" fmla="*/ 688 w 721"/>
              <a:gd name="T107" fmla="*/ 308 h 1228"/>
              <a:gd name="T108" fmla="*/ 703 w 721"/>
              <a:gd name="T109" fmla="*/ 302 h 1228"/>
              <a:gd name="T110" fmla="*/ 706 w 721"/>
              <a:gd name="T111" fmla="*/ 261 h 1228"/>
              <a:gd name="T112" fmla="*/ 698 w 721"/>
              <a:gd name="T113" fmla="*/ 183 h 1228"/>
              <a:gd name="T114" fmla="*/ 688 w 721"/>
              <a:gd name="T115" fmla="*/ 108 h 1228"/>
              <a:gd name="T116" fmla="*/ 675 w 721"/>
              <a:gd name="T117" fmla="*/ 35 h 1228"/>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721"/>
              <a:gd name="T178" fmla="*/ 0 h 1228"/>
              <a:gd name="T179" fmla="*/ 721 w 721"/>
              <a:gd name="T180" fmla="*/ 1228 h 1228"/>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721" h="1228">
                <a:moveTo>
                  <a:pt x="667" y="0"/>
                </a:moveTo>
                <a:lnTo>
                  <a:pt x="618" y="11"/>
                </a:lnTo>
                <a:lnTo>
                  <a:pt x="566" y="26"/>
                </a:lnTo>
                <a:lnTo>
                  <a:pt x="509" y="45"/>
                </a:lnTo>
                <a:lnTo>
                  <a:pt x="452" y="65"/>
                </a:lnTo>
                <a:lnTo>
                  <a:pt x="395" y="87"/>
                </a:lnTo>
                <a:lnTo>
                  <a:pt x="340" y="110"/>
                </a:lnTo>
                <a:lnTo>
                  <a:pt x="288" y="133"/>
                </a:lnTo>
                <a:lnTo>
                  <a:pt x="241" y="156"/>
                </a:lnTo>
                <a:lnTo>
                  <a:pt x="244" y="169"/>
                </a:lnTo>
                <a:lnTo>
                  <a:pt x="244" y="182"/>
                </a:lnTo>
                <a:lnTo>
                  <a:pt x="243" y="193"/>
                </a:lnTo>
                <a:lnTo>
                  <a:pt x="238" y="203"/>
                </a:lnTo>
                <a:lnTo>
                  <a:pt x="233" y="212"/>
                </a:lnTo>
                <a:lnTo>
                  <a:pt x="225" y="221"/>
                </a:lnTo>
                <a:lnTo>
                  <a:pt x="217" y="227"/>
                </a:lnTo>
                <a:lnTo>
                  <a:pt x="207" y="232"/>
                </a:lnTo>
                <a:lnTo>
                  <a:pt x="197" y="237"/>
                </a:lnTo>
                <a:lnTo>
                  <a:pt x="187" y="240"/>
                </a:lnTo>
                <a:lnTo>
                  <a:pt x="176" y="242"/>
                </a:lnTo>
                <a:lnTo>
                  <a:pt x="166" y="242"/>
                </a:lnTo>
                <a:lnTo>
                  <a:pt x="156" y="240"/>
                </a:lnTo>
                <a:lnTo>
                  <a:pt x="147" y="237"/>
                </a:lnTo>
                <a:lnTo>
                  <a:pt x="139" y="232"/>
                </a:lnTo>
                <a:lnTo>
                  <a:pt x="130" y="225"/>
                </a:lnTo>
                <a:lnTo>
                  <a:pt x="113" y="237"/>
                </a:lnTo>
                <a:lnTo>
                  <a:pt x="95" y="250"/>
                </a:lnTo>
                <a:lnTo>
                  <a:pt x="77" y="261"/>
                </a:lnTo>
                <a:lnTo>
                  <a:pt x="61" y="274"/>
                </a:lnTo>
                <a:lnTo>
                  <a:pt x="44" y="287"/>
                </a:lnTo>
                <a:lnTo>
                  <a:pt x="28" y="299"/>
                </a:lnTo>
                <a:lnTo>
                  <a:pt x="13" y="312"/>
                </a:lnTo>
                <a:lnTo>
                  <a:pt x="0" y="323"/>
                </a:lnTo>
                <a:lnTo>
                  <a:pt x="10" y="368"/>
                </a:lnTo>
                <a:lnTo>
                  <a:pt x="20" y="414"/>
                </a:lnTo>
                <a:lnTo>
                  <a:pt x="28" y="459"/>
                </a:lnTo>
                <a:lnTo>
                  <a:pt x="36" y="503"/>
                </a:lnTo>
                <a:lnTo>
                  <a:pt x="43" y="547"/>
                </a:lnTo>
                <a:lnTo>
                  <a:pt x="49" y="591"/>
                </a:lnTo>
                <a:lnTo>
                  <a:pt x="56" y="635"/>
                </a:lnTo>
                <a:lnTo>
                  <a:pt x="62" y="677"/>
                </a:lnTo>
                <a:lnTo>
                  <a:pt x="80" y="682"/>
                </a:lnTo>
                <a:lnTo>
                  <a:pt x="93" y="689"/>
                </a:lnTo>
                <a:lnTo>
                  <a:pt x="106" y="697"/>
                </a:lnTo>
                <a:lnTo>
                  <a:pt x="116" y="706"/>
                </a:lnTo>
                <a:lnTo>
                  <a:pt x="122" y="718"/>
                </a:lnTo>
                <a:lnTo>
                  <a:pt x="129" y="731"/>
                </a:lnTo>
                <a:lnTo>
                  <a:pt x="132" y="744"/>
                </a:lnTo>
                <a:lnTo>
                  <a:pt x="134" y="757"/>
                </a:lnTo>
                <a:lnTo>
                  <a:pt x="132" y="771"/>
                </a:lnTo>
                <a:lnTo>
                  <a:pt x="130" y="784"/>
                </a:lnTo>
                <a:lnTo>
                  <a:pt x="126" y="797"/>
                </a:lnTo>
                <a:lnTo>
                  <a:pt x="119" y="809"/>
                </a:lnTo>
                <a:lnTo>
                  <a:pt x="109" y="820"/>
                </a:lnTo>
                <a:lnTo>
                  <a:pt x="100" y="830"/>
                </a:lnTo>
                <a:lnTo>
                  <a:pt x="87" y="838"/>
                </a:lnTo>
                <a:lnTo>
                  <a:pt x="74" y="845"/>
                </a:lnTo>
                <a:lnTo>
                  <a:pt x="74" y="871"/>
                </a:lnTo>
                <a:lnTo>
                  <a:pt x="75" y="900"/>
                </a:lnTo>
                <a:lnTo>
                  <a:pt x="75" y="929"/>
                </a:lnTo>
                <a:lnTo>
                  <a:pt x="77" y="960"/>
                </a:lnTo>
                <a:lnTo>
                  <a:pt x="77" y="992"/>
                </a:lnTo>
                <a:lnTo>
                  <a:pt x="78" y="1023"/>
                </a:lnTo>
                <a:lnTo>
                  <a:pt x="78" y="1056"/>
                </a:lnTo>
                <a:lnTo>
                  <a:pt x="78" y="1085"/>
                </a:lnTo>
                <a:lnTo>
                  <a:pt x="135" y="1098"/>
                </a:lnTo>
                <a:lnTo>
                  <a:pt x="194" y="1111"/>
                </a:lnTo>
                <a:lnTo>
                  <a:pt x="256" y="1126"/>
                </a:lnTo>
                <a:lnTo>
                  <a:pt x="322" y="1142"/>
                </a:lnTo>
                <a:lnTo>
                  <a:pt x="394" y="1160"/>
                </a:lnTo>
                <a:lnTo>
                  <a:pt x="472" y="1179"/>
                </a:lnTo>
                <a:lnTo>
                  <a:pt x="558" y="1201"/>
                </a:lnTo>
                <a:lnTo>
                  <a:pt x="654" y="1227"/>
                </a:lnTo>
                <a:lnTo>
                  <a:pt x="667" y="1166"/>
                </a:lnTo>
                <a:lnTo>
                  <a:pt x="678" y="1103"/>
                </a:lnTo>
                <a:lnTo>
                  <a:pt x="690" y="1033"/>
                </a:lnTo>
                <a:lnTo>
                  <a:pt x="698" y="962"/>
                </a:lnTo>
                <a:lnTo>
                  <a:pt x="706" y="885"/>
                </a:lnTo>
                <a:lnTo>
                  <a:pt x="711" y="807"/>
                </a:lnTo>
                <a:lnTo>
                  <a:pt x="716" y="726"/>
                </a:lnTo>
                <a:lnTo>
                  <a:pt x="719" y="643"/>
                </a:lnTo>
                <a:lnTo>
                  <a:pt x="719" y="625"/>
                </a:lnTo>
                <a:lnTo>
                  <a:pt x="719" y="607"/>
                </a:lnTo>
                <a:lnTo>
                  <a:pt x="719" y="593"/>
                </a:lnTo>
                <a:lnTo>
                  <a:pt x="720" y="578"/>
                </a:lnTo>
                <a:lnTo>
                  <a:pt x="720" y="563"/>
                </a:lnTo>
                <a:lnTo>
                  <a:pt x="720" y="549"/>
                </a:lnTo>
                <a:lnTo>
                  <a:pt x="720" y="533"/>
                </a:lnTo>
                <a:lnTo>
                  <a:pt x="720" y="513"/>
                </a:lnTo>
                <a:lnTo>
                  <a:pt x="711" y="511"/>
                </a:lnTo>
                <a:lnTo>
                  <a:pt x="701" y="508"/>
                </a:lnTo>
                <a:lnTo>
                  <a:pt x="691" y="505"/>
                </a:lnTo>
                <a:lnTo>
                  <a:pt x="685" y="500"/>
                </a:lnTo>
                <a:lnTo>
                  <a:pt x="677" y="495"/>
                </a:lnTo>
                <a:lnTo>
                  <a:pt x="670" y="490"/>
                </a:lnTo>
                <a:lnTo>
                  <a:pt x="665" y="484"/>
                </a:lnTo>
                <a:lnTo>
                  <a:pt x="659" y="476"/>
                </a:lnTo>
                <a:lnTo>
                  <a:pt x="651" y="461"/>
                </a:lnTo>
                <a:lnTo>
                  <a:pt x="646" y="443"/>
                </a:lnTo>
                <a:lnTo>
                  <a:pt x="642" y="424"/>
                </a:lnTo>
                <a:lnTo>
                  <a:pt x="642" y="406"/>
                </a:lnTo>
                <a:lnTo>
                  <a:pt x="642" y="386"/>
                </a:lnTo>
                <a:lnTo>
                  <a:pt x="647" y="368"/>
                </a:lnTo>
                <a:lnTo>
                  <a:pt x="652" y="351"/>
                </a:lnTo>
                <a:lnTo>
                  <a:pt x="660" y="336"/>
                </a:lnTo>
                <a:lnTo>
                  <a:pt x="670" y="321"/>
                </a:lnTo>
                <a:lnTo>
                  <a:pt x="681" y="312"/>
                </a:lnTo>
                <a:lnTo>
                  <a:pt x="688" y="308"/>
                </a:lnTo>
                <a:lnTo>
                  <a:pt x="694" y="305"/>
                </a:lnTo>
                <a:lnTo>
                  <a:pt x="703" y="302"/>
                </a:lnTo>
                <a:lnTo>
                  <a:pt x="709" y="302"/>
                </a:lnTo>
                <a:lnTo>
                  <a:pt x="706" y="261"/>
                </a:lnTo>
                <a:lnTo>
                  <a:pt x="703" y="222"/>
                </a:lnTo>
                <a:lnTo>
                  <a:pt x="698" y="183"/>
                </a:lnTo>
                <a:lnTo>
                  <a:pt x="693" y="146"/>
                </a:lnTo>
                <a:lnTo>
                  <a:pt x="688" y="108"/>
                </a:lnTo>
                <a:lnTo>
                  <a:pt x="681" y="73"/>
                </a:lnTo>
                <a:lnTo>
                  <a:pt x="675" y="35"/>
                </a:lnTo>
                <a:lnTo>
                  <a:pt x="667" y="0"/>
                </a:lnTo>
              </a:path>
            </a:pathLst>
          </a:custGeom>
          <a:solidFill>
            <a:srgbClr val="FAF0A8"/>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57" name="Freeform 169"/>
          <p:cNvSpPr>
            <a:spLocks/>
          </p:cNvSpPr>
          <p:nvPr/>
        </p:nvSpPr>
        <p:spPr bwMode="auto">
          <a:xfrm>
            <a:off x="6353175" y="2447925"/>
            <a:ext cx="1144588" cy="1949450"/>
          </a:xfrm>
          <a:custGeom>
            <a:avLst/>
            <a:gdLst>
              <a:gd name="T0" fmla="*/ 618 w 721"/>
              <a:gd name="T1" fmla="*/ 11 h 1228"/>
              <a:gd name="T2" fmla="*/ 509 w 721"/>
              <a:gd name="T3" fmla="*/ 45 h 1228"/>
              <a:gd name="T4" fmla="*/ 395 w 721"/>
              <a:gd name="T5" fmla="*/ 87 h 1228"/>
              <a:gd name="T6" fmla="*/ 288 w 721"/>
              <a:gd name="T7" fmla="*/ 133 h 1228"/>
              <a:gd name="T8" fmla="*/ 244 w 721"/>
              <a:gd name="T9" fmla="*/ 169 h 1228"/>
              <a:gd name="T10" fmla="*/ 243 w 721"/>
              <a:gd name="T11" fmla="*/ 193 h 1228"/>
              <a:gd name="T12" fmla="*/ 233 w 721"/>
              <a:gd name="T13" fmla="*/ 212 h 1228"/>
              <a:gd name="T14" fmla="*/ 217 w 721"/>
              <a:gd name="T15" fmla="*/ 227 h 1228"/>
              <a:gd name="T16" fmla="*/ 197 w 721"/>
              <a:gd name="T17" fmla="*/ 237 h 1228"/>
              <a:gd name="T18" fmla="*/ 176 w 721"/>
              <a:gd name="T19" fmla="*/ 242 h 1228"/>
              <a:gd name="T20" fmla="*/ 156 w 721"/>
              <a:gd name="T21" fmla="*/ 240 h 1228"/>
              <a:gd name="T22" fmla="*/ 139 w 721"/>
              <a:gd name="T23" fmla="*/ 232 h 1228"/>
              <a:gd name="T24" fmla="*/ 113 w 721"/>
              <a:gd name="T25" fmla="*/ 237 h 1228"/>
              <a:gd name="T26" fmla="*/ 77 w 721"/>
              <a:gd name="T27" fmla="*/ 261 h 1228"/>
              <a:gd name="T28" fmla="*/ 44 w 721"/>
              <a:gd name="T29" fmla="*/ 287 h 1228"/>
              <a:gd name="T30" fmla="*/ 13 w 721"/>
              <a:gd name="T31" fmla="*/ 312 h 1228"/>
              <a:gd name="T32" fmla="*/ 10 w 721"/>
              <a:gd name="T33" fmla="*/ 368 h 1228"/>
              <a:gd name="T34" fmla="*/ 28 w 721"/>
              <a:gd name="T35" fmla="*/ 459 h 1228"/>
              <a:gd name="T36" fmla="*/ 43 w 721"/>
              <a:gd name="T37" fmla="*/ 547 h 1228"/>
              <a:gd name="T38" fmla="*/ 56 w 721"/>
              <a:gd name="T39" fmla="*/ 635 h 1228"/>
              <a:gd name="T40" fmla="*/ 80 w 721"/>
              <a:gd name="T41" fmla="*/ 682 h 1228"/>
              <a:gd name="T42" fmla="*/ 106 w 721"/>
              <a:gd name="T43" fmla="*/ 697 h 1228"/>
              <a:gd name="T44" fmla="*/ 122 w 721"/>
              <a:gd name="T45" fmla="*/ 718 h 1228"/>
              <a:gd name="T46" fmla="*/ 132 w 721"/>
              <a:gd name="T47" fmla="*/ 744 h 1228"/>
              <a:gd name="T48" fmla="*/ 132 w 721"/>
              <a:gd name="T49" fmla="*/ 771 h 1228"/>
              <a:gd name="T50" fmla="*/ 126 w 721"/>
              <a:gd name="T51" fmla="*/ 797 h 1228"/>
              <a:gd name="T52" fmla="*/ 109 w 721"/>
              <a:gd name="T53" fmla="*/ 820 h 1228"/>
              <a:gd name="T54" fmla="*/ 87 w 721"/>
              <a:gd name="T55" fmla="*/ 838 h 1228"/>
              <a:gd name="T56" fmla="*/ 74 w 721"/>
              <a:gd name="T57" fmla="*/ 871 h 1228"/>
              <a:gd name="T58" fmla="*/ 75 w 721"/>
              <a:gd name="T59" fmla="*/ 929 h 1228"/>
              <a:gd name="T60" fmla="*/ 77 w 721"/>
              <a:gd name="T61" fmla="*/ 992 h 1228"/>
              <a:gd name="T62" fmla="*/ 78 w 721"/>
              <a:gd name="T63" fmla="*/ 1056 h 1228"/>
              <a:gd name="T64" fmla="*/ 135 w 721"/>
              <a:gd name="T65" fmla="*/ 1098 h 1228"/>
              <a:gd name="T66" fmla="*/ 256 w 721"/>
              <a:gd name="T67" fmla="*/ 1126 h 1228"/>
              <a:gd name="T68" fmla="*/ 394 w 721"/>
              <a:gd name="T69" fmla="*/ 1160 h 1228"/>
              <a:gd name="T70" fmla="*/ 558 w 721"/>
              <a:gd name="T71" fmla="*/ 1201 h 1228"/>
              <a:gd name="T72" fmla="*/ 667 w 721"/>
              <a:gd name="T73" fmla="*/ 1166 h 1228"/>
              <a:gd name="T74" fmla="*/ 690 w 721"/>
              <a:gd name="T75" fmla="*/ 1033 h 1228"/>
              <a:gd name="T76" fmla="*/ 706 w 721"/>
              <a:gd name="T77" fmla="*/ 885 h 1228"/>
              <a:gd name="T78" fmla="*/ 716 w 721"/>
              <a:gd name="T79" fmla="*/ 726 h 1228"/>
              <a:gd name="T80" fmla="*/ 719 w 721"/>
              <a:gd name="T81" fmla="*/ 625 h 1228"/>
              <a:gd name="T82" fmla="*/ 719 w 721"/>
              <a:gd name="T83" fmla="*/ 593 h 1228"/>
              <a:gd name="T84" fmla="*/ 720 w 721"/>
              <a:gd name="T85" fmla="*/ 563 h 1228"/>
              <a:gd name="T86" fmla="*/ 720 w 721"/>
              <a:gd name="T87" fmla="*/ 533 h 1228"/>
              <a:gd name="T88" fmla="*/ 711 w 721"/>
              <a:gd name="T89" fmla="*/ 511 h 1228"/>
              <a:gd name="T90" fmla="*/ 691 w 721"/>
              <a:gd name="T91" fmla="*/ 505 h 1228"/>
              <a:gd name="T92" fmla="*/ 677 w 721"/>
              <a:gd name="T93" fmla="*/ 495 h 1228"/>
              <a:gd name="T94" fmla="*/ 665 w 721"/>
              <a:gd name="T95" fmla="*/ 484 h 1228"/>
              <a:gd name="T96" fmla="*/ 651 w 721"/>
              <a:gd name="T97" fmla="*/ 461 h 1228"/>
              <a:gd name="T98" fmla="*/ 642 w 721"/>
              <a:gd name="T99" fmla="*/ 424 h 1228"/>
              <a:gd name="T100" fmla="*/ 642 w 721"/>
              <a:gd name="T101" fmla="*/ 386 h 1228"/>
              <a:gd name="T102" fmla="*/ 652 w 721"/>
              <a:gd name="T103" fmla="*/ 351 h 1228"/>
              <a:gd name="T104" fmla="*/ 670 w 721"/>
              <a:gd name="T105" fmla="*/ 321 h 1228"/>
              <a:gd name="T106" fmla="*/ 688 w 721"/>
              <a:gd name="T107" fmla="*/ 308 h 1228"/>
              <a:gd name="T108" fmla="*/ 703 w 721"/>
              <a:gd name="T109" fmla="*/ 302 h 1228"/>
              <a:gd name="T110" fmla="*/ 706 w 721"/>
              <a:gd name="T111" fmla="*/ 261 h 1228"/>
              <a:gd name="T112" fmla="*/ 698 w 721"/>
              <a:gd name="T113" fmla="*/ 183 h 1228"/>
              <a:gd name="T114" fmla="*/ 688 w 721"/>
              <a:gd name="T115" fmla="*/ 108 h 1228"/>
              <a:gd name="T116" fmla="*/ 675 w 721"/>
              <a:gd name="T117" fmla="*/ 35 h 1228"/>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721"/>
              <a:gd name="T178" fmla="*/ 0 h 1228"/>
              <a:gd name="T179" fmla="*/ 721 w 721"/>
              <a:gd name="T180" fmla="*/ 1228 h 1228"/>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721" h="1228">
                <a:moveTo>
                  <a:pt x="667" y="0"/>
                </a:moveTo>
                <a:lnTo>
                  <a:pt x="618" y="11"/>
                </a:lnTo>
                <a:lnTo>
                  <a:pt x="566" y="26"/>
                </a:lnTo>
                <a:lnTo>
                  <a:pt x="509" y="45"/>
                </a:lnTo>
                <a:lnTo>
                  <a:pt x="452" y="65"/>
                </a:lnTo>
                <a:lnTo>
                  <a:pt x="395" y="87"/>
                </a:lnTo>
                <a:lnTo>
                  <a:pt x="340" y="110"/>
                </a:lnTo>
                <a:lnTo>
                  <a:pt x="288" y="133"/>
                </a:lnTo>
                <a:lnTo>
                  <a:pt x="241" y="156"/>
                </a:lnTo>
                <a:lnTo>
                  <a:pt x="244" y="169"/>
                </a:lnTo>
                <a:lnTo>
                  <a:pt x="244" y="182"/>
                </a:lnTo>
                <a:lnTo>
                  <a:pt x="243" y="193"/>
                </a:lnTo>
                <a:lnTo>
                  <a:pt x="238" y="203"/>
                </a:lnTo>
                <a:lnTo>
                  <a:pt x="233" y="212"/>
                </a:lnTo>
                <a:lnTo>
                  <a:pt x="225" y="221"/>
                </a:lnTo>
                <a:lnTo>
                  <a:pt x="217" y="227"/>
                </a:lnTo>
                <a:lnTo>
                  <a:pt x="207" y="232"/>
                </a:lnTo>
                <a:lnTo>
                  <a:pt x="197" y="237"/>
                </a:lnTo>
                <a:lnTo>
                  <a:pt x="187" y="240"/>
                </a:lnTo>
                <a:lnTo>
                  <a:pt x="176" y="242"/>
                </a:lnTo>
                <a:lnTo>
                  <a:pt x="166" y="242"/>
                </a:lnTo>
                <a:lnTo>
                  <a:pt x="156" y="240"/>
                </a:lnTo>
                <a:lnTo>
                  <a:pt x="147" y="237"/>
                </a:lnTo>
                <a:lnTo>
                  <a:pt x="139" y="232"/>
                </a:lnTo>
                <a:lnTo>
                  <a:pt x="130" y="225"/>
                </a:lnTo>
                <a:lnTo>
                  <a:pt x="113" y="237"/>
                </a:lnTo>
                <a:lnTo>
                  <a:pt x="95" y="250"/>
                </a:lnTo>
                <a:lnTo>
                  <a:pt x="77" y="261"/>
                </a:lnTo>
                <a:lnTo>
                  <a:pt x="61" y="274"/>
                </a:lnTo>
                <a:lnTo>
                  <a:pt x="44" y="287"/>
                </a:lnTo>
                <a:lnTo>
                  <a:pt x="28" y="299"/>
                </a:lnTo>
                <a:lnTo>
                  <a:pt x="13" y="312"/>
                </a:lnTo>
                <a:lnTo>
                  <a:pt x="0" y="323"/>
                </a:lnTo>
                <a:lnTo>
                  <a:pt x="10" y="368"/>
                </a:lnTo>
                <a:lnTo>
                  <a:pt x="20" y="414"/>
                </a:lnTo>
                <a:lnTo>
                  <a:pt x="28" y="459"/>
                </a:lnTo>
                <a:lnTo>
                  <a:pt x="36" y="503"/>
                </a:lnTo>
                <a:lnTo>
                  <a:pt x="43" y="547"/>
                </a:lnTo>
                <a:lnTo>
                  <a:pt x="49" y="591"/>
                </a:lnTo>
                <a:lnTo>
                  <a:pt x="56" y="635"/>
                </a:lnTo>
                <a:lnTo>
                  <a:pt x="62" y="677"/>
                </a:lnTo>
                <a:lnTo>
                  <a:pt x="80" y="682"/>
                </a:lnTo>
                <a:lnTo>
                  <a:pt x="93" y="689"/>
                </a:lnTo>
                <a:lnTo>
                  <a:pt x="106" y="697"/>
                </a:lnTo>
                <a:lnTo>
                  <a:pt x="116" y="706"/>
                </a:lnTo>
                <a:lnTo>
                  <a:pt x="122" y="718"/>
                </a:lnTo>
                <a:lnTo>
                  <a:pt x="129" y="731"/>
                </a:lnTo>
                <a:lnTo>
                  <a:pt x="132" y="744"/>
                </a:lnTo>
                <a:lnTo>
                  <a:pt x="134" y="757"/>
                </a:lnTo>
                <a:lnTo>
                  <a:pt x="132" y="771"/>
                </a:lnTo>
                <a:lnTo>
                  <a:pt x="130" y="784"/>
                </a:lnTo>
                <a:lnTo>
                  <a:pt x="126" y="797"/>
                </a:lnTo>
                <a:lnTo>
                  <a:pt x="119" y="809"/>
                </a:lnTo>
                <a:lnTo>
                  <a:pt x="109" y="820"/>
                </a:lnTo>
                <a:lnTo>
                  <a:pt x="100" y="830"/>
                </a:lnTo>
                <a:lnTo>
                  <a:pt x="87" y="838"/>
                </a:lnTo>
                <a:lnTo>
                  <a:pt x="74" y="845"/>
                </a:lnTo>
                <a:lnTo>
                  <a:pt x="74" y="871"/>
                </a:lnTo>
                <a:lnTo>
                  <a:pt x="75" y="900"/>
                </a:lnTo>
                <a:lnTo>
                  <a:pt x="75" y="929"/>
                </a:lnTo>
                <a:lnTo>
                  <a:pt x="77" y="960"/>
                </a:lnTo>
                <a:lnTo>
                  <a:pt x="77" y="992"/>
                </a:lnTo>
                <a:lnTo>
                  <a:pt x="78" y="1023"/>
                </a:lnTo>
                <a:lnTo>
                  <a:pt x="78" y="1056"/>
                </a:lnTo>
                <a:lnTo>
                  <a:pt x="78" y="1085"/>
                </a:lnTo>
                <a:lnTo>
                  <a:pt x="135" y="1098"/>
                </a:lnTo>
                <a:lnTo>
                  <a:pt x="194" y="1111"/>
                </a:lnTo>
                <a:lnTo>
                  <a:pt x="256" y="1126"/>
                </a:lnTo>
                <a:lnTo>
                  <a:pt x="322" y="1142"/>
                </a:lnTo>
                <a:lnTo>
                  <a:pt x="394" y="1160"/>
                </a:lnTo>
                <a:lnTo>
                  <a:pt x="472" y="1179"/>
                </a:lnTo>
                <a:lnTo>
                  <a:pt x="558" y="1201"/>
                </a:lnTo>
                <a:lnTo>
                  <a:pt x="654" y="1227"/>
                </a:lnTo>
                <a:lnTo>
                  <a:pt x="667" y="1166"/>
                </a:lnTo>
                <a:lnTo>
                  <a:pt x="678" y="1103"/>
                </a:lnTo>
                <a:lnTo>
                  <a:pt x="690" y="1033"/>
                </a:lnTo>
                <a:lnTo>
                  <a:pt x="698" y="962"/>
                </a:lnTo>
                <a:lnTo>
                  <a:pt x="706" y="885"/>
                </a:lnTo>
                <a:lnTo>
                  <a:pt x="711" y="807"/>
                </a:lnTo>
                <a:lnTo>
                  <a:pt x="716" y="726"/>
                </a:lnTo>
                <a:lnTo>
                  <a:pt x="719" y="643"/>
                </a:lnTo>
                <a:lnTo>
                  <a:pt x="719" y="625"/>
                </a:lnTo>
                <a:lnTo>
                  <a:pt x="719" y="607"/>
                </a:lnTo>
                <a:lnTo>
                  <a:pt x="719" y="593"/>
                </a:lnTo>
                <a:lnTo>
                  <a:pt x="720" y="578"/>
                </a:lnTo>
                <a:lnTo>
                  <a:pt x="720" y="563"/>
                </a:lnTo>
                <a:lnTo>
                  <a:pt x="720" y="549"/>
                </a:lnTo>
                <a:lnTo>
                  <a:pt x="720" y="533"/>
                </a:lnTo>
                <a:lnTo>
                  <a:pt x="720" y="513"/>
                </a:lnTo>
                <a:lnTo>
                  <a:pt x="711" y="511"/>
                </a:lnTo>
                <a:lnTo>
                  <a:pt x="701" y="508"/>
                </a:lnTo>
                <a:lnTo>
                  <a:pt x="691" y="505"/>
                </a:lnTo>
                <a:lnTo>
                  <a:pt x="685" y="500"/>
                </a:lnTo>
                <a:lnTo>
                  <a:pt x="677" y="495"/>
                </a:lnTo>
                <a:lnTo>
                  <a:pt x="670" y="490"/>
                </a:lnTo>
                <a:lnTo>
                  <a:pt x="665" y="484"/>
                </a:lnTo>
                <a:lnTo>
                  <a:pt x="659" y="476"/>
                </a:lnTo>
                <a:lnTo>
                  <a:pt x="651" y="461"/>
                </a:lnTo>
                <a:lnTo>
                  <a:pt x="646" y="443"/>
                </a:lnTo>
                <a:lnTo>
                  <a:pt x="642" y="424"/>
                </a:lnTo>
                <a:lnTo>
                  <a:pt x="642" y="406"/>
                </a:lnTo>
                <a:lnTo>
                  <a:pt x="642" y="386"/>
                </a:lnTo>
                <a:lnTo>
                  <a:pt x="647" y="368"/>
                </a:lnTo>
                <a:lnTo>
                  <a:pt x="652" y="351"/>
                </a:lnTo>
                <a:lnTo>
                  <a:pt x="660" y="336"/>
                </a:lnTo>
                <a:lnTo>
                  <a:pt x="670" y="321"/>
                </a:lnTo>
                <a:lnTo>
                  <a:pt x="681" y="312"/>
                </a:lnTo>
                <a:lnTo>
                  <a:pt x="688" y="308"/>
                </a:lnTo>
                <a:lnTo>
                  <a:pt x="694" y="305"/>
                </a:lnTo>
                <a:lnTo>
                  <a:pt x="703" y="302"/>
                </a:lnTo>
                <a:lnTo>
                  <a:pt x="709" y="302"/>
                </a:lnTo>
                <a:lnTo>
                  <a:pt x="706" y="261"/>
                </a:lnTo>
                <a:lnTo>
                  <a:pt x="703" y="222"/>
                </a:lnTo>
                <a:lnTo>
                  <a:pt x="698" y="183"/>
                </a:lnTo>
                <a:lnTo>
                  <a:pt x="693" y="146"/>
                </a:lnTo>
                <a:lnTo>
                  <a:pt x="688" y="108"/>
                </a:lnTo>
                <a:lnTo>
                  <a:pt x="681" y="73"/>
                </a:lnTo>
                <a:lnTo>
                  <a:pt x="675" y="35"/>
                </a:lnTo>
                <a:lnTo>
                  <a:pt x="667" y="0"/>
                </a:lnTo>
              </a:path>
            </a:pathLst>
          </a:custGeom>
          <a:noFill/>
          <a:ln w="12700" cap="rnd" cmpd="sng">
            <a:solidFill>
              <a:srgbClr val="00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58" name="Freeform 170"/>
          <p:cNvSpPr>
            <a:spLocks/>
          </p:cNvSpPr>
          <p:nvPr/>
        </p:nvSpPr>
        <p:spPr bwMode="auto">
          <a:xfrm>
            <a:off x="7372351" y="2447925"/>
            <a:ext cx="428625" cy="1949450"/>
          </a:xfrm>
          <a:custGeom>
            <a:avLst/>
            <a:gdLst>
              <a:gd name="T0" fmla="*/ 62 w 270"/>
              <a:gd name="T1" fmla="*/ 27 h 1228"/>
              <a:gd name="T2" fmla="*/ 116 w 270"/>
              <a:gd name="T3" fmla="*/ 73 h 1228"/>
              <a:gd name="T4" fmla="*/ 161 w 270"/>
              <a:gd name="T5" fmla="*/ 121 h 1228"/>
              <a:gd name="T6" fmla="*/ 223 w 270"/>
              <a:gd name="T7" fmla="*/ 191 h 1228"/>
              <a:gd name="T8" fmla="*/ 269 w 270"/>
              <a:gd name="T9" fmla="*/ 300 h 1228"/>
              <a:gd name="T10" fmla="*/ 264 w 270"/>
              <a:gd name="T11" fmla="*/ 420 h 1228"/>
              <a:gd name="T12" fmla="*/ 257 w 270"/>
              <a:gd name="T13" fmla="*/ 539 h 1228"/>
              <a:gd name="T14" fmla="*/ 247 w 270"/>
              <a:gd name="T15" fmla="*/ 653 h 1228"/>
              <a:gd name="T16" fmla="*/ 233 w 270"/>
              <a:gd name="T17" fmla="*/ 711 h 1228"/>
              <a:gd name="T18" fmla="*/ 218 w 270"/>
              <a:gd name="T19" fmla="*/ 723 h 1228"/>
              <a:gd name="T20" fmla="*/ 208 w 270"/>
              <a:gd name="T21" fmla="*/ 737 h 1228"/>
              <a:gd name="T22" fmla="*/ 202 w 270"/>
              <a:gd name="T23" fmla="*/ 755 h 1228"/>
              <a:gd name="T24" fmla="*/ 200 w 270"/>
              <a:gd name="T25" fmla="*/ 771 h 1228"/>
              <a:gd name="T26" fmla="*/ 204 w 270"/>
              <a:gd name="T27" fmla="*/ 791 h 1228"/>
              <a:gd name="T28" fmla="*/ 212 w 270"/>
              <a:gd name="T29" fmla="*/ 807 h 1228"/>
              <a:gd name="T30" fmla="*/ 225 w 270"/>
              <a:gd name="T31" fmla="*/ 823 h 1228"/>
              <a:gd name="T32" fmla="*/ 231 w 270"/>
              <a:gd name="T33" fmla="*/ 866 h 1228"/>
              <a:gd name="T34" fmla="*/ 228 w 270"/>
              <a:gd name="T35" fmla="*/ 940 h 1228"/>
              <a:gd name="T36" fmla="*/ 223 w 270"/>
              <a:gd name="T37" fmla="*/ 1022 h 1228"/>
              <a:gd name="T38" fmla="*/ 218 w 270"/>
              <a:gd name="T39" fmla="*/ 1098 h 1228"/>
              <a:gd name="T40" fmla="*/ 194 w 270"/>
              <a:gd name="T41" fmla="*/ 1148 h 1228"/>
              <a:gd name="T42" fmla="*/ 145 w 270"/>
              <a:gd name="T43" fmla="*/ 1173 h 1228"/>
              <a:gd name="T44" fmla="*/ 93 w 270"/>
              <a:gd name="T45" fmla="*/ 1196 h 1228"/>
              <a:gd name="T46" fmla="*/ 39 w 270"/>
              <a:gd name="T47" fmla="*/ 1217 h 1228"/>
              <a:gd name="T48" fmla="*/ 26 w 270"/>
              <a:gd name="T49" fmla="*/ 1153 h 1228"/>
              <a:gd name="T50" fmla="*/ 51 w 270"/>
              <a:gd name="T51" fmla="*/ 999 h 1228"/>
              <a:gd name="T52" fmla="*/ 67 w 270"/>
              <a:gd name="T53" fmla="*/ 840 h 1228"/>
              <a:gd name="T54" fmla="*/ 77 w 270"/>
              <a:gd name="T55" fmla="*/ 679 h 1228"/>
              <a:gd name="T56" fmla="*/ 78 w 270"/>
              <a:gd name="T57" fmla="*/ 580 h 1228"/>
              <a:gd name="T58" fmla="*/ 78 w 270"/>
              <a:gd name="T59" fmla="*/ 560 h 1228"/>
              <a:gd name="T60" fmla="*/ 78 w 270"/>
              <a:gd name="T61" fmla="*/ 549 h 1228"/>
              <a:gd name="T62" fmla="*/ 78 w 270"/>
              <a:gd name="T63" fmla="*/ 529 h 1228"/>
              <a:gd name="T64" fmla="*/ 69 w 270"/>
              <a:gd name="T65" fmla="*/ 511 h 1228"/>
              <a:gd name="T66" fmla="*/ 51 w 270"/>
              <a:gd name="T67" fmla="*/ 507 h 1228"/>
              <a:gd name="T68" fmla="*/ 36 w 270"/>
              <a:gd name="T69" fmla="*/ 498 h 1228"/>
              <a:gd name="T70" fmla="*/ 25 w 270"/>
              <a:gd name="T71" fmla="*/ 485 h 1228"/>
              <a:gd name="T72" fmla="*/ 10 w 270"/>
              <a:gd name="T73" fmla="*/ 464 h 1228"/>
              <a:gd name="T74" fmla="*/ 0 w 270"/>
              <a:gd name="T75" fmla="*/ 429 h 1228"/>
              <a:gd name="T76" fmla="*/ 0 w 270"/>
              <a:gd name="T77" fmla="*/ 390 h 1228"/>
              <a:gd name="T78" fmla="*/ 10 w 270"/>
              <a:gd name="T79" fmla="*/ 354 h 1228"/>
              <a:gd name="T80" fmla="*/ 22 w 270"/>
              <a:gd name="T81" fmla="*/ 331 h 1228"/>
              <a:gd name="T82" fmla="*/ 33 w 270"/>
              <a:gd name="T83" fmla="*/ 318 h 1228"/>
              <a:gd name="T84" fmla="*/ 46 w 270"/>
              <a:gd name="T85" fmla="*/ 308 h 1228"/>
              <a:gd name="T86" fmla="*/ 61 w 270"/>
              <a:gd name="T87" fmla="*/ 303 h 1228"/>
              <a:gd name="T88" fmla="*/ 65 w 270"/>
              <a:gd name="T89" fmla="*/ 263 h 1228"/>
              <a:gd name="T90" fmla="*/ 56 w 270"/>
              <a:gd name="T91" fmla="*/ 185 h 1228"/>
              <a:gd name="T92" fmla="*/ 44 w 270"/>
              <a:gd name="T93" fmla="*/ 107 h 1228"/>
              <a:gd name="T94" fmla="*/ 31 w 270"/>
              <a:gd name="T95" fmla="*/ 34 h 1228"/>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270"/>
              <a:gd name="T145" fmla="*/ 0 h 1228"/>
              <a:gd name="T146" fmla="*/ 270 w 270"/>
              <a:gd name="T147" fmla="*/ 1228 h 1228"/>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270" h="1228">
                <a:moveTo>
                  <a:pt x="25" y="0"/>
                </a:moveTo>
                <a:lnTo>
                  <a:pt x="62" y="27"/>
                </a:lnTo>
                <a:lnTo>
                  <a:pt x="91" y="52"/>
                </a:lnTo>
                <a:lnTo>
                  <a:pt x="116" y="73"/>
                </a:lnTo>
                <a:lnTo>
                  <a:pt x="137" y="95"/>
                </a:lnTo>
                <a:lnTo>
                  <a:pt x="161" y="121"/>
                </a:lnTo>
                <a:lnTo>
                  <a:pt x="189" y="152"/>
                </a:lnTo>
                <a:lnTo>
                  <a:pt x="223" y="191"/>
                </a:lnTo>
                <a:lnTo>
                  <a:pt x="269" y="242"/>
                </a:lnTo>
                <a:lnTo>
                  <a:pt x="269" y="300"/>
                </a:lnTo>
                <a:lnTo>
                  <a:pt x="267" y="360"/>
                </a:lnTo>
                <a:lnTo>
                  <a:pt x="264" y="420"/>
                </a:lnTo>
                <a:lnTo>
                  <a:pt x="262" y="479"/>
                </a:lnTo>
                <a:lnTo>
                  <a:pt x="257" y="539"/>
                </a:lnTo>
                <a:lnTo>
                  <a:pt x="254" y="598"/>
                </a:lnTo>
                <a:lnTo>
                  <a:pt x="247" y="653"/>
                </a:lnTo>
                <a:lnTo>
                  <a:pt x="241" y="706"/>
                </a:lnTo>
                <a:lnTo>
                  <a:pt x="233" y="711"/>
                </a:lnTo>
                <a:lnTo>
                  <a:pt x="226" y="716"/>
                </a:lnTo>
                <a:lnTo>
                  <a:pt x="218" y="723"/>
                </a:lnTo>
                <a:lnTo>
                  <a:pt x="213" y="731"/>
                </a:lnTo>
                <a:lnTo>
                  <a:pt x="208" y="737"/>
                </a:lnTo>
                <a:lnTo>
                  <a:pt x="205" y="745"/>
                </a:lnTo>
                <a:lnTo>
                  <a:pt x="202" y="755"/>
                </a:lnTo>
                <a:lnTo>
                  <a:pt x="202" y="763"/>
                </a:lnTo>
                <a:lnTo>
                  <a:pt x="200" y="771"/>
                </a:lnTo>
                <a:lnTo>
                  <a:pt x="202" y="781"/>
                </a:lnTo>
                <a:lnTo>
                  <a:pt x="204" y="791"/>
                </a:lnTo>
                <a:lnTo>
                  <a:pt x="207" y="799"/>
                </a:lnTo>
                <a:lnTo>
                  <a:pt x="212" y="807"/>
                </a:lnTo>
                <a:lnTo>
                  <a:pt x="217" y="815"/>
                </a:lnTo>
                <a:lnTo>
                  <a:pt x="225" y="823"/>
                </a:lnTo>
                <a:lnTo>
                  <a:pt x="233" y="832"/>
                </a:lnTo>
                <a:lnTo>
                  <a:pt x="231" y="866"/>
                </a:lnTo>
                <a:lnTo>
                  <a:pt x="230" y="901"/>
                </a:lnTo>
                <a:lnTo>
                  <a:pt x="228" y="940"/>
                </a:lnTo>
                <a:lnTo>
                  <a:pt x="225" y="981"/>
                </a:lnTo>
                <a:lnTo>
                  <a:pt x="223" y="1022"/>
                </a:lnTo>
                <a:lnTo>
                  <a:pt x="220" y="1061"/>
                </a:lnTo>
                <a:lnTo>
                  <a:pt x="218" y="1098"/>
                </a:lnTo>
                <a:lnTo>
                  <a:pt x="218" y="1134"/>
                </a:lnTo>
                <a:lnTo>
                  <a:pt x="194" y="1148"/>
                </a:lnTo>
                <a:lnTo>
                  <a:pt x="169" y="1160"/>
                </a:lnTo>
                <a:lnTo>
                  <a:pt x="145" y="1173"/>
                </a:lnTo>
                <a:lnTo>
                  <a:pt x="119" y="1184"/>
                </a:lnTo>
                <a:lnTo>
                  <a:pt x="93" y="1196"/>
                </a:lnTo>
                <a:lnTo>
                  <a:pt x="67" y="1207"/>
                </a:lnTo>
                <a:lnTo>
                  <a:pt x="39" y="1217"/>
                </a:lnTo>
                <a:lnTo>
                  <a:pt x="12" y="1227"/>
                </a:lnTo>
                <a:lnTo>
                  <a:pt x="26" y="1153"/>
                </a:lnTo>
                <a:lnTo>
                  <a:pt x="39" y="1077"/>
                </a:lnTo>
                <a:lnTo>
                  <a:pt x="51" y="999"/>
                </a:lnTo>
                <a:lnTo>
                  <a:pt x="61" y="921"/>
                </a:lnTo>
                <a:lnTo>
                  <a:pt x="67" y="840"/>
                </a:lnTo>
                <a:lnTo>
                  <a:pt x="72" y="760"/>
                </a:lnTo>
                <a:lnTo>
                  <a:pt x="77" y="679"/>
                </a:lnTo>
                <a:lnTo>
                  <a:pt x="78" y="598"/>
                </a:lnTo>
                <a:lnTo>
                  <a:pt x="78" y="580"/>
                </a:lnTo>
                <a:lnTo>
                  <a:pt x="78" y="568"/>
                </a:lnTo>
                <a:lnTo>
                  <a:pt x="78" y="560"/>
                </a:lnTo>
                <a:lnTo>
                  <a:pt x="78" y="554"/>
                </a:lnTo>
                <a:lnTo>
                  <a:pt x="78" y="549"/>
                </a:lnTo>
                <a:lnTo>
                  <a:pt x="78" y="541"/>
                </a:lnTo>
                <a:lnTo>
                  <a:pt x="78" y="529"/>
                </a:lnTo>
                <a:lnTo>
                  <a:pt x="78" y="513"/>
                </a:lnTo>
                <a:lnTo>
                  <a:pt x="69" y="511"/>
                </a:lnTo>
                <a:lnTo>
                  <a:pt x="59" y="510"/>
                </a:lnTo>
                <a:lnTo>
                  <a:pt x="51" y="507"/>
                </a:lnTo>
                <a:lnTo>
                  <a:pt x="44" y="503"/>
                </a:lnTo>
                <a:lnTo>
                  <a:pt x="36" y="498"/>
                </a:lnTo>
                <a:lnTo>
                  <a:pt x="30" y="492"/>
                </a:lnTo>
                <a:lnTo>
                  <a:pt x="25" y="485"/>
                </a:lnTo>
                <a:lnTo>
                  <a:pt x="20" y="479"/>
                </a:lnTo>
                <a:lnTo>
                  <a:pt x="10" y="464"/>
                </a:lnTo>
                <a:lnTo>
                  <a:pt x="5" y="446"/>
                </a:lnTo>
                <a:lnTo>
                  <a:pt x="0" y="429"/>
                </a:lnTo>
                <a:lnTo>
                  <a:pt x="0" y="409"/>
                </a:lnTo>
                <a:lnTo>
                  <a:pt x="0" y="390"/>
                </a:lnTo>
                <a:lnTo>
                  <a:pt x="4" y="372"/>
                </a:lnTo>
                <a:lnTo>
                  <a:pt x="10" y="354"/>
                </a:lnTo>
                <a:lnTo>
                  <a:pt x="17" y="338"/>
                </a:lnTo>
                <a:lnTo>
                  <a:pt x="22" y="331"/>
                </a:lnTo>
                <a:lnTo>
                  <a:pt x="26" y="325"/>
                </a:lnTo>
                <a:lnTo>
                  <a:pt x="33" y="318"/>
                </a:lnTo>
                <a:lnTo>
                  <a:pt x="39" y="313"/>
                </a:lnTo>
                <a:lnTo>
                  <a:pt x="46" y="308"/>
                </a:lnTo>
                <a:lnTo>
                  <a:pt x="52" y="305"/>
                </a:lnTo>
                <a:lnTo>
                  <a:pt x="61" y="303"/>
                </a:lnTo>
                <a:lnTo>
                  <a:pt x="69" y="302"/>
                </a:lnTo>
                <a:lnTo>
                  <a:pt x="65" y="263"/>
                </a:lnTo>
                <a:lnTo>
                  <a:pt x="61" y="224"/>
                </a:lnTo>
                <a:lnTo>
                  <a:pt x="56" y="185"/>
                </a:lnTo>
                <a:lnTo>
                  <a:pt x="51" y="146"/>
                </a:lnTo>
                <a:lnTo>
                  <a:pt x="44" y="107"/>
                </a:lnTo>
                <a:lnTo>
                  <a:pt x="38" y="69"/>
                </a:lnTo>
                <a:lnTo>
                  <a:pt x="31" y="34"/>
                </a:lnTo>
                <a:lnTo>
                  <a:pt x="25" y="0"/>
                </a:lnTo>
              </a:path>
            </a:pathLst>
          </a:custGeom>
          <a:solidFill>
            <a:srgbClr val="CC9926"/>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59" name="Freeform 171"/>
          <p:cNvSpPr>
            <a:spLocks/>
          </p:cNvSpPr>
          <p:nvPr/>
        </p:nvSpPr>
        <p:spPr bwMode="auto">
          <a:xfrm>
            <a:off x="7372351" y="2447925"/>
            <a:ext cx="428625" cy="1949450"/>
          </a:xfrm>
          <a:custGeom>
            <a:avLst/>
            <a:gdLst>
              <a:gd name="T0" fmla="*/ 62 w 270"/>
              <a:gd name="T1" fmla="*/ 27 h 1228"/>
              <a:gd name="T2" fmla="*/ 116 w 270"/>
              <a:gd name="T3" fmla="*/ 73 h 1228"/>
              <a:gd name="T4" fmla="*/ 161 w 270"/>
              <a:gd name="T5" fmla="*/ 121 h 1228"/>
              <a:gd name="T6" fmla="*/ 223 w 270"/>
              <a:gd name="T7" fmla="*/ 191 h 1228"/>
              <a:gd name="T8" fmla="*/ 269 w 270"/>
              <a:gd name="T9" fmla="*/ 300 h 1228"/>
              <a:gd name="T10" fmla="*/ 264 w 270"/>
              <a:gd name="T11" fmla="*/ 420 h 1228"/>
              <a:gd name="T12" fmla="*/ 257 w 270"/>
              <a:gd name="T13" fmla="*/ 539 h 1228"/>
              <a:gd name="T14" fmla="*/ 247 w 270"/>
              <a:gd name="T15" fmla="*/ 653 h 1228"/>
              <a:gd name="T16" fmla="*/ 233 w 270"/>
              <a:gd name="T17" fmla="*/ 711 h 1228"/>
              <a:gd name="T18" fmla="*/ 218 w 270"/>
              <a:gd name="T19" fmla="*/ 723 h 1228"/>
              <a:gd name="T20" fmla="*/ 208 w 270"/>
              <a:gd name="T21" fmla="*/ 737 h 1228"/>
              <a:gd name="T22" fmla="*/ 202 w 270"/>
              <a:gd name="T23" fmla="*/ 755 h 1228"/>
              <a:gd name="T24" fmla="*/ 200 w 270"/>
              <a:gd name="T25" fmla="*/ 771 h 1228"/>
              <a:gd name="T26" fmla="*/ 204 w 270"/>
              <a:gd name="T27" fmla="*/ 791 h 1228"/>
              <a:gd name="T28" fmla="*/ 212 w 270"/>
              <a:gd name="T29" fmla="*/ 807 h 1228"/>
              <a:gd name="T30" fmla="*/ 225 w 270"/>
              <a:gd name="T31" fmla="*/ 823 h 1228"/>
              <a:gd name="T32" fmla="*/ 231 w 270"/>
              <a:gd name="T33" fmla="*/ 866 h 1228"/>
              <a:gd name="T34" fmla="*/ 228 w 270"/>
              <a:gd name="T35" fmla="*/ 940 h 1228"/>
              <a:gd name="T36" fmla="*/ 223 w 270"/>
              <a:gd name="T37" fmla="*/ 1022 h 1228"/>
              <a:gd name="T38" fmla="*/ 218 w 270"/>
              <a:gd name="T39" fmla="*/ 1098 h 1228"/>
              <a:gd name="T40" fmla="*/ 194 w 270"/>
              <a:gd name="T41" fmla="*/ 1148 h 1228"/>
              <a:gd name="T42" fmla="*/ 145 w 270"/>
              <a:gd name="T43" fmla="*/ 1173 h 1228"/>
              <a:gd name="T44" fmla="*/ 93 w 270"/>
              <a:gd name="T45" fmla="*/ 1196 h 1228"/>
              <a:gd name="T46" fmla="*/ 39 w 270"/>
              <a:gd name="T47" fmla="*/ 1217 h 1228"/>
              <a:gd name="T48" fmla="*/ 26 w 270"/>
              <a:gd name="T49" fmla="*/ 1153 h 1228"/>
              <a:gd name="T50" fmla="*/ 51 w 270"/>
              <a:gd name="T51" fmla="*/ 999 h 1228"/>
              <a:gd name="T52" fmla="*/ 67 w 270"/>
              <a:gd name="T53" fmla="*/ 840 h 1228"/>
              <a:gd name="T54" fmla="*/ 77 w 270"/>
              <a:gd name="T55" fmla="*/ 679 h 1228"/>
              <a:gd name="T56" fmla="*/ 78 w 270"/>
              <a:gd name="T57" fmla="*/ 580 h 1228"/>
              <a:gd name="T58" fmla="*/ 78 w 270"/>
              <a:gd name="T59" fmla="*/ 560 h 1228"/>
              <a:gd name="T60" fmla="*/ 78 w 270"/>
              <a:gd name="T61" fmla="*/ 549 h 1228"/>
              <a:gd name="T62" fmla="*/ 78 w 270"/>
              <a:gd name="T63" fmla="*/ 529 h 1228"/>
              <a:gd name="T64" fmla="*/ 69 w 270"/>
              <a:gd name="T65" fmla="*/ 511 h 1228"/>
              <a:gd name="T66" fmla="*/ 51 w 270"/>
              <a:gd name="T67" fmla="*/ 507 h 1228"/>
              <a:gd name="T68" fmla="*/ 36 w 270"/>
              <a:gd name="T69" fmla="*/ 498 h 1228"/>
              <a:gd name="T70" fmla="*/ 25 w 270"/>
              <a:gd name="T71" fmla="*/ 485 h 1228"/>
              <a:gd name="T72" fmla="*/ 10 w 270"/>
              <a:gd name="T73" fmla="*/ 464 h 1228"/>
              <a:gd name="T74" fmla="*/ 0 w 270"/>
              <a:gd name="T75" fmla="*/ 429 h 1228"/>
              <a:gd name="T76" fmla="*/ 0 w 270"/>
              <a:gd name="T77" fmla="*/ 390 h 1228"/>
              <a:gd name="T78" fmla="*/ 10 w 270"/>
              <a:gd name="T79" fmla="*/ 354 h 1228"/>
              <a:gd name="T80" fmla="*/ 22 w 270"/>
              <a:gd name="T81" fmla="*/ 331 h 1228"/>
              <a:gd name="T82" fmla="*/ 33 w 270"/>
              <a:gd name="T83" fmla="*/ 318 h 1228"/>
              <a:gd name="T84" fmla="*/ 46 w 270"/>
              <a:gd name="T85" fmla="*/ 308 h 1228"/>
              <a:gd name="T86" fmla="*/ 61 w 270"/>
              <a:gd name="T87" fmla="*/ 303 h 1228"/>
              <a:gd name="T88" fmla="*/ 65 w 270"/>
              <a:gd name="T89" fmla="*/ 263 h 1228"/>
              <a:gd name="T90" fmla="*/ 56 w 270"/>
              <a:gd name="T91" fmla="*/ 185 h 1228"/>
              <a:gd name="T92" fmla="*/ 44 w 270"/>
              <a:gd name="T93" fmla="*/ 107 h 1228"/>
              <a:gd name="T94" fmla="*/ 31 w 270"/>
              <a:gd name="T95" fmla="*/ 34 h 1228"/>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270"/>
              <a:gd name="T145" fmla="*/ 0 h 1228"/>
              <a:gd name="T146" fmla="*/ 270 w 270"/>
              <a:gd name="T147" fmla="*/ 1228 h 1228"/>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270" h="1228">
                <a:moveTo>
                  <a:pt x="25" y="0"/>
                </a:moveTo>
                <a:lnTo>
                  <a:pt x="62" y="27"/>
                </a:lnTo>
                <a:lnTo>
                  <a:pt x="91" y="52"/>
                </a:lnTo>
                <a:lnTo>
                  <a:pt x="116" y="73"/>
                </a:lnTo>
                <a:lnTo>
                  <a:pt x="137" y="95"/>
                </a:lnTo>
                <a:lnTo>
                  <a:pt x="161" y="121"/>
                </a:lnTo>
                <a:lnTo>
                  <a:pt x="189" y="152"/>
                </a:lnTo>
                <a:lnTo>
                  <a:pt x="223" y="191"/>
                </a:lnTo>
                <a:lnTo>
                  <a:pt x="269" y="242"/>
                </a:lnTo>
                <a:lnTo>
                  <a:pt x="269" y="300"/>
                </a:lnTo>
                <a:lnTo>
                  <a:pt x="267" y="360"/>
                </a:lnTo>
                <a:lnTo>
                  <a:pt x="264" y="420"/>
                </a:lnTo>
                <a:lnTo>
                  <a:pt x="262" y="479"/>
                </a:lnTo>
                <a:lnTo>
                  <a:pt x="257" y="539"/>
                </a:lnTo>
                <a:lnTo>
                  <a:pt x="254" y="598"/>
                </a:lnTo>
                <a:lnTo>
                  <a:pt x="247" y="653"/>
                </a:lnTo>
                <a:lnTo>
                  <a:pt x="241" y="706"/>
                </a:lnTo>
                <a:lnTo>
                  <a:pt x="233" y="711"/>
                </a:lnTo>
                <a:lnTo>
                  <a:pt x="226" y="716"/>
                </a:lnTo>
                <a:lnTo>
                  <a:pt x="218" y="723"/>
                </a:lnTo>
                <a:lnTo>
                  <a:pt x="213" y="731"/>
                </a:lnTo>
                <a:lnTo>
                  <a:pt x="208" y="737"/>
                </a:lnTo>
                <a:lnTo>
                  <a:pt x="205" y="745"/>
                </a:lnTo>
                <a:lnTo>
                  <a:pt x="202" y="755"/>
                </a:lnTo>
                <a:lnTo>
                  <a:pt x="202" y="763"/>
                </a:lnTo>
                <a:lnTo>
                  <a:pt x="200" y="771"/>
                </a:lnTo>
                <a:lnTo>
                  <a:pt x="202" y="781"/>
                </a:lnTo>
                <a:lnTo>
                  <a:pt x="204" y="791"/>
                </a:lnTo>
                <a:lnTo>
                  <a:pt x="207" y="799"/>
                </a:lnTo>
                <a:lnTo>
                  <a:pt x="212" y="807"/>
                </a:lnTo>
                <a:lnTo>
                  <a:pt x="217" y="815"/>
                </a:lnTo>
                <a:lnTo>
                  <a:pt x="225" y="823"/>
                </a:lnTo>
                <a:lnTo>
                  <a:pt x="233" y="832"/>
                </a:lnTo>
                <a:lnTo>
                  <a:pt x="231" y="866"/>
                </a:lnTo>
                <a:lnTo>
                  <a:pt x="230" y="901"/>
                </a:lnTo>
                <a:lnTo>
                  <a:pt x="228" y="940"/>
                </a:lnTo>
                <a:lnTo>
                  <a:pt x="225" y="981"/>
                </a:lnTo>
                <a:lnTo>
                  <a:pt x="223" y="1022"/>
                </a:lnTo>
                <a:lnTo>
                  <a:pt x="220" y="1061"/>
                </a:lnTo>
                <a:lnTo>
                  <a:pt x="218" y="1098"/>
                </a:lnTo>
                <a:lnTo>
                  <a:pt x="218" y="1134"/>
                </a:lnTo>
                <a:lnTo>
                  <a:pt x="194" y="1148"/>
                </a:lnTo>
                <a:lnTo>
                  <a:pt x="169" y="1160"/>
                </a:lnTo>
                <a:lnTo>
                  <a:pt x="145" y="1173"/>
                </a:lnTo>
                <a:lnTo>
                  <a:pt x="119" y="1184"/>
                </a:lnTo>
                <a:lnTo>
                  <a:pt x="93" y="1196"/>
                </a:lnTo>
                <a:lnTo>
                  <a:pt x="67" y="1207"/>
                </a:lnTo>
                <a:lnTo>
                  <a:pt x="39" y="1217"/>
                </a:lnTo>
                <a:lnTo>
                  <a:pt x="12" y="1227"/>
                </a:lnTo>
                <a:lnTo>
                  <a:pt x="26" y="1153"/>
                </a:lnTo>
                <a:lnTo>
                  <a:pt x="39" y="1077"/>
                </a:lnTo>
                <a:lnTo>
                  <a:pt x="51" y="999"/>
                </a:lnTo>
                <a:lnTo>
                  <a:pt x="61" y="921"/>
                </a:lnTo>
                <a:lnTo>
                  <a:pt x="67" y="840"/>
                </a:lnTo>
                <a:lnTo>
                  <a:pt x="72" y="760"/>
                </a:lnTo>
                <a:lnTo>
                  <a:pt x="77" y="679"/>
                </a:lnTo>
                <a:lnTo>
                  <a:pt x="78" y="598"/>
                </a:lnTo>
                <a:lnTo>
                  <a:pt x="78" y="580"/>
                </a:lnTo>
                <a:lnTo>
                  <a:pt x="78" y="568"/>
                </a:lnTo>
                <a:lnTo>
                  <a:pt x="78" y="560"/>
                </a:lnTo>
                <a:lnTo>
                  <a:pt x="78" y="554"/>
                </a:lnTo>
                <a:lnTo>
                  <a:pt x="78" y="549"/>
                </a:lnTo>
                <a:lnTo>
                  <a:pt x="78" y="541"/>
                </a:lnTo>
                <a:lnTo>
                  <a:pt x="78" y="529"/>
                </a:lnTo>
                <a:lnTo>
                  <a:pt x="78" y="513"/>
                </a:lnTo>
                <a:lnTo>
                  <a:pt x="69" y="511"/>
                </a:lnTo>
                <a:lnTo>
                  <a:pt x="59" y="510"/>
                </a:lnTo>
                <a:lnTo>
                  <a:pt x="51" y="507"/>
                </a:lnTo>
                <a:lnTo>
                  <a:pt x="44" y="503"/>
                </a:lnTo>
                <a:lnTo>
                  <a:pt x="36" y="498"/>
                </a:lnTo>
                <a:lnTo>
                  <a:pt x="30" y="492"/>
                </a:lnTo>
                <a:lnTo>
                  <a:pt x="25" y="485"/>
                </a:lnTo>
                <a:lnTo>
                  <a:pt x="20" y="479"/>
                </a:lnTo>
                <a:lnTo>
                  <a:pt x="10" y="464"/>
                </a:lnTo>
                <a:lnTo>
                  <a:pt x="5" y="446"/>
                </a:lnTo>
                <a:lnTo>
                  <a:pt x="0" y="429"/>
                </a:lnTo>
                <a:lnTo>
                  <a:pt x="0" y="409"/>
                </a:lnTo>
                <a:lnTo>
                  <a:pt x="0" y="390"/>
                </a:lnTo>
                <a:lnTo>
                  <a:pt x="4" y="372"/>
                </a:lnTo>
                <a:lnTo>
                  <a:pt x="10" y="354"/>
                </a:lnTo>
                <a:lnTo>
                  <a:pt x="17" y="338"/>
                </a:lnTo>
                <a:lnTo>
                  <a:pt x="22" y="331"/>
                </a:lnTo>
                <a:lnTo>
                  <a:pt x="26" y="325"/>
                </a:lnTo>
                <a:lnTo>
                  <a:pt x="33" y="318"/>
                </a:lnTo>
                <a:lnTo>
                  <a:pt x="39" y="313"/>
                </a:lnTo>
                <a:lnTo>
                  <a:pt x="46" y="308"/>
                </a:lnTo>
                <a:lnTo>
                  <a:pt x="52" y="305"/>
                </a:lnTo>
                <a:lnTo>
                  <a:pt x="61" y="303"/>
                </a:lnTo>
                <a:lnTo>
                  <a:pt x="69" y="302"/>
                </a:lnTo>
                <a:lnTo>
                  <a:pt x="65" y="263"/>
                </a:lnTo>
                <a:lnTo>
                  <a:pt x="61" y="224"/>
                </a:lnTo>
                <a:lnTo>
                  <a:pt x="56" y="185"/>
                </a:lnTo>
                <a:lnTo>
                  <a:pt x="51" y="146"/>
                </a:lnTo>
                <a:lnTo>
                  <a:pt x="44" y="107"/>
                </a:lnTo>
                <a:lnTo>
                  <a:pt x="38" y="69"/>
                </a:lnTo>
                <a:lnTo>
                  <a:pt x="31" y="34"/>
                </a:lnTo>
                <a:lnTo>
                  <a:pt x="25" y="0"/>
                </a:lnTo>
              </a:path>
            </a:pathLst>
          </a:custGeom>
          <a:noFill/>
          <a:ln w="12700" cap="rnd" cmpd="sng">
            <a:solidFill>
              <a:srgbClr val="00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60" name="Freeform 172"/>
          <p:cNvSpPr>
            <a:spLocks/>
          </p:cNvSpPr>
          <p:nvPr/>
        </p:nvSpPr>
        <p:spPr bwMode="auto">
          <a:xfrm>
            <a:off x="6642101" y="2770189"/>
            <a:ext cx="587375" cy="1303337"/>
          </a:xfrm>
          <a:custGeom>
            <a:avLst/>
            <a:gdLst>
              <a:gd name="T0" fmla="*/ 288 w 370"/>
              <a:gd name="T1" fmla="*/ 437 h 821"/>
              <a:gd name="T2" fmla="*/ 265 w 370"/>
              <a:gd name="T3" fmla="*/ 451 h 821"/>
              <a:gd name="T4" fmla="*/ 241 w 370"/>
              <a:gd name="T5" fmla="*/ 492 h 821"/>
              <a:gd name="T6" fmla="*/ 236 w 370"/>
              <a:gd name="T7" fmla="*/ 547 h 821"/>
              <a:gd name="T8" fmla="*/ 256 w 370"/>
              <a:gd name="T9" fmla="*/ 594 h 821"/>
              <a:gd name="T10" fmla="*/ 282 w 370"/>
              <a:gd name="T11" fmla="*/ 617 h 821"/>
              <a:gd name="T12" fmla="*/ 303 w 370"/>
              <a:gd name="T13" fmla="*/ 620 h 821"/>
              <a:gd name="T14" fmla="*/ 322 w 370"/>
              <a:gd name="T15" fmla="*/ 617 h 821"/>
              <a:gd name="T16" fmla="*/ 348 w 370"/>
              <a:gd name="T17" fmla="*/ 594 h 821"/>
              <a:gd name="T18" fmla="*/ 368 w 370"/>
              <a:gd name="T19" fmla="*/ 547 h 821"/>
              <a:gd name="T20" fmla="*/ 363 w 370"/>
              <a:gd name="T21" fmla="*/ 492 h 821"/>
              <a:gd name="T22" fmla="*/ 338 w 370"/>
              <a:gd name="T23" fmla="*/ 451 h 821"/>
              <a:gd name="T24" fmla="*/ 316 w 370"/>
              <a:gd name="T25" fmla="*/ 437 h 821"/>
              <a:gd name="T26" fmla="*/ 65 w 370"/>
              <a:gd name="T27" fmla="*/ 646 h 821"/>
              <a:gd name="T28" fmla="*/ 48 w 370"/>
              <a:gd name="T29" fmla="*/ 650 h 821"/>
              <a:gd name="T30" fmla="*/ 22 w 370"/>
              <a:gd name="T31" fmla="*/ 672 h 821"/>
              <a:gd name="T32" fmla="*/ 5 w 370"/>
              <a:gd name="T33" fmla="*/ 716 h 821"/>
              <a:gd name="T34" fmla="*/ 9 w 370"/>
              <a:gd name="T35" fmla="*/ 767 h 821"/>
              <a:gd name="T36" fmla="*/ 31 w 370"/>
              <a:gd name="T37" fmla="*/ 806 h 821"/>
              <a:gd name="T38" fmla="*/ 54 w 370"/>
              <a:gd name="T39" fmla="*/ 819 h 821"/>
              <a:gd name="T40" fmla="*/ 72 w 370"/>
              <a:gd name="T41" fmla="*/ 819 h 821"/>
              <a:gd name="T42" fmla="*/ 90 w 370"/>
              <a:gd name="T43" fmla="*/ 814 h 821"/>
              <a:gd name="T44" fmla="*/ 117 w 370"/>
              <a:gd name="T45" fmla="*/ 781 h 821"/>
              <a:gd name="T46" fmla="*/ 129 w 370"/>
              <a:gd name="T47" fmla="*/ 733 h 821"/>
              <a:gd name="T48" fmla="*/ 117 w 370"/>
              <a:gd name="T49" fmla="*/ 685 h 821"/>
              <a:gd name="T50" fmla="*/ 90 w 370"/>
              <a:gd name="T51" fmla="*/ 653 h 821"/>
              <a:gd name="T52" fmla="*/ 72 w 370"/>
              <a:gd name="T53" fmla="*/ 646 h 821"/>
              <a:gd name="T54" fmla="*/ 41 w 370"/>
              <a:gd name="T55" fmla="*/ 248 h 821"/>
              <a:gd name="T56" fmla="*/ 15 w 370"/>
              <a:gd name="T57" fmla="*/ 268 h 821"/>
              <a:gd name="T58" fmla="*/ 2 w 370"/>
              <a:gd name="T59" fmla="*/ 304 h 821"/>
              <a:gd name="T60" fmla="*/ 5 w 370"/>
              <a:gd name="T61" fmla="*/ 346 h 821"/>
              <a:gd name="T62" fmla="*/ 23 w 370"/>
              <a:gd name="T63" fmla="*/ 377 h 821"/>
              <a:gd name="T64" fmla="*/ 52 w 370"/>
              <a:gd name="T65" fmla="*/ 390 h 821"/>
              <a:gd name="T66" fmla="*/ 80 w 370"/>
              <a:gd name="T67" fmla="*/ 377 h 821"/>
              <a:gd name="T68" fmla="*/ 100 w 370"/>
              <a:gd name="T69" fmla="*/ 346 h 821"/>
              <a:gd name="T70" fmla="*/ 103 w 370"/>
              <a:gd name="T71" fmla="*/ 304 h 821"/>
              <a:gd name="T72" fmla="*/ 88 w 370"/>
              <a:gd name="T73" fmla="*/ 268 h 821"/>
              <a:gd name="T74" fmla="*/ 62 w 370"/>
              <a:gd name="T75" fmla="*/ 248 h 821"/>
              <a:gd name="T76" fmla="*/ 262 w 370"/>
              <a:gd name="T77" fmla="*/ 1 h 821"/>
              <a:gd name="T78" fmla="*/ 241 w 370"/>
              <a:gd name="T79" fmla="*/ 8 h 821"/>
              <a:gd name="T80" fmla="*/ 223 w 370"/>
              <a:gd name="T81" fmla="*/ 24 h 821"/>
              <a:gd name="T82" fmla="*/ 200 w 370"/>
              <a:gd name="T83" fmla="*/ 63 h 821"/>
              <a:gd name="T84" fmla="*/ 197 w 370"/>
              <a:gd name="T85" fmla="*/ 125 h 821"/>
              <a:gd name="T86" fmla="*/ 217 w 370"/>
              <a:gd name="T87" fmla="*/ 177 h 821"/>
              <a:gd name="T88" fmla="*/ 234 w 370"/>
              <a:gd name="T89" fmla="*/ 195 h 821"/>
              <a:gd name="T90" fmla="*/ 254 w 370"/>
              <a:gd name="T91" fmla="*/ 204 h 821"/>
              <a:gd name="T92" fmla="*/ 277 w 370"/>
              <a:gd name="T93" fmla="*/ 206 h 821"/>
              <a:gd name="T94" fmla="*/ 298 w 370"/>
              <a:gd name="T95" fmla="*/ 198 h 821"/>
              <a:gd name="T96" fmla="*/ 316 w 370"/>
              <a:gd name="T97" fmla="*/ 183 h 821"/>
              <a:gd name="T98" fmla="*/ 338 w 370"/>
              <a:gd name="T99" fmla="*/ 144 h 821"/>
              <a:gd name="T100" fmla="*/ 342 w 370"/>
              <a:gd name="T101" fmla="*/ 83 h 821"/>
              <a:gd name="T102" fmla="*/ 322 w 370"/>
              <a:gd name="T103" fmla="*/ 31 h 821"/>
              <a:gd name="T104" fmla="*/ 304 w 370"/>
              <a:gd name="T105" fmla="*/ 13 h 821"/>
              <a:gd name="T106" fmla="*/ 285 w 370"/>
              <a:gd name="T107" fmla="*/ 3 h 821"/>
              <a:gd name="T108" fmla="*/ 303 w 370"/>
              <a:gd name="T109" fmla="*/ 435 h 821"/>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370"/>
              <a:gd name="T166" fmla="*/ 0 h 821"/>
              <a:gd name="T167" fmla="*/ 370 w 370"/>
              <a:gd name="T168" fmla="*/ 821 h 821"/>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370" h="821">
                <a:moveTo>
                  <a:pt x="303" y="435"/>
                </a:moveTo>
                <a:lnTo>
                  <a:pt x="295" y="435"/>
                </a:lnTo>
                <a:lnTo>
                  <a:pt x="288" y="437"/>
                </a:lnTo>
                <a:lnTo>
                  <a:pt x="282" y="440"/>
                </a:lnTo>
                <a:lnTo>
                  <a:pt x="277" y="443"/>
                </a:lnTo>
                <a:lnTo>
                  <a:pt x="265" y="451"/>
                </a:lnTo>
                <a:lnTo>
                  <a:pt x="256" y="463"/>
                </a:lnTo>
                <a:lnTo>
                  <a:pt x="246" y="476"/>
                </a:lnTo>
                <a:lnTo>
                  <a:pt x="241" y="492"/>
                </a:lnTo>
                <a:lnTo>
                  <a:pt x="236" y="510"/>
                </a:lnTo>
                <a:lnTo>
                  <a:pt x="234" y="528"/>
                </a:lnTo>
                <a:lnTo>
                  <a:pt x="236" y="547"/>
                </a:lnTo>
                <a:lnTo>
                  <a:pt x="241" y="565"/>
                </a:lnTo>
                <a:lnTo>
                  <a:pt x="246" y="580"/>
                </a:lnTo>
                <a:lnTo>
                  <a:pt x="256" y="594"/>
                </a:lnTo>
                <a:lnTo>
                  <a:pt x="265" y="606"/>
                </a:lnTo>
                <a:lnTo>
                  <a:pt x="277" y="614"/>
                </a:lnTo>
                <a:lnTo>
                  <a:pt x="282" y="617"/>
                </a:lnTo>
                <a:lnTo>
                  <a:pt x="288" y="619"/>
                </a:lnTo>
                <a:lnTo>
                  <a:pt x="295" y="620"/>
                </a:lnTo>
                <a:lnTo>
                  <a:pt x="303" y="620"/>
                </a:lnTo>
                <a:lnTo>
                  <a:pt x="309" y="620"/>
                </a:lnTo>
                <a:lnTo>
                  <a:pt x="316" y="619"/>
                </a:lnTo>
                <a:lnTo>
                  <a:pt x="322" y="617"/>
                </a:lnTo>
                <a:lnTo>
                  <a:pt x="327" y="614"/>
                </a:lnTo>
                <a:lnTo>
                  <a:pt x="338" y="606"/>
                </a:lnTo>
                <a:lnTo>
                  <a:pt x="348" y="594"/>
                </a:lnTo>
                <a:lnTo>
                  <a:pt x="356" y="580"/>
                </a:lnTo>
                <a:lnTo>
                  <a:pt x="363" y="565"/>
                </a:lnTo>
                <a:lnTo>
                  <a:pt x="368" y="547"/>
                </a:lnTo>
                <a:lnTo>
                  <a:pt x="369" y="528"/>
                </a:lnTo>
                <a:lnTo>
                  <a:pt x="368" y="510"/>
                </a:lnTo>
                <a:lnTo>
                  <a:pt x="363" y="492"/>
                </a:lnTo>
                <a:lnTo>
                  <a:pt x="356" y="476"/>
                </a:lnTo>
                <a:lnTo>
                  <a:pt x="348" y="463"/>
                </a:lnTo>
                <a:lnTo>
                  <a:pt x="338" y="451"/>
                </a:lnTo>
                <a:lnTo>
                  <a:pt x="327" y="443"/>
                </a:lnTo>
                <a:lnTo>
                  <a:pt x="322" y="440"/>
                </a:lnTo>
                <a:lnTo>
                  <a:pt x="316" y="437"/>
                </a:lnTo>
                <a:lnTo>
                  <a:pt x="309" y="435"/>
                </a:lnTo>
                <a:lnTo>
                  <a:pt x="303" y="435"/>
                </a:lnTo>
                <a:lnTo>
                  <a:pt x="65" y="646"/>
                </a:lnTo>
                <a:lnTo>
                  <a:pt x="59" y="646"/>
                </a:lnTo>
                <a:lnTo>
                  <a:pt x="54" y="648"/>
                </a:lnTo>
                <a:lnTo>
                  <a:pt x="48" y="650"/>
                </a:lnTo>
                <a:lnTo>
                  <a:pt x="41" y="653"/>
                </a:lnTo>
                <a:lnTo>
                  <a:pt x="31" y="661"/>
                </a:lnTo>
                <a:lnTo>
                  <a:pt x="22" y="672"/>
                </a:lnTo>
                <a:lnTo>
                  <a:pt x="13" y="685"/>
                </a:lnTo>
                <a:lnTo>
                  <a:pt x="9" y="700"/>
                </a:lnTo>
                <a:lnTo>
                  <a:pt x="5" y="716"/>
                </a:lnTo>
                <a:lnTo>
                  <a:pt x="4" y="733"/>
                </a:lnTo>
                <a:lnTo>
                  <a:pt x="5" y="750"/>
                </a:lnTo>
                <a:lnTo>
                  <a:pt x="9" y="767"/>
                </a:lnTo>
                <a:lnTo>
                  <a:pt x="13" y="781"/>
                </a:lnTo>
                <a:lnTo>
                  <a:pt x="22" y="794"/>
                </a:lnTo>
                <a:lnTo>
                  <a:pt x="31" y="806"/>
                </a:lnTo>
                <a:lnTo>
                  <a:pt x="41" y="814"/>
                </a:lnTo>
                <a:lnTo>
                  <a:pt x="48" y="815"/>
                </a:lnTo>
                <a:lnTo>
                  <a:pt x="54" y="819"/>
                </a:lnTo>
                <a:lnTo>
                  <a:pt x="59" y="819"/>
                </a:lnTo>
                <a:lnTo>
                  <a:pt x="65" y="820"/>
                </a:lnTo>
                <a:lnTo>
                  <a:pt x="72" y="819"/>
                </a:lnTo>
                <a:lnTo>
                  <a:pt x="78" y="819"/>
                </a:lnTo>
                <a:lnTo>
                  <a:pt x="85" y="815"/>
                </a:lnTo>
                <a:lnTo>
                  <a:pt x="90" y="814"/>
                </a:lnTo>
                <a:lnTo>
                  <a:pt x="101" y="806"/>
                </a:lnTo>
                <a:lnTo>
                  <a:pt x="109" y="794"/>
                </a:lnTo>
                <a:lnTo>
                  <a:pt x="117" y="781"/>
                </a:lnTo>
                <a:lnTo>
                  <a:pt x="124" y="767"/>
                </a:lnTo>
                <a:lnTo>
                  <a:pt x="127" y="750"/>
                </a:lnTo>
                <a:lnTo>
                  <a:pt x="129" y="733"/>
                </a:lnTo>
                <a:lnTo>
                  <a:pt x="127" y="716"/>
                </a:lnTo>
                <a:lnTo>
                  <a:pt x="124" y="700"/>
                </a:lnTo>
                <a:lnTo>
                  <a:pt x="117" y="685"/>
                </a:lnTo>
                <a:lnTo>
                  <a:pt x="109" y="672"/>
                </a:lnTo>
                <a:lnTo>
                  <a:pt x="101" y="661"/>
                </a:lnTo>
                <a:lnTo>
                  <a:pt x="90" y="653"/>
                </a:lnTo>
                <a:lnTo>
                  <a:pt x="85" y="650"/>
                </a:lnTo>
                <a:lnTo>
                  <a:pt x="78" y="648"/>
                </a:lnTo>
                <a:lnTo>
                  <a:pt x="72" y="646"/>
                </a:lnTo>
                <a:lnTo>
                  <a:pt x="65" y="646"/>
                </a:lnTo>
                <a:lnTo>
                  <a:pt x="52" y="247"/>
                </a:lnTo>
                <a:lnTo>
                  <a:pt x="41" y="248"/>
                </a:lnTo>
                <a:lnTo>
                  <a:pt x="33" y="252"/>
                </a:lnTo>
                <a:lnTo>
                  <a:pt x="23" y="258"/>
                </a:lnTo>
                <a:lnTo>
                  <a:pt x="15" y="268"/>
                </a:lnTo>
                <a:lnTo>
                  <a:pt x="10" y="278"/>
                </a:lnTo>
                <a:lnTo>
                  <a:pt x="5" y="291"/>
                </a:lnTo>
                <a:lnTo>
                  <a:pt x="2" y="304"/>
                </a:lnTo>
                <a:lnTo>
                  <a:pt x="0" y="318"/>
                </a:lnTo>
                <a:lnTo>
                  <a:pt x="2" y="333"/>
                </a:lnTo>
                <a:lnTo>
                  <a:pt x="5" y="346"/>
                </a:lnTo>
                <a:lnTo>
                  <a:pt x="10" y="357"/>
                </a:lnTo>
                <a:lnTo>
                  <a:pt x="15" y="369"/>
                </a:lnTo>
                <a:lnTo>
                  <a:pt x="23" y="377"/>
                </a:lnTo>
                <a:lnTo>
                  <a:pt x="33" y="383"/>
                </a:lnTo>
                <a:lnTo>
                  <a:pt x="41" y="388"/>
                </a:lnTo>
                <a:lnTo>
                  <a:pt x="52" y="390"/>
                </a:lnTo>
                <a:lnTo>
                  <a:pt x="62" y="388"/>
                </a:lnTo>
                <a:lnTo>
                  <a:pt x="72" y="383"/>
                </a:lnTo>
                <a:lnTo>
                  <a:pt x="80" y="377"/>
                </a:lnTo>
                <a:lnTo>
                  <a:pt x="88" y="369"/>
                </a:lnTo>
                <a:lnTo>
                  <a:pt x="95" y="357"/>
                </a:lnTo>
                <a:lnTo>
                  <a:pt x="100" y="346"/>
                </a:lnTo>
                <a:lnTo>
                  <a:pt x="103" y="333"/>
                </a:lnTo>
                <a:lnTo>
                  <a:pt x="103" y="318"/>
                </a:lnTo>
                <a:lnTo>
                  <a:pt x="103" y="304"/>
                </a:lnTo>
                <a:lnTo>
                  <a:pt x="100" y="291"/>
                </a:lnTo>
                <a:lnTo>
                  <a:pt x="95" y="278"/>
                </a:lnTo>
                <a:lnTo>
                  <a:pt x="88" y="268"/>
                </a:lnTo>
                <a:lnTo>
                  <a:pt x="80" y="258"/>
                </a:lnTo>
                <a:lnTo>
                  <a:pt x="72" y="252"/>
                </a:lnTo>
                <a:lnTo>
                  <a:pt x="62" y="248"/>
                </a:lnTo>
                <a:lnTo>
                  <a:pt x="52" y="247"/>
                </a:lnTo>
                <a:lnTo>
                  <a:pt x="270" y="0"/>
                </a:lnTo>
                <a:lnTo>
                  <a:pt x="262" y="1"/>
                </a:lnTo>
                <a:lnTo>
                  <a:pt x="254" y="3"/>
                </a:lnTo>
                <a:lnTo>
                  <a:pt x="247" y="5"/>
                </a:lnTo>
                <a:lnTo>
                  <a:pt x="241" y="8"/>
                </a:lnTo>
                <a:lnTo>
                  <a:pt x="234" y="13"/>
                </a:lnTo>
                <a:lnTo>
                  <a:pt x="228" y="18"/>
                </a:lnTo>
                <a:lnTo>
                  <a:pt x="223" y="24"/>
                </a:lnTo>
                <a:lnTo>
                  <a:pt x="217" y="31"/>
                </a:lnTo>
                <a:lnTo>
                  <a:pt x="208" y="47"/>
                </a:lnTo>
                <a:lnTo>
                  <a:pt x="200" y="63"/>
                </a:lnTo>
                <a:lnTo>
                  <a:pt x="197" y="83"/>
                </a:lnTo>
                <a:lnTo>
                  <a:pt x="195" y="104"/>
                </a:lnTo>
                <a:lnTo>
                  <a:pt x="197" y="125"/>
                </a:lnTo>
                <a:lnTo>
                  <a:pt x="200" y="144"/>
                </a:lnTo>
                <a:lnTo>
                  <a:pt x="208" y="161"/>
                </a:lnTo>
                <a:lnTo>
                  <a:pt x="217" y="177"/>
                </a:lnTo>
                <a:lnTo>
                  <a:pt x="223" y="183"/>
                </a:lnTo>
                <a:lnTo>
                  <a:pt x="228" y="190"/>
                </a:lnTo>
                <a:lnTo>
                  <a:pt x="234" y="195"/>
                </a:lnTo>
                <a:lnTo>
                  <a:pt x="241" y="198"/>
                </a:lnTo>
                <a:lnTo>
                  <a:pt x="247" y="203"/>
                </a:lnTo>
                <a:lnTo>
                  <a:pt x="254" y="204"/>
                </a:lnTo>
                <a:lnTo>
                  <a:pt x="262" y="206"/>
                </a:lnTo>
                <a:lnTo>
                  <a:pt x="270" y="206"/>
                </a:lnTo>
                <a:lnTo>
                  <a:pt x="277" y="206"/>
                </a:lnTo>
                <a:lnTo>
                  <a:pt x="285" y="204"/>
                </a:lnTo>
                <a:lnTo>
                  <a:pt x="291" y="203"/>
                </a:lnTo>
                <a:lnTo>
                  <a:pt x="298" y="198"/>
                </a:lnTo>
                <a:lnTo>
                  <a:pt x="304" y="195"/>
                </a:lnTo>
                <a:lnTo>
                  <a:pt x="311" y="190"/>
                </a:lnTo>
                <a:lnTo>
                  <a:pt x="316" y="183"/>
                </a:lnTo>
                <a:lnTo>
                  <a:pt x="322" y="177"/>
                </a:lnTo>
                <a:lnTo>
                  <a:pt x="330" y="161"/>
                </a:lnTo>
                <a:lnTo>
                  <a:pt x="338" y="144"/>
                </a:lnTo>
                <a:lnTo>
                  <a:pt x="342" y="125"/>
                </a:lnTo>
                <a:lnTo>
                  <a:pt x="343" y="104"/>
                </a:lnTo>
                <a:lnTo>
                  <a:pt x="342" y="83"/>
                </a:lnTo>
                <a:lnTo>
                  <a:pt x="338" y="63"/>
                </a:lnTo>
                <a:lnTo>
                  <a:pt x="330" y="47"/>
                </a:lnTo>
                <a:lnTo>
                  <a:pt x="322" y="31"/>
                </a:lnTo>
                <a:lnTo>
                  <a:pt x="316" y="24"/>
                </a:lnTo>
                <a:lnTo>
                  <a:pt x="311" y="18"/>
                </a:lnTo>
                <a:lnTo>
                  <a:pt x="304" y="13"/>
                </a:lnTo>
                <a:lnTo>
                  <a:pt x="298" y="8"/>
                </a:lnTo>
                <a:lnTo>
                  <a:pt x="291" y="5"/>
                </a:lnTo>
                <a:lnTo>
                  <a:pt x="285" y="3"/>
                </a:lnTo>
                <a:lnTo>
                  <a:pt x="277" y="1"/>
                </a:lnTo>
                <a:lnTo>
                  <a:pt x="270" y="0"/>
                </a:lnTo>
                <a:lnTo>
                  <a:pt x="303" y="435"/>
                </a:lnTo>
              </a:path>
            </a:pathLst>
          </a:custGeom>
          <a:solidFill>
            <a:srgbClr val="CC9926"/>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61" name="Freeform 173"/>
          <p:cNvSpPr>
            <a:spLocks/>
          </p:cNvSpPr>
          <p:nvPr/>
        </p:nvSpPr>
        <p:spPr bwMode="auto">
          <a:xfrm>
            <a:off x="7013575" y="3460751"/>
            <a:ext cx="215900" cy="295275"/>
          </a:xfrm>
          <a:custGeom>
            <a:avLst/>
            <a:gdLst>
              <a:gd name="T0" fmla="*/ 69 w 136"/>
              <a:gd name="T1" fmla="*/ 0 h 186"/>
              <a:gd name="T2" fmla="*/ 61 w 136"/>
              <a:gd name="T3" fmla="*/ 0 h 186"/>
              <a:gd name="T4" fmla="*/ 54 w 136"/>
              <a:gd name="T5" fmla="*/ 2 h 186"/>
              <a:gd name="T6" fmla="*/ 48 w 136"/>
              <a:gd name="T7" fmla="*/ 5 h 186"/>
              <a:gd name="T8" fmla="*/ 43 w 136"/>
              <a:gd name="T9" fmla="*/ 8 h 186"/>
              <a:gd name="T10" fmla="*/ 31 w 136"/>
              <a:gd name="T11" fmla="*/ 16 h 186"/>
              <a:gd name="T12" fmla="*/ 22 w 136"/>
              <a:gd name="T13" fmla="*/ 28 h 186"/>
              <a:gd name="T14" fmla="*/ 12 w 136"/>
              <a:gd name="T15" fmla="*/ 41 h 186"/>
              <a:gd name="T16" fmla="*/ 7 w 136"/>
              <a:gd name="T17" fmla="*/ 57 h 186"/>
              <a:gd name="T18" fmla="*/ 2 w 136"/>
              <a:gd name="T19" fmla="*/ 75 h 186"/>
              <a:gd name="T20" fmla="*/ 0 w 136"/>
              <a:gd name="T21" fmla="*/ 93 h 186"/>
              <a:gd name="T22" fmla="*/ 2 w 136"/>
              <a:gd name="T23" fmla="*/ 112 h 186"/>
              <a:gd name="T24" fmla="*/ 7 w 136"/>
              <a:gd name="T25" fmla="*/ 130 h 186"/>
              <a:gd name="T26" fmla="*/ 12 w 136"/>
              <a:gd name="T27" fmla="*/ 145 h 186"/>
              <a:gd name="T28" fmla="*/ 22 w 136"/>
              <a:gd name="T29" fmla="*/ 159 h 186"/>
              <a:gd name="T30" fmla="*/ 31 w 136"/>
              <a:gd name="T31" fmla="*/ 171 h 186"/>
              <a:gd name="T32" fmla="*/ 43 w 136"/>
              <a:gd name="T33" fmla="*/ 179 h 186"/>
              <a:gd name="T34" fmla="*/ 48 w 136"/>
              <a:gd name="T35" fmla="*/ 182 h 186"/>
              <a:gd name="T36" fmla="*/ 54 w 136"/>
              <a:gd name="T37" fmla="*/ 184 h 186"/>
              <a:gd name="T38" fmla="*/ 61 w 136"/>
              <a:gd name="T39" fmla="*/ 185 h 186"/>
              <a:gd name="T40" fmla="*/ 69 w 136"/>
              <a:gd name="T41" fmla="*/ 185 h 186"/>
              <a:gd name="T42" fmla="*/ 75 w 136"/>
              <a:gd name="T43" fmla="*/ 185 h 186"/>
              <a:gd name="T44" fmla="*/ 82 w 136"/>
              <a:gd name="T45" fmla="*/ 184 h 186"/>
              <a:gd name="T46" fmla="*/ 88 w 136"/>
              <a:gd name="T47" fmla="*/ 182 h 186"/>
              <a:gd name="T48" fmla="*/ 93 w 136"/>
              <a:gd name="T49" fmla="*/ 179 h 186"/>
              <a:gd name="T50" fmla="*/ 104 w 136"/>
              <a:gd name="T51" fmla="*/ 171 h 186"/>
              <a:gd name="T52" fmla="*/ 114 w 136"/>
              <a:gd name="T53" fmla="*/ 159 h 186"/>
              <a:gd name="T54" fmla="*/ 122 w 136"/>
              <a:gd name="T55" fmla="*/ 145 h 186"/>
              <a:gd name="T56" fmla="*/ 129 w 136"/>
              <a:gd name="T57" fmla="*/ 130 h 186"/>
              <a:gd name="T58" fmla="*/ 134 w 136"/>
              <a:gd name="T59" fmla="*/ 112 h 186"/>
              <a:gd name="T60" fmla="*/ 135 w 136"/>
              <a:gd name="T61" fmla="*/ 93 h 186"/>
              <a:gd name="T62" fmla="*/ 134 w 136"/>
              <a:gd name="T63" fmla="*/ 75 h 186"/>
              <a:gd name="T64" fmla="*/ 129 w 136"/>
              <a:gd name="T65" fmla="*/ 57 h 186"/>
              <a:gd name="T66" fmla="*/ 122 w 136"/>
              <a:gd name="T67" fmla="*/ 41 h 186"/>
              <a:gd name="T68" fmla="*/ 114 w 136"/>
              <a:gd name="T69" fmla="*/ 28 h 186"/>
              <a:gd name="T70" fmla="*/ 104 w 136"/>
              <a:gd name="T71" fmla="*/ 16 h 186"/>
              <a:gd name="T72" fmla="*/ 93 w 136"/>
              <a:gd name="T73" fmla="*/ 8 h 186"/>
              <a:gd name="T74" fmla="*/ 88 w 136"/>
              <a:gd name="T75" fmla="*/ 5 h 186"/>
              <a:gd name="T76" fmla="*/ 82 w 136"/>
              <a:gd name="T77" fmla="*/ 2 h 186"/>
              <a:gd name="T78" fmla="*/ 75 w 136"/>
              <a:gd name="T79" fmla="*/ 0 h 186"/>
              <a:gd name="T80" fmla="*/ 69 w 136"/>
              <a:gd name="T81" fmla="*/ 0 h 18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136"/>
              <a:gd name="T124" fmla="*/ 0 h 186"/>
              <a:gd name="T125" fmla="*/ 136 w 136"/>
              <a:gd name="T126" fmla="*/ 186 h 186"/>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136" h="186">
                <a:moveTo>
                  <a:pt x="69" y="0"/>
                </a:moveTo>
                <a:lnTo>
                  <a:pt x="61" y="0"/>
                </a:lnTo>
                <a:lnTo>
                  <a:pt x="54" y="2"/>
                </a:lnTo>
                <a:lnTo>
                  <a:pt x="48" y="5"/>
                </a:lnTo>
                <a:lnTo>
                  <a:pt x="43" y="8"/>
                </a:lnTo>
                <a:lnTo>
                  <a:pt x="31" y="16"/>
                </a:lnTo>
                <a:lnTo>
                  <a:pt x="22" y="28"/>
                </a:lnTo>
                <a:lnTo>
                  <a:pt x="12" y="41"/>
                </a:lnTo>
                <a:lnTo>
                  <a:pt x="7" y="57"/>
                </a:lnTo>
                <a:lnTo>
                  <a:pt x="2" y="75"/>
                </a:lnTo>
                <a:lnTo>
                  <a:pt x="0" y="93"/>
                </a:lnTo>
                <a:lnTo>
                  <a:pt x="2" y="112"/>
                </a:lnTo>
                <a:lnTo>
                  <a:pt x="7" y="130"/>
                </a:lnTo>
                <a:lnTo>
                  <a:pt x="12" y="145"/>
                </a:lnTo>
                <a:lnTo>
                  <a:pt x="22" y="159"/>
                </a:lnTo>
                <a:lnTo>
                  <a:pt x="31" y="171"/>
                </a:lnTo>
                <a:lnTo>
                  <a:pt x="43" y="179"/>
                </a:lnTo>
                <a:lnTo>
                  <a:pt x="48" y="182"/>
                </a:lnTo>
                <a:lnTo>
                  <a:pt x="54" y="184"/>
                </a:lnTo>
                <a:lnTo>
                  <a:pt x="61" y="185"/>
                </a:lnTo>
                <a:lnTo>
                  <a:pt x="69" y="185"/>
                </a:lnTo>
                <a:lnTo>
                  <a:pt x="75" y="185"/>
                </a:lnTo>
                <a:lnTo>
                  <a:pt x="82" y="184"/>
                </a:lnTo>
                <a:lnTo>
                  <a:pt x="88" y="182"/>
                </a:lnTo>
                <a:lnTo>
                  <a:pt x="93" y="179"/>
                </a:lnTo>
                <a:lnTo>
                  <a:pt x="104" y="171"/>
                </a:lnTo>
                <a:lnTo>
                  <a:pt x="114" y="159"/>
                </a:lnTo>
                <a:lnTo>
                  <a:pt x="122" y="145"/>
                </a:lnTo>
                <a:lnTo>
                  <a:pt x="129" y="130"/>
                </a:lnTo>
                <a:lnTo>
                  <a:pt x="134" y="112"/>
                </a:lnTo>
                <a:lnTo>
                  <a:pt x="135" y="93"/>
                </a:lnTo>
                <a:lnTo>
                  <a:pt x="134" y="75"/>
                </a:lnTo>
                <a:lnTo>
                  <a:pt x="129" y="57"/>
                </a:lnTo>
                <a:lnTo>
                  <a:pt x="122" y="41"/>
                </a:lnTo>
                <a:lnTo>
                  <a:pt x="114" y="28"/>
                </a:lnTo>
                <a:lnTo>
                  <a:pt x="104" y="16"/>
                </a:lnTo>
                <a:lnTo>
                  <a:pt x="93" y="8"/>
                </a:lnTo>
                <a:lnTo>
                  <a:pt x="88" y="5"/>
                </a:lnTo>
                <a:lnTo>
                  <a:pt x="82" y="2"/>
                </a:lnTo>
                <a:lnTo>
                  <a:pt x="75" y="0"/>
                </a:lnTo>
                <a:lnTo>
                  <a:pt x="69" y="0"/>
                </a:lnTo>
              </a:path>
            </a:pathLst>
          </a:custGeom>
          <a:noFill/>
          <a:ln w="12700" cap="rnd" cmpd="sng">
            <a:solidFill>
              <a:srgbClr val="00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62" name="Freeform 174"/>
          <p:cNvSpPr>
            <a:spLocks/>
          </p:cNvSpPr>
          <p:nvPr/>
        </p:nvSpPr>
        <p:spPr bwMode="auto">
          <a:xfrm>
            <a:off x="6648451" y="3795713"/>
            <a:ext cx="200025" cy="277812"/>
          </a:xfrm>
          <a:custGeom>
            <a:avLst/>
            <a:gdLst>
              <a:gd name="T0" fmla="*/ 61 w 126"/>
              <a:gd name="T1" fmla="*/ 0 h 175"/>
              <a:gd name="T2" fmla="*/ 55 w 126"/>
              <a:gd name="T3" fmla="*/ 0 h 175"/>
              <a:gd name="T4" fmla="*/ 50 w 126"/>
              <a:gd name="T5" fmla="*/ 2 h 175"/>
              <a:gd name="T6" fmla="*/ 44 w 126"/>
              <a:gd name="T7" fmla="*/ 4 h 175"/>
              <a:gd name="T8" fmla="*/ 37 w 126"/>
              <a:gd name="T9" fmla="*/ 7 h 175"/>
              <a:gd name="T10" fmla="*/ 27 w 126"/>
              <a:gd name="T11" fmla="*/ 15 h 175"/>
              <a:gd name="T12" fmla="*/ 18 w 126"/>
              <a:gd name="T13" fmla="*/ 26 h 175"/>
              <a:gd name="T14" fmla="*/ 9 w 126"/>
              <a:gd name="T15" fmla="*/ 39 h 175"/>
              <a:gd name="T16" fmla="*/ 5 w 126"/>
              <a:gd name="T17" fmla="*/ 54 h 175"/>
              <a:gd name="T18" fmla="*/ 1 w 126"/>
              <a:gd name="T19" fmla="*/ 70 h 175"/>
              <a:gd name="T20" fmla="*/ 0 w 126"/>
              <a:gd name="T21" fmla="*/ 87 h 175"/>
              <a:gd name="T22" fmla="*/ 1 w 126"/>
              <a:gd name="T23" fmla="*/ 104 h 175"/>
              <a:gd name="T24" fmla="*/ 5 w 126"/>
              <a:gd name="T25" fmla="*/ 121 h 175"/>
              <a:gd name="T26" fmla="*/ 9 w 126"/>
              <a:gd name="T27" fmla="*/ 135 h 175"/>
              <a:gd name="T28" fmla="*/ 18 w 126"/>
              <a:gd name="T29" fmla="*/ 148 h 175"/>
              <a:gd name="T30" fmla="*/ 27 w 126"/>
              <a:gd name="T31" fmla="*/ 160 h 175"/>
              <a:gd name="T32" fmla="*/ 37 w 126"/>
              <a:gd name="T33" fmla="*/ 168 h 175"/>
              <a:gd name="T34" fmla="*/ 44 w 126"/>
              <a:gd name="T35" fmla="*/ 169 h 175"/>
              <a:gd name="T36" fmla="*/ 50 w 126"/>
              <a:gd name="T37" fmla="*/ 173 h 175"/>
              <a:gd name="T38" fmla="*/ 55 w 126"/>
              <a:gd name="T39" fmla="*/ 173 h 175"/>
              <a:gd name="T40" fmla="*/ 61 w 126"/>
              <a:gd name="T41" fmla="*/ 174 h 175"/>
              <a:gd name="T42" fmla="*/ 68 w 126"/>
              <a:gd name="T43" fmla="*/ 173 h 175"/>
              <a:gd name="T44" fmla="*/ 74 w 126"/>
              <a:gd name="T45" fmla="*/ 173 h 175"/>
              <a:gd name="T46" fmla="*/ 81 w 126"/>
              <a:gd name="T47" fmla="*/ 169 h 175"/>
              <a:gd name="T48" fmla="*/ 86 w 126"/>
              <a:gd name="T49" fmla="*/ 168 h 175"/>
              <a:gd name="T50" fmla="*/ 97 w 126"/>
              <a:gd name="T51" fmla="*/ 160 h 175"/>
              <a:gd name="T52" fmla="*/ 105 w 126"/>
              <a:gd name="T53" fmla="*/ 148 h 175"/>
              <a:gd name="T54" fmla="*/ 113 w 126"/>
              <a:gd name="T55" fmla="*/ 135 h 175"/>
              <a:gd name="T56" fmla="*/ 120 w 126"/>
              <a:gd name="T57" fmla="*/ 121 h 175"/>
              <a:gd name="T58" fmla="*/ 123 w 126"/>
              <a:gd name="T59" fmla="*/ 104 h 175"/>
              <a:gd name="T60" fmla="*/ 125 w 126"/>
              <a:gd name="T61" fmla="*/ 87 h 175"/>
              <a:gd name="T62" fmla="*/ 123 w 126"/>
              <a:gd name="T63" fmla="*/ 70 h 175"/>
              <a:gd name="T64" fmla="*/ 120 w 126"/>
              <a:gd name="T65" fmla="*/ 54 h 175"/>
              <a:gd name="T66" fmla="*/ 113 w 126"/>
              <a:gd name="T67" fmla="*/ 39 h 175"/>
              <a:gd name="T68" fmla="*/ 105 w 126"/>
              <a:gd name="T69" fmla="*/ 26 h 175"/>
              <a:gd name="T70" fmla="*/ 97 w 126"/>
              <a:gd name="T71" fmla="*/ 15 h 175"/>
              <a:gd name="T72" fmla="*/ 86 w 126"/>
              <a:gd name="T73" fmla="*/ 7 h 175"/>
              <a:gd name="T74" fmla="*/ 81 w 126"/>
              <a:gd name="T75" fmla="*/ 4 h 175"/>
              <a:gd name="T76" fmla="*/ 74 w 126"/>
              <a:gd name="T77" fmla="*/ 2 h 175"/>
              <a:gd name="T78" fmla="*/ 68 w 126"/>
              <a:gd name="T79" fmla="*/ 0 h 175"/>
              <a:gd name="T80" fmla="*/ 61 w 126"/>
              <a:gd name="T81" fmla="*/ 0 h 175"/>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126"/>
              <a:gd name="T124" fmla="*/ 0 h 175"/>
              <a:gd name="T125" fmla="*/ 126 w 126"/>
              <a:gd name="T126" fmla="*/ 175 h 175"/>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126" h="175">
                <a:moveTo>
                  <a:pt x="61" y="0"/>
                </a:moveTo>
                <a:lnTo>
                  <a:pt x="55" y="0"/>
                </a:lnTo>
                <a:lnTo>
                  <a:pt x="50" y="2"/>
                </a:lnTo>
                <a:lnTo>
                  <a:pt x="44" y="4"/>
                </a:lnTo>
                <a:lnTo>
                  <a:pt x="37" y="7"/>
                </a:lnTo>
                <a:lnTo>
                  <a:pt x="27" y="15"/>
                </a:lnTo>
                <a:lnTo>
                  <a:pt x="18" y="26"/>
                </a:lnTo>
                <a:lnTo>
                  <a:pt x="9" y="39"/>
                </a:lnTo>
                <a:lnTo>
                  <a:pt x="5" y="54"/>
                </a:lnTo>
                <a:lnTo>
                  <a:pt x="1" y="70"/>
                </a:lnTo>
                <a:lnTo>
                  <a:pt x="0" y="87"/>
                </a:lnTo>
                <a:lnTo>
                  <a:pt x="1" y="104"/>
                </a:lnTo>
                <a:lnTo>
                  <a:pt x="5" y="121"/>
                </a:lnTo>
                <a:lnTo>
                  <a:pt x="9" y="135"/>
                </a:lnTo>
                <a:lnTo>
                  <a:pt x="18" y="148"/>
                </a:lnTo>
                <a:lnTo>
                  <a:pt x="27" y="160"/>
                </a:lnTo>
                <a:lnTo>
                  <a:pt x="37" y="168"/>
                </a:lnTo>
                <a:lnTo>
                  <a:pt x="44" y="169"/>
                </a:lnTo>
                <a:lnTo>
                  <a:pt x="50" y="173"/>
                </a:lnTo>
                <a:lnTo>
                  <a:pt x="55" y="173"/>
                </a:lnTo>
                <a:lnTo>
                  <a:pt x="61" y="174"/>
                </a:lnTo>
                <a:lnTo>
                  <a:pt x="68" y="173"/>
                </a:lnTo>
                <a:lnTo>
                  <a:pt x="74" y="173"/>
                </a:lnTo>
                <a:lnTo>
                  <a:pt x="81" y="169"/>
                </a:lnTo>
                <a:lnTo>
                  <a:pt x="86" y="168"/>
                </a:lnTo>
                <a:lnTo>
                  <a:pt x="97" y="160"/>
                </a:lnTo>
                <a:lnTo>
                  <a:pt x="105" y="148"/>
                </a:lnTo>
                <a:lnTo>
                  <a:pt x="113" y="135"/>
                </a:lnTo>
                <a:lnTo>
                  <a:pt x="120" y="121"/>
                </a:lnTo>
                <a:lnTo>
                  <a:pt x="123" y="104"/>
                </a:lnTo>
                <a:lnTo>
                  <a:pt x="125" y="87"/>
                </a:lnTo>
                <a:lnTo>
                  <a:pt x="123" y="70"/>
                </a:lnTo>
                <a:lnTo>
                  <a:pt x="120" y="54"/>
                </a:lnTo>
                <a:lnTo>
                  <a:pt x="113" y="39"/>
                </a:lnTo>
                <a:lnTo>
                  <a:pt x="105" y="26"/>
                </a:lnTo>
                <a:lnTo>
                  <a:pt x="97" y="15"/>
                </a:lnTo>
                <a:lnTo>
                  <a:pt x="86" y="7"/>
                </a:lnTo>
                <a:lnTo>
                  <a:pt x="81" y="4"/>
                </a:lnTo>
                <a:lnTo>
                  <a:pt x="74" y="2"/>
                </a:lnTo>
                <a:lnTo>
                  <a:pt x="68" y="0"/>
                </a:lnTo>
                <a:lnTo>
                  <a:pt x="61" y="0"/>
                </a:lnTo>
              </a:path>
            </a:pathLst>
          </a:custGeom>
          <a:noFill/>
          <a:ln w="12700" cap="rnd" cmpd="sng">
            <a:solidFill>
              <a:srgbClr val="00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63" name="Freeform 175"/>
          <p:cNvSpPr>
            <a:spLocks/>
          </p:cNvSpPr>
          <p:nvPr/>
        </p:nvSpPr>
        <p:spPr bwMode="auto">
          <a:xfrm>
            <a:off x="6642100" y="3162300"/>
            <a:ext cx="165100" cy="228600"/>
          </a:xfrm>
          <a:custGeom>
            <a:avLst/>
            <a:gdLst>
              <a:gd name="T0" fmla="*/ 52 w 104"/>
              <a:gd name="T1" fmla="*/ 0 h 144"/>
              <a:gd name="T2" fmla="*/ 41 w 104"/>
              <a:gd name="T3" fmla="*/ 1 h 144"/>
              <a:gd name="T4" fmla="*/ 33 w 104"/>
              <a:gd name="T5" fmla="*/ 5 h 144"/>
              <a:gd name="T6" fmla="*/ 23 w 104"/>
              <a:gd name="T7" fmla="*/ 11 h 144"/>
              <a:gd name="T8" fmla="*/ 15 w 104"/>
              <a:gd name="T9" fmla="*/ 21 h 144"/>
              <a:gd name="T10" fmla="*/ 10 w 104"/>
              <a:gd name="T11" fmla="*/ 31 h 144"/>
              <a:gd name="T12" fmla="*/ 5 w 104"/>
              <a:gd name="T13" fmla="*/ 44 h 144"/>
              <a:gd name="T14" fmla="*/ 2 w 104"/>
              <a:gd name="T15" fmla="*/ 57 h 144"/>
              <a:gd name="T16" fmla="*/ 0 w 104"/>
              <a:gd name="T17" fmla="*/ 71 h 144"/>
              <a:gd name="T18" fmla="*/ 2 w 104"/>
              <a:gd name="T19" fmla="*/ 86 h 144"/>
              <a:gd name="T20" fmla="*/ 5 w 104"/>
              <a:gd name="T21" fmla="*/ 99 h 144"/>
              <a:gd name="T22" fmla="*/ 10 w 104"/>
              <a:gd name="T23" fmla="*/ 110 h 144"/>
              <a:gd name="T24" fmla="*/ 15 w 104"/>
              <a:gd name="T25" fmla="*/ 122 h 144"/>
              <a:gd name="T26" fmla="*/ 23 w 104"/>
              <a:gd name="T27" fmla="*/ 130 h 144"/>
              <a:gd name="T28" fmla="*/ 33 w 104"/>
              <a:gd name="T29" fmla="*/ 136 h 144"/>
              <a:gd name="T30" fmla="*/ 41 w 104"/>
              <a:gd name="T31" fmla="*/ 141 h 144"/>
              <a:gd name="T32" fmla="*/ 52 w 104"/>
              <a:gd name="T33" fmla="*/ 143 h 144"/>
              <a:gd name="T34" fmla="*/ 62 w 104"/>
              <a:gd name="T35" fmla="*/ 141 h 144"/>
              <a:gd name="T36" fmla="*/ 72 w 104"/>
              <a:gd name="T37" fmla="*/ 136 h 144"/>
              <a:gd name="T38" fmla="*/ 80 w 104"/>
              <a:gd name="T39" fmla="*/ 130 h 144"/>
              <a:gd name="T40" fmla="*/ 88 w 104"/>
              <a:gd name="T41" fmla="*/ 122 h 144"/>
              <a:gd name="T42" fmla="*/ 95 w 104"/>
              <a:gd name="T43" fmla="*/ 110 h 144"/>
              <a:gd name="T44" fmla="*/ 100 w 104"/>
              <a:gd name="T45" fmla="*/ 99 h 144"/>
              <a:gd name="T46" fmla="*/ 103 w 104"/>
              <a:gd name="T47" fmla="*/ 86 h 144"/>
              <a:gd name="T48" fmla="*/ 103 w 104"/>
              <a:gd name="T49" fmla="*/ 71 h 144"/>
              <a:gd name="T50" fmla="*/ 103 w 104"/>
              <a:gd name="T51" fmla="*/ 57 h 144"/>
              <a:gd name="T52" fmla="*/ 100 w 104"/>
              <a:gd name="T53" fmla="*/ 44 h 144"/>
              <a:gd name="T54" fmla="*/ 95 w 104"/>
              <a:gd name="T55" fmla="*/ 31 h 144"/>
              <a:gd name="T56" fmla="*/ 88 w 104"/>
              <a:gd name="T57" fmla="*/ 21 h 144"/>
              <a:gd name="T58" fmla="*/ 80 w 104"/>
              <a:gd name="T59" fmla="*/ 11 h 144"/>
              <a:gd name="T60" fmla="*/ 72 w 104"/>
              <a:gd name="T61" fmla="*/ 5 h 144"/>
              <a:gd name="T62" fmla="*/ 62 w 104"/>
              <a:gd name="T63" fmla="*/ 1 h 144"/>
              <a:gd name="T64" fmla="*/ 52 w 104"/>
              <a:gd name="T65" fmla="*/ 0 h 144"/>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04"/>
              <a:gd name="T100" fmla="*/ 0 h 144"/>
              <a:gd name="T101" fmla="*/ 104 w 104"/>
              <a:gd name="T102" fmla="*/ 144 h 144"/>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04" h="144">
                <a:moveTo>
                  <a:pt x="52" y="0"/>
                </a:moveTo>
                <a:lnTo>
                  <a:pt x="41" y="1"/>
                </a:lnTo>
                <a:lnTo>
                  <a:pt x="33" y="5"/>
                </a:lnTo>
                <a:lnTo>
                  <a:pt x="23" y="11"/>
                </a:lnTo>
                <a:lnTo>
                  <a:pt x="15" y="21"/>
                </a:lnTo>
                <a:lnTo>
                  <a:pt x="10" y="31"/>
                </a:lnTo>
                <a:lnTo>
                  <a:pt x="5" y="44"/>
                </a:lnTo>
                <a:lnTo>
                  <a:pt x="2" y="57"/>
                </a:lnTo>
                <a:lnTo>
                  <a:pt x="0" y="71"/>
                </a:lnTo>
                <a:lnTo>
                  <a:pt x="2" y="86"/>
                </a:lnTo>
                <a:lnTo>
                  <a:pt x="5" y="99"/>
                </a:lnTo>
                <a:lnTo>
                  <a:pt x="10" y="110"/>
                </a:lnTo>
                <a:lnTo>
                  <a:pt x="15" y="122"/>
                </a:lnTo>
                <a:lnTo>
                  <a:pt x="23" y="130"/>
                </a:lnTo>
                <a:lnTo>
                  <a:pt x="33" y="136"/>
                </a:lnTo>
                <a:lnTo>
                  <a:pt x="41" y="141"/>
                </a:lnTo>
                <a:lnTo>
                  <a:pt x="52" y="143"/>
                </a:lnTo>
                <a:lnTo>
                  <a:pt x="62" y="141"/>
                </a:lnTo>
                <a:lnTo>
                  <a:pt x="72" y="136"/>
                </a:lnTo>
                <a:lnTo>
                  <a:pt x="80" y="130"/>
                </a:lnTo>
                <a:lnTo>
                  <a:pt x="88" y="122"/>
                </a:lnTo>
                <a:lnTo>
                  <a:pt x="95" y="110"/>
                </a:lnTo>
                <a:lnTo>
                  <a:pt x="100" y="99"/>
                </a:lnTo>
                <a:lnTo>
                  <a:pt x="103" y="86"/>
                </a:lnTo>
                <a:lnTo>
                  <a:pt x="103" y="71"/>
                </a:lnTo>
                <a:lnTo>
                  <a:pt x="103" y="57"/>
                </a:lnTo>
                <a:lnTo>
                  <a:pt x="100" y="44"/>
                </a:lnTo>
                <a:lnTo>
                  <a:pt x="95" y="31"/>
                </a:lnTo>
                <a:lnTo>
                  <a:pt x="88" y="21"/>
                </a:lnTo>
                <a:lnTo>
                  <a:pt x="80" y="11"/>
                </a:lnTo>
                <a:lnTo>
                  <a:pt x="72" y="5"/>
                </a:lnTo>
                <a:lnTo>
                  <a:pt x="62" y="1"/>
                </a:lnTo>
                <a:lnTo>
                  <a:pt x="52" y="0"/>
                </a:lnTo>
              </a:path>
            </a:pathLst>
          </a:custGeom>
          <a:noFill/>
          <a:ln w="12700" cap="rnd" cmpd="sng">
            <a:solidFill>
              <a:srgbClr val="00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64" name="Freeform 176"/>
          <p:cNvSpPr>
            <a:spLocks/>
          </p:cNvSpPr>
          <p:nvPr/>
        </p:nvSpPr>
        <p:spPr bwMode="auto">
          <a:xfrm>
            <a:off x="6951664" y="2770188"/>
            <a:ext cx="236537" cy="328612"/>
          </a:xfrm>
          <a:custGeom>
            <a:avLst/>
            <a:gdLst>
              <a:gd name="T0" fmla="*/ 75 w 149"/>
              <a:gd name="T1" fmla="*/ 0 h 207"/>
              <a:gd name="T2" fmla="*/ 67 w 149"/>
              <a:gd name="T3" fmla="*/ 1 h 207"/>
              <a:gd name="T4" fmla="*/ 59 w 149"/>
              <a:gd name="T5" fmla="*/ 3 h 207"/>
              <a:gd name="T6" fmla="*/ 52 w 149"/>
              <a:gd name="T7" fmla="*/ 5 h 207"/>
              <a:gd name="T8" fmla="*/ 46 w 149"/>
              <a:gd name="T9" fmla="*/ 8 h 207"/>
              <a:gd name="T10" fmla="*/ 39 w 149"/>
              <a:gd name="T11" fmla="*/ 13 h 207"/>
              <a:gd name="T12" fmla="*/ 33 w 149"/>
              <a:gd name="T13" fmla="*/ 18 h 207"/>
              <a:gd name="T14" fmla="*/ 28 w 149"/>
              <a:gd name="T15" fmla="*/ 24 h 207"/>
              <a:gd name="T16" fmla="*/ 22 w 149"/>
              <a:gd name="T17" fmla="*/ 31 h 207"/>
              <a:gd name="T18" fmla="*/ 13 w 149"/>
              <a:gd name="T19" fmla="*/ 47 h 207"/>
              <a:gd name="T20" fmla="*/ 5 w 149"/>
              <a:gd name="T21" fmla="*/ 63 h 207"/>
              <a:gd name="T22" fmla="*/ 2 w 149"/>
              <a:gd name="T23" fmla="*/ 83 h 207"/>
              <a:gd name="T24" fmla="*/ 0 w 149"/>
              <a:gd name="T25" fmla="*/ 104 h 207"/>
              <a:gd name="T26" fmla="*/ 2 w 149"/>
              <a:gd name="T27" fmla="*/ 125 h 207"/>
              <a:gd name="T28" fmla="*/ 5 w 149"/>
              <a:gd name="T29" fmla="*/ 144 h 207"/>
              <a:gd name="T30" fmla="*/ 13 w 149"/>
              <a:gd name="T31" fmla="*/ 161 h 207"/>
              <a:gd name="T32" fmla="*/ 22 w 149"/>
              <a:gd name="T33" fmla="*/ 177 h 207"/>
              <a:gd name="T34" fmla="*/ 28 w 149"/>
              <a:gd name="T35" fmla="*/ 183 h 207"/>
              <a:gd name="T36" fmla="*/ 33 w 149"/>
              <a:gd name="T37" fmla="*/ 190 h 207"/>
              <a:gd name="T38" fmla="*/ 39 w 149"/>
              <a:gd name="T39" fmla="*/ 195 h 207"/>
              <a:gd name="T40" fmla="*/ 46 w 149"/>
              <a:gd name="T41" fmla="*/ 198 h 207"/>
              <a:gd name="T42" fmla="*/ 52 w 149"/>
              <a:gd name="T43" fmla="*/ 203 h 207"/>
              <a:gd name="T44" fmla="*/ 59 w 149"/>
              <a:gd name="T45" fmla="*/ 204 h 207"/>
              <a:gd name="T46" fmla="*/ 67 w 149"/>
              <a:gd name="T47" fmla="*/ 206 h 207"/>
              <a:gd name="T48" fmla="*/ 75 w 149"/>
              <a:gd name="T49" fmla="*/ 206 h 207"/>
              <a:gd name="T50" fmla="*/ 82 w 149"/>
              <a:gd name="T51" fmla="*/ 206 h 207"/>
              <a:gd name="T52" fmla="*/ 90 w 149"/>
              <a:gd name="T53" fmla="*/ 204 h 207"/>
              <a:gd name="T54" fmla="*/ 96 w 149"/>
              <a:gd name="T55" fmla="*/ 203 h 207"/>
              <a:gd name="T56" fmla="*/ 103 w 149"/>
              <a:gd name="T57" fmla="*/ 198 h 207"/>
              <a:gd name="T58" fmla="*/ 109 w 149"/>
              <a:gd name="T59" fmla="*/ 195 h 207"/>
              <a:gd name="T60" fmla="*/ 116 w 149"/>
              <a:gd name="T61" fmla="*/ 190 h 207"/>
              <a:gd name="T62" fmla="*/ 121 w 149"/>
              <a:gd name="T63" fmla="*/ 183 h 207"/>
              <a:gd name="T64" fmla="*/ 127 w 149"/>
              <a:gd name="T65" fmla="*/ 177 h 207"/>
              <a:gd name="T66" fmla="*/ 135 w 149"/>
              <a:gd name="T67" fmla="*/ 161 h 207"/>
              <a:gd name="T68" fmla="*/ 143 w 149"/>
              <a:gd name="T69" fmla="*/ 144 h 207"/>
              <a:gd name="T70" fmla="*/ 147 w 149"/>
              <a:gd name="T71" fmla="*/ 125 h 207"/>
              <a:gd name="T72" fmla="*/ 148 w 149"/>
              <a:gd name="T73" fmla="*/ 104 h 207"/>
              <a:gd name="T74" fmla="*/ 147 w 149"/>
              <a:gd name="T75" fmla="*/ 83 h 207"/>
              <a:gd name="T76" fmla="*/ 143 w 149"/>
              <a:gd name="T77" fmla="*/ 63 h 207"/>
              <a:gd name="T78" fmla="*/ 135 w 149"/>
              <a:gd name="T79" fmla="*/ 47 h 207"/>
              <a:gd name="T80" fmla="*/ 127 w 149"/>
              <a:gd name="T81" fmla="*/ 31 h 207"/>
              <a:gd name="T82" fmla="*/ 121 w 149"/>
              <a:gd name="T83" fmla="*/ 24 h 207"/>
              <a:gd name="T84" fmla="*/ 116 w 149"/>
              <a:gd name="T85" fmla="*/ 18 h 207"/>
              <a:gd name="T86" fmla="*/ 109 w 149"/>
              <a:gd name="T87" fmla="*/ 13 h 207"/>
              <a:gd name="T88" fmla="*/ 103 w 149"/>
              <a:gd name="T89" fmla="*/ 8 h 207"/>
              <a:gd name="T90" fmla="*/ 96 w 149"/>
              <a:gd name="T91" fmla="*/ 5 h 207"/>
              <a:gd name="T92" fmla="*/ 90 w 149"/>
              <a:gd name="T93" fmla="*/ 3 h 207"/>
              <a:gd name="T94" fmla="*/ 82 w 149"/>
              <a:gd name="T95" fmla="*/ 1 h 207"/>
              <a:gd name="T96" fmla="*/ 75 w 149"/>
              <a:gd name="T97" fmla="*/ 0 h 207"/>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149"/>
              <a:gd name="T148" fmla="*/ 0 h 207"/>
              <a:gd name="T149" fmla="*/ 149 w 149"/>
              <a:gd name="T150" fmla="*/ 207 h 207"/>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149" h="207">
                <a:moveTo>
                  <a:pt x="75" y="0"/>
                </a:moveTo>
                <a:lnTo>
                  <a:pt x="67" y="1"/>
                </a:lnTo>
                <a:lnTo>
                  <a:pt x="59" y="3"/>
                </a:lnTo>
                <a:lnTo>
                  <a:pt x="52" y="5"/>
                </a:lnTo>
                <a:lnTo>
                  <a:pt x="46" y="8"/>
                </a:lnTo>
                <a:lnTo>
                  <a:pt x="39" y="13"/>
                </a:lnTo>
                <a:lnTo>
                  <a:pt x="33" y="18"/>
                </a:lnTo>
                <a:lnTo>
                  <a:pt x="28" y="24"/>
                </a:lnTo>
                <a:lnTo>
                  <a:pt x="22" y="31"/>
                </a:lnTo>
                <a:lnTo>
                  <a:pt x="13" y="47"/>
                </a:lnTo>
                <a:lnTo>
                  <a:pt x="5" y="63"/>
                </a:lnTo>
                <a:lnTo>
                  <a:pt x="2" y="83"/>
                </a:lnTo>
                <a:lnTo>
                  <a:pt x="0" y="104"/>
                </a:lnTo>
                <a:lnTo>
                  <a:pt x="2" y="125"/>
                </a:lnTo>
                <a:lnTo>
                  <a:pt x="5" y="144"/>
                </a:lnTo>
                <a:lnTo>
                  <a:pt x="13" y="161"/>
                </a:lnTo>
                <a:lnTo>
                  <a:pt x="22" y="177"/>
                </a:lnTo>
                <a:lnTo>
                  <a:pt x="28" y="183"/>
                </a:lnTo>
                <a:lnTo>
                  <a:pt x="33" y="190"/>
                </a:lnTo>
                <a:lnTo>
                  <a:pt x="39" y="195"/>
                </a:lnTo>
                <a:lnTo>
                  <a:pt x="46" y="198"/>
                </a:lnTo>
                <a:lnTo>
                  <a:pt x="52" y="203"/>
                </a:lnTo>
                <a:lnTo>
                  <a:pt x="59" y="204"/>
                </a:lnTo>
                <a:lnTo>
                  <a:pt x="67" y="206"/>
                </a:lnTo>
                <a:lnTo>
                  <a:pt x="75" y="206"/>
                </a:lnTo>
                <a:lnTo>
                  <a:pt x="82" y="206"/>
                </a:lnTo>
                <a:lnTo>
                  <a:pt x="90" y="204"/>
                </a:lnTo>
                <a:lnTo>
                  <a:pt x="96" y="203"/>
                </a:lnTo>
                <a:lnTo>
                  <a:pt x="103" y="198"/>
                </a:lnTo>
                <a:lnTo>
                  <a:pt x="109" y="195"/>
                </a:lnTo>
                <a:lnTo>
                  <a:pt x="116" y="190"/>
                </a:lnTo>
                <a:lnTo>
                  <a:pt x="121" y="183"/>
                </a:lnTo>
                <a:lnTo>
                  <a:pt x="127" y="177"/>
                </a:lnTo>
                <a:lnTo>
                  <a:pt x="135" y="161"/>
                </a:lnTo>
                <a:lnTo>
                  <a:pt x="143" y="144"/>
                </a:lnTo>
                <a:lnTo>
                  <a:pt x="147" y="125"/>
                </a:lnTo>
                <a:lnTo>
                  <a:pt x="148" y="104"/>
                </a:lnTo>
                <a:lnTo>
                  <a:pt x="147" y="83"/>
                </a:lnTo>
                <a:lnTo>
                  <a:pt x="143" y="63"/>
                </a:lnTo>
                <a:lnTo>
                  <a:pt x="135" y="47"/>
                </a:lnTo>
                <a:lnTo>
                  <a:pt x="127" y="31"/>
                </a:lnTo>
                <a:lnTo>
                  <a:pt x="121" y="24"/>
                </a:lnTo>
                <a:lnTo>
                  <a:pt x="116" y="18"/>
                </a:lnTo>
                <a:lnTo>
                  <a:pt x="109" y="13"/>
                </a:lnTo>
                <a:lnTo>
                  <a:pt x="103" y="8"/>
                </a:lnTo>
                <a:lnTo>
                  <a:pt x="96" y="5"/>
                </a:lnTo>
                <a:lnTo>
                  <a:pt x="90" y="3"/>
                </a:lnTo>
                <a:lnTo>
                  <a:pt x="82" y="1"/>
                </a:lnTo>
                <a:lnTo>
                  <a:pt x="75" y="0"/>
                </a:lnTo>
              </a:path>
            </a:pathLst>
          </a:custGeom>
          <a:noFill/>
          <a:ln w="12700" cap="rnd" cmpd="sng">
            <a:solidFill>
              <a:srgbClr val="00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65" name="Freeform 177"/>
          <p:cNvSpPr>
            <a:spLocks/>
          </p:cNvSpPr>
          <p:nvPr/>
        </p:nvSpPr>
        <p:spPr bwMode="auto">
          <a:xfrm>
            <a:off x="7450138" y="2495550"/>
            <a:ext cx="334962" cy="871538"/>
          </a:xfrm>
          <a:custGeom>
            <a:avLst/>
            <a:gdLst>
              <a:gd name="T0" fmla="*/ 0 w 211"/>
              <a:gd name="T1" fmla="*/ 0 h 549"/>
              <a:gd name="T2" fmla="*/ 28 w 211"/>
              <a:gd name="T3" fmla="*/ 25 h 549"/>
              <a:gd name="T4" fmla="*/ 54 w 211"/>
              <a:gd name="T5" fmla="*/ 49 h 549"/>
              <a:gd name="T6" fmla="*/ 80 w 211"/>
              <a:gd name="T7" fmla="*/ 77 h 549"/>
              <a:gd name="T8" fmla="*/ 106 w 211"/>
              <a:gd name="T9" fmla="*/ 104 h 549"/>
              <a:gd name="T10" fmla="*/ 132 w 211"/>
              <a:gd name="T11" fmla="*/ 132 h 549"/>
              <a:gd name="T12" fmla="*/ 158 w 211"/>
              <a:gd name="T13" fmla="*/ 161 h 549"/>
              <a:gd name="T14" fmla="*/ 184 w 211"/>
              <a:gd name="T15" fmla="*/ 189 h 549"/>
              <a:gd name="T16" fmla="*/ 210 w 211"/>
              <a:gd name="T17" fmla="*/ 217 h 549"/>
              <a:gd name="T18" fmla="*/ 208 w 211"/>
              <a:gd name="T19" fmla="*/ 257 h 549"/>
              <a:gd name="T20" fmla="*/ 207 w 211"/>
              <a:gd name="T21" fmla="*/ 298 h 549"/>
              <a:gd name="T22" fmla="*/ 207 w 211"/>
              <a:gd name="T23" fmla="*/ 340 h 549"/>
              <a:gd name="T24" fmla="*/ 205 w 211"/>
              <a:gd name="T25" fmla="*/ 381 h 549"/>
              <a:gd name="T26" fmla="*/ 203 w 211"/>
              <a:gd name="T27" fmla="*/ 421 h 549"/>
              <a:gd name="T28" fmla="*/ 200 w 211"/>
              <a:gd name="T29" fmla="*/ 464 h 549"/>
              <a:gd name="T30" fmla="*/ 198 w 211"/>
              <a:gd name="T31" fmla="*/ 506 h 549"/>
              <a:gd name="T32" fmla="*/ 197 w 211"/>
              <a:gd name="T33" fmla="*/ 548 h 549"/>
              <a:gd name="T34" fmla="*/ 194 w 211"/>
              <a:gd name="T35" fmla="*/ 504 h 549"/>
              <a:gd name="T36" fmla="*/ 190 w 211"/>
              <a:gd name="T37" fmla="*/ 462 h 549"/>
              <a:gd name="T38" fmla="*/ 187 w 211"/>
              <a:gd name="T39" fmla="*/ 418 h 549"/>
              <a:gd name="T40" fmla="*/ 184 w 211"/>
              <a:gd name="T41" fmla="*/ 376 h 549"/>
              <a:gd name="T42" fmla="*/ 179 w 211"/>
              <a:gd name="T43" fmla="*/ 334 h 549"/>
              <a:gd name="T44" fmla="*/ 174 w 211"/>
              <a:gd name="T45" fmla="*/ 293 h 549"/>
              <a:gd name="T46" fmla="*/ 169 w 211"/>
              <a:gd name="T47" fmla="*/ 254 h 549"/>
              <a:gd name="T48" fmla="*/ 161 w 211"/>
              <a:gd name="T49" fmla="*/ 215 h 549"/>
              <a:gd name="T50" fmla="*/ 142 w 211"/>
              <a:gd name="T51" fmla="*/ 186 h 549"/>
              <a:gd name="T52" fmla="*/ 122 w 211"/>
              <a:gd name="T53" fmla="*/ 158 h 549"/>
              <a:gd name="T54" fmla="*/ 103 w 211"/>
              <a:gd name="T55" fmla="*/ 130 h 549"/>
              <a:gd name="T56" fmla="*/ 83 w 211"/>
              <a:gd name="T57" fmla="*/ 104 h 549"/>
              <a:gd name="T58" fmla="*/ 62 w 211"/>
              <a:gd name="T59" fmla="*/ 78 h 549"/>
              <a:gd name="T60" fmla="*/ 42 w 211"/>
              <a:gd name="T61" fmla="*/ 52 h 549"/>
              <a:gd name="T62" fmla="*/ 21 w 211"/>
              <a:gd name="T63" fmla="*/ 26 h 549"/>
              <a:gd name="T64" fmla="*/ 0 w 211"/>
              <a:gd name="T65" fmla="*/ 0 h 549"/>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211"/>
              <a:gd name="T100" fmla="*/ 0 h 549"/>
              <a:gd name="T101" fmla="*/ 211 w 211"/>
              <a:gd name="T102" fmla="*/ 549 h 549"/>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211" h="549">
                <a:moveTo>
                  <a:pt x="0" y="0"/>
                </a:moveTo>
                <a:lnTo>
                  <a:pt x="28" y="25"/>
                </a:lnTo>
                <a:lnTo>
                  <a:pt x="54" y="49"/>
                </a:lnTo>
                <a:lnTo>
                  <a:pt x="80" y="77"/>
                </a:lnTo>
                <a:lnTo>
                  <a:pt x="106" y="104"/>
                </a:lnTo>
                <a:lnTo>
                  <a:pt x="132" y="132"/>
                </a:lnTo>
                <a:lnTo>
                  <a:pt x="158" y="161"/>
                </a:lnTo>
                <a:lnTo>
                  <a:pt x="184" y="189"/>
                </a:lnTo>
                <a:lnTo>
                  <a:pt x="210" y="217"/>
                </a:lnTo>
                <a:lnTo>
                  <a:pt x="208" y="257"/>
                </a:lnTo>
                <a:lnTo>
                  <a:pt x="207" y="298"/>
                </a:lnTo>
                <a:lnTo>
                  <a:pt x="207" y="340"/>
                </a:lnTo>
                <a:lnTo>
                  <a:pt x="205" y="381"/>
                </a:lnTo>
                <a:lnTo>
                  <a:pt x="203" y="421"/>
                </a:lnTo>
                <a:lnTo>
                  <a:pt x="200" y="464"/>
                </a:lnTo>
                <a:lnTo>
                  <a:pt x="198" y="506"/>
                </a:lnTo>
                <a:lnTo>
                  <a:pt x="197" y="548"/>
                </a:lnTo>
                <a:lnTo>
                  <a:pt x="194" y="504"/>
                </a:lnTo>
                <a:lnTo>
                  <a:pt x="190" y="462"/>
                </a:lnTo>
                <a:lnTo>
                  <a:pt x="187" y="418"/>
                </a:lnTo>
                <a:lnTo>
                  <a:pt x="184" y="376"/>
                </a:lnTo>
                <a:lnTo>
                  <a:pt x="179" y="334"/>
                </a:lnTo>
                <a:lnTo>
                  <a:pt x="174" y="293"/>
                </a:lnTo>
                <a:lnTo>
                  <a:pt x="169" y="254"/>
                </a:lnTo>
                <a:lnTo>
                  <a:pt x="161" y="215"/>
                </a:lnTo>
                <a:lnTo>
                  <a:pt x="142" y="186"/>
                </a:lnTo>
                <a:lnTo>
                  <a:pt x="122" y="158"/>
                </a:lnTo>
                <a:lnTo>
                  <a:pt x="103" y="130"/>
                </a:lnTo>
                <a:lnTo>
                  <a:pt x="83" y="104"/>
                </a:lnTo>
                <a:lnTo>
                  <a:pt x="62" y="78"/>
                </a:lnTo>
                <a:lnTo>
                  <a:pt x="42" y="52"/>
                </a:lnTo>
                <a:lnTo>
                  <a:pt x="21" y="26"/>
                </a:lnTo>
                <a:lnTo>
                  <a:pt x="0" y="0"/>
                </a:lnTo>
              </a:path>
            </a:pathLst>
          </a:custGeom>
          <a:solidFill>
            <a:srgbClr val="E0BC6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66" name="Freeform 178"/>
          <p:cNvSpPr>
            <a:spLocks/>
          </p:cNvSpPr>
          <p:nvPr/>
        </p:nvSpPr>
        <p:spPr bwMode="auto">
          <a:xfrm>
            <a:off x="7337426" y="2927351"/>
            <a:ext cx="155575" cy="333375"/>
          </a:xfrm>
          <a:custGeom>
            <a:avLst/>
            <a:gdLst>
              <a:gd name="T0" fmla="*/ 91 w 98"/>
              <a:gd name="T1" fmla="*/ 0 h 210"/>
              <a:gd name="T2" fmla="*/ 86 w 98"/>
              <a:gd name="T3" fmla="*/ 3 h 210"/>
              <a:gd name="T4" fmla="*/ 81 w 98"/>
              <a:gd name="T5" fmla="*/ 8 h 210"/>
              <a:gd name="T6" fmla="*/ 78 w 98"/>
              <a:gd name="T7" fmla="*/ 13 h 210"/>
              <a:gd name="T8" fmla="*/ 73 w 98"/>
              <a:gd name="T9" fmla="*/ 19 h 210"/>
              <a:gd name="T10" fmla="*/ 68 w 98"/>
              <a:gd name="T11" fmla="*/ 36 h 210"/>
              <a:gd name="T12" fmla="*/ 63 w 98"/>
              <a:gd name="T13" fmla="*/ 52 h 210"/>
              <a:gd name="T14" fmla="*/ 60 w 98"/>
              <a:gd name="T15" fmla="*/ 70 h 210"/>
              <a:gd name="T16" fmla="*/ 58 w 98"/>
              <a:gd name="T17" fmla="*/ 86 h 210"/>
              <a:gd name="T18" fmla="*/ 58 w 98"/>
              <a:gd name="T19" fmla="*/ 99 h 210"/>
              <a:gd name="T20" fmla="*/ 58 w 98"/>
              <a:gd name="T21" fmla="*/ 110 h 210"/>
              <a:gd name="T22" fmla="*/ 58 w 98"/>
              <a:gd name="T23" fmla="*/ 122 h 210"/>
              <a:gd name="T24" fmla="*/ 60 w 98"/>
              <a:gd name="T25" fmla="*/ 136 h 210"/>
              <a:gd name="T26" fmla="*/ 63 w 98"/>
              <a:gd name="T27" fmla="*/ 151 h 210"/>
              <a:gd name="T28" fmla="*/ 66 w 98"/>
              <a:gd name="T29" fmla="*/ 166 h 210"/>
              <a:gd name="T30" fmla="*/ 71 w 98"/>
              <a:gd name="T31" fmla="*/ 179 h 210"/>
              <a:gd name="T32" fmla="*/ 79 w 98"/>
              <a:gd name="T33" fmla="*/ 192 h 210"/>
              <a:gd name="T34" fmla="*/ 83 w 98"/>
              <a:gd name="T35" fmla="*/ 196 h 210"/>
              <a:gd name="T36" fmla="*/ 87 w 98"/>
              <a:gd name="T37" fmla="*/ 201 h 210"/>
              <a:gd name="T38" fmla="*/ 92 w 98"/>
              <a:gd name="T39" fmla="*/ 206 h 210"/>
              <a:gd name="T40" fmla="*/ 97 w 98"/>
              <a:gd name="T41" fmla="*/ 209 h 210"/>
              <a:gd name="T42" fmla="*/ 87 w 98"/>
              <a:gd name="T43" fmla="*/ 209 h 210"/>
              <a:gd name="T44" fmla="*/ 78 w 98"/>
              <a:gd name="T45" fmla="*/ 209 h 210"/>
              <a:gd name="T46" fmla="*/ 68 w 98"/>
              <a:gd name="T47" fmla="*/ 206 h 210"/>
              <a:gd name="T48" fmla="*/ 58 w 98"/>
              <a:gd name="T49" fmla="*/ 203 h 210"/>
              <a:gd name="T50" fmla="*/ 50 w 98"/>
              <a:gd name="T51" fmla="*/ 198 h 210"/>
              <a:gd name="T52" fmla="*/ 42 w 98"/>
              <a:gd name="T53" fmla="*/ 193 h 210"/>
              <a:gd name="T54" fmla="*/ 35 w 98"/>
              <a:gd name="T55" fmla="*/ 187 h 210"/>
              <a:gd name="T56" fmla="*/ 27 w 98"/>
              <a:gd name="T57" fmla="*/ 180 h 210"/>
              <a:gd name="T58" fmla="*/ 22 w 98"/>
              <a:gd name="T59" fmla="*/ 172 h 210"/>
              <a:gd name="T60" fmla="*/ 16 w 98"/>
              <a:gd name="T61" fmla="*/ 164 h 210"/>
              <a:gd name="T62" fmla="*/ 13 w 98"/>
              <a:gd name="T63" fmla="*/ 154 h 210"/>
              <a:gd name="T64" fmla="*/ 8 w 98"/>
              <a:gd name="T65" fmla="*/ 144 h 210"/>
              <a:gd name="T66" fmla="*/ 5 w 98"/>
              <a:gd name="T67" fmla="*/ 135 h 210"/>
              <a:gd name="T68" fmla="*/ 3 w 98"/>
              <a:gd name="T69" fmla="*/ 123 h 210"/>
              <a:gd name="T70" fmla="*/ 1 w 98"/>
              <a:gd name="T71" fmla="*/ 114 h 210"/>
              <a:gd name="T72" fmla="*/ 0 w 98"/>
              <a:gd name="T73" fmla="*/ 102 h 210"/>
              <a:gd name="T74" fmla="*/ 0 w 98"/>
              <a:gd name="T75" fmla="*/ 92 h 210"/>
              <a:gd name="T76" fmla="*/ 1 w 98"/>
              <a:gd name="T77" fmla="*/ 81 h 210"/>
              <a:gd name="T78" fmla="*/ 3 w 98"/>
              <a:gd name="T79" fmla="*/ 71 h 210"/>
              <a:gd name="T80" fmla="*/ 6 w 98"/>
              <a:gd name="T81" fmla="*/ 63 h 210"/>
              <a:gd name="T82" fmla="*/ 9 w 98"/>
              <a:gd name="T83" fmla="*/ 53 h 210"/>
              <a:gd name="T84" fmla="*/ 14 w 98"/>
              <a:gd name="T85" fmla="*/ 45 h 210"/>
              <a:gd name="T86" fmla="*/ 19 w 98"/>
              <a:gd name="T87" fmla="*/ 37 h 210"/>
              <a:gd name="T88" fmla="*/ 26 w 98"/>
              <a:gd name="T89" fmla="*/ 31 h 210"/>
              <a:gd name="T90" fmla="*/ 32 w 98"/>
              <a:gd name="T91" fmla="*/ 24 h 210"/>
              <a:gd name="T92" fmla="*/ 39 w 98"/>
              <a:gd name="T93" fmla="*/ 18 h 210"/>
              <a:gd name="T94" fmla="*/ 47 w 98"/>
              <a:gd name="T95" fmla="*/ 13 h 210"/>
              <a:gd name="T96" fmla="*/ 55 w 98"/>
              <a:gd name="T97" fmla="*/ 8 h 210"/>
              <a:gd name="T98" fmla="*/ 63 w 98"/>
              <a:gd name="T99" fmla="*/ 5 h 210"/>
              <a:gd name="T100" fmla="*/ 71 w 98"/>
              <a:gd name="T101" fmla="*/ 1 h 210"/>
              <a:gd name="T102" fmla="*/ 81 w 98"/>
              <a:gd name="T103" fmla="*/ 0 h 210"/>
              <a:gd name="T104" fmla="*/ 91 w 98"/>
              <a:gd name="T105" fmla="*/ 0 h 210"/>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98"/>
              <a:gd name="T160" fmla="*/ 0 h 210"/>
              <a:gd name="T161" fmla="*/ 98 w 98"/>
              <a:gd name="T162" fmla="*/ 210 h 210"/>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98" h="210">
                <a:moveTo>
                  <a:pt x="91" y="0"/>
                </a:moveTo>
                <a:lnTo>
                  <a:pt x="86" y="3"/>
                </a:lnTo>
                <a:lnTo>
                  <a:pt x="81" y="8"/>
                </a:lnTo>
                <a:lnTo>
                  <a:pt x="78" y="13"/>
                </a:lnTo>
                <a:lnTo>
                  <a:pt x="73" y="19"/>
                </a:lnTo>
                <a:lnTo>
                  <a:pt x="68" y="36"/>
                </a:lnTo>
                <a:lnTo>
                  <a:pt x="63" y="52"/>
                </a:lnTo>
                <a:lnTo>
                  <a:pt x="60" y="70"/>
                </a:lnTo>
                <a:lnTo>
                  <a:pt x="58" y="86"/>
                </a:lnTo>
                <a:lnTo>
                  <a:pt x="58" y="99"/>
                </a:lnTo>
                <a:lnTo>
                  <a:pt x="58" y="110"/>
                </a:lnTo>
                <a:lnTo>
                  <a:pt x="58" y="122"/>
                </a:lnTo>
                <a:lnTo>
                  <a:pt x="60" y="136"/>
                </a:lnTo>
                <a:lnTo>
                  <a:pt x="63" y="151"/>
                </a:lnTo>
                <a:lnTo>
                  <a:pt x="66" y="166"/>
                </a:lnTo>
                <a:lnTo>
                  <a:pt x="71" y="179"/>
                </a:lnTo>
                <a:lnTo>
                  <a:pt x="79" y="192"/>
                </a:lnTo>
                <a:lnTo>
                  <a:pt x="83" y="196"/>
                </a:lnTo>
                <a:lnTo>
                  <a:pt x="87" y="201"/>
                </a:lnTo>
                <a:lnTo>
                  <a:pt x="92" y="206"/>
                </a:lnTo>
                <a:lnTo>
                  <a:pt x="97" y="209"/>
                </a:lnTo>
                <a:lnTo>
                  <a:pt x="87" y="209"/>
                </a:lnTo>
                <a:lnTo>
                  <a:pt x="78" y="209"/>
                </a:lnTo>
                <a:lnTo>
                  <a:pt x="68" y="206"/>
                </a:lnTo>
                <a:lnTo>
                  <a:pt x="58" y="203"/>
                </a:lnTo>
                <a:lnTo>
                  <a:pt x="50" y="198"/>
                </a:lnTo>
                <a:lnTo>
                  <a:pt x="42" y="193"/>
                </a:lnTo>
                <a:lnTo>
                  <a:pt x="35" y="187"/>
                </a:lnTo>
                <a:lnTo>
                  <a:pt x="27" y="180"/>
                </a:lnTo>
                <a:lnTo>
                  <a:pt x="22" y="172"/>
                </a:lnTo>
                <a:lnTo>
                  <a:pt x="16" y="164"/>
                </a:lnTo>
                <a:lnTo>
                  <a:pt x="13" y="154"/>
                </a:lnTo>
                <a:lnTo>
                  <a:pt x="8" y="144"/>
                </a:lnTo>
                <a:lnTo>
                  <a:pt x="5" y="135"/>
                </a:lnTo>
                <a:lnTo>
                  <a:pt x="3" y="123"/>
                </a:lnTo>
                <a:lnTo>
                  <a:pt x="1" y="114"/>
                </a:lnTo>
                <a:lnTo>
                  <a:pt x="0" y="102"/>
                </a:lnTo>
                <a:lnTo>
                  <a:pt x="0" y="92"/>
                </a:lnTo>
                <a:lnTo>
                  <a:pt x="1" y="81"/>
                </a:lnTo>
                <a:lnTo>
                  <a:pt x="3" y="71"/>
                </a:lnTo>
                <a:lnTo>
                  <a:pt x="6" y="63"/>
                </a:lnTo>
                <a:lnTo>
                  <a:pt x="9" y="53"/>
                </a:lnTo>
                <a:lnTo>
                  <a:pt x="14" y="45"/>
                </a:lnTo>
                <a:lnTo>
                  <a:pt x="19" y="37"/>
                </a:lnTo>
                <a:lnTo>
                  <a:pt x="26" y="31"/>
                </a:lnTo>
                <a:lnTo>
                  <a:pt x="32" y="24"/>
                </a:lnTo>
                <a:lnTo>
                  <a:pt x="39" y="18"/>
                </a:lnTo>
                <a:lnTo>
                  <a:pt x="47" y="13"/>
                </a:lnTo>
                <a:lnTo>
                  <a:pt x="55" y="8"/>
                </a:lnTo>
                <a:lnTo>
                  <a:pt x="63" y="5"/>
                </a:lnTo>
                <a:lnTo>
                  <a:pt x="71" y="1"/>
                </a:lnTo>
                <a:lnTo>
                  <a:pt x="81" y="0"/>
                </a:lnTo>
                <a:lnTo>
                  <a:pt x="91" y="0"/>
                </a:lnTo>
              </a:path>
            </a:pathLst>
          </a:custGeom>
          <a:solidFill>
            <a:srgbClr val="FFFFFF"/>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67" name="Freeform 179"/>
          <p:cNvSpPr>
            <a:spLocks/>
          </p:cNvSpPr>
          <p:nvPr/>
        </p:nvSpPr>
        <p:spPr bwMode="auto">
          <a:xfrm>
            <a:off x="7337426" y="2927351"/>
            <a:ext cx="155575" cy="333375"/>
          </a:xfrm>
          <a:custGeom>
            <a:avLst/>
            <a:gdLst>
              <a:gd name="T0" fmla="*/ 91 w 98"/>
              <a:gd name="T1" fmla="*/ 0 h 210"/>
              <a:gd name="T2" fmla="*/ 86 w 98"/>
              <a:gd name="T3" fmla="*/ 3 h 210"/>
              <a:gd name="T4" fmla="*/ 81 w 98"/>
              <a:gd name="T5" fmla="*/ 8 h 210"/>
              <a:gd name="T6" fmla="*/ 78 w 98"/>
              <a:gd name="T7" fmla="*/ 13 h 210"/>
              <a:gd name="T8" fmla="*/ 73 w 98"/>
              <a:gd name="T9" fmla="*/ 19 h 210"/>
              <a:gd name="T10" fmla="*/ 68 w 98"/>
              <a:gd name="T11" fmla="*/ 36 h 210"/>
              <a:gd name="T12" fmla="*/ 63 w 98"/>
              <a:gd name="T13" fmla="*/ 52 h 210"/>
              <a:gd name="T14" fmla="*/ 60 w 98"/>
              <a:gd name="T15" fmla="*/ 70 h 210"/>
              <a:gd name="T16" fmla="*/ 58 w 98"/>
              <a:gd name="T17" fmla="*/ 86 h 210"/>
              <a:gd name="T18" fmla="*/ 58 w 98"/>
              <a:gd name="T19" fmla="*/ 99 h 210"/>
              <a:gd name="T20" fmla="*/ 58 w 98"/>
              <a:gd name="T21" fmla="*/ 110 h 210"/>
              <a:gd name="T22" fmla="*/ 58 w 98"/>
              <a:gd name="T23" fmla="*/ 122 h 210"/>
              <a:gd name="T24" fmla="*/ 60 w 98"/>
              <a:gd name="T25" fmla="*/ 136 h 210"/>
              <a:gd name="T26" fmla="*/ 63 w 98"/>
              <a:gd name="T27" fmla="*/ 151 h 210"/>
              <a:gd name="T28" fmla="*/ 66 w 98"/>
              <a:gd name="T29" fmla="*/ 166 h 210"/>
              <a:gd name="T30" fmla="*/ 71 w 98"/>
              <a:gd name="T31" fmla="*/ 179 h 210"/>
              <a:gd name="T32" fmla="*/ 79 w 98"/>
              <a:gd name="T33" fmla="*/ 192 h 210"/>
              <a:gd name="T34" fmla="*/ 83 w 98"/>
              <a:gd name="T35" fmla="*/ 196 h 210"/>
              <a:gd name="T36" fmla="*/ 87 w 98"/>
              <a:gd name="T37" fmla="*/ 201 h 210"/>
              <a:gd name="T38" fmla="*/ 92 w 98"/>
              <a:gd name="T39" fmla="*/ 206 h 210"/>
              <a:gd name="T40" fmla="*/ 97 w 98"/>
              <a:gd name="T41" fmla="*/ 209 h 210"/>
              <a:gd name="T42" fmla="*/ 87 w 98"/>
              <a:gd name="T43" fmla="*/ 209 h 210"/>
              <a:gd name="T44" fmla="*/ 78 w 98"/>
              <a:gd name="T45" fmla="*/ 209 h 210"/>
              <a:gd name="T46" fmla="*/ 68 w 98"/>
              <a:gd name="T47" fmla="*/ 206 h 210"/>
              <a:gd name="T48" fmla="*/ 58 w 98"/>
              <a:gd name="T49" fmla="*/ 203 h 210"/>
              <a:gd name="T50" fmla="*/ 50 w 98"/>
              <a:gd name="T51" fmla="*/ 198 h 210"/>
              <a:gd name="T52" fmla="*/ 42 w 98"/>
              <a:gd name="T53" fmla="*/ 193 h 210"/>
              <a:gd name="T54" fmla="*/ 35 w 98"/>
              <a:gd name="T55" fmla="*/ 187 h 210"/>
              <a:gd name="T56" fmla="*/ 27 w 98"/>
              <a:gd name="T57" fmla="*/ 180 h 210"/>
              <a:gd name="T58" fmla="*/ 22 w 98"/>
              <a:gd name="T59" fmla="*/ 172 h 210"/>
              <a:gd name="T60" fmla="*/ 16 w 98"/>
              <a:gd name="T61" fmla="*/ 164 h 210"/>
              <a:gd name="T62" fmla="*/ 13 w 98"/>
              <a:gd name="T63" fmla="*/ 154 h 210"/>
              <a:gd name="T64" fmla="*/ 8 w 98"/>
              <a:gd name="T65" fmla="*/ 144 h 210"/>
              <a:gd name="T66" fmla="*/ 5 w 98"/>
              <a:gd name="T67" fmla="*/ 135 h 210"/>
              <a:gd name="T68" fmla="*/ 3 w 98"/>
              <a:gd name="T69" fmla="*/ 123 h 210"/>
              <a:gd name="T70" fmla="*/ 1 w 98"/>
              <a:gd name="T71" fmla="*/ 114 h 210"/>
              <a:gd name="T72" fmla="*/ 0 w 98"/>
              <a:gd name="T73" fmla="*/ 102 h 210"/>
              <a:gd name="T74" fmla="*/ 0 w 98"/>
              <a:gd name="T75" fmla="*/ 92 h 210"/>
              <a:gd name="T76" fmla="*/ 1 w 98"/>
              <a:gd name="T77" fmla="*/ 81 h 210"/>
              <a:gd name="T78" fmla="*/ 3 w 98"/>
              <a:gd name="T79" fmla="*/ 71 h 210"/>
              <a:gd name="T80" fmla="*/ 6 w 98"/>
              <a:gd name="T81" fmla="*/ 63 h 210"/>
              <a:gd name="T82" fmla="*/ 9 w 98"/>
              <a:gd name="T83" fmla="*/ 53 h 210"/>
              <a:gd name="T84" fmla="*/ 14 w 98"/>
              <a:gd name="T85" fmla="*/ 45 h 210"/>
              <a:gd name="T86" fmla="*/ 19 w 98"/>
              <a:gd name="T87" fmla="*/ 37 h 210"/>
              <a:gd name="T88" fmla="*/ 26 w 98"/>
              <a:gd name="T89" fmla="*/ 31 h 210"/>
              <a:gd name="T90" fmla="*/ 32 w 98"/>
              <a:gd name="T91" fmla="*/ 24 h 210"/>
              <a:gd name="T92" fmla="*/ 39 w 98"/>
              <a:gd name="T93" fmla="*/ 18 h 210"/>
              <a:gd name="T94" fmla="*/ 47 w 98"/>
              <a:gd name="T95" fmla="*/ 13 h 210"/>
              <a:gd name="T96" fmla="*/ 55 w 98"/>
              <a:gd name="T97" fmla="*/ 8 h 210"/>
              <a:gd name="T98" fmla="*/ 63 w 98"/>
              <a:gd name="T99" fmla="*/ 5 h 210"/>
              <a:gd name="T100" fmla="*/ 71 w 98"/>
              <a:gd name="T101" fmla="*/ 1 h 210"/>
              <a:gd name="T102" fmla="*/ 81 w 98"/>
              <a:gd name="T103" fmla="*/ 0 h 210"/>
              <a:gd name="T104" fmla="*/ 91 w 98"/>
              <a:gd name="T105" fmla="*/ 0 h 210"/>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98"/>
              <a:gd name="T160" fmla="*/ 0 h 210"/>
              <a:gd name="T161" fmla="*/ 98 w 98"/>
              <a:gd name="T162" fmla="*/ 210 h 210"/>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98" h="210">
                <a:moveTo>
                  <a:pt x="91" y="0"/>
                </a:moveTo>
                <a:lnTo>
                  <a:pt x="86" y="3"/>
                </a:lnTo>
                <a:lnTo>
                  <a:pt x="81" y="8"/>
                </a:lnTo>
                <a:lnTo>
                  <a:pt x="78" y="13"/>
                </a:lnTo>
                <a:lnTo>
                  <a:pt x="73" y="19"/>
                </a:lnTo>
                <a:lnTo>
                  <a:pt x="68" y="36"/>
                </a:lnTo>
                <a:lnTo>
                  <a:pt x="63" y="52"/>
                </a:lnTo>
                <a:lnTo>
                  <a:pt x="60" y="70"/>
                </a:lnTo>
                <a:lnTo>
                  <a:pt x="58" y="86"/>
                </a:lnTo>
                <a:lnTo>
                  <a:pt x="58" y="99"/>
                </a:lnTo>
                <a:lnTo>
                  <a:pt x="58" y="110"/>
                </a:lnTo>
                <a:lnTo>
                  <a:pt x="58" y="122"/>
                </a:lnTo>
                <a:lnTo>
                  <a:pt x="60" y="136"/>
                </a:lnTo>
                <a:lnTo>
                  <a:pt x="63" y="151"/>
                </a:lnTo>
                <a:lnTo>
                  <a:pt x="66" y="166"/>
                </a:lnTo>
                <a:lnTo>
                  <a:pt x="71" y="179"/>
                </a:lnTo>
                <a:lnTo>
                  <a:pt x="79" y="192"/>
                </a:lnTo>
                <a:lnTo>
                  <a:pt x="83" y="196"/>
                </a:lnTo>
                <a:lnTo>
                  <a:pt x="87" y="201"/>
                </a:lnTo>
                <a:lnTo>
                  <a:pt x="92" y="206"/>
                </a:lnTo>
                <a:lnTo>
                  <a:pt x="97" y="209"/>
                </a:lnTo>
                <a:lnTo>
                  <a:pt x="87" y="209"/>
                </a:lnTo>
                <a:lnTo>
                  <a:pt x="78" y="209"/>
                </a:lnTo>
                <a:lnTo>
                  <a:pt x="68" y="206"/>
                </a:lnTo>
                <a:lnTo>
                  <a:pt x="58" y="203"/>
                </a:lnTo>
                <a:lnTo>
                  <a:pt x="50" y="198"/>
                </a:lnTo>
                <a:lnTo>
                  <a:pt x="42" y="193"/>
                </a:lnTo>
                <a:lnTo>
                  <a:pt x="35" y="187"/>
                </a:lnTo>
                <a:lnTo>
                  <a:pt x="27" y="180"/>
                </a:lnTo>
                <a:lnTo>
                  <a:pt x="22" y="172"/>
                </a:lnTo>
                <a:lnTo>
                  <a:pt x="16" y="164"/>
                </a:lnTo>
                <a:lnTo>
                  <a:pt x="13" y="154"/>
                </a:lnTo>
                <a:lnTo>
                  <a:pt x="8" y="144"/>
                </a:lnTo>
                <a:lnTo>
                  <a:pt x="5" y="135"/>
                </a:lnTo>
                <a:lnTo>
                  <a:pt x="3" y="123"/>
                </a:lnTo>
                <a:lnTo>
                  <a:pt x="1" y="114"/>
                </a:lnTo>
                <a:lnTo>
                  <a:pt x="0" y="102"/>
                </a:lnTo>
                <a:lnTo>
                  <a:pt x="0" y="92"/>
                </a:lnTo>
                <a:lnTo>
                  <a:pt x="1" y="81"/>
                </a:lnTo>
                <a:lnTo>
                  <a:pt x="3" y="71"/>
                </a:lnTo>
                <a:lnTo>
                  <a:pt x="6" y="63"/>
                </a:lnTo>
                <a:lnTo>
                  <a:pt x="9" y="53"/>
                </a:lnTo>
                <a:lnTo>
                  <a:pt x="14" y="45"/>
                </a:lnTo>
                <a:lnTo>
                  <a:pt x="19" y="37"/>
                </a:lnTo>
                <a:lnTo>
                  <a:pt x="26" y="31"/>
                </a:lnTo>
                <a:lnTo>
                  <a:pt x="32" y="24"/>
                </a:lnTo>
                <a:lnTo>
                  <a:pt x="39" y="18"/>
                </a:lnTo>
                <a:lnTo>
                  <a:pt x="47" y="13"/>
                </a:lnTo>
                <a:lnTo>
                  <a:pt x="55" y="8"/>
                </a:lnTo>
                <a:lnTo>
                  <a:pt x="63" y="5"/>
                </a:lnTo>
                <a:lnTo>
                  <a:pt x="71" y="1"/>
                </a:lnTo>
                <a:lnTo>
                  <a:pt x="81" y="0"/>
                </a:lnTo>
                <a:lnTo>
                  <a:pt x="91" y="0"/>
                </a:lnTo>
              </a:path>
            </a:pathLst>
          </a:custGeom>
          <a:noFill/>
          <a:ln w="12700" cap="rnd" cmpd="sng">
            <a:solidFill>
              <a:srgbClr val="00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68" name="Freeform 180"/>
          <p:cNvSpPr>
            <a:spLocks/>
          </p:cNvSpPr>
          <p:nvPr/>
        </p:nvSpPr>
        <p:spPr bwMode="auto">
          <a:xfrm>
            <a:off x="4921251" y="3886201"/>
            <a:ext cx="1255713" cy="561975"/>
          </a:xfrm>
          <a:custGeom>
            <a:avLst/>
            <a:gdLst>
              <a:gd name="T0" fmla="*/ 38 w 791"/>
              <a:gd name="T1" fmla="*/ 353 h 354"/>
              <a:gd name="T2" fmla="*/ 790 w 791"/>
              <a:gd name="T3" fmla="*/ 44 h 354"/>
              <a:gd name="T4" fmla="*/ 790 w 791"/>
              <a:gd name="T5" fmla="*/ 38 h 354"/>
              <a:gd name="T6" fmla="*/ 790 w 791"/>
              <a:gd name="T7" fmla="*/ 31 h 354"/>
              <a:gd name="T8" fmla="*/ 789 w 791"/>
              <a:gd name="T9" fmla="*/ 25 h 354"/>
              <a:gd name="T10" fmla="*/ 789 w 791"/>
              <a:gd name="T11" fmla="*/ 20 h 354"/>
              <a:gd name="T12" fmla="*/ 787 w 791"/>
              <a:gd name="T13" fmla="*/ 13 h 354"/>
              <a:gd name="T14" fmla="*/ 785 w 791"/>
              <a:gd name="T15" fmla="*/ 8 h 354"/>
              <a:gd name="T16" fmla="*/ 784 w 791"/>
              <a:gd name="T17" fmla="*/ 5 h 354"/>
              <a:gd name="T18" fmla="*/ 782 w 791"/>
              <a:gd name="T19" fmla="*/ 0 h 354"/>
              <a:gd name="T20" fmla="*/ 0 w 791"/>
              <a:gd name="T21" fmla="*/ 267 h 354"/>
              <a:gd name="T22" fmla="*/ 38 w 791"/>
              <a:gd name="T23" fmla="*/ 353 h 354"/>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791"/>
              <a:gd name="T37" fmla="*/ 0 h 354"/>
              <a:gd name="T38" fmla="*/ 791 w 791"/>
              <a:gd name="T39" fmla="*/ 354 h 354"/>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791" h="354">
                <a:moveTo>
                  <a:pt x="38" y="353"/>
                </a:moveTo>
                <a:lnTo>
                  <a:pt x="790" y="44"/>
                </a:lnTo>
                <a:lnTo>
                  <a:pt x="790" y="38"/>
                </a:lnTo>
                <a:lnTo>
                  <a:pt x="790" y="31"/>
                </a:lnTo>
                <a:lnTo>
                  <a:pt x="789" y="25"/>
                </a:lnTo>
                <a:lnTo>
                  <a:pt x="789" y="20"/>
                </a:lnTo>
                <a:lnTo>
                  <a:pt x="787" y="13"/>
                </a:lnTo>
                <a:lnTo>
                  <a:pt x="785" y="8"/>
                </a:lnTo>
                <a:lnTo>
                  <a:pt x="784" y="5"/>
                </a:lnTo>
                <a:lnTo>
                  <a:pt x="782" y="0"/>
                </a:lnTo>
                <a:lnTo>
                  <a:pt x="0" y="267"/>
                </a:lnTo>
                <a:lnTo>
                  <a:pt x="38" y="353"/>
                </a:lnTo>
              </a:path>
            </a:pathLst>
          </a:custGeom>
          <a:solidFill>
            <a:srgbClr val="FF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69" name="Freeform 181"/>
          <p:cNvSpPr>
            <a:spLocks/>
          </p:cNvSpPr>
          <p:nvPr/>
        </p:nvSpPr>
        <p:spPr bwMode="auto">
          <a:xfrm>
            <a:off x="7069138" y="2816226"/>
            <a:ext cx="119062" cy="238125"/>
          </a:xfrm>
          <a:custGeom>
            <a:avLst/>
            <a:gdLst>
              <a:gd name="T0" fmla="*/ 37 w 75"/>
              <a:gd name="T1" fmla="*/ 0 h 150"/>
              <a:gd name="T2" fmla="*/ 29 w 75"/>
              <a:gd name="T3" fmla="*/ 2 h 150"/>
              <a:gd name="T4" fmla="*/ 22 w 75"/>
              <a:gd name="T5" fmla="*/ 5 h 150"/>
              <a:gd name="T6" fmla="*/ 16 w 75"/>
              <a:gd name="T7" fmla="*/ 13 h 150"/>
              <a:gd name="T8" fmla="*/ 11 w 75"/>
              <a:gd name="T9" fmla="*/ 21 h 150"/>
              <a:gd name="T10" fmla="*/ 6 w 75"/>
              <a:gd name="T11" fmla="*/ 32 h 150"/>
              <a:gd name="T12" fmla="*/ 3 w 75"/>
              <a:gd name="T13" fmla="*/ 45 h 150"/>
              <a:gd name="T14" fmla="*/ 0 w 75"/>
              <a:gd name="T15" fmla="*/ 60 h 150"/>
              <a:gd name="T16" fmla="*/ 0 w 75"/>
              <a:gd name="T17" fmla="*/ 75 h 150"/>
              <a:gd name="T18" fmla="*/ 0 w 75"/>
              <a:gd name="T19" fmla="*/ 89 h 150"/>
              <a:gd name="T20" fmla="*/ 3 w 75"/>
              <a:gd name="T21" fmla="*/ 104 h 150"/>
              <a:gd name="T22" fmla="*/ 6 w 75"/>
              <a:gd name="T23" fmla="*/ 117 h 150"/>
              <a:gd name="T24" fmla="*/ 11 w 75"/>
              <a:gd name="T25" fmla="*/ 128 h 150"/>
              <a:gd name="T26" fmla="*/ 16 w 75"/>
              <a:gd name="T27" fmla="*/ 136 h 150"/>
              <a:gd name="T28" fmla="*/ 22 w 75"/>
              <a:gd name="T29" fmla="*/ 145 h 150"/>
              <a:gd name="T30" fmla="*/ 29 w 75"/>
              <a:gd name="T31" fmla="*/ 148 h 150"/>
              <a:gd name="T32" fmla="*/ 37 w 75"/>
              <a:gd name="T33" fmla="*/ 149 h 150"/>
              <a:gd name="T34" fmla="*/ 43 w 75"/>
              <a:gd name="T35" fmla="*/ 148 h 150"/>
              <a:gd name="T36" fmla="*/ 52 w 75"/>
              <a:gd name="T37" fmla="*/ 145 h 150"/>
              <a:gd name="T38" fmla="*/ 58 w 75"/>
              <a:gd name="T39" fmla="*/ 136 h 150"/>
              <a:gd name="T40" fmla="*/ 63 w 75"/>
              <a:gd name="T41" fmla="*/ 128 h 150"/>
              <a:gd name="T42" fmla="*/ 68 w 75"/>
              <a:gd name="T43" fmla="*/ 117 h 150"/>
              <a:gd name="T44" fmla="*/ 71 w 75"/>
              <a:gd name="T45" fmla="*/ 104 h 150"/>
              <a:gd name="T46" fmla="*/ 74 w 75"/>
              <a:gd name="T47" fmla="*/ 89 h 150"/>
              <a:gd name="T48" fmla="*/ 74 w 75"/>
              <a:gd name="T49" fmla="*/ 75 h 150"/>
              <a:gd name="T50" fmla="*/ 74 w 75"/>
              <a:gd name="T51" fmla="*/ 60 h 150"/>
              <a:gd name="T52" fmla="*/ 71 w 75"/>
              <a:gd name="T53" fmla="*/ 45 h 150"/>
              <a:gd name="T54" fmla="*/ 68 w 75"/>
              <a:gd name="T55" fmla="*/ 32 h 150"/>
              <a:gd name="T56" fmla="*/ 63 w 75"/>
              <a:gd name="T57" fmla="*/ 21 h 150"/>
              <a:gd name="T58" fmla="*/ 58 w 75"/>
              <a:gd name="T59" fmla="*/ 13 h 150"/>
              <a:gd name="T60" fmla="*/ 52 w 75"/>
              <a:gd name="T61" fmla="*/ 5 h 150"/>
              <a:gd name="T62" fmla="*/ 43 w 75"/>
              <a:gd name="T63" fmla="*/ 2 h 150"/>
              <a:gd name="T64" fmla="*/ 37 w 75"/>
              <a:gd name="T65" fmla="*/ 0 h 150"/>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75"/>
              <a:gd name="T100" fmla="*/ 0 h 150"/>
              <a:gd name="T101" fmla="*/ 75 w 75"/>
              <a:gd name="T102" fmla="*/ 150 h 150"/>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75" h="150">
                <a:moveTo>
                  <a:pt x="37" y="0"/>
                </a:moveTo>
                <a:lnTo>
                  <a:pt x="29" y="2"/>
                </a:lnTo>
                <a:lnTo>
                  <a:pt x="22" y="5"/>
                </a:lnTo>
                <a:lnTo>
                  <a:pt x="16" y="13"/>
                </a:lnTo>
                <a:lnTo>
                  <a:pt x="11" y="21"/>
                </a:lnTo>
                <a:lnTo>
                  <a:pt x="6" y="32"/>
                </a:lnTo>
                <a:lnTo>
                  <a:pt x="3" y="45"/>
                </a:lnTo>
                <a:lnTo>
                  <a:pt x="0" y="60"/>
                </a:lnTo>
                <a:lnTo>
                  <a:pt x="0" y="75"/>
                </a:lnTo>
                <a:lnTo>
                  <a:pt x="0" y="89"/>
                </a:lnTo>
                <a:lnTo>
                  <a:pt x="3" y="104"/>
                </a:lnTo>
                <a:lnTo>
                  <a:pt x="6" y="117"/>
                </a:lnTo>
                <a:lnTo>
                  <a:pt x="11" y="128"/>
                </a:lnTo>
                <a:lnTo>
                  <a:pt x="16" y="136"/>
                </a:lnTo>
                <a:lnTo>
                  <a:pt x="22" y="145"/>
                </a:lnTo>
                <a:lnTo>
                  <a:pt x="29" y="148"/>
                </a:lnTo>
                <a:lnTo>
                  <a:pt x="37" y="149"/>
                </a:lnTo>
                <a:lnTo>
                  <a:pt x="43" y="148"/>
                </a:lnTo>
                <a:lnTo>
                  <a:pt x="52" y="145"/>
                </a:lnTo>
                <a:lnTo>
                  <a:pt x="58" y="136"/>
                </a:lnTo>
                <a:lnTo>
                  <a:pt x="63" y="128"/>
                </a:lnTo>
                <a:lnTo>
                  <a:pt x="68" y="117"/>
                </a:lnTo>
                <a:lnTo>
                  <a:pt x="71" y="104"/>
                </a:lnTo>
                <a:lnTo>
                  <a:pt x="74" y="89"/>
                </a:lnTo>
                <a:lnTo>
                  <a:pt x="74" y="75"/>
                </a:lnTo>
                <a:lnTo>
                  <a:pt x="74" y="60"/>
                </a:lnTo>
                <a:lnTo>
                  <a:pt x="71" y="45"/>
                </a:lnTo>
                <a:lnTo>
                  <a:pt x="68" y="32"/>
                </a:lnTo>
                <a:lnTo>
                  <a:pt x="63" y="21"/>
                </a:lnTo>
                <a:lnTo>
                  <a:pt x="58" y="13"/>
                </a:lnTo>
                <a:lnTo>
                  <a:pt x="52" y="5"/>
                </a:lnTo>
                <a:lnTo>
                  <a:pt x="43" y="2"/>
                </a:lnTo>
                <a:lnTo>
                  <a:pt x="37" y="0"/>
                </a:lnTo>
              </a:path>
            </a:pathLst>
          </a:custGeom>
          <a:solidFill>
            <a:srgbClr val="FFFFFF"/>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70" name="Freeform 182"/>
          <p:cNvSpPr>
            <a:spLocks/>
          </p:cNvSpPr>
          <p:nvPr/>
        </p:nvSpPr>
        <p:spPr bwMode="auto">
          <a:xfrm>
            <a:off x="7069138" y="2816226"/>
            <a:ext cx="119062" cy="238125"/>
          </a:xfrm>
          <a:custGeom>
            <a:avLst/>
            <a:gdLst>
              <a:gd name="T0" fmla="*/ 37 w 75"/>
              <a:gd name="T1" fmla="*/ 0 h 150"/>
              <a:gd name="T2" fmla="*/ 29 w 75"/>
              <a:gd name="T3" fmla="*/ 2 h 150"/>
              <a:gd name="T4" fmla="*/ 22 w 75"/>
              <a:gd name="T5" fmla="*/ 5 h 150"/>
              <a:gd name="T6" fmla="*/ 16 w 75"/>
              <a:gd name="T7" fmla="*/ 13 h 150"/>
              <a:gd name="T8" fmla="*/ 11 w 75"/>
              <a:gd name="T9" fmla="*/ 21 h 150"/>
              <a:gd name="T10" fmla="*/ 6 w 75"/>
              <a:gd name="T11" fmla="*/ 32 h 150"/>
              <a:gd name="T12" fmla="*/ 3 w 75"/>
              <a:gd name="T13" fmla="*/ 45 h 150"/>
              <a:gd name="T14" fmla="*/ 0 w 75"/>
              <a:gd name="T15" fmla="*/ 60 h 150"/>
              <a:gd name="T16" fmla="*/ 0 w 75"/>
              <a:gd name="T17" fmla="*/ 75 h 150"/>
              <a:gd name="T18" fmla="*/ 0 w 75"/>
              <a:gd name="T19" fmla="*/ 89 h 150"/>
              <a:gd name="T20" fmla="*/ 3 w 75"/>
              <a:gd name="T21" fmla="*/ 104 h 150"/>
              <a:gd name="T22" fmla="*/ 6 w 75"/>
              <a:gd name="T23" fmla="*/ 117 h 150"/>
              <a:gd name="T24" fmla="*/ 11 w 75"/>
              <a:gd name="T25" fmla="*/ 128 h 150"/>
              <a:gd name="T26" fmla="*/ 16 w 75"/>
              <a:gd name="T27" fmla="*/ 136 h 150"/>
              <a:gd name="T28" fmla="*/ 22 w 75"/>
              <a:gd name="T29" fmla="*/ 145 h 150"/>
              <a:gd name="T30" fmla="*/ 29 w 75"/>
              <a:gd name="T31" fmla="*/ 148 h 150"/>
              <a:gd name="T32" fmla="*/ 37 w 75"/>
              <a:gd name="T33" fmla="*/ 149 h 150"/>
              <a:gd name="T34" fmla="*/ 43 w 75"/>
              <a:gd name="T35" fmla="*/ 148 h 150"/>
              <a:gd name="T36" fmla="*/ 52 w 75"/>
              <a:gd name="T37" fmla="*/ 145 h 150"/>
              <a:gd name="T38" fmla="*/ 58 w 75"/>
              <a:gd name="T39" fmla="*/ 136 h 150"/>
              <a:gd name="T40" fmla="*/ 63 w 75"/>
              <a:gd name="T41" fmla="*/ 128 h 150"/>
              <a:gd name="T42" fmla="*/ 68 w 75"/>
              <a:gd name="T43" fmla="*/ 117 h 150"/>
              <a:gd name="T44" fmla="*/ 71 w 75"/>
              <a:gd name="T45" fmla="*/ 104 h 150"/>
              <a:gd name="T46" fmla="*/ 74 w 75"/>
              <a:gd name="T47" fmla="*/ 89 h 150"/>
              <a:gd name="T48" fmla="*/ 74 w 75"/>
              <a:gd name="T49" fmla="*/ 75 h 150"/>
              <a:gd name="T50" fmla="*/ 74 w 75"/>
              <a:gd name="T51" fmla="*/ 60 h 150"/>
              <a:gd name="T52" fmla="*/ 71 w 75"/>
              <a:gd name="T53" fmla="*/ 45 h 150"/>
              <a:gd name="T54" fmla="*/ 68 w 75"/>
              <a:gd name="T55" fmla="*/ 32 h 150"/>
              <a:gd name="T56" fmla="*/ 63 w 75"/>
              <a:gd name="T57" fmla="*/ 21 h 150"/>
              <a:gd name="T58" fmla="*/ 58 w 75"/>
              <a:gd name="T59" fmla="*/ 13 h 150"/>
              <a:gd name="T60" fmla="*/ 52 w 75"/>
              <a:gd name="T61" fmla="*/ 5 h 150"/>
              <a:gd name="T62" fmla="*/ 43 w 75"/>
              <a:gd name="T63" fmla="*/ 2 h 150"/>
              <a:gd name="T64" fmla="*/ 37 w 75"/>
              <a:gd name="T65" fmla="*/ 0 h 150"/>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75"/>
              <a:gd name="T100" fmla="*/ 0 h 150"/>
              <a:gd name="T101" fmla="*/ 75 w 75"/>
              <a:gd name="T102" fmla="*/ 150 h 150"/>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75" h="150">
                <a:moveTo>
                  <a:pt x="37" y="0"/>
                </a:moveTo>
                <a:lnTo>
                  <a:pt x="29" y="2"/>
                </a:lnTo>
                <a:lnTo>
                  <a:pt x="22" y="5"/>
                </a:lnTo>
                <a:lnTo>
                  <a:pt x="16" y="13"/>
                </a:lnTo>
                <a:lnTo>
                  <a:pt x="11" y="21"/>
                </a:lnTo>
                <a:lnTo>
                  <a:pt x="6" y="32"/>
                </a:lnTo>
                <a:lnTo>
                  <a:pt x="3" y="45"/>
                </a:lnTo>
                <a:lnTo>
                  <a:pt x="0" y="60"/>
                </a:lnTo>
                <a:lnTo>
                  <a:pt x="0" y="75"/>
                </a:lnTo>
                <a:lnTo>
                  <a:pt x="0" y="89"/>
                </a:lnTo>
                <a:lnTo>
                  <a:pt x="3" y="104"/>
                </a:lnTo>
                <a:lnTo>
                  <a:pt x="6" y="117"/>
                </a:lnTo>
                <a:lnTo>
                  <a:pt x="11" y="128"/>
                </a:lnTo>
                <a:lnTo>
                  <a:pt x="16" y="136"/>
                </a:lnTo>
                <a:lnTo>
                  <a:pt x="22" y="145"/>
                </a:lnTo>
                <a:lnTo>
                  <a:pt x="29" y="148"/>
                </a:lnTo>
                <a:lnTo>
                  <a:pt x="37" y="149"/>
                </a:lnTo>
                <a:lnTo>
                  <a:pt x="43" y="148"/>
                </a:lnTo>
                <a:lnTo>
                  <a:pt x="52" y="145"/>
                </a:lnTo>
                <a:lnTo>
                  <a:pt x="58" y="136"/>
                </a:lnTo>
                <a:lnTo>
                  <a:pt x="63" y="128"/>
                </a:lnTo>
                <a:lnTo>
                  <a:pt x="68" y="117"/>
                </a:lnTo>
                <a:lnTo>
                  <a:pt x="71" y="104"/>
                </a:lnTo>
                <a:lnTo>
                  <a:pt x="74" y="89"/>
                </a:lnTo>
                <a:lnTo>
                  <a:pt x="74" y="75"/>
                </a:lnTo>
                <a:lnTo>
                  <a:pt x="74" y="60"/>
                </a:lnTo>
                <a:lnTo>
                  <a:pt x="71" y="45"/>
                </a:lnTo>
                <a:lnTo>
                  <a:pt x="68" y="32"/>
                </a:lnTo>
                <a:lnTo>
                  <a:pt x="63" y="21"/>
                </a:lnTo>
                <a:lnTo>
                  <a:pt x="58" y="13"/>
                </a:lnTo>
                <a:lnTo>
                  <a:pt x="52" y="5"/>
                </a:lnTo>
                <a:lnTo>
                  <a:pt x="43" y="2"/>
                </a:lnTo>
                <a:lnTo>
                  <a:pt x="37" y="0"/>
                </a:lnTo>
              </a:path>
            </a:pathLst>
          </a:custGeom>
          <a:solidFill>
            <a:schemeClr val="accent2"/>
          </a:solidFill>
          <a:ln w="12700" cap="rnd" cmpd="sng">
            <a:solidFill>
              <a:srgbClr val="000000"/>
            </a:solidFill>
            <a:prstDash val="solid"/>
            <a:round/>
            <a:headEnd type="none" w="sm" len="sm"/>
            <a:tailEnd type="none" w="sm" len="sm"/>
          </a:ln>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71" name="Freeform 183"/>
          <p:cNvSpPr>
            <a:spLocks/>
          </p:cNvSpPr>
          <p:nvPr/>
        </p:nvSpPr>
        <p:spPr bwMode="auto">
          <a:xfrm>
            <a:off x="6723064" y="3192464"/>
            <a:ext cx="84137" cy="166687"/>
          </a:xfrm>
          <a:custGeom>
            <a:avLst/>
            <a:gdLst>
              <a:gd name="T0" fmla="*/ 26 w 53"/>
              <a:gd name="T1" fmla="*/ 0 h 105"/>
              <a:gd name="T2" fmla="*/ 21 w 53"/>
              <a:gd name="T3" fmla="*/ 0 h 105"/>
              <a:gd name="T4" fmla="*/ 16 w 53"/>
              <a:gd name="T5" fmla="*/ 3 h 105"/>
              <a:gd name="T6" fmla="*/ 11 w 53"/>
              <a:gd name="T7" fmla="*/ 8 h 105"/>
              <a:gd name="T8" fmla="*/ 8 w 53"/>
              <a:gd name="T9" fmla="*/ 15 h 105"/>
              <a:gd name="T10" fmla="*/ 5 w 53"/>
              <a:gd name="T11" fmla="*/ 23 h 105"/>
              <a:gd name="T12" fmla="*/ 1 w 53"/>
              <a:gd name="T13" fmla="*/ 31 h 105"/>
              <a:gd name="T14" fmla="*/ 1 w 53"/>
              <a:gd name="T15" fmla="*/ 41 h 105"/>
              <a:gd name="T16" fmla="*/ 0 w 53"/>
              <a:gd name="T17" fmla="*/ 52 h 105"/>
              <a:gd name="T18" fmla="*/ 1 w 53"/>
              <a:gd name="T19" fmla="*/ 62 h 105"/>
              <a:gd name="T20" fmla="*/ 1 w 53"/>
              <a:gd name="T21" fmla="*/ 72 h 105"/>
              <a:gd name="T22" fmla="*/ 5 w 53"/>
              <a:gd name="T23" fmla="*/ 81 h 105"/>
              <a:gd name="T24" fmla="*/ 8 w 53"/>
              <a:gd name="T25" fmla="*/ 88 h 105"/>
              <a:gd name="T26" fmla="*/ 11 w 53"/>
              <a:gd name="T27" fmla="*/ 94 h 105"/>
              <a:gd name="T28" fmla="*/ 16 w 53"/>
              <a:gd name="T29" fmla="*/ 99 h 105"/>
              <a:gd name="T30" fmla="*/ 21 w 53"/>
              <a:gd name="T31" fmla="*/ 103 h 105"/>
              <a:gd name="T32" fmla="*/ 26 w 53"/>
              <a:gd name="T33" fmla="*/ 104 h 105"/>
              <a:gd name="T34" fmla="*/ 31 w 53"/>
              <a:gd name="T35" fmla="*/ 103 h 105"/>
              <a:gd name="T36" fmla="*/ 36 w 53"/>
              <a:gd name="T37" fmla="*/ 99 h 105"/>
              <a:gd name="T38" fmla="*/ 40 w 53"/>
              <a:gd name="T39" fmla="*/ 94 h 105"/>
              <a:gd name="T40" fmla="*/ 45 w 53"/>
              <a:gd name="T41" fmla="*/ 88 h 105"/>
              <a:gd name="T42" fmla="*/ 49 w 53"/>
              <a:gd name="T43" fmla="*/ 81 h 105"/>
              <a:gd name="T44" fmla="*/ 50 w 53"/>
              <a:gd name="T45" fmla="*/ 72 h 105"/>
              <a:gd name="T46" fmla="*/ 52 w 53"/>
              <a:gd name="T47" fmla="*/ 62 h 105"/>
              <a:gd name="T48" fmla="*/ 52 w 53"/>
              <a:gd name="T49" fmla="*/ 52 h 105"/>
              <a:gd name="T50" fmla="*/ 52 w 53"/>
              <a:gd name="T51" fmla="*/ 41 h 105"/>
              <a:gd name="T52" fmla="*/ 50 w 53"/>
              <a:gd name="T53" fmla="*/ 31 h 105"/>
              <a:gd name="T54" fmla="*/ 49 w 53"/>
              <a:gd name="T55" fmla="*/ 23 h 105"/>
              <a:gd name="T56" fmla="*/ 45 w 53"/>
              <a:gd name="T57" fmla="*/ 15 h 105"/>
              <a:gd name="T58" fmla="*/ 40 w 53"/>
              <a:gd name="T59" fmla="*/ 8 h 105"/>
              <a:gd name="T60" fmla="*/ 36 w 53"/>
              <a:gd name="T61" fmla="*/ 3 h 105"/>
              <a:gd name="T62" fmla="*/ 31 w 53"/>
              <a:gd name="T63" fmla="*/ 0 h 105"/>
              <a:gd name="T64" fmla="*/ 26 w 53"/>
              <a:gd name="T65" fmla="*/ 0 h 105"/>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53"/>
              <a:gd name="T100" fmla="*/ 0 h 105"/>
              <a:gd name="T101" fmla="*/ 53 w 53"/>
              <a:gd name="T102" fmla="*/ 105 h 105"/>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53" h="105">
                <a:moveTo>
                  <a:pt x="26" y="0"/>
                </a:moveTo>
                <a:lnTo>
                  <a:pt x="21" y="0"/>
                </a:lnTo>
                <a:lnTo>
                  <a:pt x="16" y="3"/>
                </a:lnTo>
                <a:lnTo>
                  <a:pt x="11" y="8"/>
                </a:lnTo>
                <a:lnTo>
                  <a:pt x="8" y="15"/>
                </a:lnTo>
                <a:lnTo>
                  <a:pt x="5" y="23"/>
                </a:lnTo>
                <a:lnTo>
                  <a:pt x="1" y="31"/>
                </a:lnTo>
                <a:lnTo>
                  <a:pt x="1" y="41"/>
                </a:lnTo>
                <a:lnTo>
                  <a:pt x="0" y="52"/>
                </a:lnTo>
                <a:lnTo>
                  <a:pt x="1" y="62"/>
                </a:lnTo>
                <a:lnTo>
                  <a:pt x="1" y="72"/>
                </a:lnTo>
                <a:lnTo>
                  <a:pt x="5" y="81"/>
                </a:lnTo>
                <a:lnTo>
                  <a:pt x="8" y="88"/>
                </a:lnTo>
                <a:lnTo>
                  <a:pt x="11" y="94"/>
                </a:lnTo>
                <a:lnTo>
                  <a:pt x="16" y="99"/>
                </a:lnTo>
                <a:lnTo>
                  <a:pt x="21" y="103"/>
                </a:lnTo>
                <a:lnTo>
                  <a:pt x="26" y="104"/>
                </a:lnTo>
                <a:lnTo>
                  <a:pt x="31" y="103"/>
                </a:lnTo>
                <a:lnTo>
                  <a:pt x="36" y="99"/>
                </a:lnTo>
                <a:lnTo>
                  <a:pt x="40" y="94"/>
                </a:lnTo>
                <a:lnTo>
                  <a:pt x="45" y="88"/>
                </a:lnTo>
                <a:lnTo>
                  <a:pt x="49" y="81"/>
                </a:lnTo>
                <a:lnTo>
                  <a:pt x="50" y="72"/>
                </a:lnTo>
                <a:lnTo>
                  <a:pt x="52" y="62"/>
                </a:lnTo>
                <a:lnTo>
                  <a:pt x="52" y="52"/>
                </a:lnTo>
                <a:lnTo>
                  <a:pt x="52" y="41"/>
                </a:lnTo>
                <a:lnTo>
                  <a:pt x="50" y="31"/>
                </a:lnTo>
                <a:lnTo>
                  <a:pt x="49" y="23"/>
                </a:lnTo>
                <a:lnTo>
                  <a:pt x="45" y="15"/>
                </a:lnTo>
                <a:lnTo>
                  <a:pt x="40" y="8"/>
                </a:lnTo>
                <a:lnTo>
                  <a:pt x="36" y="3"/>
                </a:lnTo>
                <a:lnTo>
                  <a:pt x="31" y="0"/>
                </a:lnTo>
                <a:lnTo>
                  <a:pt x="26" y="0"/>
                </a:lnTo>
              </a:path>
            </a:pathLst>
          </a:custGeom>
          <a:solidFill>
            <a:srgbClr val="FFFFFF"/>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72" name="Freeform 184"/>
          <p:cNvSpPr>
            <a:spLocks/>
          </p:cNvSpPr>
          <p:nvPr/>
        </p:nvSpPr>
        <p:spPr bwMode="auto">
          <a:xfrm>
            <a:off x="6723064" y="3192464"/>
            <a:ext cx="84137" cy="166687"/>
          </a:xfrm>
          <a:custGeom>
            <a:avLst/>
            <a:gdLst>
              <a:gd name="T0" fmla="*/ 26 w 53"/>
              <a:gd name="T1" fmla="*/ 0 h 105"/>
              <a:gd name="T2" fmla="*/ 21 w 53"/>
              <a:gd name="T3" fmla="*/ 0 h 105"/>
              <a:gd name="T4" fmla="*/ 16 w 53"/>
              <a:gd name="T5" fmla="*/ 3 h 105"/>
              <a:gd name="T6" fmla="*/ 11 w 53"/>
              <a:gd name="T7" fmla="*/ 8 h 105"/>
              <a:gd name="T8" fmla="*/ 8 w 53"/>
              <a:gd name="T9" fmla="*/ 15 h 105"/>
              <a:gd name="T10" fmla="*/ 5 w 53"/>
              <a:gd name="T11" fmla="*/ 23 h 105"/>
              <a:gd name="T12" fmla="*/ 1 w 53"/>
              <a:gd name="T13" fmla="*/ 31 h 105"/>
              <a:gd name="T14" fmla="*/ 1 w 53"/>
              <a:gd name="T15" fmla="*/ 41 h 105"/>
              <a:gd name="T16" fmla="*/ 0 w 53"/>
              <a:gd name="T17" fmla="*/ 52 h 105"/>
              <a:gd name="T18" fmla="*/ 1 w 53"/>
              <a:gd name="T19" fmla="*/ 62 h 105"/>
              <a:gd name="T20" fmla="*/ 1 w 53"/>
              <a:gd name="T21" fmla="*/ 72 h 105"/>
              <a:gd name="T22" fmla="*/ 5 w 53"/>
              <a:gd name="T23" fmla="*/ 81 h 105"/>
              <a:gd name="T24" fmla="*/ 8 w 53"/>
              <a:gd name="T25" fmla="*/ 88 h 105"/>
              <a:gd name="T26" fmla="*/ 11 w 53"/>
              <a:gd name="T27" fmla="*/ 94 h 105"/>
              <a:gd name="T28" fmla="*/ 16 w 53"/>
              <a:gd name="T29" fmla="*/ 99 h 105"/>
              <a:gd name="T30" fmla="*/ 21 w 53"/>
              <a:gd name="T31" fmla="*/ 103 h 105"/>
              <a:gd name="T32" fmla="*/ 26 w 53"/>
              <a:gd name="T33" fmla="*/ 104 h 105"/>
              <a:gd name="T34" fmla="*/ 31 w 53"/>
              <a:gd name="T35" fmla="*/ 103 h 105"/>
              <a:gd name="T36" fmla="*/ 36 w 53"/>
              <a:gd name="T37" fmla="*/ 99 h 105"/>
              <a:gd name="T38" fmla="*/ 40 w 53"/>
              <a:gd name="T39" fmla="*/ 94 h 105"/>
              <a:gd name="T40" fmla="*/ 45 w 53"/>
              <a:gd name="T41" fmla="*/ 88 h 105"/>
              <a:gd name="T42" fmla="*/ 49 w 53"/>
              <a:gd name="T43" fmla="*/ 81 h 105"/>
              <a:gd name="T44" fmla="*/ 50 w 53"/>
              <a:gd name="T45" fmla="*/ 72 h 105"/>
              <a:gd name="T46" fmla="*/ 52 w 53"/>
              <a:gd name="T47" fmla="*/ 62 h 105"/>
              <a:gd name="T48" fmla="*/ 52 w 53"/>
              <a:gd name="T49" fmla="*/ 52 h 105"/>
              <a:gd name="T50" fmla="*/ 52 w 53"/>
              <a:gd name="T51" fmla="*/ 41 h 105"/>
              <a:gd name="T52" fmla="*/ 50 w 53"/>
              <a:gd name="T53" fmla="*/ 31 h 105"/>
              <a:gd name="T54" fmla="*/ 49 w 53"/>
              <a:gd name="T55" fmla="*/ 23 h 105"/>
              <a:gd name="T56" fmla="*/ 45 w 53"/>
              <a:gd name="T57" fmla="*/ 15 h 105"/>
              <a:gd name="T58" fmla="*/ 40 w 53"/>
              <a:gd name="T59" fmla="*/ 8 h 105"/>
              <a:gd name="T60" fmla="*/ 36 w 53"/>
              <a:gd name="T61" fmla="*/ 3 h 105"/>
              <a:gd name="T62" fmla="*/ 31 w 53"/>
              <a:gd name="T63" fmla="*/ 0 h 105"/>
              <a:gd name="T64" fmla="*/ 26 w 53"/>
              <a:gd name="T65" fmla="*/ 0 h 105"/>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53"/>
              <a:gd name="T100" fmla="*/ 0 h 105"/>
              <a:gd name="T101" fmla="*/ 53 w 53"/>
              <a:gd name="T102" fmla="*/ 105 h 105"/>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53" h="105">
                <a:moveTo>
                  <a:pt x="26" y="0"/>
                </a:moveTo>
                <a:lnTo>
                  <a:pt x="21" y="0"/>
                </a:lnTo>
                <a:lnTo>
                  <a:pt x="16" y="3"/>
                </a:lnTo>
                <a:lnTo>
                  <a:pt x="11" y="8"/>
                </a:lnTo>
                <a:lnTo>
                  <a:pt x="8" y="15"/>
                </a:lnTo>
                <a:lnTo>
                  <a:pt x="5" y="23"/>
                </a:lnTo>
                <a:lnTo>
                  <a:pt x="1" y="31"/>
                </a:lnTo>
                <a:lnTo>
                  <a:pt x="1" y="41"/>
                </a:lnTo>
                <a:lnTo>
                  <a:pt x="0" y="52"/>
                </a:lnTo>
                <a:lnTo>
                  <a:pt x="1" y="62"/>
                </a:lnTo>
                <a:lnTo>
                  <a:pt x="1" y="72"/>
                </a:lnTo>
                <a:lnTo>
                  <a:pt x="5" y="81"/>
                </a:lnTo>
                <a:lnTo>
                  <a:pt x="8" y="88"/>
                </a:lnTo>
                <a:lnTo>
                  <a:pt x="11" y="94"/>
                </a:lnTo>
                <a:lnTo>
                  <a:pt x="16" y="99"/>
                </a:lnTo>
                <a:lnTo>
                  <a:pt x="21" y="103"/>
                </a:lnTo>
                <a:lnTo>
                  <a:pt x="26" y="104"/>
                </a:lnTo>
                <a:lnTo>
                  <a:pt x="31" y="103"/>
                </a:lnTo>
                <a:lnTo>
                  <a:pt x="36" y="99"/>
                </a:lnTo>
                <a:lnTo>
                  <a:pt x="40" y="94"/>
                </a:lnTo>
                <a:lnTo>
                  <a:pt x="45" y="88"/>
                </a:lnTo>
                <a:lnTo>
                  <a:pt x="49" y="81"/>
                </a:lnTo>
                <a:lnTo>
                  <a:pt x="50" y="72"/>
                </a:lnTo>
                <a:lnTo>
                  <a:pt x="52" y="62"/>
                </a:lnTo>
                <a:lnTo>
                  <a:pt x="52" y="52"/>
                </a:lnTo>
                <a:lnTo>
                  <a:pt x="52" y="41"/>
                </a:lnTo>
                <a:lnTo>
                  <a:pt x="50" y="31"/>
                </a:lnTo>
                <a:lnTo>
                  <a:pt x="49" y="23"/>
                </a:lnTo>
                <a:lnTo>
                  <a:pt x="45" y="15"/>
                </a:lnTo>
                <a:lnTo>
                  <a:pt x="40" y="8"/>
                </a:lnTo>
                <a:lnTo>
                  <a:pt x="36" y="3"/>
                </a:lnTo>
                <a:lnTo>
                  <a:pt x="31" y="0"/>
                </a:lnTo>
                <a:lnTo>
                  <a:pt x="26" y="0"/>
                </a:lnTo>
              </a:path>
            </a:pathLst>
          </a:custGeom>
          <a:noFill/>
          <a:ln w="12700" cap="rnd" cmpd="sng">
            <a:solidFill>
              <a:srgbClr val="00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73" name="Freeform 185"/>
          <p:cNvSpPr>
            <a:spLocks/>
          </p:cNvSpPr>
          <p:nvPr/>
        </p:nvSpPr>
        <p:spPr bwMode="auto">
          <a:xfrm>
            <a:off x="7119939" y="3502025"/>
            <a:ext cx="109537" cy="215900"/>
          </a:xfrm>
          <a:custGeom>
            <a:avLst/>
            <a:gdLst>
              <a:gd name="T0" fmla="*/ 34 w 69"/>
              <a:gd name="T1" fmla="*/ 0 h 136"/>
              <a:gd name="T2" fmla="*/ 26 w 69"/>
              <a:gd name="T3" fmla="*/ 2 h 136"/>
              <a:gd name="T4" fmla="*/ 20 w 69"/>
              <a:gd name="T5" fmla="*/ 5 h 136"/>
              <a:gd name="T6" fmla="*/ 15 w 69"/>
              <a:gd name="T7" fmla="*/ 12 h 136"/>
              <a:gd name="T8" fmla="*/ 10 w 69"/>
              <a:gd name="T9" fmla="*/ 20 h 136"/>
              <a:gd name="T10" fmla="*/ 5 w 69"/>
              <a:gd name="T11" fmla="*/ 29 h 136"/>
              <a:gd name="T12" fmla="*/ 2 w 69"/>
              <a:gd name="T13" fmla="*/ 41 h 136"/>
              <a:gd name="T14" fmla="*/ 0 w 69"/>
              <a:gd name="T15" fmla="*/ 54 h 136"/>
              <a:gd name="T16" fmla="*/ 0 w 69"/>
              <a:gd name="T17" fmla="*/ 68 h 136"/>
              <a:gd name="T18" fmla="*/ 0 w 69"/>
              <a:gd name="T19" fmla="*/ 81 h 136"/>
              <a:gd name="T20" fmla="*/ 2 w 69"/>
              <a:gd name="T21" fmla="*/ 94 h 136"/>
              <a:gd name="T22" fmla="*/ 5 w 69"/>
              <a:gd name="T23" fmla="*/ 106 h 136"/>
              <a:gd name="T24" fmla="*/ 10 w 69"/>
              <a:gd name="T25" fmla="*/ 116 h 136"/>
              <a:gd name="T26" fmla="*/ 15 w 69"/>
              <a:gd name="T27" fmla="*/ 124 h 136"/>
              <a:gd name="T28" fmla="*/ 20 w 69"/>
              <a:gd name="T29" fmla="*/ 130 h 136"/>
              <a:gd name="T30" fmla="*/ 26 w 69"/>
              <a:gd name="T31" fmla="*/ 133 h 136"/>
              <a:gd name="T32" fmla="*/ 34 w 69"/>
              <a:gd name="T33" fmla="*/ 135 h 136"/>
              <a:gd name="T34" fmla="*/ 41 w 69"/>
              <a:gd name="T35" fmla="*/ 133 h 136"/>
              <a:gd name="T36" fmla="*/ 47 w 69"/>
              <a:gd name="T37" fmla="*/ 130 h 136"/>
              <a:gd name="T38" fmla="*/ 52 w 69"/>
              <a:gd name="T39" fmla="*/ 124 h 136"/>
              <a:gd name="T40" fmla="*/ 57 w 69"/>
              <a:gd name="T41" fmla="*/ 116 h 136"/>
              <a:gd name="T42" fmla="*/ 62 w 69"/>
              <a:gd name="T43" fmla="*/ 106 h 136"/>
              <a:gd name="T44" fmla="*/ 65 w 69"/>
              <a:gd name="T45" fmla="*/ 94 h 136"/>
              <a:gd name="T46" fmla="*/ 67 w 69"/>
              <a:gd name="T47" fmla="*/ 81 h 136"/>
              <a:gd name="T48" fmla="*/ 68 w 69"/>
              <a:gd name="T49" fmla="*/ 68 h 136"/>
              <a:gd name="T50" fmla="*/ 67 w 69"/>
              <a:gd name="T51" fmla="*/ 54 h 136"/>
              <a:gd name="T52" fmla="*/ 65 w 69"/>
              <a:gd name="T53" fmla="*/ 41 h 136"/>
              <a:gd name="T54" fmla="*/ 62 w 69"/>
              <a:gd name="T55" fmla="*/ 29 h 136"/>
              <a:gd name="T56" fmla="*/ 57 w 69"/>
              <a:gd name="T57" fmla="*/ 20 h 136"/>
              <a:gd name="T58" fmla="*/ 52 w 69"/>
              <a:gd name="T59" fmla="*/ 12 h 136"/>
              <a:gd name="T60" fmla="*/ 47 w 69"/>
              <a:gd name="T61" fmla="*/ 5 h 136"/>
              <a:gd name="T62" fmla="*/ 41 w 69"/>
              <a:gd name="T63" fmla="*/ 2 h 136"/>
              <a:gd name="T64" fmla="*/ 34 w 69"/>
              <a:gd name="T65" fmla="*/ 0 h 1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69"/>
              <a:gd name="T100" fmla="*/ 0 h 136"/>
              <a:gd name="T101" fmla="*/ 69 w 69"/>
              <a:gd name="T102" fmla="*/ 136 h 1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69" h="136">
                <a:moveTo>
                  <a:pt x="34" y="0"/>
                </a:moveTo>
                <a:lnTo>
                  <a:pt x="26" y="2"/>
                </a:lnTo>
                <a:lnTo>
                  <a:pt x="20" y="5"/>
                </a:lnTo>
                <a:lnTo>
                  <a:pt x="15" y="12"/>
                </a:lnTo>
                <a:lnTo>
                  <a:pt x="10" y="20"/>
                </a:lnTo>
                <a:lnTo>
                  <a:pt x="5" y="29"/>
                </a:lnTo>
                <a:lnTo>
                  <a:pt x="2" y="41"/>
                </a:lnTo>
                <a:lnTo>
                  <a:pt x="0" y="54"/>
                </a:lnTo>
                <a:lnTo>
                  <a:pt x="0" y="68"/>
                </a:lnTo>
                <a:lnTo>
                  <a:pt x="0" y="81"/>
                </a:lnTo>
                <a:lnTo>
                  <a:pt x="2" y="94"/>
                </a:lnTo>
                <a:lnTo>
                  <a:pt x="5" y="106"/>
                </a:lnTo>
                <a:lnTo>
                  <a:pt x="10" y="116"/>
                </a:lnTo>
                <a:lnTo>
                  <a:pt x="15" y="124"/>
                </a:lnTo>
                <a:lnTo>
                  <a:pt x="20" y="130"/>
                </a:lnTo>
                <a:lnTo>
                  <a:pt x="26" y="133"/>
                </a:lnTo>
                <a:lnTo>
                  <a:pt x="34" y="135"/>
                </a:lnTo>
                <a:lnTo>
                  <a:pt x="41" y="133"/>
                </a:lnTo>
                <a:lnTo>
                  <a:pt x="47" y="130"/>
                </a:lnTo>
                <a:lnTo>
                  <a:pt x="52" y="124"/>
                </a:lnTo>
                <a:lnTo>
                  <a:pt x="57" y="116"/>
                </a:lnTo>
                <a:lnTo>
                  <a:pt x="62" y="106"/>
                </a:lnTo>
                <a:lnTo>
                  <a:pt x="65" y="94"/>
                </a:lnTo>
                <a:lnTo>
                  <a:pt x="67" y="81"/>
                </a:lnTo>
                <a:lnTo>
                  <a:pt x="68" y="68"/>
                </a:lnTo>
                <a:lnTo>
                  <a:pt x="67" y="54"/>
                </a:lnTo>
                <a:lnTo>
                  <a:pt x="65" y="41"/>
                </a:lnTo>
                <a:lnTo>
                  <a:pt x="62" y="29"/>
                </a:lnTo>
                <a:lnTo>
                  <a:pt x="57" y="20"/>
                </a:lnTo>
                <a:lnTo>
                  <a:pt x="52" y="12"/>
                </a:lnTo>
                <a:lnTo>
                  <a:pt x="47" y="5"/>
                </a:lnTo>
                <a:lnTo>
                  <a:pt x="41" y="2"/>
                </a:lnTo>
                <a:lnTo>
                  <a:pt x="34" y="0"/>
                </a:lnTo>
              </a:path>
            </a:pathLst>
          </a:custGeom>
          <a:solidFill>
            <a:srgbClr val="FFFFFF"/>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74" name="Freeform 186"/>
          <p:cNvSpPr>
            <a:spLocks/>
          </p:cNvSpPr>
          <p:nvPr/>
        </p:nvSpPr>
        <p:spPr bwMode="auto">
          <a:xfrm>
            <a:off x="7119939" y="3502025"/>
            <a:ext cx="109537" cy="215900"/>
          </a:xfrm>
          <a:custGeom>
            <a:avLst/>
            <a:gdLst>
              <a:gd name="T0" fmla="*/ 34 w 69"/>
              <a:gd name="T1" fmla="*/ 0 h 136"/>
              <a:gd name="T2" fmla="*/ 26 w 69"/>
              <a:gd name="T3" fmla="*/ 2 h 136"/>
              <a:gd name="T4" fmla="*/ 20 w 69"/>
              <a:gd name="T5" fmla="*/ 5 h 136"/>
              <a:gd name="T6" fmla="*/ 15 w 69"/>
              <a:gd name="T7" fmla="*/ 12 h 136"/>
              <a:gd name="T8" fmla="*/ 10 w 69"/>
              <a:gd name="T9" fmla="*/ 20 h 136"/>
              <a:gd name="T10" fmla="*/ 5 w 69"/>
              <a:gd name="T11" fmla="*/ 29 h 136"/>
              <a:gd name="T12" fmla="*/ 2 w 69"/>
              <a:gd name="T13" fmla="*/ 41 h 136"/>
              <a:gd name="T14" fmla="*/ 0 w 69"/>
              <a:gd name="T15" fmla="*/ 54 h 136"/>
              <a:gd name="T16" fmla="*/ 0 w 69"/>
              <a:gd name="T17" fmla="*/ 68 h 136"/>
              <a:gd name="T18" fmla="*/ 0 w 69"/>
              <a:gd name="T19" fmla="*/ 81 h 136"/>
              <a:gd name="T20" fmla="*/ 2 w 69"/>
              <a:gd name="T21" fmla="*/ 94 h 136"/>
              <a:gd name="T22" fmla="*/ 5 w 69"/>
              <a:gd name="T23" fmla="*/ 106 h 136"/>
              <a:gd name="T24" fmla="*/ 10 w 69"/>
              <a:gd name="T25" fmla="*/ 116 h 136"/>
              <a:gd name="T26" fmla="*/ 15 w 69"/>
              <a:gd name="T27" fmla="*/ 124 h 136"/>
              <a:gd name="T28" fmla="*/ 20 w 69"/>
              <a:gd name="T29" fmla="*/ 130 h 136"/>
              <a:gd name="T30" fmla="*/ 26 w 69"/>
              <a:gd name="T31" fmla="*/ 133 h 136"/>
              <a:gd name="T32" fmla="*/ 34 w 69"/>
              <a:gd name="T33" fmla="*/ 135 h 136"/>
              <a:gd name="T34" fmla="*/ 41 w 69"/>
              <a:gd name="T35" fmla="*/ 133 h 136"/>
              <a:gd name="T36" fmla="*/ 47 w 69"/>
              <a:gd name="T37" fmla="*/ 130 h 136"/>
              <a:gd name="T38" fmla="*/ 52 w 69"/>
              <a:gd name="T39" fmla="*/ 124 h 136"/>
              <a:gd name="T40" fmla="*/ 57 w 69"/>
              <a:gd name="T41" fmla="*/ 116 h 136"/>
              <a:gd name="T42" fmla="*/ 62 w 69"/>
              <a:gd name="T43" fmla="*/ 106 h 136"/>
              <a:gd name="T44" fmla="*/ 65 w 69"/>
              <a:gd name="T45" fmla="*/ 94 h 136"/>
              <a:gd name="T46" fmla="*/ 67 w 69"/>
              <a:gd name="T47" fmla="*/ 81 h 136"/>
              <a:gd name="T48" fmla="*/ 68 w 69"/>
              <a:gd name="T49" fmla="*/ 68 h 136"/>
              <a:gd name="T50" fmla="*/ 67 w 69"/>
              <a:gd name="T51" fmla="*/ 54 h 136"/>
              <a:gd name="T52" fmla="*/ 65 w 69"/>
              <a:gd name="T53" fmla="*/ 41 h 136"/>
              <a:gd name="T54" fmla="*/ 62 w 69"/>
              <a:gd name="T55" fmla="*/ 29 h 136"/>
              <a:gd name="T56" fmla="*/ 57 w 69"/>
              <a:gd name="T57" fmla="*/ 20 h 136"/>
              <a:gd name="T58" fmla="*/ 52 w 69"/>
              <a:gd name="T59" fmla="*/ 12 h 136"/>
              <a:gd name="T60" fmla="*/ 47 w 69"/>
              <a:gd name="T61" fmla="*/ 5 h 136"/>
              <a:gd name="T62" fmla="*/ 41 w 69"/>
              <a:gd name="T63" fmla="*/ 2 h 136"/>
              <a:gd name="T64" fmla="*/ 34 w 69"/>
              <a:gd name="T65" fmla="*/ 0 h 1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69"/>
              <a:gd name="T100" fmla="*/ 0 h 136"/>
              <a:gd name="T101" fmla="*/ 69 w 69"/>
              <a:gd name="T102" fmla="*/ 136 h 1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69" h="136">
                <a:moveTo>
                  <a:pt x="34" y="0"/>
                </a:moveTo>
                <a:lnTo>
                  <a:pt x="26" y="2"/>
                </a:lnTo>
                <a:lnTo>
                  <a:pt x="20" y="5"/>
                </a:lnTo>
                <a:lnTo>
                  <a:pt x="15" y="12"/>
                </a:lnTo>
                <a:lnTo>
                  <a:pt x="10" y="20"/>
                </a:lnTo>
                <a:lnTo>
                  <a:pt x="5" y="29"/>
                </a:lnTo>
                <a:lnTo>
                  <a:pt x="2" y="41"/>
                </a:lnTo>
                <a:lnTo>
                  <a:pt x="0" y="54"/>
                </a:lnTo>
                <a:lnTo>
                  <a:pt x="0" y="68"/>
                </a:lnTo>
                <a:lnTo>
                  <a:pt x="0" y="81"/>
                </a:lnTo>
                <a:lnTo>
                  <a:pt x="2" y="94"/>
                </a:lnTo>
                <a:lnTo>
                  <a:pt x="5" y="106"/>
                </a:lnTo>
                <a:lnTo>
                  <a:pt x="10" y="116"/>
                </a:lnTo>
                <a:lnTo>
                  <a:pt x="15" y="124"/>
                </a:lnTo>
                <a:lnTo>
                  <a:pt x="20" y="130"/>
                </a:lnTo>
                <a:lnTo>
                  <a:pt x="26" y="133"/>
                </a:lnTo>
                <a:lnTo>
                  <a:pt x="34" y="135"/>
                </a:lnTo>
                <a:lnTo>
                  <a:pt x="41" y="133"/>
                </a:lnTo>
                <a:lnTo>
                  <a:pt x="47" y="130"/>
                </a:lnTo>
                <a:lnTo>
                  <a:pt x="52" y="124"/>
                </a:lnTo>
                <a:lnTo>
                  <a:pt x="57" y="116"/>
                </a:lnTo>
                <a:lnTo>
                  <a:pt x="62" y="106"/>
                </a:lnTo>
                <a:lnTo>
                  <a:pt x="65" y="94"/>
                </a:lnTo>
                <a:lnTo>
                  <a:pt x="67" y="81"/>
                </a:lnTo>
                <a:lnTo>
                  <a:pt x="68" y="68"/>
                </a:lnTo>
                <a:lnTo>
                  <a:pt x="67" y="54"/>
                </a:lnTo>
                <a:lnTo>
                  <a:pt x="65" y="41"/>
                </a:lnTo>
                <a:lnTo>
                  <a:pt x="62" y="29"/>
                </a:lnTo>
                <a:lnTo>
                  <a:pt x="57" y="20"/>
                </a:lnTo>
                <a:lnTo>
                  <a:pt x="52" y="12"/>
                </a:lnTo>
                <a:lnTo>
                  <a:pt x="47" y="5"/>
                </a:lnTo>
                <a:lnTo>
                  <a:pt x="41" y="2"/>
                </a:lnTo>
                <a:lnTo>
                  <a:pt x="34" y="0"/>
                </a:lnTo>
              </a:path>
            </a:pathLst>
          </a:custGeom>
          <a:noFill/>
          <a:ln w="12700" cap="rnd" cmpd="sng">
            <a:solidFill>
              <a:srgbClr val="00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75" name="Freeform 187"/>
          <p:cNvSpPr>
            <a:spLocks/>
          </p:cNvSpPr>
          <p:nvPr/>
        </p:nvSpPr>
        <p:spPr bwMode="auto">
          <a:xfrm>
            <a:off x="6745289" y="3835401"/>
            <a:ext cx="103187" cy="200025"/>
          </a:xfrm>
          <a:custGeom>
            <a:avLst/>
            <a:gdLst>
              <a:gd name="T0" fmla="*/ 31 w 65"/>
              <a:gd name="T1" fmla="*/ 0 h 126"/>
              <a:gd name="T2" fmla="*/ 25 w 65"/>
              <a:gd name="T3" fmla="*/ 0 h 126"/>
              <a:gd name="T4" fmla="*/ 18 w 65"/>
              <a:gd name="T5" fmla="*/ 5 h 126"/>
              <a:gd name="T6" fmla="*/ 13 w 65"/>
              <a:gd name="T7" fmla="*/ 10 h 126"/>
              <a:gd name="T8" fmla="*/ 9 w 65"/>
              <a:gd name="T9" fmla="*/ 18 h 126"/>
              <a:gd name="T10" fmla="*/ 5 w 65"/>
              <a:gd name="T11" fmla="*/ 27 h 126"/>
              <a:gd name="T12" fmla="*/ 2 w 65"/>
              <a:gd name="T13" fmla="*/ 37 h 126"/>
              <a:gd name="T14" fmla="*/ 0 w 65"/>
              <a:gd name="T15" fmla="*/ 50 h 126"/>
              <a:gd name="T16" fmla="*/ 0 w 65"/>
              <a:gd name="T17" fmla="*/ 63 h 126"/>
              <a:gd name="T18" fmla="*/ 0 w 65"/>
              <a:gd name="T19" fmla="*/ 75 h 126"/>
              <a:gd name="T20" fmla="*/ 2 w 65"/>
              <a:gd name="T21" fmla="*/ 88 h 126"/>
              <a:gd name="T22" fmla="*/ 5 w 65"/>
              <a:gd name="T23" fmla="*/ 97 h 126"/>
              <a:gd name="T24" fmla="*/ 9 w 65"/>
              <a:gd name="T25" fmla="*/ 107 h 126"/>
              <a:gd name="T26" fmla="*/ 13 w 65"/>
              <a:gd name="T27" fmla="*/ 115 h 126"/>
              <a:gd name="T28" fmla="*/ 18 w 65"/>
              <a:gd name="T29" fmla="*/ 120 h 126"/>
              <a:gd name="T30" fmla="*/ 25 w 65"/>
              <a:gd name="T31" fmla="*/ 125 h 126"/>
              <a:gd name="T32" fmla="*/ 31 w 65"/>
              <a:gd name="T33" fmla="*/ 125 h 126"/>
              <a:gd name="T34" fmla="*/ 38 w 65"/>
              <a:gd name="T35" fmla="*/ 125 h 126"/>
              <a:gd name="T36" fmla="*/ 44 w 65"/>
              <a:gd name="T37" fmla="*/ 120 h 126"/>
              <a:gd name="T38" fmla="*/ 49 w 65"/>
              <a:gd name="T39" fmla="*/ 115 h 126"/>
              <a:gd name="T40" fmla="*/ 54 w 65"/>
              <a:gd name="T41" fmla="*/ 107 h 126"/>
              <a:gd name="T42" fmla="*/ 57 w 65"/>
              <a:gd name="T43" fmla="*/ 97 h 126"/>
              <a:gd name="T44" fmla="*/ 61 w 65"/>
              <a:gd name="T45" fmla="*/ 88 h 126"/>
              <a:gd name="T46" fmla="*/ 62 w 65"/>
              <a:gd name="T47" fmla="*/ 75 h 126"/>
              <a:gd name="T48" fmla="*/ 64 w 65"/>
              <a:gd name="T49" fmla="*/ 63 h 126"/>
              <a:gd name="T50" fmla="*/ 62 w 65"/>
              <a:gd name="T51" fmla="*/ 50 h 126"/>
              <a:gd name="T52" fmla="*/ 61 w 65"/>
              <a:gd name="T53" fmla="*/ 37 h 126"/>
              <a:gd name="T54" fmla="*/ 57 w 65"/>
              <a:gd name="T55" fmla="*/ 27 h 126"/>
              <a:gd name="T56" fmla="*/ 54 w 65"/>
              <a:gd name="T57" fmla="*/ 18 h 126"/>
              <a:gd name="T58" fmla="*/ 49 w 65"/>
              <a:gd name="T59" fmla="*/ 10 h 126"/>
              <a:gd name="T60" fmla="*/ 44 w 65"/>
              <a:gd name="T61" fmla="*/ 5 h 126"/>
              <a:gd name="T62" fmla="*/ 38 w 65"/>
              <a:gd name="T63" fmla="*/ 0 h 126"/>
              <a:gd name="T64" fmla="*/ 31 w 65"/>
              <a:gd name="T65" fmla="*/ 0 h 12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65"/>
              <a:gd name="T100" fmla="*/ 0 h 126"/>
              <a:gd name="T101" fmla="*/ 65 w 65"/>
              <a:gd name="T102" fmla="*/ 126 h 12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65" h="126">
                <a:moveTo>
                  <a:pt x="31" y="0"/>
                </a:moveTo>
                <a:lnTo>
                  <a:pt x="25" y="0"/>
                </a:lnTo>
                <a:lnTo>
                  <a:pt x="18" y="5"/>
                </a:lnTo>
                <a:lnTo>
                  <a:pt x="13" y="10"/>
                </a:lnTo>
                <a:lnTo>
                  <a:pt x="9" y="18"/>
                </a:lnTo>
                <a:lnTo>
                  <a:pt x="5" y="27"/>
                </a:lnTo>
                <a:lnTo>
                  <a:pt x="2" y="37"/>
                </a:lnTo>
                <a:lnTo>
                  <a:pt x="0" y="50"/>
                </a:lnTo>
                <a:lnTo>
                  <a:pt x="0" y="63"/>
                </a:lnTo>
                <a:lnTo>
                  <a:pt x="0" y="75"/>
                </a:lnTo>
                <a:lnTo>
                  <a:pt x="2" y="88"/>
                </a:lnTo>
                <a:lnTo>
                  <a:pt x="5" y="97"/>
                </a:lnTo>
                <a:lnTo>
                  <a:pt x="9" y="107"/>
                </a:lnTo>
                <a:lnTo>
                  <a:pt x="13" y="115"/>
                </a:lnTo>
                <a:lnTo>
                  <a:pt x="18" y="120"/>
                </a:lnTo>
                <a:lnTo>
                  <a:pt x="25" y="125"/>
                </a:lnTo>
                <a:lnTo>
                  <a:pt x="31" y="125"/>
                </a:lnTo>
                <a:lnTo>
                  <a:pt x="38" y="125"/>
                </a:lnTo>
                <a:lnTo>
                  <a:pt x="44" y="120"/>
                </a:lnTo>
                <a:lnTo>
                  <a:pt x="49" y="115"/>
                </a:lnTo>
                <a:lnTo>
                  <a:pt x="54" y="107"/>
                </a:lnTo>
                <a:lnTo>
                  <a:pt x="57" y="97"/>
                </a:lnTo>
                <a:lnTo>
                  <a:pt x="61" y="88"/>
                </a:lnTo>
                <a:lnTo>
                  <a:pt x="62" y="75"/>
                </a:lnTo>
                <a:lnTo>
                  <a:pt x="64" y="63"/>
                </a:lnTo>
                <a:lnTo>
                  <a:pt x="62" y="50"/>
                </a:lnTo>
                <a:lnTo>
                  <a:pt x="61" y="37"/>
                </a:lnTo>
                <a:lnTo>
                  <a:pt x="57" y="27"/>
                </a:lnTo>
                <a:lnTo>
                  <a:pt x="54" y="18"/>
                </a:lnTo>
                <a:lnTo>
                  <a:pt x="49" y="10"/>
                </a:lnTo>
                <a:lnTo>
                  <a:pt x="44" y="5"/>
                </a:lnTo>
                <a:lnTo>
                  <a:pt x="38" y="0"/>
                </a:lnTo>
                <a:lnTo>
                  <a:pt x="31" y="0"/>
                </a:lnTo>
              </a:path>
            </a:pathLst>
          </a:custGeom>
          <a:solidFill>
            <a:srgbClr val="FFFFFF"/>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76" name="Freeform 188"/>
          <p:cNvSpPr>
            <a:spLocks/>
          </p:cNvSpPr>
          <p:nvPr/>
        </p:nvSpPr>
        <p:spPr bwMode="auto">
          <a:xfrm>
            <a:off x="6745289" y="3835401"/>
            <a:ext cx="103187" cy="200025"/>
          </a:xfrm>
          <a:custGeom>
            <a:avLst/>
            <a:gdLst>
              <a:gd name="T0" fmla="*/ 31 w 65"/>
              <a:gd name="T1" fmla="*/ 0 h 126"/>
              <a:gd name="T2" fmla="*/ 25 w 65"/>
              <a:gd name="T3" fmla="*/ 0 h 126"/>
              <a:gd name="T4" fmla="*/ 18 w 65"/>
              <a:gd name="T5" fmla="*/ 5 h 126"/>
              <a:gd name="T6" fmla="*/ 13 w 65"/>
              <a:gd name="T7" fmla="*/ 10 h 126"/>
              <a:gd name="T8" fmla="*/ 9 w 65"/>
              <a:gd name="T9" fmla="*/ 18 h 126"/>
              <a:gd name="T10" fmla="*/ 5 w 65"/>
              <a:gd name="T11" fmla="*/ 27 h 126"/>
              <a:gd name="T12" fmla="*/ 2 w 65"/>
              <a:gd name="T13" fmla="*/ 37 h 126"/>
              <a:gd name="T14" fmla="*/ 0 w 65"/>
              <a:gd name="T15" fmla="*/ 50 h 126"/>
              <a:gd name="T16" fmla="*/ 0 w 65"/>
              <a:gd name="T17" fmla="*/ 63 h 126"/>
              <a:gd name="T18" fmla="*/ 0 w 65"/>
              <a:gd name="T19" fmla="*/ 75 h 126"/>
              <a:gd name="T20" fmla="*/ 2 w 65"/>
              <a:gd name="T21" fmla="*/ 88 h 126"/>
              <a:gd name="T22" fmla="*/ 5 w 65"/>
              <a:gd name="T23" fmla="*/ 97 h 126"/>
              <a:gd name="T24" fmla="*/ 9 w 65"/>
              <a:gd name="T25" fmla="*/ 107 h 126"/>
              <a:gd name="T26" fmla="*/ 13 w 65"/>
              <a:gd name="T27" fmla="*/ 115 h 126"/>
              <a:gd name="T28" fmla="*/ 18 w 65"/>
              <a:gd name="T29" fmla="*/ 120 h 126"/>
              <a:gd name="T30" fmla="*/ 25 w 65"/>
              <a:gd name="T31" fmla="*/ 125 h 126"/>
              <a:gd name="T32" fmla="*/ 31 w 65"/>
              <a:gd name="T33" fmla="*/ 125 h 126"/>
              <a:gd name="T34" fmla="*/ 38 w 65"/>
              <a:gd name="T35" fmla="*/ 125 h 126"/>
              <a:gd name="T36" fmla="*/ 44 w 65"/>
              <a:gd name="T37" fmla="*/ 120 h 126"/>
              <a:gd name="T38" fmla="*/ 49 w 65"/>
              <a:gd name="T39" fmla="*/ 115 h 126"/>
              <a:gd name="T40" fmla="*/ 54 w 65"/>
              <a:gd name="T41" fmla="*/ 107 h 126"/>
              <a:gd name="T42" fmla="*/ 57 w 65"/>
              <a:gd name="T43" fmla="*/ 97 h 126"/>
              <a:gd name="T44" fmla="*/ 61 w 65"/>
              <a:gd name="T45" fmla="*/ 88 h 126"/>
              <a:gd name="T46" fmla="*/ 62 w 65"/>
              <a:gd name="T47" fmla="*/ 75 h 126"/>
              <a:gd name="T48" fmla="*/ 64 w 65"/>
              <a:gd name="T49" fmla="*/ 63 h 126"/>
              <a:gd name="T50" fmla="*/ 62 w 65"/>
              <a:gd name="T51" fmla="*/ 50 h 126"/>
              <a:gd name="T52" fmla="*/ 61 w 65"/>
              <a:gd name="T53" fmla="*/ 37 h 126"/>
              <a:gd name="T54" fmla="*/ 57 w 65"/>
              <a:gd name="T55" fmla="*/ 27 h 126"/>
              <a:gd name="T56" fmla="*/ 54 w 65"/>
              <a:gd name="T57" fmla="*/ 18 h 126"/>
              <a:gd name="T58" fmla="*/ 49 w 65"/>
              <a:gd name="T59" fmla="*/ 10 h 126"/>
              <a:gd name="T60" fmla="*/ 44 w 65"/>
              <a:gd name="T61" fmla="*/ 5 h 126"/>
              <a:gd name="T62" fmla="*/ 38 w 65"/>
              <a:gd name="T63" fmla="*/ 0 h 126"/>
              <a:gd name="T64" fmla="*/ 31 w 65"/>
              <a:gd name="T65" fmla="*/ 0 h 12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65"/>
              <a:gd name="T100" fmla="*/ 0 h 126"/>
              <a:gd name="T101" fmla="*/ 65 w 65"/>
              <a:gd name="T102" fmla="*/ 126 h 12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65" h="126">
                <a:moveTo>
                  <a:pt x="31" y="0"/>
                </a:moveTo>
                <a:lnTo>
                  <a:pt x="25" y="0"/>
                </a:lnTo>
                <a:lnTo>
                  <a:pt x="18" y="5"/>
                </a:lnTo>
                <a:lnTo>
                  <a:pt x="13" y="10"/>
                </a:lnTo>
                <a:lnTo>
                  <a:pt x="9" y="18"/>
                </a:lnTo>
                <a:lnTo>
                  <a:pt x="5" y="27"/>
                </a:lnTo>
                <a:lnTo>
                  <a:pt x="2" y="37"/>
                </a:lnTo>
                <a:lnTo>
                  <a:pt x="0" y="50"/>
                </a:lnTo>
                <a:lnTo>
                  <a:pt x="0" y="63"/>
                </a:lnTo>
                <a:lnTo>
                  <a:pt x="0" y="75"/>
                </a:lnTo>
                <a:lnTo>
                  <a:pt x="2" y="88"/>
                </a:lnTo>
                <a:lnTo>
                  <a:pt x="5" y="97"/>
                </a:lnTo>
                <a:lnTo>
                  <a:pt x="9" y="107"/>
                </a:lnTo>
                <a:lnTo>
                  <a:pt x="13" y="115"/>
                </a:lnTo>
                <a:lnTo>
                  <a:pt x="18" y="120"/>
                </a:lnTo>
                <a:lnTo>
                  <a:pt x="25" y="125"/>
                </a:lnTo>
                <a:lnTo>
                  <a:pt x="31" y="125"/>
                </a:lnTo>
                <a:lnTo>
                  <a:pt x="38" y="125"/>
                </a:lnTo>
                <a:lnTo>
                  <a:pt x="44" y="120"/>
                </a:lnTo>
                <a:lnTo>
                  <a:pt x="49" y="115"/>
                </a:lnTo>
                <a:lnTo>
                  <a:pt x="54" y="107"/>
                </a:lnTo>
                <a:lnTo>
                  <a:pt x="57" y="97"/>
                </a:lnTo>
                <a:lnTo>
                  <a:pt x="61" y="88"/>
                </a:lnTo>
                <a:lnTo>
                  <a:pt x="62" y="75"/>
                </a:lnTo>
                <a:lnTo>
                  <a:pt x="64" y="63"/>
                </a:lnTo>
                <a:lnTo>
                  <a:pt x="62" y="50"/>
                </a:lnTo>
                <a:lnTo>
                  <a:pt x="61" y="37"/>
                </a:lnTo>
                <a:lnTo>
                  <a:pt x="57" y="27"/>
                </a:lnTo>
                <a:lnTo>
                  <a:pt x="54" y="18"/>
                </a:lnTo>
                <a:lnTo>
                  <a:pt x="49" y="10"/>
                </a:lnTo>
                <a:lnTo>
                  <a:pt x="44" y="5"/>
                </a:lnTo>
                <a:lnTo>
                  <a:pt x="38" y="0"/>
                </a:lnTo>
                <a:lnTo>
                  <a:pt x="31" y="0"/>
                </a:lnTo>
              </a:path>
            </a:pathLst>
          </a:custGeom>
          <a:noFill/>
          <a:ln w="12700" cap="rnd" cmpd="sng">
            <a:solidFill>
              <a:srgbClr val="00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77" name="Freeform 189"/>
          <p:cNvSpPr>
            <a:spLocks/>
          </p:cNvSpPr>
          <p:nvPr/>
        </p:nvSpPr>
        <p:spPr bwMode="auto">
          <a:xfrm>
            <a:off x="5967413" y="3559175"/>
            <a:ext cx="1255712" cy="471488"/>
          </a:xfrm>
          <a:custGeom>
            <a:avLst/>
            <a:gdLst>
              <a:gd name="T0" fmla="*/ 21 w 791"/>
              <a:gd name="T1" fmla="*/ 296 h 297"/>
              <a:gd name="T2" fmla="*/ 790 w 791"/>
              <a:gd name="T3" fmla="*/ 24 h 297"/>
              <a:gd name="T4" fmla="*/ 790 w 791"/>
              <a:gd name="T5" fmla="*/ 18 h 297"/>
              <a:gd name="T6" fmla="*/ 790 w 791"/>
              <a:gd name="T7" fmla="*/ 13 h 297"/>
              <a:gd name="T8" fmla="*/ 790 w 791"/>
              <a:gd name="T9" fmla="*/ 10 h 297"/>
              <a:gd name="T10" fmla="*/ 788 w 791"/>
              <a:gd name="T11" fmla="*/ 8 h 297"/>
              <a:gd name="T12" fmla="*/ 786 w 791"/>
              <a:gd name="T13" fmla="*/ 6 h 297"/>
              <a:gd name="T14" fmla="*/ 786 w 791"/>
              <a:gd name="T15" fmla="*/ 5 h 297"/>
              <a:gd name="T16" fmla="*/ 785 w 791"/>
              <a:gd name="T17" fmla="*/ 2 h 297"/>
              <a:gd name="T18" fmla="*/ 783 w 791"/>
              <a:gd name="T19" fmla="*/ 0 h 297"/>
              <a:gd name="T20" fmla="*/ 0 w 791"/>
              <a:gd name="T21" fmla="*/ 249 h 297"/>
              <a:gd name="T22" fmla="*/ 21 w 791"/>
              <a:gd name="T23" fmla="*/ 296 h 297"/>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791"/>
              <a:gd name="T37" fmla="*/ 0 h 297"/>
              <a:gd name="T38" fmla="*/ 791 w 791"/>
              <a:gd name="T39" fmla="*/ 297 h 297"/>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791" h="297">
                <a:moveTo>
                  <a:pt x="21" y="296"/>
                </a:moveTo>
                <a:lnTo>
                  <a:pt x="790" y="24"/>
                </a:lnTo>
                <a:lnTo>
                  <a:pt x="790" y="18"/>
                </a:lnTo>
                <a:lnTo>
                  <a:pt x="790" y="13"/>
                </a:lnTo>
                <a:lnTo>
                  <a:pt x="790" y="10"/>
                </a:lnTo>
                <a:lnTo>
                  <a:pt x="788" y="8"/>
                </a:lnTo>
                <a:lnTo>
                  <a:pt x="786" y="6"/>
                </a:lnTo>
                <a:lnTo>
                  <a:pt x="786" y="5"/>
                </a:lnTo>
                <a:lnTo>
                  <a:pt x="785" y="2"/>
                </a:lnTo>
                <a:lnTo>
                  <a:pt x="783" y="0"/>
                </a:lnTo>
                <a:lnTo>
                  <a:pt x="0" y="249"/>
                </a:lnTo>
                <a:lnTo>
                  <a:pt x="21" y="296"/>
                </a:lnTo>
              </a:path>
            </a:pathLst>
          </a:custGeom>
          <a:solidFill>
            <a:srgbClr val="FF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78" name="Freeform 190"/>
          <p:cNvSpPr>
            <a:spLocks/>
          </p:cNvSpPr>
          <p:nvPr/>
        </p:nvSpPr>
        <p:spPr bwMode="auto">
          <a:xfrm>
            <a:off x="5967413" y="3559175"/>
            <a:ext cx="1255712" cy="471488"/>
          </a:xfrm>
          <a:custGeom>
            <a:avLst/>
            <a:gdLst>
              <a:gd name="T0" fmla="*/ 21 w 791"/>
              <a:gd name="T1" fmla="*/ 296 h 297"/>
              <a:gd name="T2" fmla="*/ 790 w 791"/>
              <a:gd name="T3" fmla="*/ 24 h 297"/>
              <a:gd name="T4" fmla="*/ 790 w 791"/>
              <a:gd name="T5" fmla="*/ 18 h 297"/>
              <a:gd name="T6" fmla="*/ 790 w 791"/>
              <a:gd name="T7" fmla="*/ 13 h 297"/>
              <a:gd name="T8" fmla="*/ 790 w 791"/>
              <a:gd name="T9" fmla="*/ 10 h 297"/>
              <a:gd name="T10" fmla="*/ 788 w 791"/>
              <a:gd name="T11" fmla="*/ 8 h 297"/>
              <a:gd name="T12" fmla="*/ 786 w 791"/>
              <a:gd name="T13" fmla="*/ 6 h 297"/>
              <a:gd name="T14" fmla="*/ 786 w 791"/>
              <a:gd name="T15" fmla="*/ 5 h 297"/>
              <a:gd name="T16" fmla="*/ 785 w 791"/>
              <a:gd name="T17" fmla="*/ 2 h 297"/>
              <a:gd name="T18" fmla="*/ 783 w 791"/>
              <a:gd name="T19" fmla="*/ 0 h 297"/>
              <a:gd name="T20" fmla="*/ 0 w 791"/>
              <a:gd name="T21" fmla="*/ 249 h 297"/>
              <a:gd name="T22" fmla="*/ 21 w 791"/>
              <a:gd name="T23" fmla="*/ 296 h 297"/>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791"/>
              <a:gd name="T37" fmla="*/ 0 h 297"/>
              <a:gd name="T38" fmla="*/ 791 w 791"/>
              <a:gd name="T39" fmla="*/ 297 h 297"/>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791" h="297">
                <a:moveTo>
                  <a:pt x="21" y="296"/>
                </a:moveTo>
                <a:lnTo>
                  <a:pt x="790" y="24"/>
                </a:lnTo>
                <a:lnTo>
                  <a:pt x="790" y="18"/>
                </a:lnTo>
                <a:lnTo>
                  <a:pt x="790" y="13"/>
                </a:lnTo>
                <a:lnTo>
                  <a:pt x="790" y="10"/>
                </a:lnTo>
                <a:lnTo>
                  <a:pt x="788" y="8"/>
                </a:lnTo>
                <a:lnTo>
                  <a:pt x="786" y="6"/>
                </a:lnTo>
                <a:lnTo>
                  <a:pt x="786" y="5"/>
                </a:lnTo>
                <a:lnTo>
                  <a:pt x="785" y="2"/>
                </a:lnTo>
                <a:lnTo>
                  <a:pt x="783" y="0"/>
                </a:lnTo>
                <a:lnTo>
                  <a:pt x="0" y="249"/>
                </a:lnTo>
                <a:lnTo>
                  <a:pt x="21" y="296"/>
                </a:lnTo>
              </a:path>
            </a:pathLst>
          </a:custGeom>
          <a:noFill/>
          <a:ln w="12700" cap="rnd" cmpd="sng">
            <a:solidFill>
              <a:srgbClr val="FF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79" name="Freeform 191"/>
          <p:cNvSpPr>
            <a:spLocks/>
          </p:cNvSpPr>
          <p:nvPr/>
        </p:nvSpPr>
        <p:spPr bwMode="auto">
          <a:xfrm>
            <a:off x="6013450" y="3600450"/>
            <a:ext cx="1214438" cy="488950"/>
          </a:xfrm>
          <a:custGeom>
            <a:avLst/>
            <a:gdLst>
              <a:gd name="T0" fmla="*/ 0 w 765"/>
              <a:gd name="T1" fmla="*/ 265 h 308"/>
              <a:gd name="T2" fmla="*/ 27 w 765"/>
              <a:gd name="T3" fmla="*/ 307 h 308"/>
              <a:gd name="T4" fmla="*/ 756 w 765"/>
              <a:gd name="T5" fmla="*/ 39 h 308"/>
              <a:gd name="T6" fmla="*/ 757 w 765"/>
              <a:gd name="T7" fmla="*/ 34 h 308"/>
              <a:gd name="T8" fmla="*/ 759 w 765"/>
              <a:gd name="T9" fmla="*/ 29 h 308"/>
              <a:gd name="T10" fmla="*/ 761 w 765"/>
              <a:gd name="T11" fmla="*/ 26 h 308"/>
              <a:gd name="T12" fmla="*/ 761 w 765"/>
              <a:gd name="T13" fmla="*/ 23 h 308"/>
              <a:gd name="T14" fmla="*/ 762 w 765"/>
              <a:gd name="T15" fmla="*/ 18 h 308"/>
              <a:gd name="T16" fmla="*/ 762 w 765"/>
              <a:gd name="T17" fmla="*/ 13 h 308"/>
              <a:gd name="T18" fmla="*/ 762 w 765"/>
              <a:gd name="T19" fmla="*/ 8 h 308"/>
              <a:gd name="T20" fmla="*/ 764 w 765"/>
              <a:gd name="T21" fmla="*/ 0 h 308"/>
              <a:gd name="T22" fmla="*/ 0 w 765"/>
              <a:gd name="T23" fmla="*/ 265 h 308"/>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765"/>
              <a:gd name="T37" fmla="*/ 0 h 308"/>
              <a:gd name="T38" fmla="*/ 765 w 765"/>
              <a:gd name="T39" fmla="*/ 308 h 308"/>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765" h="308">
                <a:moveTo>
                  <a:pt x="0" y="265"/>
                </a:moveTo>
                <a:lnTo>
                  <a:pt x="27" y="307"/>
                </a:lnTo>
                <a:lnTo>
                  <a:pt x="756" y="39"/>
                </a:lnTo>
                <a:lnTo>
                  <a:pt x="757" y="34"/>
                </a:lnTo>
                <a:lnTo>
                  <a:pt x="759" y="29"/>
                </a:lnTo>
                <a:lnTo>
                  <a:pt x="761" y="26"/>
                </a:lnTo>
                <a:lnTo>
                  <a:pt x="761" y="23"/>
                </a:lnTo>
                <a:lnTo>
                  <a:pt x="762" y="18"/>
                </a:lnTo>
                <a:lnTo>
                  <a:pt x="762" y="13"/>
                </a:lnTo>
                <a:lnTo>
                  <a:pt x="762" y="8"/>
                </a:lnTo>
                <a:lnTo>
                  <a:pt x="764" y="0"/>
                </a:lnTo>
                <a:lnTo>
                  <a:pt x="0" y="265"/>
                </a:lnTo>
              </a:path>
            </a:pathLst>
          </a:custGeom>
          <a:solidFill>
            <a:srgbClr val="99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80" name="Freeform 192"/>
          <p:cNvSpPr>
            <a:spLocks/>
          </p:cNvSpPr>
          <p:nvPr/>
        </p:nvSpPr>
        <p:spPr bwMode="auto">
          <a:xfrm>
            <a:off x="6013450" y="3600450"/>
            <a:ext cx="1214438" cy="488950"/>
          </a:xfrm>
          <a:custGeom>
            <a:avLst/>
            <a:gdLst>
              <a:gd name="T0" fmla="*/ 0 w 765"/>
              <a:gd name="T1" fmla="*/ 265 h 308"/>
              <a:gd name="T2" fmla="*/ 27 w 765"/>
              <a:gd name="T3" fmla="*/ 307 h 308"/>
              <a:gd name="T4" fmla="*/ 756 w 765"/>
              <a:gd name="T5" fmla="*/ 39 h 308"/>
              <a:gd name="T6" fmla="*/ 757 w 765"/>
              <a:gd name="T7" fmla="*/ 34 h 308"/>
              <a:gd name="T8" fmla="*/ 759 w 765"/>
              <a:gd name="T9" fmla="*/ 29 h 308"/>
              <a:gd name="T10" fmla="*/ 761 w 765"/>
              <a:gd name="T11" fmla="*/ 26 h 308"/>
              <a:gd name="T12" fmla="*/ 761 w 765"/>
              <a:gd name="T13" fmla="*/ 23 h 308"/>
              <a:gd name="T14" fmla="*/ 762 w 765"/>
              <a:gd name="T15" fmla="*/ 18 h 308"/>
              <a:gd name="T16" fmla="*/ 762 w 765"/>
              <a:gd name="T17" fmla="*/ 13 h 308"/>
              <a:gd name="T18" fmla="*/ 762 w 765"/>
              <a:gd name="T19" fmla="*/ 8 h 308"/>
              <a:gd name="T20" fmla="*/ 764 w 765"/>
              <a:gd name="T21" fmla="*/ 0 h 308"/>
              <a:gd name="T22" fmla="*/ 0 w 765"/>
              <a:gd name="T23" fmla="*/ 265 h 308"/>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765"/>
              <a:gd name="T37" fmla="*/ 0 h 308"/>
              <a:gd name="T38" fmla="*/ 765 w 765"/>
              <a:gd name="T39" fmla="*/ 308 h 308"/>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765" h="308">
                <a:moveTo>
                  <a:pt x="0" y="265"/>
                </a:moveTo>
                <a:lnTo>
                  <a:pt x="27" y="307"/>
                </a:lnTo>
                <a:lnTo>
                  <a:pt x="756" y="39"/>
                </a:lnTo>
                <a:lnTo>
                  <a:pt x="757" y="34"/>
                </a:lnTo>
                <a:lnTo>
                  <a:pt x="759" y="29"/>
                </a:lnTo>
                <a:lnTo>
                  <a:pt x="761" y="26"/>
                </a:lnTo>
                <a:lnTo>
                  <a:pt x="761" y="23"/>
                </a:lnTo>
                <a:lnTo>
                  <a:pt x="762" y="18"/>
                </a:lnTo>
                <a:lnTo>
                  <a:pt x="762" y="13"/>
                </a:lnTo>
                <a:lnTo>
                  <a:pt x="762" y="8"/>
                </a:lnTo>
                <a:lnTo>
                  <a:pt x="764" y="0"/>
                </a:lnTo>
                <a:lnTo>
                  <a:pt x="0" y="265"/>
                </a:lnTo>
              </a:path>
            </a:pathLst>
          </a:custGeom>
          <a:noFill/>
          <a:ln w="12700" cap="rnd" cmpd="sng">
            <a:solidFill>
              <a:srgbClr val="99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81" name="Freeform 193"/>
          <p:cNvSpPr>
            <a:spLocks/>
          </p:cNvSpPr>
          <p:nvPr/>
        </p:nvSpPr>
        <p:spPr bwMode="auto">
          <a:xfrm>
            <a:off x="5167313" y="2625725"/>
            <a:ext cx="1331912" cy="2268538"/>
          </a:xfrm>
          <a:custGeom>
            <a:avLst/>
            <a:gdLst>
              <a:gd name="T0" fmla="*/ 720 w 839"/>
              <a:gd name="T1" fmla="*/ 13 h 1429"/>
              <a:gd name="T2" fmla="*/ 593 w 839"/>
              <a:gd name="T3" fmla="*/ 52 h 1429"/>
              <a:gd name="T4" fmla="*/ 461 w 839"/>
              <a:gd name="T5" fmla="*/ 102 h 1429"/>
              <a:gd name="T6" fmla="*/ 336 w 839"/>
              <a:gd name="T7" fmla="*/ 156 h 1429"/>
              <a:gd name="T8" fmla="*/ 284 w 839"/>
              <a:gd name="T9" fmla="*/ 196 h 1429"/>
              <a:gd name="T10" fmla="*/ 283 w 839"/>
              <a:gd name="T11" fmla="*/ 224 h 1429"/>
              <a:gd name="T12" fmla="*/ 271 w 839"/>
              <a:gd name="T13" fmla="*/ 247 h 1429"/>
              <a:gd name="T14" fmla="*/ 252 w 839"/>
              <a:gd name="T15" fmla="*/ 265 h 1429"/>
              <a:gd name="T16" fmla="*/ 229 w 839"/>
              <a:gd name="T17" fmla="*/ 276 h 1429"/>
              <a:gd name="T18" fmla="*/ 205 w 839"/>
              <a:gd name="T19" fmla="*/ 281 h 1429"/>
              <a:gd name="T20" fmla="*/ 182 w 839"/>
              <a:gd name="T21" fmla="*/ 279 h 1429"/>
              <a:gd name="T22" fmla="*/ 161 w 839"/>
              <a:gd name="T23" fmla="*/ 269 h 1429"/>
              <a:gd name="T24" fmla="*/ 131 w 839"/>
              <a:gd name="T25" fmla="*/ 276 h 1429"/>
              <a:gd name="T26" fmla="*/ 89 w 839"/>
              <a:gd name="T27" fmla="*/ 305 h 1429"/>
              <a:gd name="T28" fmla="*/ 52 w 839"/>
              <a:gd name="T29" fmla="*/ 334 h 1429"/>
              <a:gd name="T30" fmla="*/ 16 w 839"/>
              <a:gd name="T31" fmla="*/ 362 h 1429"/>
              <a:gd name="T32" fmla="*/ 13 w 839"/>
              <a:gd name="T33" fmla="*/ 429 h 1429"/>
              <a:gd name="T34" fmla="*/ 32 w 839"/>
              <a:gd name="T35" fmla="*/ 534 h 1429"/>
              <a:gd name="T36" fmla="*/ 50 w 839"/>
              <a:gd name="T37" fmla="*/ 638 h 1429"/>
              <a:gd name="T38" fmla="*/ 65 w 839"/>
              <a:gd name="T39" fmla="*/ 739 h 1429"/>
              <a:gd name="T40" fmla="*/ 83 w 839"/>
              <a:gd name="T41" fmla="*/ 791 h 1429"/>
              <a:gd name="T42" fmla="*/ 101 w 839"/>
              <a:gd name="T43" fmla="*/ 798 h 1429"/>
              <a:gd name="T44" fmla="*/ 123 w 839"/>
              <a:gd name="T45" fmla="*/ 812 h 1429"/>
              <a:gd name="T46" fmla="*/ 143 w 839"/>
              <a:gd name="T47" fmla="*/ 837 h 1429"/>
              <a:gd name="T48" fmla="*/ 154 w 839"/>
              <a:gd name="T49" fmla="*/ 866 h 1429"/>
              <a:gd name="T50" fmla="*/ 154 w 839"/>
              <a:gd name="T51" fmla="*/ 898 h 1429"/>
              <a:gd name="T52" fmla="*/ 146 w 839"/>
              <a:gd name="T53" fmla="*/ 929 h 1429"/>
              <a:gd name="T54" fmla="*/ 128 w 839"/>
              <a:gd name="T55" fmla="*/ 955 h 1429"/>
              <a:gd name="T56" fmla="*/ 102 w 839"/>
              <a:gd name="T57" fmla="*/ 976 h 1429"/>
              <a:gd name="T58" fmla="*/ 86 w 839"/>
              <a:gd name="T59" fmla="*/ 1014 h 1429"/>
              <a:gd name="T60" fmla="*/ 88 w 839"/>
              <a:gd name="T61" fmla="*/ 1082 h 1429"/>
              <a:gd name="T62" fmla="*/ 91 w 839"/>
              <a:gd name="T63" fmla="*/ 1155 h 1429"/>
              <a:gd name="T64" fmla="*/ 91 w 839"/>
              <a:gd name="T65" fmla="*/ 1230 h 1429"/>
              <a:gd name="T66" fmla="*/ 157 w 839"/>
              <a:gd name="T67" fmla="*/ 1279 h 1429"/>
              <a:gd name="T68" fmla="*/ 297 w 839"/>
              <a:gd name="T69" fmla="*/ 1311 h 1429"/>
              <a:gd name="T70" fmla="*/ 458 w 839"/>
              <a:gd name="T71" fmla="*/ 1350 h 1429"/>
              <a:gd name="T72" fmla="*/ 650 w 839"/>
              <a:gd name="T73" fmla="*/ 1399 h 1429"/>
              <a:gd name="T74" fmla="*/ 777 w 839"/>
              <a:gd name="T75" fmla="*/ 1360 h 1429"/>
              <a:gd name="T76" fmla="*/ 803 w 839"/>
              <a:gd name="T77" fmla="*/ 1204 h 1429"/>
              <a:gd name="T78" fmla="*/ 822 w 839"/>
              <a:gd name="T79" fmla="*/ 1032 h 1429"/>
              <a:gd name="T80" fmla="*/ 834 w 839"/>
              <a:gd name="T81" fmla="*/ 846 h 1429"/>
              <a:gd name="T82" fmla="*/ 837 w 839"/>
              <a:gd name="T83" fmla="*/ 728 h 1429"/>
              <a:gd name="T84" fmla="*/ 838 w 839"/>
              <a:gd name="T85" fmla="*/ 690 h 1429"/>
              <a:gd name="T86" fmla="*/ 838 w 839"/>
              <a:gd name="T87" fmla="*/ 656 h 1429"/>
              <a:gd name="T88" fmla="*/ 838 w 839"/>
              <a:gd name="T89" fmla="*/ 619 h 1429"/>
              <a:gd name="T90" fmla="*/ 827 w 839"/>
              <a:gd name="T91" fmla="*/ 596 h 1429"/>
              <a:gd name="T92" fmla="*/ 806 w 839"/>
              <a:gd name="T93" fmla="*/ 588 h 1429"/>
              <a:gd name="T94" fmla="*/ 788 w 839"/>
              <a:gd name="T95" fmla="*/ 578 h 1429"/>
              <a:gd name="T96" fmla="*/ 773 w 839"/>
              <a:gd name="T97" fmla="*/ 564 h 1429"/>
              <a:gd name="T98" fmla="*/ 762 w 839"/>
              <a:gd name="T99" fmla="*/ 546 h 1429"/>
              <a:gd name="T100" fmla="*/ 756 w 839"/>
              <a:gd name="T101" fmla="*/ 526 h 1429"/>
              <a:gd name="T102" fmla="*/ 749 w 839"/>
              <a:gd name="T103" fmla="*/ 494 h 1429"/>
              <a:gd name="T104" fmla="*/ 749 w 839"/>
              <a:gd name="T105" fmla="*/ 450 h 1429"/>
              <a:gd name="T106" fmla="*/ 760 w 839"/>
              <a:gd name="T107" fmla="*/ 409 h 1429"/>
              <a:gd name="T108" fmla="*/ 775 w 839"/>
              <a:gd name="T109" fmla="*/ 383 h 1429"/>
              <a:gd name="T110" fmla="*/ 786 w 839"/>
              <a:gd name="T111" fmla="*/ 369 h 1429"/>
              <a:gd name="T112" fmla="*/ 801 w 839"/>
              <a:gd name="T113" fmla="*/ 359 h 1429"/>
              <a:gd name="T114" fmla="*/ 817 w 839"/>
              <a:gd name="T115" fmla="*/ 352 h 1429"/>
              <a:gd name="T116" fmla="*/ 822 w 839"/>
              <a:gd name="T117" fmla="*/ 304 h 1429"/>
              <a:gd name="T118" fmla="*/ 812 w 839"/>
              <a:gd name="T119" fmla="*/ 214 h 1429"/>
              <a:gd name="T120" fmla="*/ 801 w 839"/>
              <a:gd name="T121" fmla="*/ 126 h 1429"/>
              <a:gd name="T122" fmla="*/ 785 w 839"/>
              <a:gd name="T123" fmla="*/ 42 h 1429"/>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839"/>
              <a:gd name="T187" fmla="*/ 0 h 1429"/>
              <a:gd name="T188" fmla="*/ 839 w 839"/>
              <a:gd name="T189" fmla="*/ 1429 h 1429"/>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839" h="1429">
                <a:moveTo>
                  <a:pt x="777" y="0"/>
                </a:moveTo>
                <a:lnTo>
                  <a:pt x="720" y="13"/>
                </a:lnTo>
                <a:lnTo>
                  <a:pt x="658" y="31"/>
                </a:lnTo>
                <a:lnTo>
                  <a:pt x="593" y="52"/>
                </a:lnTo>
                <a:lnTo>
                  <a:pt x="526" y="76"/>
                </a:lnTo>
                <a:lnTo>
                  <a:pt x="461" y="102"/>
                </a:lnTo>
                <a:lnTo>
                  <a:pt x="396" y="128"/>
                </a:lnTo>
                <a:lnTo>
                  <a:pt x="336" y="156"/>
                </a:lnTo>
                <a:lnTo>
                  <a:pt x="281" y="182"/>
                </a:lnTo>
                <a:lnTo>
                  <a:pt x="284" y="196"/>
                </a:lnTo>
                <a:lnTo>
                  <a:pt x="284" y="211"/>
                </a:lnTo>
                <a:lnTo>
                  <a:pt x="283" y="224"/>
                </a:lnTo>
                <a:lnTo>
                  <a:pt x="278" y="235"/>
                </a:lnTo>
                <a:lnTo>
                  <a:pt x="271" y="247"/>
                </a:lnTo>
                <a:lnTo>
                  <a:pt x="261" y="256"/>
                </a:lnTo>
                <a:lnTo>
                  <a:pt x="252" y="265"/>
                </a:lnTo>
                <a:lnTo>
                  <a:pt x="242" y="271"/>
                </a:lnTo>
                <a:lnTo>
                  <a:pt x="229" y="276"/>
                </a:lnTo>
                <a:lnTo>
                  <a:pt x="218" y="279"/>
                </a:lnTo>
                <a:lnTo>
                  <a:pt x="205" y="281"/>
                </a:lnTo>
                <a:lnTo>
                  <a:pt x="193" y="281"/>
                </a:lnTo>
                <a:lnTo>
                  <a:pt x="182" y="279"/>
                </a:lnTo>
                <a:lnTo>
                  <a:pt x="170" y="276"/>
                </a:lnTo>
                <a:lnTo>
                  <a:pt x="161" y="269"/>
                </a:lnTo>
                <a:lnTo>
                  <a:pt x="153" y="263"/>
                </a:lnTo>
                <a:lnTo>
                  <a:pt x="131" y="276"/>
                </a:lnTo>
                <a:lnTo>
                  <a:pt x="110" y="291"/>
                </a:lnTo>
                <a:lnTo>
                  <a:pt x="89" y="305"/>
                </a:lnTo>
                <a:lnTo>
                  <a:pt x="70" y="320"/>
                </a:lnTo>
                <a:lnTo>
                  <a:pt x="52" y="334"/>
                </a:lnTo>
                <a:lnTo>
                  <a:pt x="34" y="347"/>
                </a:lnTo>
                <a:lnTo>
                  <a:pt x="16" y="362"/>
                </a:lnTo>
                <a:lnTo>
                  <a:pt x="0" y="377"/>
                </a:lnTo>
                <a:lnTo>
                  <a:pt x="13" y="429"/>
                </a:lnTo>
                <a:lnTo>
                  <a:pt x="24" y="482"/>
                </a:lnTo>
                <a:lnTo>
                  <a:pt x="32" y="534"/>
                </a:lnTo>
                <a:lnTo>
                  <a:pt x="42" y="586"/>
                </a:lnTo>
                <a:lnTo>
                  <a:pt x="50" y="638"/>
                </a:lnTo>
                <a:lnTo>
                  <a:pt x="57" y="689"/>
                </a:lnTo>
                <a:lnTo>
                  <a:pt x="65" y="739"/>
                </a:lnTo>
                <a:lnTo>
                  <a:pt x="73" y="789"/>
                </a:lnTo>
                <a:lnTo>
                  <a:pt x="83" y="791"/>
                </a:lnTo>
                <a:lnTo>
                  <a:pt x="92" y="794"/>
                </a:lnTo>
                <a:lnTo>
                  <a:pt x="101" y="798"/>
                </a:lnTo>
                <a:lnTo>
                  <a:pt x="109" y="802"/>
                </a:lnTo>
                <a:lnTo>
                  <a:pt x="123" y="812"/>
                </a:lnTo>
                <a:lnTo>
                  <a:pt x="135" y="824"/>
                </a:lnTo>
                <a:lnTo>
                  <a:pt x="143" y="837"/>
                </a:lnTo>
                <a:lnTo>
                  <a:pt x="149" y="851"/>
                </a:lnTo>
                <a:lnTo>
                  <a:pt x="154" y="866"/>
                </a:lnTo>
                <a:lnTo>
                  <a:pt x="156" y="882"/>
                </a:lnTo>
                <a:lnTo>
                  <a:pt x="154" y="898"/>
                </a:lnTo>
                <a:lnTo>
                  <a:pt x="151" y="913"/>
                </a:lnTo>
                <a:lnTo>
                  <a:pt x="146" y="929"/>
                </a:lnTo>
                <a:lnTo>
                  <a:pt x="138" y="942"/>
                </a:lnTo>
                <a:lnTo>
                  <a:pt x="128" y="955"/>
                </a:lnTo>
                <a:lnTo>
                  <a:pt x="115" y="967"/>
                </a:lnTo>
                <a:lnTo>
                  <a:pt x="102" y="976"/>
                </a:lnTo>
                <a:lnTo>
                  <a:pt x="84" y="983"/>
                </a:lnTo>
                <a:lnTo>
                  <a:pt x="86" y="1014"/>
                </a:lnTo>
                <a:lnTo>
                  <a:pt x="88" y="1048"/>
                </a:lnTo>
                <a:lnTo>
                  <a:pt x="88" y="1082"/>
                </a:lnTo>
                <a:lnTo>
                  <a:pt x="89" y="1119"/>
                </a:lnTo>
                <a:lnTo>
                  <a:pt x="91" y="1155"/>
                </a:lnTo>
                <a:lnTo>
                  <a:pt x="91" y="1193"/>
                </a:lnTo>
                <a:lnTo>
                  <a:pt x="91" y="1230"/>
                </a:lnTo>
                <a:lnTo>
                  <a:pt x="91" y="1264"/>
                </a:lnTo>
                <a:lnTo>
                  <a:pt x="157" y="1279"/>
                </a:lnTo>
                <a:lnTo>
                  <a:pt x="226" y="1295"/>
                </a:lnTo>
                <a:lnTo>
                  <a:pt x="297" y="1311"/>
                </a:lnTo>
                <a:lnTo>
                  <a:pt x="375" y="1331"/>
                </a:lnTo>
                <a:lnTo>
                  <a:pt x="458" y="1350"/>
                </a:lnTo>
                <a:lnTo>
                  <a:pt x="549" y="1373"/>
                </a:lnTo>
                <a:lnTo>
                  <a:pt x="650" y="1399"/>
                </a:lnTo>
                <a:lnTo>
                  <a:pt x="762" y="1428"/>
                </a:lnTo>
                <a:lnTo>
                  <a:pt x="777" y="1360"/>
                </a:lnTo>
                <a:lnTo>
                  <a:pt x="791" y="1284"/>
                </a:lnTo>
                <a:lnTo>
                  <a:pt x="803" y="1204"/>
                </a:lnTo>
                <a:lnTo>
                  <a:pt x="812" y="1119"/>
                </a:lnTo>
                <a:lnTo>
                  <a:pt x="822" y="1032"/>
                </a:lnTo>
                <a:lnTo>
                  <a:pt x="829" y="939"/>
                </a:lnTo>
                <a:lnTo>
                  <a:pt x="834" y="846"/>
                </a:lnTo>
                <a:lnTo>
                  <a:pt x="837" y="750"/>
                </a:lnTo>
                <a:lnTo>
                  <a:pt x="837" y="728"/>
                </a:lnTo>
                <a:lnTo>
                  <a:pt x="838" y="708"/>
                </a:lnTo>
                <a:lnTo>
                  <a:pt x="838" y="690"/>
                </a:lnTo>
                <a:lnTo>
                  <a:pt x="838" y="674"/>
                </a:lnTo>
                <a:lnTo>
                  <a:pt x="838" y="656"/>
                </a:lnTo>
                <a:lnTo>
                  <a:pt x="838" y="640"/>
                </a:lnTo>
                <a:lnTo>
                  <a:pt x="838" y="619"/>
                </a:lnTo>
                <a:lnTo>
                  <a:pt x="838" y="598"/>
                </a:lnTo>
                <a:lnTo>
                  <a:pt x="827" y="596"/>
                </a:lnTo>
                <a:lnTo>
                  <a:pt x="816" y="593"/>
                </a:lnTo>
                <a:lnTo>
                  <a:pt x="806" y="588"/>
                </a:lnTo>
                <a:lnTo>
                  <a:pt x="796" y="583"/>
                </a:lnTo>
                <a:lnTo>
                  <a:pt x="788" y="578"/>
                </a:lnTo>
                <a:lnTo>
                  <a:pt x="780" y="570"/>
                </a:lnTo>
                <a:lnTo>
                  <a:pt x="773" y="564"/>
                </a:lnTo>
                <a:lnTo>
                  <a:pt x="769" y="555"/>
                </a:lnTo>
                <a:lnTo>
                  <a:pt x="762" y="546"/>
                </a:lnTo>
                <a:lnTo>
                  <a:pt x="759" y="536"/>
                </a:lnTo>
                <a:lnTo>
                  <a:pt x="756" y="526"/>
                </a:lnTo>
                <a:lnTo>
                  <a:pt x="752" y="516"/>
                </a:lnTo>
                <a:lnTo>
                  <a:pt x="749" y="494"/>
                </a:lnTo>
                <a:lnTo>
                  <a:pt x="747" y="473"/>
                </a:lnTo>
                <a:lnTo>
                  <a:pt x="749" y="450"/>
                </a:lnTo>
                <a:lnTo>
                  <a:pt x="754" y="429"/>
                </a:lnTo>
                <a:lnTo>
                  <a:pt x="760" y="409"/>
                </a:lnTo>
                <a:lnTo>
                  <a:pt x="770" y="391"/>
                </a:lnTo>
                <a:lnTo>
                  <a:pt x="775" y="383"/>
                </a:lnTo>
                <a:lnTo>
                  <a:pt x="780" y="375"/>
                </a:lnTo>
                <a:lnTo>
                  <a:pt x="786" y="369"/>
                </a:lnTo>
                <a:lnTo>
                  <a:pt x="795" y="364"/>
                </a:lnTo>
                <a:lnTo>
                  <a:pt x="801" y="359"/>
                </a:lnTo>
                <a:lnTo>
                  <a:pt x="809" y="356"/>
                </a:lnTo>
                <a:lnTo>
                  <a:pt x="817" y="352"/>
                </a:lnTo>
                <a:lnTo>
                  <a:pt x="827" y="351"/>
                </a:lnTo>
                <a:lnTo>
                  <a:pt x="822" y="304"/>
                </a:lnTo>
                <a:lnTo>
                  <a:pt x="819" y="258"/>
                </a:lnTo>
                <a:lnTo>
                  <a:pt x="812" y="214"/>
                </a:lnTo>
                <a:lnTo>
                  <a:pt x="808" y="170"/>
                </a:lnTo>
                <a:lnTo>
                  <a:pt x="801" y="126"/>
                </a:lnTo>
                <a:lnTo>
                  <a:pt x="793" y="84"/>
                </a:lnTo>
                <a:lnTo>
                  <a:pt x="785" y="42"/>
                </a:lnTo>
                <a:lnTo>
                  <a:pt x="777" y="0"/>
                </a:lnTo>
              </a:path>
            </a:pathLst>
          </a:custGeom>
          <a:solidFill>
            <a:srgbClr val="FAF0A8"/>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82" name="Freeform 194"/>
          <p:cNvSpPr>
            <a:spLocks/>
          </p:cNvSpPr>
          <p:nvPr/>
        </p:nvSpPr>
        <p:spPr bwMode="auto">
          <a:xfrm>
            <a:off x="5938839" y="3806825"/>
            <a:ext cx="249237" cy="344488"/>
          </a:xfrm>
          <a:custGeom>
            <a:avLst/>
            <a:gdLst>
              <a:gd name="T0" fmla="*/ 78 w 157"/>
              <a:gd name="T1" fmla="*/ 0 h 217"/>
              <a:gd name="T2" fmla="*/ 70 w 157"/>
              <a:gd name="T3" fmla="*/ 0 h 217"/>
              <a:gd name="T4" fmla="*/ 61 w 157"/>
              <a:gd name="T5" fmla="*/ 2 h 217"/>
              <a:gd name="T6" fmla="*/ 55 w 157"/>
              <a:gd name="T7" fmla="*/ 5 h 217"/>
              <a:gd name="T8" fmla="*/ 47 w 157"/>
              <a:gd name="T9" fmla="*/ 8 h 217"/>
              <a:gd name="T10" fmla="*/ 40 w 157"/>
              <a:gd name="T11" fmla="*/ 13 h 217"/>
              <a:gd name="T12" fmla="*/ 34 w 157"/>
              <a:gd name="T13" fmla="*/ 18 h 217"/>
              <a:gd name="T14" fmla="*/ 29 w 157"/>
              <a:gd name="T15" fmla="*/ 24 h 217"/>
              <a:gd name="T16" fmla="*/ 22 w 157"/>
              <a:gd name="T17" fmla="*/ 31 h 217"/>
              <a:gd name="T18" fmla="*/ 13 w 157"/>
              <a:gd name="T19" fmla="*/ 47 h 217"/>
              <a:gd name="T20" fmla="*/ 6 w 157"/>
              <a:gd name="T21" fmla="*/ 67 h 217"/>
              <a:gd name="T22" fmla="*/ 1 w 157"/>
              <a:gd name="T23" fmla="*/ 86 h 217"/>
              <a:gd name="T24" fmla="*/ 0 w 157"/>
              <a:gd name="T25" fmla="*/ 109 h 217"/>
              <a:gd name="T26" fmla="*/ 1 w 157"/>
              <a:gd name="T27" fmla="*/ 130 h 217"/>
              <a:gd name="T28" fmla="*/ 6 w 157"/>
              <a:gd name="T29" fmla="*/ 149 h 217"/>
              <a:gd name="T30" fmla="*/ 13 w 157"/>
              <a:gd name="T31" fmla="*/ 169 h 217"/>
              <a:gd name="T32" fmla="*/ 22 w 157"/>
              <a:gd name="T33" fmla="*/ 184 h 217"/>
              <a:gd name="T34" fmla="*/ 29 w 157"/>
              <a:gd name="T35" fmla="*/ 192 h 217"/>
              <a:gd name="T36" fmla="*/ 34 w 157"/>
              <a:gd name="T37" fmla="*/ 198 h 217"/>
              <a:gd name="T38" fmla="*/ 40 w 157"/>
              <a:gd name="T39" fmla="*/ 203 h 217"/>
              <a:gd name="T40" fmla="*/ 47 w 157"/>
              <a:gd name="T41" fmla="*/ 208 h 217"/>
              <a:gd name="T42" fmla="*/ 55 w 157"/>
              <a:gd name="T43" fmla="*/ 211 h 217"/>
              <a:gd name="T44" fmla="*/ 61 w 157"/>
              <a:gd name="T45" fmla="*/ 214 h 217"/>
              <a:gd name="T46" fmla="*/ 70 w 157"/>
              <a:gd name="T47" fmla="*/ 216 h 217"/>
              <a:gd name="T48" fmla="*/ 78 w 157"/>
              <a:gd name="T49" fmla="*/ 216 h 217"/>
              <a:gd name="T50" fmla="*/ 86 w 157"/>
              <a:gd name="T51" fmla="*/ 216 h 217"/>
              <a:gd name="T52" fmla="*/ 94 w 157"/>
              <a:gd name="T53" fmla="*/ 214 h 217"/>
              <a:gd name="T54" fmla="*/ 101 w 157"/>
              <a:gd name="T55" fmla="*/ 211 h 217"/>
              <a:gd name="T56" fmla="*/ 107 w 157"/>
              <a:gd name="T57" fmla="*/ 208 h 217"/>
              <a:gd name="T58" fmla="*/ 115 w 157"/>
              <a:gd name="T59" fmla="*/ 203 h 217"/>
              <a:gd name="T60" fmla="*/ 122 w 157"/>
              <a:gd name="T61" fmla="*/ 198 h 217"/>
              <a:gd name="T62" fmla="*/ 127 w 157"/>
              <a:gd name="T63" fmla="*/ 192 h 217"/>
              <a:gd name="T64" fmla="*/ 133 w 157"/>
              <a:gd name="T65" fmla="*/ 184 h 217"/>
              <a:gd name="T66" fmla="*/ 143 w 157"/>
              <a:gd name="T67" fmla="*/ 169 h 217"/>
              <a:gd name="T68" fmla="*/ 149 w 157"/>
              <a:gd name="T69" fmla="*/ 149 h 217"/>
              <a:gd name="T70" fmla="*/ 154 w 157"/>
              <a:gd name="T71" fmla="*/ 130 h 217"/>
              <a:gd name="T72" fmla="*/ 156 w 157"/>
              <a:gd name="T73" fmla="*/ 109 h 217"/>
              <a:gd name="T74" fmla="*/ 154 w 157"/>
              <a:gd name="T75" fmla="*/ 86 h 217"/>
              <a:gd name="T76" fmla="*/ 149 w 157"/>
              <a:gd name="T77" fmla="*/ 67 h 217"/>
              <a:gd name="T78" fmla="*/ 143 w 157"/>
              <a:gd name="T79" fmla="*/ 47 h 217"/>
              <a:gd name="T80" fmla="*/ 133 w 157"/>
              <a:gd name="T81" fmla="*/ 31 h 217"/>
              <a:gd name="T82" fmla="*/ 127 w 157"/>
              <a:gd name="T83" fmla="*/ 24 h 217"/>
              <a:gd name="T84" fmla="*/ 122 w 157"/>
              <a:gd name="T85" fmla="*/ 18 h 217"/>
              <a:gd name="T86" fmla="*/ 115 w 157"/>
              <a:gd name="T87" fmla="*/ 13 h 217"/>
              <a:gd name="T88" fmla="*/ 107 w 157"/>
              <a:gd name="T89" fmla="*/ 8 h 217"/>
              <a:gd name="T90" fmla="*/ 101 w 157"/>
              <a:gd name="T91" fmla="*/ 5 h 217"/>
              <a:gd name="T92" fmla="*/ 94 w 157"/>
              <a:gd name="T93" fmla="*/ 2 h 217"/>
              <a:gd name="T94" fmla="*/ 86 w 157"/>
              <a:gd name="T95" fmla="*/ 0 h 217"/>
              <a:gd name="T96" fmla="*/ 78 w 157"/>
              <a:gd name="T97" fmla="*/ 0 h 217"/>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157"/>
              <a:gd name="T148" fmla="*/ 0 h 217"/>
              <a:gd name="T149" fmla="*/ 157 w 157"/>
              <a:gd name="T150" fmla="*/ 217 h 217"/>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157" h="217">
                <a:moveTo>
                  <a:pt x="78" y="0"/>
                </a:moveTo>
                <a:lnTo>
                  <a:pt x="70" y="0"/>
                </a:lnTo>
                <a:lnTo>
                  <a:pt x="61" y="2"/>
                </a:lnTo>
                <a:lnTo>
                  <a:pt x="55" y="5"/>
                </a:lnTo>
                <a:lnTo>
                  <a:pt x="47" y="8"/>
                </a:lnTo>
                <a:lnTo>
                  <a:pt x="40" y="13"/>
                </a:lnTo>
                <a:lnTo>
                  <a:pt x="34" y="18"/>
                </a:lnTo>
                <a:lnTo>
                  <a:pt x="29" y="24"/>
                </a:lnTo>
                <a:lnTo>
                  <a:pt x="22" y="31"/>
                </a:lnTo>
                <a:lnTo>
                  <a:pt x="13" y="47"/>
                </a:lnTo>
                <a:lnTo>
                  <a:pt x="6" y="67"/>
                </a:lnTo>
                <a:lnTo>
                  <a:pt x="1" y="86"/>
                </a:lnTo>
                <a:lnTo>
                  <a:pt x="0" y="109"/>
                </a:lnTo>
                <a:lnTo>
                  <a:pt x="1" y="130"/>
                </a:lnTo>
                <a:lnTo>
                  <a:pt x="6" y="149"/>
                </a:lnTo>
                <a:lnTo>
                  <a:pt x="13" y="169"/>
                </a:lnTo>
                <a:lnTo>
                  <a:pt x="22" y="184"/>
                </a:lnTo>
                <a:lnTo>
                  <a:pt x="29" y="192"/>
                </a:lnTo>
                <a:lnTo>
                  <a:pt x="34" y="198"/>
                </a:lnTo>
                <a:lnTo>
                  <a:pt x="40" y="203"/>
                </a:lnTo>
                <a:lnTo>
                  <a:pt x="47" y="208"/>
                </a:lnTo>
                <a:lnTo>
                  <a:pt x="55" y="211"/>
                </a:lnTo>
                <a:lnTo>
                  <a:pt x="61" y="214"/>
                </a:lnTo>
                <a:lnTo>
                  <a:pt x="70" y="216"/>
                </a:lnTo>
                <a:lnTo>
                  <a:pt x="78" y="216"/>
                </a:lnTo>
                <a:lnTo>
                  <a:pt x="86" y="216"/>
                </a:lnTo>
                <a:lnTo>
                  <a:pt x="94" y="214"/>
                </a:lnTo>
                <a:lnTo>
                  <a:pt x="101" y="211"/>
                </a:lnTo>
                <a:lnTo>
                  <a:pt x="107" y="208"/>
                </a:lnTo>
                <a:lnTo>
                  <a:pt x="115" y="203"/>
                </a:lnTo>
                <a:lnTo>
                  <a:pt x="122" y="198"/>
                </a:lnTo>
                <a:lnTo>
                  <a:pt x="127" y="192"/>
                </a:lnTo>
                <a:lnTo>
                  <a:pt x="133" y="184"/>
                </a:lnTo>
                <a:lnTo>
                  <a:pt x="143" y="169"/>
                </a:lnTo>
                <a:lnTo>
                  <a:pt x="149" y="149"/>
                </a:lnTo>
                <a:lnTo>
                  <a:pt x="154" y="130"/>
                </a:lnTo>
                <a:lnTo>
                  <a:pt x="156" y="109"/>
                </a:lnTo>
                <a:lnTo>
                  <a:pt x="154" y="86"/>
                </a:lnTo>
                <a:lnTo>
                  <a:pt x="149" y="67"/>
                </a:lnTo>
                <a:lnTo>
                  <a:pt x="143" y="47"/>
                </a:lnTo>
                <a:lnTo>
                  <a:pt x="133" y="31"/>
                </a:lnTo>
                <a:lnTo>
                  <a:pt x="127" y="24"/>
                </a:lnTo>
                <a:lnTo>
                  <a:pt x="122" y="18"/>
                </a:lnTo>
                <a:lnTo>
                  <a:pt x="115" y="13"/>
                </a:lnTo>
                <a:lnTo>
                  <a:pt x="107" y="8"/>
                </a:lnTo>
                <a:lnTo>
                  <a:pt x="101" y="5"/>
                </a:lnTo>
                <a:lnTo>
                  <a:pt x="94" y="2"/>
                </a:lnTo>
                <a:lnTo>
                  <a:pt x="86" y="0"/>
                </a:lnTo>
                <a:lnTo>
                  <a:pt x="78" y="0"/>
                </a:lnTo>
              </a:path>
            </a:pathLst>
          </a:custGeom>
          <a:noFill/>
          <a:ln w="12700" cap="rnd" cmpd="sng">
            <a:solidFill>
              <a:srgbClr val="00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83" name="Freeform 195"/>
          <p:cNvSpPr>
            <a:spLocks/>
          </p:cNvSpPr>
          <p:nvPr/>
        </p:nvSpPr>
        <p:spPr bwMode="auto">
          <a:xfrm>
            <a:off x="6353176" y="2625725"/>
            <a:ext cx="500063" cy="2268538"/>
          </a:xfrm>
          <a:custGeom>
            <a:avLst/>
            <a:gdLst>
              <a:gd name="T0" fmla="*/ 74 w 315"/>
              <a:gd name="T1" fmla="*/ 32 h 1429"/>
              <a:gd name="T2" fmla="*/ 135 w 315"/>
              <a:gd name="T3" fmla="*/ 86 h 1429"/>
              <a:gd name="T4" fmla="*/ 187 w 315"/>
              <a:gd name="T5" fmla="*/ 141 h 1429"/>
              <a:gd name="T6" fmla="*/ 260 w 315"/>
              <a:gd name="T7" fmla="*/ 224 h 1429"/>
              <a:gd name="T8" fmla="*/ 312 w 315"/>
              <a:gd name="T9" fmla="*/ 349 h 1429"/>
              <a:gd name="T10" fmla="*/ 309 w 315"/>
              <a:gd name="T11" fmla="*/ 489 h 1429"/>
              <a:gd name="T12" fmla="*/ 301 w 315"/>
              <a:gd name="T13" fmla="*/ 629 h 1429"/>
              <a:gd name="T14" fmla="*/ 290 w 315"/>
              <a:gd name="T15" fmla="*/ 760 h 1429"/>
              <a:gd name="T16" fmla="*/ 272 w 315"/>
              <a:gd name="T17" fmla="*/ 828 h 1429"/>
              <a:gd name="T18" fmla="*/ 256 w 315"/>
              <a:gd name="T19" fmla="*/ 843 h 1429"/>
              <a:gd name="T20" fmla="*/ 244 w 315"/>
              <a:gd name="T21" fmla="*/ 859 h 1429"/>
              <a:gd name="T22" fmla="*/ 236 w 315"/>
              <a:gd name="T23" fmla="*/ 879 h 1429"/>
              <a:gd name="T24" fmla="*/ 234 w 315"/>
              <a:gd name="T25" fmla="*/ 900 h 1429"/>
              <a:gd name="T26" fmla="*/ 238 w 315"/>
              <a:gd name="T27" fmla="*/ 921 h 1429"/>
              <a:gd name="T28" fmla="*/ 247 w 315"/>
              <a:gd name="T29" fmla="*/ 941 h 1429"/>
              <a:gd name="T30" fmla="*/ 262 w 315"/>
              <a:gd name="T31" fmla="*/ 960 h 1429"/>
              <a:gd name="T32" fmla="*/ 270 w 315"/>
              <a:gd name="T33" fmla="*/ 1007 h 1429"/>
              <a:gd name="T34" fmla="*/ 265 w 315"/>
              <a:gd name="T35" fmla="*/ 1097 h 1429"/>
              <a:gd name="T36" fmla="*/ 260 w 315"/>
              <a:gd name="T37" fmla="*/ 1189 h 1429"/>
              <a:gd name="T38" fmla="*/ 256 w 315"/>
              <a:gd name="T39" fmla="*/ 1280 h 1429"/>
              <a:gd name="T40" fmla="*/ 228 w 315"/>
              <a:gd name="T41" fmla="*/ 1337 h 1429"/>
              <a:gd name="T42" fmla="*/ 169 w 315"/>
              <a:gd name="T43" fmla="*/ 1366 h 1429"/>
              <a:gd name="T44" fmla="*/ 109 w 315"/>
              <a:gd name="T45" fmla="*/ 1394 h 1429"/>
              <a:gd name="T46" fmla="*/ 48 w 315"/>
              <a:gd name="T47" fmla="*/ 1418 h 1429"/>
              <a:gd name="T48" fmla="*/ 33 w 315"/>
              <a:gd name="T49" fmla="*/ 1344 h 1429"/>
              <a:gd name="T50" fmla="*/ 61 w 315"/>
              <a:gd name="T51" fmla="*/ 1165 h 1429"/>
              <a:gd name="T52" fmla="*/ 78 w 315"/>
              <a:gd name="T53" fmla="*/ 978 h 1429"/>
              <a:gd name="T54" fmla="*/ 90 w 315"/>
              <a:gd name="T55" fmla="*/ 789 h 1429"/>
              <a:gd name="T56" fmla="*/ 91 w 315"/>
              <a:gd name="T57" fmla="*/ 676 h 1429"/>
              <a:gd name="T58" fmla="*/ 93 w 315"/>
              <a:gd name="T59" fmla="*/ 653 h 1429"/>
              <a:gd name="T60" fmla="*/ 93 w 315"/>
              <a:gd name="T61" fmla="*/ 638 h 1429"/>
              <a:gd name="T62" fmla="*/ 93 w 315"/>
              <a:gd name="T63" fmla="*/ 616 h 1429"/>
              <a:gd name="T64" fmla="*/ 80 w 315"/>
              <a:gd name="T65" fmla="*/ 596 h 1429"/>
              <a:gd name="T66" fmla="*/ 61 w 315"/>
              <a:gd name="T67" fmla="*/ 590 h 1429"/>
              <a:gd name="T68" fmla="*/ 43 w 315"/>
              <a:gd name="T69" fmla="*/ 580 h 1429"/>
              <a:gd name="T70" fmla="*/ 30 w 315"/>
              <a:gd name="T71" fmla="*/ 567 h 1429"/>
              <a:gd name="T72" fmla="*/ 18 w 315"/>
              <a:gd name="T73" fmla="*/ 549 h 1429"/>
              <a:gd name="T74" fmla="*/ 10 w 315"/>
              <a:gd name="T75" fmla="*/ 531 h 1429"/>
              <a:gd name="T76" fmla="*/ 2 w 315"/>
              <a:gd name="T77" fmla="*/ 499 h 1429"/>
              <a:gd name="T78" fmla="*/ 2 w 315"/>
              <a:gd name="T79" fmla="*/ 455 h 1429"/>
              <a:gd name="T80" fmla="*/ 12 w 315"/>
              <a:gd name="T81" fmla="*/ 412 h 1429"/>
              <a:gd name="T82" fmla="*/ 26 w 315"/>
              <a:gd name="T83" fmla="*/ 385 h 1429"/>
              <a:gd name="T84" fmla="*/ 39 w 315"/>
              <a:gd name="T85" fmla="*/ 370 h 1429"/>
              <a:gd name="T86" fmla="*/ 54 w 315"/>
              <a:gd name="T87" fmla="*/ 360 h 1429"/>
              <a:gd name="T88" fmla="*/ 70 w 315"/>
              <a:gd name="T89" fmla="*/ 352 h 1429"/>
              <a:gd name="T90" fmla="*/ 77 w 315"/>
              <a:gd name="T91" fmla="*/ 307 h 1429"/>
              <a:gd name="T92" fmla="*/ 65 w 315"/>
              <a:gd name="T93" fmla="*/ 214 h 1429"/>
              <a:gd name="T94" fmla="*/ 52 w 315"/>
              <a:gd name="T95" fmla="*/ 123 h 1429"/>
              <a:gd name="T96" fmla="*/ 38 w 315"/>
              <a:gd name="T97" fmla="*/ 39 h 1429"/>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315"/>
              <a:gd name="T148" fmla="*/ 0 h 1429"/>
              <a:gd name="T149" fmla="*/ 315 w 315"/>
              <a:gd name="T150" fmla="*/ 1429 h 1429"/>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315" h="1429">
                <a:moveTo>
                  <a:pt x="30" y="0"/>
                </a:moveTo>
                <a:lnTo>
                  <a:pt x="74" y="32"/>
                </a:lnTo>
                <a:lnTo>
                  <a:pt x="106" y="60"/>
                </a:lnTo>
                <a:lnTo>
                  <a:pt x="135" y="86"/>
                </a:lnTo>
                <a:lnTo>
                  <a:pt x="161" y="112"/>
                </a:lnTo>
                <a:lnTo>
                  <a:pt x="187" y="141"/>
                </a:lnTo>
                <a:lnTo>
                  <a:pt x="220" y="177"/>
                </a:lnTo>
                <a:lnTo>
                  <a:pt x="260" y="224"/>
                </a:lnTo>
                <a:lnTo>
                  <a:pt x="314" y="281"/>
                </a:lnTo>
                <a:lnTo>
                  <a:pt x="312" y="349"/>
                </a:lnTo>
                <a:lnTo>
                  <a:pt x="311" y="419"/>
                </a:lnTo>
                <a:lnTo>
                  <a:pt x="309" y="489"/>
                </a:lnTo>
                <a:lnTo>
                  <a:pt x="306" y="559"/>
                </a:lnTo>
                <a:lnTo>
                  <a:pt x="301" y="629"/>
                </a:lnTo>
                <a:lnTo>
                  <a:pt x="296" y="695"/>
                </a:lnTo>
                <a:lnTo>
                  <a:pt x="290" y="760"/>
                </a:lnTo>
                <a:lnTo>
                  <a:pt x="282" y="824"/>
                </a:lnTo>
                <a:lnTo>
                  <a:pt x="272" y="828"/>
                </a:lnTo>
                <a:lnTo>
                  <a:pt x="264" y="835"/>
                </a:lnTo>
                <a:lnTo>
                  <a:pt x="256" y="843"/>
                </a:lnTo>
                <a:lnTo>
                  <a:pt x="249" y="851"/>
                </a:lnTo>
                <a:lnTo>
                  <a:pt x="244" y="859"/>
                </a:lnTo>
                <a:lnTo>
                  <a:pt x="239" y="869"/>
                </a:lnTo>
                <a:lnTo>
                  <a:pt x="236" y="879"/>
                </a:lnTo>
                <a:lnTo>
                  <a:pt x="234" y="889"/>
                </a:lnTo>
                <a:lnTo>
                  <a:pt x="234" y="900"/>
                </a:lnTo>
                <a:lnTo>
                  <a:pt x="236" y="910"/>
                </a:lnTo>
                <a:lnTo>
                  <a:pt x="238" y="921"/>
                </a:lnTo>
                <a:lnTo>
                  <a:pt x="243" y="931"/>
                </a:lnTo>
                <a:lnTo>
                  <a:pt x="247" y="941"/>
                </a:lnTo>
                <a:lnTo>
                  <a:pt x="254" y="950"/>
                </a:lnTo>
                <a:lnTo>
                  <a:pt x="262" y="960"/>
                </a:lnTo>
                <a:lnTo>
                  <a:pt x="272" y="968"/>
                </a:lnTo>
                <a:lnTo>
                  <a:pt x="270" y="1007"/>
                </a:lnTo>
                <a:lnTo>
                  <a:pt x="269" y="1051"/>
                </a:lnTo>
                <a:lnTo>
                  <a:pt x="265" y="1097"/>
                </a:lnTo>
                <a:lnTo>
                  <a:pt x="264" y="1142"/>
                </a:lnTo>
                <a:lnTo>
                  <a:pt x="260" y="1189"/>
                </a:lnTo>
                <a:lnTo>
                  <a:pt x="257" y="1236"/>
                </a:lnTo>
                <a:lnTo>
                  <a:pt x="256" y="1280"/>
                </a:lnTo>
                <a:lnTo>
                  <a:pt x="256" y="1321"/>
                </a:lnTo>
                <a:lnTo>
                  <a:pt x="228" y="1337"/>
                </a:lnTo>
                <a:lnTo>
                  <a:pt x="199" y="1352"/>
                </a:lnTo>
                <a:lnTo>
                  <a:pt x="169" y="1366"/>
                </a:lnTo>
                <a:lnTo>
                  <a:pt x="140" y="1381"/>
                </a:lnTo>
                <a:lnTo>
                  <a:pt x="109" y="1394"/>
                </a:lnTo>
                <a:lnTo>
                  <a:pt x="78" y="1405"/>
                </a:lnTo>
                <a:lnTo>
                  <a:pt x="48" y="1418"/>
                </a:lnTo>
                <a:lnTo>
                  <a:pt x="15" y="1428"/>
                </a:lnTo>
                <a:lnTo>
                  <a:pt x="33" y="1344"/>
                </a:lnTo>
                <a:lnTo>
                  <a:pt x="48" y="1254"/>
                </a:lnTo>
                <a:lnTo>
                  <a:pt x="61" y="1165"/>
                </a:lnTo>
                <a:lnTo>
                  <a:pt x="70" y="1072"/>
                </a:lnTo>
                <a:lnTo>
                  <a:pt x="78" y="978"/>
                </a:lnTo>
                <a:lnTo>
                  <a:pt x="85" y="885"/>
                </a:lnTo>
                <a:lnTo>
                  <a:pt x="90" y="789"/>
                </a:lnTo>
                <a:lnTo>
                  <a:pt x="91" y="695"/>
                </a:lnTo>
                <a:lnTo>
                  <a:pt x="91" y="676"/>
                </a:lnTo>
                <a:lnTo>
                  <a:pt x="91" y="663"/>
                </a:lnTo>
                <a:lnTo>
                  <a:pt x="93" y="653"/>
                </a:lnTo>
                <a:lnTo>
                  <a:pt x="93" y="646"/>
                </a:lnTo>
                <a:lnTo>
                  <a:pt x="93" y="638"/>
                </a:lnTo>
                <a:lnTo>
                  <a:pt x="93" y="630"/>
                </a:lnTo>
                <a:lnTo>
                  <a:pt x="93" y="616"/>
                </a:lnTo>
                <a:lnTo>
                  <a:pt x="91" y="598"/>
                </a:lnTo>
                <a:lnTo>
                  <a:pt x="80" y="596"/>
                </a:lnTo>
                <a:lnTo>
                  <a:pt x="70" y="593"/>
                </a:lnTo>
                <a:lnTo>
                  <a:pt x="61" y="590"/>
                </a:lnTo>
                <a:lnTo>
                  <a:pt x="51" y="585"/>
                </a:lnTo>
                <a:lnTo>
                  <a:pt x="43" y="580"/>
                </a:lnTo>
                <a:lnTo>
                  <a:pt x="36" y="573"/>
                </a:lnTo>
                <a:lnTo>
                  <a:pt x="30" y="567"/>
                </a:lnTo>
                <a:lnTo>
                  <a:pt x="23" y="559"/>
                </a:lnTo>
                <a:lnTo>
                  <a:pt x="18" y="549"/>
                </a:lnTo>
                <a:lnTo>
                  <a:pt x="13" y="541"/>
                </a:lnTo>
                <a:lnTo>
                  <a:pt x="10" y="531"/>
                </a:lnTo>
                <a:lnTo>
                  <a:pt x="7" y="520"/>
                </a:lnTo>
                <a:lnTo>
                  <a:pt x="2" y="499"/>
                </a:lnTo>
                <a:lnTo>
                  <a:pt x="0" y="476"/>
                </a:lnTo>
                <a:lnTo>
                  <a:pt x="2" y="455"/>
                </a:lnTo>
                <a:lnTo>
                  <a:pt x="5" y="434"/>
                </a:lnTo>
                <a:lnTo>
                  <a:pt x="12" y="412"/>
                </a:lnTo>
                <a:lnTo>
                  <a:pt x="20" y="395"/>
                </a:lnTo>
                <a:lnTo>
                  <a:pt x="26" y="385"/>
                </a:lnTo>
                <a:lnTo>
                  <a:pt x="31" y="378"/>
                </a:lnTo>
                <a:lnTo>
                  <a:pt x="39" y="370"/>
                </a:lnTo>
                <a:lnTo>
                  <a:pt x="46" y="365"/>
                </a:lnTo>
                <a:lnTo>
                  <a:pt x="54" y="360"/>
                </a:lnTo>
                <a:lnTo>
                  <a:pt x="62" y="356"/>
                </a:lnTo>
                <a:lnTo>
                  <a:pt x="70" y="352"/>
                </a:lnTo>
                <a:lnTo>
                  <a:pt x="80" y="351"/>
                </a:lnTo>
                <a:lnTo>
                  <a:pt x="77" y="307"/>
                </a:lnTo>
                <a:lnTo>
                  <a:pt x="72" y="261"/>
                </a:lnTo>
                <a:lnTo>
                  <a:pt x="65" y="214"/>
                </a:lnTo>
                <a:lnTo>
                  <a:pt x="59" y="169"/>
                </a:lnTo>
                <a:lnTo>
                  <a:pt x="52" y="123"/>
                </a:lnTo>
                <a:lnTo>
                  <a:pt x="46" y="81"/>
                </a:lnTo>
                <a:lnTo>
                  <a:pt x="38" y="39"/>
                </a:lnTo>
                <a:lnTo>
                  <a:pt x="30" y="0"/>
                </a:lnTo>
              </a:path>
            </a:pathLst>
          </a:custGeom>
          <a:solidFill>
            <a:srgbClr val="CC9926"/>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84" name="Freeform 196"/>
          <p:cNvSpPr>
            <a:spLocks/>
          </p:cNvSpPr>
          <p:nvPr/>
        </p:nvSpPr>
        <p:spPr bwMode="auto">
          <a:xfrm>
            <a:off x="6353176" y="2625725"/>
            <a:ext cx="500063" cy="2268538"/>
          </a:xfrm>
          <a:custGeom>
            <a:avLst/>
            <a:gdLst>
              <a:gd name="T0" fmla="*/ 74 w 315"/>
              <a:gd name="T1" fmla="*/ 32 h 1429"/>
              <a:gd name="T2" fmla="*/ 135 w 315"/>
              <a:gd name="T3" fmla="*/ 86 h 1429"/>
              <a:gd name="T4" fmla="*/ 187 w 315"/>
              <a:gd name="T5" fmla="*/ 141 h 1429"/>
              <a:gd name="T6" fmla="*/ 260 w 315"/>
              <a:gd name="T7" fmla="*/ 224 h 1429"/>
              <a:gd name="T8" fmla="*/ 312 w 315"/>
              <a:gd name="T9" fmla="*/ 349 h 1429"/>
              <a:gd name="T10" fmla="*/ 309 w 315"/>
              <a:gd name="T11" fmla="*/ 489 h 1429"/>
              <a:gd name="T12" fmla="*/ 301 w 315"/>
              <a:gd name="T13" fmla="*/ 629 h 1429"/>
              <a:gd name="T14" fmla="*/ 290 w 315"/>
              <a:gd name="T15" fmla="*/ 760 h 1429"/>
              <a:gd name="T16" fmla="*/ 272 w 315"/>
              <a:gd name="T17" fmla="*/ 828 h 1429"/>
              <a:gd name="T18" fmla="*/ 256 w 315"/>
              <a:gd name="T19" fmla="*/ 843 h 1429"/>
              <a:gd name="T20" fmla="*/ 244 w 315"/>
              <a:gd name="T21" fmla="*/ 859 h 1429"/>
              <a:gd name="T22" fmla="*/ 236 w 315"/>
              <a:gd name="T23" fmla="*/ 879 h 1429"/>
              <a:gd name="T24" fmla="*/ 234 w 315"/>
              <a:gd name="T25" fmla="*/ 900 h 1429"/>
              <a:gd name="T26" fmla="*/ 238 w 315"/>
              <a:gd name="T27" fmla="*/ 921 h 1429"/>
              <a:gd name="T28" fmla="*/ 247 w 315"/>
              <a:gd name="T29" fmla="*/ 941 h 1429"/>
              <a:gd name="T30" fmla="*/ 262 w 315"/>
              <a:gd name="T31" fmla="*/ 960 h 1429"/>
              <a:gd name="T32" fmla="*/ 270 w 315"/>
              <a:gd name="T33" fmla="*/ 1007 h 1429"/>
              <a:gd name="T34" fmla="*/ 265 w 315"/>
              <a:gd name="T35" fmla="*/ 1097 h 1429"/>
              <a:gd name="T36" fmla="*/ 260 w 315"/>
              <a:gd name="T37" fmla="*/ 1189 h 1429"/>
              <a:gd name="T38" fmla="*/ 256 w 315"/>
              <a:gd name="T39" fmla="*/ 1280 h 1429"/>
              <a:gd name="T40" fmla="*/ 228 w 315"/>
              <a:gd name="T41" fmla="*/ 1337 h 1429"/>
              <a:gd name="T42" fmla="*/ 169 w 315"/>
              <a:gd name="T43" fmla="*/ 1366 h 1429"/>
              <a:gd name="T44" fmla="*/ 109 w 315"/>
              <a:gd name="T45" fmla="*/ 1394 h 1429"/>
              <a:gd name="T46" fmla="*/ 48 w 315"/>
              <a:gd name="T47" fmla="*/ 1418 h 1429"/>
              <a:gd name="T48" fmla="*/ 33 w 315"/>
              <a:gd name="T49" fmla="*/ 1344 h 1429"/>
              <a:gd name="T50" fmla="*/ 61 w 315"/>
              <a:gd name="T51" fmla="*/ 1165 h 1429"/>
              <a:gd name="T52" fmla="*/ 78 w 315"/>
              <a:gd name="T53" fmla="*/ 978 h 1429"/>
              <a:gd name="T54" fmla="*/ 90 w 315"/>
              <a:gd name="T55" fmla="*/ 789 h 1429"/>
              <a:gd name="T56" fmla="*/ 91 w 315"/>
              <a:gd name="T57" fmla="*/ 676 h 1429"/>
              <a:gd name="T58" fmla="*/ 93 w 315"/>
              <a:gd name="T59" fmla="*/ 653 h 1429"/>
              <a:gd name="T60" fmla="*/ 93 w 315"/>
              <a:gd name="T61" fmla="*/ 638 h 1429"/>
              <a:gd name="T62" fmla="*/ 93 w 315"/>
              <a:gd name="T63" fmla="*/ 616 h 1429"/>
              <a:gd name="T64" fmla="*/ 80 w 315"/>
              <a:gd name="T65" fmla="*/ 596 h 1429"/>
              <a:gd name="T66" fmla="*/ 61 w 315"/>
              <a:gd name="T67" fmla="*/ 590 h 1429"/>
              <a:gd name="T68" fmla="*/ 43 w 315"/>
              <a:gd name="T69" fmla="*/ 580 h 1429"/>
              <a:gd name="T70" fmla="*/ 30 w 315"/>
              <a:gd name="T71" fmla="*/ 567 h 1429"/>
              <a:gd name="T72" fmla="*/ 18 w 315"/>
              <a:gd name="T73" fmla="*/ 549 h 1429"/>
              <a:gd name="T74" fmla="*/ 10 w 315"/>
              <a:gd name="T75" fmla="*/ 531 h 1429"/>
              <a:gd name="T76" fmla="*/ 2 w 315"/>
              <a:gd name="T77" fmla="*/ 499 h 1429"/>
              <a:gd name="T78" fmla="*/ 2 w 315"/>
              <a:gd name="T79" fmla="*/ 455 h 1429"/>
              <a:gd name="T80" fmla="*/ 12 w 315"/>
              <a:gd name="T81" fmla="*/ 412 h 1429"/>
              <a:gd name="T82" fmla="*/ 26 w 315"/>
              <a:gd name="T83" fmla="*/ 385 h 1429"/>
              <a:gd name="T84" fmla="*/ 39 w 315"/>
              <a:gd name="T85" fmla="*/ 370 h 1429"/>
              <a:gd name="T86" fmla="*/ 54 w 315"/>
              <a:gd name="T87" fmla="*/ 360 h 1429"/>
              <a:gd name="T88" fmla="*/ 70 w 315"/>
              <a:gd name="T89" fmla="*/ 352 h 1429"/>
              <a:gd name="T90" fmla="*/ 77 w 315"/>
              <a:gd name="T91" fmla="*/ 307 h 1429"/>
              <a:gd name="T92" fmla="*/ 65 w 315"/>
              <a:gd name="T93" fmla="*/ 214 h 1429"/>
              <a:gd name="T94" fmla="*/ 52 w 315"/>
              <a:gd name="T95" fmla="*/ 123 h 1429"/>
              <a:gd name="T96" fmla="*/ 38 w 315"/>
              <a:gd name="T97" fmla="*/ 39 h 1429"/>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315"/>
              <a:gd name="T148" fmla="*/ 0 h 1429"/>
              <a:gd name="T149" fmla="*/ 315 w 315"/>
              <a:gd name="T150" fmla="*/ 1429 h 1429"/>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315" h="1429">
                <a:moveTo>
                  <a:pt x="30" y="0"/>
                </a:moveTo>
                <a:lnTo>
                  <a:pt x="74" y="32"/>
                </a:lnTo>
                <a:lnTo>
                  <a:pt x="106" y="60"/>
                </a:lnTo>
                <a:lnTo>
                  <a:pt x="135" y="86"/>
                </a:lnTo>
                <a:lnTo>
                  <a:pt x="161" y="112"/>
                </a:lnTo>
                <a:lnTo>
                  <a:pt x="187" y="141"/>
                </a:lnTo>
                <a:lnTo>
                  <a:pt x="220" y="177"/>
                </a:lnTo>
                <a:lnTo>
                  <a:pt x="260" y="224"/>
                </a:lnTo>
                <a:lnTo>
                  <a:pt x="314" y="281"/>
                </a:lnTo>
                <a:lnTo>
                  <a:pt x="312" y="349"/>
                </a:lnTo>
                <a:lnTo>
                  <a:pt x="311" y="419"/>
                </a:lnTo>
                <a:lnTo>
                  <a:pt x="309" y="489"/>
                </a:lnTo>
                <a:lnTo>
                  <a:pt x="306" y="559"/>
                </a:lnTo>
                <a:lnTo>
                  <a:pt x="301" y="629"/>
                </a:lnTo>
                <a:lnTo>
                  <a:pt x="296" y="695"/>
                </a:lnTo>
                <a:lnTo>
                  <a:pt x="290" y="760"/>
                </a:lnTo>
                <a:lnTo>
                  <a:pt x="282" y="824"/>
                </a:lnTo>
                <a:lnTo>
                  <a:pt x="272" y="828"/>
                </a:lnTo>
                <a:lnTo>
                  <a:pt x="264" y="835"/>
                </a:lnTo>
                <a:lnTo>
                  <a:pt x="256" y="843"/>
                </a:lnTo>
                <a:lnTo>
                  <a:pt x="249" y="851"/>
                </a:lnTo>
                <a:lnTo>
                  <a:pt x="244" y="859"/>
                </a:lnTo>
                <a:lnTo>
                  <a:pt x="239" y="869"/>
                </a:lnTo>
                <a:lnTo>
                  <a:pt x="236" y="879"/>
                </a:lnTo>
                <a:lnTo>
                  <a:pt x="234" y="889"/>
                </a:lnTo>
                <a:lnTo>
                  <a:pt x="234" y="900"/>
                </a:lnTo>
                <a:lnTo>
                  <a:pt x="236" y="910"/>
                </a:lnTo>
                <a:lnTo>
                  <a:pt x="238" y="921"/>
                </a:lnTo>
                <a:lnTo>
                  <a:pt x="243" y="931"/>
                </a:lnTo>
                <a:lnTo>
                  <a:pt x="247" y="941"/>
                </a:lnTo>
                <a:lnTo>
                  <a:pt x="254" y="950"/>
                </a:lnTo>
                <a:lnTo>
                  <a:pt x="262" y="960"/>
                </a:lnTo>
                <a:lnTo>
                  <a:pt x="272" y="968"/>
                </a:lnTo>
                <a:lnTo>
                  <a:pt x="270" y="1007"/>
                </a:lnTo>
                <a:lnTo>
                  <a:pt x="269" y="1051"/>
                </a:lnTo>
                <a:lnTo>
                  <a:pt x="265" y="1097"/>
                </a:lnTo>
                <a:lnTo>
                  <a:pt x="264" y="1142"/>
                </a:lnTo>
                <a:lnTo>
                  <a:pt x="260" y="1189"/>
                </a:lnTo>
                <a:lnTo>
                  <a:pt x="257" y="1236"/>
                </a:lnTo>
                <a:lnTo>
                  <a:pt x="256" y="1280"/>
                </a:lnTo>
                <a:lnTo>
                  <a:pt x="256" y="1321"/>
                </a:lnTo>
                <a:lnTo>
                  <a:pt x="228" y="1337"/>
                </a:lnTo>
                <a:lnTo>
                  <a:pt x="199" y="1352"/>
                </a:lnTo>
                <a:lnTo>
                  <a:pt x="169" y="1366"/>
                </a:lnTo>
                <a:lnTo>
                  <a:pt x="140" y="1381"/>
                </a:lnTo>
                <a:lnTo>
                  <a:pt x="109" y="1394"/>
                </a:lnTo>
                <a:lnTo>
                  <a:pt x="78" y="1405"/>
                </a:lnTo>
                <a:lnTo>
                  <a:pt x="48" y="1418"/>
                </a:lnTo>
                <a:lnTo>
                  <a:pt x="15" y="1428"/>
                </a:lnTo>
                <a:lnTo>
                  <a:pt x="33" y="1344"/>
                </a:lnTo>
                <a:lnTo>
                  <a:pt x="48" y="1254"/>
                </a:lnTo>
                <a:lnTo>
                  <a:pt x="61" y="1165"/>
                </a:lnTo>
                <a:lnTo>
                  <a:pt x="70" y="1072"/>
                </a:lnTo>
                <a:lnTo>
                  <a:pt x="78" y="978"/>
                </a:lnTo>
                <a:lnTo>
                  <a:pt x="85" y="885"/>
                </a:lnTo>
                <a:lnTo>
                  <a:pt x="90" y="789"/>
                </a:lnTo>
                <a:lnTo>
                  <a:pt x="91" y="695"/>
                </a:lnTo>
                <a:lnTo>
                  <a:pt x="91" y="676"/>
                </a:lnTo>
                <a:lnTo>
                  <a:pt x="91" y="663"/>
                </a:lnTo>
                <a:lnTo>
                  <a:pt x="93" y="653"/>
                </a:lnTo>
                <a:lnTo>
                  <a:pt x="93" y="646"/>
                </a:lnTo>
                <a:lnTo>
                  <a:pt x="93" y="638"/>
                </a:lnTo>
                <a:lnTo>
                  <a:pt x="93" y="630"/>
                </a:lnTo>
                <a:lnTo>
                  <a:pt x="93" y="616"/>
                </a:lnTo>
                <a:lnTo>
                  <a:pt x="91" y="598"/>
                </a:lnTo>
                <a:lnTo>
                  <a:pt x="80" y="596"/>
                </a:lnTo>
                <a:lnTo>
                  <a:pt x="70" y="593"/>
                </a:lnTo>
                <a:lnTo>
                  <a:pt x="61" y="590"/>
                </a:lnTo>
                <a:lnTo>
                  <a:pt x="51" y="585"/>
                </a:lnTo>
                <a:lnTo>
                  <a:pt x="43" y="580"/>
                </a:lnTo>
                <a:lnTo>
                  <a:pt x="36" y="573"/>
                </a:lnTo>
                <a:lnTo>
                  <a:pt x="30" y="567"/>
                </a:lnTo>
                <a:lnTo>
                  <a:pt x="23" y="559"/>
                </a:lnTo>
                <a:lnTo>
                  <a:pt x="18" y="549"/>
                </a:lnTo>
                <a:lnTo>
                  <a:pt x="13" y="541"/>
                </a:lnTo>
                <a:lnTo>
                  <a:pt x="10" y="531"/>
                </a:lnTo>
                <a:lnTo>
                  <a:pt x="7" y="520"/>
                </a:lnTo>
                <a:lnTo>
                  <a:pt x="2" y="499"/>
                </a:lnTo>
                <a:lnTo>
                  <a:pt x="0" y="476"/>
                </a:lnTo>
                <a:lnTo>
                  <a:pt x="2" y="455"/>
                </a:lnTo>
                <a:lnTo>
                  <a:pt x="5" y="434"/>
                </a:lnTo>
                <a:lnTo>
                  <a:pt x="12" y="412"/>
                </a:lnTo>
                <a:lnTo>
                  <a:pt x="20" y="395"/>
                </a:lnTo>
                <a:lnTo>
                  <a:pt x="26" y="385"/>
                </a:lnTo>
                <a:lnTo>
                  <a:pt x="31" y="378"/>
                </a:lnTo>
                <a:lnTo>
                  <a:pt x="39" y="370"/>
                </a:lnTo>
                <a:lnTo>
                  <a:pt x="46" y="365"/>
                </a:lnTo>
                <a:lnTo>
                  <a:pt x="54" y="360"/>
                </a:lnTo>
                <a:lnTo>
                  <a:pt x="62" y="356"/>
                </a:lnTo>
                <a:lnTo>
                  <a:pt x="70" y="352"/>
                </a:lnTo>
                <a:lnTo>
                  <a:pt x="80" y="351"/>
                </a:lnTo>
                <a:lnTo>
                  <a:pt x="77" y="307"/>
                </a:lnTo>
                <a:lnTo>
                  <a:pt x="72" y="261"/>
                </a:lnTo>
                <a:lnTo>
                  <a:pt x="65" y="214"/>
                </a:lnTo>
                <a:lnTo>
                  <a:pt x="59" y="169"/>
                </a:lnTo>
                <a:lnTo>
                  <a:pt x="52" y="123"/>
                </a:lnTo>
                <a:lnTo>
                  <a:pt x="46" y="81"/>
                </a:lnTo>
                <a:lnTo>
                  <a:pt x="38" y="39"/>
                </a:lnTo>
                <a:lnTo>
                  <a:pt x="30" y="0"/>
                </a:lnTo>
              </a:path>
            </a:pathLst>
          </a:custGeom>
          <a:noFill/>
          <a:ln w="12700" cap="rnd" cmpd="sng">
            <a:solidFill>
              <a:srgbClr val="00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85" name="Freeform 197"/>
          <p:cNvSpPr>
            <a:spLocks/>
          </p:cNvSpPr>
          <p:nvPr/>
        </p:nvSpPr>
        <p:spPr bwMode="auto">
          <a:xfrm>
            <a:off x="5510214" y="4195764"/>
            <a:ext cx="231775" cy="325437"/>
          </a:xfrm>
          <a:custGeom>
            <a:avLst/>
            <a:gdLst>
              <a:gd name="T0" fmla="*/ 73 w 146"/>
              <a:gd name="T1" fmla="*/ 0 h 205"/>
              <a:gd name="T2" fmla="*/ 65 w 146"/>
              <a:gd name="T3" fmla="*/ 0 h 205"/>
              <a:gd name="T4" fmla="*/ 58 w 146"/>
              <a:gd name="T5" fmla="*/ 2 h 205"/>
              <a:gd name="T6" fmla="*/ 52 w 146"/>
              <a:gd name="T7" fmla="*/ 5 h 205"/>
              <a:gd name="T8" fmla="*/ 44 w 146"/>
              <a:gd name="T9" fmla="*/ 8 h 205"/>
              <a:gd name="T10" fmla="*/ 37 w 146"/>
              <a:gd name="T11" fmla="*/ 13 h 205"/>
              <a:gd name="T12" fmla="*/ 32 w 146"/>
              <a:gd name="T13" fmla="*/ 18 h 205"/>
              <a:gd name="T14" fmla="*/ 26 w 146"/>
              <a:gd name="T15" fmla="*/ 23 h 205"/>
              <a:gd name="T16" fmla="*/ 21 w 146"/>
              <a:gd name="T17" fmla="*/ 30 h 205"/>
              <a:gd name="T18" fmla="*/ 13 w 146"/>
              <a:gd name="T19" fmla="*/ 46 h 205"/>
              <a:gd name="T20" fmla="*/ 6 w 146"/>
              <a:gd name="T21" fmla="*/ 62 h 205"/>
              <a:gd name="T22" fmla="*/ 2 w 146"/>
              <a:gd name="T23" fmla="*/ 82 h 205"/>
              <a:gd name="T24" fmla="*/ 0 w 146"/>
              <a:gd name="T25" fmla="*/ 101 h 205"/>
              <a:gd name="T26" fmla="*/ 2 w 146"/>
              <a:gd name="T27" fmla="*/ 122 h 205"/>
              <a:gd name="T28" fmla="*/ 6 w 146"/>
              <a:gd name="T29" fmla="*/ 142 h 205"/>
              <a:gd name="T30" fmla="*/ 13 w 146"/>
              <a:gd name="T31" fmla="*/ 158 h 205"/>
              <a:gd name="T32" fmla="*/ 21 w 146"/>
              <a:gd name="T33" fmla="*/ 173 h 205"/>
              <a:gd name="T34" fmla="*/ 26 w 146"/>
              <a:gd name="T35" fmla="*/ 179 h 205"/>
              <a:gd name="T36" fmla="*/ 32 w 146"/>
              <a:gd name="T37" fmla="*/ 186 h 205"/>
              <a:gd name="T38" fmla="*/ 37 w 146"/>
              <a:gd name="T39" fmla="*/ 191 h 205"/>
              <a:gd name="T40" fmla="*/ 44 w 146"/>
              <a:gd name="T41" fmla="*/ 195 h 205"/>
              <a:gd name="T42" fmla="*/ 52 w 146"/>
              <a:gd name="T43" fmla="*/ 199 h 205"/>
              <a:gd name="T44" fmla="*/ 58 w 146"/>
              <a:gd name="T45" fmla="*/ 200 h 205"/>
              <a:gd name="T46" fmla="*/ 65 w 146"/>
              <a:gd name="T47" fmla="*/ 202 h 205"/>
              <a:gd name="T48" fmla="*/ 73 w 146"/>
              <a:gd name="T49" fmla="*/ 204 h 205"/>
              <a:gd name="T50" fmla="*/ 80 w 146"/>
              <a:gd name="T51" fmla="*/ 202 h 205"/>
              <a:gd name="T52" fmla="*/ 88 w 146"/>
              <a:gd name="T53" fmla="*/ 200 h 205"/>
              <a:gd name="T54" fmla="*/ 94 w 146"/>
              <a:gd name="T55" fmla="*/ 199 h 205"/>
              <a:gd name="T56" fmla="*/ 101 w 146"/>
              <a:gd name="T57" fmla="*/ 195 h 205"/>
              <a:gd name="T58" fmla="*/ 107 w 146"/>
              <a:gd name="T59" fmla="*/ 191 h 205"/>
              <a:gd name="T60" fmla="*/ 114 w 146"/>
              <a:gd name="T61" fmla="*/ 186 h 205"/>
              <a:gd name="T62" fmla="*/ 119 w 146"/>
              <a:gd name="T63" fmla="*/ 179 h 205"/>
              <a:gd name="T64" fmla="*/ 123 w 146"/>
              <a:gd name="T65" fmla="*/ 173 h 205"/>
              <a:gd name="T66" fmla="*/ 133 w 146"/>
              <a:gd name="T67" fmla="*/ 158 h 205"/>
              <a:gd name="T68" fmla="*/ 140 w 146"/>
              <a:gd name="T69" fmla="*/ 142 h 205"/>
              <a:gd name="T70" fmla="*/ 143 w 146"/>
              <a:gd name="T71" fmla="*/ 122 h 205"/>
              <a:gd name="T72" fmla="*/ 145 w 146"/>
              <a:gd name="T73" fmla="*/ 101 h 205"/>
              <a:gd name="T74" fmla="*/ 143 w 146"/>
              <a:gd name="T75" fmla="*/ 82 h 205"/>
              <a:gd name="T76" fmla="*/ 140 w 146"/>
              <a:gd name="T77" fmla="*/ 62 h 205"/>
              <a:gd name="T78" fmla="*/ 133 w 146"/>
              <a:gd name="T79" fmla="*/ 46 h 205"/>
              <a:gd name="T80" fmla="*/ 123 w 146"/>
              <a:gd name="T81" fmla="*/ 30 h 205"/>
              <a:gd name="T82" fmla="*/ 119 w 146"/>
              <a:gd name="T83" fmla="*/ 23 h 205"/>
              <a:gd name="T84" fmla="*/ 114 w 146"/>
              <a:gd name="T85" fmla="*/ 18 h 205"/>
              <a:gd name="T86" fmla="*/ 107 w 146"/>
              <a:gd name="T87" fmla="*/ 13 h 205"/>
              <a:gd name="T88" fmla="*/ 101 w 146"/>
              <a:gd name="T89" fmla="*/ 8 h 205"/>
              <a:gd name="T90" fmla="*/ 94 w 146"/>
              <a:gd name="T91" fmla="*/ 5 h 205"/>
              <a:gd name="T92" fmla="*/ 88 w 146"/>
              <a:gd name="T93" fmla="*/ 2 h 205"/>
              <a:gd name="T94" fmla="*/ 80 w 146"/>
              <a:gd name="T95" fmla="*/ 0 h 205"/>
              <a:gd name="T96" fmla="*/ 73 w 146"/>
              <a:gd name="T97" fmla="*/ 0 h 205"/>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146"/>
              <a:gd name="T148" fmla="*/ 0 h 205"/>
              <a:gd name="T149" fmla="*/ 146 w 146"/>
              <a:gd name="T150" fmla="*/ 205 h 205"/>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146" h="205">
                <a:moveTo>
                  <a:pt x="73" y="0"/>
                </a:moveTo>
                <a:lnTo>
                  <a:pt x="65" y="0"/>
                </a:lnTo>
                <a:lnTo>
                  <a:pt x="58" y="2"/>
                </a:lnTo>
                <a:lnTo>
                  <a:pt x="52" y="5"/>
                </a:lnTo>
                <a:lnTo>
                  <a:pt x="44" y="8"/>
                </a:lnTo>
                <a:lnTo>
                  <a:pt x="37" y="13"/>
                </a:lnTo>
                <a:lnTo>
                  <a:pt x="32" y="18"/>
                </a:lnTo>
                <a:lnTo>
                  <a:pt x="26" y="23"/>
                </a:lnTo>
                <a:lnTo>
                  <a:pt x="21" y="30"/>
                </a:lnTo>
                <a:lnTo>
                  <a:pt x="13" y="46"/>
                </a:lnTo>
                <a:lnTo>
                  <a:pt x="6" y="62"/>
                </a:lnTo>
                <a:lnTo>
                  <a:pt x="2" y="82"/>
                </a:lnTo>
                <a:lnTo>
                  <a:pt x="0" y="101"/>
                </a:lnTo>
                <a:lnTo>
                  <a:pt x="2" y="122"/>
                </a:lnTo>
                <a:lnTo>
                  <a:pt x="6" y="142"/>
                </a:lnTo>
                <a:lnTo>
                  <a:pt x="13" y="158"/>
                </a:lnTo>
                <a:lnTo>
                  <a:pt x="21" y="173"/>
                </a:lnTo>
                <a:lnTo>
                  <a:pt x="26" y="179"/>
                </a:lnTo>
                <a:lnTo>
                  <a:pt x="32" y="186"/>
                </a:lnTo>
                <a:lnTo>
                  <a:pt x="37" y="191"/>
                </a:lnTo>
                <a:lnTo>
                  <a:pt x="44" y="195"/>
                </a:lnTo>
                <a:lnTo>
                  <a:pt x="52" y="199"/>
                </a:lnTo>
                <a:lnTo>
                  <a:pt x="58" y="200"/>
                </a:lnTo>
                <a:lnTo>
                  <a:pt x="65" y="202"/>
                </a:lnTo>
                <a:lnTo>
                  <a:pt x="73" y="204"/>
                </a:lnTo>
                <a:lnTo>
                  <a:pt x="80" y="202"/>
                </a:lnTo>
                <a:lnTo>
                  <a:pt x="88" y="200"/>
                </a:lnTo>
                <a:lnTo>
                  <a:pt x="94" y="199"/>
                </a:lnTo>
                <a:lnTo>
                  <a:pt x="101" y="195"/>
                </a:lnTo>
                <a:lnTo>
                  <a:pt x="107" y="191"/>
                </a:lnTo>
                <a:lnTo>
                  <a:pt x="114" y="186"/>
                </a:lnTo>
                <a:lnTo>
                  <a:pt x="119" y="179"/>
                </a:lnTo>
                <a:lnTo>
                  <a:pt x="123" y="173"/>
                </a:lnTo>
                <a:lnTo>
                  <a:pt x="133" y="158"/>
                </a:lnTo>
                <a:lnTo>
                  <a:pt x="140" y="142"/>
                </a:lnTo>
                <a:lnTo>
                  <a:pt x="143" y="122"/>
                </a:lnTo>
                <a:lnTo>
                  <a:pt x="145" y="101"/>
                </a:lnTo>
                <a:lnTo>
                  <a:pt x="143" y="82"/>
                </a:lnTo>
                <a:lnTo>
                  <a:pt x="140" y="62"/>
                </a:lnTo>
                <a:lnTo>
                  <a:pt x="133" y="46"/>
                </a:lnTo>
                <a:lnTo>
                  <a:pt x="123" y="30"/>
                </a:lnTo>
                <a:lnTo>
                  <a:pt x="119" y="23"/>
                </a:lnTo>
                <a:lnTo>
                  <a:pt x="114" y="18"/>
                </a:lnTo>
                <a:lnTo>
                  <a:pt x="107" y="13"/>
                </a:lnTo>
                <a:lnTo>
                  <a:pt x="101" y="8"/>
                </a:lnTo>
                <a:lnTo>
                  <a:pt x="94" y="5"/>
                </a:lnTo>
                <a:lnTo>
                  <a:pt x="88" y="2"/>
                </a:lnTo>
                <a:lnTo>
                  <a:pt x="80" y="0"/>
                </a:lnTo>
                <a:lnTo>
                  <a:pt x="73" y="0"/>
                </a:lnTo>
              </a:path>
            </a:pathLst>
          </a:custGeom>
          <a:noFill/>
          <a:ln w="12700" cap="rnd" cmpd="sng">
            <a:solidFill>
              <a:srgbClr val="00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86" name="Freeform 198"/>
          <p:cNvSpPr>
            <a:spLocks/>
          </p:cNvSpPr>
          <p:nvPr/>
        </p:nvSpPr>
        <p:spPr bwMode="auto">
          <a:xfrm>
            <a:off x="5505450" y="3455988"/>
            <a:ext cx="192088" cy="266700"/>
          </a:xfrm>
          <a:custGeom>
            <a:avLst/>
            <a:gdLst>
              <a:gd name="T0" fmla="*/ 60 w 121"/>
              <a:gd name="T1" fmla="*/ 0 h 168"/>
              <a:gd name="T2" fmla="*/ 53 w 121"/>
              <a:gd name="T3" fmla="*/ 0 h 168"/>
              <a:gd name="T4" fmla="*/ 47 w 121"/>
              <a:gd name="T5" fmla="*/ 2 h 168"/>
              <a:gd name="T6" fmla="*/ 42 w 121"/>
              <a:gd name="T7" fmla="*/ 5 h 168"/>
              <a:gd name="T8" fmla="*/ 37 w 121"/>
              <a:gd name="T9" fmla="*/ 6 h 168"/>
              <a:gd name="T10" fmla="*/ 26 w 121"/>
              <a:gd name="T11" fmla="*/ 15 h 168"/>
              <a:gd name="T12" fmla="*/ 18 w 121"/>
              <a:gd name="T13" fmla="*/ 24 h 168"/>
              <a:gd name="T14" fmla="*/ 9 w 121"/>
              <a:gd name="T15" fmla="*/ 37 h 168"/>
              <a:gd name="T16" fmla="*/ 5 w 121"/>
              <a:gd name="T17" fmla="*/ 52 h 168"/>
              <a:gd name="T18" fmla="*/ 1 w 121"/>
              <a:gd name="T19" fmla="*/ 67 h 168"/>
              <a:gd name="T20" fmla="*/ 0 w 121"/>
              <a:gd name="T21" fmla="*/ 84 h 168"/>
              <a:gd name="T22" fmla="*/ 1 w 121"/>
              <a:gd name="T23" fmla="*/ 101 h 168"/>
              <a:gd name="T24" fmla="*/ 5 w 121"/>
              <a:gd name="T25" fmla="*/ 115 h 168"/>
              <a:gd name="T26" fmla="*/ 9 w 121"/>
              <a:gd name="T27" fmla="*/ 130 h 168"/>
              <a:gd name="T28" fmla="*/ 18 w 121"/>
              <a:gd name="T29" fmla="*/ 143 h 168"/>
              <a:gd name="T30" fmla="*/ 26 w 121"/>
              <a:gd name="T31" fmla="*/ 153 h 168"/>
              <a:gd name="T32" fmla="*/ 37 w 121"/>
              <a:gd name="T33" fmla="*/ 161 h 168"/>
              <a:gd name="T34" fmla="*/ 42 w 121"/>
              <a:gd name="T35" fmla="*/ 162 h 168"/>
              <a:gd name="T36" fmla="*/ 47 w 121"/>
              <a:gd name="T37" fmla="*/ 166 h 168"/>
              <a:gd name="T38" fmla="*/ 53 w 121"/>
              <a:gd name="T39" fmla="*/ 166 h 168"/>
              <a:gd name="T40" fmla="*/ 60 w 121"/>
              <a:gd name="T41" fmla="*/ 167 h 168"/>
              <a:gd name="T42" fmla="*/ 66 w 121"/>
              <a:gd name="T43" fmla="*/ 166 h 168"/>
              <a:gd name="T44" fmla="*/ 71 w 121"/>
              <a:gd name="T45" fmla="*/ 166 h 168"/>
              <a:gd name="T46" fmla="*/ 78 w 121"/>
              <a:gd name="T47" fmla="*/ 162 h 168"/>
              <a:gd name="T48" fmla="*/ 83 w 121"/>
              <a:gd name="T49" fmla="*/ 161 h 168"/>
              <a:gd name="T50" fmla="*/ 92 w 121"/>
              <a:gd name="T51" fmla="*/ 153 h 168"/>
              <a:gd name="T52" fmla="*/ 102 w 121"/>
              <a:gd name="T53" fmla="*/ 143 h 168"/>
              <a:gd name="T54" fmla="*/ 109 w 121"/>
              <a:gd name="T55" fmla="*/ 130 h 168"/>
              <a:gd name="T56" fmla="*/ 115 w 121"/>
              <a:gd name="T57" fmla="*/ 115 h 168"/>
              <a:gd name="T58" fmla="*/ 118 w 121"/>
              <a:gd name="T59" fmla="*/ 101 h 168"/>
              <a:gd name="T60" fmla="*/ 120 w 121"/>
              <a:gd name="T61" fmla="*/ 84 h 168"/>
              <a:gd name="T62" fmla="*/ 118 w 121"/>
              <a:gd name="T63" fmla="*/ 67 h 168"/>
              <a:gd name="T64" fmla="*/ 115 w 121"/>
              <a:gd name="T65" fmla="*/ 52 h 168"/>
              <a:gd name="T66" fmla="*/ 109 w 121"/>
              <a:gd name="T67" fmla="*/ 37 h 168"/>
              <a:gd name="T68" fmla="*/ 102 w 121"/>
              <a:gd name="T69" fmla="*/ 24 h 168"/>
              <a:gd name="T70" fmla="*/ 92 w 121"/>
              <a:gd name="T71" fmla="*/ 15 h 168"/>
              <a:gd name="T72" fmla="*/ 83 w 121"/>
              <a:gd name="T73" fmla="*/ 6 h 168"/>
              <a:gd name="T74" fmla="*/ 78 w 121"/>
              <a:gd name="T75" fmla="*/ 5 h 168"/>
              <a:gd name="T76" fmla="*/ 71 w 121"/>
              <a:gd name="T77" fmla="*/ 2 h 168"/>
              <a:gd name="T78" fmla="*/ 66 w 121"/>
              <a:gd name="T79" fmla="*/ 0 h 168"/>
              <a:gd name="T80" fmla="*/ 60 w 121"/>
              <a:gd name="T81" fmla="*/ 0 h 168"/>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121"/>
              <a:gd name="T124" fmla="*/ 0 h 168"/>
              <a:gd name="T125" fmla="*/ 121 w 121"/>
              <a:gd name="T126" fmla="*/ 168 h 168"/>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121" h="168">
                <a:moveTo>
                  <a:pt x="60" y="0"/>
                </a:moveTo>
                <a:lnTo>
                  <a:pt x="53" y="0"/>
                </a:lnTo>
                <a:lnTo>
                  <a:pt x="47" y="2"/>
                </a:lnTo>
                <a:lnTo>
                  <a:pt x="42" y="5"/>
                </a:lnTo>
                <a:lnTo>
                  <a:pt x="37" y="6"/>
                </a:lnTo>
                <a:lnTo>
                  <a:pt x="26" y="15"/>
                </a:lnTo>
                <a:lnTo>
                  <a:pt x="18" y="24"/>
                </a:lnTo>
                <a:lnTo>
                  <a:pt x="9" y="37"/>
                </a:lnTo>
                <a:lnTo>
                  <a:pt x="5" y="52"/>
                </a:lnTo>
                <a:lnTo>
                  <a:pt x="1" y="67"/>
                </a:lnTo>
                <a:lnTo>
                  <a:pt x="0" y="84"/>
                </a:lnTo>
                <a:lnTo>
                  <a:pt x="1" y="101"/>
                </a:lnTo>
                <a:lnTo>
                  <a:pt x="5" y="115"/>
                </a:lnTo>
                <a:lnTo>
                  <a:pt x="9" y="130"/>
                </a:lnTo>
                <a:lnTo>
                  <a:pt x="18" y="143"/>
                </a:lnTo>
                <a:lnTo>
                  <a:pt x="26" y="153"/>
                </a:lnTo>
                <a:lnTo>
                  <a:pt x="37" y="161"/>
                </a:lnTo>
                <a:lnTo>
                  <a:pt x="42" y="162"/>
                </a:lnTo>
                <a:lnTo>
                  <a:pt x="47" y="166"/>
                </a:lnTo>
                <a:lnTo>
                  <a:pt x="53" y="166"/>
                </a:lnTo>
                <a:lnTo>
                  <a:pt x="60" y="167"/>
                </a:lnTo>
                <a:lnTo>
                  <a:pt x="66" y="166"/>
                </a:lnTo>
                <a:lnTo>
                  <a:pt x="71" y="166"/>
                </a:lnTo>
                <a:lnTo>
                  <a:pt x="78" y="162"/>
                </a:lnTo>
                <a:lnTo>
                  <a:pt x="83" y="161"/>
                </a:lnTo>
                <a:lnTo>
                  <a:pt x="92" y="153"/>
                </a:lnTo>
                <a:lnTo>
                  <a:pt x="102" y="143"/>
                </a:lnTo>
                <a:lnTo>
                  <a:pt x="109" y="130"/>
                </a:lnTo>
                <a:lnTo>
                  <a:pt x="115" y="115"/>
                </a:lnTo>
                <a:lnTo>
                  <a:pt x="118" y="101"/>
                </a:lnTo>
                <a:lnTo>
                  <a:pt x="120" y="84"/>
                </a:lnTo>
                <a:lnTo>
                  <a:pt x="118" y="67"/>
                </a:lnTo>
                <a:lnTo>
                  <a:pt x="115" y="52"/>
                </a:lnTo>
                <a:lnTo>
                  <a:pt x="109" y="37"/>
                </a:lnTo>
                <a:lnTo>
                  <a:pt x="102" y="24"/>
                </a:lnTo>
                <a:lnTo>
                  <a:pt x="92" y="15"/>
                </a:lnTo>
                <a:lnTo>
                  <a:pt x="83" y="6"/>
                </a:lnTo>
                <a:lnTo>
                  <a:pt x="78" y="5"/>
                </a:lnTo>
                <a:lnTo>
                  <a:pt x="71" y="2"/>
                </a:lnTo>
                <a:lnTo>
                  <a:pt x="66" y="0"/>
                </a:lnTo>
                <a:lnTo>
                  <a:pt x="60" y="0"/>
                </a:lnTo>
              </a:path>
            </a:pathLst>
          </a:custGeom>
          <a:noFill/>
          <a:ln w="12700" cap="rnd" cmpd="sng">
            <a:solidFill>
              <a:srgbClr val="00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87" name="Freeform 199"/>
          <p:cNvSpPr>
            <a:spLocks/>
          </p:cNvSpPr>
          <p:nvPr/>
        </p:nvSpPr>
        <p:spPr bwMode="auto">
          <a:xfrm>
            <a:off x="6446838" y="2681289"/>
            <a:ext cx="385762" cy="1012825"/>
          </a:xfrm>
          <a:custGeom>
            <a:avLst/>
            <a:gdLst>
              <a:gd name="T0" fmla="*/ 0 w 243"/>
              <a:gd name="T1" fmla="*/ 0 h 638"/>
              <a:gd name="T2" fmla="*/ 31 w 243"/>
              <a:gd name="T3" fmla="*/ 28 h 638"/>
              <a:gd name="T4" fmla="*/ 62 w 243"/>
              <a:gd name="T5" fmla="*/ 57 h 638"/>
              <a:gd name="T6" fmla="*/ 93 w 243"/>
              <a:gd name="T7" fmla="*/ 88 h 638"/>
              <a:gd name="T8" fmla="*/ 122 w 243"/>
              <a:gd name="T9" fmla="*/ 121 h 638"/>
              <a:gd name="T10" fmla="*/ 153 w 243"/>
              <a:gd name="T11" fmla="*/ 155 h 638"/>
              <a:gd name="T12" fmla="*/ 184 w 243"/>
              <a:gd name="T13" fmla="*/ 187 h 638"/>
              <a:gd name="T14" fmla="*/ 213 w 243"/>
              <a:gd name="T15" fmla="*/ 220 h 638"/>
              <a:gd name="T16" fmla="*/ 242 w 243"/>
              <a:gd name="T17" fmla="*/ 252 h 638"/>
              <a:gd name="T18" fmla="*/ 242 w 243"/>
              <a:gd name="T19" fmla="*/ 299 h 638"/>
              <a:gd name="T20" fmla="*/ 240 w 243"/>
              <a:gd name="T21" fmla="*/ 348 h 638"/>
              <a:gd name="T22" fmla="*/ 239 w 243"/>
              <a:gd name="T23" fmla="*/ 395 h 638"/>
              <a:gd name="T24" fmla="*/ 237 w 243"/>
              <a:gd name="T25" fmla="*/ 442 h 638"/>
              <a:gd name="T26" fmla="*/ 236 w 243"/>
              <a:gd name="T27" fmla="*/ 491 h 638"/>
              <a:gd name="T28" fmla="*/ 232 w 243"/>
              <a:gd name="T29" fmla="*/ 540 h 638"/>
              <a:gd name="T30" fmla="*/ 231 w 243"/>
              <a:gd name="T31" fmla="*/ 589 h 638"/>
              <a:gd name="T32" fmla="*/ 227 w 243"/>
              <a:gd name="T33" fmla="*/ 637 h 638"/>
              <a:gd name="T34" fmla="*/ 224 w 243"/>
              <a:gd name="T35" fmla="*/ 587 h 638"/>
              <a:gd name="T36" fmla="*/ 221 w 243"/>
              <a:gd name="T37" fmla="*/ 538 h 638"/>
              <a:gd name="T38" fmla="*/ 216 w 243"/>
              <a:gd name="T39" fmla="*/ 488 h 638"/>
              <a:gd name="T40" fmla="*/ 213 w 243"/>
              <a:gd name="T41" fmla="*/ 438 h 638"/>
              <a:gd name="T42" fmla="*/ 208 w 243"/>
              <a:gd name="T43" fmla="*/ 389 h 638"/>
              <a:gd name="T44" fmla="*/ 201 w 243"/>
              <a:gd name="T45" fmla="*/ 342 h 638"/>
              <a:gd name="T46" fmla="*/ 195 w 243"/>
              <a:gd name="T47" fmla="*/ 295 h 638"/>
              <a:gd name="T48" fmla="*/ 187 w 243"/>
              <a:gd name="T49" fmla="*/ 251 h 638"/>
              <a:gd name="T50" fmla="*/ 164 w 243"/>
              <a:gd name="T51" fmla="*/ 217 h 638"/>
              <a:gd name="T52" fmla="*/ 141 w 243"/>
              <a:gd name="T53" fmla="*/ 184 h 638"/>
              <a:gd name="T54" fmla="*/ 119 w 243"/>
              <a:gd name="T55" fmla="*/ 153 h 638"/>
              <a:gd name="T56" fmla="*/ 96 w 243"/>
              <a:gd name="T57" fmla="*/ 122 h 638"/>
              <a:gd name="T58" fmla="*/ 71 w 243"/>
              <a:gd name="T59" fmla="*/ 91 h 638"/>
              <a:gd name="T60" fmla="*/ 49 w 243"/>
              <a:gd name="T61" fmla="*/ 61 h 638"/>
              <a:gd name="T62" fmla="*/ 24 w 243"/>
              <a:gd name="T63" fmla="*/ 31 h 638"/>
              <a:gd name="T64" fmla="*/ 0 w 243"/>
              <a:gd name="T65" fmla="*/ 0 h 638"/>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243"/>
              <a:gd name="T100" fmla="*/ 0 h 638"/>
              <a:gd name="T101" fmla="*/ 243 w 243"/>
              <a:gd name="T102" fmla="*/ 638 h 638"/>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243" h="638">
                <a:moveTo>
                  <a:pt x="0" y="0"/>
                </a:moveTo>
                <a:lnTo>
                  <a:pt x="31" y="28"/>
                </a:lnTo>
                <a:lnTo>
                  <a:pt x="62" y="57"/>
                </a:lnTo>
                <a:lnTo>
                  <a:pt x="93" y="88"/>
                </a:lnTo>
                <a:lnTo>
                  <a:pt x="122" y="121"/>
                </a:lnTo>
                <a:lnTo>
                  <a:pt x="153" y="155"/>
                </a:lnTo>
                <a:lnTo>
                  <a:pt x="184" y="187"/>
                </a:lnTo>
                <a:lnTo>
                  <a:pt x="213" y="220"/>
                </a:lnTo>
                <a:lnTo>
                  <a:pt x="242" y="252"/>
                </a:lnTo>
                <a:lnTo>
                  <a:pt x="242" y="299"/>
                </a:lnTo>
                <a:lnTo>
                  <a:pt x="240" y="348"/>
                </a:lnTo>
                <a:lnTo>
                  <a:pt x="239" y="395"/>
                </a:lnTo>
                <a:lnTo>
                  <a:pt x="237" y="442"/>
                </a:lnTo>
                <a:lnTo>
                  <a:pt x="236" y="491"/>
                </a:lnTo>
                <a:lnTo>
                  <a:pt x="232" y="540"/>
                </a:lnTo>
                <a:lnTo>
                  <a:pt x="231" y="589"/>
                </a:lnTo>
                <a:lnTo>
                  <a:pt x="227" y="637"/>
                </a:lnTo>
                <a:lnTo>
                  <a:pt x="224" y="587"/>
                </a:lnTo>
                <a:lnTo>
                  <a:pt x="221" y="538"/>
                </a:lnTo>
                <a:lnTo>
                  <a:pt x="216" y="488"/>
                </a:lnTo>
                <a:lnTo>
                  <a:pt x="213" y="438"/>
                </a:lnTo>
                <a:lnTo>
                  <a:pt x="208" y="389"/>
                </a:lnTo>
                <a:lnTo>
                  <a:pt x="201" y="342"/>
                </a:lnTo>
                <a:lnTo>
                  <a:pt x="195" y="295"/>
                </a:lnTo>
                <a:lnTo>
                  <a:pt x="187" y="251"/>
                </a:lnTo>
                <a:lnTo>
                  <a:pt x="164" y="217"/>
                </a:lnTo>
                <a:lnTo>
                  <a:pt x="141" y="184"/>
                </a:lnTo>
                <a:lnTo>
                  <a:pt x="119" y="153"/>
                </a:lnTo>
                <a:lnTo>
                  <a:pt x="96" y="122"/>
                </a:lnTo>
                <a:lnTo>
                  <a:pt x="71" y="91"/>
                </a:lnTo>
                <a:lnTo>
                  <a:pt x="49" y="61"/>
                </a:lnTo>
                <a:lnTo>
                  <a:pt x="24" y="31"/>
                </a:lnTo>
                <a:lnTo>
                  <a:pt x="0" y="0"/>
                </a:lnTo>
              </a:path>
            </a:pathLst>
          </a:custGeom>
          <a:solidFill>
            <a:srgbClr val="E0BC6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88" name="Freeform 200"/>
          <p:cNvSpPr>
            <a:spLocks/>
          </p:cNvSpPr>
          <p:nvPr/>
        </p:nvSpPr>
        <p:spPr bwMode="auto">
          <a:xfrm>
            <a:off x="6311901" y="3184525"/>
            <a:ext cx="182563" cy="388938"/>
          </a:xfrm>
          <a:custGeom>
            <a:avLst/>
            <a:gdLst>
              <a:gd name="T0" fmla="*/ 106 w 115"/>
              <a:gd name="T1" fmla="*/ 0 h 245"/>
              <a:gd name="T2" fmla="*/ 101 w 115"/>
              <a:gd name="T3" fmla="*/ 4 h 245"/>
              <a:gd name="T4" fmla="*/ 96 w 115"/>
              <a:gd name="T5" fmla="*/ 8 h 245"/>
              <a:gd name="T6" fmla="*/ 91 w 115"/>
              <a:gd name="T7" fmla="*/ 15 h 245"/>
              <a:gd name="T8" fmla="*/ 87 w 115"/>
              <a:gd name="T9" fmla="*/ 23 h 245"/>
              <a:gd name="T10" fmla="*/ 80 w 115"/>
              <a:gd name="T11" fmla="*/ 41 h 245"/>
              <a:gd name="T12" fmla="*/ 75 w 115"/>
              <a:gd name="T13" fmla="*/ 60 h 245"/>
              <a:gd name="T14" fmla="*/ 72 w 115"/>
              <a:gd name="T15" fmla="*/ 80 h 245"/>
              <a:gd name="T16" fmla="*/ 70 w 115"/>
              <a:gd name="T17" fmla="*/ 99 h 245"/>
              <a:gd name="T18" fmla="*/ 69 w 115"/>
              <a:gd name="T19" fmla="*/ 116 h 245"/>
              <a:gd name="T20" fmla="*/ 69 w 115"/>
              <a:gd name="T21" fmla="*/ 129 h 245"/>
              <a:gd name="T22" fmla="*/ 70 w 115"/>
              <a:gd name="T23" fmla="*/ 142 h 245"/>
              <a:gd name="T24" fmla="*/ 72 w 115"/>
              <a:gd name="T25" fmla="*/ 158 h 245"/>
              <a:gd name="T26" fmla="*/ 74 w 115"/>
              <a:gd name="T27" fmla="*/ 174 h 245"/>
              <a:gd name="T28" fmla="*/ 78 w 115"/>
              <a:gd name="T29" fmla="*/ 192 h 245"/>
              <a:gd name="T30" fmla="*/ 85 w 115"/>
              <a:gd name="T31" fmla="*/ 208 h 245"/>
              <a:gd name="T32" fmla="*/ 93 w 115"/>
              <a:gd name="T33" fmla="*/ 223 h 245"/>
              <a:gd name="T34" fmla="*/ 98 w 115"/>
              <a:gd name="T35" fmla="*/ 229 h 245"/>
              <a:gd name="T36" fmla="*/ 103 w 115"/>
              <a:gd name="T37" fmla="*/ 236 h 245"/>
              <a:gd name="T38" fmla="*/ 108 w 115"/>
              <a:gd name="T39" fmla="*/ 241 h 245"/>
              <a:gd name="T40" fmla="*/ 114 w 115"/>
              <a:gd name="T41" fmla="*/ 244 h 245"/>
              <a:gd name="T42" fmla="*/ 103 w 115"/>
              <a:gd name="T43" fmla="*/ 244 h 245"/>
              <a:gd name="T44" fmla="*/ 91 w 115"/>
              <a:gd name="T45" fmla="*/ 242 h 245"/>
              <a:gd name="T46" fmla="*/ 80 w 115"/>
              <a:gd name="T47" fmla="*/ 241 h 245"/>
              <a:gd name="T48" fmla="*/ 69 w 115"/>
              <a:gd name="T49" fmla="*/ 236 h 245"/>
              <a:gd name="T50" fmla="*/ 59 w 115"/>
              <a:gd name="T51" fmla="*/ 231 h 245"/>
              <a:gd name="T52" fmla="*/ 51 w 115"/>
              <a:gd name="T53" fmla="*/ 225 h 245"/>
              <a:gd name="T54" fmla="*/ 41 w 115"/>
              <a:gd name="T55" fmla="*/ 218 h 245"/>
              <a:gd name="T56" fmla="*/ 35 w 115"/>
              <a:gd name="T57" fmla="*/ 208 h 245"/>
              <a:gd name="T58" fmla="*/ 26 w 115"/>
              <a:gd name="T59" fmla="*/ 200 h 245"/>
              <a:gd name="T60" fmla="*/ 20 w 115"/>
              <a:gd name="T61" fmla="*/ 190 h 245"/>
              <a:gd name="T62" fmla="*/ 15 w 115"/>
              <a:gd name="T63" fmla="*/ 179 h 245"/>
              <a:gd name="T64" fmla="*/ 10 w 115"/>
              <a:gd name="T65" fmla="*/ 168 h 245"/>
              <a:gd name="T66" fmla="*/ 7 w 115"/>
              <a:gd name="T67" fmla="*/ 156 h 245"/>
              <a:gd name="T68" fmla="*/ 4 w 115"/>
              <a:gd name="T69" fmla="*/ 145 h 245"/>
              <a:gd name="T70" fmla="*/ 2 w 115"/>
              <a:gd name="T71" fmla="*/ 132 h 245"/>
              <a:gd name="T72" fmla="*/ 0 w 115"/>
              <a:gd name="T73" fmla="*/ 119 h 245"/>
              <a:gd name="T74" fmla="*/ 0 w 115"/>
              <a:gd name="T75" fmla="*/ 108 h 245"/>
              <a:gd name="T76" fmla="*/ 2 w 115"/>
              <a:gd name="T77" fmla="*/ 95 h 245"/>
              <a:gd name="T78" fmla="*/ 5 w 115"/>
              <a:gd name="T79" fmla="*/ 83 h 245"/>
              <a:gd name="T80" fmla="*/ 9 w 115"/>
              <a:gd name="T81" fmla="*/ 72 h 245"/>
              <a:gd name="T82" fmla="*/ 12 w 115"/>
              <a:gd name="T83" fmla="*/ 62 h 245"/>
              <a:gd name="T84" fmla="*/ 18 w 115"/>
              <a:gd name="T85" fmla="*/ 52 h 245"/>
              <a:gd name="T86" fmla="*/ 23 w 115"/>
              <a:gd name="T87" fmla="*/ 43 h 245"/>
              <a:gd name="T88" fmla="*/ 31 w 115"/>
              <a:gd name="T89" fmla="*/ 34 h 245"/>
              <a:gd name="T90" fmla="*/ 38 w 115"/>
              <a:gd name="T91" fmla="*/ 28 h 245"/>
              <a:gd name="T92" fmla="*/ 46 w 115"/>
              <a:gd name="T93" fmla="*/ 20 h 245"/>
              <a:gd name="T94" fmla="*/ 56 w 115"/>
              <a:gd name="T95" fmla="*/ 15 h 245"/>
              <a:gd name="T96" fmla="*/ 65 w 115"/>
              <a:gd name="T97" fmla="*/ 10 h 245"/>
              <a:gd name="T98" fmla="*/ 75 w 115"/>
              <a:gd name="T99" fmla="*/ 5 h 245"/>
              <a:gd name="T100" fmla="*/ 85 w 115"/>
              <a:gd name="T101" fmla="*/ 2 h 245"/>
              <a:gd name="T102" fmla="*/ 96 w 115"/>
              <a:gd name="T103" fmla="*/ 0 h 245"/>
              <a:gd name="T104" fmla="*/ 106 w 115"/>
              <a:gd name="T105" fmla="*/ 0 h 245"/>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115"/>
              <a:gd name="T160" fmla="*/ 0 h 245"/>
              <a:gd name="T161" fmla="*/ 115 w 115"/>
              <a:gd name="T162" fmla="*/ 245 h 245"/>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115" h="245">
                <a:moveTo>
                  <a:pt x="106" y="0"/>
                </a:moveTo>
                <a:lnTo>
                  <a:pt x="101" y="4"/>
                </a:lnTo>
                <a:lnTo>
                  <a:pt x="96" y="8"/>
                </a:lnTo>
                <a:lnTo>
                  <a:pt x="91" y="15"/>
                </a:lnTo>
                <a:lnTo>
                  <a:pt x="87" y="23"/>
                </a:lnTo>
                <a:lnTo>
                  <a:pt x="80" y="41"/>
                </a:lnTo>
                <a:lnTo>
                  <a:pt x="75" y="60"/>
                </a:lnTo>
                <a:lnTo>
                  <a:pt x="72" y="80"/>
                </a:lnTo>
                <a:lnTo>
                  <a:pt x="70" y="99"/>
                </a:lnTo>
                <a:lnTo>
                  <a:pt x="69" y="116"/>
                </a:lnTo>
                <a:lnTo>
                  <a:pt x="69" y="129"/>
                </a:lnTo>
                <a:lnTo>
                  <a:pt x="70" y="142"/>
                </a:lnTo>
                <a:lnTo>
                  <a:pt x="72" y="158"/>
                </a:lnTo>
                <a:lnTo>
                  <a:pt x="74" y="174"/>
                </a:lnTo>
                <a:lnTo>
                  <a:pt x="78" y="192"/>
                </a:lnTo>
                <a:lnTo>
                  <a:pt x="85" y="208"/>
                </a:lnTo>
                <a:lnTo>
                  <a:pt x="93" y="223"/>
                </a:lnTo>
                <a:lnTo>
                  <a:pt x="98" y="229"/>
                </a:lnTo>
                <a:lnTo>
                  <a:pt x="103" y="236"/>
                </a:lnTo>
                <a:lnTo>
                  <a:pt x="108" y="241"/>
                </a:lnTo>
                <a:lnTo>
                  <a:pt x="114" y="244"/>
                </a:lnTo>
                <a:lnTo>
                  <a:pt x="103" y="244"/>
                </a:lnTo>
                <a:lnTo>
                  <a:pt x="91" y="242"/>
                </a:lnTo>
                <a:lnTo>
                  <a:pt x="80" y="241"/>
                </a:lnTo>
                <a:lnTo>
                  <a:pt x="69" y="236"/>
                </a:lnTo>
                <a:lnTo>
                  <a:pt x="59" y="231"/>
                </a:lnTo>
                <a:lnTo>
                  <a:pt x="51" y="225"/>
                </a:lnTo>
                <a:lnTo>
                  <a:pt x="41" y="218"/>
                </a:lnTo>
                <a:lnTo>
                  <a:pt x="35" y="208"/>
                </a:lnTo>
                <a:lnTo>
                  <a:pt x="26" y="200"/>
                </a:lnTo>
                <a:lnTo>
                  <a:pt x="20" y="190"/>
                </a:lnTo>
                <a:lnTo>
                  <a:pt x="15" y="179"/>
                </a:lnTo>
                <a:lnTo>
                  <a:pt x="10" y="168"/>
                </a:lnTo>
                <a:lnTo>
                  <a:pt x="7" y="156"/>
                </a:lnTo>
                <a:lnTo>
                  <a:pt x="4" y="145"/>
                </a:lnTo>
                <a:lnTo>
                  <a:pt x="2" y="132"/>
                </a:lnTo>
                <a:lnTo>
                  <a:pt x="0" y="119"/>
                </a:lnTo>
                <a:lnTo>
                  <a:pt x="0" y="108"/>
                </a:lnTo>
                <a:lnTo>
                  <a:pt x="2" y="95"/>
                </a:lnTo>
                <a:lnTo>
                  <a:pt x="5" y="83"/>
                </a:lnTo>
                <a:lnTo>
                  <a:pt x="9" y="72"/>
                </a:lnTo>
                <a:lnTo>
                  <a:pt x="12" y="62"/>
                </a:lnTo>
                <a:lnTo>
                  <a:pt x="18" y="52"/>
                </a:lnTo>
                <a:lnTo>
                  <a:pt x="23" y="43"/>
                </a:lnTo>
                <a:lnTo>
                  <a:pt x="31" y="34"/>
                </a:lnTo>
                <a:lnTo>
                  <a:pt x="38" y="28"/>
                </a:lnTo>
                <a:lnTo>
                  <a:pt x="46" y="20"/>
                </a:lnTo>
                <a:lnTo>
                  <a:pt x="56" y="15"/>
                </a:lnTo>
                <a:lnTo>
                  <a:pt x="65" y="10"/>
                </a:lnTo>
                <a:lnTo>
                  <a:pt x="75" y="5"/>
                </a:lnTo>
                <a:lnTo>
                  <a:pt x="85" y="2"/>
                </a:lnTo>
                <a:lnTo>
                  <a:pt x="96" y="0"/>
                </a:lnTo>
                <a:lnTo>
                  <a:pt x="106" y="0"/>
                </a:lnTo>
              </a:path>
            </a:pathLst>
          </a:custGeom>
          <a:solidFill>
            <a:srgbClr val="FFFFFF"/>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89" name="Freeform 201"/>
          <p:cNvSpPr>
            <a:spLocks/>
          </p:cNvSpPr>
          <p:nvPr/>
        </p:nvSpPr>
        <p:spPr bwMode="auto">
          <a:xfrm>
            <a:off x="6311901" y="3184525"/>
            <a:ext cx="182563" cy="388938"/>
          </a:xfrm>
          <a:custGeom>
            <a:avLst/>
            <a:gdLst>
              <a:gd name="T0" fmla="*/ 106 w 115"/>
              <a:gd name="T1" fmla="*/ 0 h 245"/>
              <a:gd name="T2" fmla="*/ 101 w 115"/>
              <a:gd name="T3" fmla="*/ 4 h 245"/>
              <a:gd name="T4" fmla="*/ 96 w 115"/>
              <a:gd name="T5" fmla="*/ 8 h 245"/>
              <a:gd name="T6" fmla="*/ 91 w 115"/>
              <a:gd name="T7" fmla="*/ 15 h 245"/>
              <a:gd name="T8" fmla="*/ 87 w 115"/>
              <a:gd name="T9" fmla="*/ 23 h 245"/>
              <a:gd name="T10" fmla="*/ 80 w 115"/>
              <a:gd name="T11" fmla="*/ 41 h 245"/>
              <a:gd name="T12" fmla="*/ 75 w 115"/>
              <a:gd name="T13" fmla="*/ 60 h 245"/>
              <a:gd name="T14" fmla="*/ 72 w 115"/>
              <a:gd name="T15" fmla="*/ 80 h 245"/>
              <a:gd name="T16" fmla="*/ 70 w 115"/>
              <a:gd name="T17" fmla="*/ 99 h 245"/>
              <a:gd name="T18" fmla="*/ 69 w 115"/>
              <a:gd name="T19" fmla="*/ 116 h 245"/>
              <a:gd name="T20" fmla="*/ 69 w 115"/>
              <a:gd name="T21" fmla="*/ 129 h 245"/>
              <a:gd name="T22" fmla="*/ 70 w 115"/>
              <a:gd name="T23" fmla="*/ 142 h 245"/>
              <a:gd name="T24" fmla="*/ 72 w 115"/>
              <a:gd name="T25" fmla="*/ 158 h 245"/>
              <a:gd name="T26" fmla="*/ 74 w 115"/>
              <a:gd name="T27" fmla="*/ 174 h 245"/>
              <a:gd name="T28" fmla="*/ 78 w 115"/>
              <a:gd name="T29" fmla="*/ 192 h 245"/>
              <a:gd name="T30" fmla="*/ 85 w 115"/>
              <a:gd name="T31" fmla="*/ 208 h 245"/>
              <a:gd name="T32" fmla="*/ 93 w 115"/>
              <a:gd name="T33" fmla="*/ 223 h 245"/>
              <a:gd name="T34" fmla="*/ 98 w 115"/>
              <a:gd name="T35" fmla="*/ 229 h 245"/>
              <a:gd name="T36" fmla="*/ 103 w 115"/>
              <a:gd name="T37" fmla="*/ 236 h 245"/>
              <a:gd name="T38" fmla="*/ 108 w 115"/>
              <a:gd name="T39" fmla="*/ 241 h 245"/>
              <a:gd name="T40" fmla="*/ 114 w 115"/>
              <a:gd name="T41" fmla="*/ 244 h 245"/>
              <a:gd name="T42" fmla="*/ 103 w 115"/>
              <a:gd name="T43" fmla="*/ 244 h 245"/>
              <a:gd name="T44" fmla="*/ 91 w 115"/>
              <a:gd name="T45" fmla="*/ 242 h 245"/>
              <a:gd name="T46" fmla="*/ 80 w 115"/>
              <a:gd name="T47" fmla="*/ 241 h 245"/>
              <a:gd name="T48" fmla="*/ 69 w 115"/>
              <a:gd name="T49" fmla="*/ 236 h 245"/>
              <a:gd name="T50" fmla="*/ 59 w 115"/>
              <a:gd name="T51" fmla="*/ 231 h 245"/>
              <a:gd name="T52" fmla="*/ 51 w 115"/>
              <a:gd name="T53" fmla="*/ 225 h 245"/>
              <a:gd name="T54" fmla="*/ 41 w 115"/>
              <a:gd name="T55" fmla="*/ 218 h 245"/>
              <a:gd name="T56" fmla="*/ 35 w 115"/>
              <a:gd name="T57" fmla="*/ 208 h 245"/>
              <a:gd name="T58" fmla="*/ 26 w 115"/>
              <a:gd name="T59" fmla="*/ 200 h 245"/>
              <a:gd name="T60" fmla="*/ 20 w 115"/>
              <a:gd name="T61" fmla="*/ 190 h 245"/>
              <a:gd name="T62" fmla="*/ 15 w 115"/>
              <a:gd name="T63" fmla="*/ 179 h 245"/>
              <a:gd name="T64" fmla="*/ 10 w 115"/>
              <a:gd name="T65" fmla="*/ 168 h 245"/>
              <a:gd name="T66" fmla="*/ 7 w 115"/>
              <a:gd name="T67" fmla="*/ 156 h 245"/>
              <a:gd name="T68" fmla="*/ 4 w 115"/>
              <a:gd name="T69" fmla="*/ 145 h 245"/>
              <a:gd name="T70" fmla="*/ 2 w 115"/>
              <a:gd name="T71" fmla="*/ 132 h 245"/>
              <a:gd name="T72" fmla="*/ 0 w 115"/>
              <a:gd name="T73" fmla="*/ 119 h 245"/>
              <a:gd name="T74" fmla="*/ 0 w 115"/>
              <a:gd name="T75" fmla="*/ 108 h 245"/>
              <a:gd name="T76" fmla="*/ 2 w 115"/>
              <a:gd name="T77" fmla="*/ 95 h 245"/>
              <a:gd name="T78" fmla="*/ 5 w 115"/>
              <a:gd name="T79" fmla="*/ 83 h 245"/>
              <a:gd name="T80" fmla="*/ 9 w 115"/>
              <a:gd name="T81" fmla="*/ 72 h 245"/>
              <a:gd name="T82" fmla="*/ 12 w 115"/>
              <a:gd name="T83" fmla="*/ 62 h 245"/>
              <a:gd name="T84" fmla="*/ 18 w 115"/>
              <a:gd name="T85" fmla="*/ 52 h 245"/>
              <a:gd name="T86" fmla="*/ 23 w 115"/>
              <a:gd name="T87" fmla="*/ 43 h 245"/>
              <a:gd name="T88" fmla="*/ 31 w 115"/>
              <a:gd name="T89" fmla="*/ 34 h 245"/>
              <a:gd name="T90" fmla="*/ 38 w 115"/>
              <a:gd name="T91" fmla="*/ 28 h 245"/>
              <a:gd name="T92" fmla="*/ 46 w 115"/>
              <a:gd name="T93" fmla="*/ 20 h 245"/>
              <a:gd name="T94" fmla="*/ 56 w 115"/>
              <a:gd name="T95" fmla="*/ 15 h 245"/>
              <a:gd name="T96" fmla="*/ 65 w 115"/>
              <a:gd name="T97" fmla="*/ 10 h 245"/>
              <a:gd name="T98" fmla="*/ 75 w 115"/>
              <a:gd name="T99" fmla="*/ 5 h 245"/>
              <a:gd name="T100" fmla="*/ 85 w 115"/>
              <a:gd name="T101" fmla="*/ 2 h 245"/>
              <a:gd name="T102" fmla="*/ 96 w 115"/>
              <a:gd name="T103" fmla="*/ 0 h 245"/>
              <a:gd name="T104" fmla="*/ 106 w 115"/>
              <a:gd name="T105" fmla="*/ 0 h 245"/>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115"/>
              <a:gd name="T160" fmla="*/ 0 h 245"/>
              <a:gd name="T161" fmla="*/ 115 w 115"/>
              <a:gd name="T162" fmla="*/ 245 h 245"/>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115" h="245">
                <a:moveTo>
                  <a:pt x="106" y="0"/>
                </a:moveTo>
                <a:lnTo>
                  <a:pt x="101" y="4"/>
                </a:lnTo>
                <a:lnTo>
                  <a:pt x="96" y="8"/>
                </a:lnTo>
                <a:lnTo>
                  <a:pt x="91" y="15"/>
                </a:lnTo>
                <a:lnTo>
                  <a:pt x="87" y="23"/>
                </a:lnTo>
                <a:lnTo>
                  <a:pt x="80" y="41"/>
                </a:lnTo>
                <a:lnTo>
                  <a:pt x="75" y="60"/>
                </a:lnTo>
                <a:lnTo>
                  <a:pt x="72" y="80"/>
                </a:lnTo>
                <a:lnTo>
                  <a:pt x="70" y="99"/>
                </a:lnTo>
                <a:lnTo>
                  <a:pt x="69" y="116"/>
                </a:lnTo>
                <a:lnTo>
                  <a:pt x="69" y="129"/>
                </a:lnTo>
                <a:lnTo>
                  <a:pt x="70" y="142"/>
                </a:lnTo>
                <a:lnTo>
                  <a:pt x="72" y="158"/>
                </a:lnTo>
                <a:lnTo>
                  <a:pt x="74" y="174"/>
                </a:lnTo>
                <a:lnTo>
                  <a:pt x="78" y="192"/>
                </a:lnTo>
                <a:lnTo>
                  <a:pt x="85" y="208"/>
                </a:lnTo>
                <a:lnTo>
                  <a:pt x="93" y="223"/>
                </a:lnTo>
                <a:lnTo>
                  <a:pt x="98" y="229"/>
                </a:lnTo>
                <a:lnTo>
                  <a:pt x="103" y="236"/>
                </a:lnTo>
                <a:lnTo>
                  <a:pt x="108" y="241"/>
                </a:lnTo>
                <a:lnTo>
                  <a:pt x="114" y="244"/>
                </a:lnTo>
                <a:lnTo>
                  <a:pt x="103" y="244"/>
                </a:lnTo>
                <a:lnTo>
                  <a:pt x="91" y="242"/>
                </a:lnTo>
                <a:lnTo>
                  <a:pt x="80" y="241"/>
                </a:lnTo>
                <a:lnTo>
                  <a:pt x="69" y="236"/>
                </a:lnTo>
                <a:lnTo>
                  <a:pt x="59" y="231"/>
                </a:lnTo>
                <a:lnTo>
                  <a:pt x="51" y="225"/>
                </a:lnTo>
                <a:lnTo>
                  <a:pt x="41" y="218"/>
                </a:lnTo>
                <a:lnTo>
                  <a:pt x="35" y="208"/>
                </a:lnTo>
                <a:lnTo>
                  <a:pt x="26" y="200"/>
                </a:lnTo>
                <a:lnTo>
                  <a:pt x="20" y="190"/>
                </a:lnTo>
                <a:lnTo>
                  <a:pt x="15" y="179"/>
                </a:lnTo>
                <a:lnTo>
                  <a:pt x="10" y="168"/>
                </a:lnTo>
                <a:lnTo>
                  <a:pt x="7" y="156"/>
                </a:lnTo>
                <a:lnTo>
                  <a:pt x="4" y="145"/>
                </a:lnTo>
                <a:lnTo>
                  <a:pt x="2" y="132"/>
                </a:lnTo>
                <a:lnTo>
                  <a:pt x="0" y="119"/>
                </a:lnTo>
                <a:lnTo>
                  <a:pt x="0" y="108"/>
                </a:lnTo>
                <a:lnTo>
                  <a:pt x="2" y="95"/>
                </a:lnTo>
                <a:lnTo>
                  <a:pt x="5" y="83"/>
                </a:lnTo>
                <a:lnTo>
                  <a:pt x="9" y="72"/>
                </a:lnTo>
                <a:lnTo>
                  <a:pt x="12" y="62"/>
                </a:lnTo>
                <a:lnTo>
                  <a:pt x="18" y="52"/>
                </a:lnTo>
                <a:lnTo>
                  <a:pt x="23" y="43"/>
                </a:lnTo>
                <a:lnTo>
                  <a:pt x="31" y="34"/>
                </a:lnTo>
                <a:lnTo>
                  <a:pt x="38" y="28"/>
                </a:lnTo>
                <a:lnTo>
                  <a:pt x="46" y="20"/>
                </a:lnTo>
                <a:lnTo>
                  <a:pt x="56" y="15"/>
                </a:lnTo>
                <a:lnTo>
                  <a:pt x="65" y="10"/>
                </a:lnTo>
                <a:lnTo>
                  <a:pt x="75" y="5"/>
                </a:lnTo>
                <a:lnTo>
                  <a:pt x="85" y="2"/>
                </a:lnTo>
                <a:lnTo>
                  <a:pt x="96" y="0"/>
                </a:lnTo>
                <a:lnTo>
                  <a:pt x="106" y="0"/>
                </a:lnTo>
              </a:path>
            </a:pathLst>
          </a:custGeom>
          <a:noFill/>
          <a:ln w="12700" cap="rnd" cmpd="sng">
            <a:solidFill>
              <a:srgbClr val="00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90" name="Freeform 202"/>
          <p:cNvSpPr>
            <a:spLocks/>
          </p:cNvSpPr>
          <p:nvPr/>
        </p:nvSpPr>
        <p:spPr bwMode="auto">
          <a:xfrm>
            <a:off x="5597526" y="3492501"/>
            <a:ext cx="100013" cy="195263"/>
          </a:xfrm>
          <a:custGeom>
            <a:avLst/>
            <a:gdLst>
              <a:gd name="T0" fmla="*/ 31 w 63"/>
              <a:gd name="T1" fmla="*/ 0 h 123"/>
              <a:gd name="T2" fmla="*/ 25 w 63"/>
              <a:gd name="T3" fmla="*/ 1 h 123"/>
              <a:gd name="T4" fmla="*/ 20 w 63"/>
              <a:gd name="T5" fmla="*/ 5 h 123"/>
              <a:gd name="T6" fmla="*/ 13 w 63"/>
              <a:gd name="T7" fmla="*/ 11 h 123"/>
              <a:gd name="T8" fmla="*/ 10 w 63"/>
              <a:gd name="T9" fmla="*/ 18 h 123"/>
              <a:gd name="T10" fmla="*/ 5 w 63"/>
              <a:gd name="T11" fmla="*/ 27 h 123"/>
              <a:gd name="T12" fmla="*/ 3 w 63"/>
              <a:gd name="T13" fmla="*/ 37 h 123"/>
              <a:gd name="T14" fmla="*/ 2 w 63"/>
              <a:gd name="T15" fmla="*/ 48 h 123"/>
              <a:gd name="T16" fmla="*/ 0 w 63"/>
              <a:gd name="T17" fmla="*/ 61 h 123"/>
              <a:gd name="T18" fmla="*/ 2 w 63"/>
              <a:gd name="T19" fmla="*/ 73 h 123"/>
              <a:gd name="T20" fmla="*/ 3 w 63"/>
              <a:gd name="T21" fmla="*/ 84 h 123"/>
              <a:gd name="T22" fmla="*/ 5 w 63"/>
              <a:gd name="T23" fmla="*/ 94 h 123"/>
              <a:gd name="T24" fmla="*/ 10 w 63"/>
              <a:gd name="T25" fmla="*/ 104 h 123"/>
              <a:gd name="T26" fmla="*/ 13 w 63"/>
              <a:gd name="T27" fmla="*/ 110 h 123"/>
              <a:gd name="T28" fmla="*/ 20 w 63"/>
              <a:gd name="T29" fmla="*/ 117 h 123"/>
              <a:gd name="T30" fmla="*/ 25 w 63"/>
              <a:gd name="T31" fmla="*/ 120 h 123"/>
              <a:gd name="T32" fmla="*/ 31 w 63"/>
              <a:gd name="T33" fmla="*/ 122 h 123"/>
              <a:gd name="T34" fmla="*/ 38 w 63"/>
              <a:gd name="T35" fmla="*/ 120 h 123"/>
              <a:gd name="T36" fmla="*/ 42 w 63"/>
              <a:gd name="T37" fmla="*/ 117 h 123"/>
              <a:gd name="T38" fmla="*/ 47 w 63"/>
              <a:gd name="T39" fmla="*/ 110 h 123"/>
              <a:gd name="T40" fmla="*/ 52 w 63"/>
              <a:gd name="T41" fmla="*/ 104 h 123"/>
              <a:gd name="T42" fmla="*/ 55 w 63"/>
              <a:gd name="T43" fmla="*/ 94 h 123"/>
              <a:gd name="T44" fmla="*/ 59 w 63"/>
              <a:gd name="T45" fmla="*/ 84 h 123"/>
              <a:gd name="T46" fmla="*/ 60 w 63"/>
              <a:gd name="T47" fmla="*/ 73 h 123"/>
              <a:gd name="T48" fmla="*/ 62 w 63"/>
              <a:gd name="T49" fmla="*/ 61 h 123"/>
              <a:gd name="T50" fmla="*/ 60 w 63"/>
              <a:gd name="T51" fmla="*/ 48 h 123"/>
              <a:gd name="T52" fmla="*/ 59 w 63"/>
              <a:gd name="T53" fmla="*/ 37 h 123"/>
              <a:gd name="T54" fmla="*/ 55 w 63"/>
              <a:gd name="T55" fmla="*/ 27 h 123"/>
              <a:gd name="T56" fmla="*/ 52 w 63"/>
              <a:gd name="T57" fmla="*/ 18 h 123"/>
              <a:gd name="T58" fmla="*/ 47 w 63"/>
              <a:gd name="T59" fmla="*/ 11 h 123"/>
              <a:gd name="T60" fmla="*/ 42 w 63"/>
              <a:gd name="T61" fmla="*/ 5 h 123"/>
              <a:gd name="T62" fmla="*/ 38 w 63"/>
              <a:gd name="T63" fmla="*/ 1 h 123"/>
              <a:gd name="T64" fmla="*/ 31 w 63"/>
              <a:gd name="T65" fmla="*/ 0 h 12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63"/>
              <a:gd name="T100" fmla="*/ 0 h 123"/>
              <a:gd name="T101" fmla="*/ 63 w 63"/>
              <a:gd name="T102" fmla="*/ 123 h 123"/>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63" h="123">
                <a:moveTo>
                  <a:pt x="31" y="0"/>
                </a:moveTo>
                <a:lnTo>
                  <a:pt x="25" y="1"/>
                </a:lnTo>
                <a:lnTo>
                  <a:pt x="20" y="5"/>
                </a:lnTo>
                <a:lnTo>
                  <a:pt x="13" y="11"/>
                </a:lnTo>
                <a:lnTo>
                  <a:pt x="10" y="18"/>
                </a:lnTo>
                <a:lnTo>
                  <a:pt x="5" y="27"/>
                </a:lnTo>
                <a:lnTo>
                  <a:pt x="3" y="37"/>
                </a:lnTo>
                <a:lnTo>
                  <a:pt x="2" y="48"/>
                </a:lnTo>
                <a:lnTo>
                  <a:pt x="0" y="61"/>
                </a:lnTo>
                <a:lnTo>
                  <a:pt x="2" y="73"/>
                </a:lnTo>
                <a:lnTo>
                  <a:pt x="3" y="84"/>
                </a:lnTo>
                <a:lnTo>
                  <a:pt x="5" y="94"/>
                </a:lnTo>
                <a:lnTo>
                  <a:pt x="10" y="104"/>
                </a:lnTo>
                <a:lnTo>
                  <a:pt x="13" y="110"/>
                </a:lnTo>
                <a:lnTo>
                  <a:pt x="20" y="117"/>
                </a:lnTo>
                <a:lnTo>
                  <a:pt x="25" y="120"/>
                </a:lnTo>
                <a:lnTo>
                  <a:pt x="31" y="122"/>
                </a:lnTo>
                <a:lnTo>
                  <a:pt x="38" y="120"/>
                </a:lnTo>
                <a:lnTo>
                  <a:pt x="42" y="117"/>
                </a:lnTo>
                <a:lnTo>
                  <a:pt x="47" y="110"/>
                </a:lnTo>
                <a:lnTo>
                  <a:pt x="52" y="104"/>
                </a:lnTo>
                <a:lnTo>
                  <a:pt x="55" y="94"/>
                </a:lnTo>
                <a:lnTo>
                  <a:pt x="59" y="84"/>
                </a:lnTo>
                <a:lnTo>
                  <a:pt x="60" y="73"/>
                </a:lnTo>
                <a:lnTo>
                  <a:pt x="62" y="61"/>
                </a:lnTo>
                <a:lnTo>
                  <a:pt x="60" y="48"/>
                </a:lnTo>
                <a:lnTo>
                  <a:pt x="59" y="37"/>
                </a:lnTo>
                <a:lnTo>
                  <a:pt x="55" y="27"/>
                </a:lnTo>
                <a:lnTo>
                  <a:pt x="52" y="18"/>
                </a:lnTo>
                <a:lnTo>
                  <a:pt x="47" y="11"/>
                </a:lnTo>
                <a:lnTo>
                  <a:pt x="42" y="5"/>
                </a:lnTo>
                <a:lnTo>
                  <a:pt x="38" y="1"/>
                </a:lnTo>
                <a:lnTo>
                  <a:pt x="31" y="0"/>
                </a:lnTo>
              </a:path>
            </a:pathLst>
          </a:custGeom>
          <a:solidFill>
            <a:srgbClr val="FFFFFF"/>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91" name="Freeform 203"/>
          <p:cNvSpPr>
            <a:spLocks/>
          </p:cNvSpPr>
          <p:nvPr/>
        </p:nvSpPr>
        <p:spPr bwMode="auto">
          <a:xfrm>
            <a:off x="5597526" y="3492501"/>
            <a:ext cx="100013" cy="195263"/>
          </a:xfrm>
          <a:custGeom>
            <a:avLst/>
            <a:gdLst>
              <a:gd name="T0" fmla="*/ 31 w 63"/>
              <a:gd name="T1" fmla="*/ 0 h 123"/>
              <a:gd name="T2" fmla="*/ 25 w 63"/>
              <a:gd name="T3" fmla="*/ 1 h 123"/>
              <a:gd name="T4" fmla="*/ 20 w 63"/>
              <a:gd name="T5" fmla="*/ 5 h 123"/>
              <a:gd name="T6" fmla="*/ 13 w 63"/>
              <a:gd name="T7" fmla="*/ 11 h 123"/>
              <a:gd name="T8" fmla="*/ 10 w 63"/>
              <a:gd name="T9" fmla="*/ 18 h 123"/>
              <a:gd name="T10" fmla="*/ 5 w 63"/>
              <a:gd name="T11" fmla="*/ 27 h 123"/>
              <a:gd name="T12" fmla="*/ 3 w 63"/>
              <a:gd name="T13" fmla="*/ 37 h 123"/>
              <a:gd name="T14" fmla="*/ 2 w 63"/>
              <a:gd name="T15" fmla="*/ 48 h 123"/>
              <a:gd name="T16" fmla="*/ 0 w 63"/>
              <a:gd name="T17" fmla="*/ 61 h 123"/>
              <a:gd name="T18" fmla="*/ 2 w 63"/>
              <a:gd name="T19" fmla="*/ 73 h 123"/>
              <a:gd name="T20" fmla="*/ 3 w 63"/>
              <a:gd name="T21" fmla="*/ 84 h 123"/>
              <a:gd name="T22" fmla="*/ 5 w 63"/>
              <a:gd name="T23" fmla="*/ 94 h 123"/>
              <a:gd name="T24" fmla="*/ 10 w 63"/>
              <a:gd name="T25" fmla="*/ 104 h 123"/>
              <a:gd name="T26" fmla="*/ 13 w 63"/>
              <a:gd name="T27" fmla="*/ 110 h 123"/>
              <a:gd name="T28" fmla="*/ 20 w 63"/>
              <a:gd name="T29" fmla="*/ 117 h 123"/>
              <a:gd name="T30" fmla="*/ 25 w 63"/>
              <a:gd name="T31" fmla="*/ 120 h 123"/>
              <a:gd name="T32" fmla="*/ 31 w 63"/>
              <a:gd name="T33" fmla="*/ 122 h 123"/>
              <a:gd name="T34" fmla="*/ 38 w 63"/>
              <a:gd name="T35" fmla="*/ 120 h 123"/>
              <a:gd name="T36" fmla="*/ 42 w 63"/>
              <a:gd name="T37" fmla="*/ 117 h 123"/>
              <a:gd name="T38" fmla="*/ 47 w 63"/>
              <a:gd name="T39" fmla="*/ 110 h 123"/>
              <a:gd name="T40" fmla="*/ 52 w 63"/>
              <a:gd name="T41" fmla="*/ 104 h 123"/>
              <a:gd name="T42" fmla="*/ 55 w 63"/>
              <a:gd name="T43" fmla="*/ 94 h 123"/>
              <a:gd name="T44" fmla="*/ 59 w 63"/>
              <a:gd name="T45" fmla="*/ 84 h 123"/>
              <a:gd name="T46" fmla="*/ 60 w 63"/>
              <a:gd name="T47" fmla="*/ 73 h 123"/>
              <a:gd name="T48" fmla="*/ 62 w 63"/>
              <a:gd name="T49" fmla="*/ 61 h 123"/>
              <a:gd name="T50" fmla="*/ 60 w 63"/>
              <a:gd name="T51" fmla="*/ 48 h 123"/>
              <a:gd name="T52" fmla="*/ 59 w 63"/>
              <a:gd name="T53" fmla="*/ 37 h 123"/>
              <a:gd name="T54" fmla="*/ 55 w 63"/>
              <a:gd name="T55" fmla="*/ 27 h 123"/>
              <a:gd name="T56" fmla="*/ 52 w 63"/>
              <a:gd name="T57" fmla="*/ 18 h 123"/>
              <a:gd name="T58" fmla="*/ 47 w 63"/>
              <a:gd name="T59" fmla="*/ 11 h 123"/>
              <a:gd name="T60" fmla="*/ 42 w 63"/>
              <a:gd name="T61" fmla="*/ 5 h 123"/>
              <a:gd name="T62" fmla="*/ 38 w 63"/>
              <a:gd name="T63" fmla="*/ 1 h 123"/>
              <a:gd name="T64" fmla="*/ 31 w 63"/>
              <a:gd name="T65" fmla="*/ 0 h 12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63"/>
              <a:gd name="T100" fmla="*/ 0 h 123"/>
              <a:gd name="T101" fmla="*/ 63 w 63"/>
              <a:gd name="T102" fmla="*/ 123 h 123"/>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63" h="123">
                <a:moveTo>
                  <a:pt x="31" y="0"/>
                </a:moveTo>
                <a:lnTo>
                  <a:pt x="25" y="1"/>
                </a:lnTo>
                <a:lnTo>
                  <a:pt x="20" y="5"/>
                </a:lnTo>
                <a:lnTo>
                  <a:pt x="13" y="11"/>
                </a:lnTo>
                <a:lnTo>
                  <a:pt x="10" y="18"/>
                </a:lnTo>
                <a:lnTo>
                  <a:pt x="5" y="27"/>
                </a:lnTo>
                <a:lnTo>
                  <a:pt x="3" y="37"/>
                </a:lnTo>
                <a:lnTo>
                  <a:pt x="2" y="48"/>
                </a:lnTo>
                <a:lnTo>
                  <a:pt x="0" y="61"/>
                </a:lnTo>
                <a:lnTo>
                  <a:pt x="2" y="73"/>
                </a:lnTo>
                <a:lnTo>
                  <a:pt x="3" y="84"/>
                </a:lnTo>
                <a:lnTo>
                  <a:pt x="5" y="94"/>
                </a:lnTo>
                <a:lnTo>
                  <a:pt x="10" y="104"/>
                </a:lnTo>
                <a:lnTo>
                  <a:pt x="13" y="110"/>
                </a:lnTo>
                <a:lnTo>
                  <a:pt x="20" y="117"/>
                </a:lnTo>
                <a:lnTo>
                  <a:pt x="25" y="120"/>
                </a:lnTo>
                <a:lnTo>
                  <a:pt x="31" y="122"/>
                </a:lnTo>
                <a:lnTo>
                  <a:pt x="38" y="120"/>
                </a:lnTo>
                <a:lnTo>
                  <a:pt x="42" y="117"/>
                </a:lnTo>
                <a:lnTo>
                  <a:pt x="47" y="110"/>
                </a:lnTo>
                <a:lnTo>
                  <a:pt x="52" y="104"/>
                </a:lnTo>
                <a:lnTo>
                  <a:pt x="55" y="94"/>
                </a:lnTo>
                <a:lnTo>
                  <a:pt x="59" y="84"/>
                </a:lnTo>
                <a:lnTo>
                  <a:pt x="60" y="73"/>
                </a:lnTo>
                <a:lnTo>
                  <a:pt x="62" y="61"/>
                </a:lnTo>
                <a:lnTo>
                  <a:pt x="60" y="48"/>
                </a:lnTo>
                <a:lnTo>
                  <a:pt x="59" y="37"/>
                </a:lnTo>
                <a:lnTo>
                  <a:pt x="55" y="27"/>
                </a:lnTo>
                <a:lnTo>
                  <a:pt x="52" y="18"/>
                </a:lnTo>
                <a:lnTo>
                  <a:pt x="47" y="11"/>
                </a:lnTo>
                <a:lnTo>
                  <a:pt x="42" y="5"/>
                </a:lnTo>
                <a:lnTo>
                  <a:pt x="38" y="1"/>
                </a:lnTo>
                <a:lnTo>
                  <a:pt x="31" y="0"/>
                </a:lnTo>
              </a:path>
            </a:pathLst>
          </a:custGeom>
          <a:noFill/>
          <a:ln w="12700" cap="rnd" cmpd="sng">
            <a:solidFill>
              <a:srgbClr val="00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92" name="Freeform 204"/>
          <p:cNvSpPr>
            <a:spLocks/>
          </p:cNvSpPr>
          <p:nvPr/>
        </p:nvSpPr>
        <p:spPr bwMode="auto">
          <a:xfrm>
            <a:off x="6059489" y="3852863"/>
            <a:ext cx="128587" cy="252412"/>
          </a:xfrm>
          <a:custGeom>
            <a:avLst/>
            <a:gdLst>
              <a:gd name="T0" fmla="*/ 39 w 81"/>
              <a:gd name="T1" fmla="*/ 0 h 159"/>
              <a:gd name="T2" fmla="*/ 31 w 81"/>
              <a:gd name="T3" fmla="*/ 2 h 159"/>
              <a:gd name="T4" fmla="*/ 25 w 81"/>
              <a:gd name="T5" fmla="*/ 7 h 159"/>
              <a:gd name="T6" fmla="*/ 18 w 81"/>
              <a:gd name="T7" fmla="*/ 13 h 159"/>
              <a:gd name="T8" fmla="*/ 11 w 81"/>
              <a:gd name="T9" fmla="*/ 23 h 159"/>
              <a:gd name="T10" fmla="*/ 7 w 81"/>
              <a:gd name="T11" fmla="*/ 36 h 159"/>
              <a:gd name="T12" fmla="*/ 3 w 81"/>
              <a:gd name="T13" fmla="*/ 49 h 159"/>
              <a:gd name="T14" fmla="*/ 2 w 81"/>
              <a:gd name="T15" fmla="*/ 64 h 159"/>
              <a:gd name="T16" fmla="*/ 0 w 81"/>
              <a:gd name="T17" fmla="*/ 80 h 159"/>
              <a:gd name="T18" fmla="*/ 2 w 81"/>
              <a:gd name="T19" fmla="*/ 94 h 159"/>
              <a:gd name="T20" fmla="*/ 3 w 81"/>
              <a:gd name="T21" fmla="*/ 109 h 159"/>
              <a:gd name="T22" fmla="*/ 7 w 81"/>
              <a:gd name="T23" fmla="*/ 124 h 159"/>
              <a:gd name="T24" fmla="*/ 11 w 81"/>
              <a:gd name="T25" fmla="*/ 135 h 159"/>
              <a:gd name="T26" fmla="*/ 18 w 81"/>
              <a:gd name="T27" fmla="*/ 145 h 159"/>
              <a:gd name="T28" fmla="*/ 25 w 81"/>
              <a:gd name="T29" fmla="*/ 151 h 159"/>
              <a:gd name="T30" fmla="*/ 31 w 81"/>
              <a:gd name="T31" fmla="*/ 156 h 159"/>
              <a:gd name="T32" fmla="*/ 39 w 81"/>
              <a:gd name="T33" fmla="*/ 158 h 159"/>
              <a:gd name="T34" fmla="*/ 47 w 81"/>
              <a:gd name="T35" fmla="*/ 156 h 159"/>
              <a:gd name="T36" fmla="*/ 55 w 81"/>
              <a:gd name="T37" fmla="*/ 151 h 159"/>
              <a:gd name="T38" fmla="*/ 62 w 81"/>
              <a:gd name="T39" fmla="*/ 145 h 159"/>
              <a:gd name="T40" fmla="*/ 68 w 81"/>
              <a:gd name="T41" fmla="*/ 135 h 159"/>
              <a:gd name="T42" fmla="*/ 73 w 81"/>
              <a:gd name="T43" fmla="*/ 124 h 159"/>
              <a:gd name="T44" fmla="*/ 77 w 81"/>
              <a:gd name="T45" fmla="*/ 109 h 159"/>
              <a:gd name="T46" fmla="*/ 78 w 81"/>
              <a:gd name="T47" fmla="*/ 94 h 159"/>
              <a:gd name="T48" fmla="*/ 80 w 81"/>
              <a:gd name="T49" fmla="*/ 80 h 159"/>
              <a:gd name="T50" fmla="*/ 78 w 81"/>
              <a:gd name="T51" fmla="*/ 64 h 159"/>
              <a:gd name="T52" fmla="*/ 77 w 81"/>
              <a:gd name="T53" fmla="*/ 49 h 159"/>
              <a:gd name="T54" fmla="*/ 73 w 81"/>
              <a:gd name="T55" fmla="*/ 36 h 159"/>
              <a:gd name="T56" fmla="*/ 68 w 81"/>
              <a:gd name="T57" fmla="*/ 23 h 159"/>
              <a:gd name="T58" fmla="*/ 62 w 81"/>
              <a:gd name="T59" fmla="*/ 13 h 159"/>
              <a:gd name="T60" fmla="*/ 55 w 81"/>
              <a:gd name="T61" fmla="*/ 7 h 159"/>
              <a:gd name="T62" fmla="*/ 47 w 81"/>
              <a:gd name="T63" fmla="*/ 2 h 159"/>
              <a:gd name="T64" fmla="*/ 39 w 81"/>
              <a:gd name="T65" fmla="*/ 0 h 159"/>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81"/>
              <a:gd name="T100" fmla="*/ 0 h 159"/>
              <a:gd name="T101" fmla="*/ 81 w 81"/>
              <a:gd name="T102" fmla="*/ 159 h 159"/>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81" h="159">
                <a:moveTo>
                  <a:pt x="39" y="0"/>
                </a:moveTo>
                <a:lnTo>
                  <a:pt x="31" y="2"/>
                </a:lnTo>
                <a:lnTo>
                  <a:pt x="25" y="7"/>
                </a:lnTo>
                <a:lnTo>
                  <a:pt x="18" y="13"/>
                </a:lnTo>
                <a:lnTo>
                  <a:pt x="11" y="23"/>
                </a:lnTo>
                <a:lnTo>
                  <a:pt x="7" y="36"/>
                </a:lnTo>
                <a:lnTo>
                  <a:pt x="3" y="49"/>
                </a:lnTo>
                <a:lnTo>
                  <a:pt x="2" y="64"/>
                </a:lnTo>
                <a:lnTo>
                  <a:pt x="0" y="80"/>
                </a:lnTo>
                <a:lnTo>
                  <a:pt x="2" y="94"/>
                </a:lnTo>
                <a:lnTo>
                  <a:pt x="3" y="109"/>
                </a:lnTo>
                <a:lnTo>
                  <a:pt x="7" y="124"/>
                </a:lnTo>
                <a:lnTo>
                  <a:pt x="11" y="135"/>
                </a:lnTo>
                <a:lnTo>
                  <a:pt x="18" y="145"/>
                </a:lnTo>
                <a:lnTo>
                  <a:pt x="25" y="151"/>
                </a:lnTo>
                <a:lnTo>
                  <a:pt x="31" y="156"/>
                </a:lnTo>
                <a:lnTo>
                  <a:pt x="39" y="158"/>
                </a:lnTo>
                <a:lnTo>
                  <a:pt x="47" y="156"/>
                </a:lnTo>
                <a:lnTo>
                  <a:pt x="55" y="151"/>
                </a:lnTo>
                <a:lnTo>
                  <a:pt x="62" y="145"/>
                </a:lnTo>
                <a:lnTo>
                  <a:pt x="68" y="135"/>
                </a:lnTo>
                <a:lnTo>
                  <a:pt x="73" y="124"/>
                </a:lnTo>
                <a:lnTo>
                  <a:pt x="77" y="109"/>
                </a:lnTo>
                <a:lnTo>
                  <a:pt x="78" y="94"/>
                </a:lnTo>
                <a:lnTo>
                  <a:pt x="80" y="80"/>
                </a:lnTo>
                <a:lnTo>
                  <a:pt x="78" y="64"/>
                </a:lnTo>
                <a:lnTo>
                  <a:pt x="77" y="49"/>
                </a:lnTo>
                <a:lnTo>
                  <a:pt x="73" y="36"/>
                </a:lnTo>
                <a:lnTo>
                  <a:pt x="68" y="23"/>
                </a:lnTo>
                <a:lnTo>
                  <a:pt x="62" y="13"/>
                </a:lnTo>
                <a:lnTo>
                  <a:pt x="55" y="7"/>
                </a:lnTo>
                <a:lnTo>
                  <a:pt x="47" y="2"/>
                </a:lnTo>
                <a:lnTo>
                  <a:pt x="39" y="0"/>
                </a:lnTo>
              </a:path>
            </a:pathLst>
          </a:custGeom>
          <a:solidFill>
            <a:srgbClr val="FFFFFF"/>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93" name="Freeform 205"/>
          <p:cNvSpPr>
            <a:spLocks/>
          </p:cNvSpPr>
          <p:nvPr/>
        </p:nvSpPr>
        <p:spPr bwMode="auto">
          <a:xfrm>
            <a:off x="6059489" y="3852863"/>
            <a:ext cx="128587" cy="252412"/>
          </a:xfrm>
          <a:custGeom>
            <a:avLst/>
            <a:gdLst>
              <a:gd name="T0" fmla="*/ 39 w 81"/>
              <a:gd name="T1" fmla="*/ 0 h 159"/>
              <a:gd name="T2" fmla="*/ 31 w 81"/>
              <a:gd name="T3" fmla="*/ 2 h 159"/>
              <a:gd name="T4" fmla="*/ 25 w 81"/>
              <a:gd name="T5" fmla="*/ 7 h 159"/>
              <a:gd name="T6" fmla="*/ 18 w 81"/>
              <a:gd name="T7" fmla="*/ 13 h 159"/>
              <a:gd name="T8" fmla="*/ 11 w 81"/>
              <a:gd name="T9" fmla="*/ 23 h 159"/>
              <a:gd name="T10" fmla="*/ 7 w 81"/>
              <a:gd name="T11" fmla="*/ 36 h 159"/>
              <a:gd name="T12" fmla="*/ 3 w 81"/>
              <a:gd name="T13" fmla="*/ 49 h 159"/>
              <a:gd name="T14" fmla="*/ 2 w 81"/>
              <a:gd name="T15" fmla="*/ 64 h 159"/>
              <a:gd name="T16" fmla="*/ 0 w 81"/>
              <a:gd name="T17" fmla="*/ 80 h 159"/>
              <a:gd name="T18" fmla="*/ 2 w 81"/>
              <a:gd name="T19" fmla="*/ 94 h 159"/>
              <a:gd name="T20" fmla="*/ 3 w 81"/>
              <a:gd name="T21" fmla="*/ 109 h 159"/>
              <a:gd name="T22" fmla="*/ 7 w 81"/>
              <a:gd name="T23" fmla="*/ 124 h 159"/>
              <a:gd name="T24" fmla="*/ 11 w 81"/>
              <a:gd name="T25" fmla="*/ 135 h 159"/>
              <a:gd name="T26" fmla="*/ 18 w 81"/>
              <a:gd name="T27" fmla="*/ 145 h 159"/>
              <a:gd name="T28" fmla="*/ 25 w 81"/>
              <a:gd name="T29" fmla="*/ 151 h 159"/>
              <a:gd name="T30" fmla="*/ 31 w 81"/>
              <a:gd name="T31" fmla="*/ 156 h 159"/>
              <a:gd name="T32" fmla="*/ 39 w 81"/>
              <a:gd name="T33" fmla="*/ 158 h 159"/>
              <a:gd name="T34" fmla="*/ 47 w 81"/>
              <a:gd name="T35" fmla="*/ 156 h 159"/>
              <a:gd name="T36" fmla="*/ 55 w 81"/>
              <a:gd name="T37" fmla="*/ 151 h 159"/>
              <a:gd name="T38" fmla="*/ 62 w 81"/>
              <a:gd name="T39" fmla="*/ 145 h 159"/>
              <a:gd name="T40" fmla="*/ 68 w 81"/>
              <a:gd name="T41" fmla="*/ 135 h 159"/>
              <a:gd name="T42" fmla="*/ 73 w 81"/>
              <a:gd name="T43" fmla="*/ 124 h 159"/>
              <a:gd name="T44" fmla="*/ 77 w 81"/>
              <a:gd name="T45" fmla="*/ 109 h 159"/>
              <a:gd name="T46" fmla="*/ 78 w 81"/>
              <a:gd name="T47" fmla="*/ 94 h 159"/>
              <a:gd name="T48" fmla="*/ 80 w 81"/>
              <a:gd name="T49" fmla="*/ 80 h 159"/>
              <a:gd name="T50" fmla="*/ 78 w 81"/>
              <a:gd name="T51" fmla="*/ 64 h 159"/>
              <a:gd name="T52" fmla="*/ 77 w 81"/>
              <a:gd name="T53" fmla="*/ 49 h 159"/>
              <a:gd name="T54" fmla="*/ 73 w 81"/>
              <a:gd name="T55" fmla="*/ 36 h 159"/>
              <a:gd name="T56" fmla="*/ 68 w 81"/>
              <a:gd name="T57" fmla="*/ 23 h 159"/>
              <a:gd name="T58" fmla="*/ 62 w 81"/>
              <a:gd name="T59" fmla="*/ 13 h 159"/>
              <a:gd name="T60" fmla="*/ 55 w 81"/>
              <a:gd name="T61" fmla="*/ 7 h 159"/>
              <a:gd name="T62" fmla="*/ 47 w 81"/>
              <a:gd name="T63" fmla="*/ 2 h 159"/>
              <a:gd name="T64" fmla="*/ 39 w 81"/>
              <a:gd name="T65" fmla="*/ 0 h 159"/>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81"/>
              <a:gd name="T100" fmla="*/ 0 h 159"/>
              <a:gd name="T101" fmla="*/ 81 w 81"/>
              <a:gd name="T102" fmla="*/ 159 h 159"/>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81" h="159">
                <a:moveTo>
                  <a:pt x="39" y="0"/>
                </a:moveTo>
                <a:lnTo>
                  <a:pt x="31" y="2"/>
                </a:lnTo>
                <a:lnTo>
                  <a:pt x="25" y="7"/>
                </a:lnTo>
                <a:lnTo>
                  <a:pt x="18" y="13"/>
                </a:lnTo>
                <a:lnTo>
                  <a:pt x="11" y="23"/>
                </a:lnTo>
                <a:lnTo>
                  <a:pt x="7" y="36"/>
                </a:lnTo>
                <a:lnTo>
                  <a:pt x="3" y="49"/>
                </a:lnTo>
                <a:lnTo>
                  <a:pt x="2" y="64"/>
                </a:lnTo>
                <a:lnTo>
                  <a:pt x="0" y="80"/>
                </a:lnTo>
                <a:lnTo>
                  <a:pt x="2" y="94"/>
                </a:lnTo>
                <a:lnTo>
                  <a:pt x="3" y="109"/>
                </a:lnTo>
                <a:lnTo>
                  <a:pt x="7" y="124"/>
                </a:lnTo>
                <a:lnTo>
                  <a:pt x="11" y="135"/>
                </a:lnTo>
                <a:lnTo>
                  <a:pt x="18" y="145"/>
                </a:lnTo>
                <a:lnTo>
                  <a:pt x="25" y="151"/>
                </a:lnTo>
                <a:lnTo>
                  <a:pt x="31" y="156"/>
                </a:lnTo>
                <a:lnTo>
                  <a:pt x="39" y="158"/>
                </a:lnTo>
                <a:lnTo>
                  <a:pt x="47" y="156"/>
                </a:lnTo>
                <a:lnTo>
                  <a:pt x="55" y="151"/>
                </a:lnTo>
                <a:lnTo>
                  <a:pt x="62" y="145"/>
                </a:lnTo>
                <a:lnTo>
                  <a:pt x="68" y="135"/>
                </a:lnTo>
                <a:lnTo>
                  <a:pt x="73" y="124"/>
                </a:lnTo>
                <a:lnTo>
                  <a:pt x="77" y="109"/>
                </a:lnTo>
                <a:lnTo>
                  <a:pt x="78" y="94"/>
                </a:lnTo>
                <a:lnTo>
                  <a:pt x="80" y="80"/>
                </a:lnTo>
                <a:lnTo>
                  <a:pt x="78" y="64"/>
                </a:lnTo>
                <a:lnTo>
                  <a:pt x="77" y="49"/>
                </a:lnTo>
                <a:lnTo>
                  <a:pt x="73" y="36"/>
                </a:lnTo>
                <a:lnTo>
                  <a:pt x="68" y="23"/>
                </a:lnTo>
                <a:lnTo>
                  <a:pt x="62" y="13"/>
                </a:lnTo>
                <a:lnTo>
                  <a:pt x="55" y="7"/>
                </a:lnTo>
                <a:lnTo>
                  <a:pt x="47" y="2"/>
                </a:lnTo>
                <a:lnTo>
                  <a:pt x="39" y="0"/>
                </a:lnTo>
              </a:path>
            </a:pathLst>
          </a:custGeom>
          <a:solidFill>
            <a:srgbClr val="000066"/>
          </a:solidFill>
          <a:ln w="12700" cap="rnd" cmpd="sng">
            <a:solidFill>
              <a:srgbClr val="000000"/>
            </a:solidFill>
            <a:prstDash val="solid"/>
            <a:round/>
            <a:headEnd type="none" w="sm" len="sm"/>
            <a:tailEnd type="none" w="sm" len="sm"/>
          </a:ln>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94" name="Freeform 206"/>
          <p:cNvSpPr>
            <a:spLocks/>
          </p:cNvSpPr>
          <p:nvPr/>
        </p:nvSpPr>
        <p:spPr bwMode="auto">
          <a:xfrm>
            <a:off x="4921251" y="3886201"/>
            <a:ext cx="1255713" cy="561975"/>
          </a:xfrm>
          <a:custGeom>
            <a:avLst/>
            <a:gdLst>
              <a:gd name="T0" fmla="*/ 38 w 791"/>
              <a:gd name="T1" fmla="*/ 353 h 354"/>
              <a:gd name="T2" fmla="*/ 790 w 791"/>
              <a:gd name="T3" fmla="*/ 44 h 354"/>
              <a:gd name="T4" fmla="*/ 790 w 791"/>
              <a:gd name="T5" fmla="*/ 38 h 354"/>
              <a:gd name="T6" fmla="*/ 790 w 791"/>
              <a:gd name="T7" fmla="*/ 31 h 354"/>
              <a:gd name="T8" fmla="*/ 789 w 791"/>
              <a:gd name="T9" fmla="*/ 25 h 354"/>
              <a:gd name="T10" fmla="*/ 789 w 791"/>
              <a:gd name="T11" fmla="*/ 20 h 354"/>
              <a:gd name="T12" fmla="*/ 787 w 791"/>
              <a:gd name="T13" fmla="*/ 13 h 354"/>
              <a:gd name="T14" fmla="*/ 785 w 791"/>
              <a:gd name="T15" fmla="*/ 8 h 354"/>
              <a:gd name="T16" fmla="*/ 784 w 791"/>
              <a:gd name="T17" fmla="*/ 5 h 354"/>
              <a:gd name="T18" fmla="*/ 782 w 791"/>
              <a:gd name="T19" fmla="*/ 0 h 354"/>
              <a:gd name="T20" fmla="*/ 0 w 791"/>
              <a:gd name="T21" fmla="*/ 267 h 354"/>
              <a:gd name="T22" fmla="*/ 38 w 791"/>
              <a:gd name="T23" fmla="*/ 353 h 354"/>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791"/>
              <a:gd name="T37" fmla="*/ 0 h 354"/>
              <a:gd name="T38" fmla="*/ 791 w 791"/>
              <a:gd name="T39" fmla="*/ 354 h 354"/>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791" h="354">
                <a:moveTo>
                  <a:pt x="38" y="353"/>
                </a:moveTo>
                <a:lnTo>
                  <a:pt x="790" y="44"/>
                </a:lnTo>
                <a:lnTo>
                  <a:pt x="790" y="38"/>
                </a:lnTo>
                <a:lnTo>
                  <a:pt x="790" y="31"/>
                </a:lnTo>
                <a:lnTo>
                  <a:pt x="789" y="25"/>
                </a:lnTo>
                <a:lnTo>
                  <a:pt x="789" y="20"/>
                </a:lnTo>
                <a:lnTo>
                  <a:pt x="787" y="13"/>
                </a:lnTo>
                <a:lnTo>
                  <a:pt x="785" y="8"/>
                </a:lnTo>
                <a:lnTo>
                  <a:pt x="784" y="5"/>
                </a:lnTo>
                <a:lnTo>
                  <a:pt x="782" y="0"/>
                </a:lnTo>
                <a:lnTo>
                  <a:pt x="0" y="267"/>
                </a:lnTo>
                <a:lnTo>
                  <a:pt x="38" y="353"/>
                </a:lnTo>
              </a:path>
            </a:pathLst>
          </a:custGeom>
          <a:solidFill>
            <a:srgbClr val="FF0000"/>
          </a:solidFill>
          <a:ln w="12700" cap="rnd" cmpd="sng">
            <a:solidFill>
              <a:srgbClr val="FF0000"/>
            </a:solidFill>
            <a:prstDash val="solid"/>
            <a:round/>
            <a:headEnd type="none" w="sm" len="sm"/>
            <a:tailEnd type="none" w="sm" len="sm"/>
          </a:ln>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95" name="Freeform 207"/>
          <p:cNvSpPr>
            <a:spLocks/>
          </p:cNvSpPr>
          <p:nvPr/>
        </p:nvSpPr>
        <p:spPr bwMode="auto">
          <a:xfrm>
            <a:off x="5622926" y="4240214"/>
            <a:ext cx="119063" cy="236537"/>
          </a:xfrm>
          <a:custGeom>
            <a:avLst/>
            <a:gdLst>
              <a:gd name="T0" fmla="*/ 38 w 75"/>
              <a:gd name="T1" fmla="*/ 0 h 149"/>
              <a:gd name="T2" fmla="*/ 30 w 75"/>
              <a:gd name="T3" fmla="*/ 2 h 149"/>
              <a:gd name="T4" fmla="*/ 23 w 75"/>
              <a:gd name="T5" fmla="*/ 6 h 149"/>
              <a:gd name="T6" fmla="*/ 17 w 75"/>
              <a:gd name="T7" fmla="*/ 13 h 149"/>
              <a:gd name="T8" fmla="*/ 12 w 75"/>
              <a:gd name="T9" fmla="*/ 21 h 149"/>
              <a:gd name="T10" fmla="*/ 7 w 75"/>
              <a:gd name="T11" fmla="*/ 32 h 149"/>
              <a:gd name="T12" fmla="*/ 4 w 75"/>
              <a:gd name="T13" fmla="*/ 46 h 149"/>
              <a:gd name="T14" fmla="*/ 0 w 75"/>
              <a:gd name="T15" fmla="*/ 59 h 149"/>
              <a:gd name="T16" fmla="*/ 0 w 75"/>
              <a:gd name="T17" fmla="*/ 75 h 149"/>
              <a:gd name="T18" fmla="*/ 0 w 75"/>
              <a:gd name="T19" fmla="*/ 89 h 149"/>
              <a:gd name="T20" fmla="*/ 4 w 75"/>
              <a:gd name="T21" fmla="*/ 102 h 149"/>
              <a:gd name="T22" fmla="*/ 7 w 75"/>
              <a:gd name="T23" fmla="*/ 115 h 149"/>
              <a:gd name="T24" fmla="*/ 12 w 75"/>
              <a:gd name="T25" fmla="*/ 125 h 149"/>
              <a:gd name="T26" fmla="*/ 17 w 75"/>
              <a:gd name="T27" fmla="*/ 135 h 149"/>
              <a:gd name="T28" fmla="*/ 23 w 75"/>
              <a:gd name="T29" fmla="*/ 141 h 149"/>
              <a:gd name="T30" fmla="*/ 30 w 75"/>
              <a:gd name="T31" fmla="*/ 146 h 149"/>
              <a:gd name="T32" fmla="*/ 38 w 75"/>
              <a:gd name="T33" fmla="*/ 148 h 149"/>
              <a:gd name="T34" fmla="*/ 44 w 75"/>
              <a:gd name="T35" fmla="*/ 146 h 149"/>
              <a:gd name="T36" fmla="*/ 51 w 75"/>
              <a:gd name="T37" fmla="*/ 141 h 149"/>
              <a:gd name="T38" fmla="*/ 57 w 75"/>
              <a:gd name="T39" fmla="*/ 135 h 149"/>
              <a:gd name="T40" fmla="*/ 64 w 75"/>
              <a:gd name="T41" fmla="*/ 125 h 149"/>
              <a:gd name="T42" fmla="*/ 67 w 75"/>
              <a:gd name="T43" fmla="*/ 115 h 149"/>
              <a:gd name="T44" fmla="*/ 72 w 75"/>
              <a:gd name="T45" fmla="*/ 102 h 149"/>
              <a:gd name="T46" fmla="*/ 74 w 75"/>
              <a:gd name="T47" fmla="*/ 89 h 149"/>
              <a:gd name="T48" fmla="*/ 74 w 75"/>
              <a:gd name="T49" fmla="*/ 75 h 149"/>
              <a:gd name="T50" fmla="*/ 74 w 75"/>
              <a:gd name="T51" fmla="*/ 59 h 149"/>
              <a:gd name="T52" fmla="*/ 72 w 75"/>
              <a:gd name="T53" fmla="*/ 46 h 149"/>
              <a:gd name="T54" fmla="*/ 67 w 75"/>
              <a:gd name="T55" fmla="*/ 32 h 149"/>
              <a:gd name="T56" fmla="*/ 64 w 75"/>
              <a:gd name="T57" fmla="*/ 21 h 149"/>
              <a:gd name="T58" fmla="*/ 57 w 75"/>
              <a:gd name="T59" fmla="*/ 13 h 149"/>
              <a:gd name="T60" fmla="*/ 51 w 75"/>
              <a:gd name="T61" fmla="*/ 6 h 149"/>
              <a:gd name="T62" fmla="*/ 44 w 75"/>
              <a:gd name="T63" fmla="*/ 2 h 149"/>
              <a:gd name="T64" fmla="*/ 38 w 75"/>
              <a:gd name="T65" fmla="*/ 0 h 149"/>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75"/>
              <a:gd name="T100" fmla="*/ 0 h 149"/>
              <a:gd name="T101" fmla="*/ 75 w 75"/>
              <a:gd name="T102" fmla="*/ 149 h 149"/>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75" h="149">
                <a:moveTo>
                  <a:pt x="38" y="0"/>
                </a:moveTo>
                <a:lnTo>
                  <a:pt x="30" y="2"/>
                </a:lnTo>
                <a:lnTo>
                  <a:pt x="23" y="6"/>
                </a:lnTo>
                <a:lnTo>
                  <a:pt x="17" y="13"/>
                </a:lnTo>
                <a:lnTo>
                  <a:pt x="12" y="21"/>
                </a:lnTo>
                <a:lnTo>
                  <a:pt x="7" y="32"/>
                </a:lnTo>
                <a:lnTo>
                  <a:pt x="4" y="46"/>
                </a:lnTo>
                <a:lnTo>
                  <a:pt x="0" y="59"/>
                </a:lnTo>
                <a:lnTo>
                  <a:pt x="0" y="75"/>
                </a:lnTo>
                <a:lnTo>
                  <a:pt x="0" y="89"/>
                </a:lnTo>
                <a:lnTo>
                  <a:pt x="4" y="102"/>
                </a:lnTo>
                <a:lnTo>
                  <a:pt x="7" y="115"/>
                </a:lnTo>
                <a:lnTo>
                  <a:pt x="12" y="125"/>
                </a:lnTo>
                <a:lnTo>
                  <a:pt x="17" y="135"/>
                </a:lnTo>
                <a:lnTo>
                  <a:pt x="23" y="141"/>
                </a:lnTo>
                <a:lnTo>
                  <a:pt x="30" y="146"/>
                </a:lnTo>
                <a:lnTo>
                  <a:pt x="38" y="148"/>
                </a:lnTo>
                <a:lnTo>
                  <a:pt x="44" y="146"/>
                </a:lnTo>
                <a:lnTo>
                  <a:pt x="51" y="141"/>
                </a:lnTo>
                <a:lnTo>
                  <a:pt x="57" y="135"/>
                </a:lnTo>
                <a:lnTo>
                  <a:pt x="64" y="125"/>
                </a:lnTo>
                <a:lnTo>
                  <a:pt x="67" y="115"/>
                </a:lnTo>
                <a:lnTo>
                  <a:pt x="72" y="102"/>
                </a:lnTo>
                <a:lnTo>
                  <a:pt x="74" y="89"/>
                </a:lnTo>
                <a:lnTo>
                  <a:pt x="74" y="75"/>
                </a:lnTo>
                <a:lnTo>
                  <a:pt x="74" y="59"/>
                </a:lnTo>
                <a:lnTo>
                  <a:pt x="72" y="46"/>
                </a:lnTo>
                <a:lnTo>
                  <a:pt x="67" y="32"/>
                </a:lnTo>
                <a:lnTo>
                  <a:pt x="64" y="21"/>
                </a:lnTo>
                <a:lnTo>
                  <a:pt x="57" y="13"/>
                </a:lnTo>
                <a:lnTo>
                  <a:pt x="51" y="6"/>
                </a:lnTo>
                <a:lnTo>
                  <a:pt x="44" y="2"/>
                </a:lnTo>
                <a:lnTo>
                  <a:pt x="38" y="0"/>
                </a:lnTo>
              </a:path>
            </a:pathLst>
          </a:custGeom>
          <a:solidFill>
            <a:srgbClr val="FFFFFF"/>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96" name="Freeform 208"/>
          <p:cNvSpPr>
            <a:spLocks/>
          </p:cNvSpPr>
          <p:nvPr/>
        </p:nvSpPr>
        <p:spPr bwMode="auto">
          <a:xfrm>
            <a:off x="5622926" y="4240214"/>
            <a:ext cx="119063" cy="236537"/>
          </a:xfrm>
          <a:custGeom>
            <a:avLst/>
            <a:gdLst>
              <a:gd name="T0" fmla="*/ 38 w 75"/>
              <a:gd name="T1" fmla="*/ 0 h 149"/>
              <a:gd name="T2" fmla="*/ 30 w 75"/>
              <a:gd name="T3" fmla="*/ 2 h 149"/>
              <a:gd name="T4" fmla="*/ 23 w 75"/>
              <a:gd name="T5" fmla="*/ 6 h 149"/>
              <a:gd name="T6" fmla="*/ 17 w 75"/>
              <a:gd name="T7" fmla="*/ 13 h 149"/>
              <a:gd name="T8" fmla="*/ 12 w 75"/>
              <a:gd name="T9" fmla="*/ 21 h 149"/>
              <a:gd name="T10" fmla="*/ 7 w 75"/>
              <a:gd name="T11" fmla="*/ 32 h 149"/>
              <a:gd name="T12" fmla="*/ 4 w 75"/>
              <a:gd name="T13" fmla="*/ 46 h 149"/>
              <a:gd name="T14" fmla="*/ 0 w 75"/>
              <a:gd name="T15" fmla="*/ 59 h 149"/>
              <a:gd name="T16" fmla="*/ 0 w 75"/>
              <a:gd name="T17" fmla="*/ 75 h 149"/>
              <a:gd name="T18" fmla="*/ 0 w 75"/>
              <a:gd name="T19" fmla="*/ 89 h 149"/>
              <a:gd name="T20" fmla="*/ 4 w 75"/>
              <a:gd name="T21" fmla="*/ 102 h 149"/>
              <a:gd name="T22" fmla="*/ 7 w 75"/>
              <a:gd name="T23" fmla="*/ 115 h 149"/>
              <a:gd name="T24" fmla="*/ 12 w 75"/>
              <a:gd name="T25" fmla="*/ 125 h 149"/>
              <a:gd name="T26" fmla="*/ 17 w 75"/>
              <a:gd name="T27" fmla="*/ 135 h 149"/>
              <a:gd name="T28" fmla="*/ 23 w 75"/>
              <a:gd name="T29" fmla="*/ 141 h 149"/>
              <a:gd name="T30" fmla="*/ 30 w 75"/>
              <a:gd name="T31" fmla="*/ 146 h 149"/>
              <a:gd name="T32" fmla="*/ 38 w 75"/>
              <a:gd name="T33" fmla="*/ 148 h 149"/>
              <a:gd name="T34" fmla="*/ 44 w 75"/>
              <a:gd name="T35" fmla="*/ 146 h 149"/>
              <a:gd name="T36" fmla="*/ 51 w 75"/>
              <a:gd name="T37" fmla="*/ 141 h 149"/>
              <a:gd name="T38" fmla="*/ 57 w 75"/>
              <a:gd name="T39" fmla="*/ 135 h 149"/>
              <a:gd name="T40" fmla="*/ 64 w 75"/>
              <a:gd name="T41" fmla="*/ 125 h 149"/>
              <a:gd name="T42" fmla="*/ 67 w 75"/>
              <a:gd name="T43" fmla="*/ 115 h 149"/>
              <a:gd name="T44" fmla="*/ 72 w 75"/>
              <a:gd name="T45" fmla="*/ 102 h 149"/>
              <a:gd name="T46" fmla="*/ 74 w 75"/>
              <a:gd name="T47" fmla="*/ 89 h 149"/>
              <a:gd name="T48" fmla="*/ 74 w 75"/>
              <a:gd name="T49" fmla="*/ 75 h 149"/>
              <a:gd name="T50" fmla="*/ 74 w 75"/>
              <a:gd name="T51" fmla="*/ 59 h 149"/>
              <a:gd name="T52" fmla="*/ 72 w 75"/>
              <a:gd name="T53" fmla="*/ 46 h 149"/>
              <a:gd name="T54" fmla="*/ 67 w 75"/>
              <a:gd name="T55" fmla="*/ 32 h 149"/>
              <a:gd name="T56" fmla="*/ 64 w 75"/>
              <a:gd name="T57" fmla="*/ 21 h 149"/>
              <a:gd name="T58" fmla="*/ 57 w 75"/>
              <a:gd name="T59" fmla="*/ 13 h 149"/>
              <a:gd name="T60" fmla="*/ 51 w 75"/>
              <a:gd name="T61" fmla="*/ 6 h 149"/>
              <a:gd name="T62" fmla="*/ 44 w 75"/>
              <a:gd name="T63" fmla="*/ 2 h 149"/>
              <a:gd name="T64" fmla="*/ 38 w 75"/>
              <a:gd name="T65" fmla="*/ 0 h 149"/>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75"/>
              <a:gd name="T100" fmla="*/ 0 h 149"/>
              <a:gd name="T101" fmla="*/ 75 w 75"/>
              <a:gd name="T102" fmla="*/ 149 h 149"/>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75" h="149">
                <a:moveTo>
                  <a:pt x="38" y="0"/>
                </a:moveTo>
                <a:lnTo>
                  <a:pt x="30" y="2"/>
                </a:lnTo>
                <a:lnTo>
                  <a:pt x="23" y="6"/>
                </a:lnTo>
                <a:lnTo>
                  <a:pt x="17" y="13"/>
                </a:lnTo>
                <a:lnTo>
                  <a:pt x="12" y="21"/>
                </a:lnTo>
                <a:lnTo>
                  <a:pt x="7" y="32"/>
                </a:lnTo>
                <a:lnTo>
                  <a:pt x="4" y="46"/>
                </a:lnTo>
                <a:lnTo>
                  <a:pt x="0" y="59"/>
                </a:lnTo>
                <a:lnTo>
                  <a:pt x="0" y="75"/>
                </a:lnTo>
                <a:lnTo>
                  <a:pt x="0" y="89"/>
                </a:lnTo>
                <a:lnTo>
                  <a:pt x="4" y="102"/>
                </a:lnTo>
                <a:lnTo>
                  <a:pt x="7" y="115"/>
                </a:lnTo>
                <a:lnTo>
                  <a:pt x="12" y="125"/>
                </a:lnTo>
                <a:lnTo>
                  <a:pt x="17" y="135"/>
                </a:lnTo>
                <a:lnTo>
                  <a:pt x="23" y="141"/>
                </a:lnTo>
                <a:lnTo>
                  <a:pt x="30" y="146"/>
                </a:lnTo>
                <a:lnTo>
                  <a:pt x="38" y="148"/>
                </a:lnTo>
                <a:lnTo>
                  <a:pt x="44" y="146"/>
                </a:lnTo>
                <a:lnTo>
                  <a:pt x="51" y="141"/>
                </a:lnTo>
                <a:lnTo>
                  <a:pt x="57" y="135"/>
                </a:lnTo>
                <a:lnTo>
                  <a:pt x="64" y="125"/>
                </a:lnTo>
                <a:lnTo>
                  <a:pt x="67" y="115"/>
                </a:lnTo>
                <a:lnTo>
                  <a:pt x="72" y="102"/>
                </a:lnTo>
                <a:lnTo>
                  <a:pt x="74" y="89"/>
                </a:lnTo>
                <a:lnTo>
                  <a:pt x="74" y="75"/>
                </a:lnTo>
                <a:lnTo>
                  <a:pt x="74" y="59"/>
                </a:lnTo>
                <a:lnTo>
                  <a:pt x="72" y="46"/>
                </a:lnTo>
                <a:lnTo>
                  <a:pt x="67" y="32"/>
                </a:lnTo>
                <a:lnTo>
                  <a:pt x="64" y="21"/>
                </a:lnTo>
                <a:lnTo>
                  <a:pt x="57" y="13"/>
                </a:lnTo>
                <a:lnTo>
                  <a:pt x="51" y="6"/>
                </a:lnTo>
                <a:lnTo>
                  <a:pt x="44" y="2"/>
                </a:lnTo>
                <a:lnTo>
                  <a:pt x="38" y="0"/>
                </a:lnTo>
              </a:path>
            </a:pathLst>
          </a:custGeom>
          <a:noFill/>
          <a:ln w="12700" cap="rnd" cmpd="sng">
            <a:solidFill>
              <a:srgbClr val="00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97" name="Freeform 209"/>
          <p:cNvSpPr>
            <a:spLocks/>
          </p:cNvSpPr>
          <p:nvPr/>
        </p:nvSpPr>
        <p:spPr bwMode="auto">
          <a:xfrm>
            <a:off x="4983163" y="3951288"/>
            <a:ext cx="1200150" cy="569912"/>
          </a:xfrm>
          <a:custGeom>
            <a:avLst/>
            <a:gdLst>
              <a:gd name="T0" fmla="*/ 0 w 756"/>
              <a:gd name="T1" fmla="*/ 314 h 359"/>
              <a:gd name="T2" fmla="*/ 28 w 756"/>
              <a:gd name="T3" fmla="*/ 358 h 359"/>
              <a:gd name="T4" fmla="*/ 750 w 756"/>
              <a:gd name="T5" fmla="*/ 45 h 359"/>
              <a:gd name="T6" fmla="*/ 751 w 756"/>
              <a:gd name="T7" fmla="*/ 39 h 359"/>
              <a:gd name="T8" fmla="*/ 751 w 756"/>
              <a:gd name="T9" fmla="*/ 34 h 359"/>
              <a:gd name="T10" fmla="*/ 753 w 756"/>
              <a:gd name="T11" fmla="*/ 31 h 359"/>
              <a:gd name="T12" fmla="*/ 753 w 756"/>
              <a:gd name="T13" fmla="*/ 26 h 359"/>
              <a:gd name="T14" fmla="*/ 753 w 756"/>
              <a:gd name="T15" fmla="*/ 21 h 359"/>
              <a:gd name="T16" fmla="*/ 753 w 756"/>
              <a:gd name="T17" fmla="*/ 15 h 359"/>
              <a:gd name="T18" fmla="*/ 753 w 756"/>
              <a:gd name="T19" fmla="*/ 8 h 359"/>
              <a:gd name="T20" fmla="*/ 755 w 756"/>
              <a:gd name="T21" fmla="*/ 0 h 359"/>
              <a:gd name="T22" fmla="*/ 0 w 756"/>
              <a:gd name="T23" fmla="*/ 314 h 3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756"/>
              <a:gd name="T37" fmla="*/ 0 h 359"/>
              <a:gd name="T38" fmla="*/ 756 w 756"/>
              <a:gd name="T39" fmla="*/ 359 h 359"/>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756" h="359">
                <a:moveTo>
                  <a:pt x="0" y="314"/>
                </a:moveTo>
                <a:lnTo>
                  <a:pt x="28" y="358"/>
                </a:lnTo>
                <a:lnTo>
                  <a:pt x="750" y="45"/>
                </a:lnTo>
                <a:lnTo>
                  <a:pt x="751" y="39"/>
                </a:lnTo>
                <a:lnTo>
                  <a:pt x="751" y="34"/>
                </a:lnTo>
                <a:lnTo>
                  <a:pt x="753" y="31"/>
                </a:lnTo>
                <a:lnTo>
                  <a:pt x="753" y="26"/>
                </a:lnTo>
                <a:lnTo>
                  <a:pt x="753" y="21"/>
                </a:lnTo>
                <a:lnTo>
                  <a:pt x="753" y="15"/>
                </a:lnTo>
                <a:lnTo>
                  <a:pt x="753" y="8"/>
                </a:lnTo>
                <a:lnTo>
                  <a:pt x="755" y="0"/>
                </a:lnTo>
                <a:lnTo>
                  <a:pt x="0" y="314"/>
                </a:lnTo>
              </a:path>
            </a:pathLst>
          </a:custGeom>
          <a:solidFill>
            <a:srgbClr val="99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98" name="Freeform 210"/>
          <p:cNvSpPr>
            <a:spLocks/>
          </p:cNvSpPr>
          <p:nvPr/>
        </p:nvSpPr>
        <p:spPr bwMode="auto">
          <a:xfrm>
            <a:off x="3851276" y="2932114"/>
            <a:ext cx="1516063" cy="2581275"/>
          </a:xfrm>
          <a:custGeom>
            <a:avLst/>
            <a:gdLst>
              <a:gd name="T0" fmla="*/ 819 w 955"/>
              <a:gd name="T1" fmla="*/ 15 h 1626"/>
              <a:gd name="T2" fmla="*/ 674 w 955"/>
              <a:gd name="T3" fmla="*/ 59 h 1626"/>
              <a:gd name="T4" fmla="*/ 450 w 955"/>
              <a:gd name="T5" fmla="*/ 146 h 1626"/>
              <a:gd name="T6" fmla="*/ 323 w 955"/>
              <a:gd name="T7" fmla="*/ 224 h 1626"/>
              <a:gd name="T8" fmla="*/ 315 w 955"/>
              <a:gd name="T9" fmla="*/ 268 h 1626"/>
              <a:gd name="T10" fmla="*/ 286 w 955"/>
              <a:gd name="T11" fmla="*/ 301 h 1626"/>
              <a:gd name="T12" fmla="*/ 247 w 955"/>
              <a:gd name="T13" fmla="*/ 319 h 1626"/>
              <a:gd name="T14" fmla="*/ 206 w 955"/>
              <a:gd name="T15" fmla="*/ 319 h 1626"/>
              <a:gd name="T16" fmla="*/ 174 w 955"/>
              <a:gd name="T17" fmla="*/ 299 h 1626"/>
              <a:gd name="T18" fmla="*/ 102 w 955"/>
              <a:gd name="T19" fmla="*/ 348 h 1626"/>
              <a:gd name="T20" fmla="*/ 37 w 955"/>
              <a:gd name="T21" fmla="*/ 395 h 1626"/>
              <a:gd name="T22" fmla="*/ 14 w 955"/>
              <a:gd name="T23" fmla="*/ 488 h 1626"/>
              <a:gd name="T24" fmla="*/ 47 w 955"/>
              <a:gd name="T25" fmla="*/ 666 h 1626"/>
              <a:gd name="T26" fmla="*/ 73 w 955"/>
              <a:gd name="T27" fmla="*/ 840 h 1626"/>
              <a:gd name="T28" fmla="*/ 104 w 955"/>
              <a:gd name="T29" fmla="*/ 904 h 1626"/>
              <a:gd name="T30" fmla="*/ 132 w 955"/>
              <a:gd name="T31" fmla="*/ 918 h 1626"/>
              <a:gd name="T32" fmla="*/ 153 w 955"/>
              <a:gd name="T33" fmla="*/ 936 h 1626"/>
              <a:gd name="T34" fmla="*/ 174 w 955"/>
              <a:gd name="T35" fmla="*/ 985 h 1626"/>
              <a:gd name="T36" fmla="*/ 172 w 955"/>
              <a:gd name="T37" fmla="*/ 1039 h 1626"/>
              <a:gd name="T38" fmla="*/ 145 w 955"/>
              <a:gd name="T39" fmla="*/ 1087 h 1626"/>
              <a:gd name="T40" fmla="*/ 115 w 955"/>
              <a:gd name="T41" fmla="*/ 1110 h 1626"/>
              <a:gd name="T42" fmla="*/ 97 w 955"/>
              <a:gd name="T43" fmla="*/ 1154 h 1626"/>
              <a:gd name="T44" fmla="*/ 101 w 955"/>
              <a:gd name="T45" fmla="*/ 1273 h 1626"/>
              <a:gd name="T46" fmla="*/ 104 w 955"/>
              <a:gd name="T47" fmla="*/ 1398 h 1626"/>
              <a:gd name="T48" fmla="*/ 257 w 955"/>
              <a:gd name="T49" fmla="*/ 1472 h 1626"/>
              <a:gd name="T50" fmla="*/ 520 w 955"/>
              <a:gd name="T51" fmla="*/ 1536 h 1626"/>
              <a:gd name="T52" fmla="*/ 866 w 955"/>
              <a:gd name="T53" fmla="*/ 1625 h 1626"/>
              <a:gd name="T54" fmla="*/ 912 w 955"/>
              <a:gd name="T55" fmla="*/ 1370 h 1626"/>
              <a:gd name="T56" fmla="*/ 943 w 955"/>
              <a:gd name="T57" fmla="*/ 1069 h 1626"/>
              <a:gd name="T58" fmla="*/ 952 w 955"/>
              <a:gd name="T59" fmla="*/ 827 h 1626"/>
              <a:gd name="T60" fmla="*/ 954 w 955"/>
              <a:gd name="T61" fmla="*/ 765 h 1626"/>
              <a:gd name="T62" fmla="*/ 954 w 955"/>
              <a:gd name="T63" fmla="*/ 705 h 1626"/>
              <a:gd name="T64" fmla="*/ 928 w 955"/>
              <a:gd name="T65" fmla="*/ 674 h 1626"/>
              <a:gd name="T66" fmla="*/ 895 w 955"/>
              <a:gd name="T67" fmla="*/ 657 h 1626"/>
              <a:gd name="T68" fmla="*/ 873 w 955"/>
              <a:gd name="T69" fmla="*/ 631 h 1626"/>
              <a:gd name="T70" fmla="*/ 858 w 955"/>
              <a:gd name="T71" fmla="*/ 598 h 1626"/>
              <a:gd name="T72" fmla="*/ 850 w 955"/>
              <a:gd name="T73" fmla="*/ 536 h 1626"/>
              <a:gd name="T74" fmla="*/ 860 w 955"/>
              <a:gd name="T75" fmla="*/ 476 h 1626"/>
              <a:gd name="T76" fmla="*/ 874 w 955"/>
              <a:gd name="T77" fmla="*/ 444 h 1626"/>
              <a:gd name="T78" fmla="*/ 895 w 955"/>
              <a:gd name="T79" fmla="*/ 419 h 1626"/>
              <a:gd name="T80" fmla="*/ 920 w 955"/>
              <a:gd name="T81" fmla="*/ 403 h 1626"/>
              <a:gd name="T82" fmla="*/ 936 w 955"/>
              <a:gd name="T83" fmla="*/ 346 h 1626"/>
              <a:gd name="T84" fmla="*/ 918 w 955"/>
              <a:gd name="T85" fmla="*/ 193 h 1626"/>
              <a:gd name="T86" fmla="*/ 894 w 955"/>
              <a:gd name="T87" fmla="*/ 47 h 162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955"/>
              <a:gd name="T133" fmla="*/ 0 h 1626"/>
              <a:gd name="T134" fmla="*/ 955 w 955"/>
              <a:gd name="T135" fmla="*/ 1626 h 1626"/>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955" h="1626">
                <a:moveTo>
                  <a:pt x="882" y="0"/>
                </a:moveTo>
                <a:lnTo>
                  <a:pt x="852" y="7"/>
                </a:lnTo>
                <a:lnTo>
                  <a:pt x="819" y="15"/>
                </a:lnTo>
                <a:lnTo>
                  <a:pt x="785" y="24"/>
                </a:lnTo>
                <a:lnTo>
                  <a:pt x="749" y="34"/>
                </a:lnTo>
                <a:lnTo>
                  <a:pt x="674" y="59"/>
                </a:lnTo>
                <a:lnTo>
                  <a:pt x="600" y="86"/>
                </a:lnTo>
                <a:lnTo>
                  <a:pt x="523" y="115"/>
                </a:lnTo>
                <a:lnTo>
                  <a:pt x="450" y="146"/>
                </a:lnTo>
                <a:lnTo>
                  <a:pt x="382" y="177"/>
                </a:lnTo>
                <a:lnTo>
                  <a:pt x="318" y="206"/>
                </a:lnTo>
                <a:lnTo>
                  <a:pt x="323" y="224"/>
                </a:lnTo>
                <a:lnTo>
                  <a:pt x="323" y="241"/>
                </a:lnTo>
                <a:lnTo>
                  <a:pt x="320" y="255"/>
                </a:lnTo>
                <a:lnTo>
                  <a:pt x="315" y="268"/>
                </a:lnTo>
                <a:lnTo>
                  <a:pt x="307" y="281"/>
                </a:lnTo>
                <a:lnTo>
                  <a:pt x="297" y="291"/>
                </a:lnTo>
                <a:lnTo>
                  <a:pt x="286" y="301"/>
                </a:lnTo>
                <a:lnTo>
                  <a:pt x="275" y="309"/>
                </a:lnTo>
                <a:lnTo>
                  <a:pt x="262" y="314"/>
                </a:lnTo>
                <a:lnTo>
                  <a:pt x="247" y="319"/>
                </a:lnTo>
                <a:lnTo>
                  <a:pt x="234" y="320"/>
                </a:lnTo>
                <a:lnTo>
                  <a:pt x="219" y="320"/>
                </a:lnTo>
                <a:lnTo>
                  <a:pt x="206" y="319"/>
                </a:lnTo>
                <a:lnTo>
                  <a:pt x="193" y="314"/>
                </a:lnTo>
                <a:lnTo>
                  <a:pt x="184" y="307"/>
                </a:lnTo>
                <a:lnTo>
                  <a:pt x="174" y="299"/>
                </a:lnTo>
                <a:lnTo>
                  <a:pt x="149" y="315"/>
                </a:lnTo>
                <a:lnTo>
                  <a:pt x="125" y="332"/>
                </a:lnTo>
                <a:lnTo>
                  <a:pt x="102" y="348"/>
                </a:lnTo>
                <a:lnTo>
                  <a:pt x="80" y="364"/>
                </a:lnTo>
                <a:lnTo>
                  <a:pt x="58" y="380"/>
                </a:lnTo>
                <a:lnTo>
                  <a:pt x="37" y="395"/>
                </a:lnTo>
                <a:lnTo>
                  <a:pt x="18" y="411"/>
                </a:lnTo>
                <a:lnTo>
                  <a:pt x="0" y="427"/>
                </a:lnTo>
                <a:lnTo>
                  <a:pt x="14" y="488"/>
                </a:lnTo>
                <a:lnTo>
                  <a:pt x="26" y="548"/>
                </a:lnTo>
                <a:lnTo>
                  <a:pt x="37" y="608"/>
                </a:lnTo>
                <a:lnTo>
                  <a:pt x="47" y="666"/>
                </a:lnTo>
                <a:lnTo>
                  <a:pt x="57" y="725"/>
                </a:lnTo>
                <a:lnTo>
                  <a:pt x="65" y="783"/>
                </a:lnTo>
                <a:lnTo>
                  <a:pt x="73" y="840"/>
                </a:lnTo>
                <a:lnTo>
                  <a:pt x="83" y="897"/>
                </a:lnTo>
                <a:lnTo>
                  <a:pt x="94" y="900"/>
                </a:lnTo>
                <a:lnTo>
                  <a:pt x="104" y="904"/>
                </a:lnTo>
                <a:lnTo>
                  <a:pt x="115" y="907"/>
                </a:lnTo>
                <a:lnTo>
                  <a:pt x="123" y="912"/>
                </a:lnTo>
                <a:lnTo>
                  <a:pt x="132" y="918"/>
                </a:lnTo>
                <a:lnTo>
                  <a:pt x="140" y="923"/>
                </a:lnTo>
                <a:lnTo>
                  <a:pt x="146" y="930"/>
                </a:lnTo>
                <a:lnTo>
                  <a:pt x="153" y="936"/>
                </a:lnTo>
                <a:lnTo>
                  <a:pt x="162" y="952"/>
                </a:lnTo>
                <a:lnTo>
                  <a:pt x="171" y="969"/>
                </a:lnTo>
                <a:lnTo>
                  <a:pt x="174" y="985"/>
                </a:lnTo>
                <a:lnTo>
                  <a:pt x="175" y="1003"/>
                </a:lnTo>
                <a:lnTo>
                  <a:pt x="175" y="1021"/>
                </a:lnTo>
                <a:lnTo>
                  <a:pt x="172" y="1039"/>
                </a:lnTo>
                <a:lnTo>
                  <a:pt x="166" y="1056"/>
                </a:lnTo>
                <a:lnTo>
                  <a:pt x="156" y="1073"/>
                </a:lnTo>
                <a:lnTo>
                  <a:pt x="145" y="1087"/>
                </a:lnTo>
                <a:lnTo>
                  <a:pt x="132" y="1100"/>
                </a:lnTo>
                <a:lnTo>
                  <a:pt x="123" y="1105"/>
                </a:lnTo>
                <a:lnTo>
                  <a:pt x="115" y="1110"/>
                </a:lnTo>
                <a:lnTo>
                  <a:pt x="106" y="1115"/>
                </a:lnTo>
                <a:lnTo>
                  <a:pt x="97" y="1118"/>
                </a:lnTo>
                <a:lnTo>
                  <a:pt x="97" y="1154"/>
                </a:lnTo>
                <a:lnTo>
                  <a:pt x="99" y="1191"/>
                </a:lnTo>
                <a:lnTo>
                  <a:pt x="101" y="1230"/>
                </a:lnTo>
                <a:lnTo>
                  <a:pt x="101" y="1273"/>
                </a:lnTo>
                <a:lnTo>
                  <a:pt x="102" y="1315"/>
                </a:lnTo>
                <a:lnTo>
                  <a:pt x="104" y="1357"/>
                </a:lnTo>
                <a:lnTo>
                  <a:pt x="104" y="1398"/>
                </a:lnTo>
                <a:lnTo>
                  <a:pt x="104" y="1438"/>
                </a:lnTo>
                <a:lnTo>
                  <a:pt x="179" y="1455"/>
                </a:lnTo>
                <a:lnTo>
                  <a:pt x="257" y="1472"/>
                </a:lnTo>
                <a:lnTo>
                  <a:pt x="338" y="1492"/>
                </a:lnTo>
                <a:lnTo>
                  <a:pt x="426" y="1513"/>
                </a:lnTo>
                <a:lnTo>
                  <a:pt x="520" y="1536"/>
                </a:lnTo>
                <a:lnTo>
                  <a:pt x="626" y="1562"/>
                </a:lnTo>
                <a:lnTo>
                  <a:pt x="739" y="1591"/>
                </a:lnTo>
                <a:lnTo>
                  <a:pt x="866" y="1625"/>
                </a:lnTo>
                <a:lnTo>
                  <a:pt x="884" y="1546"/>
                </a:lnTo>
                <a:lnTo>
                  <a:pt x="899" y="1461"/>
                </a:lnTo>
                <a:lnTo>
                  <a:pt x="912" y="1370"/>
                </a:lnTo>
                <a:lnTo>
                  <a:pt x="925" y="1273"/>
                </a:lnTo>
                <a:lnTo>
                  <a:pt x="934" y="1173"/>
                </a:lnTo>
                <a:lnTo>
                  <a:pt x="943" y="1069"/>
                </a:lnTo>
                <a:lnTo>
                  <a:pt x="947" y="962"/>
                </a:lnTo>
                <a:lnTo>
                  <a:pt x="951" y="853"/>
                </a:lnTo>
                <a:lnTo>
                  <a:pt x="952" y="827"/>
                </a:lnTo>
                <a:lnTo>
                  <a:pt x="952" y="806"/>
                </a:lnTo>
                <a:lnTo>
                  <a:pt x="952" y="785"/>
                </a:lnTo>
                <a:lnTo>
                  <a:pt x="954" y="765"/>
                </a:lnTo>
                <a:lnTo>
                  <a:pt x="954" y="748"/>
                </a:lnTo>
                <a:lnTo>
                  <a:pt x="954" y="726"/>
                </a:lnTo>
                <a:lnTo>
                  <a:pt x="954" y="705"/>
                </a:lnTo>
                <a:lnTo>
                  <a:pt x="954" y="679"/>
                </a:lnTo>
                <a:lnTo>
                  <a:pt x="939" y="678"/>
                </a:lnTo>
                <a:lnTo>
                  <a:pt x="928" y="674"/>
                </a:lnTo>
                <a:lnTo>
                  <a:pt x="917" y="670"/>
                </a:lnTo>
                <a:lnTo>
                  <a:pt x="905" y="663"/>
                </a:lnTo>
                <a:lnTo>
                  <a:pt x="895" y="657"/>
                </a:lnTo>
                <a:lnTo>
                  <a:pt x="887" y="648"/>
                </a:lnTo>
                <a:lnTo>
                  <a:pt x="879" y="640"/>
                </a:lnTo>
                <a:lnTo>
                  <a:pt x="873" y="631"/>
                </a:lnTo>
                <a:lnTo>
                  <a:pt x="868" y="621"/>
                </a:lnTo>
                <a:lnTo>
                  <a:pt x="863" y="609"/>
                </a:lnTo>
                <a:lnTo>
                  <a:pt x="858" y="598"/>
                </a:lnTo>
                <a:lnTo>
                  <a:pt x="855" y="587"/>
                </a:lnTo>
                <a:lnTo>
                  <a:pt x="850" y="562"/>
                </a:lnTo>
                <a:lnTo>
                  <a:pt x="850" y="536"/>
                </a:lnTo>
                <a:lnTo>
                  <a:pt x="852" y="512"/>
                </a:lnTo>
                <a:lnTo>
                  <a:pt x="856" y="488"/>
                </a:lnTo>
                <a:lnTo>
                  <a:pt x="860" y="476"/>
                </a:lnTo>
                <a:lnTo>
                  <a:pt x="865" y="465"/>
                </a:lnTo>
                <a:lnTo>
                  <a:pt x="869" y="453"/>
                </a:lnTo>
                <a:lnTo>
                  <a:pt x="874" y="444"/>
                </a:lnTo>
                <a:lnTo>
                  <a:pt x="881" y="436"/>
                </a:lnTo>
                <a:lnTo>
                  <a:pt x="887" y="427"/>
                </a:lnTo>
                <a:lnTo>
                  <a:pt x="895" y="419"/>
                </a:lnTo>
                <a:lnTo>
                  <a:pt x="902" y="413"/>
                </a:lnTo>
                <a:lnTo>
                  <a:pt x="912" y="408"/>
                </a:lnTo>
                <a:lnTo>
                  <a:pt x="920" y="403"/>
                </a:lnTo>
                <a:lnTo>
                  <a:pt x="930" y="401"/>
                </a:lnTo>
                <a:lnTo>
                  <a:pt x="939" y="400"/>
                </a:lnTo>
                <a:lnTo>
                  <a:pt x="936" y="346"/>
                </a:lnTo>
                <a:lnTo>
                  <a:pt x="930" y="294"/>
                </a:lnTo>
                <a:lnTo>
                  <a:pt x="925" y="244"/>
                </a:lnTo>
                <a:lnTo>
                  <a:pt x="918" y="193"/>
                </a:lnTo>
                <a:lnTo>
                  <a:pt x="910" y="145"/>
                </a:lnTo>
                <a:lnTo>
                  <a:pt x="902" y="96"/>
                </a:lnTo>
                <a:lnTo>
                  <a:pt x="894" y="47"/>
                </a:lnTo>
                <a:lnTo>
                  <a:pt x="882" y="0"/>
                </a:lnTo>
              </a:path>
            </a:pathLst>
          </a:custGeom>
          <a:solidFill>
            <a:srgbClr val="FAF0A8"/>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99" name="Freeform 211"/>
          <p:cNvSpPr>
            <a:spLocks/>
          </p:cNvSpPr>
          <p:nvPr/>
        </p:nvSpPr>
        <p:spPr bwMode="auto">
          <a:xfrm>
            <a:off x="4031457" y="2932114"/>
            <a:ext cx="1516063" cy="2581275"/>
          </a:xfrm>
          <a:custGeom>
            <a:avLst/>
            <a:gdLst>
              <a:gd name="T0" fmla="*/ 819 w 955"/>
              <a:gd name="T1" fmla="*/ 15 h 1626"/>
              <a:gd name="T2" fmla="*/ 674 w 955"/>
              <a:gd name="T3" fmla="*/ 59 h 1626"/>
              <a:gd name="T4" fmla="*/ 450 w 955"/>
              <a:gd name="T5" fmla="*/ 146 h 1626"/>
              <a:gd name="T6" fmla="*/ 323 w 955"/>
              <a:gd name="T7" fmla="*/ 224 h 1626"/>
              <a:gd name="T8" fmla="*/ 315 w 955"/>
              <a:gd name="T9" fmla="*/ 268 h 1626"/>
              <a:gd name="T10" fmla="*/ 286 w 955"/>
              <a:gd name="T11" fmla="*/ 301 h 1626"/>
              <a:gd name="T12" fmla="*/ 247 w 955"/>
              <a:gd name="T13" fmla="*/ 319 h 1626"/>
              <a:gd name="T14" fmla="*/ 206 w 955"/>
              <a:gd name="T15" fmla="*/ 319 h 1626"/>
              <a:gd name="T16" fmla="*/ 174 w 955"/>
              <a:gd name="T17" fmla="*/ 299 h 1626"/>
              <a:gd name="T18" fmla="*/ 102 w 955"/>
              <a:gd name="T19" fmla="*/ 348 h 1626"/>
              <a:gd name="T20" fmla="*/ 37 w 955"/>
              <a:gd name="T21" fmla="*/ 395 h 1626"/>
              <a:gd name="T22" fmla="*/ 14 w 955"/>
              <a:gd name="T23" fmla="*/ 488 h 1626"/>
              <a:gd name="T24" fmla="*/ 47 w 955"/>
              <a:gd name="T25" fmla="*/ 666 h 1626"/>
              <a:gd name="T26" fmla="*/ 73 w 955"/>
              <a:gd name="T27" fmla="*/ 840 h 1626"/>
              <a:gd name="T28" fmla="*/ 104 w 955"/>
              <a:gd name="T29" fmla="*/ 904 h 1626"/>
              <a:gd name="T30" fmla="*/ 132 w 955"/>
              <a:gd name="T31" fmla="*/ 918 h 1626"/>
              <a:gd name="T32" fmla="*/ 153 w 955"/>
              <a:gd name="T33" fmla="*/ 936 h 1626"/>
              <a:gd name="T34" fmla="*/ 174 w 955"/>
              <a:gd name="T35" fmla="*/ 985 h 1626"/>
              <a:gd name="T36" fmla="*/ 172 w 955"/>
              <a:gd name="T37" fmla="*/ 1039 h 1626"/>
              <a:gd name="T38" fmla="*/ 145 w 955"/>
              <a:gd name="T39" fmla="*/ 1087 h 1626"/>
              <a:gd name="T40" fmla="*/ 115 w 955"/>
              <a:gd name="T41" fmla="*/ 1110 h 1626"/>
              <a:gd name="T42" fmla="*/ 97 w 955"/>
              <a:gd name="T43" fmla="*/ 1154 h 1626"/>
              <a:gd name="T44" fmla="*/ 101 w 955"/>
              <a:gd name="T45" fmla="*/ 1273 h 1626"/>
              <a:gd name="T46" fmla="*/ 104 w 955"/>
              <a:gd name="T47" fmla="*/ 1398 h 1626"/>
              <a:gd name="T48" fmla="*/ 257 w 955"/>
              <a:gd name="T49" fmla="*/ 1472 h 1626"/>
              <a:gd name="T50" fmla="*/ 520 w 955"/>
              <a:gd name="T51" fmla="*/ 1536 h 1626"/>
              <a:gd name="T52" fmla="*/ 866 w 955"/>
              <a:gd name="T53" fmla="*/ 1625 h 1626"/>
              <a:gd name="T54" fmla="*/ 912 w 955"/>
              <a:gd name="T55" fmla="*/ 1370 h 1626"/>
              <a:gd name="T56" fmla="*/ 943 w 955"/>
              <a:gd name="T57" fmla="*/ 1069 h 1626"/>
              <a:gd name="T58" fmla="*/ 952 w 955"/>
              <a:gd name="T59" fmla="*/ 827 h 1626"/>
              <a:gd name="T60" fmla="*/ 954 w 955"/>
              <a:gd name="T61" fmla="*/ 765 h 1626"/>
              <a:gd name="T62" fmla="*/ 954 w 955"/>
              <a:gd name="T63" fmla="*/ 705 h 1626"/>
              <a:gd name="T64" fmla="*/ 928 w 955"/>
              <a:gd name="T65" fmla="*/ 674 h 1626"/>
              <a:gd name="T66" fmla="*/ 895 w 955"/>
              <a:gd name="T67" fmla="*/ 657 h 1626"/>
              <a:gd name="T68" fmla="*/ 873 w 955"/>
              <a:gd name="T69" fmla="*/ 631 h 1626"/>
              <a:gd name="T70" fmla="*/ 858 w 955"/>
              <a:gd name="T71" fmla="*/ 598 h 1626"/>
              <a:gd name="T72" fmla="*/ 850 w 955"/>
              <a:gd name="T73" fmla="*/ 536 h 1626"/>
              <a:gd name="T74" fmla="*/ 860 w 955"/>
              <a:gd name="T75" fmla="*/ 476 h 1626"/>
              <a:gd name="T76" fmla="*/ 874 w 955"/>
              <a:gd name="T77" fmla="*/ 444 h 1626"/>
              <a:gd name="T78" fmla="*/ 895 w 955"/>
              <a:gd name="T79" fmla="*/ 419 h 1626"/>
              <a:gd name="T80" fmla="*/ 920 w 955"/>
              <a:gd name="T81" fmla="*/ 403 h 1626"/>
              <a:gd name="T82" fmla="*/ 936 w 955"/>
              <a:gd name="T83" fmla="*/ 346 h 1626"/>
              <a:gd name="T84" fmla="*/ 918 w 955"/>
              <a:gd name="T85" fmla="*/ 193 h 1626"/>
              <a:gd name="T86" fmla="*/ 894 w 955"/>
              <a:gd name="T87" fmla="*/ 47 h 162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955"/>
              <a:gd name="T133" fmla="*/ 0 h 1626"/>
              <a:gd name="T134" fmla="*/ 955 w 955"/>
              <a:gd name="T135" fmla="*/ 1626 h 1626"/>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955" h="1626">
                <a:moveTo>
                  <a:pt x="882" y="0"/>
                </a:moveTo>
                <a:lnTo>
                  <a:pt x="852" y="7"/>
                </a:lnTo>
                <a:lnTo>
                  <a:pt x="819" y="15"/>
                </a:lnTo>
                <a:lnTo>
                  <a:pt x="785" y="24"/>
                </a:lnTo>
                <a:lnTo>
                  <a:pt x="749" y="34"/>
                </a:lnTo>
                <a:lnTo>
                  <a:pt x="674" y="59"/>
                </a:lnTo>
                <a:lnTo>
                  <a:pt x="600" y="86"/>
                </a:lnTo>
                <a:lnTo>
                  <a:pt x="523" y="115"/>
                </a:lnTo>
                <a:lnTo>
                  <a:pt x="450" y="146"/>
                </a:lnTo>
                <a:lnTo>
                  <a:pt x="382" y="177"/>
                </a:lnTo>
                <a:lnTo>
                  <a:pt x="318" y="206"/>
                </a:lnTo>
                <a:lnTo>
                  <a:pt x="323" y="224"/>
                </a:lnTo>
                <a:lnTo>
                  <a:pt x="323" y="241"/>
                </a:lnTo>
                <a:lnTo>
                  <a:pt x="320" y="255"/>
                </a:lnTo>
                <a:lnTo>
                  <a:pt x="315" y="268"/>
                </a:lnTo>
                <a:lnTo>
                  <a:pt x="307" y="281"/>
                </a:lnTo>
                <a:lnTo>
                  <a:pt x="297" y="291"/>
                </a:lnTo>
                <a:lnTo>
                  <a:pt x="286" y="301"/>
                </a:lnTo>
                <a:lnTo>
                  <a:pt x="275" y="309"/>
                </a:lnTo>
                <a:lnTo>
                  <a:pt x="262" y="314"/>
                </a:lnTo>
                <a:lnTo>
                  <a:pt x="247" y="319"/>
                </a:lnTo>
                <a:lnTo>
                  <a:pt x="234" y="320"/>
                </a:lnTo>
                <a:lnTo>
                  <a:pt x="219" y="320"/>
                </a:lnTo>
                <a:lnTo>
                  <a:pt x="206" y="319"/>
                </a:lnTo>
                <a:lnTo>
                  <a:pt x="193" y="314"/>
                </a:lnTo>
                <a:lnTo>
                  <a:pt x="184" y="307"/>
                </a:lnTo>
                <a:lnTo>
                  <a:pt x="174" y="299"/>
                </a:lnTo>
                <a:lnTo>
                  <a:pt x="149" y="315"/>
                </a:lnTo>
                <a:lnTo>
                  <a:pt x="125" y="332"/>
                </a:lnTo>
                <a:lnTo>
                  <a:pt x="102" y="348"/>
                </a:lnTo>
                <a:lnTo>
                  <a:pt x="80" y="364"/>
                </a:lnTo>
                <a:lnTo>
                  <a:pt x="58" y="380"/>
                </a:lnTo>
                <a:lnTo>
                  <a:pt x="37" y="395"/>
                </a:lnTo>
                <a:lnTo>
                  <a:pt x="18" y="411"/>
                </a:lnTo>
                <a:lnTo>
                  <a:pt x="0" y="427"/>
                </a:lnTo>
                <a:lnTo>
                  <a:pt x="14" y="488"/>
                </a:lnTo>
                <a:lnTo>
                  <a:pt x="26" y="548"/>
                </a:lnTo>
                <a:lnTo>
                  <a:pt x="37" y="608"/>
                </a:lnTo>
                <a:lnTo>
                  <a:pt x="47" y="666"/>
                </a:lnTo>
                <a:lnTo>
                  <a:pt x="57" y="725"/>
                </a:lnTo>
                <a:lnTo>
                  <a:pt x="65" y="783"/>
                </a:lnTo>
                <a:lnTo>
                  <a:pt x="73" y="840"/>
                </a:lnTo>
                <a:lnTo>
                  <a:pt x="83" y="897"/>
                </a:lnTo>
                <a:lnTo>
                  <a:pt x="94" y="900"/>
                </a:lnTo>
                <a:lnTo>
                  <a:pt x="104" y="904"/>
                </a:lnTo>
                <a:lnTo>
                  <a:pt x="115" y="907"/>
                </a:lnTo>
                <a:lnTo>
                  <a:pt x="123" y="912"/>
                </a:lnTo>
                <a:lnTo>
                  <a:pt x="132" y="918"/>
                </a:lnTo>
                <a:lnTo>
                  <a:pt x="140" y="923"/>
                </a:lnTo>
                <a:lnTo>
                  <a:pt x="146" y="930"/>
                </a:lnTo>
                <a:lnTo>
                  <a:pt x="153" y="936"/>
                </a:lnTo>
                <a:lnTo>
                  <a:pt x="162" y="952"/>
                </a:lnTo>
                <a:lnTo>
                  <a:pt x="171" y="969"/>
                </a:lnTo>
                <a:lnTo>
                  <a:pt x="174" y="985"/>
                </a:lnTo>
                <a:lnTo>
                  <a:pt x="175" y="1003"/>
                </a:lnTo>
                <a:lnTo>
                  <a:pt x="175" y="1021"/>
                </a:lnTo>
                <a:lnTo>
                  <a:pt x="172" y="1039"/>
                </a:lnTo>
                <a:lnTo>
                  <a:pt x="166" y="1056"/>
                </a:lnTo>
                <a:lnTo>
                  <a:pt x="156" y="1073"/>
                </a:lnTo>
                <a:lnTo>
                  <a:pt x="145" y="1087"/>
                </a:lnTo>
                <a:lnTo>
                  <a:pt x="132" y="1100"/>
                </a:lnTo>
                <a:lnTo>
                  <a:pt x="123" y="1105"/>
                </a:lnTo>
                <a:lnTo>
                  <a:pt x="115" y="1110"/>
                </a:lnTo>
                <a:lnTo>
                  <a:pt x="106" y="1115"/>
                </a:lnTo>
                <a:lnTo>
                  <a:pt x="97" y="1118"/>
                </a:lnTo>
                <a:lnTo>
                  <a:pt x="97" y="1154"/>
                </a:lnTo>
                <a:lnTo>
                  <a:pt x="99" y="1191"/>
                </a:lnTo>
                <a:lnTo>
                  <a:pt x="101" y="1230"/>
                </a:lnTo>
                <a:lnTo>
                  <a:pt x="101" y="1273"/>
                </a:lnTo>
                <a:lnTo>
                  <a:pt x="102" y="1315"/>
                </a:lnTo>
                <a:lnTo>
                  <a:pt x="104" y="1357"/>
                </a:lnTo>
                <a:lnTo>
                  <a:pt x="104" y="1398"/>
                </a:lnTo>
                <a:lnTo>
                  <a:pt x="104" y="1438"/>
                </a:lnTo>
                <a:lnTo>
                  <a:pt x="179" y="1455"/>
                </a:lnTo>
                <a:lnTo>
                  <a:pt x="257" y="1472"/>
                </a:lnTo>
                <a:lnTo>
                  <a:pt x="338" y="1492"/>
                </a:lnTo>
                <a:lnTo>
                  <a:pt x="426" y="1513"/>
                </a:lnTo>
                <a:lnTo>
                  <a:pt x="520" y="1536"/>
                </a:lnTo>
                <a:lnTo>
                  <a:pt x="626" y="1562"/>
                </a:lnTo>
                <a:lnTo>
                  <a:pt x="739" y="1591"/>
                </a:lnTo>
                <a:lnTo>
                  <a:pt x="866" y="1625"/>
                </a:lnTo>
                <a:lnTo>
                  <a:pt x="884" y="1546"/>
                </a:lnTo>
                <a:lnTo>
                  <a:pt x="899" y="1461"/>
                </a:lnTo>
                <a:lnTo>
                  <a:pt x="912" y="1370"/>
                </a:lnTo>
                <a:lnTo>
                  <a:pt x="925" y="1273"/>
                </a:lnTo>
                <a:lnTo>
                  <a:pt x="934" y="1173"/>
                </a:lnTo>
                <a:lnTo>
                  <a:pt x="943" y="1069"/>
                </a:lnTo>
                <a:lnTo>
                  <a:pt x="947" y="962"/>
                </a:lnTo>
                <a:lnTo>
                  <a:pt x="951" y="853"/>
                </a:lnTo>
                <a:lnTo>
                  <a:pt x="952" y="827"/>
                </a:lnTo>
                <a:lnTo>
                  <a:pt x="952" y="806"/>
                </a:lnTo>
                <a:lnTo>
                  <a:pt x="952" y="785"/>
                </a:lnTo>
                <a:lnTo>
                  <a:pt x="954" y="765"/>
                </a:lnTo>
                <a:lnTo>
                  <a:pt x="954" y="748"/>
                </a:lnTo>
                <a:lnTo>
                  <a:pt x="954" y="726"/>
                </a:lnTo>
                <a:lnTo>
                  <a:pt x="954" y="705"/>
                </a:lnTo>
                <a:lnTo>
                  <a:pt x="954" y="679"/>
                </a:lnTo>
                <a:lnTo>
                  <a:pt x="939" y="678"/>
                </a:lnTo>
                <a:lnTo>
                  <a:pt x="928" y="674"/>
                </a:lnTo>
                <a:lnTo>
                  <a:pt x="917" y="670"/>
                </a:lnTo>
                <a:lnTo>
                  <a:pt x="905" y="663"/>
                </a:lnTo>
                <a:lnTo>
                  <a:pt x="895" y="657"/>
                </a:lnTo>
                <a:lnTo>
                  <a:pt x="887" y="648"/>
                </a:lnTo>
                <a:lnTo>
                  <a:pt x="879" y="640"/>
                </a:lnTo>
                <a:lnTo>
                  <a:pt x="873" y="631"/>
                </a:lnTo>
                <a:lnTo>
                  <a:pt x="868" y="621"/>
                </a:lnTo>
                <a:lnTo>
                  <a:pt x="863" y="609"/>
                </a:lnTo>
                <a:lnTo>
                  <a:pt x="858" y="598"/>
                </a:lnTo>
                <a:lnTo>
                  <a:pt x="855" y="587"/>
                </a:lnTo>
                <a:lnTo>
                  <a:pt x="850" y="562"/>
                </a:lnTo>
                <a:lnTo>
                  <a:pt x="850" y="536"/>
                </a:lnTo>
                <a:lnTo>
                  <a:pt x="852" y="512"/>
                </a:lnTo>
                <a:lnTo>
                  <a:pt x="856" y="488"/>
                </a:lnTo>
                <a:lnTo>
                  <a:pt x="860" y="476"/>
                </a:lnTo>
                <a:lnTo>
                  <a:pt x="865" y="465"/>
                </a:lnTo>
                <a:lnTo>
                  <a:pt x="869" y="453"/>
                </a:lnTo>
                <a:lnTo>
                  <a:pt x="874" y="444"/>
                </a:lnTo>
                <a:lnTo>
                  <a:pt x="881" y="436"/>
                </a:lnTo>
                <a:lnTo>
                  <a:pt x="887" y="427"/>
                </a:lnTo>
                <a:lnTo>
                  <a:pt x="895" y="419"/>
                </a:lnTo>
                <a:lnTo>
                  <a:pt x="902" y="413"/>
                </a:lnTo>
                <a:lnTo>
                  <a:pt x="912" y="408"/>
                </a:lnTo>
                <a:lnTo>
                  <a:pt x="920" y="403"/>
                </a:lnTo>
                <a:lnTo>
                  <a:pt x="930" y="401"/>
                </a:lnTo>
                <a:lnTo>
                  <a:pt x="939" y="400"/>
                </a:lnTo>
                <a:lnTo>
                  <a:pt x="936" y="346"/>
                </a:lnTo>
                <a:lnTo>
                  <a:pt x="930" y="294"/>
                </a:lnTo>
                <a:lnTo>
                  <a:pt x="925" y="244"/>
                </a:lnTo>
                <a:lnTo>
                  <a:pt x="918" y="193"/>
                </a:lnTo>
                <a:lnTo>
                  <a:pt x="910" y="145"/>
                </a:lnTo>
                <a:lnTo>
                  <a:pt x="902" y="96"/>
                </a:lnTo>
                <a:lnTo>
                  <a:pt x="894" y="47"/>
                </a:lnTo>
                <a:lnTo>
                  <a:pt x="882" y="0"/>
                </a:lnTo>
              </a:path>
            </a:pathLst>
          </a:custGeom>
          <a:noFill/>
          <a:ln w="12700" cap="rnd" cmpd="sng">
            <a:solidFill>
              <a:srgbClr val="00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00" name="Freeform 212"/>
          <p:cNvSpPr>
            <a:spLocks/>
          </p:cNvSpPr>
          <p:nvPr/>
        </p:nvSpPr>
        <p:spPr bwMode="auto">
          <a:xfrm>
            <a:off x="5200650" y="2932114"/>
            <a:ext cx="566738" cy="2581275"/>
          </a:xfrm>
          <a:custGeom>
            <a:avLst/>
            <a:gdLst>
              <a:gd name="T0" fmla="*/ 83 w 357"/>
              <a:gd name="T1" fmla="*/ 37 h 1626"/>
              <a:gd name="T2" fmla="*/ 153 w 357"/>
              <a:gd name="T3" fmla="*/ 98 h 1626"/>
              <a:gd name="T4" fmla="*/ 213 w 357"/>
              <a:gd name="T5" fmla="*/ 161 h 1626"/>
              <a:gd name="T6" fmla="*/ 296 w 357"/>
              <a:gd name="T7" fmla="*/ 254 h 1626"/>
              <a:gd name="T8" fmla="*/ 354 w 357"/>
              <a:gd name="T9" fmla="*/ 398 h 1626"/>
              <a:gd name="T10" fmla="*/ 351 w 357"/>
              <a:gd name="T11" fmla="*/ 556 h 1626"/>
              <a:gd name="T12" fmla="*/ 341 w 357"/>
              <a:gd name="T13" fmla="*/ 713 h 1626"/>
              <a:gd name="T14" fmla="*/ 328 w 357"/>
              <a:gd name="T15" fmla="*/ 865 h 1626"/>
              <a:gd name="T16" fmla="*/ 309 w 357"/>
              <a:gd name="T17" fmla="*/ 943 h 1626"/>
              <a:gd name="T18" fmla="*/ 291 w 357"/>
              <a:gd name="T19" fmla="*/ 959 h 1626"/>
              <a:gd name="T20" fmla="*/ 276 w 357"/>
              <a:gd name="T21" fmla="*/ 978 h 1626"/>
              <a:gd name="T22" fmla="*/ 268 w 357"/>
              <a:gd name="T23" fmla="*/ 1000 h 1626"/>
              <a:gd name="T24" fmla="*/ 266 w 357"/>
              <a:gd name="T25" fmla="*/ 1024 h 1626"/>
              <a:gd name="T26" fmla="*/ 270 w 357"/>
              <a:gd name="T27" fmla="*/ 1047 h 1626"/>
              <a:gd name="T28" fmla="*/ 279 w 357"/>
              <a:gd name="T29" fmla="*/ 1069 h 1626"/>
              <a:gd name="T30" fmla="*/ 297 w 357"/>
              <a:gd name="T31" fmla="*/ 1092 h 1626"/>
              <a:gd name="T32" fmla="*/ 307 w 357"/>
              <a:gd name="T33" fmla="*/ 1146 h 1626"/>
              <a:gd name="T34" fmla="*/ 302 w 357"/>
              <a:gd name="T35" fmla="*/ 1247 h 1626"/>
              <a:gd name="T36" fmla="*/ 296 w 357"/>
              <a:gd name="T37" fmla="*/ 1352 h 1626"/>
              <a:gd name="T38" fmla="*/ 291 w 357"/>
              <a:gd name="T39" fmla="*/ 1456 h 1626"/>
              <a:gd name="T40" fmla="*/ 258 w 357"/>
              <a:gd name="T41" fmla="*/ 1521 h 1626"/>
              <a:gd name="T42" fmla="*/ 192 w 357"/>
              <a:gd name="T43" fmla="*/ 1554 h 1626"/>
              <a:gd name="T44" fmla="*/ 123 w 357"/>
              <a:gd name="T45" fmla="*/ 1585 h 1626"/>
              <a:gd name="T46" fmla="*/ 54 w 357"/>
              <a:gd name="T47" fmla="*/ 1612 h 1626"/>
              <a:gd name="T48" fmla="*/ 36 w 357"/>
              <a:gd name="T49" fmla="*/ 1528 h 1626"/>
              <a:gd name="T50" fmla="*/ 67 w 357"/>
              <a:gd name="T51" fmla="*/ 1325 h 1626"/>
              <a:gd name="T52" fmla="*/ 89 w 357"/>
              <a:gd name="T53" fmla="*/ 1113 h 1626"/>
              <a:gd name="T54" fmla="*/ 101 w 357"/>
              <a:gd name="T55" fmla="*/ 899 h 1626"/>
              <a:gd name="T56" fmla="*/ 104 w 357"/>
              <a:gd name="T57" fmla="*/ 769 h 1626"/>
              <a:gd name="T58" fmla="*/ 104 w 357"/>
              <a:gd name="T59" fmla="*/ 743 h 1626"/>
              <a:gd name="T60" fmla="*/ 104 w 357"/>
              <a:gd name="T61" fmla="*/ 726 h 1626"/>
              <a:gd name="T62" fmla="*/ 104 w 357"/>
              <a:gd name="T63" fmla="*/ 700 h 1626"/>
              <a:gd name="T64" fmla="*/ 91 w 357"/>
              <a:gd name="T65" fmla="*/ 678 h 1626"/>
              <a:gd name="T66" fmla="*/ 68 w 357"/>
              <a:gd name="T67" fmla="*/ 671 h 1626"/>
              <a:gd name="T68" fmla="*/ 49 w 357"/>
              <a:gd name="T69" fmla="*/ 660 h 1626"/>
              <a:gd name="T70" fmla="*/ 32 w 357"/>
              <a:gd name="T71" fmla="*/ 644 h 1626"/>
              <a:gd name="T72" fmla="*/ 19 w 357"/>
              <a:gd name="T73" fmla="*/ 626 h 1626"/>
              <a:gd name="T74" fmla="*/ 10 w 357"/>
              <a:gd name="T75" fmla="*/ 603 h 1626"/>
              <a:gd name="T76" fmla="*/ 2 w 357"/>
              <a:gd name="T77" fmla="*/ 567 h 1626"/>
              <a:gd name="T78" fmla="*/ 2 w 357"/>
              <a:gd name="T79" fmla="*/ 517 h 1626"/>
              <a:gd name="T80" fmla="*/ 8 w 357"/>
              <a:gd name="T81" fmla="*/ 481 h 1626"/>
              <a:gd name="T82" fmla="*/ 18 w 357"/>
              <a:gd name="T83" fmla="*/ 458 h 1626"/>
              <a:gd name="T84" fmla="*/ 29 w 357"/>
              <a:gd name="T85" fmla="*/ 439 h 1626"/>
              <a:gd name="T86" fmla="*/ 44 w 357"/>
              <a:gd name="T87" fmla="*/ 423 h 1626"/>
              <a:gd name="T88" fmla="*/ 60 w 357"/>
              <a:gd name="T89" fmla="*/ 410 h 1626"/>
              <a:gd name="T90" fmla="*/ 80 w 357"/>
              <a:gd name="T91" fmla="*/ 401 h 1626"/>
              <a:gd name="T92" fmla="*/ 86 w 357"/>
              <a:gd name="T93" fmla="*/ 349 h 1626"/>
              <a:gd name="T94" fmla="*/ 75 w 357"/>
              <a:gd name="T95" fmla="*/ 244 h 1626"/>
              <a:gd name="T96" fmla="*/ 58 w 357"/>
              <a:gd name="T97" fmla="*/ 141 h 1626"/>
              <a:gd name="T98" fmla="*/ 42 w 357"/>
              <a:gd name="T99" fmla="*/ 44 h 162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w 357"/>
              <a:gd name="T151" fmla="*/ 0 h 1626"/>
              <a:gd name="T152" fmla="*/ 357 w 357"/>
              <a:gd name="T153" fmla="*/ 1626 h 1626"/>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T150" t="T151" r="T152" b="T153"/>
            <a:pathLst>
              <a:path w="357" h="1626">
                <a:moveTo>
                  <a:pt x="32" y="0"/>
                </a:moveTo>
                <a:lnTo>
                  <a:pt x="83" y="37"/>
                </a:lnTo>
                <a:lnTo>
                  <a:pt x="120" y="68"/>
                </a:lnTo>
                <a:lnTo>
                  <a:pt x="153" y="98"/>
                </a:lnTo>
                <a:lnTo>
                  <a:pt x="182" y="127"/>
                </a:lnTo>
                <a:lnTo>
                  <a:pt x="213" y="161"/>
                </a:lnTo>
                <a:lnTo>
                  <a:pt x="250" y="202"/>
                </a:lnTo>
                <a:lnTo>
                  <a:pt x="296" y="254"/>
                </a:lnTo>
                <a:lnTo>
                  <a:pt x="356" y="320"/>
                </a:lnTo>
                <a:lnTo>
                  <a:pt x="354" y="398"/>
                </a:lnTo>
                <a:lnTo>
                  <a:pt x="353" y="476"/>
                </a:lnTo>
                <a:lnTo>
                  <a:pt x="351" y="556"/>
                </a:lnTo>
                <a:lnTo>
                  <a:pt x="346" y="635"/>
                </a:lnTo>
                <a:lnTo>
                  <a:pt x="341" y="713"/>
                </a:lnTo>
                <a:lnTo>
                  <a:pt x="335" y="791"/>
                </a:lnTo>
                <a:lnTo>
                  <a:pt x="328" y="865"/>
                </a:lnTo>
                <a:lnTo>
                  <a:pt x="320" y="936"/>
                </a:lnTo>
                <a:lnTo>
                  <a:pt x="309" y="943"/>
                </a:lnTo>
                <a:lnTo>
                  <a:pt x="299" y="949"/>
                </a:lnTo>
                <a:lnTo>
                  <a:pt x="291" y="959"/>
                </a:lnTo>
                <a:lnTo>
                  <a:pt x="283" y="967"/>
                </a:lnTo>
                <a:lnTo>
                  <a:pt x="276" y="978"/>
                </a:lnTo>
                <a:lnTo>
                  <a:pt x="271" y="988"/>
                </a:lnTo>
                <a:lnTo>
                  <a:pt x="268" y="1000"/>
                </a:lnTo>
                <a:lnTo>
                  <a:pt x="266" y="1011"/>
                </a:lnTo>
                <a:lnTo>
                  <a:pt x="266" y="1024"/>
                </a:lnTo>
                <a:lnTo>
                  <a:pt x="266" y="1035"/>
                </a:lnTo>
                <a:lnTo>
                  <a:pt x="270" y="1047"/>
                </a:lnTo>
                <a:lnTo>
                  <a:pt x="275" y="1058"/>
                </a:lnTo>
                <a:lnTo>
                  <a:pt x="279" y="1069"/>
                </a:lnTo>
                <a:lnTo>
                  <a:pt x="288" y="1081"/>
                </a:lnTo>
                <a:lnTo>
                  <a:pt x="297" y="1092"/>
                </a:lnTo>
                <a:lnTo>
                  <a:pt x="307" y="1100"/>
                </a:lnTo>
                <a:lnTo>
                  <a:pt x="307" y="1146"/>
                </a:lnTo>
                <a:lnTo>
                  <a:pt x="305" y="1195"/>
                </a:lnTo>
                <a:lnTo>
                  <a:pt x="302" y="1247"/>
                </a:lnTo>
                <a:lnTo>
                  <a:pt x="299" y="1300"/>
                </a:lnTo>
                <a:lnTo>
                  <a:pt x="296" y="1352"/>
                </a:lnTo>
                <a:lnTo>
                  <a:pt x="292" y="1406"/>
                </a:lnTo>
                <a:lnTo>
                  <a:pt x="291" y="1456"/>
                </a:lnTo>
                <a:lnTo>
                  <a:pt x="289" y="1503"/>
                </a:lnTo>
                <a:lnTo>
                  <a:pt x="258" y="1521"/>
                </a:lnTo>
                <a:lnTo>
                  <a:pt x="226" y="1537"/>
                </a:lnTo>
                <a:lnTo>
                  <a:pt x="192" y="1554"/>
                </a:lnTo>
                <a:lnTo>
                  <a:pt x="158" y="1570"/>
                </a:lnTo>
                <a:lnTo>
                  <a:pt x="123" y="1585"/>
                </a:lnTo>
                <a:lnTo>
                  <a:pt x="89" y="1599"/>
                </a:lnTo>
                <a:lnTo>
                  <a:pt x="54" y="1612"/>
                </a:lnTo>
                <a:lnTo>
                  <a:pt x="16" y="1625"/>
                </a:lnTo>
                <a:lnTo>
                  <a:pt x="36" y="1528"/>
                </a:lnTo>
                <a:lnTo>
                  <a:pt x="54" y="1427"/>
                </a:lnTo>
                <a:lnTo>
                  <a:pt x="67" y="1325"/>
                </a:lnTo>
                <a:lnTo>
                  <a:pt x="80" y="1219"/>
                </a:lnTo>
                <a:lnTo>
                  <a:pt x="89" y="1113"/>
                </a:lnTo>
                <a:lnTo>
                  <a:pt x="96" y="1006"/>
                </a:lnTo>
                <a:lnTo>
                  <a:pt x="101" y="899"/>
                </a:lnTo>
                <a:lnTo>
                  <a:pt x="102" y="791"/>
                </a:lnTo>
                <a:lnTo>
                  <a:pt x="104" y="769"/>
                </a:lnTo>
                <a:lnTo>
                  <a:pt x="104" y="754"/>
                </a:lnTo>
                <a:lnTo>
                  <a:pt x="104" y="743"/>
                </a:lnTo>
                <a:lnTo>
                  <a:pt x="104" y="735"/>
                </a:lnTo>
                <a:lnTo>
                  <a:pt x="104" y="726"/>
                </a:lnTo>
                <a:lnTo>
                  <a:pt x="104" y="715"/>
                </a:lnTo>
                <a:lnTo>
                  <a:pt x="104" y="700"/>
                </a:lnTo>
                <a:lnTo>
                  <a:pt x="104" y="679"/>
                </a:lnTo>
                <a:lnTo>
                  <a:pt x="91" y="678"/>
                </a:lnTo>
                <a:lnTo>
                  <a:pt x="80" y="674"/>
                </a:lnTo>
                <a:lnTo>
                  <a:pt x="68" y="671"/>
                </a:lnTo>
                <a:lnTo>
                  <a:pt x="58" y="666"/>
                </a:lnTo>
                <a:lnTo>
                  <a:pt x="49" y="660"/>
                </a:lnTo>
                <a:lnTo>
                  <a:pt x="41" y="652"/>
                </a:lnTo>
                <a:lnTo>
                  <a:pt x="32" y="644"/>
                </a:lnTo>
                <a:lnTo>
                  <a:pt x="26" y="635"/>
                </a:lnTo>
                <a:lnTo>
                  <a:pt x="19" y="626"/>
                </a:lnTo>
                <a:lnTo>
                  <a:pt x="15" y="614"/>
                </a:lnTo>
                <a:lnTo>
                  <a:pt x="10" y="603"/>
                </a:lnTo>
                <a:lnTo>
                  <a:pt x="6" y="592"/>
                </a:lnTo>
                <a:lnTo>
                  <a:pt x="2" y="567"/>
                </a:lnTo>
                <a:lnTo>
                  <a:pt x="0" y="543"/>
                </a:lnTo>
                <a:lnTo>
                  <a:pt x="2" y="517"/>
                </a:lnTo>
                <a:lnTo>
                  <a:pt x="5" y="492"/>
                </a:lnTo>
                <a:lnTo>
                  <a:pt x="8" y="481"/>
                </a:lnTo>
                <a:lnTo>
                  <a:pt x="13" y="470"/>
                </a:lnTo>
                <a:lnTo>
                  <a:pt x="18" y="458"/>
                </a:lnTo>
                <a:lnTo>
                  <a:pt x="23" y="449"/>
                </a:lnTo>
                <a:lnTo>
                  <a:pt x="29" y="439"/>
                </a:lnTo>
                <a:lnTo>
                  <a:pt x="36" y="429"/>
                </a:lnTo>
                <a:lnTo>
                  <a:pt x="44" y="423"/>
                </a:lnTo>
                <a:lnTo>
                  <a:pt x="52" y="414"/>
                </a:lnTo>
                <a:lnTo>
                  <a:pt x="60" y="410"/>
                </a:lnTo>
                <a:lnTo>
                  <a:pt x="70" y="405"/>
                </a:lnTo>
                <a:lnTo>
                  <a:pt x="80" y="401"/>
                </a:lnTo>
                <a:lnTo>
                  <a:pt x="91" y="400"/>
                </a:lnTo>
                <a:lnTo>
                  <a:pt x="86" y="349"/>
                </a:lnTo>
                <a:lnTo>
                  <a:pt x="80" y="297"/>
                </a:lnTo>
                <a:lnTo>
                  <a:pt x="75" y="244"/>
                </a:lnTo>
                <a:lnTo>
                  <a:pt x="67" y="192"/>
                </a:lnTo>
                <a:lnTo>
                  <a:pt x="58" y="141"/>
                </a:lnTo>
                <a:lnTo>
                  <a:pt x="50" y="91"/>
                </a:lnTo>
                <a:lnTo>
                  <a:pt x="42" y="44"/>
                </a:lnTo>
                <a:lnTo>
                  <a:pt x="32" y="0"/>
                </a:lnTo>
              </a:path>
            </a:pathLst>
          </a:custGeom>
          <a:solidFill>
            <a:srgbClr val="CC9926"/>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01" name="Freeform 213"/>
          <p:cNvSpPr>
            <a:spLocks/>
          </p:cNvSpPr>
          <p:nvPr/>
        </p:nvSpPr>
        <p:spPr bwMode="auto">
          <a:xfrm>
            <a:off x="5200650" y="2932114"/>
            <a:ext cx="566738" cy="2581275"/>
          </a:xfrm>
          <a:custGeom>
            <a:avLst/>
            <a:gdLst>
              <a:gd name="T0" fmla="*/ 83 w 357"/>
              <a:gd name="T1" fmla="*/ 37 h 1626"/>
              <a:gd name="T2" fmla="*/ 153 w 357"/>
              <a:gd name="T3" fmla="*/ 98 h 1626"/>
              <a:gd name="T4" fmla="*/ 213 w 357"/>
              <a:gd name="T5" fmla="*/ 161 h 1626"/>
              <a:gd name="T6" fmla="*/ 296 w 357"/>
              <a:gd name="T7" fmla="*/ 254 h 1626"/>
              <a:gd name="T8" fmla="*/ 354 w 357"/>
              <a:gd name="T9" fmla="*/ 398 h 1626"/>
              <a:gd name="T10" fmla="*/ 351 w 357"/>
              <a:gd name="T11" fmla="*/ 556 h 1626"/>
              <a:gd name="T12" fmla="*/ 341 w 357"/>
              <a:gd name="T13" fmla="*/ 713 h 1626"/>
              <a:gd name="T14" fmla="*/ 328 w 357"/>
              <a:gd name="T15" fmla="*/ 865 h 1626"/>
              <a:gd name="T16" fmla="*/ 309 w 357"/>
              <a:gd name="T17" fmla="*/ 943 h 1626"/>
              <a:gd name="T18" fmla="*/ 291 w 357"/>
              <a:gd name="T19" fmla="*/ 959 h 1626"/>
              <a:gd name="T20" fmla="*/ 276 w 357"/>
              <a:gd name="T21" fmla="*/ 978 h 1626"/>
              <a:gd name="T22" fmla="*/ 268 w 357"/>
              <a:gd name="T23" fmla="*/ 1000 h 1626"/>
              <a:gd name="T24" fmla="*/ 266 w 357"/>
              <a:gd name="T25" fmla="*/ 1024 h 1626"/>
              <a:gd name="T26" fmla="*/ 270 w 357"/>
              <a:gd name="T27" fmla="*/ 1047 h 1626"/>
              <a:gd name="T28" fmla="*/ 279 w 357"/>
              <a:gd name="T29" fmla="*/ 1069 h 1626"/>
              <a:gd name="T30" fmla="*/ 297 w 357"/>
              <a:gd name="T31" fmla="*/ 1092 h 1626"/>
              <a:gd name="T32" fmla="*/ 307 w 357"/>
              <a:gd name="T33" fmla="*/ 1146 h 1626"/>
              <a:gd name="T34" fmla="*/ 302 w 357"/>
              <a:gd name="T35" fmla="*/ 1247 h 1626"/>
              <a:gd name="T36" fmla="*/ 296 w 357"/>
              <a:gd name="T37" fmla="*/ 1352 h 1626"/>
              <a:gd name="T38" fmla="*/ 291 w 357"/>
              <a:gd name="T39" fmla="*/ 1456 h 1626"/>
              <a:gd name="T40" fmla="*/ 258 w 357"/>
              <a:gd name="T41" fmla="*/ 1521 h 1626"/>
              <a:gd name="T42" fmla="*/ 192 w 357"/>
              <a:gd name="T43" fmla="*/ 1554 h 1626"/>
              <a:gd name="T44" fmla="*/ 123 w 357"/>
              <a:gd name="T45" fmla="*/ 1585 h 1626"/>
              <a:gd name="T46" fmla="*/ 54 w 357"/>
              <a:gd name="T47" fmla="*/ 1612 h 1626"/>
              <a:gd name="T48" fmla="*/ 36 w 357"/>
              <a:gd name="T49" fmla="*/ 1528 h 1626"/>
              <a:gd name="T50" fmla="*/ 67 w 357"/>
              <a:gd name="T51" fmla="*/ 1325 h 1626"/>
              <a:gd name="T52" fmla="*/ 89 w 357"/>
              <a:gd name="T53" fmla="*/ 1113 h 1626"/>
              <a:gd name="T54" fmla="*/ 101 w 357"/>
              <a:gd name="T55" fmla="*/ 899 h 1626"/>
              <a:gd name="T56" fmla="*/ 104 w 357"/>
              <a:gd name="T57" fmla="*/ 769 h 1626"/>
              <a:gd name="T58" fmla="*/ 104 w 357"/>
              <a:gd name="T59" fmla="*/ 743 h 1626"/>
              <a:gd name="T60" fmla="*/ 104 w 357"/>
              <a:gd name="T61" fmla="*/ 726 h 1626"/>
              <a:gd name="T62" fmla="*/ 104 w 357"/>
              <a:gd name="T63" fmla="*/ 700 h 1626"/>
              <a:gd name="T64" fmla="*/ 91 w 357"/>
              <a:gd name="T65" fmla="*/ 678 h 1626"/>
              <a:gd name="T66" fmla="*/ 68 w 357"/>
              <a:gd name="T67" fmla="*/ 671 h 1626"/>
              <a:gd name="T68" fmla="*/ 49 w 357"/>
              <a:gd name="T69" fmla="*/ 660 h 1626"/>
              <a:gd name="T70" fmla="*/ 32 w 357"/>
              <a:gd name="T71" fmla="*/ 644 h 1626"/>
              <a:gd name="T72" fmla="*/ 19 w 357"/>
              <a:gd name="T73" fmla="*/ 626 h 1626"/>
              <a:gd name="T74" fmla="*/ 10 w 357"/>
              <a:gd name="T75" fmla="*/ 603 h 1626"/>
              <a:gd name="T76" fmla="*/ 2 w 357"/>
              <a:gd name="T77" fmla="*/ 567 h 1626"/>
              <a:gd name="T78" fmla="*/ 2 w 357"/>
              <a:gd name="T79" fmla="*/ 517 h 1626"/>
              <a:gd name="T80" fmla="*/ 8 w 357"/>
              <a:gd name="T81" fmla="*/ 481 h 1626"/>
              <a:gd name="T82" fmla="*/ 18 w 357"/>
              <a:gd name="T83" fmla="*/ 458 h 1626"/>
              <a:gd name="T84" fmla="*/ 29 w 357"/>
              <a:gd name="T85" fmla="*/ 439 h 1626"/>
              <a:gd name="T86" fmla="*/ 44 w 357"/>
              <a:gd name="T87" fmla="*/ 423 h 1626"/>
              <a:gd name="T88" fmla="*/ 60 w 357"/>
              <a:gd name="T89" fmla="*/ 410 h 1626"/>
              <a:gd name="T90" fmla="*/ 80 w 357"/>
              <a:gd name="T91" fmla="*/ 401 h 1626"/>
              <a:gd name="T92" fmla="*/ 86 w 357"/>
              <a:gd name="T93" fmla="*/ 349 h 1626"/>
              <a:gd name="T94" fmla="*/ 75 w 357"/>
              <a:gd name="T95" fmla="*/ 244 h 1626"/>
              <a:gd name="T96" fmla="*/ 58 w 357"/>
              <a:gd name="T97" fmla="*/ 141 h 1626"/>
              <a:gd name="T98" fmla="*/ 42 w 357"/>
              <a:gd name="T99" fmla="*/ 44 h 162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w 357"/>
              <a:gd name="T151" fmla="*/ 0 h 1626"/>
              <a:gd name="T152" fmla="*/ 357 w 357"/>
              <a:gd name="T153" fmla="*/ 1626 h 1626"/>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T150" t="T151" r="T152" b="T153"/>
            <a:pathLst>
              <a:path w="357" h="1626">
                <a:moveTo>
                  <a:pt x="32" y="0"/>
                </a:moveTo>
                <a:lnTo>
                  <a:pt x="83" y="37"/>
                </a:lnTo>
                <a:lnTo>
                  <a:pt x="120" y="68"/>
                </a:lnTo>
                <a:lnTo>
                  <a:pt x="153" y="98"/>
                </a:lnTo>
                <a:lnTo>
                  <a:pt x="182" y="127"/>
                </a:lnTo>
                <a:lnTo>
                  <a:pt x="213" y="161"/>
                </a:lnTo>
                <a:lnTo>
                  <a:pt x="250" y="202"/>
                </a:lnTo>
                <a:lnTo>
                  <a:pt x="296" y="254"/>
                </a:lnTo>
                <a:lnTo>
                  <a:pt x="356" y="320"/>
                </a:lnTo>
                <a:lnTo>
                  <a:pt x="354" y="398"/>
                </a:lnTo>
                <a:lnTo>
                  <a:pt x="353" y="476"/>
                </a:lnTo>
                <a:lnTo>
                  <a:pt x="351" y="556"/>
                </a:lnTo>
                <a:lnTo>
                  <a:pt x="346" y="635"/>
                </a:lnTo>
                <a:lnTo>
                  <a:pt x="341" y="713"/>
                </a:lnTo>
                <a:lnTo>
                  <a:pt x="335" y="791"/>
                </a:lnTo>
                <a:lnTo>
                  <a:pt x="328" y="865"/>
                </a:lnTo>
                <a:lnTo>
                  <a:pt x="320" y="936"/>
                </a:lnTo>
                <a:lnTo>
                  <a:pt x="309" y="943"/>
                </a:lnTo>
                <a:lnTo>
                  <a:pt x="299" y="949"/>
                </a:lnTo>
                <a:lnTo>
                  <a:pt x="291" y="959"/>
                </a:lnTo>
                <a:lnTo>
                  <a:pt x="283" y="967"/>
                </a:lnTo>
                <a:lnTo>
                  <a:pt x="276" y="978"/>
                </a:lnTo>
                <a:lnTo>
                  <a:pt x="271" y="988"/>
                </a:lnTo>
                <a:lnTo>
                  <a:pt x="268" y="1000"/>
                </a:lnTo>
                <a:lnTo>
                  <a:pt x="266" y="1011"/>
                </a:lnTo>
                <a:lnTo>
                  <a:pt x="266" y="1024"/>
                </a:lnTo>
                <a:lnTo>
                  <a:pt x="266" y="1035"/>
                </a:lnTo>
                <a:lnTo>
                  <a:pt x="270" y="1047"/>
                </a:lnTo>
                <a:lnTo>
                  <a:pt x="275" y="1058"/>
                </a:lnTo>
                <a:lnTo>
                  <a:pt x="279" y="1069"/>
                </a:lnTo>
                <a:lnTo>
                  <a:pt x="288" y="1081"/>
                </a:lnTo>
                <a:lnTo>
                  <a:pt x="297" y="1092"/>
                </a:lnTo>
                <a:lnTo>
                  <a:pt x="307" y="1100"/>
                </a:lnTo>
                <a:lnTo>
                  <a:pt x="307" y="1146"/>
                </a:lnTo>
                <a:lnTo>
                  <a:pt x="305" y="1195"/>
                </a:lnTo>
                <a:lnTo>
                  <a:pt x="302" y="1247"/>
                </a:lnTo>
                <a:lnTo>
                  <a:pt x="299" y="1300"/>
                </a:lnTo>
                <a:lnTo>
                  <a:pt x="296" y="1352"/>
                </a:lnTo>
                <a:lnTo>
                  <a:pt x="292" y="1406"/>
                </a:lnTo>
                <a:lnTo>
                  <a:pt x="291" y="1456"/>
                </a:lnTo>
                <a:lnTo>
                  <a:pt x="289" y="1503"/>
                </a:lnTo>
                <a:lnTo>
                  <a:pt x="258" y="1521"/>
                </a:lnTo>
                <a:lnTo>
                  <a:pt x="226" y="1537"/>
                </a:lnTo>
                <a:lnTo>
                  <a:pt x="192" y="1554"/>
                </a:lnTo>
                <a:lnTo>
                  <a:pt x="158" y="1570"/>
                </a:lnTo>
                <a:lnTo>
                  <a:pt x="123" y="1585"/>
                </a:lnTo>
                <a:lnTo>
                  <a:pt x="89" y="1599"/>
                </a:lnTo>
                <a:lnTo>
                  <a:pt x="54" y="1612"/>
                </a:lnTo>
                <a:lnTo>
                  <a:pt x="16" y="1625"/>
                </a:lnTo>
                <a:lnTo>
                  <a:pt x="36" y="1528"/>
                </a:lnTo>
                <a:lnTo>
                  <a:pt x="54" y="1427"/>
                </a:lnTo>
                <a:lnTo>
                  <a:pt x="67" y="1325"/>
                </a:lnTo>
                <a:lnTo>
                  <a:pt x="80" y="1219"/>
                </a:lnTo>
                <a:lnTo>
                  <a:pt x="89" y="1113"/>
                </a:lnTo>
                <a:lnTo>
                  <a:pt x="96" y="1006"/>
                </a:lnTo>
                <a:lnTo>
                  <a:pt x="101" y="899"/>
                </a:lnTo>
                <a:lnTo>
                  <a:pt x="102" y="791"/>
                </a:lnTo>
                <a:lnTo>
                  <a:pt x="104" y="769"/>
                </a:lnTo>
                <a:lnTo>
                  <a:pt x="104" y="754"/>
                </a:lnTo>
                <a:lnTo>
                  <a:pt x="104" y="743"/>
                </a:lnTo>
                <a:lnTo>
                  <a:pt x="104" y="735"/>
                </a:lnTo>
                <a:lnTo>
                  <a:pt x="104" y="726"/>
                </a:lnTo>
                <a:lnTo>
                  <a:pt x="104" y="715"/>
                </a:lnTo>
                <a:lnTo>
                  <a:pt x="104" y="700"/>
                </a:lnTo>
                <a:lnTo>
                  <a:pt x="104" y="679"/>
                </a:lnTo>
                <a:lnTo>
                  <a:pt x="91" y="678"/>
                </a:lnTo>
                <a:lnTo>
                  <a:pt x="80" y="674"/>
                </a:lnTo>
                <a:lnTo>
                  <a:pt x="68" y="671"/>
                </a:lnTo>
                <a:lnTo>
                  <a:pt x="58" y="666"/>
                </a:lnTo>
                <a:lnTo>
                  <a:pt x="49" y="660"/>
                </a:lnTo>
                <a:lnTo>
                  <a:pt x="41" y="652"/>
                </a:lnTo>
                <a:lnTo>
                  <a:pt x="32" y="644"/>
                </a:lnTo>
                <a:lnTo>
                  <a:pt x="26" y="635"/>
                </a:lnTo>
                <a:lnTo>
                  <a:pt x="19" y="626"/>
                </a:lnTo>
                <a:lnTo>
                  <a:pt x="15" y="614"/>
                </a:lnTo>
                <a:lnTo>
                  <a:pt x="10" y="603"/>
                </a:lnTo>
                <a:lnTo>
                  <a:pt x="6" y="592"/>
                </a:lnTo>
                <a:lnTo>
                  <a:pt x="2" y="567"/>
                </a:lnTo>
                <a:lnTo>
                  <a:pt x="0" y="543"/>
                </a:lnTo>
                <a:lnTo>
                  <a:pt x="2" y="517"/>
                </a:lnTo>
                <a:lnTo>
                  <a:pt x="5" y="492"/>
                </a:lnTo>
                <a:lnTo>
                  <a:pt x="8" y="481"/>
                </a:lnTo>
                <a:lnTo>
                  <a:pt x="13" y="470"/>
                </a:lnTo>
                <a:lnTo>
                  <a:pt x="18" y="458"/>
                </a:lnTo>
                <a:lnTo>
                  <a:pt x="23" y="449"/>
                </a:lnTo>
                <a:lnTo>
                  <a:pt x="29" y="439"/>
                </a:lnTo>
                <a:lnTo>
                  <a:pt x="36" y="429"/>
                </a:lnTo>
                <a:lnTo>
                  <a:pt x="44" y="423"/>
                </a:lnTo>
                <a:lnTo>
                  <a:pt x="52" y="414"/>
                </a:lnTo>
                <a:lnTo>
                  <a:pt x="60" y="410"/>
                </a:lnTo>
                <a:lnTo>
                  <a:pt x="70" y="405"/>
                </a:lnTo>
                <a:lnTo>
                  <a:pt x="80" y="401"/>
                </a:lnTo>
                <a:lnTo>
                  <a:pt x="91" y="400"/>
                </a:lnTo>
                <a:lnTo>
                  <a:pt x="86" y="349"/>
                </a:lnTo>
                <a:lnTo>
                  <a:pt x="80" y="297"/>
                </a:lnTo>
                <a:lnTo>
                  <a:pt x="75" y="244"/>
                </a:lnTo>
                <a:lnTo>
                  <a:pt x="67" y="192"/>
                </a:lnTo>
                <a:lnTo>
                  <a:pt x="58" y="141"/>
                </a:lnTo>
                <a:lnTo>
                  <a:pt x="50" y="91"/>
                </a:lnTo>
                <a:lnTo>
                  <a:pt x="42" y="44"/>
                </a:lnTo>
                <a:lnTo>
                  <a:pt x="32" y="0"/>
                </a:lnTo>
              </a:path>
            </a:pathLst>
          </a:custGeom>
          <a:noFill/>
          <a:ln w="12700" cap="rnd" cmpd="sng">
            <a:solidFill>
              <a:srgbClr val="00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02" name="Freeform 214"/>
          <p:cNvSpPr>
            <a:spLocks/>
          </p:cNvSpPr>
          <p:nvPr/>
        </p:nvSpPr>
        <p:spPr bwMode="auto">
          <a:xfrm>
            <a:off x="4235450" y="3360739"/>
            <a:ext cx="776288" cy="1724025"/>
          </a:xfrm>
          <a:custGeom>
            <a:avLst/>
            <a:gdLst>
              <a:gd name="T0" fmla="*/ 372 w 489"/>
              <a:gd name="T1" fmla="*/ 582 h 1086"/>
              <a:gd name="T2" fmla="*/ 343 w 489"/>
              <a:gd name="T3" fmla="*/ 604 h 1086"/>
              <a:gd name="T4" fmla="*/ 322 w 489"/>
              <a:gd name="T5" fmla="*/ 640 h 1086"/>
              <a:gd name="T6" fmla="*/ 310 w 489"/>
              <a:gd name="T7" fmla="*/ 687 h 1086"/>
              <a:gd name="T8" fmla="*/ 314 w 489"/>
              <a:gd name="T9" fmla="*/ 736 h 1086"/>
              <a:gd name="T10" fmla="*/ 330 w 489"/>
              <a:gd name="T11" fmla="*/ 777 h 1086"/>
              <a:gd name="T12" fmla="*/ 356 w 489"/>
              <a:gd name="T13" fmla="*/ 808 h 1086"/>
              <a:gd name="T14" fmla="*/ 390 w 489"/>
              <a:gd name="T15" fmla="*/ 821 h 1086"/>
              <a:gd name="T16" fmla="*/ 424 w 489"/>
              <a:gd name="T17" fmla="*/ 816 h 1086"/>
              <a:gd name="T18" fmla="*/ 455 w 489"/>
              <a:gd name="T19" fmla="*/ 795 h 1086"/>
              <a:gd name="T20" fmla="*/ 476 w 489"/>
              <a:gd name="T21" fmla="*/ 757 h 1086"/>
              <a:gd name="T22" fmla="*/ 486 w 489"/>
              <a:gd name="T23" fmla="*/ 712 h 1086"/>
              <a:gd name="T24" fmla="*/ 483 w 489"/>
              <a:gd name="T25" fmla="*/ 663 h 1086"/>
              <a:gd name="T26" fmla="*/ 466 w 489"/>
              <a:gd name="T27" fmla="*/ 621 h 1086"/>
              <a:gd name="T28" fmla="*/ 440 w 489"/>
              <a:gd name="T29" fmla="*/ 591 h 1086"/>
              <a:gd name="T30" fmla="*/ 408 w 489"/>
              <a:gd name="T31" fmla="*/ 577 h 1086"/>
              <a:gd name="T32" fmla="*/ 70 w 489"/>
              <a:gd name="T33" fmla="*/ 858 h 1086"/>
              <a:gd name="T34" fmla="*/ 41 w 489"/>
              <a:gd name="T35" fmla="*/ 876 h 1086"/>
              <a:gd name="T36" fmla="*/ 18 w 489"/>
              <a:gd name="T37" fmla="*/ 907 h 1086"/>
              <a:gd name="T38" fmla="*/ 5 w 489"/>
              <a:gd name="T39" fmla="*/ 947 h 1086"/>
              <a:gd name="T40" fmla="*/ 5 w 489"/>
              <a:gd name="T41" fmla="*/ 993 h 1086"/>
              <a:gd name="T42" fmla="*/ 18 w 489"/>
              <a:gd name="T43" fmla="*/ 1035 h 1086"/>
              <a:gd name="T44" fmla="*/ 41 w 489"/>
              <a:gd name="T45" fmla="*/ 1066 h 1086"/>
              <a:gd name="T46" fmla="*/ 70 w 489"/>
              <a:gd name="T47" fmla="*/ 1082 h 1086"/>
              <a:gd name="T48" fmla="*/ 102 w 489"/>
              <a:gd name="T49" fmla="*/ 1082 h 1086"/>
              <a:gd name="T50" fmla="*/ 132 w 489"/>
              <a:gd name="T51" fmla="*/ 1066 h 1086"/>
              <a:gd name="T52" fmla="*/ 154 w 489"/>
              <a:gd name="T53" fmla="*/ 1035 h 1086"/>
              <a:gd name="T54" fmla="*/ 167 w 489"/>
              <a:gd name="T55" fmla="*/ 993 h 1086"/>
              <a:gd name="T56" fmla="*/ 167 w 489"/>
              <a:gd name="T57" fmla="*/ 947 h 1086"/>
              <a:gd name="T58" fmla="*/ 154 w 489"/>
              <a:gd name="T59" fmla="*/ 907 h 1086"/>
              <a:gd name="T60" fmla="*/ 132 w 489"/>
              <a:gd name="T61" fmla="*/ 876 h 1086"/>
              <a:gd name="T62" fmla="*/ 102 w 489"/>
              <a:gd name="T63" fmla="*/ 858 h 1086"/>
              <a:gd name="T64" fmla="*/ 60 w 489"/>
              <a:gd name="T65" fmla="*/ 325 h 1086"/>
              <a:gd name="T66" fmla="*/ 29 w 489"/>
              <a:gd name="T67" fmla="*/ 341 h 1086"/>
              <a:gd name="T68" fmla="*/ 2 w 489"/>
              <a:gd name="T69" fmla="*/ 401 h 1086"/>
              <a:gd name="T70" fmla="*/ 11 w 489"/>
              <a:gd name="T71" fmla="*/ 473 h 1086"/>
              <a:gd name="T72" fmla="*/ 47 w 489"/>
              <a:gd name="T73" fmla="*/ 510 h 1086"/>
              <a:gd name="T74" fmla="*/ 75 w 489"/>
              <a:gd name="T75" fmla="*/ 513 h 1086"/>
              <a:gd name="T76" fmla="*/ 106 w 489"/>
              <a:gd name="T77" fmla="*/ 499 h 1086"/>
              <a:gd name="T78" fmla="*/ 135 w 489"/>
              <a:gd name="T79" fmla="*/ 439 h 1086"/>
              <a:gd name="T80" fmla="*/ 124 w 489"/>
              <a:gd name="T81" fmla="*/ 367 h 1086"/>
              <a:gd name="T82" fmla="*/ 88 w 489"/>
              <a:gd name="T83" fmla="*/ 330 h 1086"/>
              <a:gd name="T84" fmla="*/ 356 w 489"/>
              <a:gd name="T85" fmla="*/ 0 h 1086"/>
              <a:gd name="T86" fmla="*/ 317 w 489"/>
              <a:gd name="T87" fmla="*/ 10 h 1086"/>
              <a:gd name="T88" fmla="*/ 286 w 489"/>
              <a:gd name="T89" fmla="*/ 40 h 1086"/>
              <a:gd name="T90" fmla="*/ 265 w 489"/>
              <a:gd name="T91" fmla="*/ 83 h 1086"/>
              <a:gd name="T92" fmla="*/ 257 w 489"/>
              <a:gd name="T93" fmla="*/ 136 h 1086"/>
              <a:gd name="T94" fmla="*/ 265 w 489"/>
              <a:gd name="T95" fmla="*/ 190 h 1086"/>
              <a:gd name="T96" fmla="*/ 286 w 489"/>
              <a:gd name="T97" fmla="*/ 232 h 1086"/>
              <a:gd name="T98" fmla="*/ 317 w 489"/>
              <a:gd name="T99" fmla="*/ 261 h 1086"/>
              <a:gd name="T100" fmla="*/ 356 w 489"/>
              <a:gd name="T101" fmla="*/ 273 h 1086"/>
              <a:gd name="T102" fmla="*/ 393 w 489"/>
              <a:gd name="T103" fmla="*/ 261 h 1086"/>
              <a:gd name="T104" fmla="*/ 426 w 489"/>
              <a:gd name="T105" fmla="*/ 232 h 1086"/>
              <a:gd name="T106" fmla="*/ 447 w 489"/>
              <a:gd name="T107" fmla="*/ 190 h 1086"/>
              <a:gd name="T108" fmla="*/ 453 w 489"/>
              <a:gd name="T109" fmla="*/ 136 h 1086"/>
              <a:gd name="T110" fmla="*/ 447 w 489"/>
              <a:gd name="T111" fmla="*/ 83 h 1086"/>
              <a:gd name="T112" fmla="*/ 426 w 489"/>
              <a:gd name="T113" fmla="*/ 40 h 1086"/>
              <a:gd name="T114" fmla="*/ 393 w 489"/>
              <a:gd name="T115" fmla="*/ 10 h 1086"/>
              <a:gd name="T116" fmla="*/ 356 w 489"/>
              <a:gd name="T117" fmla="*/ 0 h 108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489"/>
              <a:gd name="T178" fmla="*/ 0 h 1086"/>
              <a:gd name="T179" fmla="*/ 489 w 489"/>
              <a:gd name="T180" fmla="*/ 1086 h 1086"/>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489" h="1086">
                <a:moveTo>
                  <a:pt x="398" y="575"/>
                </a:moveTo>
                <a:lnTo>
                  <a:pt x="390" y="577"/>
                </a:lnTo>
                <a:lnTo>
                  <a:pt x="380" y="578"/>
                </a:lnTo>
                <a:lnTo>
                  <a:pt x="372" y="582"/>
                </a:lnTo>
                <a:lnTo>
                  <a:pt x="364" y="585"/>
                </a:lnTo>
                <a:lnTo>
                  <a:pt x="356" y="591"/>
                </a:lnTo>
                <a:lnTo>
                  <a:pt x="349" y="596"/>
                </a:lnTo>
                <a:lnTo>
                  <a:pt x="343" y="604"/>
                </a:lnTo>
                <a:lnTo>
                  <a:pt x="336" y="613"/>
                </a:lnTo>
                <a:lnTo>
                  <a:pt x="330" y="621"/>
                </a:lnTo>
                <a:lnTo>
                  <a:pt x="325" y="630"/>
                </a:lnTo>
                <a:lnTo>
                  <a:pt x="322" y="640"/>
                </a:lnTo>
                <a:lnTo>
                  <a:pt x="317" y="652"/>
                </a:lnTo>
                <a:lnTo>
                  <a:pt x="314" y="663"/>
                </a:lnTo>
                <a:lnTo>
                  <a:pt x="312" y="674"/>
                </a:lnTo>
                <a:lnTo>
                  <a:pt x="310" y="687"/>
                </a:lnTo>
                <a:lnTo>
                  <a:pt x="310" y="699"/>
                </a:lnTo>
                <a:lnTo>
                  <a:pt x="310" y="712"/>
                </a:lnTo>
                <a:lnTo>
                  <a:pt x="312" y="723"/>
                </a:lnTo>
                <a:lnTo>
                  <a:pt x="314" y="736"/>
                </a:lnTo>
                <a:lnTo>
                  <a:pt x="317" y="747"/>
                </a:lnTo>
                <a:lnTo>
                  <a:pt x="322" y="757"/>
                </a:lnTo>
                <a:lnTo>
                  <a:pt x="325" y="767"/>
                </a:lnTo>
                <a:lnTo>
                  <a:pt x="330" y="777"/>
                </a:lnTo>
                <a:lnTo>
                  <a:pt x="336" y="786"/>
                </a:lnTo>
                <a:lnTo>
                  <a:pt x="343" y="795"/>
                </a:lnTo>
                <a:lnTo>
                  <a:pt x="349" y="801"/>
                </a:lnTo>
                <a:lnTo>
                  <a:pt x="356" y="808"/>
                </a:lnTo>
                <a:lnTo>
                  <a:pt x="364" y="812"/>
                </a:lnTo>
                <a:lnTo>
                  <a:pt x="372" y="816"/>
                </a:lnTo>
                <a:lnTo>
                  <a:pt x="380" y="819"/>
                </a:lnTo>
                <a:lnTo>
                  <a:pt x="390" y="821"/>
                </a:lnTo>
                <a:lnTo>
                  <a:pt x="398" y="822"/>
                </a:lnTo>
                <a:lnTo>
                  <a:pt x="408" y="821"/>
                </a:lnTo>
                <a:lnTo>
                  <a:pt x="416" y="819"/>
                </a:lnTo>
                <a:lnTo>
                  <a:pt x="424" y="816"/>
                </a:lnTo>
                <a:lnTo>
                  <a:pt x="432" y="812"/>
                </a:lnTo>
                <a:lnTo>
                  <a:pt x="440" y="808"/>
                </a:lnTo>
                <a:lnTo>
                  <a:pt x="449" y="801"/>
                </a:lnTo>
                <a:lnTo>
                  <a:pt x="455" y="795"/>
                </a:lnTo>
                <a:lnTo>
                  <a:pt x="462" y="786"/>
                </a:lnTo>
                <a:lnTo>
                  <a:pt x="466" y="777"/>
                </a:lnTo>
                <a:lnTo>
                  <a:pt x="471" y="767"/>
                </a:lnTo>
                <a:lnTo>
                  <a:pt x="476" y="757"/>
                </a:lnTo>
                <a:lnTo>
                  <a:pt x="479" y="747"/>
                </a:lnTo>
                <a:lnTo>
                  <a:pt x="483" y="736"/>
                </a:lnTo>
                <a:lnTo>
                  <a:pt x="486" y="723"/>
                </a:lnTo>
                <a:lnTo>
                  <a:pt x="486" y="712"/>
                </a:lnTo>
                <a:lnTo>
                  <a:pt x="488" y="699"/>
                </a:lnTo>
                <a:lnTo>
                  <a:pt x="486" y="687"/>
                </a:lnTo>
                <a:lnTo>
                  <a:pt x="486" y="674"/>
                </a:lnTo>
                <a:lnTo>
                  <a:pt x="483" y="663"/>
                </a:lnTo>
                <a:lnTo>
                  <a:pt x="479" y="652"/>
                </a:lnTo>
                <a:lnTo>
                  <a:pt x="476" y="640"/>
                </a:lnTo>
                <a:lnTo>
                  <a:pt x="471" y="630"/>
                </a:lnTo>
                <a:lnTo>
                  <a:pt x="466" y="621"/>
                </a:lnTo>
                <a:lnTo>
                  <a:pt x="462" y="613"/>
                </a:lnTo>
                <a:lnTo>
                  <a:pt x="455" y="604"/>
                </a:lnTo>
                <a:lnTo>
                  <a:pt x="449" y="596"/>
                </a:lnTo>
                <a:lnTo>
                  <a:pt x="440" y="591"/>
                </a:lnTo>
                <a:lnTo>
                  <a:pt x="432" y="585"/>
                </a:lnTo>
                <a:lnTo>
                  <a:pt x="424" y="582"/>
                </a:lnTo>
                <a:lnTo>
                  <a:pt x="416" y="578"/>
                </a:lnTo>
                <a:lnTo>
                  <a:pt x="408" y="577"/>
                </a:lnTo>
                <a:lnTo>
                  <a:pt x="398" y="575"/>
                </a:lnTo>
                <a:lnTo>
                  <a:pt x="86" y="855"/>
                </a:lnTo>
                <a:lnTo>
                  <a:pt x="78" y="856"/>
                </a:lnTo>
                <a:lnTo>
                  <a:pt x="70" y="858"/>
                </a:lnTo>
                <a:lnTo>
                  <a:pt x="62" y="861"/>
                </a:lnTo>
                <a:lnTo>
                  <a:pt x="54" y="864"/>
                </a:lnTo>
                <a:lnTo>
                  <a:pt x="47" y="869"/>
                </a:lnTo>
                <a:lnTo>
                  <a:pt x="41" y="876"/>
                </a:lnTo>
                <a:lnTo>
                  <a:pt x="34" y="882"/>
                </a:lnTo>
                <a:lnTo>
                  <a:pt x="28" y="889"/>
                </a:lnTo>
                <a:lnTo>
                  <a:pt x="23" y="897"/>
                </a:lnTo>
                <a:lnTo>
                  <a:pt x="18" y="907"/>
                </a:lnTo>
                <a:lnTo>
                  <a:pt x="13" y="916"/>
                </a:lnTo>
                <a:lnTo>
                  <a:pt x="10" y="926"/>
                </a:lnTo>
                <a:lnTo>
                  <a:pt x="7" y="936"/>
                </a:lnTo>
                <a:lnTo>
                  <a:pt x="5" y="947"/>
                </a:lnTo>
                <a:lnTo>
                  <a:pt x="3" y="959"/>
                </a:lnTo>
                <a:lnTo>
                  <a:pt x="3" y="970"/>
                </a:lnTo>
                <a:lnTo>
                  <a:pt x="3" y="981"/>
                </a:lnTo>
                <a:lnTo>
                  <a:pt x="5" y="993"/>
                </a:lnTo>
                <a:lnTo>
                  <a:pt x="7" y="1004"/>
                </a:lnTo>
                <a:lnTo>
                  <a:pt x="10" y="1016"/>
                </a:lnTo>
                <a:lnTo>
                  <a:pt x="13" y="1025"/>
                </a:lnTo>
                <a:lnTo>
                  <a:pt x="18" y="1035"/>
                </a:lnTo>
                <a:lnTo>
                  <a:pt x="23" y="1043"/>
                </a:lnTo>
                <a:lnTo>
                  <a:pt x="28" y="1051"/>
                </a:lnTo>
                <a:lnTo>
                  <a:pt x="34" y="1059"/>
                </a:lnTo>
                <a:lnTo>
                  <a:pt x="41" y="1066"/>
                </a:lnTo>
                <a:lnTo>
                  <a:pt x="47" y="1071"/>
                </a:lnTo>
                <a:lnTo>
                  <a:pt x="54" y="1076"/>
                </a:lnTo>
                <a:lnTo>
                  <a:pt x="62" y="1081"/>
                </a:lnTo>
                <a:lnTo>
                  <a:pt x="70" y="1082"/>
                </a:lnTo>
                <a:lnTo>
                  <a:pt x="78" y="1085"/>
                </a:lnTo>
                <a:lnTo>
                  <a:pt x="86" y="1085"/>
                </a:lnTo>
                <a:lnTo>
                  <a:pt x="94" y="1085"/>
                </a:lnTo>
                <a:lnTo>
                  <a:pt x="102" y="1082"/>
                </a:lnTo>
                <a:lnTo>
                  <a:pt x="111" y="1081"/>
                </a:lnTo>
                <a:lnTo>
                  <a:pt x="119" y="1076"/>
                </a:lnTo>
                <a:lnTo>
                  <a:pt x="125" y="1071"/>
                </a:lnTo>
                <a:lnTo>
                  <a:pt x="132" y="1066"/>
                </a:lnTo>
                <a:lnTo>
                  <a:pt x="138" y="1059"/>
                </a:lnTo>
                <a:lnTo>
                  <a:pt x="145" y="1051"/>
                </a:lnTo>
                <a:lnTo>
                  <a:pt x="150" y="1043"/>
                </a:lnTo>
                <a:lnTo>
                  <a:pt x="154" y="1035"/>
                </a:lnTo>
                <a:lnTo>
                  <a:pt x="159" y="1025"/>
                </a:lnTo>
                <a:lnTo>
                  <a:pt x="163" y="1016"/>
                </a:lnTo>
                <a:lnTo>
                  <a:pt x="164" y="1004"/>
                </a:lnTo>
                <a:lnTo>
                  <a:pt x="167" y="993"/>
                </a:lnTo>
                <a:lnTo>
                  <a:pt x="167" y="981"/>
                </a:lnTo>
                <a:lnTo>
                  <a:pt x="169" y="970"/>
                </a:lnTo>
                <a:lnTo>
                  <a:pt x="167" y="959"/>
                </a:lnTo>
                <a:lnTo>
                  <a:pt x="167" y="947"/>
                </a:lnTo>
                <a:lnTo>
                  <a:pt x="164" y="936"/>
                </a:lnTo>
                <a:lnTo>
                  <a:pt x="163" y="926"/>
                </a:lnTo>
                <a:lnTo>
                  <a:pt x="159" y="916"/>
                </a:lnTo>
                <a:lnTo>
                  <a:pt x="154" y="907"/>
                </a:lnTo>
                <a:lnTo>
                  <a:pt x="150" y="897"/>
                </a:lnTo>
                <a:lnTo>
                  <a:pt x="145" y="889"/>
                </a:lnTo>
                <a:lnTo>
                  <a:pt x="138" y="882"/>
                </a:lnTo>
                <a:lnTo>
                  <a:pt x="132" y="876"/>
                </a:lnTo>
                <a:lnTo>
                  <a:pt x="125" y="869"/>
                </a:lnTo>
                <a:lnTo>
                  <a:pt x="119" y="864"/>
                </a:lnTo>
                <a:lnTo>
                  <a:pt x="111" y="861"/>
                </a:lnTo>
                <a:lnTo>
                  <a:pt x="102" y="858"/>
                </a:lnTo>
                <a:lnTo>
                  <a:pt x="94" y="856"/>
                </a:lnTo>
                <a:lnTo>
                  <a:pt x="86" y="855"/>
                </a:lnTo>
                <a:lnTo>
                  <a:pt x="68" y="325"/>
                </a:lnTo>
                <a:lnTo>
                  <a:pt x="60" y="325"/>
                </a:lnTo>
                <a:lnTo>
                  <a:pt x="54" y="326"/>
                </a:lnTo>
                <a:lnTo>
                  <a:pt x="47" y="330"/>
                </a:lnTo>
                <a:lnTo>
                  <a:pt x="41" y="333"/>
                </a:lnTo>
                <a:lnTo>
                  <a:pt x="29" y="341"/>
                </a:lnTo>
                <a:lnTo>
                  <a:pt x="20" y="352"/>
                </a:lnTo>
                <a:lnTo>
                  <a:pt x="11" y="367"/>
                </a:lnTo>
                <a:lnTo>
                  <a:pt x="5" y="383"/>
                </a:lnTo>
                <a:lnTo>
                  <a:pt x="2" y="401"/>
                </a:lnTo>
                <a:lnTo>
                  <a:pt x="0" y="421"/>
                </a:lnTo>
                <a:lnTo>
                  <a:pt x="2" y="439"/>
                </a:lnTo>
                <a:lnTo>
                  <a:pt x="5" y="456"/>
                </a:lnTo>
                <a:lnTo>
                  <a:pt x="11" y="473"/>
                </a:lnTo>
                <a:lnTo>
                  <a:pt x="20" y="487"/>
                </a:lnTo>
                <a:lnTo>
                  <a:pt x="29" y="499"/>
                </a:lnTo>
                <a:lnTo>
                  <a:pt x="41" y="507"/>
                </a:lnTo>
                <a:lnTo>
                  <a:pt x="47" y="510"/>
                </a:lnTo>
                <a:lnTo>
                  <a:pt x="54" y="513"/>
                </a:lnTo>
                <a:lnTo>
                  <a:pt x="60" y="513"/>
                </a:lnTo>
                <a:lnTo>
                  <a:pt x="68" y="515"/>
                </a:lnTo>
                <a:lnTo>
                  <a:pt x="75" y="513"/>
                </a:lnTo>
                <a:lnTo>
                  <a:pt x="81" y="513"/>
                </a:lnTo>
                <a:lnTo>
                  <a:pt x="88" y="510"/>
                </a:lnTo>
                <a:lnTo>
                  <a:pt x="94" y="507"/>
                </a:lnTo>
                <a:lnTo>
                  <a:pt x="106" y="499"/>
                </a:lnTo>
                <a:lnTo>
                  <a:pt x="115" y="487"/>
                </a:lnTo>
                <a:lnTo>
                  <a:pt x="124" y="473"/>
                </a:lnTo>
                <a:lnTo>
                  <a:pt x="130" y="456"/>
                </a:lnTo>
                <a:lnTo>
                  <a:pt x="135" y="439"/>
                </a:lnTo>
                <a:lnTo>
                  <a:pt x="135" y="421"/>
                </a:lnTo>
                <a:lnTo>
                  <a:pt x="135" y="401"/>
                </a:lnTo>
                <a:lnTo>
                  <a:pt x="130" y="383"/>
                </a:lnTo>
                <a:lnTo>
                  <a:pt x="124" y="367"/>
                </a:lnTo>
                <a:lnTo>
                  <a:pt x="115" y="352"/>
                </a:lnTo>
                <a:lnTo>
                  <a:pt x="106" y="341"/>
                </a:lnTo>
                <a:lnTo>
                  <a:pt x="94" y="333"/>
                </a:lnTo>
                <a:lnTo>
                  <a:pt x="88" y="330"/>
                </a:lnTo>
                <a:lnTo>
                  <a:pt x="81" y="326"/>
                </a:lnTo>
                <a:lnTo>
                  <a:pt x="75" y="325"/>
                </a:lnTo>
                <a:lnTo>
                  <a:pt x="68" y="325"/>
                </a:lnTo>
                <a:lnTo>
                  <a:pt x="356" y="0"/>
                </a:lnTo>
                <a:lnTo>
                  <a:pt x="346" y="0"/>
                </a:lnTo>
                <a:lnTo>
                  <a:pt x="336" y="3"/>
                </a:lnTo>
                <a:lnTo>
                  <a:pt x="327" y="6"/>
                </a:lnTo>
                <a:lnTo>
                  <a:pt x="317" y="10"/>
                </a:lnTo>
                <a:lnTo>
                  <a:pt x="309" y="16"/>
                </a:lnTo>
                <a:lnTo>
                  <a:pt x="301" y="23"/>
                </a:lnTo>
                <a:lnTo>
                  <a:pt x="293" y="31"/>
                </a:lnTo>
                <a:lnTo>
                  <a:pt x="286" y="40"/>
                </a:lnTo>
                <a:lnTo>
                  <a:pt x="280" y="50"/>
                </a:lnTo>
                <a:lnTo>
                  <a:pt x="275" y="60"/>
                </a:lnTo>
                <a:lnTo>
                  <a:pt x="270" y="71"/>
                </a:lnTo>
                <a:lnTo>
                  <a:pt x="265" y="83"/>
                </a:lnTo>
                <a:lnTo>
                  <a:pt x="262" y="96"/>
                </a:lnTo>
                <a:lnTo>
                  <a:pt x="260" y="109"/>
                </a:lnTo>
                <a:lnTo>
                  <a:pt x="258" y="122"/>
                </a:lnTo>
                <a:lnTo>
                  <a:pt x="257" y="136"/>
                </a:lnTo>
                <a:lnTo>
                  <a:pt x="258" y="151"/>
                </a:lnTo>
                <a:lnTo>
                  <a:pt x="260" y="164"/>
                </a:lnTo>
                <a:lnTo>
                  <a:pt x="262" y="177"/>
                </a:lnTo>
                <a:lnTo>
                  <a:pt x="265" y="190"/>
                </a:lnTo>
                <a:lnTo>
                  <a:pt x="270" y="201"/>
                </a:lnTo>
                <a:lnTo>
                  <a:pt x="275" y="213"/>
                </a:lnTo>
                <a:lnTo>
                  <a:pt x="280" y="222"/>
                </a:lnTo>
                <a:lnTo>
                  <a:pt x="286" y="232"/>
                </a:lnTo>
                <a:lnTo>
                  <a:pt x="293" y="242"/>
                </a:lnTo>
                <a:lnTo>
                  <a:pt x="301" y="250"/>
                </a:lnTo>
                <a:lnTo>
                  <a:pt x="309" y="257"/>
                </a:lnTo>
                <a:lnTo>
                  <a:pt x="317" y="261"/>
                </a:lnTo>
                <a:lnTo>
                  <a:pt x="327" y="266"/>
                </a:lnTo>
                <a:lnTo>
                  <a:pt x="336" y="270"/>
                </a:lnTo>
                <a:lnTo>
                  <a:pt x="346" y="273"/>
                </a:lnTo>
                <a:lnTo>
                  <a:pt x="356" y="273"/>
                </a:lnTo>
                <a:lnTo>
                  <a:pt x="366" y="273"/>
                </a:lnTo>
                <a:lnTo>
                  <a:pt x="375" y="270"/>
                </a:lnTo>
                <a:lnTo>
                  <a:pt x="385" y="266"/>
                </a:lnTo>
                <a:lnTo>
                  <a:pt x="393" y="261"/>
                </a:lnTo>
                <a:lnTo>
                  <a:pt x="403" y="257"/>
                </a:lnTo>
                <a:lnTo>
                  <a:pt x="411" y="250"/>
                </a:lnTo>
                <a:lnTo>
                  <a:pt x="418" y="242"/>
                </a:lnTo>
                <a:lnTo>
                  <a:pt x="426" y="232"/>
                </a:lnTo>
                <a:lnTo>
                  <a:pt x="431" y="222"/>
                </a:lnTo>
                <a:lnTo>
                  <a:pt x="437" y="213"/>
                </a:lnTo>
                <a:lnTo>
                  <a:pt x="442" y="201"/>
                </a:lnTo>
                <a:lnTo>
                  <a:pt x="447" y="190"/>
                </a:lnTo>
                <a:lnTo>
                  <a:pt x="450" y="177"/>
                </a:lnTo>
                <a:lnTo>
                  <a:pt x="452" y="164"/>
                </a:lnTo>
                <a:lnTo>
                  <a:pt x="453" y="151"/>
                </a:lnTo>
                <a:lnTo>
                  <a:pt x="453" y="136"/>
                </a:lnTo>
                <a:lnTo>
                  <a:pt x="453" y="122"/>
                </a:lnTo>
                <a:lnTo>
                  <a:pt x="452" y="109"/>
                </a:lnTo>
                <a:lnTo>
                  <a:pt x="450" y="96"/>
                </a:lnTo>
                <a:lnTo>
                  <a:pt x="447" y="83"/>
                </a:lnTo>
                <a:lnTo>
                  <a:pt x="442" y="71"/>
                </a:lnTo>
                <a:lnTo>
                  <a:pt x="437" y="60"/>
                </a:lnTo>
                <a:lnTo>
                  <a:pt x="431" y="50"/>
                </a:lnTo>
                <a:lnTo>
                  <a:pt x="426" y="40"/>
                </a:lnTo>
                <a:lnTo>
                  <a:pt x="418" y="31"/>
                </a:lnTo>
                <a:lnTo>
                  <a:pt x="411" y="23"/>
                </a:lnTo>
                <a:lnTo>
                  <a:pt x="403" y="16"/>
                </a:lnTo>
                <a:lnTo>
                  <a:pt x="393" y="10"/>
                </a:lnTo>
                <a:lnTo>
                  <a:pt x="385" y="6"/>
                </a:lnTo>
                <a:lnTo>
                  <a:pt x="375" y="3"/>
                </a:lnTo>
                <a:lnTo>
                  <a:pt x="366" y="0"/>
                </a:lnTo>
                <a:lnTo>
                  <a:pt x="356" y="0"/>
                </a:lnTo>
                <a:lnTo>
                  <a:pt x="398" y="575"/>
                </a:lnTo>
              </a:path>
            </a:pathLst>
          </a:custGeom>
          <a:solidFill>
            <a:srgbClr val="CC9926"/>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03" name="Freeform 215"/>
          <p:cNvSpPr>
            <a:spLocks/>
          </p:cNvSpPr>
          <p:nvPr/>
        </p:nvSpPr>
        <p:spPr bwMode="auto">
          <a:xfrm>
            <a:off x="4727576" y="4273550"/>
            <a:ext cx="284163" cy="393700"/>
          </a:xfrm>
          <a:custGeom>
            <a:avLst/>
            <a:gdLst>
              <a:gd name="T0" fmla="*/ 80 w 179"/>
              <a:gd name="T1" fmla="*/ 2 h 248"/>
              <a:gd name="T2" fmla="*/ 62 w 179"/>
              <a:gd name="T3" fmla="*/ 7 h 248"/>
              <a:gd name="T4" fmla="*/ 46 w 179"/>
              <a:gd name="T5" fmla="*/ 16 h 248"/>
              <a:gd name="T6" fmla="*/ 33 w 179"/>
              <a:gd name="T7" fmla="*/ 29 h 248"/>
              <a:gd name="T8" fmla="*/ 20 w 179"/>
              <a:gd name="T9" fmla="*/ 46 h 248"/>
              <a:gd name="T10" fmla="*/ 12 w 179"/>
              <a:gd name="T11" fmla="*/ 65 h 248"/>
              <a:gd name="T12" fmla="*/ 4 w 179"/>
              <a:gd name="T13" fmla="*/ 88 h 248"/>
              <a:gd name="T14" fmla="*/ 0 w 179"/>
              <a:gd name="T15" fmla="*/ 112 h 248"/>
              <a:gd name="T16" fmla="*/ 0 w 179"/>
              <a:gd name="T17" fmla="*/ 137 h 248"/>
              <a:gd name="T18" fmla="*/ 4 w 179"/>
              <a:gd name="T19" fmla="*/ 161 h 248"/>
              <a:gd name="T20" fmla="*/ 12 w 179"/>
              <a:gd name="T21" fmla="*/ 182 h 248"/>
              <a:gd name="T22" fmla="*/ 20 w 179"/>
              <a:gd name="T23" fmla="*/ 202 h 248"/>
              <a:gd name="T24" fmla="*/ 33 w 179"/>
              <a:gd name="T25" fmla="*/ 220 h 248"/>
              <a:gd name="T26" fmla="*/ 46 w 179"/>
              <a:gd name="T27" fmla="*/ 233 h 248"/>
              <a:gd name="T28" fmla="*/ 62 w 179"/>
              <a:gd name="T29" fmla="*/ 241 h 248"/>
              <a:gd name="T30" fmla="*/ 80 w 179"/>
              <a:gd name="T31" fmla="*/ 246 h 248"/>
              <a:gd name="T32" fmla="*/ 98 w 179"/>
              <a:gd name="T33" fmla="*/ 246 h 248"/>
              <a:gd name="T34" fmla="*/ 114 w 179"/>
              <a:gd name="T35" fmla="*/ 241 h 248"/>
              <a:gd name="T36" fmla="*/ 130 w 179"/>
              <a:gd name="T37" fmla="*/ 233 h 248"/>
              <a:gd name="T38" fmla="*/ 145 w 179"/>
              <a:gd name="T39" fmla="*/ 220 h 248"/>
              <a:gd name="T40" fmla="*/ 156 w 179"/>
              <a:gd name="T41" fmla="*/ 202 h 248"/>
              <a:gd name="T42" fmla="*/ 166 w 179"/>
              <a:gd name="T43" fmla="*/ 182 h 248"/>
              <a:gd name="T44" fmla="*/ 173 w 179"/>
              <a:gd name="T45" fmla="*/ 161 h 248"/>
              <a:gd name="T46" fmla="*/ 176 w 179"/>
              <a:gd name="T47" fmla="*/ 137 h 248"/>
              <a:gd name="T48" fmla="*/ 176 w 179"/>
              <a:gd name="T49" fmla="*/ 112 h 248"/>
              <a:gd name="T50" fmla="*/ 173 w 179"/>
              <a:gd name="T51" fmla="*/ 88 h 248"/>
              <a:gd name="T52" fmla="*/ 166 w 179"/>
              <a:gd name="T53" fmla="*/ 65 h 248"/>
              <a:gd name="T54" fmla="*/ 156 w 179"/>
              <a:gd name="T55" fmla="*/ 46 h 248"/>
              <a:gd name="T56" fmla="*/ 145 w 179"/>
              <a:gd name="T57" fmla="*/ 29 h 248"/>
              <a:gd name="T58" fmla="*/ 130 w 179"/>
              <a:gd name="T59" fmla="*/ 16 h 248"/>
              <a:gd name="T60" fmla="*/ 114 w 179"/>
              <a:gd name="T61" fmla="*/ 7 h 248"/>
              <a:gd name="T62" fmla="*/ 98 w 179"/>
              <a:gd name="T63" fmla="*/ 2 h 248"/>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79"/>
              <a:gd name="T97" fmla="*/ 0 h 248"/>
              <a:gd name="T98" fmla="*/ 179 w 179"/>
              <a:gd name="T99" fmla="*/ 248 h 248"/>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79" h="248">
                <a:moveTo>
                  <a:pt x="88" y="0"/>
                </a:moveTo>
                <a:lnTo>
                  <a:pt x="80" y="2"/>
                </a:lnTo>
                <a:lnTo>
                  <a:pt x="70" y="3"/>
                </a:lnTo>
                <a:lnTo>
                  <a:pt x="62" y="7"/>
                </a:lnTo>
                <a:lnTo>
                  <a:pt x="54" y="10"/>
                </a:lnTo>
                <a:lnTo>
                  <a:pt x="46" y="16"/>
                </a:lnTo>
                <a:lnTo>
                  <a:pt x="39" y="21"/>
                </a:lnTo>
                <a:lnTo>
                  <a:pt x="33" y="29"/>
                </a:lnTo>
                <a:lnTo>
                  <a:pt x="26" y="38"/>
                </a:lnTo>
                <a:lnTo>
                  <a:pt x="20" y="46"/>
                </a:lnTo>
                <a:lnTo>
                  <a:pt x="15" y="55"/>
                </a:lnTo>
                <a:lnTo>
                  <a:pt x="12" y="65"/>
                </a:lnTo>
                <a:lnTo>
                  <a:pt x="7" y="77"/>
                </a:lnTo>
                <a:lnTo>
                  <a:pt x="4" y="88"/>
                </a:lnTo>
                <a:lnTo>
                  <a:pt x="2" y="99"/>
                </a:lnTo>
                <a:lnTo>
                  <a:pt x="0" y="112"/>
                </a:lnTo>
                <a:lnTo>
                  <a:pt x="0" y="124"/>
                </a:lnTo>
                <a:lnTo>
                  <a:pt x="0" y="137"/>
                </a:lnTo>
                <a:lnTo>
                  <a:pt x="2" y="148"/>
                </a:lnTo>
                <a:lnTo>
                  <a:pt x="4" y="161"/>
                </a:lnTo>
                <a:lnTo>
                  <a:pt x="7" y="172"/>
                </a:lnTo>
                <a:lnTo>
                  <a:pt x="12" y="182"/>
                </a:lnTo>
                <a:lnTo>
                  <a:pt x="15" y="192"/>
                </a:lnTo>
                <a:lnTo>
                  <a:pt x="20" y="202"/>
                </a:lnTo>
                <a:lnTo>
                  <a:pt x="26" y="211"/>
                </a:lnTo>
                <a:lnTo>
                  <a:pt x="33" y="220"/>
                </a:lnTo>
                <a:lnTo>
                  <a:pt x="39" y="226"/>
                </a:lnTo>
                <a:lnTo>
                  <a:pt x="46" y="233"/>
                </a:lnTo>
                <a:lnTo>
                  <a:pt x="54" y="237"/>
                </a:lnTo>
                <a:lnTo>
                  <a:pt x="62" y="241"/>
                </a:lnTo>
                <a:lnTo>
                  <a:pt x="70" y="244"/>
                </a:lnTo>
                <a:lnTo>
                  <a:pt x="80" y="246"/>
                </a:lnTo>
                <a:lnTo>
                  <a:pt x="88" y="247"/>
                </a:lnTo>
                <a:lnTo>
                  <a:pt x="98" y="246"/>
                </a:lnTo>
                <a:lnTo>
                  <a:pt x="106" y="244"/>
                </a:lnTo>
                <a:lnTo>
                  <a:pt x="114" y="241"/>
                </a:lnTo>
                <a:lnTo>
                  <a:pt x="122" y="237"/>
                </a:lnTo>
                <a:lnTo>
                  <a:pt x="130" y="233"/>
                </a:lnTo>
                <a:lnTo>
                  <a:pt x="139" y="226"/>
                </a:lnTo>
                <a:lnTo>
                  <a:pt x="145" y="220"/>
                </a:lnTo>
                <a:lnTo>
                  <a:pt x="152" y="211"/>
                </a:lnTo>
                <a:lnTo>
                  <a:pt x="156" y="202"/>
                </a:lnTo>
                <a:lnTo>
                  <a:pt x="161" y="192"/>
                </a:lnTo>
                <a:lnTo>
                  <a:pt x="166" y="182"/>
                </a:lnTo>
                <a:lnTo>
                  <a:pt x="169" y="172"/>
                </a:lnTo>
                <a:lnTo>
                  <a:pt x="173" y="161"/>
                </a:lnTo>
                <a:lnTo>
                  <a:pt x="176" y="148"/>
                </a:lnTo>
                <a:lnTo>
                  <a:pt x="176" y="137"/>
                </a:lnTo>
                <a:lnTo>
                  <a:pt x="178" y="124"/>
                </a:lnTo>
                <a:lnTo>
                  <a:pt x="176" y="112"/>
                </a:lnTo>
                <a:lnTo>
                  <a:pt x="176" y="99"/>
                </a:lnTo>
                <a:lnTo>
                  <a:pt x="173" y="88"/>
                </a:lnTo>
                <a:lnTo>
                  <a:pt x="169" y="77"/>
                </a:lnTo>
                <a:lnTo>
                  <a:pt x="166" y="65"/>
                </a:lnTo>
                <a:lnTo>
                  <a:pt x="161" y="55"/>
                </a:lnTo>
                <a:lnTo>
                  <a:pt x="156" y="46"/>
                </a:lnTo>
                <a:lnTo>
                  <a:pt x="152" y="38"/>
                </a:lnTo>
                <a:lnTo>
                  <a:pt x="145" y="29"/>
                </a:lnTo>
                <a:lnTo>
                  <a:pt x="139" y="21"/>
                </a:lnTo>
                <a:lnTo>
                  <a:pt x="130" y="16"/>
                </a:lnTo>
                <a:lnTo>
                  <a:pt x="122" y="10"/>
                </a:lnTo>
                <a:lnTo>
                  <a:pt x="114" y="7"/>
                </a:lnTo>
                <a:lnTo>
                  <a:pt x="106" y="3"/>
                </a:lnTo>
                <a:lnTo>
                  <a:pt x="98" y="2"/>
                </a:lnTo>
                <a:lnTo>
                  <a:pt x="88" y="0"/>
                </a:lnTo>
              </a:path>
            </a:pathLst>
          </a:custGeom>
          <a:noFill/>
          <a:ln w="12700" cap="rnd" cmpd="sng">
            <a:solidFill>
              <a:srgbClr val="00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04" name="Freeform 216"/>
          <p:cNvSpPr>
            <a:spLocks/>
          </p:cNvSpPr>
          <p:nvPr/>
        </p:nvSpPr>
        <p:spPr bwMode="auto">
          <a:xfrm>
            <a:off x="5303838" y="2997200"/>
            <a:ext cx="442912" cy="1150938"/>
          </a:xfrm>
          <a:custGeom>
            <a:avLst/>
            <a:gdLst>
              <a:gd name="T0" fmla="*/ 0 w 279"/>
              <a:gd name="T1" fmla="*/ 0 h 725"/>
              <a:gd name="T2" fmla="*/ 36 w 279"/>
              <a:gd name="T3" fmla="*/ 31 h 725"/>
              <a:gd name="T4" fmla="*/ 71 w 279"/>
              <a:gd name="T5" fmla="*/ 65 h 725"/>
              <a:gd name="T6" fmla="*/ 106 w 279"/>
              <a:gd name="T7" fmla="*/ 100 h 725"/>
              <a:gd name="T8" fmla="*/ 141 w 279"/>
              <a:gd name="T9" fmla="*/ 136 h 725"/>
              <a:gd name="T10" fmla="*/ 175 w 279"/>
              <a:gd name="T11" fmla="*/ 175 h 725"/>
              <a:gd name="T12" fmla="*/ 210 w 279"/>
              <a:gd name="T13" fmla="*/ 213 h 725"/>
              <a:gd name="T14" fmla="*/ 244 w 279"/>
              <a:gd name="T15" fmla="*/ 250 h 725"/>
              <a:gd name="T16" fmla="*/ 278 w 279"/>
              <a:gd name="T17" fmla="*/ 286 h 725"/>
              <a:gd name="T18" fmla="*/ 276 w 279"/>
              <a:gd name="T19" fmla="*/ 339 h 725"/>
              <a:gd name="T20" fmla="*/ 275 w 279"/>
              <a:gd name="T21" fmla="*/ 395 h 725"/>
              <a:gd name="T22" fmla="*/ 273 w 279"/>
              <a:gd name="T23" fmla="*/ 448 h 725"/>
              <a:gd name="T24" fmla="*/ 271 w 279"/>
              <a:gd name="T25" fmla="*/ 503 h 725"/>
              <a:gd name="T26" fmla="*/ 268 w 279"/>
              <a:gd name="T27" fmla="*/ 557 h 725"/>
              <a:gd name="T28" fmla="*/ 266 w 279"/>
              <a:gd name="T29" fmla="*/ 612 h 725"/>
              <a:gd name="T30" fmla="*/ 263 w 279"/>
              <a:gd name="T31" fmla="*/ 668 h 725"/>
              <a:gd name="T32" fmla="*/ 260 w 279"/>
              <a:gd name="T33" fmla="*/ 724 h 725"/>
              <a:gd name="T34" fmla="*/ 257 w 279"/>
              <a:gd name="T35" fmla="*/ 668 h 725"/>
              <a:gd name="T36" fmla="*/ 252 w 279"/>
              <a:gd name="T37" fmla="*/ 611 h 725"/>
              <a:gd name="T38" fmla="*/ 247 w 279"/>
              <a:gd name="T39" fmla="*/ 554 h 725"/>
              <a:gd name="T40" fmla="*/ 242 w 279"/>
              <a:gd name="T41" fmla="*/ 497 h 725"/>
              <a:gd name="T42" fmla="*/ 237 w 279"/>
              <a:gd name="T43" fmla="*/ 442 h 725"/>
              <a:gd name="T44" fmla="*/ 231 w 279"/>
              <a:gd name="T45" fmla="*/ 386 h 725"/>
              <a:gd name="T46" fmla="*/ 223 w 279"/>
              <a:gd name="T47" fmla="*/ 334 h 725"/>
              <a:gd name="T48" fmla="*/ 214 w 279"/>
              <a:gd name="T49" fmla="*/ 282 h 725"/>
              <a:gd name="T50" fmla="*/ 188 w 279"/>
              <a:gd name="T51" fmla="*/ 245 h 725"/>
              <a:gd name="T52" fmla="*/ 162 w 279"/>
              <a:gd name="T53" fmla="*/ 208 h 725"/>
              <a:gd name="T54" fmla="*/ 136 w 279"/>
              <a:gd name="T55" fmla="*/ 172 h 725"/>
              <a:gd name="T56" fmla="*/ 109 w 279"/>
              <a:gd name="T57" fmla="*/ 138 h 725"/>
              <a:gd name="T58" fmla="*/ 83 w 279"/>
              <a:gd name="T59" fmla="*/ 102 h 725"/>
              <a:gd name="T60" fmla="*/ 55 w 279"/>
              <a:gd name="T61" fmla="*/ 68 h 725"/>
              <a:gd name="T62" fmla="*/ 29 w 279"/>
              <a:gd name="T63" fmla="*/ 34 h 725"/>
              <a:gd name="T64" fmla="*/ 0 w 279"/>
              <a:gd name="T65" fmla="*/ 0 h 725"/>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279"/>
              <a:gd name="T100" fmla="*/ 0 h 725"/>
              <a:gd name="T101" fmla="*/ 279 w 279"/>
              <a:gd name="T102" fmla="*/ 725 h 725"/>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279" h="725">
                <a:moveTo>
                  <a:pt x="0" y="0"/>
                </a:moveTo>
                <a:lnTo>
                  <a:pt x="36" y="31"/>
                </a:lnTo>
                <a:lnTo>
                  <a:pt x="71" y="65"/>
                </a:lnTo>
                <a:lnTo>
                  <a:pt x="106" y="100"/>
                </a:lnTo>
                <a:lnTo>
                  <a:pt x="141" y="136"/>
                </a:lnTo>
                <a:lnTo>
                  <a:pt x="175" y="175"/>
                </a:lnTo>
                <a:lnTo>
                  <a:pt x="210" y="213"/>
                </a:lnTo>
                <a:lnTo>
                  <a:pt x="244" y="250"/>
                </a:lnTo>
                <a:lnTo>
                  <a:pt x="278" y="286"/>
                </a:lnTo>
                <a:lnTo>
                  <a:pt x="276" y="339"/>
                </a:lnTo>
                <a:lnTo>
                  <a:pt x="275" y="395"/>
                </a:lnTo>
                <a:lnTo>
                  <a:pt x="273" y="448"/>
                </a:lnTo>
                <a:lnTo>
                  <a:pt x="271" y="503"/>
                </a:lnTo>
                <a:lnTo>
                  <a:pt x="268" y="557"/>
                </a:lnTo>
                <a:lnTo>
                  <a:pt x="266" y="612"/>
                </a:lnTo>
                <a:lnTo>
                  <a:pt x="263" y="668"/>
                </a:lnTo>
                <a:lnTo>
                  <a:pt x="260" y="724"/>
                </a:lnTo>
                <a:lnTo>
                  <a:pt x="257" y="668"/>
                </a:lnTo>
                <a:lnTo>
                  <a:pt x="252" y="611"/>
                </a:lnTo>
                <a:lnTo>
                  <a:pt x="247" y="554"/>
                </a:lnTo>
                <a:lnTo>
                  <a:pt x="242" y="497"/>
                </a:lnTo>
                <a:lnTo>
                  <a:pt x="237" y="442"/>
                </a:lnTo>
                <a:lnTo>
                  <a:pt x="231" y="386"/>
                </a:lnTo>
                <a:lnTo>
                  <a:pt x="223" y="334"/>
                </a:lnTo>
                <a:lnTo>
                  <a:pt x="214" y="282"/>
                </a:lnTo>
                <a:lnTo>
                  <a:pt x="188" y="245"/>
                </a:lnTo>
                <a:lnTo>
                  <a:pt x="162" y="208"/>
                </a:lnTo>
                <a:lnTo>
                  <a:pt x="136" y="172"/>
                </a:lnTo>
                <a:lnTo>
                  <a:pt x="109" y="138"/>
                </a:lnTo>
                <a:lnTo>
                  <a:pt x="83" y="102"/>
                </a:lnTo>
                <a:lnTo>
                  <a:pt x="55" y="68"/>
                </a:lnTo>
                <a:lnTo>
                  <a:pt x="29" y="34"/>
                </a:lnTo>
                <a:lnTo>
                  <a:pt x="0" y="0"/>
                </a:lnTo>
              </a:path>
            </a:pathLst>
          </a:custGeom>
          <a:solidFill>
            <a:srgbClr val="E0BC6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05" name="Freeform 217"/>
          <p:cNvSpPr>
            <a:spLocks/>
          </p:cNvSpPr>
          <p:nvPr/>
        </p:nvSpPr>
        <p:spPr bwMode="auto">
          <a:xfrm>
            <a:off x="5154613" y="3567113"/>
            <a:ext cx="207962" cy="442912"/>
          </a:xfrm>
          <a:custGeom>
            <a:avLst/>
            <a:gdLst>
              <a:gd name="T0" fmla="*/ 120 w 131"/>
              <a:gd name="T1" fmla="*/ 0 h 279"/>
              <a:gd name="T2" fmla="*/ 113 w 131"/>
              <a:gd name="T3" fmla="*/ 5 h 279"/>
              <a:gd name="T4" fmla="*/ 107 w 131"/>
              <a:gd name="T5" fmla="*/ 10 h 279"/>
              <a:gd name="T6" fmla="*/ 102 w 131"/>
              <a:gd name="T7" fmla="*/ 18 h 279"/>
              <a:gd name="T8" fmla="*/ 97 w 131"/>
              <a:gd name="T9" fmla="*/ 26 h 279"/>
              <a:gd name="T10" fmla="*/ 89 w 131"/>
              <a:gd name="T11" fmla="*/ 47 h 279"/>
              <a:gd name="T12" fmla="*/ 84 w 131"/>
              <a:gd name="T13" fmla="*/ 70 h 279"/>
              <a:gd name="T14" fmla="*/ 79 w 131"/>
              <a:gd name="T15" fmla="*/ 92 h 279"/>
              <a:gd name="T16" fmla="*/ 78 w 131"/>
              <a:gd name="T17" fmla="*/ 114 h 279"/>
              <a:gd name="T18" fmla="*/ 78 w 131"/>
              <a:gd name="T19" fmla="*/ 133 h 279"/>
              <a:gd name="T20" fmla="*/ 78 w 131"/>
              <a:gd name="T21" fmla="*/ 146 h 279"/>
              <a:gd name="T22" fmla="*/ 78 w 131"/>
              <a:gd name="T23" fmla="*/ 162 h 279"/>
              <a:gd name="T24" fmla="*/ 79 w 131"/>
              <a:gd name="T25" fmla="*/ 180 h 279"/>
              <a:gd name="T26" fmla="*/ 83 w 131"/>
              <a:gd name="T27" fmla="*/ 200 h 279"/>
              <a:gd name="T28" fmla="*/ 87 w 131"/>
              <a:gd name="T29" fmla="*/ 219 h 279"/>
              <a:gd name="T30" fmla="*/ 96 w 131"/>
              <a:gd name="T31" fmla="*/ 237 h 279"/>
              <a:gd name="T32" fmla="*/ 104 w 131"/>
              <a:gd name="T33" fmla="*/ 253 h 279"/>
              <a:gd name="T34" fmla="*/ 109 w 131"/>
              <a:gd name="T35" fmla="*/ 261 h 279"/>
              <a:gd name="T36" fmla="*/ 115 w 131"/>
              <a:gd name="T37" fmla="*/ 268 h 279"/>
              <a:gd name="T38" fmla="*/ 122 w 131"/>
              <a:gd name="T39" fmla="*/ 273 h 279"/>
              <a:gd name="T40" fmla="*/ 130 w 131"/>
              <a:gd name="T41" fmla="*/ 278 h 279"/>
              <a:gd name="T42" fmla="*/ 115 w 131"/>
              <a:gd name="T43" fmla="*/ 278 h 279"/>
              <a:gd name="T44" fmla="*/ 102 w 131"/>
              <a:gd name="T45" fmla="*/ 278 h 279"/>
              <a:gd name="T46" fmla="*/ 89 w 131"/>
              <a:gd name="T47" fmla="*/ 274 h 279"/>
              <a:gd name="T48" fmla="*/ 78 w 131"/>
              <a:gd name="T49" fmla="*/ 270 h 279"/>
              <a:gd name="T50" fmla="*/ 66 w 131"/>
              <a:gd name="T51" fmla="*/ 263 h 279"/>
              <a:gd name="T52" fmla="*/ 55 w 131"/>
              <a:gd name="T53" fmla="*/ 257 h 279"/>
              <a:gd name="T54" fmla="*/ 45 w 131"/>
              <a:gd name="T55" fmla="*/ 247 h 279"/>
              <a:gd name="T56" fmla="*/ 37 w 131"/>
              <a:gd name="T57" fmla="*/ 239 h 279"/>
              <a:gd name="T58" fmla="*/ 29 w 131"/>
              <a:gd name="T59" fmla="*/ 227 h 279"/>
              <a:gd name="T60" fmla="*/ 22 w 131"/>
              <a:gd name="T61" fmla="*/ 216 h 279"/>
              <a:gd name="T62" fmla="*/ 16 w 131"/>
              <a:gd name="T63" fmla="*/ 205 h 279"/>
              <a:gd name="T64" fmla="*/ 11 w 131"/>
              <a:gd name="T65" fmla="*/ 192 h 279"/>
              <a:gd name="T66" fmla="*/ 6 w 131"/>
              <a:gd name="T67" fmla="*/ 179 h 279"/>
              <a:gd name="T68" fmla="*/ 3 w 131"/>
              <a:gd name="T69" fmla="*/ 164 h 279"/>
              <a:gd name="T70" fmla="*/ 1 w 131"/>
              <a:gd name="T71" fmla="*/ 151 h 279"/>
              <a:gd name="T72" fmla="*/ 0 w 131"/>
              <a:gd name="T73" fmla="*/ 136 h 279"/>
              <a:gd name="T74" fmla="*/ 0 w 131"/>
              <a:gd name="T75" fmla="*/ 122 h 279"/>
              <a:gd name="T76" fmla="*/ 1 w 131"/>
              <a:gd name="T77" fmla="*/ 109 h 279"/>
              <a:gd name="T78" fmla="*/ 5 w 131"/>
              <a:gd name="T79" fmla="*/ 96 h 279"/>
              <a:gd name="T80" fmla="*/ 8 w 131"/>
              <a:gd name="T81" fmla="*/ 83 h 279"/>
              <a:gd name="T82" fmla="*/ 13 w 131"/>
              <a:gd name="T83" fmla="*/ 71 h 279"/>
              <a:gd name="T84" fmla="*/ 19 w 131"/>
              <a:gd name="T85" fmla="*/ 60 h 279"/>
              <a:gd name="T86" fmla="*/ 26 w 131"/>
              <a:gd name="T87" fmla="*/ 50 h 279"/>
              <a:gd name="T88" fmla="*/ 34 w 131"/>
              <a:gd name="T89" fmla="*/ 40 h 279"/>
              <a:gd name="T90" fmla="*/ 42 w 131"/>
              <a:gd name="T91" fmla="*/ 31 h 279"/>
              <a:gd name="T92" fmla="*/ 52 w 131"/>
              <a:gd name="T93" fmla="*/ 24 h 279"/>
              <a:gd name="T94" fmla="*/ 61 w 131"/>
              <a:gd name="T95" fmla="*/ 16 h 279"/>
              <a:gd name="T96" fmla="*/ 73 w 131"/>
              <a:gd name="T97" fmla="*/ 11 h 279"/>
              <a:gd name="T98" fmla="*/ 84 w 131"/>
              <a:gd name="T99" fmla="*/ 6 h 279"/>
              <a:gd name="T100" fmla="*/ 96 w 131"/>
              <a:gd name="T101" fmla="*/ 3 h 279"/>
              <a:gd name="T102" fmla="*/ 107 w 131"/>
              <a:gd name="T103" fmla="*/ 1 h 279"/>
              <a:gd name="T104" fmla="*/ 120 w 131"/>
              <a:gd name="T105" fmla="*/ 0 h 279"/>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131"/>
              <a:gd name="T160" fmla="*/ 0 h 279"/>
              <a:gd name="T161" fmla="*/ 131 w 131"/>
              <a:gd name="T162" fmla="*/ 279 h 279"/>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131" h="279">
                <a:moveTo>
                  <a:pt x="120" y="0"/>
                </a:moveTo>
                <a:lnTo>
                  <a:pt x="113" y="5"/>
                </a:lnTo>
                <a:lnTo>
                  <a:pt x="107" y="10"/>
                </a:lnTo>
                <a:lnTo>
                  <a:pt x="102" y="18"/>
                </a:lnTo>
                <a:lnTo>
                  <a:pt x="97" y="26"/>
                </a:lnTo>
                <a:lnTo>
                  <a:pt x="89" y="47"/>
                </a:lnTo>
                <a:lnTo>
                  <a:pt x="84" y="70"/>
                </a:lnTo>
                <a:lnTo>
                  <a:pt x="79" y="92"/>
                </a:lnTo>
                <a:lnTo>
                  <a:pt x="78" y="114"/>
                </a:lnTo>
                <a:lnTo>
                  <a:pt x="78" y="133"/>
                </a:lnTo>
                <a:lnTo>
                  <a:pt x="78" y="146"/>
                </a:lnTo>
                <a:lnTo>
                  <a:pt x="78" y="162"/>
                </a:lnTo>
                <a:lnTo>
                  <a:pt x="79" y="180"/>
                </a:lnTo>
                <a:lnTo>
                  <a:pt x="83" y="200"/>
                </a:lnTo>
                <a:lnTo>
                  <a:pt x="87" y="219"/>
                </a:lnTo>
                <a:lnTo>
                  <a:pt x="96" y="237"/>
                </a:lnTo>
                <a:lnTo>
                  <a:pt x="104" y="253"/>
                </a:lnTo>
                <a:lnTo>
                  <a:pt x="109" y="261"/>
                </a:lnTo>
                <a:lnTo>
                  <a:pt x="115" y="268"/>
                </a:lnTo>
                <a:lnTo>
                  <a:pt x="122" y="273"/>
                </a:lnTo>
                <a:lnTo>
                  <a:pt x="130" y="278"/>
                </a:lnTo>
                <a:lnTo>
                  <a:pt x="115" y="278"/>
                </a:lnTo>
                <a:lnTo>
                  <a:pt x="102" y="278"/>
                </a:lnTo>
                <a:lnTo>
                  <a:pt x="89" y="274"/>
                </a:lnTo>
                <a:lnTo>
                  <a:pt x="78" y="270"/>
                </a:lnTo>
                <a:lnTo>
                  <a:pt x="66" y="263"/>
                </a:lnTo>
                <a:lnTo>
                  <a:pt x="55" y="257"/>
                </a:lnTo>
                <a:lnTo>
                  <a:pt x="45" y="247"/>
                </a:lnTo>
                <a:lnTo>
                  <a:pt x="37" y="239"/>
                </a:lnTo>
                <a:lnTo>
                  <a:pt x="29" y="227"/>
                </a:lnTo>
                <a:lnTo>
                  <a:pt x="22" y="216"/>
                </a:lnTo>
                <a:lnTo>
                  <a:pt x="16" y="205"/>
                </a:lnTo>
                <a:lnTo>
                  <a:pt x="11" y="192"/>
                </a:lnTo>
                <a:lnTo>
                  <a:pt x="6" y="179"/>
                </a:lnTo>
                <a:lnTo>
                  <a:pt x="3" y="164"/>
                </a:lnTo>
                <a:lnTo>
                  <a:pt x="1" y="151"/>
                </a:lnTo>
                <a:lnTo>
                  <a:pt x="0" y="136"/>
                </a:lnTo>
                <a:lnTo>
                  <a:pt x="0" y="122"/>
                </a:lnTo>
                <a:lnTo>
                  <a:pt x="1" y="109"/>
                </a:lnTo>
                <a:lnTo>
                  <a:pt x="5" y="96"/>
                </a:lnTo>
                <a:lnTo>
                  <a:pt x="8" y="83"/>
                </a:lnTo>
                <a:lnTo>
                  <a:pt x="13" y="71"/>
                </a:lnTo>
                <a:lnTo>
                  <a:pt x="19" y="60"/>
                </a:lnTo>
                <a:lnTo>
                  <a:pt x="26" y="50"/>
                </a:lnTo>
                <a:lnTo>
                  <a:pt x="34" y="40"/>
                </a:lnTo>
                <a:lnTo>
                  <a:pt x="42" y="31"/>
                </a:lnTo>
                <a:lnTo>
                  <a:pt x="52" y="24"/>
                </a:lnTo>
                <a:lnTo>
                  <a:pt x="61" y="16"/>
                </a:lnTo>
                <a:lnTo>
                  <a:pt x="73" y="11"/>
                </a:lnTo>
                <a:lnTo>
                  <a:pt x="84" y="6"/>
                </a:lnTo>
                <a:lnTo>
                  <a:pt x="96" y="3"/>
                </a:lnTo>
                <a:lnTo>
                  <a:pt x="107" y="1"/>
                </a:lnTo>
                <a:lnTo>
                  <a:pt x="120" y="0"/>
                </a:lnTo>
              </a:path>
            </a:pathLst>
          </a:custGeom>
          <a:solidFill>
            <a:srgbClr val="FFFFFF"/>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06" name="Freeform 218"/>
          <p:cNvSpPr>
            <a:spLocks/>
          </p:cNvSpPr>
          <p:nvPr/>
        </p:nvSpPr>
        <p:spPr bwMode="auto">
          <a:xfrm>
            <a:off x="5270501" y="3562351"/>
            <a:ext cx="79375" cy="246063"/>
          </a:xfrm>
          <a:custGeom>
            <a:avLst/>
            <a:gdLst>
              <a:gd name="T0" fmla="*/ 10 w 50"/>
              <a:gd name="T1" fmla="*/ 149 h 155"/>
              <a:gd name="T2" fmla="*/ 8 w 50"/>
              <a:gd name="T3" fmla="*/ 136 h 155"/>
              <a:gd name="T4" fmla="*/ 10 w 50"/>
              <a:gd name="T5" fmla="*/ 117 h 155"/>
              <a:gd name="T6" fmla="*/ 11 w 50"/>
              <a:gd name="T7" fmla="*/ 95 h 155"/>
              <a:gd name="T8" fmla="*/ 14 w 50"/>
              <a:gd name="T9" fmla="*/ 73 h 155"/>
              <a:gd name="T10" fmla="*/ 21 w 50"/>
              <a:gd name="T11" fmla="*/ 52 h 155"/>
              <a:gd name="T12" fmla="*/ 27 w 50"/>
              <a:gd name="T13" fmla="*/ 30 h 155"/>
              <a:gd name="T14" fmla="*/ 32 w 50"/>
              <a:gd name="T15" fmla="*/ 22 h 155"/>
              <a:gd name="T16" fmla="*/ 37 w 50"/>
              <a:gd name="T17" fmla="*/ 16 h 155"/>
              <a:gd name="T18" fmla="*/ 44 w 50"/>
              <a:gd name="T19" fmla="*/ 11 h 155"/>
              <a:gd name="T20" fmla="*/ 49 w 50"/>
              <a:gd name="T21" fmla="*/ 6 h 155"/>
              <a:gd name="T22" fmla="*/ 45 w 50"/>
              <a:gd name="T23" fmla="*/ 0 h 155"/>
              <a:gd name="T24" fmla="*/ 37 w 50"/>
              <a:gd name="T25" fmla="*/ 4 h 155"/>
              <a:gd name="T26" fmla="*/ 31 w 50"/>
              <a:gd name="T27" fmla="*/ 11 h 155"/>
              <a:gd name="T28" fmla="*/ 26 w 50"/>
              <a:gd name="T29" fmla="*/ 19 h 155"/>
              <a:gd name="T30" fmla="*/ 21 w 50"/>
              <a:gd name="T31" fmla="*/ 27 h 155"/>
              <a:gd name="T32" fmla="*/ 13 w 50"/>
              <a:gd name="T33" fmla="*/ 48 h 155"/>
              <a:gd name="T34" fmla="*/ 6 w 50"/>
              <a:gd name="T35" fmla="*/ 71 h 155"/>
              <a:gd name="T36" fmla="*/ 3 w 50"/>
              <a:gd name="T37" fmla="*/ 94 h 155"/>
              <a:gd name="T38" fmla="*/ 1 w 50"/>
              <a:gd name="T39" fmla="*/ 117 h 155"/>
              <a:gd name="T40" fmla="*/ 0 w 50"/>
              <a:gd name="T41" fmla="*/ 136 h 155"/>
              <a:gd name="T42" fmla="*/ 0 w 50"/>
              <a:gd name="T43" fmla="*/ 151 h 155"/>
              <a:gd name="T44" fmla="*/ 0 w 50"/>
              <a:gd name="T45" fmla="*/ 149 h 155"/>
              <a:gd name="T46" fmla="*/ 0 w 50"/>
              <a:gd name="T47" fmla="*/ 151 h 155"/>
              <a:gd name="T48" fmla="*/ 1 w 50"/>
              <a:gd name="T49" fmla="*/ 152 h 155"/>
              <a:gd name="T50" fmla="*/ 3 w 50"/>
              <a:gd name="T51" fmla="*/ 154 h 155"/>
              <a:gd name="T52" fmla="*/ 5 w 50"/>
              <a:gd name="T53" fmla="*/ 154 h 155"/>
              <a:gd name="T54" fmla="*/ 6 w 50"/>
              <a:gd name="T55" fmla="*/ 154 h 155"/>
              <a:gd name="T56" fmla="*/ 8 w 50"/>
              <a:gd name="T57" fmla="*/ 152 h 155"/>
              <a:gd name="T58" fmla="*/ 8 w 50"/>
              <a:gd name="T59" fmla="*/ 151 h 155"/>
              <a:gd name="T60" fmla="*/ 10 w 50"/>
              <a:gd name="T61" fmla="*/ 149 h 155"/>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50"/>
              <a:gd name="T94" fmla="*/ 0 h 155"/>
              <a:gd name="T95" fmla="*/ 50 w 50"/>
              <a:gd name="T96" fmla="*/ 155 h 155"/>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50" h="155">
                <a:moveTo>
                  <a:pt x="10" y="149"/>
                </a:moveTo>
                <a:lnTo>
                  <a:pt x="8" y="136"/>
                </a:lnTo>
                <a:lnTo>
                  <a:pt x="10" y="117"/>
                </a:lnTo>
                <a:lnTo>
                  <a:pt x="11" y="95"/>
                </a:lnTo>
                <a:lnTo>
                  <a:pt x="14" y="73"/>
                </a:lnTo>
                <a:lnTo>
                  <a:pt x="21" y="52"/>
                </a:lnTo>
                <a:lnTo>
                  <a:pt x="27" y="30"/>
                </a:lnTo>
                <a:lnTo>
                  <a:pt x="32" y="22"/>
                </a:lnTo>
                <a:lnTo>
                  <a:pt x="37" y="16"/>
                </a:lnTo>
                <a:lnTo>
                  <a:pt x="44" y="11"/>
                </a:lnTo>
                <a:lnTo>
                  <a:pt x="49" y="6"/>
                </a:lnTo>
                <a:lnTo>
                  <a:pt x="45" y="0"/>
                </a:lnTo>
                <a:lnTo>
                  <a:pt x="37" y="4"/>
                </a:lnTo>
                <a:lnTo>
                  <a:pt x="31" y="11"/>
                </a:lnTo>
                <a:lnTo>
                  <a:pt x="26" y="19"/>
                </a:lnTo>
                <a:lnTo>
                  <a:pt x="21" y="27"/>
                </a:lnTo>
                <a:lnTo>
                  <a:pt x="13" y="48"/>
                </a:lnTo>
                <a:lnTo>
                  <a:pt x="6" y="71"/>
                </a:lnTo>
                <a:lnTo>
                  <a:pt x="3" y="94"/>
                </a:lnTo>
                <a:lnTo>
                  <a:pt x="1" y="117"/>
                </a:lnTo>
                <a:lnTo>
                  <a:pt x="0" y="136"/>
                </a:lnTo>
                <a:lnTo>
                  <a:pt x="0" y="151"/>
                </a:lnTo>
                <a:lnTo>
                  <a:pt x="0" y="149"/>
                </a:lnTo>
                <a:lnTo>
                  <a:pt x="0" y="151"/>
                </a:lnTo>
                <a:lnTo>
                  <a:pt x="1" y="152"/>
                </a:lnTo>
                <a:lnTo>
                  <a:pt x="3" y="154"/>
                </a:lnTo>
                <a:lnTo>
                  <a:pt x="5" y="154"/>
                </a:lnTo>
                <a:lnTo>
                  <a:pt x="6" y="154"/>
                </a:lnTo>
                <a:lnTo>
                  <a:pt x="8" y="152"/>
                </a:lnTo>
                <a:lnTo>
                  <a:pt x="8" y="151"/>
                </a:lnTo>
                <a:lnTo>
                  <a:pt x="10" y="149"/>
                </a:lnTo>
              </a:path>
            </a:pathLst>
          </a:custGeom>
          <a:solidFill>
            <a:srgbClr val="00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07" name="Freeform 219"/>
          <p:cNvSpPr>
            <a:spLocks/>
          </p:cNvSpPr>
          <p:nvPr/>
        </p:nvSpPr>
        <p:spPr bwMode="auto">
          <a:xfrm>
            <a:off x="5270500" y="3798889"/>
            <a:ext cx="96838" cy="219075"/>
          </a:xfrm>
          <a:custGeom>
            <a:avLst/>
            <a:gdLst>
              <a:gd name="T0" fmla="*/ 57 w 61"/>
              <a:gd name="T1" fmla="*/ 137 h 138"/>
              <a:gd name="T2" fmla="*/ 58 w 61"/>
              <a:gd name="T3" fmla="*/ 128 h 138"/>
              <a:gd name="T4" fmla="*/ 52 w 61"/>
              <a:gd name="T5" fmla="*/ 124 h 138"/>
              <a:gd name="T6" fmla="*/ 45 w 61"/>
              <a:gd name="T7" fmla="*/ 119 h 138"/>
              <a:gd name="T8" fmla="*/ 39 w 61"/>
              <a:gd name="T9" fmla="*/ 112 h 138"/>
              <a:gd name="T10" fmla="*/ 34 w 61"/>
              <a:gd name="T11" fmla="*/ 106 h 138"/>
              <a:gd name="T12" fmla="*/ 26 w 61"/>
              <a:gd name="T13" fmla="*/ 89 h 138"/>
              <a:gd name="T14" fmla="*/ 19 w 61"/>
              <a:gd name="T15" fmla="*/ 72 h 138"/>
              <a:gd name="T16" fmla="*/ 14 w 61"/>
              <a:gd name="T17" fmla="*/ 52 h 138"/>
              <a:gd name="T18" fmla="*/ 11 w 61"/>
              <a:gd name="T19" fmla="*/ 34 h 138"/>
              <a:gd name="T20" fmla="*/ 10 w 61"/>
              <a:gd name="T21" fmla="*/ 16 h 138"/>
              <a:gd name="T22" fmla="*/ 10 w 61"/>
              <a:gd name="T23" fmla="*/ 0 h 138"/>
              <a:gd name="T24" fmla="*/ 0 w 61"/>
              <a:gd name="T25" fmla="*/ 0 h 138"/>
              <a:gd name="T26" fmla="*/ 1 w 61"/>
              <a:gd name="T27" fmla="*/ 16 h 138"/>
              <a:gd name="T28" fmla="*/ 3 w 61"/>
              <a:gd name="T29" fmla="*/ 34 h 138"/>
              <a:gd name="T30" fmla="*/ 6 w 61"/>
              <a:gd name="T31" fmla="*/ 54 h 138"/>
              <a:gd name="T32" fmla="*/ 11 w 61"/>
              <a:gd name="T33" fmla="*/ 73 h 138"/>
              <a:gd name="T34" fmla="*/ 18 w 61"/>
              <a:gd name="T35" fmla="*/ 93 h 138"/>
              <a:gd name="T36" fmla="*/ 27 w 61"/>
              <a:gd name="T37" fmla="*/ 111 h 138"/>
              <a:gd name="T38" fmla="*/ 32 w 61"/>
              <a:gd name="T39" fmla="*/ 119 h 138"/>
              <a:gd name="T40" fmla="*/ 39 w 61"/>
              <a:gd name="T41" fmla="*/ 125 h 138"/>
              <a:gd name="T42" fmla="*/ 47 w 61"/>
              <a:gd name="T43" fmla="*/ 132 h 138"/>
              <a:gd name="T44" fmla="*/ 53 w 61"/>
              <a:gd name="T45" fmla="*/ 137 h 138"/>
              <a:gd name="T46" fmla="*/ 55 w 61"/>
              <a:gd name="T47" fmla="*/ 128 h 138"/>
              <a:gd name="T48" fmla="*/ 53 w 61"/>
              <a:gd name="T49" fmla="*/ 137 h 138"/>
              <a:gd name="T50" fmla="*/ 57 w 61"/>
              <a:gd name="T51" fmla="*/ 137 h 138"/>
              <a:gd name="T52" fmla="*/ 58 w 61"/>
              <a:gd name="T53" fmla="*/ 137 h 138"/>
              <a:gd name="T54" fmla="*/ 58 w 61"/>
              <a:gd name="T55" fmla="*/ 135 h 138"/>
              <a:gd name="T56" fmla="*/ 60 w 61"/>
              <a:gd name="T57" fmla="*/ 135 h 138"/>
              <a:gd name="T58" fmla="*/ 60 w 61"/>
              <a:gd name="T59" fmla="*/ 133 h 138"/>
              <a:gd name="T60" fmla="*/ 60 w 61"/>
              <a:gd name="T61" fmla="*/ 132 h 138"/>
              <a:gd name="T62" fmla="*/ 60 w 61"/>
              <a:gd name="T63" fmla="*/ 130 h 138"/>
              <a:gd name="T64" fmla="*/ 58 w 61"/>
              <a:gd name="T65" fmla="*/ 128 h 138"/>
              <a:gd name="T66" fmla="*/ 57 w 61"/>
              <a:gd name="T67" fmla="*/ 137 h 138"/>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61"/>
              <a:gd name="T103" fmla="*/ 0 h 138"/>
              <a:gd name="T104" fmla="*/ 61 w 61"/>
              <a:gd name="T105" fmla="*/ 138 h 138"/>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61" h="138">
                <a:moveTo>
                  <a:pt x="57" y="137"/>
                </a:moveTo>
                <a:lnTo>
                  <a:pt x="58" y="128"/>
                </a:lnTo>
                <a:lnTo>
                  <a:pt x="52" y="124"/>
                </a:lnTo>
                <a:lnTo>
                  <a:pt x="45" y="119"/>
                </a:lnTo>
                <a:lnTo>
                  <a:pt x="39" y="112"/>
                </a:lnTo>
                <a:lnTo>
                  <a:pt x="34" y="106"/>
                </a:lnTo>
                <a:lnTo>
                  <a:pt x="26" y="89"/>
                </a:lnTo>
                <a:lnTo>
                  <a:pt x="19" y="72"/>
                </a:lnTo>
                <a:lnTo>
                  <a:pt x="14" y="52"/>
                </a:lnTo>
                <a:lnTo>
                  <a:pt x="11" y="34"/>
                </a:lnTo>
                <a:lnTo>
                  <a:pt x="10" y="16"/>
                </a:lnTo>
                <a:lnTo>
                  <a:pt x="10" y="0"/>
                </a:lnTo>
                <a:lnTo>
                  <a:pt x="0" y="0"/>
                </a:lnTo>
                <a:lnTo>
                  <a:pt x="1" y="16"/>
                </a:lnTo>
                <a:lnTo>
                  <a:pt x="3" y="34"/>
                </a:lnTo>
                <a:lnTo>
                  <a:pt x="6" y="54"/>
                </a:lnTo>
                <a:lnTo>
                  <a:pt x="11" y="73"/>
                </a:lnTo>
                <a:lnTo>
                  <a:pt x="18" y="93"/>
                </a:lnTo>
                <a:lnTo>
                  <a:pt x="27" y="111"/>
                </a:lnTo>
                <a:lnTo>
                  <a:pt x="32" y="119"/>
                </a:lnTo>
                <a:lnTo>
                  <a:pt x="39" y="125"/>
                </a:lnTo>
                <a:lnTo>
                  <a:pt x="47" y="132"/>
                </a:lnTo>
                <a:lnTo>
                  <a:pt x="53" y="137"/>
                </a:lnTo>
                <a:lnTo>
                  <a:pt x="55" y="128"/>
                </a:lnTo>
                <a:lnTo>
                  <a:pt x="53" y="137"/>
                </a:lnTo>
                <a:lnTo>
                  <a:pt x="57" y="137"/>
                </a:lnTo>
                <a:lnTo>
                  <a:pt x="58" y="137"/>
                </a:lnTo>
                <a:lnTo>
                  <a:pt x="58" y="135"/>
                </a:lnTo>
                <a:lnTo>
                  <a:pt x="60" y="135"/>
                </a:lnTo>
                <a:lnTo>
                  <a:pt x="60" y="133"/>
                </a:lnTo>
                <a:lnTo>
                  <a:pt x="60" y="132"/>
                </a:lnTo>
                <a:lnTo>
                  <a:pt x="60" y="130"/>
                </a:lnTo>
                <a:lnTo>
                  <a:pt x="58" y="128"/>
                </a:lnTo>
                <a:lnTo>
                  <a:pt x="57" y="137"/>
                </a:lnTo>
              </a:path>
            </a:pathLst>
          </a:custGeom>
          <a:solidFill>
            <a:srgbClr val="00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08" name="Freeform 220"/>
          <p:cNvSpPr>
            <a:spLocks/>
          </p:cNvSpPr>
          <p:nvPr/>
        </p:nvSpPr>
        <p:spPr bwMode="auto">
          <a:xfrm>
            <a:off x="5146675" y="3775075"/>
            <a:ext cx="215900" cy="242888"/>
          </a:xfrm>
          <a:custGeom>
            <a:avLst/>
            <a:gdLst>
              <a:gd name="T0" fmla="*/ 0 w 136"/>
              <a:gd name="T1" fmla="*/ 5 h 153"/>
              <a:gd name="T2" fmla="*/ 1 w 136"/>
              <a:gd name="T3" fmla="*/ 20 h 153"/>
              <a:gd name="T4" fmla="*/ 3 w 136"/>
              <a:gd name="T5" fmla="*/ 35 h 153"/>
              <a:gd name="T6" fmla="*/ 6 w 136"/>
              <a:gd name="T7" fmla="*/ 49 h 153"/>
              <a:gd name="T8" fmla="*/ 11 w 136"/>
              <a:gd name="T9" fmla="*/ 62 h 153"/>
              <a:gd name="T10" fmla="*/ 16 w 136"/>
              <a:gd name="T11" fmla="*/ 75 h 153"/>
              <a:gd name="T12" fmla="*/ 23 w 136"/>
              <a:gd name="T13" fmla="*/ 88 h 153"/>
              <a:gd name="T14" fmla="*/ 31 w 136"/>
              <a:gd name="T15" fmla="*/ 100 h 153"/>
              <a:gd name="T16" fmla="*/ 39 w 136"/>
              <a:gd name="T17" fmla="*/ 109 h 153"/>
              <a:gd name="T18" fmla="*/ 49 w 136"/>
              <a:gd name="T19" fmla="*/ 119 h 153"/>
              <a:gd name="T20" fmla="*/ 58 w 136"/>
              <a:gd name="T21" fmla="*/ 129 h 153"/>
              <a:gd name="T22" fmla="*/ 68 w 136"/>
              <a:gd name="T23" fmla="*/ 135 h 153"/>
              <a:gd name="T24" fmla="*/ 81 w 136"/>
              <a:gd name="T25" fmla="*/ 142 h 153"/>
              <a:gd name="T26" fmla="*/ 92 w 136"/>
              <a:gd name="T27" fmla="*/ 147 h 153"/>
              <a:gd name="T28" fmla="*/ 105 w 136"/>
              <a:gd name="T29" fmla="*/ 150 h 153"/>
              <a:gd name="T30" fmla="*/ 120 w 136"/>
              <a:gd name="T31" fmla="*/ 152 h 153"/>
              <a:gd name="T32" fmla="*/ 135 w 136"/>
              <a:gd name="T33" fmla="*/ 152 h 153"/>
              <a:gd name="T34" fmla="*/ 133 w 136"/>
              <a:gd name="T35" fmla="*/ 143 h 153"/>
              <a:gd name="T36" fmla="*/ 120 w 136"/>
              <a:gd name="T37" fmla="*/ 143 h 153"/>
              <a:gd name="T38" fmla="*/ 107 w 136"/>
              <a:gd name="T39" fmla="*/ 142 h 153"/>
              <a:gd name="T40" fmla="*/ 96 w 136"/>
              <a:gd name="T41" fmla="*/ 139 h 153"/>
              <a:gd name="T42" fmla="*/ 84 w 136"/>
              <a:gd name="T43" fmla="*/ 134 h 153"/>
              <a:gd name="T44" fmla="*/ 73 w 136"/>
              <a:gd name="T45" fmla="*/ 129 h 153"/>
              <a:gd name="T46" fmla="*/ 63 w 136"/>
              <a:gd name="T47" fmla="*/ 122 h 153"/>
              <a:gd name="T48" fmla="*/ 53 w 136"/>
              <a:gd name="T49" fmla="*/ 114 h 153"/>
              <a:gd name="T50" fmla="*/ 45 w 136"/>
              <a:gd name="T51" fmla="*/ 104 h 153"/>
              <a:gd name="T52" fmla="*/ 37 w 136"/>
              <a:gd name="T53" fmla="*/ 95 h 153"/>
              <a:gd name="T54" fmla="*/ 31 w 136"/>
              <a:gd name="T55" fmla="*/ 83 h 153"/>
              <a:gd name="T56" fmla="*/ 24 w 136"/>
              <a:gd name="T57" fmla="*/ 72 h 153"/>
              <a:gd name="T58" fmla="*/ 19 w 136"/>
              <a:gd name="T59" fmla="*/ 59 h 153"/>
              <a:gd name="T60" fmla="*/ 16 w 136"/>
              <a:gd name="T61" fmla="*/ 46 h 153"/>
              <a:gd name="T62" fmla="*/ 13 w 136"/>
              <a:gd name="T63" fmla="*/ 33 h 153"/>
              <a:gd name="T64" fmla="*/ 10 w 136"/>
              <a:gd name="T65" fmla="*/ 18 h 153"/>
              <a:gd name="T66" fmla="*/ 10 w 136"/>
              <a:gd name="T67" fmla="*/ 5 h 153"/>
              <a:gd name="T68" fmla="*/ 8 w 136"/>
              <a:gd name="T69" fmla="*/ 4 h 153"/>
              <a:gd name="T70" fmla="*/ 8 w 136"/>
              <a:gd name="T71" fmla="*/ 2 h 153"/>
              <a:gd name="T72" fmla="*/ 6 w 136"/>
              <a:gd name="T73" fmla="*/ 2 h 153"/>
              <a:gd name="T74" fmla="*/ 5 w 136"/>
              <a:gd name="T75" fmla="*/ 0 h 153"/>
              <a:gd name="T76" fmla="*/ 3 w 136"/>
              <a:gd name="T77" fmla="*/ 2 h 153"/>
              <a:gd name="T78" fmla="*/ 1 w 136"/>
              <a:gd name="T79" fmla="*/ 2 h 153"/>
              <a:gd name="T80" fmla="*/ 1 w 136"/>
              <a:gd name="T81" fmla="*/ 4 h 153"/>
              <a:gd name="T82" fmla="*/ 0 w 136"/>
              <a:gd name="T83" fmla="*/ 5 h 153"/>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136"/>
              <a:gd name="T127" fmla="*/ 0 h 153"/>
              <a:gd name="T128" fmla="*/ 136 w 136"/>
              <a:gd name="T129" fmla="*/ 153 h 153"/>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136" h="153">
                <a:moveTo>
                  <a:pt x="0" y="5"/>
                </a:moveTo>
                <a:lnTo>
                  <a:pt x="1" y="20"/>
                </a:lnTo>
                <a:lnTo>
                  <a:pt x="3" y="35"/>
                </a:lnTo>
                <a:lnTo>
                  <a:pt x="6" y="49"/>
                </a:lnTo>
                <a:lnTo>
                  <a:pt x="11" y="62"/>
                </a:lnTo>
                <a:lnTo>
                  <a:pt x="16" y="75"/>
                </a:lnTo>
                <a:lnTo>
                  <a:pt x="23" y="88"/>
                </a:lnTo>
                <a:lnTo>
                  <a:pt x="31" y="100"/>
                </a:lnTo>
                <a:lnTo>
                  <a:pt x="39" y="109"/>
                </a:lnTo>
                <a:lnTo>
                  <a:pt x="49" y="119"/>
                </a:lnTo>
                <a:lnTo>
                  <a:pt x="58" y="129"/>
                </a:lnTo>
                <a:lnTo>
                  <a:pt x="68" y="135"/>
                </a:lnTo>
                <a:lnTo>
                  <a:pt x="81" y="142"/>
                </a:lnTo>
                <a:lnTo>
                  <a:pt x="92" y="147"/>
                </a:lnTo>
                <a:lnTo>
                  <a:pt x="105" y="150"/>
                </a:lnTo>
                <a:lnTo>
                  <a:pt x="120" y="152"/>
                </a:lnTo>
                <a:lnTo>
                  <a:pt x="135" y="152"/>
                </a:lnTo>
                <a:lnTo>
                  <a:pt x="133" y="143"/>
                </a:lnTo>
                <a:lnTo>
                  <a:pt x="120" y="143"/>
                </a:lnTo>
                <a:lnTo>
                  <a:pt x="107" y="142"/>
                </a:lnTo>
                <a:lnTo>
                  <a:pt x="96" y="139"/>
                </a:lnTo>
                <a:lnTo>
                  <a:pt x="84" y="134"/>
                </a:lnTo>
                <a:lnTo>
                  <a:pt x="73" y="129"/>
                </a:lnTo>
                <a:lnTo>
                  <a:pt x="63" y="122"/>
                </a:lnTo>
                <a:lnTo>
                  <a:pt x="53" y="114"/>
                </a:lnTo>
                <a:lnTo>
                  <a:pt x="45" y="104"/>
                </a:lnTo>
                <a:lnTo>
                  <a:pt x="37" y="95"/>
                </a:lnTo>
                <a:lnTo>
                  <a:pt x="31" y="83"/>
                </a:lnTo>
                <a:lnTo>
                  <a:pt x="24" y="72"/>
                </a:lnTo>
                <a:lnTo>
                  <a:pt x="19" y="59"/>
                </a:lnTo>
                <a:lnTo>
                  <a:pt x="16" y="46"/>
                </a:lnTo>
                <a:lnTo>
                  <a:pt x="13" y="33"/>
                </a:lnTo>
                <a:lnTo>
                  <a:pt x="10" y="18"/>
                </a:lnTo>
                <a:lnTo>
                  <a:pt x="10" y="5"/>
                </a:lnTo>
                <a:lnTo>
                  <a:pt x="8" y="4"/>
                </a:lnTo>
                <a:lnTo>
                  <a:pt x="8" y="2"/>
                </a:lnTo>
                <a:lnTo>
                  <a:pt x="6" y="2"/>
                </a:lnTo>
                <a:lnTo>
                  <a:pt x="5" y="0"/>
                </a:lnTo>
                <a:lnTo>
                  <a:pt x="3" y="2"/>
                </a:lnTo>
                <a:lnTo>
                  <a:pt x="1" y="2"/>
                </a:lnTo>
                <a:lnTo>
                  <a:pt x="1" y="4"/>
                </a:lnTo>
                <a:lnTo>
                  <a:pt x="0" y="5"/>
                </a:lnTo>
              </a:path>
            </a:pathLst>
          </a:custGeom>
          <a:solidFill>
            <a:srgbClr val="00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09" name="Freeform 221"/>
          <p:cNvSpPr>
            <a:spLocks/>
          </p:cNvSpPr>
          <p:nvPr/>
        </p:nvSpPr>
        <p:spPr bwMode="auto">
          <a:xfrm>
            <a:off x="5146675" y="3559176"/>
            <a:ext cx="204788" cy="225425"/>
          </a:xfrm>
          <a:custGeom>
            <a:avLst/>
            <a:gdLst>
              <a:gd name="T0" fmla="*/ 127 w 129"/>
              <a:gd name="T1" fmla="*/ 8 h 142"/>
              <a:gd name="T2" fmla="*/ 125 w 129"/>
              <a:gd name="T3" fmla="*/ 0 h 142"/>
              <a:gd name="T4" fmla="*/ 112 w 129"/>
              <a:gd name="T5" fmla="*/ 2 h 142"/>
              <a:gd name="T6" fmla="*/ 99 w 129"/>
              <a:gd name="T7" fmla="*/ 3 h 142"/>
              <a:gd name="T8" fmla="*/ 88 w 129"/>
              <a:gd name="T9" fmla="*/ 8 h 142"/>
              <a:gd name="T10" fmla="*/ 76 w 129"/>
              <a:gd name="T11" fmla="*/ 13 h 142"/>
              <a:gd name="T12" fmla="*/ 65 w 129"/>
              <a:gd name="T13" fmla="*/ 18 h 142"/>
              <a:gd name="T14" fmla="*/ 53 w 129"/>
              <a:gd name="T15" fmla="*/ 26 h 142"/>
              <a:gd name="T16" fmla="*/ 44 w 129"/>
              <a:gd name="T17" fmla="*/ 32 h 142"/>
              <a:gd name="T18" fmla="*/ 36 w 129"/>
              <a:gd name="T19" fmla="*/ 42 h 142"/>
              <a:gd name="T20" fmla="*/ 27 w 129"/>
              <a:gd name="T21" fmla="*/ 52 h 142"/>
              <a:gd name="T22" fmla="*/ 21 w 129"/>
              <a:gd name="T23" fmla="*/ 63 h 142"/>
              <a:gd name="T24" fmla="*/ 14 w 129"/>
              <a:gd name="T25" fmla="*/ 75 h 142"/>
              <a:gd name="T26" fmla="*/ 10 w 129"/>
              <a:gd name="T27" fmla="*/ 86 h 142"/>
              <a:gd name="T28" fmla="*/ 5 w 129"/>
              <a:gd name="T29" fmla="*/ 99 h 142"/>
              <a:gd name="T30" fmla="*/ 1 w 129"/>
              <a:gd name="T31" fmla="*/ 114 h 142"/>
              <a:gd name="T32" fmla="*/ 1 w 129"/>
              <a:gd name="T33" fmla="*/ 127 h 142"/>
              <a:gd name="T34" fmla="*/ 0 w 129"/>
              <a:gd name="T35" fmla="*/ 141 h 142"/>
              <a:gd name="T36" fmla="*/ 10 w 129"/>
              <a:gd name="T37" fmla="*/ 141 h 142"/>
              <a:gd name="T38" fmla="*/ 10 w 129"/>
              <a:gd name="T39" fmla="*/ 127 h 142"/>
              <a:gd name="T40" fmla="*/ 11 w 129"/>
              <a:gd name="T41" fmla="*/ 114 h 142"/>
              <a:gd name="T42" fmla="*/ 13 w 129"/>
              <a:gd name="T43" fmla="*/ 101 h 142"/>
              <a:gd name="T44" fmla="*/ 18 w 129"/>
              <a:gd name="T45" fmla="*/ 89 h 142"/>
              <a:gd name="T46" fmla="*/ 23 w 129"/>
              <a:gd name="T47" fmla="*/ 78 h 142"/>
              <a:gd name="T48" fmla="*/ 27 w 129"/>
              <a:gd name="T49" fmla="*/ 67 h 142"/>
              <a:gd name="T50" fmla="*/ 34 w 129"/>
              <a:gd name="T51" fmla="*/ 57 h 142"/>
              <a:gd name="T52" fmla="*/ 42 w 129"/>
              <a:gd name="T53" fmla="*/ 47 h 142"/>
              <a:gd name="T54" fmla="*/ 50 w 129"/>
              <a:gd name="T55" fmla="*/ 39 h 142"/>
              <a:gd name="T56" fmla="*/ 60 w 129"/>
              <a:gd name="T57" fmla="*/ 32 h 142"/>
              <a:gd name="T58" fmla="*/ 70 w 129"/>
              <a:gd name="T59" fmla="*/ 26 h 142"/>
              <a:gd name="T60" fmla="*/ 79 w 129"/>
              <a:gd name="T61" fmla="*/ 19 h 142"/>
              <a:gd name="T62" fmla="*/ 89 w 129"/>
              <a:gd name="T63" fmla="*/ 16 h 142"/>
              <a:gd name="T64" fmla="*/ 101 w 129"/>
              <a:gd name="T65" fmla="*/ 13 h 142"/>
              <a:gd name="T66" fmla="*/ 114 w 129"/>
              <a:gd name="T67" fmla="*/ 10 h 142"/>
              <a:gd name="T68" fmla="*/ 125 w 129"/>
              <a:gd name="T69" fmla="*/ 10 h 142"/>
              <a:gd name="T70" fmla="*/ 123 w 129"/>
              <a:gd name="T71" fmla="*/ 2 h 142"/>
              <a:gd name="T72" fmla="*/ 125 w 129"/>
              <a:gd name="T73" fmla="*/ 10 h 142"/>
              <a:gd name="T74" fmla="*/ 127 w 129"/>
              <a:gd name="T75" fmla="*/ 8 h 142"/>
              <a:gd name="T76" fmla="*/ 128 w 129"/>
              <a:gd name="T77" fmla="*/ 8 h 142"/>
              <a:gd name="T78" fmla="*/ 128 w 129"/>
              <a:gd name="T79" fmla="*/ 6 h 142"/>
              <a:gd name="T80" fmla="*/ 128 w 129"/>
              <a:gd name="T81" fmla="*/ 5 h 142"/>
              <a:gd name="T82" fmla="*/ 128 w 129"/>
              <a:gd name="T83" fmla="*/ 3 h 142"/>
              <a:gd name="T84" fmla="*/ 128 w 129"/>
              <a:gd name="T85" fmla="*/ 2 h 142"/>
              <a:gd name="T86" fmla="*/ 127 w 129"/>
              <a:gd name="T87" fmla="*/ 2 h 142"/>
              <a:gd name="T88" fmla="*/ 125 w 129"/>
              <a:gd name="T89" fmla="*/ 0 h 142"/>
              <a:gd name="T90" fmla="*/ 127 w 129"/>
              <a:gd name="T91" fmla="*/ 8 h 142"/>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129"/>
              <a:gd name="T139" fmla="*/ 0 h 142"/>
              <a:gd name="T140" fmla="*/ 129 w 129"/>
              <a:gd name="T141" fmla="*/ 142 h 142"/>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129" h="142">
                <a:moveTo>
                  <a:pt x="127" y="8"/>
                </a:moveTo>
                <a:lnTo>
                  <a:pt x="125" y="0"/>
                </a:lnTo>
                <a:lnTo>
                  <a:pt x="112" y="2"/>
                </a:lnTo>
                <a:lnTo>
                  <a:pt x="99" y="3"/>
                </a:lnTo>
                <a:lnTo>
                  <a:pt x="88" y="8"/>
                </a:lnTo>
                <a:lnTo>
                  <a:pt x="76" y="13"/>
                </a:lnTo>
                <a:lnTo>
                  <a:pt x="65" y="18"/>
                </a:lnTo>
                <a:lnTo>
                  <a:pt x="53" y="26"/>
                </a:lnTo>
                <a:lnTo>
                  <a:pt x="44" y="32"/>
                </a:lnTo>
                <a:lnTo>
                  <a:pt x="36" y="42"/>
                </a:lnTo>
                <a:lnTo>
                  <a:pt x="27" y="52"/>
                </a:lnTo>
                <a:lnTo>
                  <a:pt x="21" y="63"/>
                </a:lnTo>
                <a:lnTo>
                  <a:pt x="14" y="75"/>
                </a:lnTo>
                <a:lnTo>
                  <a:pt x="10" y="86"/>
                </a:lnTo>
                <a:lnTo>
                  <a:pt x="5" y="99"/>
                </a:lnTo>
                <a:lnTo>
                  <a:pt x="1" y="114"/>
                </a:lnTo>
                <a:lnTo>
                  <a:pt x="1" y="127"/>
                </a:lnTo>
                <a:lnTo>
                  <a:pt x="0" y="141"/>
                </a:lnTo>
                <a:lnTo>
                  <a:pt x="10" y="141"/>
                </a:lnTo>
                <a:lnTo>
                  <a:pt x="10" y="127"/>
                </a:lnTo>
                <a:lnTo>
                  <a:pt x="11" y="114"/>
                </a:lnTo>
                <a:lnTo>
                  <a:pt x="13" y="101"/>
                </a:lnTo>
                <a:lnTo>
                  <a:pt x="18" y="89"/>
                </a:lnTo>
                <a:lnTo>
                  <a:pt x="23" y="78"/>
                </a:lnTo>
                <a:lnTo>
                  <a:pt x="27" y="67"/>
                </a:lnTo>
                <a:lnTo>
                  <a:pt x="34" y="57"/>
                </a:lnTo>
                <a:lnTo>
                  <a:pt x="42" y="47"/>
                </a:lnTo>
                <a:lnTo>
                  <a:pt x="50" y="39"/>
                </a:lnTo>
                <a:lnTo>
                  <a:pt x="60" y="32"/>
                </a:lnTo>
                <a:lnTo>
                  <a:pt x="70" y="26"/>
                </a:lnTo>
                <a:lnTo>
                  <a:pt x="79" y="19"/>
                </a:lnTo>
                <a:lnTo>
                  <a:pt x="89" y="16"/>
                </a:lnTo>
                <a:lnTo>
                  <a:pt x="101" y="13"/>
                </a:lnTo>
                <a:lnTo>
                  <a:pt x="114" y="10"/>
                </a:lnTo>
                <a:lnTo>
                  <a:pt x="125" y="10"/>
                </a:lnTo>
                <a:lnTo>
                  <a:pt x="123" y="2"/>
                </a:lnTo>
                <a:lnTo>
                  <a:pt x="125" y="10"/>
                </a:lnTo>
                <a:lnTo>
                  <a:pt x="127" y="8"/>
                </a:lnTo>
                <a:lnTo>
                  <a:pt x="128" y="8"/>
                </a:lnTo>
                <a:lnTo>
                  <a:pt x="128" y="6"/>
                </a:lnTo>
                <a:lnTo>
                  <a:pt x="128" y="5"/>
                </a:lnTo>
                <a:lnTo>
                  <a:pt x="128" y="3"/>
                </a:lnTo>
                <a:lnTo>
                  <a:pt x="128" y="2"/>
                </a:lnTo>
                <a:lnTo>
                  <a:pt x="127" y="2"/>
                </a:lnTo>
                <a:lnTo>
                  <a:pt x="125" y="0"/>
                </a:lnTo>
                <a:lnTo>
                  <a:pt x="127" y="8"/>
                </a:lnTo>
              </a:path>
            </a:pathLst>
          </a:custGeom>
          <a:solidFill>
            <a:srgbClr val="00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grpSp>
        <p:nvGrpSpPr>
          <p:cNvPr id="30810" name="Group 222"/>
          <p:cNvGrpSpPr>
            <a:grpSpLocks/>
          </p:cNvGrpSpPr>
          <p:nvPr/>
        </p:nvGrpSpPr>
        <p:grpSpPr bwMode="auto">
          <a:xfrm>
            <a:off x="4643439" y="3360739"/>
            <a:ext cx="320675" cy="434975"/>
            <a:chOff x="1965" y="2117"/>
            <a:chExt cx="202" cy="274"/>
          </a:xfrm>
        </p:grpSpPr>
        <p:grpSp>
          <p:nvGrpSpPr>
            <p:cNvPr id="30853" name="Group 223"/>
            <p:cNvGrpSpPr>
              <a:grpSpLocks/>
            </p:cNvGrpSpPr>
            <p:nvPr/>
          </p:nvGrpSpPr>
          <p:grpSpPr bwMode="auto">
            <a:xfrm>
              <a:off x="1965" y="2117"/>
              <a:ext cx="197" cy="274"/>
              <a:chOff x="1965" y="2117"/>
              <a:chExt cx="197" cy="274"/>
            </a:xfrm>
          </p:grpSpPr>
          <p:sp>
            <p:nvSpPr>
              <p:cNvPr id="30858" name="Freeform 224"/>
              <p:cNvSpPr>
                <a:spLocks/>
              </p:cNvSpPr>
              <p:nvPr/>
            </p:nvSpPr>
            <p:spPr bwMode="auto">
              <a:xfrm>
                <a:off x="1965" y="2117"/>
                <a:ext cx="197" cy="274"/>
              </a:xfrm>
              <a:custGeom>
                <a:avLst/>
                <a:gdLst>
                  <a:gd name="T0" fmla="*/ 89 w 197"/>
                  <a:gd name="T1" fmla="*/ 0 h 274"/>
                  <a:gd name="T2" fmla="*/ 70 w 197"/>
                  <a:gd name="T3" fmla="*/ 6 h 274"/>
                  <a:gd name="T4" fmla="*/ 52 w 197"/>
                  <a:gd name="T5" fmla="*/ 16 h 274"/>
                  <a:gd name="T6" fmla="*/ 36 w 197"/>
                  <a:gd name="T7" fmla="*/ 31 h 274"/>
                  <a:gd name="T8" fmla="*/ 23 w 197"/>
                  <a:gd name="T9" fmla="*/ 50 h 274"/>
                  <a:gd name="T10" fmla="*/ 13 w 197"/>
                  <a:gd name="T11" fmla="*/ 71 h 274"/>
                  <a:gd name="T12" fmla="*/ 5 w 197"/>
                  <a:gd name="T13" fmla="*/ 96 h 274"/>
                  <a:gd name="T14" fmla="*/ 1 w 197"/>
                  <a:gd name="T15" fmla="*/ 122 h 274"/>
                  <a:gd name="T16" fmla="*/ 1 w 197"/>
                  <a:gd name="T17" fmla="*/ 151 h 274"/>
                  <a:gd name="T18" fmla="*/ 5 w 197"/>
                  <a:gd name="T19" fmla="*/ 177 h 274"/>
                  <a:gd name="T20" fmla="*/ 13 w 197"/>
                  <a:gd name="T21" fmla="*/ 201 h 274"/>
                  <a:gd name="T22" fmla="*/ 23 w 197"/>
                  <a:gd name="T23" fmla="*/ 222 h 274"/>
                  <a:gd name="T24" fmla="*/ 36 w 197"/>
                  <a:gd name="T25" fmla="*/ 242 h 274"/>
                  <a:gd name="T26" fmla="*/ 52 w 197"/>
                  <a:gd name="T27" fmla="*/ 257 h 274"/>
                  <a:gd name="T28" fmla="*/ 70 w 197"/>
                  <a:gd name="T29" fmla="*/ 266 h 274"/>
                  <a:gd name="T30" fmla="*/ 89 w 197"/>
                  <a:gd name="T31" fmla="*/ 273 h 274"/>
                  <a:gd name="T32" fmla="*/ 109 w 197"/>
                  <a:gd name="T33" fmla="*/ 273 h 274"/>
                  <a:gd name="T34" fmla="*/ 128 w 197"/>
                  <a:gd name="T35" fmla="*/ 266 h 274"/>
                  <a:gd name="T36" fmla="*/ 146 w 197"/>
                  <a:gd name="T37" fmla="*/ 257 h 274"/>
                  <a:gd name="T38" fmla="*/ 161 w 197"/>
                  <a:gd name="T39" fmla="*/ 242 h 274"/>
                  <a:gd name="T40" fmla="*/ 174 w 197"/>
                  <a:gd name="T41" fmla="*/ 222 h 274"/>
                  <a:gd name="T42" fmla="*/ 185 w 197"/>
                  <a:gd name="T43" fmla="*/ 201 h 274"/>
                  <a:gd name="T44" fmla="*/ 193 w 197"/>
                  <a:gd name="T45" fmla="*/ 177 h 274"/>
                  <a:gd name="T46" fmla="*/ 196 w 197"/>
                  <a:gd name="T47" fmla="*/ 151 h 274"/>
                  <a:gd name="T48" fmla="*/ 196 w 197"/>
                  <a:gd name="T49" fmla="*/ 122 h 274"/>
                  <a:gd name="T50" fmla="*/ 193 w 197"/>
                  <a:gd name="T51" fmla="*/ 96 h 274"/>
                  <a:gd name="T52" fmla="*/ 185 w 197"/>
                  <a:gd name="T53" fmla="*/ 71 h 274"/>
                  <a:gd name="T54" fmla="*/ 174 w 197"/>
                  <a:gd name="T55" fmla="*/ 50 h 274"/>
                  <a:gd name="T56" fmla="*/ 161 w 197"/>
                  <a:gd name="T57" fmla="*/ 31 h 274"/>
                  <a:gd name="T58" fmla="*/ 146 w 197"/>
                  <a:gd name="T59" fmla="*/ 16 h 274"/>
                  <a:gd name="T60" fmla="*/ 128 w 197"/>
                  <a:gd name="T61" fmla="*/ 6 h 274"/>
                  <a:gd name="T62" fmla="*/ 109 w 197"/>
                  <a:gd name="T63" fmla="*/ 0 h 274"/>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7"/>
                  <a:gd name="T97" fmla="*/ 0 h 274"/>
                  <a:gd name="T98" fmla="*/ 197 w 197"/>
                  <a:gd name="T99" fmla="*/ 274 h 274"/>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7" h="274">
                    <a:moveTo>
                      <a:pt x="99" y="0"/>
                    </a:moveTo>
                    <a:lnTo>
                      <a:pt x="89" y="0"/>
                    </a:lnTo>
                    <a:lnTo>
                      <a:pt x="79" y="3"/>
                    </a:lnTo>
                    <a:lnTo>
                      <a:pt x="70" y="6"/>
                    </a:lnTo>
                    <a:lnTo>
                      <a:pt x="60" y="10"/>
                    </a:lnTo>
                    <a:lnTo>
                      <a:pt x="52" y="16"/>
                    </a:lnTo>
                    <a:lnTo>
                      <a:pt x="44" y="23"/>
                    </a:lnTo>
                    <a:lnTo>
                      <a:pt x="36" y="31"/>
                    </a:lnTo>
                    <a:lnTo>
                      <a:pt x="29" y="40"/>
                    </a:lnTo>
                    <a:lnTo>
                      <a:pt x="23" y="50"/>
                    </a:lnTo>
                    <a:lnTo>
                      <a:pt x="18" y="60"/>
                    </a:lnTo>
                    <a:lnTo>
                      <a:pt x="13" y="71"/>
                    </a:lnTo>
                    <a:lnTo>
                      <a:pt x="8" y="83"/>
                    </a:lnTo>
                    <a:lnTo>
                      <a:pt x="5" y="96"/>
                    </a:lnTo>
                    <a:lnTo>
                      <a:pt x="3" y="109"/>
                    </a:lnTo>
                    <a:lnTo>
                      <a:pt x="1" y="122"/>
                    </a:lnTo>
                    <a:lnTo>
                      <a:pt x="0" y="136"/>
                    </a:lnTo>
                    <a:lnTo>
                      <a:pt x="1" y="151"/>
                    </a:lnTo>
                    <a:lnTo>
                      <a:pt x="3" y="164"/>
                    </a:lnTo>
                    <a:lnTo>
                      <a:pt x="5" y="177"/>
                    </a:lnTo>
                    <a:lnTo>
                      <a:pt x="8" y="190"/>
                    </a:lnTo>
                    <a:lnTo>
                      <a:pt x="13" y="201"/>
                    </a:lnTo>
                    <a:lnTo>
                      <a:pt x="18" y="213"/>
                    </a:lnTo>
                    <a:lnTo>
                      <a:pt x="23" y="222"/>
                    </a:lnTo>
                    <a:lnTo>
                      <a:pt x="29" y="232"/>
                    </a:lnTo>
                    <a:lnTo>
                      <a:pt x="36" y="242"/>
                    </a:lnTo>
                    <a:lnTo>
                      <a:pt x="44" y="250"/>
                    </a:lnTo>
                    <a:lnTo>
                      <a:pt x="52" y="257"/>
                    </a:lnTo>
                    <a:lnTo>
                      <a:pt x="60" y="261"/>
                    </a:lnTo>
                    <a:lnTo>
                      <a:pt x="70" y="266"/>
                    </a:lnTo>
                    <a:lnTo>
                      <a:pt x="79" y="270"/>
                    </a:lnTo>
                    <a:lnTo>
                      <a:pt x="89" y="273"/>
                    </a:lnTo>
                    <a:lnTo>
                      <a:pt x="99" y="273"/>
                    </a:lnTo>
                    <a:lnTo>
                      <a:pt x="109" y="273"/>
                    </a:lnTo>
                    <a:lnTo>
                      <a:pt x="118" y="270"/>
                    </a:lnTo>
                    <a:lnTo>
                      <a:pt x="128" y="266"/>
                    </a:lnTo>
                    <a:lnTo>
                      <a:pt x="136" y="261"/>
                    </a:lnTo>
                    <a:lnTo>
                      <a:pt x="146" y="257"/>
                    </a:lnTo>
                    <a:lnTo>
                      <a:pt x="154" y="250"/>
                    </a:lnTo>
                    <a:lnTo>
                      <a:pt x="161" y="242"/>
                    </a:lnTo>
                    <a:lnTo>
                      <a:pt x="169" y="232"/>
                    </a:lnTo>
                    <a:lnTo>
                      <a:pt x="174" y="222"/>
                    </a:lnTo>
                    <a:lnTo>
                      <a:pt x="180" y="213"/>
                    </a:lnTo>
                    <a:lnTo>
                      <a:pt x="185" y="201"/>
                    </a:lnTo>
                    <a:lnTo>
                      <a:pt x="190" y="190"/>
                    </a:lnTo>
                    <a:lnTo>
                      <a:pt x="193" y="177"/>
                    </a:lnTo>
                    <a:lnTo>
                      <a:pt x="195" y="164"/>
                    </a:lnTo>
                    <a:lnTo>
                      <a:pt x="196" y="151"/>
                    </a:lnTo>
                    <a:lnTo>
                      <a:pt x="196" y="136"/>
                    </a:lnTo>
                    <a:lnTo>
                      <a:pt x="196" y="122"/>
                    </a:lnTo>
                    <a:lnTo>
                      <a:pt x="195" y="109"/>
                    </a:lnTo>
                    <a:lnTo>
                      <a:pt x="193" y="96"/>
                    </a:lnTo>
                    <a:lnTo>
                      <a:pt x="190" y="83"/>
                    </a:lnTo>
                    <a:lnTo>
                      <a:pt x="185" y="71"/>
                    </a:lnTo>
                    <a:lnTo>
                      <a:pt x="180" y="60"/>
                    </a:lnTo>
                    <a:lnTo>
                      <a:pt x="174" y="50"/>
                    </a:lnTo>
                    <a:lnTo>
                      <a:pt x="169" y="40"/>
                    </a:lnTo>
                    <a:lnTo>
                      <a:pt x="161" y="31"/>
                    </a:lnTo>
                    <a:lnTo>
                      <a:pt x="154" y="23"/>
                    </a:lnTo>
                    <a:lnTo>
                      <a:pt x="146" y="16"/>
                    </a:lnTo>
                    <a:lnTo>
                      <a:pt x="136" y="10"/>
                    </a:lnTo>
                    <a:lnTo>
                      <a:pt x="128" y="6"/>
                    </a:lnTo>
                    <a:lnTo>
                      <a:pt x="118" y="3"/>
                    </a:lnTo>
                    <a:lnTo>
                      <a:pt x="109" y="0"/>
                    </a:lnTo>
                    <a:lnTo>
                      <a:pt x="99" y="0"/>
                    </a:lnTo>
                  </a:path>
                </a:pathLst>
              </a:custGeom>
              <a:noFill/>
              <a:ln w="12700" cap="rnd" cmpd="sng">
                <a:solidFill>
                  <a:srgbClr val="00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59" name="Freeform 225"/>
              <p:cNvSpPr>
                <a:spLocks/>
              </p:cNvSpPr>
              <p:nvPr/>
            </p:nvSpPr>
            <p:spPr bwMode="auto">
              <a:xfrm>
                <a:off x="2062" y="2154"/>
                <a:ext cx="100" cy="199"/>
              </a:xfrm>
              <a:custGeom>
                <a:avLst/>
                <a:gdLst>
                  <a:gd name="T0" fmla="*/ 49 w 100"/>
                  <a:gd name="T1" fmla="*/ 0 h 199"/>
                  <a:gd name="T2" fmla="*/ 44 w 100"/>
                  <a:gd name="T3" fmla="*/ 0 h 199"/>
                  <a:gd name="T4" fmla="*/ 39 w 100"/>
                  <a:gd name="T5" fmla="*/ 2 h 199"/>
                  <a:gd name="T6" fmla="*/ 34 w 100"/>
                  <a:gd name="T7" fmla="*/ 5 h 199"/>
                  <a:gd name="T8" fmla="*/ 30 w 100"/>
                  <a:gd name="T9" fmla="*/ 8 h 199"/>
                  <a:gd name="T10" fmla="*/ 21 w 100"/>
                  <a:gd name="T11" fmla="*/ 16 h 199"/>
                  <a:gd name="T12" fmla="*/ 15 w 100"/>
                  <a:gd name="T13" fmla="*/ 29 h 199"/>
                  <a:gd name="T14" fmla="*/ 8 w 100"/>
                  <a:gd name="T15" fmla="*/ 44 h 199"/>
                  <a:gd name="T16" fmla="*/ 4 w 100"/>
                  <a:gd name="T17" fmla="*/ 60 h 199"/>
                  <a:gd name="T18" fmla="*/ 0 w 100"/>
                  <a:gd name="T19" fmla="*/ 80 h 199"/>
                  <a:gd name="T20" fmla="*/ 0 w 100"/>
                  <a:gd name="T21" fmla="*/ 99 h 199"/>
                  <a:gd name="T22" fmla="*/ 0 w 100"/>
                  <a:gd name="T23" fmla="*/ 120 h 199"/>
                  <a:gd name="T24" fmla="*/ 4 w 100"/>
                  <a:gd name="T25" fmla="*/ 138 h 199"/>
                  <a:gd name="T26" fmla="*/ 8 w 100"/>
                  <a:gd name="T27" fmla="*/ 155 h 199"/>
                  <a:gd name="T28" fmla="*/ 15 w 100"/>
                  <a:gd name="T29" fmla="*/ 169 h 199"/>
                  <a:gd name="T30" fmla="*/ 21 w 100"/>
                  <a:gd name="T31" fmla="*/ 182 h 199"/>
                  <a:gd name="T32" fmla="*/ 30 w 100"/>
                  <a:gd name="T33" fmla="*/ 190 h 199"/>
                  <a:gd name="T34" fmla="*/ 34 w 100"/>
                  <a:gd name="T35" fmla="*/ 195 h 199"/>
                  <a:gd name="T36" fmla="*/ 39 w 100"/>
                  <a:gd name="T37" fmla="*/ 197 h 199"/>
                  <a:gd name="T38" fmla="*/ 44 w 100"/>
                  <a:gd name="T39" fmla="*/ 198 h 199"/>
                  <a:gd name="T40" fmla="*/ 49 w 100"/>
                  <a:gd name="T41" fmla="*/ 198 h 199"/>
                  <a:gd name="T42" fmla="*/ 54 w 100"/>
                  <a:gd name="T43" fmla="*/ 198 h 199"/>
                  <a:gd name="T44" fmla="*/ 60 w 100"/>
                  <a:gd name="T45" fmla="*/ 197 h 199"/>
                  <a:gd name="T46" fmla="*/ 64 w 100"/>
                  <a:gd name="T47" fmla="*/ 195 h 199"/>
                  <a:gd name="T48" fmla="*/ 69 w 100"/>
                  <a:gd name="T49" fmla="*/ 190 h 199"/>
                  <a:gd name="T50" fmla="*/ 78 w 100"/>
                  <a:gd name="T51" fmla="*/ 182 h 199"/>
                  <a:gd name="T52" fmla="*/ 85 w 100"/>
                  <a:gd name="T53" fmla="*/ 169 h 199"/>
                  <a:gd name="T54" fmla="*/ 91 w 100"/>
                  <a:gd name="T55" fmla="*/ 155 h 199"/>
                  <a:gd name="T56" fmla="*/ 96 w 100"/>
                  <a:gd name="T57" fmla="*/ 138 h 199"/>
                  <a:gd name="T58" fmla="*/ 99 w 100"/>
                  <a:gd name="T59" fmla="*/ 120 h 199"/>
                  <a:gd name="T60" fmla="*/ 99 w 100"/>
                  <a:gd name="T61" fmla="*/ 99 h 199"/>
                  <a:gd name="T62" fmla="*/ 99 w 100"/>
                  <a:gd name="T63" fmla="*/ 80 h 199"/>
                  <a:gd name="T64" fmla="*/ 96 w 100"/>
                  <a:gd name="T65" fmla="*/ 60 h 199"/>
                  <a:gd name="T66" fmla="*/ 91 w 100"/>
                  <a:gd name="T67" fmla="*/ 44 h 199"/>
                  <a:gd name="T68" fmla="*/ 85 w 100"/>
                  <a:gd name="T69" fmla="*/ 29 h 199"/>
                  <a:gd name="T70" fmla="*/ 78 w 100"/>
                  <a:gd name="T71" fmla="*/ 16 h 199"/>
                  <a:gd name="T72" fmla="*/ 69 w 100"/>
                  <a:gd name="T73" fmla="*/ 8 h 199"/>
                  <a:gd name="T74" fmla="*/ 64 w 100"/>
                  <a:gd name="T75" fmla="*/ 5 h 199"/>
                  <a:gd name="T76" fmla="*/ 60 w 100"/>
                  <a:gd name="T77" fmla="*/ 2 h 199"/>
                  <a:gd name="T78" fmla="*/ 54 w 100"/>
                  <a:gd name="T79" fmla="*/ 0 h 199"/>
                  <a:gd name="T80" fmla="*/ 49 w 100"/>
                  <a:gd name="T81" fmla="*/ 0 h 199"/>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100"/>
                  <a:gd name="T124" fmla="*/ 0 h 199"/>
                  <a:gd name="T125" fmla="*/ 100 w 100"/>
                  <a:gd name="T126" fmla="*/ 199 h 199"/>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100" h="199">
                    <a:moveTo>
                      <a:pt x="49" y="0"/>
                    </a:moveTo>
                    <a:lnTo>
                      <a:pt x="44" y="0"/>
                    </a:lnTo>
                    <a:lnTo>
                      <a:pt x="39" y="2"/>
                    </a:lnTo>
                    <a:lnTo>
                      <a:pt x="34" y="5"/>
                    </a:lnTo>
                    <a:lnTo>
                      <a:pt x="30" y="8"/>
                    </a:lnTo>
                    <a:lnTo>
                      <a:pt x="21" y="16"/>
                    </a:lnTo>
                    <a:lnTo>
                      <a:pt x="15" y="29"/>
                    </a:lnTo>
                    <a:lnTo>
                      <a:pt x="8" y="44"/>
                    </a:lnTo>
                    <a:lnTo>
                      <a:pt x="4" y="60"/>
                    </a:lnTo>
                    <a:lnTo>
                      <a:pt x="0" y="80"/>
                    </a:lnTo>
                    <a:lnTo>
                      <a:pt x="0" y="99"/>
                    </a:lnTo>
                    <a:lnTo>
                      <a:pt x="0" y="120"/>
                    </a:lnTo>
                    <a:lnTo>
                      <a:pt x="4" y="138"/>
                    </a:lnTo>
                    <a:lnTo>
                      <a:pt x="8" y="155"/>
                    </a:lnTo>
                    <a:lnTo>
                      <a:pt x="15" y="169"/>
                    </a:lnTo>
                    <a:lnTo>
                      <a:pt x="21" y="182"/>
                    </a:lnTo>
                    <a:lnTo>
                      <a:pt x="30" y="190"/>
                    </a:lnTo>
                    <a:lnTo>
                      <a:pt x="34" y="195"/>
                    </a:lnTo>
                    <a:lnTo>
                      <a:pt x="39" y="197"/>
                    </a:lnTo>
                    <a:lnTo>
                      <a:pt x="44" y="198"/>
                    </a:lnTo>
                    <a:lnTo>
                      <a:pt x="49" y="198"/>
                    </a:lnTo>
                    <a:lnTo>
                      <a:pt x="54" y="198"/>
                    </a:lnTo>
                    <a:lnTo>
                      <a:pt x="60" y="197"/>
                    </a:lnTo>
                    <a:lnTo>
                      <a:pt x="64" y="195"/>
                    </a:lnTo>
                    <a:lnTo>
                      <a:pt x="69" y="190"/>
                    </a:lnTo>
                    <a:lnTo>
                      <a:pt x="78" y="182"/>
                    </a:lnTo>
                    <a:lnTo>
                      <a:pt x="85" y="169"/>
                    </a:lnTo>
                    <a:lnTo>
                      <a:pt x="91" y="155"/>
                    </a:lnTo>
                    <a:lnTo>
                      <a:pt x="96" y="138"/>
                    </a:lnTo>
                    <a:lnTo>
                      <a:pt x="99" y="120"/>
                    </a:lnTo>
                    <a:lnTo>
                      <a:pt x="99" y="99"/>
                    </a:lnTo>
                    <a:lnTo>
                      <a:pt x="99" y="80"/>
                    </a:lnTo>
                    <a:lnTo>
                      <a:pt x="96" y="60"/>
                    </a:lnTo>
                    <a:lnTo>
                      <a:pt x="91" y="44"/>
                    </a:lnTo>
                    <a:lnTo>
                      <a:pt x="85" y="29"/>
                    </a:lnTo>
                    <a:lnTo>
                      <a:pt x="78" y="16"/>
                    </a:lnTo>
                    <a:lnTo>
                      <a:pt x="69" y="8"/>
                    </a:lnTo>
                    <a:lnTo>
                      <a:pt x="64" y="5"/>
                    </a:lnTo>
                    <a:lnTo>
                      <a:pt x="60" y="2"/>
                    </a:lnTo>
                    <a:lnTo>
                      <a:pt x="54" y="0"/>
                    </a:lnTo>
                    <a:lnTo>
                      <a:pt x="49" y="0"/>
                    </a:lnTo>
                  </a:path>
                </a:pathLst>
              </a:custGeom>
              <a:solidFill>
                <a:schemeClr val="accent2"/>
              </a:solidFill>
              <a:ln w="9525" cap="rnd">
                <a:solidFill>
                  <a:schemeClr val="accent2"/>
                </a:solidFill>
                <a:round/>
                <a:headEnd type="none" w="sm" len="sm"/>
                <a:tailEnd type="none" w="sm" len="sm"/>
              </a:ln>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grpSp>
        <p:sp>
          <p:nvSpPr>
            <p:cNvPr id="30854" name="Freeform 226"/>
            <p:cNvSpPr>
              <a:spLocks/>
            </p:cNvSpPr>
            <p:nvPr/>
          </p:nvSpPr>
          <p:spPr bwMode="auto">
            <a:xfrm>
              <a:off x="2057" y="2149"/>
              <a:ext cx="55" cy="105"/>
            </a:xfrm>
            <a:custGeom>
              <a:avLst/>
              <a:gdLst>
                <a:gd name="T0" fmla="*/ 9 w 55"/>
                <a:gd name="T1" fmla="*/ 104 h 105"/>
                <a:gd name="T2" fmla="*/ 10 w 55"/>
                <a:gd name="T3" fmla="*/ 85 h 105"/>
                <a:gd name="T4" fmla="*/ 13 w 55"/>
                <a:gd name="T5" fmla="*/ 67 h 105"/>
                <a:gd name="T6" fmla="*/ 18 w 55"/>
                <a:gd name="T7" fmla="*/ 51 h 105"/>
                <a:gd name="T8" fmla="*/ 23 w 55"/>
                <a:gd name="T9" fmla="*/ 36 h 105"/>
                <a:gd name="T10" fmla="*/ 30 w 55"/>
                <a:gd name="T11" fmla="*/ 25 h 105"/>
                <a:gd name="T12" fmla="*/ 38 w 55"/>
                <a:gd name="T13" fmla="*/ 15 h 105"/>
                <a:gd name="T14" fmla="*/ 43 w 55"/>
                <a:gd name="T15" fmla="*/ 13 h 105"/>
                <a:gd name="T16" fmla="*/ 46 w 55"/>
                <a:gd name="T17" fmla="*/ 10 h 105"/>
                <a:gd name="T18" fmla="*/ 51 w 55"/>
                <a:gd name="T19" fmla="*/ 10 h 105"/>
                <a:gd name="T20" fmla="*/ 54 w 55"/>
                <a:gd name="T21" fmla="*/ 8 h 105"/>
                <a:gd name="T22" fmla="*/ 54 w 55"/>
                <a:gd name="T23" fmla="*/ 0 h 105"/>
                <a:gd name="T24" fmla="*/ 49 w 55"/>
                <a:gd name="T25" fmla="*/ 2 h 105"/>
                <a:gd name="T26" fmla="*/ 43 w 55"/>
                <a:gd name="T27" fmla="*/ 4 h 105"/>
                <a:gd name="T28" fmla="*/ 38 w 55"/>
                <a:gd name="T29" fmla="*/ 5 h 105"/>
                <a:gd name="T30" fmla="*/ 33 w 55"/>
                <a:gd name="T31" fmla="*/ 10 h 105"/>
                <a:gd name="T32" fmla="*/ 23 w 55"/>
                <a:gd name="T33" fmla="*/ 20 h 105"/>
                <a:gd name="T34" fmla="*/ 15 w 55"/>
                <a:gd name="T35" fmla="*/ 33 h 105"/>
                <a:gd name="T36" fmla="*/ 10 w 55"/>
                <a:gd name="T37" fmla="*/ 47 h 105"/>
                <a:gd name="T38" fmla="*/ 5 w 55"/>
                <a:gd name="T39" fmla="*/ 65 h 105"/>
                <a:gd name="T40" fmla="*/ 2 w 55"/>
                <a:gd name="T41" fmla="*/ 85 h 105"/>
                <a:gd name="T42" fmla="*/ 0 w 55"/>
                <a:gd name="T43" fmla="*/ 104 h 105"/>
                <a:gd name="T44" fmla="*/ 9 w 55"/>
                <a:gd name="T45" fmla="*/ 104 h 10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5"/>
                <a:gd name="T70" fmla="*/ 0 h 105"/>
                <a:gd name="T71" fmla="*/ 55 w 55"/>
                <a:gd name="T72" fmla="*/ 105 h 10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5" h="105">
                  <a:moveTo>
                    <a:pt x="9" y="104"/>
                  </a:moveTo>
                  <a:lnTo>
                    <a:pt x="10" y="85"/>
                  </a:lnTo>
                  <a:lnTo>
                    <a:pt x="13" y="67"/>
                  </a:lnTo>
                  <a:lnTo>
                    <a:pt x="18" y="51"/>
                  </a:lnTo>
                  <a:lnTo>
                    <a:pt x="23" y="36"/>
                  </a:lnTo>
                  <a:lnTo>
                    <a:pt x="30" y="25"/>
                  </a:lnTo>
                  <a:lnTo>
                    <a:pt x="38" y="15"/>
                  </a:lnTo>
                  <a:lnTo>
                    <a:pt x="43" y="13"/>
                  </a:lnTo>
                  <a:lnTo>
                    <a:pt x="46" y="10"/>
                  </a:lnTo>
                  <a:lnTo>
                    <a:pt x="51" y="10"/>
                  </a:lnTo>
                  <a:lnTo>
                    <a:pt x="54" y="8"/>
                  </a:lnTo>
                  <a:lnTo>
                    <a:pt x="54" y="0"/>
                  </a:lnTo>
                  <a:lnTo>
                    <a:pt x="49" y="2"/>
                  </a:lnTo>
                  <a:lnTo>
                    <a:pt x="43" y="4"/>
                  </a:lnTo>
                  <a:lnTo>
                    <a:pt x="38" y="5"/>
                  </a:lnTo>
                  <a:lnTo>
                    <a:pt x="33" y="10"/>
                  </a:lnTo>
                  <a:lnTo>
                    <a:pt x="23" y="20"/>
                  </a:lnTo>
                  <a:lnTo>
                    <a:pt x="15" y="33"/>
                  </a:lnTo>
                  <a:lnTo>
                    <a:pt x="10" y="47"/>
                  </a:lnTo>
                  <a:lnTo>
                    <a:pt x="5" y="65"/>
                  </a:lnTo>
                  <a:lnTo>
                    <a:pt x="2" y="85"/>
                  </a:lnTo>
                  <a:lnTo>
                    <a:pt x="0" y="104"/>
                  </a:lnTo>
                  <a:lnTo>
                    <a:pt x="9" y="104"/>
                  </a:lnTo>
                </a:path>
              </a:pathLst>
            </a:custGeom>
            <a:solidFill>
              <a:srgbClr val="00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55" name="Freeform 227"/>
            <p:cNvSpPr>
              <a:spLocks/>
            </p:cNvSpPr>
            <p:nvPr/>
          </p:nvSpPr>
          <p:spPr bwMode="auto">
            <a:xfrm>
              <a:off x="2057" y="2253"/>
              <a:ext cx="55" cy="105"/>
            </a:xfrm>
            <a:custGeom>
              <a:avLst/>
              <a:gdLst>
                <a:gd name="T0" fmla="*/ 54 w 55"/>
                <a:gd name="T1" fmla="*/ 96 h 105"/>
                <a:gd name="T2" fmla="*/ 51 w 55"/>
                <a:gd name="T3" fmla="*/ 95 h 105"/>
                <a:gd name="T4" fmla="*/ 46 w 55"/>
                <a:gd name="T5" fmla="*/ 95 h 105"/>
                <a:gd name="T6" fmla="*/ 43 w 55"/>
                <a:gd name="T7" fmla="*/ 91 h 105"/>
                <a:gd name="T8" fmla="*/ 38 w 55"/>
                <a:gd name="T9" fmla="*/ 90 h 105"/>
                <a:gd name="T10" fmla="*/ 30 w 55"/>
                <a:gd name="T11" fmla="*/ 80 h 105"/>
                <a:gd name="T12" fmla="*/ 23 w 55"/>
                <a:gd name="T13" fmla="*/ 69 h 105"/>
                <a:gd name="T14" fmla="*/ 18 w 55"/>
                <a:gd name="T15" fmla="*/ 56 h 105"/>
                <a:gd name="T16" fmla="*/ 13 w 55"/>
                <a:gd name="T17" fmla="*/ 38 h 105"/>
                <a:gd name="T18" fmla="*/ 10 w 55"/>
                <a:gd name="T19" fmla="*/ 20 h 105"/>
                <a:gd name="T20" fmla="*/ 9 w 55"/>
                <a:gd name="T21" fmla="*/ 0 h 105"/>
                <a:gd name="T22" fmla="*/ 0 w 55"/>
                <a:gd name="T23" fmla="*/ 0 h 105"/>
                <a:gd name="T24" fmla="*/ 2 w 55"/>
                <a:gd name="T25" fmla="*/ 21 h 105"/>
                <a:gd name="T26" fmla="*/ 5 w 55"/>
                <a:gd name="T27" fmla="*/ 41 h 105"/>
                <a:gd name="T28" fmla="*/ 10 w 55"/>
                <a:gd name="T29" fmla="*/ 57 h 105"/>
                <a:gd name="T30" fmla="*/ 15 w 55"/>
                <a:gd name="T31" fmla="*/ 73 h 105"/>
                <a:gd name="T32" fmla="*/ 23 w 55"/>
                <a:gd name="T33" fmla="*/ 85 h 105"/>
                <a:gd name="T34" fmla="*/ 33 w 55"/>
                <a:gd name="T35" fmla="*/ 95 h 105"/>
                <a:gd name="T36" fmla="*/ 38 w 55"/>
                <a:gd name="T37" fmla="*/ 99 h 105"/>
                <a:gd name="T38" fmla="*/ 43 w 55"/>
                <a:gd name="T39" fmla="*/ 101 h 105"/>
                <a:gd name="T40" fmla="*/ 49 w 55"/>
                <a:gd name="T41" fmla="*/ 103 h 105"/>
                <a:gd name="T42" fmla="*/ 54 w 55"/>
                <a:gd name="T43" fmla="*/ 104 h 105"/>
                <a:gd name="T44" fmla="*/ 54 w 55"/>
                <a:gd name="T45" fmla="*/ 96 h 10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5"/>
                <a:gd name="T70" fmla="*/ 0 h 105"/>
                <a:gd name="T71" fmla="*/ 55 w 55"/>
                <a:gd name="T72" fmla="*/ 105 h 10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5" h="105">
                  <a:moveTo>
                    <a:pt x="54" y="96"/>
                  </a:moveTo>
                  <a:lnTo>
                    <a:pt x="51" y="95"/>
                  </a:lnTo>
                  <a:lnTo>
                    <a:pt x="46" y="95"/>
                  </a:lnTo>
                  <a:lnTo>
                    <a:pt x="43" y="91"/>
                  </a:lnTo>
                  <a:lnTo>
                    <a:pt x="38" y="90"/>
                  </a:lnTo>
                  <a:lnTo>
                    <a:pt x="30" y="80"/>
                  </a:lnTo>
                  <a:lnTo>
                    <a:pt x="23" y="69"/>
                  </a:lnTo>
                  <a:lnTo>
                    <a:pt x="18" y="56"/>
                  </a:lnTo>
                  <a:lnTo>
                    <a:pt x="13" y="38"/>
                  </a:lnTo>
                  <a:lnTo>
                    <a:pt x="10" y="20"/>
                  </a:lnTo>
                  <a:lnTo>
                    <a:pt x="9" y="0"/>
                  </a:lnTo>
                  <a:lnTo>
                    <a:pt x="0" y="0"/>
                  </a:lnTo>
                  <a:lnTo>
                    <a:pt x="2" y="21"/>
                  </a:lnTo>
                  <a:lnTo>
                    <a:pt x="5" y="41"/>
                  </a:lnTo>
                  <a:lnTo>
                    <a:pt x="10" y="57"/>
                  </a:lnTo>
                  <a:lnTo>
                    <a:pt x="15" y="73"/>
                  </a:lnTo>
                  <a:lnTo>
                    <a:pt x="23" y="85"/>
                  </a:lnTo>
                  <a:lnTo>
                    <a:pt x="33" y="95"/>
                  </a:lnTo>
                  <a:lnTo>
                    <a:pt x="38" y="99"/>
                  </a:lnTo>
                  <a:lnTo>
                    <a:pt x="43" y="101"/>
                  </a:lnTo>
                  <a:lnTo>
                    <a:pt x="49" y="103"/>
                  </a:lnTo>
                  <a:lnTo>
                    <a:pt x="54" y="104"/>
                  </a:lnTo>
                  <a:lnTo>
                    <a:pt x="54" y="96"/>
                  </a:lnTo>
                </a:path>
              </a:pathLst>
            </a:custGeom>
            <a:solidFill>
              <a:srgbClr val="00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56" name="Freeform 228"/>
            <p:cNvSpPr>
              <a:spLocks/>
            </p:cNvSpPr>
            <p:nvPr/>
          </p:nvSpPr>
          <p:spPr bwMode="auto">
            <a:xfrm>
              <a:off x="2111" y="2253"/>
              <a:ext cx="56" cy="105"/>
            </a:xfrm>
            <a:custGeom>
              <a:avLst/>
              <a:gdLst>
                <a:gd name="T0" fmla="*/ 47 w 56"/>
                <a:gd name="T1" fmla="*/ 0 h 105"/>
                <a:gd name="T2" fmla="*/ 46 w 56"/>
                <a:gd name="T3" fmla="*/ 20 h 105"/>
                <a:gd name="T4" fmla="*/ 42 w 56"/>
                <a:gd name="T5" fmla="*/ 38 h 105"/>
                <a:gd name="T6" fmla="*/ 37 w 56"/>
                <a:gd name="T7" fmla="*/ 56 h 105"/>
                <a:gd name="T8" fmla="*/ 33 w 56"/>
                <a:gd name="T9" fmla="*/ 69 h 105"/>
                <a:gd name="T10" fmla="*/ 24 w 56"/>
                <a:gd name="T11" fmla="*/ 80 h 105"/>
                <a:gd name="T12" fmla="*/ 18 w 56"/>
                <a:gd name="T13" fmla="*/ 90 h 105"/>
                <a:gd name="T14" fmla="*/ 13 w 56"/>
                <a:gd name="T15" fmla="*/ 91 h 105"/>
                <a:gd name="T16" fmla="*/ 10 w 56"/>
                <a:gd name="T17" fmla="*/ 95 h 105"/>
                <a:gd name="T18" fmla="*/ 5 w 56"/>
                <a:gd name="T19" fmla="*/ 95 h 105"/>
                <a:gd name="T20" fmla="*/ 0 w 56"/>
                <a:gd name="T21" fmla="*/ 96 h 105"/>
                <a:gd name="T22" fmla="*/ 0 w 56"/>
                <a:gd name="T23" fmla="*/ 104 h 105"/>
                <a:gd name="T24" fmla="*/ 7 w 56"/>
                <a:gd name="T25" fmla="*/ 103 h 105"/>
                <a:gd name="T26" fmla="*/ 13 w 56"/>
                <a:gd name="T27" fmla="*/ 101 h 105"/>
                <a:gd name="T28" fmla="*/ 18 w 56"/>
                <a:gd name="T29" fmla="*/ 99 h 105"/>
                <a:gd name="T30" fmla="*/ 23 w 56"/>
                <a:gd name="T31" fmla="*/ 95 h 105"/>
                <a:gd name="T32" fmla="*/ 33 w 56"/>
                <a:gd name="T33" fmla="*/ 85 h 105"/>
                <a:gd name="T34" fmla="*/ 41 w 56"/>
                <a:gd name="T35" fmla="*/ 73 h 105"/>
                <a:gd name="T36" fmla="*/ 46 w 56"/>
                <a:gd name="T37" fmla="*/ 57 h 105"/>
                <a:gd name="T38" fmla="*/ 50 w 56"/>
                <a:gd name="T39" fmla="*/ 41 h 105"/>
                <a:gd name="T40" fmla="*/ 54 w 56"/>
                <a:gd name="T41" fmla="*/ 21 h 105"/>
                <a:gd name="T42" fmla="*/ 55 w 56"/>
                <a:gd name="T43" fmla="*/ 0 h 105"/>
                <a:gd name="T44" fmla="*/ 47 w 56"/>
                <a:gd name="T45" fmla="*/ 0 h 10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6"/>
                <a:gd name="T70" fmla="*/ 0 h 105"/>
                <a:gd name="T71" fmla="*/ 56 w 56"/>
                <a:gd name="T72" fmla="*/ 105 h 10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6" h="105">
                  <a:moveTo>
                    <a:pt x="47" y="0"/>
                  </a:moveTo>
                  <a:lnTo>
                    <a:pt x="46" y="20"/>
                  </a:lnTo>
                  <a:lnTo>
                    <a:pt x="42" y="38"/>
                  </a:lnTo>
                  <a:lnTo>
                    <a:pt x="37" y="56"/>
                  </a:lnTo>
                  <a:lnTo>
                    <a:pt x="33" y="69"/>
                  </a:lnTo>
                  <a:lnTo>
                    <a:pt x="24" y="80"/>
                  </a:lnTo>
                  <a:lnTo>
                    <a:pt x="18" y="90"/>
                  </a:lnTo>
                  <a:lnTo>
                    <a:pt x="13" y="91"/>
                  </a:lnTo>
                  <a:lnTo>
                    <a:pt x="10" y="95"/>
                  </a:lnTo>
                  <a:lnTo>
                    <a:pt x="5" y="95"/>
                  </a:lnTo>
                  <a:lnTo>
                    <a:pt x="0" y="96"/>
                  </a:lnTo>
                  <a:lnTo>
                    <a:pt x="0" y="104"/>
                  </a:lnTo>
                  <a:lnTo>
                    <a:pt x="7" y="103"/>
                  </a:lnTo>
                  <a:lnTo>
                    <a:pt x="13" y="101"/>
                  </a:lnTo>
                  <a:lnTo>
                    <a:pt x="18" y="99"/>
                  </a:lnTo>
                  <a:lnTo>
                    <a:pt x="23" y="95"/>
                  </a:lnTo>
                  <a:lnTo>
                    <a:pt x="33" y="85"/>
                  </a:lnTo>
                  <a:lnTo>
                    <a:pt x="41" y="73"/>
                  </a:lnTo>
                  <a:lnTo>
                    <a:pt x="46" y="57"/>
                  </a:lnTo>
                  <a:lnTo>
                    <a:pt x="50" y="41"/>
                  </a:lnTo>
                  <a:lnTo>
                    <a:pt x="54" y="21"/>
                  </a:lnTo>
                  <a:lnTo>
                    <a:pt x="55" y="0"/>
                  </a:lnTo>
                  <a:lnTo>
                    <a:pt x="47" y="0"/>
                  </a:lnTo>
                </a:path>
              </a:pathLst>
            </a:custGeom>
            <a:solidFill>
              <a:srgbClr val="00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57" name="Freeform 229"/>
            <p:cNvSpPr>
              <a:spLocks/>
            </p:cNvSpPr>
            <p:nvPr/>
          </p:nvSpPr>
          <p:spPr bwMode="auto">
            <a:xfrm>
              <a:off x="2111" y="2149"/>
              <a:ext cx="56" cy="105"/>
            </a:xfrm>
            <a:custGeom>
              <a:avLst/>
              <a:gdLst>
                <a:gd name="T0" fmla="*/ 0 w 56"/>
                <a:gd name="T1" fmla="*/ 8 h 105"/>
                <a:gd name="T2" fmla="*/ 5 w 56"/>
                <a:gd name="T3" fmla="*/ 10 h 105"/>
                <a:gd name="T4" fmla="*/ 10 w 56"/>
                <a:gd name="T5" fmla="*/ 10 h 105"/>
                <a:gd name="T6" fmla="*/ 13 w 56"/>
                <a:gd name="T7" fmla="*/ 13 h 105"/>
                <a:gd name="T8" fmla="*/ 18 w 56"/>
                <a:gd name="T9" fmla="*/ 15 h 105"/>
                <a:gd name="T10" fmla="*/ 24 w 56"/>
                <a:gd name="T11" fmla="*/ 25 h 105"/>
                <a:gd name="T12" fmla="*/ 33 w 56"/>
                <a:gd name="T13" fmla="*/ 36 h 105"/>
                <a:gd name="T14" fmla="*/ 37 w 56"/>
                <a:gd name="T15" fmla="*/ 51 h 105"/>
                <a:gd name="T16" fmla="*/ 42 w 56"/>
                <a:gd name="T17" fmla="*/ 67 h 105"/>
                <a:gd name="T18" fmla="*/ 46 w 56"/>
                <a:gd name="T19" fmla="*/ 85 h 105"/>
                <a:gd name="T20" fmla="*/ 47 w 56"/>
                <a:gd name="T21" fmla="*/ 104 h 105"/>
                <a:gd name="T22" fmla="*/ 55 w 56"/>
                <a:gd name="T23" fmla="*/ 104 h 105"/>
                <a:gd name="T24" fmla="*/ 54 w 56"/>
                <a:gd name="T25" fmla="*/ 85 h 105"/>
                <a:gd name="T26" fmla="*/ 50 w 56"/>
                <a:gd name="T27" fmla="*/ 65 h 105"/>
                <a:gd name="T28" fmla="*/ 46 w 56"/>
                <a:gd name="T29" fmla="*/ 47 h 105"/>
                <a:gd name="T30" fmla="*/ 41 w 56"/>
                <a:gd name="T31" fmla="*/ 33 h 105"/>
                <a:gd name="T32" fmla="*/ 33 w 56"/>
                <a:gd name="T33" fmla="*/ 20 h 105"/>
                <a:gd name="T34" fmla="*/ 23 w 56"/>
                <a:gd name="T35" fmla="*/ 10 h 105"/>
                <a:gd name="T36" fmla="*/ 18 w 56"/>
                <a:gd name="T37" fmla="*/ 5 h 105"/>
                <a:gd name="T38" fmla="*/ 13 w 56"/>
                <a:gd name="T39" fmla="*/ 4 h 105"/>
                <a:gd name="T40" fmla="*/ 7 w 56"/>
                <a:gd name="T41" fmla="*/ 2 h 105"/>
                <a:gd name="T42" fmla="*/ 0 w 56"/>
                <a:gd name="T43" fmla="*/ 0 h 105"/>
                <a:gd name="T44" fmla="*/ 0 w 56"/>
                <a:gd name="T45" fmla="*/ 8 h 10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6"/>
                <a:gd name="T70" fmla="*/ 0 h 105"/>
                <a:gd name="T71" fmla="*/ 56 w 56"/>
                <a:gd name="T72" fmla="*/ 105 h 10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6" h="105">
                  <a:moveTo>
                    <a:pt x="0" y="8"/>
                  </a:moveTo>
                  <a:lnTo>
                    <a:pt x="5" y="10"/>
                  </a:lnTo>
                  <a:lnTo>
                    <a:pt x="10" y="10"/>
                  </a:lnTo>
                  <a:lnTo>
                    <a:pt x="13" y="13"/>
                  </a:lnTo>
                  <a:lnTo>
                    <a:pt x="18" y="15"/>
                  </a:lnTo>
                  <a:lnTo>
                    <a:pt x="24" y="25"/>
                  </a:lnTo>
                  <a:lnTo>
                    <a:pt x="33" y="36"/>
                  </a:lnTo>
                  <a:lnTo>
                    <a:pt x="37" y="51"/>
                  </a:lnTo>
                  <a:lnTo>
                    <a:pt x="42" y="67"/>
                  </a:lnTo>
                  <a:lnTo>
                    <a:pt x="46" y="85"/>
                  </a:lnTo>
                  <a:lnTo>
                    <a:pt x="47" y="104"/>
                  </a:lnTo>
                  <a:lnTo>
                    <a:pt x="55" y="104"/>
                  </a:lnTo>
                  <a:lnTo>
                    <a:pt x="54" y="85"/>
                  </a:lnTo>
                  <a:lnTo>
                    <a:pt x="50" y="65"/>
                  </a:lnTo>
                  <a:lnTo>
                    <a:pt x="46" y="47"/>
                  </a:lnTo>
                  <a:lnTo>
                    <a:pt x="41" y="33"/>
                  </a:lnTo>
                  <a:lnTo>
                    <a:pt x="33" y="20"/>
                  </a:lnTo>
                  <a:lnTo>
                    <a:pt x="23" y="10"/>
                  </a:lnTo>
                  <a:lnTo>
                    <a:pt x="18" y="5"/>
                  </a:lnTo>
                  <a:lnTo>
                    <a:pt x="13" y="4"/>
                  </a:lnTo>
                  <a:lnTo>
                    <a:pt x="7" y="2"/>
                  </a:lnTo>
                  <a:lnTo>
                    <a:pt x="0" y="0"/>
                  </a:lnTo>
                  <a:lnTo>
                    <a:pt x="0" y="8"/>
                  </a:lnTo>
                </a:path>
              </a:pathLst>
            </a:custGeom>
            <a:solidFill>
              <a:srgbClr val="00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grpSp>
      <p:sp>
        <p:nvSpPr>
          <p:cNvPr id="30811" name="Freeform 230"/>
          <p:cNvSpPr>
            <a:spLocks/>
          </p:cNvSpPr>
          <p:nvPr/>
        </p:nvSpPr>
        <p:spPr bwMode="auto">
          <a:xfrm>
            <a:off x="4341814" y="3917951"/>
            <a:ext cx="109537" cy="220663"/>
          </a:xfrm>
          <a:custGeom>
            <a:avLst/>
            <a:gdLst>
              <a:gd name="T0" fmla="*/ 34 w 69"/>
              <a:gd name="T1" fmla="*/ 0 h 139"/>
              <a:gd name="T2" fmla="*/ 27 w 69"/>
              <a:gd name="T3" fmla="*/ 1 h 139"/>
              <a:gd name="T4" fmla="*/ 21 w 69"/>
              <a:gd name="T5" fmla="*/ 6 h 139"/>
              <a:gd name="T6" fmla="*/ 14 w 69"/>
              <a:gd name="T7" fmla="*/ 11 h 139"/>
              <a:gd name="T8" fmla="*/ 9 w 69"/>
              <a:gd name="T9" fmla="*/ 21 h 139"/>
              <a:gd name="T10" fmla="*/ 6 w 69"/>
              <a:gd name="T11" fmla="*/ 31 h 139"/>
              <a:gd name="T12" fmla="*/ 3 w 69"/>
              <a:gd name="T13" fmla="*/ 42 h 139"/>
              <a:gd name="T14" fmla="*/ 0 w 69"/>
              <a:gd name="T15" fmla="*/ 55 h 139"/>
              <a:gd name="T16" fmla="*/ 0 w 69"/>
              <a:gd name="T17" fmla="*/ 70 h 139"/>
              <a:gd name="T18" fmla="*/ 0 w 69"/>
              <a:gd name="T19" fmla="*/ 83 h 139"/>
              <a:gd name="T20" fmla="*/ 3 w 69"/>
              <a:gd name="T21" fmla="*/ 96 h 139"/>
              <a:gd name="T22" fmla="*/ 6 w 69"/>
              <a:gd name="T23" fmla="*/ 107 h 139"/>
              <a:gd name="T24" fmla="*/ 9 w 69"/>
              <a:gd name="T25" fmla="*/ 118 h 139"/>
              <a:gd name="T26" fmla="*/ 14 w 69"/>
              <a:gd name="T27" fmla="*/ 127 h 139"/>
              <a:gd name="T28" fmla="*/ 21 w 69"/>
              <a:gd name="T29" fmla="*/ 133 h 139"/>
              <a:gd name="T30" fmla="*/ 27 w 69"/>
              <a:gd name="T31" fmla="*/ 136 h 139"/>
              <a:gd name="T32" fmla="*/ 34 w 69"/>
              <a:gd name="T33" fmla="*/ 138 h 139"/>
              <a:gd name="T34" fmla="*/ 40 w 69"/>
              <a:gd name="T35" fmla="*/ 136 h 139"/>
              <a:gd name="T36" fmla="*/ 47 w 69"/>
              <a:gd name="T37" fmla="*/ 133 h 139"/>
              <a:gd name="T38" fmla="*/ 53 w 69"/>
              <a:gd name="T39" fmla="*/ 127 h 139"/>
              <a:gd name="T40" fmla="*/ 58 w 69"/>
              <a:gd name="T41" fmla="*/ 118 h 139"/>
              <a:gd name="T42" fmla="*/ 63 w 69"/>
              <a:gd name="T43" fmla="*/ 107 h 139"/>
              <a:gd name="T44" fmla="*/ 66 w 69"/>
              <a:gd name="T45" fmla="*/ 96 h 139"/>
              <a:gd name="T46" fmla="*/ 68 w 69"/>
              <a:gd name="T47" fmla="*/ 83 h 139"/>
              <a:gd name="T48" fmla="*/ 68 w 69"/>
              <a:gd name="T49" fmla="*/ 70 h 139"/>
              <a:gd name="T50" fmla="*/ 68 w 69"/>
              <a:gd name="T51" fmla="*/ 55 h 139"/>
              <a:gd name="T52" fmla="*/ 66 w 69"/>
              <a:gd name="T53" fmla="*/ 42 h 139"/>
              <a:gd name="T54" fmla="*/ 63 w 69"/>
              <a:gd name="T55" fmla="*/ 31 h 139"/>
              <a:gd name="T56" fmla="*/ 58 w 69"/>
              <a:gd name="T57" fmla="*/ 21 h 139"/>
              <a:gd name="T58" fmla="*/ 53 w 69"/>
              <a:gd name="T59" fmla="*/ 11 h 139"/>
              <a:gd name="T60" fmla="*/ 47 w 69"/>
              <a:gd name="T61" fmla="*/ 6 h 139"/>
              <a:gd name="T62" fmla="*/ 40 w 69"/>
              <a:gd name="T63" fmla="*/ 1 h 139"/>
              <a:gd name="T64" fmla="*/ 34 w 69"/>
              <a:gd name="T65" fmla="*/ 0 h 139"/>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69"/>
              <a:gd name="T100" fmla="*/ 0 h 139"/>
              <a:gd name="T101" fmla="*/ 69 w 69"/>
              <a:gd name="T102" fmla="*/ 139 h 139"/>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69" h="139">
                <a:moveTo>
                  <a:pt x="34" y="0"/>
                </a:moveTo>
                <a:lnTo>
                  <a:pt x="27" y="1"/>
                </a:lnTo>
                <a:lnTo>
                  <a:pt x="21" y="6"/>
                </a:lnTo>
                <a:lnTo>
                  <a:pt x="14" y="11"/>
                </a:lnTo>
                <a:lnTo>
                  <a:pt x="9" y="21"/>
                </a:lnTo>
                <a:lnTo>
                  <a:pt x="6" y="31"/>
                </a:lnTo>
                <a:lnTo>
                  <a:pt x="3" y="42"/>
                </a:lnTo>
                <a:lnTo>
                  <a:pt x="0" y="55"/>
                </a:lnTo>
                <a:lnTo>
                  <a:pt x="0" y="70"/>
                </a:lnTo>
                <a:lnTo>
                  <a:pt x="0" y="83"/>
                </a:lnTo>
                <a:lnTo>
                  <a:pt x="3" y="96"/>
                </a:lnTo>
                <a:lnTo>
                  <a:pt x="6" y="107"/>
                </a:lnTo>
                <a:lnTo>
                  <a:pt x="9" y="118"/>
                </a:lnTo>
                <a:lnTo>
                  <a:pt x="14" y="127"/>
                </a:lnTo>
                <a:lnTo>
                  <a:pt x="21" y="133"/>
                </a:lnTo>
                <a:lnTo>
                  <a:pt x="27" y="136"/>
                </a:lnTo>
                <a:lnTo>
                  <a:pt x="34" y="138"/>
                </a:lnTo>
                <a:lnTo>
                  <a:pt x="40" y="136"/>
                </a:lnTo>
                <a:lnTo>
                  <a:pt x="47" y="133"/>
                </a:lnTo>
                <a:lnTo>
                  <a:pt x="53" y="127"/>
                </a:lnTo>
                <a:lnTo>
                  <a:pt x="58" y="118"/>
                </a:lnTo>
                <a:lnTo>
                  <a:pt x="63" y="107"/>
                </a:lnTo>
                <a:lnTo>
                  <a:pt x="66" y="96"/>
                </a:lnTo>
                <a:lnTo>
                  <a:pt x="68" y="83"/>
                </a:lnTo>
                <a:lnTo>
                  <a:pt x="68" y="70"/>
                </a:lnTo>
                <a:lnTo>
                  <a:pt x="68" y="55"/>
                </a:lnTo>
                <a:lnTo>
                  <a:pt x="66" y="42"/>
                </a:lnTo>
                <a:lnTo>
                  <a:pt x="63" y="31"/>
                </a:lnTo>
                <a:lnTo>
                  <a:pt x="58" y="21"/>
                </a:lnTo>
                <a:lnTo>
                  <a:pt x="53" y="11"/>
                </a:lnTo>
                <a:lnTo>
                  <a:pt x="47" y="6"/>
                </a:lnTo>
                <a:lnTo>
                  <a:pt x="40" y="1"/>
                </a:lnTo>
                <a:lnTo>
                  <a:pt x="34" y="0"/>
                </a:lnTo>
              </a:path>
            </a:pathLst>
          </a:custGeom>
          <a:solidFill>
            <a:schemeClr val="accent2"/>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12" name="Freeform 231"/>
          <p:cNvSpPr>
            <a:spLocks/>
          </p:cNvSpPr>
          <p:nvPr/>
        </p:nvSpPr>
        <p:spPr bwMode="auto">
          <a:xfrm>
            <a:off x="4333875" y="3913189"/>
            <a:ext cx="63500" cy="117475"/>
          </a:xfrm>
          <a:custGeom>
            <a:avLst/>
            <a:gdLst>
              <a:gd name="T0" fmla="*/ 8 w 40"/>
              <a:gd name="T1" fmla="*/ 73 h 74"/>
              <a:gd name="T2" fmla="*/ 10 w 40"/>
              <a:gd name="T3" fmla="*/ 60 h 74"/>
              <a:gd name="T4" fmla="*/ 11 w 40"/>
              <a:gd name="T5" fmla="*/ 47 h 74"/>
              <a:gd name="T6" fmla="*/ 14 w 40"/>
              <a:gd name="T7" fmla="*/ 35 h 74"/>
              <a:gd name="T8" fmla="*/ 18 w 40"/>
              <a:gd name="T9" fmla="*/ 26 h 74"/>
              <a:gd name="T10" fmla="*/ 23 w 40"/>
              <a:gd name="T11" fmla="*/ 17 h 74"/>
              <a:gd name="T12" fmla="*/ 29 w 40"/>
              <a:gd name="T13" fmla="*/ 13 h 74"/>
              <a:gd name="T14" fmla="*/ 34 w 40"/>
              <a:gd name="T15" fmla="*/ 8 h 74"/>
              <a:gd name="T16" fmla="*/ 39 w 40"/>
              <a:gd name="T17" fmla="*/ 8 h 74"/>
              <a:gd name="T18" fmla="*/ 39 w 40"/>
              <a:gd name="T19" fmla="*/ 0 h 74"/>
              <a:gd name="T20" fmla="*/ 31 w 40"/>
              <a:gd name="T21" fmla="*/ 1 h 74"/>
              <a:gd name="T22" fmla="*/ 23 w 40"/>
              <a:gd name="T23" fmla="*/ 6 h 74"/>
              <a:gd name="T24" fmla="*/ 16 w 40"/>
              <a:gd name="T25" fmla="*/ 13 h 74"/>
              <a:gd name="T26" fmla="*/ 11 w 40"/>
              <a:gd name="T27" fmla="*/ 22 h 74"/>
              <a:gd name="T28" fmla="*/ 6 w 40"/>
              <a:gd name="T29" fmla="*/ 32 h 74"/>
              <a:gd name="T30" fmla="*/ 3 w 40"/>
              <a:gd name="T31" fmla="*/ 45 h 74"/>
              <a:gd name="T32" fmla="*/ 1 w 40"/>
              <a:gd name="T33" fmla="*/ 58 h 74"/>
              <a:gd name="T34" fmla="*/ 0 w 40"/>
              <a:gd name="T35" fmla="*/ 73 h 74"/>
              <a:gd name="T36" fmla="*/ 8 w 40"/>
              <a:gd name="T37" fmla="*/ 73 h 74"/>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40"/>
              <a:gd name="T58" fmla="*/ 0 h 74"/>
              <a:gd name="T59" fmla="*/ 40 w 40"/>
              <a:gd name="T60" fmla="*/ 74 h 74"/>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40" h="74">
                <a:moveTo>
                  <a:pt x="8" y="73"/>
                </a:moveTo>
                <a:lnTo>
                  <a:pt x="10" y="60"/>
                </a:lnTo>
                <a:lnTo>
                  <a:pt x="11" y="47"/>
                </a:lnTo>
                <a:lnTo>
                  <a:pt x="14" y="35"/>
                </a:lnTo>
                <a:lnTo>
                  <a:pt x="18" y="26"/>
                </a:lnTo>
                <a:lnTo>
                  <a:pt x="23" y="17"/>
                </a:lnTo>
                <a:lnTo>
                  <a:pt x="29" y="13"/>
                </a:lnTo>
                <a:lnTo>
                  <a:pt x="34" y="8"/>
                </a:lnTo>
                <a:lnTo>
                  <a:pt x="39" y="8"/>
                </a:lnTo>
                <a:lnTo>
                  <a:pt x="39" y="0"/>
                </a:lnTo>
                <a:lnTo>
                  <a:pt x="31" y="1"/>
                </a:lnTo>
                <a:lnTo>
                  <a:pt x="23" y="6"/>
                </a:lnTo>
                <a:lnTo>
                  <a:pt x="16" y="13"/>
                </a:lnTo>
                <a:lnTo>
                  <a:pt x="11" y="22"/>
                </a:lnTo>
                <a:lnTo>
                  <a:pt x="6" y="32"/>
                </a:lnTo>
                <a:lnTo>
                  <a:pt x="3" y="45"/>
                </a:lnTo>
                <a:lnTo>
                  <a:pt x="1" y="58"/>
                </a:lnTo>
                <a:lnTo>
                  <a:pt x="0" y="73"/>
                </a:lnTo>
                <a:lnTo>
                  <a:pt x="8" y="73"/>
                </a:lnTo>
              </a:path>
            </a:pathLst>
          </a:custGeom>
          <a:solidFill>
            <a:srgbClr val="00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13" name="Freeform 232"/>
          <p:cNvSpPr>
            <a:spLocks/>
          </p:cNvSpPr>
          <p:nvPr/>
        </p:nvSpPr>
        <p:spPr bwMode="auto">
          <a:xfrm>
            <a:off x="4333875" y="4029076"/>
            <a:ext cx="63500" cy="117475"/>
          </a:xfrm>
          <a:custGeom>
            <a:avLst/>
            <a:gdLst>
              <a:gd name="T0" fmla="*/ 39 w 40"/>
              <a:gd name="T1" fmla="*/ 63 h 74"/>
              <a:gd name="T2" fmla="*/ 34 w 40"/>
              <a:gd name="T3" fmla="*/ 63 h 74"/>
              <a:gd name="T4" fmla="*/ 29 w 40"/>
              <a:gd name="T5" fmla="*/ 60 h 74"/>
              <a:gd name="T6" fmla="*/ 23 w 40"/>
              <a:gd name="T7" fmla="*/ 53 h 74"/>
              <a:gd name="T8" fmla="*/ 18 w 40"/>
              <a:gd name="T9" fmla="*/ 45 h 74"/>
              <a:gd name="T10" fmla="*/ 14 w 40"/>
              <a:gd name="T11" fmla="*/ 37 h 74"/>
              <a:gd name="T12" fmla="*/ 11 w 40"/>
              <a:gd name="T13" fmla="*/ 26 h 74"/>
              <a:gd name="T14" fmla="*/ 10 w 40"/>
              <a:gd name="T15" fmla="*/ 13 h 74"/>
              <a:gd name="T16" fmla="*/ 8 w 40"/>
              <a:gd name="T17" fmla="*/ 0 h 74"/>
              <a:gd name="T18" fmla="*/ 0 w 40"/>
              <a:gd name="T19" fmla="*/ 0 h 74"/>
              <a:gd name="T20" fmla="*/ 1 w 40"/>
              <a:gd name="T21" fmla="*/ 14 h 74"/>
              <a:gd name="T22" fmla="*/ 3 w 40"/>
              <a:gd name="T23" fmla="*/ 27 h 74"/>
              <a:gd name="T24" fmla="*/ 6 w 40"/>
              <a:gd name="T25" fmla="*/ 39 h 74"/>
              <a:gd name="T26" fmla="*/ 11 w 40"/>
              <a:gd name="T27" fmla="*/ 50 h 74"/>
              <a:gd name="T28" fmla="*/ 16 w 40"/>
              <a:gd name="T29" fmla="*/ 58 h 74"/>
              <a:gd name="T30" fmla="*/ 23 w 40"/>
              <a:gd name="T31" fmla="*/ 66 h 74"/>
              <a:gd name="T32" fmla="*/ 31 w 40"/>
              <a:gd name="T33" fmla="*/ 70 h 74"/>
              <a:gd name="T34" fmla="*/ 39 w 40"/>
              <a:gd name="T35" fmla="*/ 73 h 74"/>
              <a:gd name="T36" fmla="*/ 39 w 40"/>
              <a:gd name="T37" fmla="*/ 63 h 74"/>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40"/>
              <a:gd name="T58" fmla="*/ 0 h 74"/>
              <a:gd name="T59" fmla="*/ 40 w 40"/>
              <a:gd name="T60" fmla="*/ 74 h 74"/>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40" h="74">
                <a:moveTo>
                  <a:pt x="39" y="63"/>
                </a:moveTo>
                <a:lnTo>
                  <a:pt x="34" y="63"/>
                </a:lnTo>
                <a:lnTo>
                  <a:pt x="29" y="60"/>
                </a:lnTo>
                <a:lnTo>
                  <a:pt x="23" y="53"/>
                </a:lnTo>
                <a:lnTo>
                  <a:pt x="18" y="45"/>
                </a:lnTo>
                <a:lnTo>
                  <a:pt x="14" y="37"/>
                </a:lnTo>
                <a:lnTo>
                  <a:pt x="11" y="26"/>
                </a:lnTo>
                <a:lnTo>
                  <a:pt x="10" y="13"/>
                </a:lnTo>
                <a:lnTo>
                  <a:pt x="8" y="0"/>
                </a:lnTo>
                <a:lnTo>
                  <a:pt x="0" y="0"/>
                </a:lnTo>
                <a:lnTo>
                  <a:pt x="1" y="14"/>
                </a:lnTo>
                <a:lnTo>
                  <a:pt x="3" y="27"/>
                </a:lnTo>
                <a:lnTo>
                  <a:pt x="6" y="39"/>
                </a:lnTo>
                <a:lnTo>
                  <a:pt x="11" y="50"/>
                </a:lnTo>
                <a:lnTo>
                  <a:pt x="16" y="58"/>
                </a:lnTo>
                <a:lnTo>
                  <a:pt x="23" y="66"/>
                </a:lnTo>
                <a:lnTo>
                  <a:pt x="31" y="70"/>
                </a:lnTo>
                <a:lnTo>
                  <a:pt x="39" y="73"/>
                </a:lnTo>
                <a:lnTo>
                  <a:pt x="39" y="63"/>
                </a:lnTo>
              </a:path>
            </a:pathLst>
          </a:custGeom>
          <a:solidFill>
            <a:srgbClr val="00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14" name="Freeform 233"/>
          <p:cNvSpPr>
            <a:spLocks/>
          </p:cNvSpPr>
          <p:nvPr/>
        </p:nvSpPr>
        <p:spPr bwMode="auto">
          <a:xfrm>
            <a:off x="4395788" y="4029076"/>
            <a:ext cx="63500" cy="117475"/>
          </a:xfrm>
          <a:custGeom>
            <a:avLst/>
            <a:gdLst>
              <a:gd name="T0" fmla="*/ 31 w 40"/>
              <a:gd name="T1" fmla="*/ 0 h 74"/>
              <a:gd name="T2" fmla="*/ 29 w 40"/>
              <a:gd name="T3" fmla="*/ 13 h 74"/>
              <a:gd name="T4" fmla="*/ 27 w 40"/>
              <a:gd name="T5" fmla="*/ 26 h 74"/>
              <a:gd name="T6" fmla="*/ 24 w 40"/>
              <a:gd name="T7" fmla="*/ 37 h 74"/>
              <a:gd name="T8" fmla="*/ 21 w 40"/>
              <a:gd name="T9" fmla="*/ 45 h 74"/>
              <a:gd name="T10" fmla="*/ 16 w 40"/>
              <a:gd name="T11" fmla="*/ 53 h 74"/>
              <a:gd name="T12" fmla="*/ 11 w 40"/>
              <a:gd name="T13" fmla="*/ 60 h 74"/>
              <a:gd name="T14" fmla="*/ 5 w 40"/>
              <a:gd name="T15" fmla="*/ 63 h 74"/>
              <a:gd name="T16" fmla="*/ 0 w 40"/>
              <a:gd name="T17" fmla="*/ 63 h 74"/>
              <a:gd name="T18" fmla="*/ 0 w 40"/>
              <a:gd name="T19" fmla="*/ 73 h 74"/>
              <a:gd name="T20" fmla="*/ 8 w 40"/>
              <a:gd name="T21" fmla="*/ 70 h 74"/>
              <a:gd name="T22" fmla="*/ 16 w 40"/>
              <a:gd name="T23" fmla="*/ 66 h 74"/>
              <a:gd name="T24" fmla="*/ 23 w 40"/>
              <a:gd name="T25" fmla="*/ 58 h 74"/>
              <a:gd name="T26" fmla="*/ 29 w 40"/>
              <a:gd name="T27" fmla="*/ 50 h 74"/>
              <a:gd name="T28" fmla="*/ 32 w 40"/>
              <a:gd name="T29" fmla="*/ 39 h 74"/>
              <a:gd name="T30" fmla="*/ 36 w 40"/>
              <a:gd name="T31" fmla="*/ 27 h 74"/>
              <a:gd name="T32" fmla="*/ 39 w 40"/>
              <a:gd name="T33" fmla="*/ 14 h 74"/>
              <a:gd name="T34" fmla="*/ 39 w 40"/>
              <a:gd name="T35" fmla="*/ 0 h 74"/>
              <a:gd name="T36" fmla="*/ 31 w 40"/>
              <a:gd name="T37" fmla="*/ 0 h 74"/>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40"/>
              <a:gd name="T58" fmla="*/ 0 h 74"/>
              <a:gd name="T59" fmla="*/ 40 w 40"/>
              <a:gd name="T60" fmla="*/ 74 h 74"/>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40" h="74">
                <a:moveTo>
                  <a:pt x="31" y="0"/>
                </a:moveTo>
                <a:lnTo>
                  <a:pt x="29" y="13"/>
                </a:lnTo>
                <a:lnTo>
                  <a:pt x="27" y="26"/>
                </a:lnTo>
                <a:lnTo>
                  <a:pt x="24" y="37"/>
                </a:lnTo>
                <a:lnTo>
                  <a:pt x="21" y="45"/>
                </a:lnTo>
                <a:lnTo>
                  <a:pt x="16" y="53"/>
                </a:lnTo>
                <a:lnTo>
                  <a:pt x="11" y="60"/>
                </a:lnTo>
                <a:lnTo>
                  <a:pt x="5" y="63"/>
                </a:lnTo>
                <a:lnTo>
                  <a:pt x="0" y="63"/>
                </a:lnTo>
                <a:lnTo>
                  <a:pt x="0" y="73"/>
                </a:lnTo>
                <a:lnTo>
                  <a:pt x="8" y="70"/>
                </a:lnTo>
                <a:lnTo>
                  <a:pt x="16" y="66"/>
                </a:lnTo>
                <a:lnTo>
                  <a:pt x="23" y="58"/>
                </a:lnTo>
                <a:lnTo>
                  <a:pt x="29" y="50"/>
                </a:lnTo>
                <a:lnTo>
                  <a:pt x="32" y="39"/>
                </a:lnTo>
                <a:lnTo>
                  <a:pt x="36" y="27"/>
                </a:lnTo>
                <a:lnTo>
                  <a:pt x="39" y="14"/>
                </a:lnTo>
                <a:lnTo>
                  <a:pt x="39" y="0"/>
                </a:lnTo>
                <a:lnTo>
                  <a:pt x="31" y="0"/>
                </a:lnTo>
              </a:path>
            </a:pathLst>
          </a:custGeom>
          <a:solidFill>
            <a:srgbClr val="00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15" name="Freeform 234"/>
          <p:cNvSpPr>
            <a:spLocks/>
          </p:cNvSpPr>
          <p:nvPr/>
        </p:nvSpPr>
        <p:spPr bwMode="auto">
          <a:xfrm>
            <a:off x="4395788" y="3913189"/>
            <a:ext cx="63500" cy="117475"/>
          </a:xfrm>
          <a:custGeom>
            <a:avLst/>
            <a:gdLst>
              <a:gd name="T0" fmla="*/ 0 w 40"/>
              <a:gd name="T1" fmla="*/ 8 h 74"/>
              <a:gd name="T2" fmla="*/ 5 w 40"/>
              <a:gd name="T3" fmla="*/ 8 h 74"/>
              <a:gd name="T4" fmla="*/ 11 w 40"/>
              <a:gd name="T5" fmla="*/ 13 h 74"/>
              <a:gd name="T6" fmla="*/ 16 w 40"/>
              <a:gd name="T7" fmla="*/ 17 h 74"/>
              <a:gd name="T8" fmla="*/ 21 w 40"/>
              <a:gd name="T9" fmla="*/ 26 h 74"/>
              <a:gd name="T10" fmla="*/ 24 w 40"/>
              <a:gd name="T11" fmla="*/ 35 h 74"/>
              <a:gd name="T12" fmla="*/ 27 w 40"/>
              <a:gd name="T13" fmla="*/ 47 h 74"/>
              <a:gd name="T14" fmla="*/ 29 w 40"/>
              <a:gd name="T15" fmla="*/ 60 h 74"/>
              <a:gd name="T16" fmla="*/ 31 w 40"/>
              <a:gd name="T17" fmla="*/ 73 h 74"/>
              <a:gd name="T18" fmla="*/ 39 w 40"/>
              <a:gd name="T19" fmla="*/ 73 h 74"/>
              <a:gd name="T20" fmla="*/ 39 w 40"/>
              <a:gd name="T21" fmla="*/ 58 h 74"/>
              <a:gd name="T22" fmla="*/ 36 w 40"/>
              <a:gd name="T23" fmla="*/ 45 h 74"/>
              <a:gd name="T24" fmla="*/ 32 w 40"/>
              <a:gd name="T25" fmla="*/ 32 h 74"/>
              <a:gd name="T26" fmla="*/ 29 w 40"/>
              <a:gd name="T27" fmla="*/ 22 h 74"/>
              <a:gd name="T28" fmla="*/ 23 w 40"/>
              <a:gd name="T29" fmla="*/ 13 h 74"/>
              <a:gd name="T30" fmla="*/ 16 w 40"/>
              <a:gd name="T31" fmla="*/ 6 h 74"/>
              <a:gd name="T32" fmla="*/ 8 w 40"/>
              <a:gd name="T33" fmla="*/ 1 h 74"/>
              <a:gd name="T34" fmla="*/ 0 w 40"/>
              <a:gd name="T35" fmla="*/ 0 h 74"/>
              <a:gd name="T36" fmla="*/ 0 w 40"/>
              <a:gd name="T37" fmla="*/ 8 h 74"/>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40"/>
              <a:gd name="T58" fmla="*/ 0 h 74"/>
              <a:gd name="T59" fmla="*/ 40 w 40"/>
              <a:gd name="T60" fmla="*/ 74 h 74"/>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40" h="74">
                <a:moveTo>
                  <a:pt x="0" y="8"/>
                </a:moveTo>
                <a:lnTo>
                  <a:pt x="5" y="8"/>
                </a:lnTo>
                <a:lnTo>
                  <a:pt x="11" y="13"/>
                </a:lnTo>
                <a:lnTo>
                  <a:pt x="16" y="17"/>
                </a:lnTo>
                <a:lnTo>
                  <a:pt x="21" y="26"/>
                </a:lnTo>
                <a:lnTo>
                  <a:pt x="24" y="35"/>
                </a:lnTo>
                <a:lnTo>
                  <a:pt x="27" y="47"/>
                </a:lnTo>
                <a:lnTo>
                  <a:pt x="29" y="60"/>
                </a:lnTo>
                <a:lnTo>
                  <a:pt x="31" y="73"/>
                </a:lnTo>
                <a:lnTo>
                  <a:pt x="39" y="73"/>
                </a:lnTo>
                <a:lnTo>
                  <a:pt x="39" y="58"/>
                </a:lnTo>
                <a:lnTo>
                  <a:pt x="36" y="45"/>
                </a:lnTo>
                <a:lnTo>
                  <a:pt x="32" y="32"/>
                </a:lnTo>
                <a:lnTo>
                  <a:pt x="29" y="22"/>
                </a:lnTo>
                <a:lnTo>
                  <a:pt x="23" y="13"/>
                </a:lnTo>
                <a:lnTo>
                  <a:pt x="16" y="6"/>
                </a:lnTo>
                <a:lnTo>
                  <a:pt x="8" y="1"/>
                </a:lnTo>
                <a:lnTo>
                  <a:pt x="0" y="0"/>
                </a:lnTo>
                <a:lnTo>
                  <a:pt x="0" y="8"/>
                </a:lnTo>
              </a:path>
            </a:pathLst>
          </a:custGeom>
          <a:solidFill>
            <a:srgbClr val="00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16" name="Freeform 235"/>
          <p:cNvSpPr>
            <a:spLocks/>
          </p:cNvSpPr>
          <p:nvPr/>
        </p:nvSpPr>
        <p:spPr bwMode="auto">
          <a:xfrm>
            <a:off x="4865688" y="4327525"/>
            <a:ext cx="146050" cy="285750"/>
          </a:xfrm>
          <a:custGeom>
            <a:avLst/>
            <a:gdLst>
              <a:gd name="T0" fmla="*/ 45 w 92"/>
              <a:gd name="T1" fmla="*/ 0 h 180"/>
              <a:gd name="T2" fmla="*/ 40 w 92"/>
              <a:gd name="T3" fmla="*/ 0 h 180"/>
              <a:gd name="T4" fmla="*/ 35 w 92"/>
              <a:gd name="T5" fmla="*/ 2 h 180"/>
              <a:gd name="T6" fmla="*/ 32 w 92"/>
              <a:gd name="T7" fmla="*/ 5 h 180"/>
              <a:gd name="T8" fmla="*/ 27 w 92"/>
              <a:gd name="T9" fmla="*/ 8 h 180"/>
              <a:gd name="T10" fmla="*/ 19 w 92"/>
              <a:gd name="T11" fmla="*/ 17 h 180"/>
              <a:gd name="T12" fmla="*/ 13 w 92"/>
              <a:gd name="T13" fmla="*/ 26 h 180"/>
              <a:gd name="T14" fmla="*/ 8 w 92"/>
              <a:gd name="T15" fmla="*/ 41 h 180"/>
              <a:gd name="T16" fmla="*/ 3 w 92"/>
              <a:gd name="T17" fmla="*/ 56 h 180"/>
              <a:gd name="T18" fmla="*/ 1 w 92"/>
              <a:gd name="T19" fmla="*/ 72 h 180"/>
              <a:gd name="T20" fmla="*/ 0 w 92"/>
              <a:gd name="T21" fmla="*/ 90 h 180"/>
              <a:gd name="T22" fmla="*/ 1 w 92"/>
              <a:gd name="T23" fmla="*/ 109 h 180"/>
              <a:gd name="T24" fmla="*/ 3 w 92"/>
              <a:gd name="T25" fmla="*/ 125 h 180"/>
              <a:gd name="T26" fmla="*/ 8 w 92"/>
              <a:gd name="T27" fmla="*/ 140 h 180"/>
              <a:gd name="T28" fmla="*/ 13 w 92"/>
              <a:gd name="T29" fmla="*/ 153 h 180"/>
              <a:gd name="T30" fmla="*/ 19 w 92"/>
              <a:gd name="T31" fmla="*/ 164 h 180"/>
              <a:gd name="T32" fmla="*/ 27 w 92"/>
              <a:gd name="T33" fmla="*/ 173 h 180"/>
              <a:gd name="T34" fmla="*/ 32 w 92"/>
              <a:gd name="T35" fmla="*/ 176 h 180"/>
              <a:gd name="T36" fmla="*/ 35 w 92"/>
              <a:gd name="T37" fmla="*/ 177 h 180"/>
              <a:gd name="T38" fmla="*/ 40 w 92"/>
              <a:gd name="T39" fmla="*/ 179 h 180"/>
              <a:gd name="T40" fmla="*/ 45 w 92"/>
              <a:gd name="T41" fmla="*/ 179 h 180"/>
              <a:gd name="T42" fmla="*/ 50 w 92"/>
              <a:gd name="T43" fmla="*/ 179 h 180"/>
              <a:gd name="T44" fmla="*/ 53 w 92"/>
              <a:gd name="T45" fmla="*/ 177 h 180"/>
              <a:gd name="T46" fmla="*/ 58 w 92"/>
              <a:gd name="T47" fmla="*/ 176 h 180"/>
              <a:gd name="T48" fmla="*/ 63 w 92"/>
              <a:gd name="T49" fmla="*/ 173 h 180"/>
              <a:gd name="T50" fmla="*/ 69 w 92"/>
              <a:gd name="T51" fmla="*/ 164 h 180"/>
              <a:gd name="T52" fmla="*/ 76 w 92"/>
              <a:gd name="T53" fmla="*/ 153 h 180"/>
              <a:gd name="T54" fmla="*/ 82 w 92"/>
              <a:gd name="T55" fmla="*/ 140 h 180"/>
              <a:gd name="T56" fmla="*/ 86 w 92"/>
              <a:gd name="T57" fmla="*/ 125 h 180"/>
              <a:gd name="T58" fmla="*/ 89 w 92"/>
              <a:gd name="T59" fmla="*/ 109 h 180"/>
              <a:gd name="T60" fmla="*/ 91 w 92"/>
              <a:gd name="T61" fmla="*/ 90 h 180"/>
              <a:gd name="T62" fmla="*/ 89 w 92"/>
              <a:gd name="T63" fmla="*/ 72 h 180"/>
              <a:gd name="T64" fmla="*/ 86 w 92"/>
              <a:gd name="T65" fmla="*/ 56 h 180"/>
              <a:gd name="T66" fmla="*/ 82 w 92"/>
              <a:gd name="T67" fmla="*/ 41 h 180"/>
              <a:gd name="T68" fmla="*/ 76 w 92"/>
              <a:gd name="T69" fmla="*/ 26 h 180"/>
              <a:gd name="T70" fmla="*/ 69 w 92"/>
              <a:gd name="T71" fmla="*/ 17 h 180"/>
              <a:gd name="T72" fmla="*/ 63 w 92"/>
              <a:gd name="T73" fmla="*/ 8 h 180"/>
              <a:gd name="T74" fmla="*/ 58 w 92"/>
              <a:gd name="T75" fmla="*/ 5 h 180"/>
              <a:gd name="T76" fmla="*/ 53 w 92"/>
              <a:gd name="T77" fmla="*/ 2 h 180"/>
              <a:gd name="T78" fmla="*/ 50 w 92"/>
              <a:gd name="T79" fmla="*/ 0 h 180"/>
              <a:gd name="T80" fmla="*/ 45 w 92"/>
              <a:gd name="T81" fmla="*/ 0 h 180"/>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92"/>
              <a:gd name="T124" fmla="*/ 0 h 180"/>
              <a:gd name="T125" fmla="*/ 92 w 92"/>
              <a:gd name="T126" fmla="*/ 180 h 180"/>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92" h="180">
                <a:moveTo>
                  <a:pt x="45" y="0"/>
                </a:moveTo>
                <a:lnTo>
                  <a:pt x="40" y="0"/>
                </a:lnTo>
                <a:lnTo>
                  <a:pt x="35" y="2"/>
                </a:lnTo>
                <a:lnTo>
                  <a:pt x="32" y="5"/>
                </a:lnTo>
                <a:lnTo>
                  <a:pt x="27" y="8"/>
                </a:lnTo>
                <a:lnTo>
                  <a:pt x="19" y="17"/>
                </a:lnTo>
                <a:lnTo>
                  <a:pt x="13" y="26"/>
                </a:lnTo>
                <a:lnTo>
                  <a:pt x="8" y="41"/>
                </a:lnTo>
                <a:lnTo>
                  <a:pt x="3" y="56"/>
                </a:lnTo>
                <a:lnTo>
                  <a:pt x="1" y="72"/>
                </a:lnTo>
                <a:lnTo>
                  <a:pt x="0" y="90"/>
                </a:lnTo>
                <a:lnTo>
                  <a:pt x="1" y="109"/>
                </a:lnTo>
                <a:lnTo>
                  <a:pt x="3" y="125"/>
                </a:lnTo>
                <a:lnTo>
                  <a:pt x="8" y="140"/>
                </a:lnTo>
                <a:lnTo>
                  <a:pt x="13" y="153"/>
                </a:lnTo>
                <a:lnTo>
                  <a:pt x="19" y="164"/>
                </a:lnTo>
                <a:lnTo>
                  <a:pt x="27" y="173"/>
                </a:lnTo>
                <a:lnTo>
                  <a:pt x="32" y="176"/>
                </a:lnTo>
                <a:lnTo>
                  <a:pt x="35" y="177"/>
                </a:lnTo>
                <a:lnTo>
                  <a:pt x="40" y="179"/>
                </a:lnTo>
                <a:lnTo>
                  <a:pt x="45" y="179"/>
                </a:lnTo>
                <a:lnTo>
                  <a:pt x="50" y="179"/>
                </a:lnTo>
                <a:lnTo>
                  <a:pt x="53" y="177"/>
                </a:lnTo>
                <a:lnTo>
                  <a:pt x="58" y="176"/>
                </a:lnTo>
                <a:lnTo>
                  <a:pt x="63" y="173"/>
                </a:lnTo>
                <a:lnTo>
                  <a:pt x="69" y="164"/>
                </a:lnTo>
                <a:lnTo>
                  <a:pt x="76" y="153"/>
                </a:lnTo>
                <a:lnTo>
                  <a:pt x="82" y="140"/>
                </a:lnTo>
                <a:lnTo>
                  <a:pt x="86" y="125"/>
                </a:lnTo>
                <a:lnTo>
                  <a:pt x="89" y="109"/>
                </a:lnTo>
                <a:lnTo>
                  <a:pt x="91" y="90"/>
                </a:lnTo>
                <a:lnTo>
                  <a:pt x="89" y="72"/>
                </a:lnTo>
                <a:lnTo>
                  <a:pt x="86" y="56"/>
                </a:lnTo>
                <a:lnTo>
                  <a:pt x="82" y="41"/>
                </a:lnTo>
                <a:lnTo>
                  <a:pt x="76" y="26"/>
                </a:lnTo>
                <a:lnTo>
                  <a:pt x="69" y="17"/>
                </a:lnTo>
                <a:lnTo>
                  <a:pt x="63" y="8"/>
                </a:lnTo>
                <a:lnTo>
                  <a:pt x="58" y="5"/>
                </a:lnTo>
                <a:lnTo>
                  <a:pt x="53" y="2"/>
                </a:lnTo>
                <a:lnTo>
                  <a:pt x="50" y="0"/>
                </a:lnTo>
                <a:lnTo>
                  <a:pt x="45" y="0"/>
                </a:lnTo>
              </a:path>
            </a:pathLst>
          </a:custGeom>
          <a:solidFill>
            <a:srgbClr val="FFFFFF"/>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17" name="Freeform 236"/>
          <p:cNvSpPr>
            <a:spLocks/>
          </p:cNvSpPr>
          <p:nvPr/>
        </p:nvSpPr>
        <p:spPr bwMode="auto">
          <a:xfrm>
            <a:off x="4859339" y="4322764"/>
            <a:ext cx="79375" cy="149225"/>
          </a:xfrm>
          <a:custGeom>
            <a:avLst/>
            <a:gdLst>
              <a:gd name="T0" fmla="*/ 8 w 50"/>
              <a:gd name="T1" fmla="*/ 93 h 94"/>
              <a:gd name="T2" fmla="*/ 8 w 50"/>
              <a:gd name="T3" fmla="*/ 76 h 94"/>
              <a:gd name="T4" fmla="*/ 12 w 50"/>
              <a:gd name="T5" fmla="*/ 59 h 94"/>
              <a:gd name="T6" fmla="*/ 17 w 50"/>
              <a:gd name="T7" fmla="*/ 44 h 94"/>
              <a:gd name="T8" fmla="*/ 21 w 50"/>
              <a:gd name="T9" fmla="*/ 33 h 94"/>
              <a:gd name="T10" fmla="*/ 28 w 50"/>
              <a:gd name="T11" fmla="*/ 21 h 94"/>
              <a:gd name="T12" fmla="*/ 34 w 50"/>
              <a:gd name="T13" fmla="*/ 13 h 94"/>
              <a:gd name="T14" fmla="*/ 38 w 50"/>
              <a:gd name="T15" fmla="*/ 11 h 94"/>
              <a:gd name="T16" fmla="*/ 41 w 50"/>
              <a:gd name="T17" fmla="*/ 10 h 94"/>
              <a:gd name="T18" fmla="*/ 46 w 50"/>
              <a:gd name="T19" fmla="*/ 8 h 94"/>
              <a:gd name="T20" fmla="*/ 49 w 50"/>
              <a:gd name="T21" fmla="*/ 8 h 94"/>
              <a:gd name="T22" fmla="*/ 49 w 50"/>
              <a:gd name="T23" fmla="*/ 0 h 94"/>
              <a:gd name="T24" fmla="*/ 44 w 50"/>
              <a:gd name="T25" fmla="*/ 0 h 94"/>
              <a:gd name="T26" fmla="*/ 38 w 50"/>
              <a:gd name="T27" fmla="*/ 2 h 94"/>
              <a:gd name="T28" fmla="*/ 33 w 50"/>
              <a:gd name="T29" fmla="*/ 3 h 94"/>
              <a:gd name="T30" fmla="*/ 28 w 50"/>
              <a:gd name="T31" fmla="*/ 8 h 94"/>
              <a:gd name="T32" fmla="*/ 20 w 50"/>
              <a:gd name="T33" fmla="*/ 16 h 94"/>
              <a:gd name="T34" fmla="*/ 13 w 50"/>
              <a:gd name="T35" fmla="*/ 28 h 94"/>
              <a:gd name="T36" fmla="*/ 8 w 50"/>
              <a:gd name="T37" fmla="*/ 42 h 94"/>
              <a:gd name="T38" fmla="*/ 4 w 50"/>
              <a:gd name="T39" fmla="*/ 57 h 94"/>
              <a:gd name="T40" fmla="*/ 0 w 50"/>
              <a:gd name="T41" fmla="*/ 75 h 94"/>
              <a:gd name="T42" fmla="*/ 0 w 50"/>
              <a:gd name="T43" fmla="*/ 93 h 94"/>
              <a:gd name="T44" fmla="*/ 8 w 50"/>
              <a:gd name="T45" fmla="*/ 93 h 9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0"/>
              <a:gd name="T70" fmla="*/ 0 h 94"/>
              <a:gd name="T71" fmla="*/ 50 w 50"/>
              <a:gd name="T72" fmla="*/ 94 h 9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0" h="94">
                <a:moveTo>
                  <a:pt x="8" y="93"/>
                </a:moveTo>
                <a:lnTo>
                  <a:pt x="8" y="76"/>
                </a:lnTo>
                <a:lnTo>
                  <a:pt x="12" y="59"/>
                </a:lnTo>
                <a:lnTo>
                  <a:pt x="17" y="44"/>
                </a:lnTo>
                <a:lnTo>
                  <a:pt x="21" y="33"/>
                </a:lnTo>
                <a:lnTo>
                  <a:pt x="28" y="21"/>
                </a:lnTo>
                <a:lnTo>
                  <a:pt x="34" y="13"/>
                </a:lnTo>
                <a:lnTo>
                  <a:pt x="38" y="11"/>
                </a:lnTo>
                <a:lnTo>
                  <a:pt x="41" y="10"/>
                </a:lnTo>
                <a:lnTo>
                  <a:pt x="46" y="8"/>
                </a:lnTo>
                <a:lnTo>
                  <a:pt x="49" y="8"/>
                </a:lnTo>
                <a:lnTo>
                  <a:pt x="49" y="0"/>
                </a:lnTo>
                <a:lnTo>
                  <a:pt x="44" y="0"/>
                </a:lnTo>
                <a:lnTo>
                  <a:pt x="38" y="2"/>
                </a:lnTo>
                <a:lnTo>
                  <a:pt x="33" y="3"/>
                </a:lnTo>
                <a:lnTo>
                  <a:pt x="28" y="8"/>
                </a:lnTo>
                <a:lnTo>
                  <a:pt x="20" y="16"/>
                </a:lnTo>
                <a:lnTo>
                  <a:pt x="13" y="28"/>
                </a:lnTo>
                <a:lnTo>
                  <a:pt x="8" y="42"/>
                </a:lnTo>
                <a:lnTo>
                  <a:pt x="4" y="57"/>
                </a:lnTo>
                <a:lnTo>
                  <a:pt x="0" y="75"/>
                </a:lnTo>
                <a:lnTo>
                  <a:pt x="0" y="93"/>
                </a:lnTo>
                <a:lnTo>
                  <a:pt x="8" y="93"/>
                </a:lnTo>
              </a:path>
            </a:pathLst>
          </a:custGeom>
          <a:solidFill>
            <a:srgbClr val="00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18" name="Freeform 237"/>
          <p:cNvSpPr>
            <a:spLocks/>
          </p:cNvSpPr>
          <p:nvPr/>
        </p:nvSpPr>
        <p:spPr bwMode="auto">
          <a:xfrm>
            <a:off x="4859339" y="4470401"/>
            <a:ext cx="79375" cy="150813"/>
          </a:xfrm>
          <a:custGeom>
            <a:avLst/>
            <a:gdLst>
              <a:gd name="T0" fmla="*/ 49 w 50"/>
              <a:gd name="T1" fmla="*/ 84 h 95"/>
              <a:gd name="T2" fmla="*/ 46 w 50"/>
              <a:gd name="T3" fmla="*/ 84 h 95"/>
              <a:gd name="T4" fmla="*/ 41 w 50"/>
              <a:gd name="T5" fmla="*/ 84 h 95"/>
              <a:gd name="T6" fmla="*/ 38 w 50"/>
              <a:gd name="T7" fmla="*/ 81 h 95"/>
              <a:gd name="T8" fmla="*/ 34 w 50"/>
              <a:gd name="T9" fmla="*/ 79 h 95"/>
              <a:gd name="T10" fmla="*/ 28 w 50"/>
              <a:gd name="T11" fmla="*/ 71 h 95"/>
              <a:gd name="T12" fmla="*/ 21 w 50"/>
              <a:gd name="T13" fmla="*/ 61 h 95"/>
              <a:gd name="T14" fmla="*/ 17 w 50"/>
              <a:gd name="T15" fmla="*/ 48 h 95"/>
              <a:gd name="T16" fmla="*/ 12 w 50"/>
              <a:gd name="T17" fmla="*/ 34 h 95"/>
              <a:gd name="T18" fmla="*/ 8 w 50"/>
              <a:gd name="T19" fmla="*/ 18 h 95"/>
              <a:gd name="T20" fmla="*/ 8 w 50"/>
              <a:gd name="T21" fmla="*/ 0 h 95"/>
              <a:gd name="T22" fmla="*/ 0 w 50"/>
              <a:gd name="T23" fmla="*/ 0 h 95"/>
              <a:gd name="T24" fmla="*/ 0 w 50"/>
              <a:gd name="T25" fmla="*/ 19 h 95"/>
              <a:gd name="T26" fmla="*/ 4 w 50"/>
              <a:gd name="T27" fmla="*/ 35 h 95"/>
              <a:gd name="T28" fmla="*/ 8 w 50"/>
              <a:gd name="T29" fmla="*/ 52 h 95"/>
              <a:gd name="T30" fmla="*/ 13 w 50"/>
              <a:gd name="T31" fmla="*/ 65 h 95"/>
              <a:gd name="T32" fmla="*/ 20 w 50"/>
              <a:gd name="T33" fmla="*/ 76 h 95"/>
              <a:gd name="T34" fmla="*/ 28 w 50"/>
              <a:gd name="T35" fmla="*/ 86 h 95"/>
              <a:gd name="T36" fmla="*/ 33 w 50"/>
              <a:gd name="T37" fmla="*/ 89 h 95"/>
              <a:gd name="T38" fmla="*/ 38 w 50"/>
              <a:gd name="T39" fmla="*/ 91 h 95"/>
              <a:gd name="T40" fmla="*/ 44 w 50"/>
              <a:gd name="T41" fmla="*/ 92 h 95"/>
              <a:gd name="T42" fmla="*/ 49 w 50"/>
              <a:gd name="T43" fmla="*/ 94 h 95"/>
              <a:gd name="T44" fmla="*/ 49 w 50"/>
              <a:gd name="T45" fmla="*/ 84 h 9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0"/>
              <a:gd name="T70" fmla="*/ 0 h 95"/>
              <a:gd name="T71" fmla="*/ 50 w 50"/>
              <a:gd name="T72" fmla="*/ 95 h 9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0" h="95">
                <a:moveTo>
                  <a:pt x="49" y="84"/>
                </a:moveTo>
                <a:lnTo>
                  <a:pt x="46" y="84"/>
                </a:lnTo>
                <a:lnTo>
                  <a:pt x="41" y="84"/>
                </a:lnTo>
                <a:lnTo>
                  <a:pt x="38" y="81"/>
                </a:lnTo>
                <a:lnTo>
                  <a:pt x="34" y="79"/>
                </a:lnTo>
                <a:lnTo>
                  <a:pt x="28" y="71"/>
                </a:lnTo>
                <a:lnTo>
                  <a:pt x="21" y="61"/>
                </a:lnTo>
                <a:lnTo>
                  <a:pt x="17" y="48"/>
                </a:lnTo>
                <a:lnTo>
                  <a:pt x="12" y="34"/>
                </a:lnTo>
                <a:lnTo>
                  <a:pt x="8" y="18"/>
                </a:lnTo>
                <a:lnTo>
                  <a:pt x="8" y="0"/>
                </a:lnTo>
                <a:lnTo>
                  <a:pt x="0" y="0"/>
                </a:lnTo>
                <a:lnTo>
                  <a:pt x="0" y="19"/>
                </a:lnTo>
                <a:lnTo>
                  <a:pt x="4" y="35"/>
                </a:lnTo>
                <a:lnTo>
                  <a:pt x="8" y="52"/>
                </a:lnTo>
                <a:lnTo>
                  <a:pt x="13" y="65"/>
                </a:lnTo>
                <a:lnTo>
                  <a:pt x="20" y="76"/>
                </a:lnTo>
                <a:lnTo>
                  <a:pt x="28" y="86"/>
                </a:lnTo>
                <a:lnTo>
                  <a:pt x="33" y="89"/>
                </a:lnTo>
                <a:lnTo>
                  <a:pt x="38" y="91"/>
                </a:lnTo>
                <a:lnTo>
                  <a:pt x="44" y="92"/>
                </a:lnTo>
                <a:lnTo>
                  <a:pt x="49" y="94"/>
                </a:lnTo>
                <a:lnTo>
                  <a:pt x="49" y="84"/>
                </a:lnTo>
              </a:path>
            </a:pathLst>
          </a:custGeom>
          <a:solidFill>
            <a:srgbClr val="00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19" name="Freeform 238"/>
          <p:cNvSpPr>
            <a:spLocks/>
          </p:cNvSpPr>
          <p:nvPr/>
        </p:nvSpPr>
        <p:spPr bwMode="auto">
          <a:xfrm>
            <a:off x="4937126" y="4470401"/>
            <a:ext cx="79375" cy="150813"/>
          </a:xfrm>
          <a:custGeom>
            <a:avLst/>
            <a:gdLst>
              <a:gd name="T0" fmla="*/ 41 w 50"/>
              <a:gd name="T1" fmla="*/ 0 h 95"/>
              <a:gd name="T2" fmla="*/ 39 w 50"/>
              <a:gd name="T3" fmla="*/ 18 h 95"/>
              <a:gd name="T4" fmla="*/ 37 w 50"/>
              <a:gd name="T5" fmla="*/ 34 h 95"/>
              <a:gd name="T6" fmla="*/ 33 w 50"/>
              <a:gd name="T7" fmla="*/ 48 h 95"/>
              <a:gd name="T8" fmla="*/ 28 w 50"/>
              <a:gd name="T9" fmla="*/ 61 h 95"/>
              <a:gd name="T10" fmla="*/ 21 w 50"/>
              <a:gd name="T11" fmla="*/ 71 h 95"/>
              <a:gd name="T12" fmla="*/ 15 w 50"/>
              <a:gd name="T13" fmla="*/ 79 h 95"/>
              <a:gd name="T14" fmla="*/ 11 w 50"/>
              <a:gd name="T15" fmla="*/ 81 h 95"/>
              <a:gd name="T16" fmla="*/ 7 w 50"/>
              <a:gd name="T17" fmla="*/ 84 h 95"/>
              <a:gd name="T18" fmla="*/ 3 w 50"/>
              <a:gd name="T19" fmla="*/ 84 h 95"/>
              <a:gd name="T20" fmla="*/ 0 w 50"/>
              <a:gd name="T21" fmla="*/ 84 h 95"/>
              <a:gd name="T22" fmla="*/ 0 w 50"/>
              <a:gd name="T23" fmla="*/ 94 h 95"/>
              <a:gd name="T24" fmla="*/ 5 w 50"/>
              <a:gd name="T25" fmla="*/ 92 h 95"/>
              <a:gd name="T26" fmla="*/ 10 w 50"/>
              <a:gd name="T27" fmla="*/ 91 h 95"/>
              <a:gd name="T28" fmla="*/ 15 w 50"/>
              <a:gd name="T29" fmla="*/ 89 h 95"/>
              <a:gd name="T30" fmla="*/ 20 w 50"/>
              <a:gd name="T31" fmla="*/ 86 h 95"/>
              <a:gd name="T32" fmla="*/ 28 w 50"/>
              <a:gd name="T33" fmla="*/ 76 h 95"/>
              <a:gd name="T34" fmla="*/ 36 w 50"/>
              <a:gd name="T35" fmla="*/ 65 h 95"/>
              <a:gd name="T36" fmla="*/ 41 w 50"/>
              <a:gd name="T37" fmla="*/ 52 h 95"/>
              <a:gd name="T38" fmla="*/ 46 w 50"/>
              <a:gd name="T39" fmla="*/ 35 h 95"/>
              <a:gd name="T40" fmla="*/ 49 w 50"/>
              <a:gd name="T41" fmla="*/ 19 h 95"/>
              <a:gd name="T42" fmla="*/ 49 w 50"/>
              <a:gd name="T43" fmla="*/ 0 h 95"/>
              <a:gd name="T44" fmla="*/ 41 w 50"/>
              <a:gd name="T45" fmla="*/ 0 h 9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0"/>
              <a:gd name="T70" fmla="*/ 0 h 95"/>
              <a:gd name="T71" fmla="*/ 50 w 50"/>
              <a:gd name="T72" fmla="*/ 95 h 9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0" h="95">
                <a:moveTo>
                  <a:pt x="41" y="0"/>
                </a:moveTo>
                <a:lnTo>
                  <a:pt x="39" y="18"/>
                </a:lnTo>
                <a:lnTo>
                  <a:pt x="37" y="34"/>
                </a:lnTo>
                <a:lnTo>
                  <a:pt x="33" y="48"/>
                </a:lnTo>
                <a:lnTo>
                  <a:pt x="28" y="61"/>
                </a:lnTo>
                <a:lnTo>
                  <a:pt x="21" y="71"/>
                </a:lnTo>
                <a:lnTo>
                  <a:pt x="15" y="79"/>
                </a:lnTo>
                <a:lnTo>
                  <a:pt x="11" y="81"/>
                </a:lnTo>
                <a:lnTo>
                  <a:pt x="7" y="84"/>
                </a:lnTo>
                <a:lnTo>
                  <a:pt x="3" y="84"/>
                </a:lnTo>
                <a:lnTo>
                  <a:pt x="0" y="84"/>
                </a:lnTo>
                <a:lnTo>
                  <a:pt x="0" y="94"/>
                </a:lnTo>
                <a:lnTo>
                  <a:pt x="5" y="92"/>
                </a:lnTo>
                <a:lnTo>
                  <a:pt x="10" y="91"/>
                </a:lnTo>
                <a:lnTo>
                  <a:pt x="15" y="89"/>
                </a:lnTo>
                <a:lnTo>
                  <a:pt x="20" y="86"/>
                </a:lnTo>
                <a:lnTo>
                  <a:pt x="28" y="76"/>
                </a:lnTo>
                <a:lnTo>
                  <a:pt x="36" y="65"/>
                </a:lnTo>
                <a:lnTo>
                  <a:pt x="41" y="52"/>
                </a:lnTo>
                <a:lnTo>
                  <a:pt x="46" y="35"/>
                </a:lnTo>
                <a:lnTo>
                  <a:pt x="49" y="19"/>
                </a:lnTo>
                <a:lnTo>
                  <a:pt x="49" y="0"/>
                </a:lnTo>
                <a:lnTo>
                  <a:pt x="41" y="0"/>
                </a:lnTo>
              </a:path>
            </a:pathLst>
          </a:custGeom>
          <a:solidFill>
            <a:srgbClr val="00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20" name="Freeform 239"/>
          <p:cNvSpPr>
            <a:spLocks/>
          </p:cNvSpPr>
          <p:nvPr/>
        </p:nvSpPr>
        <p:spPr bwMode="auto">
          <a:xfrm>
            <a:off x="4937126" y="4322764"/>
            <a:ext cx="79375" cy="149225"/>
          </a:xfrm>
          <a:custGeom>
            <a:avLst/>
            <a:gdLst>
              <a:gd name="T0" fmla="*/ 0 w 50"/>
              <a:gd name="T1" fmla="*/ 8 h 94"/>
              <a:gd name="T2" fmla="*/ 3 w 50"/>
              <a:gd name="T3" fmla="*/ 8 h 94"/>
              <a:gd name="T4" fmla="*/ 7 w 50"/>
              <a:gd name="T5" fmla="*/ 10 h 94"/>
              <a:gd name="T6" fmla="*/ 11 w 50"/>
              <a:gd name="T7" fmla="*/ 11 h 94"/>
              <a:gd name="T8" fmla="*/ 15 w 50"/>
              <a:gd name="T9" fmla="*/ 13 h 94"/>
              <a:gd name="T10" fmla="*/ 21 w 50"/>
              <a:gd name="T11" fmla="*/ 21 h 94"/>
              <a:gd name="T12" fmla="*/ 28 w 50"/>
              <a:gd name="T13" fmla="*/ 33 h 94"/>
              <a:gd name="T14" fmla="*/ 33 w 50"/>
              <a:gd name="T15" fmla="*/ 44 h 94"/>
              <a:gd name="T16" fmla="*/ 37 w 50"/>
              <a:gd name="T17" fmla="*/ 60 h 94"/>
              <a:gd name="T18" fmla="*/ 39 w 50"/>
              <a:gd name="T19" fmla="*/ 76 h 94"/>
              <a:gd name="T20" fmla="*/ 41 w 50"/>
              <a:gd name="T21" fmla="*/ 93 h 94"/>
              <a:gd name="T22" fmla="*/ 49 w 50"/>
              <a:gd name="T23" fmla="*/ 93 h 94"/>
              <a:gd name="T24" fmla="*/ 49 w 50"/>
              <a:gd name="T25" fmla="*/ 75 h 94"/>
              <a:gd name="T26" fmla="*/ 46 w 50"/>
              <a:gd name="T27" fmla="*/ 57 h 94"/>
              <a:gd name="T28" fmla="*/ 41 w 50"/>
              <a:gd name="T29" fmla="*/ 42 h 94"/>
              <a:gd name="T30" fmla="*/ 36 w 50"/>
              <a:gd name="T31" fmla="*/ 28 h 94"/>
              <a:gd name="T32" fmla="*/ 28 w 50"/>
              <a:gd name="T33" fmla="*/ 16 h 94"/>
              <a:gd name="T34" fmla="*/ 20 w 50"/>
              <a:gd name="T35" fmla="*/ 8 h 94"/>
              <a:gd name="T36" fmla="*/ 15 w 50"/>
              <a:gd name="T37" fmla="*/ 3 h 94"/>
              <a:gd name="T38" fmla="*/ 10 w 50"/>
              <a:gd name="T39" fmla="*/ 2 h 94"/>
              <a:gd name="T40" fmla="*/ 5 w 50"/>
              <a:gd name="T41" fmla="*/ 0 h 94"/>
              <a:gd name="T42" fmla="*/ 0 w 50"/>
              <a:gd name="T43" fmla="*/ 0 h 94"/>
              <a:gd name="T44" fmla="*/ 0 w 50"/>
              <a:gd name="T45" fmla="*/ 8 h 9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0"/>
              <a:gd name="T70" fmla="*/ 0 h 94"/>
              <a:gd name="T71" fmla="*/ 50 w 50"/>
              <a:gd name="T72" fmla="*/ 94 h 9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0" h="94">
                <a:moveTo>
                  <a:pt x="0" y="8"/>
                </a:moveTo>
                <a:lnTo>
                  <a:pt x="3" y="8"/>
                </a:lnTo>
                <a:lnTo>
                  <a:pt x="7" y="10"/>
                </a:lnTo>
                <a:lnTo>
                  <a:pt x="11" y="11"/>
                </a:lnTo>
                <a:lnTo>
                  <a:pt x="15" y="13"/>
                </a:lnTo>
                <a:lnTo>
                  <a:pt x="21" y="21"/>
                </a:lnTo>
                <a:lnTo>
                  <a:pt x="28" y="33"/>
                </a:lnTo>
                <a:lnTo>
                  <a:pt x="33" y="44"/>
                </a:lnTo>
                <a:lnTo>
                  <a:pt x="37" y="60"/>
                </a:lnTo>
                <a:lnTo>
                  <a:pt x="39" y="76"/>
                </a:lnTo>
                <a:lnTo>
                  <a:pt x="41" y="93"/>
                </a:lnTo>
                <a:lnTo>
                  <a:pt x="49" y="93"/>
                </a:lnTo>
                <a:lnTo>
                  <a:pt x="49" y="75"/>
                </a:lnTo>
                <a:lnTo>
                  <a:pt x="46" y="57"/>
                </a:lnTo>
                <a:lnTo>
                  <a:pt x="41" y="42"/>
                </a:lnTo>
                <a:lnTo>
                  <a:pt x="36" y="28"/>
                </a:lnTo>
                <a:lnTo>
                  <a:pt x="28" y="16"/>
                </a:lnTo>
                <a:lnTo>
                  <a:pt x="20" y="8"/>
                </a:lnTo>
                <a:lnTo>
                  <a:pt x="15" y="3"/>
                </a:lnTo>
                <a:lnTo>
                  <a:pt x="10" y="2"/>
                </a:lnTo>
                <a:lnTo>
                  <a:pt x="5" y="0"/>
                </a:lnTo>
                <a:lnTo>
                  <a:pt x="0" y="0"/>
                </a:lnTo>
                <a:lnTo>
                  <a:pt x="0" y="8"/>
                </a:lnTo>
              </a:path>
            </a:pathLst>
          </a:custGeom>
          <a:solidFill>
            <a:srgbClr val="00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grpSp>
        <p:nvGrpSpPr>
          <p:cNvPr id="30821" name="Group 240"/>
          <p:cNvGrpSpPr>
            <a:grpSpLocks/>
          </p:cNvGrpSpPr>
          <p:nvPr/>
        </p:nvGrpSpPr>
        <p:grpSpPr bwMode="auto">
          <a:xfrm>
            <a:off x="4240214" y="4718051"/>
            <a:ext cx="269875" cy="366713"/>
            <a:chOff x="1711" y="2972"/>
            <a:chExt cx="170" cy="231"/>
          </a:xfrm>
        </p:grpSpPr>
        <p:sp>
          <p:nvSpPr>
            <p:cNvPr id="30847" name="Freeform 241"/>
            <p:cNvSpPr>
              <a:spLocks/>
            </p:cNvSpPr>
            <p:nvPr/>
          </p:nvSpPr>
          <p:spPr bwMode="auto">
            <a:xfrm>
              <a:off x="1711" y="2972"/>
              <a:ext cx="167" cy="231"/>
            </a:xfrm>
            <a:custGeom>
              <a:avLst/>
              <a:gdLst>
                <a:gd name="T0" fmla="*/ 75 w 167"/>
                <a:gd name="T1" fmla="*/ 1 h 231"/>
                <a:gd name="T2" fmla="*/ 59 w 167"/>
                <a:gd name="T3" fmla="*/ 6 h 231"/>
                <a:gd name="T4" fmla="*/ 44 w 167"/>
                <a:gd name="T5" fmla="*/ 14 h 231"/>
                <a:gd name="T6" fmla="*/ 31 w 167"/>
                <a:gd name="T7" fmla="*/ 27 h 231"/>
                <a:gd name="T8" fmla="*/ 20 w 167"/>
                <a:gd name="T9" fmla="*/ 42 h 231"/>
                <a:gd name="T10" fmla="*/ 10 w 167"/>
                <a:gd name="T11" fmla="*/ 61 h 231"/>
                <a:gd name="T12" fmla="*/ 4 w 167"/>
                <a:gd name="T13" fmla="*/ 81 h 231"/>
                <a:gd name="T14" fmla="*/ 0 w 167"/>
                <a:gd name="T15" fmla="*/ 104 h 231"/>
                <a:gd name="T16" fmla="*/ 0 w 167"/>
                <a:gd name="T17" fmla="*/ 126 h 231"/>
                <a:gd name="T18" fmla="*/ 4 w 167"/>
                <a:gd name="T19" fmla="*/ 149 h 231"/>
                <a:gd name="T20" fmla="*/ 10 w 167"/>
                <a:gd name="T21" fmla="*/ 170 h 231"/>
                <a:gd name="T22" fmla="*/ 20 w 167"/>
                <a:gd name="T23" fmla="*/ 188 h 231"/>
                <a:gd name="T24" fmla="*/ 31 w 167"/>
                <a:gd name="T25" fmla="*/ 204 h 231"/>
                <a:gd name="T26" fmla="*/ 44 w 167"/>
                <a:gd name="T27" fmla="*/ 216 h 231"/>
                <a:gd name="T28" fmla="*/ 59 w 167"/>
                <a:gd name="T29" fmla="*/ 226 h 231"/>
                <a:gd name="T30" fmla="*/ 75 w 167"/>
                <a:gd name="T31" fmla="*/ 230 h 231"/>
                <a:gd name="T32" fmla="*/ 91 w 167"/>
                <a:gd name="T33" fmla="*/ 230 h 231"/>
                <a:gd name="T34" fmla="*/ 108 w 167"/>
                <a:gd name="T35" fmla="*/ 226 h 231"/>
                <a:gd name="T36" fmla="*/ 122 w 167"/>
                <a:gd name="T37" fmla="*/ 216 h 231"/>
                <a:gd name="T38" fmla="*/ 135 w 167"/>
                <a:gd name="T39" fmla="*/ 204 h 231"/>
                <a:gd name="T40" fmla="*/ 147 w 167"/>
                <a:gd name="T41" fmla="*/ 188 h 231"/>
                <a:gd name="T42" fmla="*/ 156 w 167"/>
                <a:gd name="T43" fmla="*/ 170 h 231"/>
                <a:gd name="T44" fmla="*/ 161 w 167"/>
                <a:gd name="T45" fmla="*/ 149 h 231"/>
                <a:gd name="T46" fmla="*/ 164 w 167"/>
                <a:gd name="T47" fmla="*/ 126 h 231"/>
                <a:gd name="T48" fmla="*/ 164 w 167"/>
                <a:gd name="T49" fmla="*/ 104 h 231"/>
                <a:gd name="T50" fmla="*/ 161 w 167"/>
                <a:gd name="T51" fmla="*/ 81 h 231"/>
                <a:gd name="T52" fmla="*/ 156 w 167"/>
                <a:gd name="T53" fmla="*/ 61 h 231"/>
                <a:gd name="T54" fmla="*/ 147 w 167"/>
                <a:gd name="T55" fmla="*/ 42 h 231"/>
                <a:gd name="T56" fmla="*/ 135 w 167"/>
                <a:gd name="T57" fmla="*/ 27 h 231"/>
                <a:gd name="T58" fmla="*/ 122 w 167"/>
                <a:gd name="T59" fmla="*/ 14 h 231"/>
                <a:gd name="T60" fmla="*/ 108 w 167"/>
                <a:gd name="T61" fmla="*/ 6 h 231"/>
                <a:gd name="T62" fmla="*/ 91 w 167"/>
                <a:gd name="T63" fmla="*/ 1 h 231"/>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67"/>
                <a:gd name="T97" fmla="*/ 0 h 231"/>
                <a:gd name="T98" fmla="*/ 167 w 167"/>
                <a:gd name="T99" fmla="*/ 231 h 231"/>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67" h="231">
                  <a:moveTo>
                    <a:pt x="83" y="0"/>
                  </a:moveTo>
                  <a:lnTo>
                    <a:pt x="75" y="1"/>
                  </a:lnTo>
                  <a:lnTo>
                    <a:pt x="67" y="3"/>
                  </a:lnTo>
                  <a:lnTo>
                    <a:pt x="59" y="6"/>
                  </a:lnTo>
                  <a:lnTo>
                    <a:pt x="51" y="9"/>
                  </a:lnTo>
                  <a:lnTo>
                    <a:pt x="44" y="14"/>
                  </a:lnTo>
                  <a:lnTo>
                    <a:pt x="38" y="21"/>
                  </a:lnTo>
                  <a:lnTo>
                    <a:pt x="31" y="27"/>
                  </a:lnTo>
                  <a:lnTo>
                    <a:pt x="25" y="34"/>
                  </a:lnTo>
                  <a:lnTo>
                    <a:pt x="20" y="42"/>
                  </a:lnTo>
                  <a:lnTo>
                    <a:pt x="15" y="52"/>
                  </a:lnTo>
                  <a:lnTo>
                    <a:pt x="10" y="61"/>
                  </a:lnTo>
                  <a:lnTo>
                    <a:pt x="7" y="71"/>
                  </a:lnTo>
                  <a:lnTo>
                    <a:pt x="4" y="81"/>
                  </a:lnTo>
                  <a:lnTo>
                    <a:pt x="2" y="92"/>
                  </a:lnTo>
                  <a:lnTo>
                    <a:pt x="0" y="104"/>
                  </a:lnTo>
                  <a:lnTo>
                    <a:pt x="0" y="115"/>
                  </a:lnTo>
                  <a:lnTo>
                    <a:pt x="0" y="126"/>
                  </a:lnTo>
                  <a:lnTo>
                    <a:pt x="2" y="138"/>
                  </a:lnTo>
                  <a:lnTo>
                    <a:pt x="4" y="149"/>
                  </a:lnTo>
                  <a:lnTo>
                    <a:pt x="7" y="161"/>
                  </a:lnTo>
                  <a:lnTo>
                    <a:pt x="10" y="170"/>
                  </a:lnTo>
                  <a:lnTo>
                    <a:pt x="15" y="180"/>
                  </a:lnTo>
                  <a:lnTo>
                    <a:pt x="20" y="188"/>
                  </a:lnTo>
                  <a:lnTo>
                    <a:pt x="25" y="196"/>
                  </a:lnTo>
                  <a:lnTo>
                    <a:pt x="31" y="204"/>
                  </a:lnTo>
                  <a:lnTo>
                    <a:pt x="38" y="211"/>
                  </a:lnTo>
                  <a:lnTo>
                    <a:pt x="44" y="216"/>
                  </a:lnTo>
                  <a:lnTo>
                    <a:pt x="51" y="221"/>
                  </a:lnTo>
                  <a:lnTo>
                    <a:pt x="59" y="226"/>
                  </a:lnTo>
                  <a:lnTo>
                    <a:pt x="67" y="227"/>
                  </a:lnTo>
                  <a:lnTo>
                    <a:pt x="75" y="230"/>
                  </a:lnTo>
                  <a:lnTo>
                    <a:pt x="83" y="230"/>
                  </a:lnTo>
                  <a:lnTo>
                    <a:pt x="91" y="230"/>
                  </a:lnTo>
                  <a:lnTo>
                    <a:pt x="99" y="227"/>
                  </a:lnTo>
                  <a:lnTo>
                    <a:pt x="108" y="226"/>
                  </a:lnTo>
                  <a:lnTo>
                    <a:pt x="116" y="221"/>
                  </a:lnTo>
                  <a:lnTo>
                    <a:pt x="122" y="216"/>
                  </a:lnTo>
                  <a:lnTo>
                    <a:pt x="129" y="211"/>
                  </a:lnTo>
                  <a:lnTo>
                    <a:pt x="135" y="204"/>
                  </a:lnTo>
                  <a:lnTo>
                    <a:pt x="142" y="196"/>
                  </a:lnTo>
                  <a:lnTo>
                    <a:pt x="147" y="188"/>
                  </a:lnTo>
                  <a:lnTo>
                    <a:pt x="151" y="180"/>
                  </a:lnTo>
                  <a:lnTo>
                    <a:pt x="156" y="170"/>
                  </a:lnTo>
                  <a:lnTo>
                    <a:pt x="160" y="161"/>
                  </a:lnTo>
                  <a:lnTo>
                    <a:pt x="161" y="149"/>
                  </a:lnTo>
                  <a:lnTo>
                    <a:pt x="164" y="138"/>
                  </a:lnTo>
                  <a:lnTo>
                    <a:pt x="164" y="126"/>
                  </a:lnTo>
                  <a:lnTo>
                    <a:pt x="166" y="115"/>
                  </a:lnTo>
                  <a:lnTo>
                    <a:pt x="164" y="104"/>
                  </a:lnTo>
                  <a:lnTo>
                    <a:pt x="164" y="92"/>
                  </a:lnTo>
                  <a:lnTo>
                    <a:pt x="161" y="81"/>
                  </a:lnTo>
                  <a:lnTo>
                    <a:pt x="160" y="71"/>
                  </a:lnTo>
                  <a:lnTo>
                    <a:pt x="156" y="61"/>
                  </a:lnTo>
                  <a:lnTo>
                    <a:pt x="151" y="52"/>
                  </a:lnTo>
                  <a:lnTo>
                    <a:pt x="147" y="42"/>
                  </a:lnTo>
                  <a:lnTo>
                    <a:pt x="142" y="34"/>
                  </a:lnTo>
                  <a:lnTo>
                    <a:pt x="135" y="27"/>
                  </a:lnTo>
                  <a:lnTo>
                    <a:pt x="129" y="21"/>
                  </a:lnTo>
                  <a:lnTo>
                    <a:pt x="122" y="14"/>
                  </a:lnTo>
                  <a:lnTo>
                    <a:pt x="116" y="9"/>
                  </a:lnTo>
                  <a:lnTo>
                    <a:pt x="108" y="6"/>
                  </a:lnTo>
                  <a:lnTo>
                    <a:pt x="99" y="3"/>
                  </a:lnTo>
                  <a:lnTo>
                    <a:pt x="91" y="1"/>
                  </a:lnTo>
                  <a:lnTo>
                    <a:pt x="83" y="0"/>
                  </a:lnTo>
                </a:path>
              </a:pathLst>
            </a:custGeom>
            <a:noFill/>
            <a:ln w="12700" cap="rnd" cmpd="sng">
              <a:solidFill>
                <a:srgbClr val="00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48" name="Freeform 242"/>
            <p:cNvSpPr>
              <a:spLocks/>
            </p:cNvSpPr>
            <p:nvPr/>
          </p:nvSpPr>
          <p:spPr bwMode="auto">
            <a:xfrm>
              <a:off x="1793" y="3004"/>
              <a:ext cx="85" cy="169"/>
            </a:xfrm>
            <a:custGeom>
              <a:avLst/>
              <a:gdLst>
                <a:gd name="T0" fmla="*/ 42 w 85"/>
                <a:gd name="T1" fmla="*/ 0 h 169"/>
                <a:gd name="T2" fmla="*/ 34 w 85"/>
                <a:gd name="T3" fmla="*/ 2 h 169"/>
                <a:gd name="T4" fmla="*/ 26 w 85"/>
                <a:gd name="T5" fmla="*/ 7 h 169"/>
                <a:gd name="T6" fmla="*/ 17 w 85"/>
                <a:gd name="T7" fmla="*/ 15 h 169"/>
                <a:gd name="T8" fmla="*/ 13 w 85"/>
                <a:gd name="T9" fmla="*/ 25 h 169"/>
                <a:gd name="T10" fmla="*/ 6 w 85"/>
                <a:gd name="T11" fmla="*/ 38 h 169"/>
                <a:gd name="T12" fmla="*/ 3 w 85"/>
                <a:gd name="T13" fmla="*/ 51 h 169"/>
                <a:gd name="T14" fmla="*/ 1 w 85"/>
                <a:gd name="T15" fmla="*/ 67 h 169"/>
                <a:gd name="T16" fmla="*/ 0 w 85"/>
                <a:gd name="T17" fmla="*/ 83 h 169"/>
                <a:gd name="T18" fmla="*/ 1 w 85"/>
                <a:gd name="T19" fmla="*/ 101 h 169"/>
                <a:gd name="T20" fmla="*/ 3 w 85"/>
                <a:gd name="T21" fmla="*/ 116 h 169"/>
                <a:gd name="T22" fmla="*/ 6 w 85"/>
                <a:gd name="T23" fmla="*/ 130 h 169"/>
                <a:gd name="T24" fmla="*/ 13 w 85"/>
                <a:gd name="T25" fmla="*/ 143 h 169"/>
                <a:gd name="T26" fmla="*/ 17 w 85"/>
                <a:gd name="T27" fmla="*/ 153 h 169"/>
                <a:gd name="T28" fmla="*/ 26 w 85"/>
                <a:gd name="T29" fmla="*/ 161 h 169"/>
                <a:gd name="T30" fmla="*/ 34 w 85"/>
                <a:gd name="T31" fmla="*/ 166 h 169"/>
                <a:gd name="T32" fmla="*/ 42 w 85"/>
                <a:gd name="T33" fmla="*/ 168 h 169"/>
                <a:gd name="T34" fmla="*/ 50 w 85"/>
                <a:gd name="T35" fmla="*/ 166 h 169"/>
                <a:gd name="T36" fmla="*/ 58 w 85"/>
                <a:gd name="T37" fmla="*/ 161 h 169"/>
                <a:gd name="T38" fmla="*/ 65 w 85"/>
                <a:gd name="T39" fmla="*/ 153 h 169"/>
                <a:gd name="T40" fmla="*/ 71 w 85"/>
                <a:gd name="T41" fmla="*/ 143 h 169"/>
                <a:gd name="T42" fmla="*/ 76 w 85"/>
                <a:gd name="T43" fmla="*/ 130 h 169"/>
                <a:gd name="T44" fmla="*/ 81 w 85"/>
                <a:gd name="T45" fmla="*/ 116 h 169"/>
                <a:gd name="T46" fmla="*/ 82 w 85"/>
                <a:gd name="T47" fmla="*/ 101 h 169"/>
                <a:gd name="T48" fmla="*/ 84 w 85"/>
                <a:gd name="T49" fmla="*/ 83 h 169"/>
                <a:gd name="T50" fmla="*/ 82 w 85"/>
                <a:gd name="T51" fmla="*/ 67 h 169"/>
                <a:gd name="T52" fmla="*/ 81 w 85"/>
                <a:gd name="T53" fmla="*/ 51 h 169"/>
                <a:gd name="T54" fmla="*/ 76 w 85"/>
                <a:gd name="T55" fmla="*/ 38 h 169"/>
                <a:gd name="T56" fmla="*/ 71 w 85"/>
                <a:gd name="T57" fmla="*/ 25 h 169"/>
                <a:gd name="T58" fmla="*/ 65 w 85"/>
                <a:gd name="T59" fmla="*/ 15 h 169"/>
                <a:gd name="T60" fmla="*/ 58 w 85"/>
                <a:gd name="T61" fmla="*/ 7 h 169"/>
                <a:gd name="T62" fmla="*/ 50 w 85"/>
                <a:gd name="T63" fmla="*/ 2 h 169"/>
                <a:gd name="T64" fmla="*/ 42 w 85"/>
                <a:gd name="T65" fmla="*/ 0 h 169"/>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85"/>
                <a:gd name="T100" fmla="*/ 0 h 169"/>
                <a:gd name="T101" fmla="*/ 85 w 85"/>
                <a:gd name="T102" fmla="*/ 169 h 169"/>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85" h="169">
                  <a:moveTo>
                    <a:pt x="42" y="0"/>
                  </a:moveTo>
                  <a:lnTo>
                    <a:pt x="34" y="2"/>
                  </a:lnTo>
                  <a:lnTo>
                    <a:pt x="26" y="7"/>
                  </a:lnTo>
                  <a:lnTo>
                    <a:pt x="17" y="15"/>
                  </a:lnTo>
                  <a:lnTo>
                    <a:pt x="13" y="25"/>
                  </a:lnTo>
                  <a:lnTo>
                    <a:pt x="6" y="38"/>
                  </a:lnTo>
                  <a:lnTo>
                    <a:pt x="3" y="51"/>
                  </a:lnTo>
                  <a:lnTo>
                    <a:pt x="1" y="67"/>
                  </a:lnTo>
                  <a:lnTo>
                    <a:pt x="0" y="83"/>
                  </a:lnTo>
                  <a:lnTo>
                    <a:pt x="1" y="101"/>
                  </a:lnTo>
                  <a:lnTo>
                    <a:pt x="3" y="116"/>
                  </a:lnTo>
                  <a:lnTo>
                    <a:pt x="6" y="130"/>
                  </a:lnTo>
                  <a:lnTo>
                    <a:pt x="13" y="143"/>
                  </a:lnTo>
                  <a:lnTo>
                    <a:pt x="17" y="153"/>
                  </a:lnTo>
                  <a:lnTo>
                    <a:pt x="26" y="161"/>
                  </a:lnTo>
                  <a:lnTo>
                    <a:pt x="34" y="166"/>
                  </a:lnTo>
                  <a:lnTo>
                    <a:pt x="42" y="168"/>
                  </a:lnTo>
                  <a:lnTo>
                    <a:pt x="50" y="166"/>
                  </a:lnTo>
                  <a:lnTo>
                    <a:pt x="58" y="161"/>
                  </a:lnTo>
                  <a:lnTo>
                    <a:pt x="65" y="153"/>
                  </a:lnTo>
                  <a:lnTo>
                    <a:pt x="71" y="143"/>
                  </a:lnTo>
                  <a:lnTo>
                    <a:pt x="76" y="130"/>
                  </a:lnTo>
                  <a:lnTo>
                    <a:pt x="81" y="116"/>
                  </a:lnTo>
                  <a:lnTo>
                    <a:pt x="82" y="101"/>
                  </a:lnTo>
                  <a:lnTo>
                    <a:pt x="84" y="83"/>
                  </a:lnTo>
                  <a:lnTo>
                    <a:pt x="82" y="67"/>
                  </a:lnTo>
                  <a:lnTo>
                    <a:pt x="81" y="51"/>
                  </a:lnTo>
                  <a:lnTo>
                    <a:pt x="76" y="38"/>
                  </a:lnTo>
                  <a:lnTo>
                    <a:pt x="71" y="25"/>
                  </a:lnTo>
                  <a:lnTo>
                    <a:pt x="65" y="15"/>
                  </a:lnTo>
                  <a:lnTo>
                    <a:pt x="58" y="7"/>
                  </a:lnTo>
                  <a:lnTo>
                    <a:pt x="50" y="2"/>
                  </a:lnTo>
                  <a:lnTo>
                    <a:pt x="42" y="0"/>
                  </a:lnTo>
                </a:path>
              </a:pathLst>
            </a:custGeom>
            <a:solidFill>
              <a:schemeClr val="accent2"/>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49" name="Freeform 243"/>
            <p:cNvSpPr>
              <a:spLocks/>
            </p:cNvSpPr>
            <p:nvPr/>
          </p:nvSpPr>
          <p:spPr bwMode="auto">
            <a:xfrm>
              <a:off x="1788" y="2999"/>
              <a:ext cx="48" cy="89"/>
            </a:xfrm>
            <a:custGeom>
              <a:avLst/>
              <a:gdLst>
                <a:gd name="T0" fmla="*/ 9 w 48"/>
                <a:gd name="T1" fmla="*/ 88 h 89"/>
                <a:gd name="T2" fmla="*/ 9 w 48"/>
                <a:gd name="T3" fmla="*/ 72 h 89"/>
                <a:gd name="T4" fmla="*/ 13 w 48"/>
                <a:gd name="T5" fmla="*/ 57 h 89"/>
                <a:gd name="T6" fmla="*/ 16 w 48"/>
                <a:gd name="T7" fmla="*/ 43 h 89"/>
                <a:gd name="T8" fmla="*/ 21 w 48"/>
                <a:gd name="T9" fmla="*/ 31 h 89"/>
                <a:gd name="T10" fmla="*/ 26 w 48"/>
                <a:gd name="T11" fmla="*/ 21 h 89"/>
                <a:gd name="T12" fmla="*/ 32 w 48"/>
                <a:gd name="T13" fmla="*/ 15 h 89"/>
                <a:gd name="T14" fmla="*/ 40 w 48"/>
                <a:gd name="T15" fmla="*/ 10 h 89"/>
                <a:gd name="T16" fmla="*/ 47 w 48"/>
                <a:gd name="T17" fmla="*/ 8 h 89"/>
                <a:gd name="T18" fmla="*/ 47 w 48"/>
                <a:gd name="T19" fmla="*/ 0 h 89"/>
                <a:gd name="T20" fmla="*/ 37 w 48"/>
                <a:gd name="T21" fmla="*/ 2 h 89"/>
                <a:gd name="T22" fmla="*/ 27 w 48"/>
                <a:gd name="T23" fmla="*/ 8 h 89"/>
                <a:gd name="T24" fmla="*/ 19 w 48"/>
                <a:gd name="T25" fmla="*/ 17 h 89"/>
                <a:gd name="T26" fmla="*/ 13 w 48"/>
                <a:gd name="T27" fmla="*/ 28 h 89"/>
                <a:gd name="T28" fmla="*/ 8 w 48"/>
                <a:gd name="T29" fmla="*/ 41 h 89"/>
                <a:gd name="T30" fmla="*/ 3 w 48"/>
                <a:gd name="T31" fmla="*/ 56 h 89"/>
                <a:gd name="T32" fmla="*/ 1 w 48"/>
                <a:gd name="T33" fmla="*/ 72 h 89"/>
                <a:gd name="T34" fmla="*/ 0 w 48"/>
                <a:gd name="T35" fmla="*/ 88 h 89"/>
                <a:gd name="T36" fmla="*/ 9 w 48"/>
                <a:gd name="T37" fmla="*/ 88 h 89"/>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48"/>
                <a:gd name="T58" fmla="*/ 0 h 89"/>
                <a:gd name="T59" fmla="*/ 48 w 48"/>
                <a:gd name="T60" fmla="*/ 89 h 89"/>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48" h="89">
                  <a:moveTo>
                    <a:pt x="9" y="88"/>
                  </a:moveTo>
                  <a:lnTo>
                    <a:pt x="9" y="72"/>
                  </a:lnTo>
                  <a:lnTo>
                    <a:pt x="13" y="57"/>
                  </a:lnTo>
                  <a:lnTo>
                    <a:pt x="16" y="43"/>
                  </a:lnTo>
                  <a:lnTo>
                    <a:pt x="21" y="31"/>
                  </a:lnTo>
                  <a:lnTo>
                    <a:pt x="26" y="21"/>
                  </a:lnTo>
                  <a:lnTo>
                    <a:pt x="32" y="15"/>
                  </a:lnTo>
                  <a:lnTo>
                    <a:pt x="40" y="10"/>
                  </a:lnTo>
                  <a:lnTo>
                    <a:pt x="47" y="8"/>
                  </a:lnTo>
                  <a:lnTo>
                    <a:pt x="47" y="0"/>
                  </a:lnTo>
                  <a:lnTo>
                    <a:pt x="37" y="2"/>
                  </a:lnTo>
                  <a:lnTo>
                    <a:pt x="27" y="8"/>
                  </a:lnTo>
                  <a:lnTo>
                    <a:pt x="19" y="17"/>
                  </a:lnTo>
                  <a:lnTo>
                    <a:pt x="13" y="28"/>
                  </a:lnTo>
                  <a:lnTo>
                    <a:pt x="8" y="41"/>
                  </a:lnTo>
                  <a:lnTo>
                    <a:pt x="3" y="56"/>
                  </a:lnTo>
                  <a:lnTo>
                    <a:pt x="1" y="72"/>
                  </a:lnTo>
                  <a:lnTo>
                    <a:pt x="0" y="88"/>
                  </a:lnTo>
                  <a:lnTo>
                    <a:pt x="9" y="88"/>
                  </a:lnTo>
                </a:path>
              </a:pathLst>
            </a:custGeom>
            <a:solidFill>
              <a:srgbClr val="00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50" name="Freeform 244"/>
            <p:cNvSpPr>
              <a:spLocks/>
            </p:cNvSpPr>
            <p:nvPr/>
          </p:nvSpPr>
          <p:spPr bwMode="auto">
            <a:xfrm>
              <a:off x="1788" y="3087"/>
              <a:ext cx="48" cy="89"/>
            </a:xfrm>
            <a:custGeom>
              <a:avLst/>
              <a:gdLst>
                <a:gd name="T0" fmla="*/ 47 w 48"/>
                <a:gd name="T1" fmla="*/ 80 h 89"/>
                <a:gd name="T2" fmla="*/ 40 w 48"/>
                <a:gd name="T3" fmla="*/ 78 h 89"/>
                <a:gd name="T4" fmla="*/ 32 w 48"/>
                <a:gd name="T5" fmla="*/ 75 h 89"/>
                <a:gd name="T6" fmla="*/ 26 w 48"/>
                <a:gd name="T7" fmla="*/ 67 h 89"/>
                <a:gd name="T8" fmla="*/ 21 w 48"/>
                <a:gd name="T9" fmla="*/ 59 h 89"/>
                <a:gd name="T10" fmla="*/ 16 w 48"/>
                <a:gd name="T11" fmla="*/ 46 h 89"/>
                <a:gd name="T12" fmla="*/ 13 w 48"/>
                <a:gd name="T13" fmla="*/ 33 h 89"/>
                <a:gd name="T14" fmla="*/ 9 w 48"/>
                <a:gd name="T15" fmla="*/ 18 h 89"/>
                <a:gd name="T16" fmla="*/ 9 w 48"/>
                <a:gd name="T17" fmla="*/ 0 h 89"/>
                <a:gd name="T18" fmla="*/ 0 w 48"/>
                <a:gd name="T19" fmla="*/ 0 h 89"/>
                <a:gd name="T20" fmla="*/ 1 w 48"/>
                <a:gd name="T21" fmla="*/ 18 h 89"/>
                <a:gd name="T22" fmla="*/ 3 w 48"/>
                <a:gd name="T23" fmla="*/ 34 h 89"/>
                <a:gd name="T24" fmla="*/ 8 w 48"/>
                <a:gd name="T25" fmla="*/ 49 h 89"/>
                <a:gd name="T26" fmla="*/ 13 w 48"/>
                <a:gd name="T27" fmla="*/ 62 h 89"/>
                <a:gd name="T28" fmla="*/ 19 w 48"/>
                <a:gd name="T29" fmla="*/ 73 h 89"/>
                <a:gd name="T30" fmla="*/ 27 w 48"/>
                <a:gd name="T31" fmla="*/ 81 h 89"/>
                <a:gd name="T32" fmla="*/ 37 w 48"/>
                <a:gd name="T33" fmla="*/ 86 h 89"/>
                <a:gd name="T34" fmla="*/ 47 w 48"/>
                <a:gd name="T35" fmla="*/ 88 h 89"/>
                <a:gd name="T36" fmla="*/ 47 w 48"/>
                <a:gd name="T37" fmla="*/ 80 h 89"/>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48"/>
                <a:gd name="T58" fmla="*/ 0 h 89"/>
                <a:gd name="T59" fmla="*/ 48 w 48"/>
                <a:gd name="T60" fmla="*/ 89 h 89"/>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48" h="89">
                  <a:moveTo>
                    <a:pt x="47" y="80"/>
                  </a:moveTo>
                  <a:lnTo>
                    <a:pt x="40" y="78"/>
                  </a:lnTo>
                  <a:lnTo>
                    <a:pt x="32" y="75"/>
                  </a:lnTo>
                  <a:lnTo>
                    <a:pt x="26" y="67"/>
                  </a:lnTo>
                  <a:lnTo>
                    <a:pt x="21" y="59"/>
                  </a:lnTo>
                  <a:lnTo>
                    <a:pt x="16" y="46"/>
                  </a:lnTo>
                  <a:lnTo>
                    <a:pt x="13" y="33"/>
                  </a:lnTo>
                  <a:lnTo>
                    <a:pt x="9" y="18"/>
                  </a:lnTo>
                  <a:lnTo>
                    <a:pt x="9" y="0"/>
                  </a:lnTo>
                  <a:lnTo>
                    <a:pt x="0" y="0"/>
                  </a:lnTo>
                  <a:lnTo>
                    <a:pt x="1" y="18"/>
                  </a:lnTo>
                  <a:lnTo>
                    <a:pt x="3" y="34"/>
                  </a:lnTo>
                  <a:lnTo>
                    <a:pt x="8" y="49"/>
                  </a:lnTo>
                  <a:lnTo>
                    <a:pt x="13" y="62"/>
                  </a:lnTo>
                  <a:lnTo>
                    <a:pt x="19" y="73"/>
                  </a:lnTo>
                  <a:lnTo>
                    <a:pt x="27" y="81"/>
                  </a:lnTo>
                  <a:lnTo>
                    <a:pt x="37" y="86"/>
                  </a:lnTo>
                  <a:lnTo>
                    <a:pt x="47" y="88"/>
                  </a:lnTo>
                  <a:lnTo>
                    <a:pt x="47" y="80"/>
                  </a:lnTo>
                </a:path>
              </a:pathLst>
            </a:custGeom>
            <a:solidFill>
              <a:srgbClr val="00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51" name="Freeform 245"/>
            <p:cNvSpPr>
              <a:spLocks/>
            </p:cNvSpPr>
            <p:nvPr/>
          </p:nvSpPr>
          <p:spPr bwMode="auto">
            <a:xfrm>
              <a:off x="1835" y="3087"/>
              <a:ext cx="46" cy="89"/>
            </a:xfrm>
            <a:custGeom>
              <a:avLst/>
              <a:gdLst>
                <a:gd name="T0" fmla="*/ 37 w 46"/>
                <a:gd name="T1" fmla="*/ 0 h 89"/>
                <a:gd name="T2" fmla="*/ 37 w 46"/>
                <a:gd name="T3" fmla="*/ 18 h 89"/>
                <a:gd name="T4" fmla="*/ 34 w 46"/>
                <a:gd name="T5" fmla="*/ 33 h 89"/>
                <a:gd name="T6" fmla="*/ 31 w 46"/>
                <a:gd name="T7" fmla="*/ 46 h 89"/>
                <a:gd name="T8" fmla="*/ 26 w 46"/>
                <a:gd name="T9" fmla="*/ 59 h 89"/>
                <a:gd name="T10" fmla="*/ 19 w 46"/>
                <a:gd name="T11" fmla="*/ 67 h 89"/>
                <a:gd name="T12" fmla="*/ 13 w 46"/>
                <a:gd name="T13" fmla="*/ 75 h 89"/>
                <a:gd name="T14" fmla="*/ 6 w 46"/>
                <a:gd name="T15" fmla="*/ 78 h 89"/>
                <a:gd name="T16" fmla="*/ 0 w 46"/>
                <a:gd name="T17" fmla="*/ 80 h 89"/>
                <a:gd name="T18" fmla="*/ 0 w 46"/>
                <a:gd name="T19" fmla="*/ 88 h 89"/>
                <a:gd name="T20" fmla="*/ 10 w 46"/>
                <a:gd name="T21" fmla="*/ 86 h 89"/>
                <a:gd name="T22" fmla="*/ 18 w 46"/>
                <a:gd name="T23" fmla="*/ 81 h 89"/>
                <a:gd name="T24" fmla="*/ 26 w 46"/>
                <a:gd name="T25" fmla="*/ 73 h 89"/>
                <a:gd name="T26" fmla="*/ 32 w 46"/>
                <a:gd name="T27" fmla="*/ 62 h 89"/>
                <a:gd name="T28" fmla="*/ 39 w 46"/>
                <a:gd name="T29" fmla="*/ 49 h 89"/>
                <a:gd name="T30" fmla="*/ 42 w 46"/>
                <a:gd name="T31" fmla="*/ 34 h 89"/>
                <a:gd name="T32" fmla="*/ 45 w 46"/>
                <a:gd name="T33" fmla="*/ 18 h 89"/>
                <a:gd name="T34" fmla="*/ 45 w 46"/>
                <a:gd name="T35" fmla="*/ 0 h 89"/>
                <a:gd name="T36" fmla="*/ 37 w 46"/>
                <a:gd name="T37" fmla="*/ 0 h 89"/>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46"/>
                <a:gd name="T58" fmla="*/ 0 h 89"/>
                <a:gd name="T59" fmla="*/ 46 w 46"/>
                <a:gd name="T60" fmla="*/ 89 h 89"/>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46" h="89">
                  <a:moveTo>
                    <a:pt x="37" y="0"/>
                  </a:moveTo>
                  <a:lnTo>
                    <a:pt x="37" y="18"/>
                  </a:lnTo>
                  <a:lnTo>
                    <a:pt x="34" y="33"/>
                  </a:lnTo>
                  <a:lnTo>
                    <a:pt x="31" y="46"/>
                  </a:lnTo>
                  <a:lnTo>
                    <a:pt x="26" y="59"/>
                  </a:lnTo>
                  <a:lnTo>
                    <a:pt x="19" y="67"/>
                  </a:lnTo>
                  <a:lnTo>
                    <a:pt x="13" y="75"/>
                  </a:lnTo>
                  <a:lnTo>
                    <a:pt x="6" y="78"/>
                  </a:lnTo>
                  <a:lnTo>
                    <a:pt x="0" y="80"/>
                  </a:lnTo>
                  <a:lnTo>
                    <a:pt x="0" y="88"/>
                  </a:lnTo>
                  <a:lnTo>
                    <a:pt x="10" y="86"/>
                  </a:lnTo>
                  <a:lnTo>
                    <a:pt x="18" y="81"/>
                  </a:lnTo>
                  <a:lnTo>
                    <a:pt x="26" y="73"/>
                  </a:lnTo>
                  <a:lnTo>
                    <a:pt x="32" y="62"/>
                  </a:lnTo>
                  <a:lnTo>
                    <a:pt x="39" y="49"/>
                  </a:lnTo>
                  <a:lnTo>
                    <a:pt x="42" y="34"/>
                  </a:lnTo>
                  <a:lnTo>
                    <a:pt x="45" y="18"/>
                  </a:lnTo>
                  <a:lnTo>
                    <a:pt x="45" y="0"/>
                  </a:lnTo>
                  <a:lnTo>
                    <a:pt x="37" y="0"/>
                  </a:lnTo>
                </a:path>
              </a:pathLst>
            </a:custGeom>
            <a:solidFill>
              <a:srgbClr val="00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52" name="Freeform 246"/>
            <p:cNvSpPr>
              <a:spLocks/>
            </p:cNvSpPr>
            <p:nvPr/>
          </p:nvSpPr>
          <p:spPr bwMode="auto">
            <a:xfrm>
              <a:off x="1835" y="2999"/>
              <a:ext cx="46" cy="89"/>
            </a:xfrm>
            <a:custGeom>
              <a:avLst/>
              <a:gdLst>
                <a:gd name="T0" fmla="*/ 0 w 46"/>
                <a:gd name="T1" fmla="*/ 8 h 89"/>
                <a:gd name="T2" fmla="*/ 6 w 46"/>
                <a:gd name="T3" fmla="*/ 10 h 89"/>
                <a:gd name="T4" fmla="*/ 13 w 46"/>
                <a:gd name="T5" fmla="*/ 15 h 89"/>
                <a:gd name="T6" fmla="*/ 19 w 46"/>
                <a:gd name="T7" fmla="*/ 21 h 89"/>
                <a:gd name="T8" fmla="*/ 26 w 46"/>
                <a:gd name="T9" fmla="*/ 31 h 89"/>
                <a:gd name="T10" fmla="*/ 31 w 46"/>
                <a:gd name="T11" fmla="*/ 43 h 89"/>
                <a:gd name="T12" fmla="*/ 34 w 46"/>
                <a:gd name="T13" fmla="*/ 57 h 89"/>
                <a:gd name="T14" fmla="*/ 37 w 46"/>
                <a:gd name="T15" fmla="*/ 72 h 89"/>
                <a:gd name="T16" fmla="*/ 37 w 46"/>
                <a:gd name="T17" fmla="*/ 88 h 89"/>
                <a:gd name="T18" fmla="*/ 45 w 46"/>
                <a:gd name="T19" fmla="*/ 88 h 89"/>
                <a:gd name="T20" fmla="*/ 45 w 46"/>
                <a:gd name="T21" fmla="*/ 72 h 89"/>
                <a:gd name="T22" fmla="*/ 42 w 46"/>
                <a:gd name="T23" fmla="*/ 56 h 89"/>
                <a:gd name="T24" fmla="*/ 39 w 46"/>
                <a:gd name="T25" fmla="*/ 41 h 89"/>
                <a:gd name="T26" fmla="*/ 32 w 46"/>
                <a:gd name="T27" fmla="*/ 28 h 89"/>
                <a:gd name="T28" fmla="*/ 26 w 46"/>
                <a:gd name="T29" fmla="*/ 17 h 89"/>
                <a:gd name="T30" fmla="*/ 18 w 46"/>
                <a:gd name="T31" fmla="*/ 8 h 89"/>
                <a:gd name="T32" fmla="*/ 10 w 46"/>
                <a:gd name="T33" fmla="*/ 2 h 89"/>
                <a:gd name="T34" fmla="*/ 0 w 46"/>
                <a:gd name="T35" fmla="*/ 0 h 89"/>
                <a:gd name="T36" fmla="*/ 0 w 46"/>
                <a:gd name="T37" fmla="*/ 8 h 89"/>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46"/>
                <a:gd name="T58" fmla="*/ 0 h 89"/>
                <a:gd name="T59" fmla="*/ 46 w 46"/>
                <a:gd name="T60" fmla="*/ 89 h 89"/>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46" h="89">
                  <a:moveTo>
                    <a:pt x="0" y="8"/>
                  </a:moveTo>
                  <a:lnTo>
                    <a:pt x="6" y="10"/>
                  </a:lnTo>
                  <a:lnTo>
                    <a:pt x="13" y="15"/>
                  </a:lnTo>
                  <a:lnTo>
                    <a:pt x="19" y="21"/>
                  </a:lnTo>
                  <a:lnTo>
                    <a:pt x="26" y="31"/>
                  </a:lnTo>
                  <a:lnTo>
                    <a:pt x="31" y="43"/>
                  </a:lnTo>
                  <a:lnTo>
                    <a:pt x="34" y="57"/>
                  </a:lnTo>
                  <a:lnTo>
                    <a:pt x="37" y="72"/>
                  </a:lnTo>
                  <a:lnTo>
                    <a:pt x="37" y="88"/>
                  </a:lnTo>
                  <a:lnTo>
                    <a:pt x="45" y="88"/>
                  </a:lnTo>
                  <a:lnTo>
                    <a:pt x="45" y="72"/>
                  </a:lnTo>
                  <a:lnTo>
                    <a:pt x="42" y="56"/>
                  </a:lnTo>
                  <a:lnTo>
                    <a:pt x="39" y="41"/>
                  </a:lnTo>
                  <a:lnTo>
                    <a:pt x="32" y="28"/>
                  </a:lnTo>
                  <a:lnTo>
                    <a:pt x="26" y="17"/>
                  </a:lnTo>
                  <a:lnTo>
                    <a:pt x="18" y="8"/>
                  </a:lnTo>
                  <a:lnTo>
                    <a:pt x="10" y="2"/>
                  </a:lnTo>
                  <a:lnTo>
                    <a:pt x="0" y="0"/>
                  </a:lnTo>
                  <a:lnTo>
                    <a:pt x="0" y="8"/>
                  </a:lnTo>
                </a:path>
              </a:pathLst>
            </a:custGeom>
            <a:solidFill>
              <a:srgbClr val="00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grpSp>
      <p:sp>
        <p:nvSpPr>
          <p:cNvPr id="30822" name="Freeform 247"/>
          <p:cNvSpPr>
            <a:spLocks/>
          </p:cNvSpPr>
          <p:nvPr/>
        </p:nvSpPr>
        <p:spPr bwMode="auto">
          <a:xfrm>
            <a:off x="3351213" y="4335463"/>
            <a:ext cx="1649412" cy="749300"/>
          </a:xfrm>
          <a:custGeom>
            <a:avLst/>
            <a:gdLst>
              <a:gd name="T0" fmla="*/ 216 w 1039"/>
              <a:gd name="T1" fmla="*/ 211 h 472"/>
              <a:gd name="T2" fmla="*/ 0 w 1039"/>
              <a:gd name="T3" fmla="*/ 442 h 472"/>
              <a:gd name="T4" fmla="*/ 373 w 1039"/>
              <a:gd name="T5" fmla="*/ 471 h 472"/>
              <a:gd name="T6" fmla="*/ 305 w 1039"/>
              <a:gd name="T7" fmla="*/ 367 h 472"/>
              <a:gd name="T8" fmla="*/ 1038 w 1039"/>
              <a:gd name="T9" fmla="*/ 64 h 472"/>
              <a:gd name="T10" fmla="*/ 1035 w 1039"/>
              <a:gd name="T11" fmla="*/ 52 h 472"/>
              <a:gd name="T12" fmla="*/ 1033 w 1039"/>
              <a:gd name="T13" fmla="*/ 41 h 472"/>
              <a:gd name="T14" fmla="*/ 1030 w 1039"/>
              <a:gd name="T15" fmla="*/ 28 h 472"/>
              <a:gd name="T16" fmla="*/ 1025 w 1039"/>
              <a:gd name="T17" fmla="*/ 18 h 472"/>
              <a:gd name="T18" fmla="*/ 1022 w 1039"/>
              <a:gd name="T19" fmla="*/ 13 h 472"/>
              <a:gd name="T20" fmla="*/ 1019 w 1039"/>
              <a:gd name="T21" fmla="*/ 10 h 472"/>
              <a:gd name="T22" fmla="*/ 1015 w 1039"/>
              <a:gd name="T23" fmla="*/ 7 h 472"/>
              <a:gd name="T24" fmla="*/ 1010 w 1039"/>
              <a:gd name="T25" fmla="*/ 3 h 472"/>
              <a:gd name="T26" fmla="*/ 1006 w 1039"/>
              <a:gd name="T27" fmla="*/ 2 h 472"/>
              <a:gd name="T28" fmla="*/ 999 w 1039"/>
              <a:gd name="T29" fmla="*/ 0 h 472"/>
              <a:gd name="T30" fmla="*/ 991 w 1039"/>
              <a:gd name="T31" fmla="*/ 0 h 472"/>
              <a:gd name="T32" fmla="*/ 983 w 1039"/>
              <a:gd name="T33" fmla="*/ 0 h 472"/>
              <a:gd name="T34" fmla="*/ 261 w 1039"/>
              <a:gd name="T35" fmla="*/ 293 h 472"/>
              <a:gd name="T36" fmla="*/ 216 w 1039"/>
              <a:gd name="T37" fmla="*/ 211 h 472"/>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1039"/>
              <a:gd name="T58" fmla="*/ 0 h 472"/>
              <a:gd name="T59" fmla="*/ 1039 w 1039"/>
              <a:gd name="T60" fmla="*/ 472 h 472"/>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1039" h="472">
                <a:moveTo>
                  <a:pt x="216" y="211"/>
                </a:moveTo>
                <a:lnTo>
                  <a:pt x="0" y="442"/>
                </a:lnTo>
                <a:lnTo>
                  <a:pt x="373" y="471"/>
                </a:lnTo>
                <a:lnTo>
                  <a:pt x="305" y="367"/>
                </a:lnTo>
                <a:lnTo>
                  <a:pt x="1038" y="64"/>
                </a:lnTo>
                <a:lnTo>
                  <a:pt x="1035" y="52"/>
                </a:lnTo>
                <a:lnTo>
                  <a:pt x="1033" y="41"/>
                </a:lnTo>
                <a:lnTo>
                  <a:pt x="1030" y="28"/>
                </a:lnTo>
                <a:lnTo>
                  <a:pt x="1025" y="18"/>
                </a:lnTo>
                <a:lnTo>
                  <a:pt x="1022" y="13"/>
                </a:lnTo>
                <a:lnTo>
                  <a:pt x="1019" y="10"/>
                </a:lnTo>
                <a:lnTo>
                  <a:pt x="1015" y="7"/>
                </a:lnTo>
                <a:lnTo>
                  <a:pt x="1010" y="3"/>
                </a:lnTo>
                <a:lnTo>
                  <a:pt x="1006" y="2"/>
                </a:lnTo>
                <a:lnTo>
                  <a:pt x="999" y="0"/>
                </a:lnTo>
                <a:lnTo>
                  <a:pt x="991" y="0"/>
                </a:lnTo>
                <a:lnTo>
                  <a:pt x="983" y="0"/>
                </a:lnTo>
                <a:lnTo>
                  <a:pt x="261" y="293"/>
                </a:lnTo>
                <a:lnTo>
                  <a:pt x="216" y="211"/>
                </a:lnTo>
              </a:path>
            </a:pathLst>
          </a:custGeom>
          <a:noFill/>
          <a:ln w="12700" cap="rnd" cmpd="sng">
            <a:solidFill>
              <a:srgbClr val="FF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23" name="Freeform 248"/>
          <p:cNvSpPr>
            <a:spLocks/>
          </p:cNvSpPr>
          <p:nvPr/>
        </p:nvSpPr>
        <p:spPr bwMode="auto">
          <a:xfrm>
            <a:off x="3351214" y="5035550"/>
            <a:ext cx="593725" cy="134938"/>
          </a:xfrm>
          <a:custGeom>
            <a:avLst/>
            <a:gdLst>
              <a:gd name="T0" fmla="*/ 0 w 374"/>
              <a:gd name="T1" fmla="*/ 0 h 85"/>
              <a:gd name="T2" fmla="*/ 1 w 374"/>
              <a:gd name="T3" fmla="*/ 47 h 85"/>
              <a:gd name="T4" fmla="*/ 373 w 374"/>
              <a:gd name="T5" fmla="*/ 84 h 85"/>
              <a:gd name="T6" fmla="*/ 373 w 374"/>
              <a:gd name="T7" fmla="*/ 32 h 85"/>
              <a:gd name="T8" fmla="*/ 0 w 374"/>
              <a:gd name="T9" fmla="*/ 0 h 85"/>
              <a:gd name="T10" fmla="*/ 0 60000 65536"/>
              <a:gd name="T11" fmla="*/ 0 60000 65536"/>
              <a:gd name="T12" fmla="*/ 0 60000 65536"/>
              <a:gd name="T13" fmla="*/ 0 60000 65536"/>
              <a:gd name="T14" fmla="*/ 0 60000 65536"/>
              <a:gd name="T15" fmla="*/ 0 w 374"/>
              <a:gd name="T16" fmla="*/ 0 h 85"/>
              <a:gd name="T17" fmla="*/ 374 w 374"/>
              <a:gd name="T18" fmla="*/ 85 h 85"/>
            </a:gdLst>
            <a:ahLst/>
            <a:cxnLst>
              <a:cxn ang="T10">
                <a:pos x="T0" y="T1"/>
              </a:cxn>
              <a:cxn ang="T11">
                <a:pos x="T2" y="T3"/>
              </a:cxn>
              <a:cxn ang="T12">
                <a:pos x="T4" y="T5"/>
              </a:cxn>
              <a:cxn ang="T13">
                <a:pos x="T6" y="T7"/>
              </a:cxn>
              <a:cxn ang="T14">
                <a:pos x="T8" y="T9"/>
              </a:cxn>
            </a:cxnLst>
            <a:rect l="T15" t="T16" r="T17" b="T18"/>
            <a:pathLst>
              <a:path w="374" h="85">
                <a:moveTo>
                  <a:pt x="0" y="0"/>
                </a:moveTo>
                <a:lnTo>
                  <a:pt x="1" y="47"/>
                </a:lnTo>
                <a:lnTo>
                  <a:pt x="373" y="84"/>
                </a:lnTo>
                <a:lnTo>
                  <a:pt x="373" y="32"/>
                </a:lnTo>
                <a:lnTo>
                  <a:pt x="0" y="0"/>
                </a:lnTo>
              </a:path>
            </a:pathLst>
          </a:custGeom>
          <a:solidFill>
            <a:srgbClr val="99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11513" name="Rectangle 249"/>
          <p:cNvSpPr>
            <a:spLocks noChangeArrowheads="1"/>
          </p:cNvSpPr>
          <p:nvPr/>
        </p:nvSpPr>
        <p:spPr bwMode="auto">
          <a:xfrm>
            <a:off x="8950325" y="2571751"/>
            <a:ext cx="1441450" cy="519113"/>
          </a:xfrm>
          <a:prstGeom prst="rect">
            <a:avLst/>
          </a:prstGeom>
          <a:noFill/>
          <a:ln w="9525">
            <a:noFill/>
            <a:miter lim="800000"/>
            <a:headEnd/>
            <a:tailEnd/>
          </a:ln>
          <a:effectLst/>
        </p:spPr>
        <p:txBody>
          <a:bodyPr wrap="none" lIns="92075" tIns="46038" rIns="92075" bIns="46038">
            <a:spAutoFit/>
          </a:bodyPr>
          <a:lstStyle/>
          <a:p>
            <a:pPr eaLnBrk="0" fontAlgn="base" hangingPunct="0">
              <a:spcBef>
                <a:spcPct val="0"/>
              </a:spcBef>
              <a:spcAft>
                <a:spcPct val="0"/>
              </a:spcAft>
              <a:defRPr/>
            </a:pPr>
            <a:r>
              <a:rPr lang="en-GB" sz="2800">
                <a:solidFill>
                  <a:srgbClr val="DB0029"/>
                </a:solidFill>
                <a:effectLst>
                  <a:outerShdw blurRad="38100" dist="38100" dir="2700000" algn="tl">
                    <a:srgbClr val="C0C0C0"/>
                  </a:outerShdw>
                </a:effectLst>
                <a:latin typeface="Tahoma" pitchFamily="34" charset="0"/>
                <a:ea typeface="ＭＳ Ｐゴシック" panose="020B0600070205080204" pitchFamily="34" charset="-128"/>
                <a:cs typeface="Arial" charset="0"/>
              </a:rPr>
              <a:t>Hazards</a:t>
            </a:r>
          </a:p>
        </p:txBody>
      </p:sp>
      <p:sp>
        <p:nvSpPr>
          <p:cNvPr id="11514" name="Rectangle 250"/>
          <p:cNvSpPr>
            <a:spLocks noChangeArrowheads="1"/>
          </p:cNvSpPr>
          <p:nvPr/>
        </p:nvSpPr>
        <p:spPr bwMode="auto">
          <a:xfrm>
            <a:off x="2263776" y="5086351"/>
            <a:ext cx="1217613" cy="519113"/>
          </a:xfrm>
          <a:prstGeom prst="rect">
            <a:avLst/>
          </a:prstGeom>
          <a:noFill/>
          <a:ln w="9525">
            <a:noFill/>
            <a:miter lim="800000"/>
            <a:headEnd/>
            <a:tailEnd/>
          </a:ln>
          <a:effectLst/>
        </p:spPr>
        <p:txBody>
          <a:bodyPr wrap="none" lIns="92075" tIns="46038" rIns="92075" bIns="46038">
            <a:spAutoFit/>
          </a:bodyPr>
          <a:lstStyle/>
          <a:p>
            <a:pPr eaLnBrk="0" fontAlgn="base" hangingPunct="0">
              <a:spcBef>
                <a:spcPct val="0"/>
              </a:spcBef>
              <a:spcAft>
                <a:spcPct val="0"/>
              </a:spcAft>
              <a:defRPr/>
            </a:pPr>
            <a:r>
              <a:rPr lang="en-GB" sz="2800">
                <a:solidFill>
                  <a:srgbClr val="DB0029"/>
                </a:solidFill>
                <a:effectLst>
                  <a:outerShdw blurRad="38100" dist="38100" dir="2700000" algn="tl">
                    <a:srgbClr val="C0C0C0"/>
                  </a:outerShdw>
                </a:effectLst>
                <a:latin typeface="Tahoma" pitchFamily="34" charset="0"/>
                <a:ea typeface="ＭＳ Ｐゴシック" panose="020B0600070205080204" pitchFamily="34" charset="-128"/>
                <a:cs typeface="Arial" charset="0"/>
              </a:rPr>
              <a:t>Losses</a:t>
            </a:r>
          </a:p>
        </p:txBody>
      </p:sp>
      <p:grpSp>
        <p:nvGrpSpPr>
          <p:cNvPr id="30826" name="Group 251"/>
          <p:cNvGrpSpPr>
            <a:grpSpLocks/>
          </p:cNvGrpSpPr>
          <p:nvPr/>
        </p:nvGrpSpPr>
        <p:grpSpPr bwMode="auto">
          <a:xfrm>
            <a:off x="5786439" y="3284539"/>
            <a:ext cx="320675" cy="434975"/>
            <a:chOff x="2685" y="2069"/>
            <a:chExt cx="202" cy="274"/>
          </a:xfrm>
        </p:grpSpPr>
        <p:grpSp>
          <p:nvGrpSpPr>
            <p:cNvPr id="30840" name="Group 252"/>
            <p:cNvGrpSpPr>
              <a:grpSpLocks/>
            </p:cNvGrpSpPr>
            <p:nvPr/>
          </p:nvGrpSpPr>
          <p:grpSpPr bwMode="auto">
            <a:xfrm>
              <a:off x="2685" y="2069"/>
              <a:ext cx="197" cy="274"/>
              <a:chOff x="2685" y="2069"/>
              <a:chExt cx="197" cy="274"/>
            </a:xfrm>
          </p:grpSpPr>
          <p:sp>
            <p:nvSpPr>
              <p:cNvPr id="30845" name="Freeform 253"/>
              <p:cNvSpPr>
                <a:spLocks/>
              </p:cNvSpPr>
              <p:nvPr/>
            </p:nvSpPr>
            <p:spPr bwMode="auto">
              <a:xfrm>
                <a:off x="2685" y="2069"/>
                <a:ext cx="197" cy="274"/>
              </a:xfrm>
              <a:custGeom>
                <a:avLst/>
                <a:gdLst>
                  <a:gd name="T0" fmla="*/ 89 w 197"/>
                  <a:gd name="T1" fmla="*/ 0 h 274"/>
                  <a:gd name="T2" fmla="*/ 70 w 197"/>
                  <a:gd name="T3" fmla="*/ 6 h 274"/>
                  <a:gd name="T4" fmla="*/ 52 w 197"/>
                  <a:gd name="T5" fmla="*/ 16 h 274"/>
                  <a:gd name="T6" fmla="*/ 36 w 197"/>
                  <a:gd name="T7" fmla="*/ 31 h 274"/>
                  <a:gd name="T8" fmla="*/ 23 w 197"/>
                  <a:gd name="T9" fmla="*/ 50 h 274"/>
                  <a:gd name="T10" fmla="*/ 13 w 197"/>
                  <a:gd name="T11" fmla="*/ 71 h 274"/>
                  <a:gd name="T12" fmla="*/ 5 w 197"/>
                  <a:gd name="T13" fmla="*/ 96 h 274"/>
                  <a:gd name="T14" fmla="*/ 1 w 197"/>
                  <a:gd name="T15" fmla="*/ 122 h 274"/>
                  <a:gd name="T16" fmla="*/ 1 w 197"/>
                  <a:gd name="T17" fmla="*/ 151 h 274"/>
                  <a:gd name="T18" fmla="*/ 5 w 197"/>
                  <a:gd name="T19" fmla="*/ 177 h 274"/>
                  <a:gd name="T20" fmla="*/ 13 w 197"/>
                  <a:gd name="T21" fmla="*/ 201 h 274"/>
                  <a:gd name="T22" fmla="*/ 23 w 197"/>
                  <a:gd name="T23" fmla="*/ 222 h 274"/>
                  <a:gd name="T24" fmla="*/ 36 w 197"/>
                  <a:gd name="T25" fmla="*/ 242 h 274"/>
                  <a:gd name="T26" fmla="*/ 52 w 197"/>
                  <a:gd name="T27" fmla="*/ 257 h 274"/>
                  <a:gd name="T28" fmla="*/ 70 w 197"/>
                  <a:gd name="T29" fmla="*/ 266 h 274"/>
                  <a:gd name="T30" fmla="*/ 89 w 197"/>
                  <a:gd name="T31" fmla="*/ 273 h 274"/>
                  <a:gd name="T32" fmla="*/ 109 w 197"/>
                  <a:gd name="T33" fmla="*/ 273 h 274"/>
                  <a:gd name="T34" fmla="*/ 128 w 197"/>
                  <a:gd name="T35" fmla="*/ 266 h 274"/>
                  <a:gd name="T36" fmla="*/ 146 w 197"/>
                  <a:gd name="T37" fmla="*/ 257 h 274"/>
                  <a:gd name="T38" fmla="*/ 161 w 197"/>
                  <a:gd name="T39" fmla="*/ 242 h 274"/>
                  <a:gd name="T40" fmla="*/ 174 w 197"/>
                  <a:gd name="T41" fmla="*/ 222 h 274"/>
                  <a:gd name="T42" fmla="*/ 185 w 197"/>
                  <a:gd name="T43" fmla="*/ 201 h 274"/>
                  <a:gd name="T44" fmla="*/ 193 w 197"/>
                  <a:gd name="T45" fmla="*/ 177 h 274"/>
                  <a:gd name="T46" fmla="*/ 196 w 197"/>
                  <a:gd name="T47" fmla="*/ 151 h 274"/>
                  <a:gd name="T48" fmla="*/ 196 w 197"/>
                  <a:gd name="T49" fmla="*/ 122 h 274"/>
                  <a:gd name="T50" fmla="*/ 193 w 197"/>
                  <a:gd name="T51" fmla="*/ 96 h 274"/>
                  <a:gd name="T52" fmla="*/ 185 w 197"/>
                  <a:gd name="T53" fmla="*/ 71 h 274"/>
                  <a:gd name="T54" fmla="*/ 174 w 197"/>
                  <a:gd name="T55" fmla="*/ 50 h 274"/>
                  <a:gd name="T56" fmla="*/ 161 w 197"/>
                  <a:gd name="T57" fmla="*/ 31 h 274"/>
                  <a:gd name="T58" fmla="*/ 146 w 197"/>
                  <a:gd name="T59" fmla="*/ 16 h 274"/>
                  <a:gd name="T60" fmla="*/ 128 w 197"/>
                  <a:gd name="T61" fmla="*/ 6 h 274"/>
                  <a:gd name="T62" fmla="*/ 109 w 197"/>
                  <a:gd name="T63" fmla="*/ 0 h 274"/>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7"/>
                  <a:gd name="T97" fmla="*/ 0 h 274"/>
                  <a:gd name="T98" fmla="*/ 197 w 197"/>
                  <a:gd name="T99" fmla="*/ 274 h 274"/>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7" h="274">
                    <a:moveTo>
                      <a:pt x="99" y="0"/>
                    </a:moveTo>
                    <a:lnTo>
                      <a:pt x="89" y="0"/>
                    </a:lnTo>
                    <a:lnTo>
                      <a:pt x="79" y="3"/>
                    </a:lnTo>
                    <a:lnTo>
                      <a:pt x="70" y="6"/>
                    </a:lnTo>
                    <a:lnTo>
                      <a:pt x="60" y="10"/>
                    </a:lnTo>
                    <a:lnTo>
                      <a:pt x="52" y="16"/>
                    </a:lnTo>
                    <a:lnTo>
                      <a:pt x="44" y="23"/>
                    </a:lnTo>
                    <a:lnTo>
                      <a:pt x="36" y="31"/>
                    </a:lnTo>
                    <a:lnTo>
                      <a:pt x="29" y="40"/>
                    </a:lnTo>
                    <a:lnTo>
                      <a:pt x="23" y="50"/>
                    </a:lnTo>
                    <a:lnTo>
                      <a:pt x="18" y="60"/>
                    </a:lnTo>
                    <a:lnTo>
                      <a:pt x="13" y="71"/>
                    </a:lnTo>
                    <a:lnTo>
                      <a:pt x="8" y="83"/>
                    </a:lnTo>
                    <a:lnTo>
                      <a:pt x="5" y="96"/>
                    </a:lnTo>
                    <a:lnTo>
                      <a:pt x="3" y="109"/>
                    </a:lnTo>
                    <a:lnTo>
                      <a:pt x="1" y="122"/>
                    </a:lnTo>
                    <a:lnTo>
                      <a:pt x="0" y="136"/>
                    </a:lnTo>
                    <a:lnTo>
                      <a:pt x="1" y="151"/>
                    </a:lnTo>
                    <a:lnTo>
                      <a:pt x="3" y="164"/>
                    </a:lnTo>
                    <a:lnTo>
                      <a:pt x="5" y="177"/>
                    </a:lnTo>
                    <a:lnTo>
                      <a:pt x="8" y="190"/>
                    </a:lnTo>
                    <a:lnTo>
                      <a:pt x="13" y="201"/>
                    </a:lnTo>
                    <a:lnTo>
                      <a:pt x="18" y="213"/>
                    </a:lnTo>
                    <a:lnTo>
                      <a:pt x="23" y="222"/>
                    </a:lnTo>
                    <a:lnTo>
                      <a:pt x="29" y="232"/>
                    </a:lnTo>
                    <a:lnTo>
                      <a:pt x="36" y="242"/>
                    </a:lnTo>
                    <a:lnTo>
                      <a:pt x="44" y="250"/>
                    </a:lnTo>
                    <a:lnTo>
                      <a:pt x="52" y="257"/>
                    </a:lnTo>
                    <a:lnTo>
                      <a:pt x="60" y="261"/>
                    </a:lnTo>
                    <a:lnTo>
                      <a:pt x="70" y="266"/>
                    </a:lnTo>
                    <a:lnTo>
                      <a:pt x="79" y="270"/>
                    </a:lnTo>
                    <a:lnTo>
                      <a:pt x="89" y="273"/>
                    </a:lnTo>
                    <a:lnTo>
                      <a:pt x="99" y="273"/>
                    </a:lnTo>
                    <a:lnTo>
                      <a:pt x="109" y="273"/>
                    </a:lnTo>
                    <a:lnTo>
                      <a:pt x="118" y="270"/>
                    </a:lnTo>
                    <a:lnTo>
                      <a:pt x="128" y="266"/>
                    </a:lnTo>
                    <a:lnTo>
                      <a:pt x="136" y="261"/>
                    </a:lnTo>
                    <a:lnTo>
                      <a:pt x="146" y="257"/>
                    </a:lnTo>
                    <a:lnTo>
                      <a:pt x="154" y="250"/>
                    </a:lnTo>
                    <a:lnTo>
                      <a:pt x="161" y="242"/>
                    </a:lnTo>
                    <a:lnTo>
                      <a:pt x="169" y="232"/>
                    </a:lnTo>
                    <a:lnTo>
                      <a:pt x="174" y="222"/>
                    </a:lnTo>
                    <a:lnTo>
                      <a:pt x="180" y="213"/>
                    </a:lnTo>
                    <a:lnTo>
                      <a:pt x="185" y="201"/>
                    </a:lnTo>
                    <a:lnTo>
                      <a:pt x="190" y="190"/>
                    </a:lnTo>
                    <a:lnTo>
                      <a:pt x="193" y="177"/>
                    </a:lnTo>
                    <a:lnTo>
                      <a:pt x="195" y="164"/>
                    </a:lnTo>
                    <a:lnTo>
                      <a:pt x="196" y="151"/>
                    </a:lnTo>
                    <a:lnTo>
                      <a:pt x="196" y="136"/>
                    </a:lnTo>
                    <a:lnTo>
                      <a:pt x="196" y="122"/>
                    </a:lnTo>
                    <a:lnTo>
                      <a:pt x="195" y="109"/>
                    </a:lnTo>
                    <a:lnTo>
                      <a:pt x="193" y="96"/>
                    </a:lnTo>
                    <a:lnTo>
                      <a:pt x="190" y="83"/>
                    </a:lnTo>
                    <a:lnTo>
                      <a:pt x="185" y="71"/>
                    </a:lnTo>
                    <a:lnTo>
                      <a:pt x="180" y="60"/>
                    </a:lnTo>
                    <a:lnTo>
                      <a:pt x="174" y="50"/>
                    </a:lnTo>
                    <a:lnTo>
                      <a:pt x="169" y="40"/>
                    </a:lnTo>
                    <a:lnTo>
                      <a:pt x="161" y="31"/>
                    </a:lnTo>
                    <a:lnTo>
                      <a:pt x="154" y="23"/>
                    </a:lnTo>
                    <a:lnTo>
                      <a:pt x="146" y="16"/>
                    </a:lnTo>
                    <a:lnTo>
                      <a:pt x="136" y="10"/>
                    </a:lnTo>
                    <a:lnTo>
                      <a:pt x="128" y="6"/>
                    </a:lnTo>
                    <a:lnTo>
                      <a:pt x="118" y="3"/>
                    </a:lnTo>
                    <a:lnTo>
                      <a:pt x="109" y="0"/>
                    </a:lnTo>
                    <a:lnTo>
                      <a:pt x="99" y="0"/>
                    </a:lnTo>
                  </a:path>
                </a:pathLst>
              </a:custGeom>
              <a:noFill/>
              <a:ln w="12700" cap="rnd" cmpd="sng">
                <a:solidFill>
                  <a:srgbClr val="00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46" name="Freeform 254"/>
              <p:cNvSpPr>
                <a:spLocks/>
              </p:cNvSpPr>
              <p:nvPr/>
            </p:nvSpPr>
            <p:spPr bwMode="auto">
              <a:xfrm>
                <a:off x="2782" y="2106"/>
                <a:ext cx="100" cy="199"/>
              </a:xfrm>
              <a:custGeom>
                <a:avLst/>
                <a:gdLst>
                  <a:gd name="T0" fmla="*/ 49 w 100"/>
                  <a:gd name="T1" fmla="*/ 0 h 199"/>
                  <a:gd name="T2" fmla="*/ 44 w 100"/>
                  <a:gd name="T3" fmla="*/ 0 h 199"/>
                  <a:gd name="T4" fmla="*/ 39 w 100"/>
                  <a:gd name="T5" fmla="*/ 2 h 199"/>
                  <a:gd name="T6" fmla="*/ 34 w 100"/>
                  <a:gd name="T7" fmla="*/ 5 h 199"/>
                  <a:gd name="T8" fmla="*/ 30 w 100"/>
                  <a:gd name="T9" fmla="*/ 8 h 199"/>
                  <a:gd name="T10" fmla="*/ 21 w 100"/>
                  <a:gd name="T11" fmla="*/ 16 h 199"/>
                  <a:gd name="T12" fmla="*/ 15 w 100"/>
                  <a:gd name="T13" fmla="*/ 29 h 199"/>
                  <a:gd name="T14" fmla="*/ 8 w 100"/>
                  <a:gd name="T15" fmla="*/ 44 h 199"/>
                  <a:gd name="T16" fmla="*/ 4 w 100"/>
                  <a:gd name="T17" fmla="*/ 60 h 199"/>
                  <a:gd name="T18" fmla="*/ 0 w 100"/>
                  <a:gd name="T19" fmla="*/ 80 h 199"/>
                  <a:gd name="T20" fmla="*/ 0 w 100"/>
                  <a:gd name="T21" fmla="*/ 99 h 199"/>
                  <a:gd name="T22" fmla="*/ 0 w 100"/>
                  <a:gd name="T23" fmla="*/ 120 h 199"/>
                  <a:gd name="T24" fmla="*/ 4 w 100"/>
                  <a:gd name="T25" fmla="*/ 138 h 199"/>
                  <a:gd name="T26" fmla="*/ 8 w 100"/>
                  <a:gd name="T27" fmla="*/ 155 h 199"/>
                  <a:gd name="T28" fmla="*/ 15 w 100"/>
                  <a:gd name="T29" fmla="*/ 169 h 199"/>
                  <a:gd name="T30" fmla="*/ 21 w 100"/>
                  <a:gd name="T31" fmla="*/ 182 h 199"/>
                  <a:gd name="T32" fmla="*/ 30 w 100"/>
                  <a:gd name="T33" fmla="*/ 190 h 199"/>
                  <a:gd name="T34" fmla="*/ 34 w 100"/>
                  <a:gd name="T35" fmla="*/ 195 h 199"/>
                  <a:gd name="T36" fmla="*/ 39 w 100"/>
                  <a:gd name="T37" fmla="*/ 197 h 199"/>
                  <a:gd name="T38" fmla="*/ 44 w 100"/>
                  <a:gd name="T39" fmla="*/ 198 h 199"/>
                  <a:gd name="T40" fmla="*/ 49 w 100"/>
                  <a:gd name="T41" fmla="*/ 198 h 199"/>
                  <a:gd name="T42" fmla="*/ 54 w 100"/>
                  <a:gd name="T43" fmla="*/ 198 h 199"/>
                  <a:gd name="T44" fmla="*/ 60 w 100"/>
                  <a:gd name="T45" fmla="*/ 197 h 199"/>
                  <a:gd name="T46" fmla="*/ 64 w 100"/>
                  <a:gd name="T47" fmla="*/ 195 h 199"/>
                  <a:gd name="T48" fmla="*/ 69 w 100"/>
                  <a:gd name="T49" fmla="*/ 190 h 199"/>
                  <a:gd name="T50" fmla="*/ 78 w 100"/>
                  <a:gd name="T51" fmla="*/ 182 h 199"/>
                  <a:gd name="T52" fmla="*/ 85 w 100"/>
                  <a:gd name="T53" fmla="*/ 169 h 199"/>
                  <a:gd name="T54" fmla="*/ 91 w 100"/>
                  <a:gd name="T55" fmla="*/ 155 h 199"/>
                  <a:gd name="T56" fmla="*/ 96 w 100"/>
                  <a:gd name="T57" fmla="*/ 138 h 199"/>
                  <a:gd name="T58" fmla="*/ 99 w 100"/>
                  <a:gd name="T59" fmla="*/ 120 h 199"/>
                  <a:gd name="T60" fmla="*/ 99 w 100"/>
                  <a:gd name="T61" fmla="*/ 99 h 199"/>
                  <a:gd name="T62" fmla="*/ 99 w 100"/>
                  <a:gd name="T63" fmla="*/ 80 h 199"/>
                  <a:gd name="T64" fmla="*/ 96 w 100"/>
                  <a:gd name="T65" fmla="*/ 60 h 199"/>
                  <a:gd name="T66" fmla="*/ 91 w 100"/>
                  <a:gd name="T67" fmla="*/ 44 h 199"/>
                  <a:gd name="T68" fmla="*/ 85 w 100"/>
                  <a:gd name="T69" fmla="*/ 29 h 199"/>
                  <a:gd name="T70" fmla="*/ 78 w 100"/>
                  <a:gd name="T71" fmla="*/ 16 h 199"/>
                  <a:gd name="T72" fmla="*/ 69 w 100"/>
                  <a:gd name="T73" fmla="*/ 8 h 199"/>
                  <a:gd name="T74" fmla="*/ 64 w 100"/>
                  <a:gd name="T75" fmla="*/ 5 h 199"/>
                  <a:gd name="T76" fmla="*/ 60 w 100"/>
                  <a:gd name="T77" fmla="*/ 2 h 199"/>
                  <a:gd name="T78" fmla="*/ 54 w 100"/>
                  <a:gd name="T79" fmla="*/ 0 h 199"/>
                  <a:gd name="T80" fmla="*/ 49 w 100"/>
                  <a:gd name="T81" fmla="*/ 0 h 199"/>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100"/>
                  <a:gd name="T124" fmla="*/ 0 h 199"/>
                  <a:gd name="T125" fmla="*/ 100 w 100"/>
                  <a:gd name="T126" fmla="*/ 199 h 199"/>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100" h="199">
                    <a:moveTo>
                      <a:pt x="49" y="0"/>
                    </a:moveTo>
                    <a:lnTo>
                      <a:pt x="44" y="0"/>
                    </a:lnTo>
                    <a:lnTo>
                      <a:pt x="39" y="2"/>
                    </a:lnTo>
                    <a:lnTo>
                      <a:pt x="34" y="5"/>
                    </a:lnTo>
                    <a:lnTo>
                      <a:pt x="30" y="8"/>
                    </a:lnTo>
                    <a:lnTo>
                      <a:pt x="21" y="16"/>
                    </a:lnTo>
                    <a:lnTo>
                      <a:pt x="15" y="29"/>
                    </a:lnTo>
                    <a:lnTo>
                      <a:pt x="8" y="44"/>
                    </a:lnTo>
                    <a:lnTo>
                      <a:pt x="4" y="60"/>
                    </a:lnTo>
                    <a:lnTo>
                      <a:pt x="0" y="80"/>
                    </a:lnTo>
                    <a:lnTo>
                      <a:pt x="0" y="99"/>
                    </a:lnTo>
                    <a:lnTo>
                      <a:pt x="0" y="120"/>
                    </a:lnTo>
                    <a:lnTo>
                      <a:pt x="4" y="138"/>
                    </a:lnTo>
                    <a:lnTo>
                      <a:pt x="8" y="155"/>
                    </a:lnTo>
                    <a:lnTo>
                      <a:pt x="15" y="169"/>
                    </a:lnTo>
                    <a:lnTo>
                      <a:pt x="21" y="182"/>
                    </a:lnTo>
                    <a:lnTo>
                      <a:pt x="30" y="190"/>
                    </a:lnTo>
                    <a:lnTo>
                      <a:pt x="34" y="195"/>
                    </a:lnTo>
                    <a:lnTo>
                      <a:pt x="39" y="197"/>
                    </a:lnTo>
                    <a:lnTo>
                      <a:pt x="44" y="198"/>
                    </a:lnTo>
                    <a:lnTo>
                      <a:pt x="49" y="198"/>
                    </a:lnTo>
                    <a:lnTo>
                      <a:pt x="54" y="198"/>
                    </a:lnTo>
                    <a:lnTo>
                      <a:pt x="60" y="197"/>
                    </a:lnTo>
                    <a:lnTo>
                      <a:pt x="64" y="195"/>
                    </a:lnTo>
                    <a:lnTo>
                      <a:pt x="69" y="190"/>
                    </a:lnTo>
                    <a:lnTo>
                      <a:pt x="78" y="182"/>
                    </a:lnTo>
                    <a:lnTo>
                      <a:pt x="85" y="169"/>
                    </a:lnTo>
                    <a:lnTo>
                      <a:pt x="91" y="155"/>
                    </a:lnTo>
                    <a:lnTo>
                      <a:pt x="96" y="138"/>
                    </a:lnTo>
                    <a:lnTo>
                      <a:pt x="99" y="120"/>
                    </a:lnTo>
                    <a:lnTo>
                      <a:pt x="99" y="99"/>
                    </a:lnTo>
                    <a:lnTo>
                      <a:pt x="99" y="80"/>
                    </a:lnTo>
                    <a:lnTo>
                      <a:pt x="96" y="60"/>
                    </a:lnTo>
                    <a:lnTo>
                      <a:pt x="91" y="44"/>
                    </a:lnTo>
                    <a:lnTo>
                      <a:pt x="85" y="29"/>
                    </a:lnTo>
                    <a:lnTo>
                      <a:pt x="78" y="16"/>
                    </a:lnTo>
                    <a:lnTo>
                      <a:pt x="69" y="8"/>
                    </a:lnTo>
                    <a:lnTo>
                      <a:pt x="64" y="5"/>
                    </a:lnTo>
                    <a:lnTo>
                      <a:pt x="60" y="2"/>
                    </a:lnTo>
                    <a:lnTo>
                      <a:pt x="54" y="0"/>
                    </a:lnTo>
                    <a:lnTo>
                      <a:pt x="49" y="0"/>
                    </a:lnTo>
                  </a:path>
                </a:pathLst>
              </a:custGeom>
              <a:solidFill>
                <a:schemeClr val="accent2"/>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grpSp>
        <p:sp>
          <p:nvSpPr>
            <p:cNvPr id="30841" name="Freeform 255"/>
            <p:cNvSpPr>
              <a:spLocks/>
            </p:cNvSpPr>
            <p:nvPr/>
          </p:nvSpPr>
          <p:spPr bwMode="auto">
            <a:xfrm>
              <a:off x="2777" y="2101"/>
              <a:ext cx="55" cy="105"/>
            </a:xfrm>
            <a:custGeom>
              <a:avLst/>
              <a:gdLst>
                <a:gd name="T0" fmla="*/ 9 w 55"/>
                <a:gd name="T1" fmla="*/ 104 h 105"/>
                <a:gd name="T2" fmla="*/ 10 w 55"/>
                <a:gd name="T3" fmla="*/ 85 h 105"/>
                <a:gd name="T4" fmla="*/ 13 w 55"/>
                <a:gd name="T5" fmla="*/ 67 h 105"/>
                <a:gd name="T6" fmla="*/ 18 w 55"/>
                <a:gd name="T7" fmla="*/ 51 h 105"/>
                <a:gd name="T8" fmla="*/ 23 w 55"/>
                <a:gd name="T9" fmla="*/ 36 h 105"/>
                <a:gd name="T10" fmla="*/ 30 w 55"/>
                <a:gd name="T11" fmla="*/ 25 h 105"/>
                <a:gd name="T12" fmla="*/ 38 w 55"/>
                <a:gd name="T13" fmla="*/ 15 h 105"/>
                <a:gd name="T14" fmla="*/ 43 w 55"/>
                <a:gd name="T15" fmla="*/ 13 h 105"/>
                <a:gd name="T16" fmla="*/ 46 w 55"/>
                <a:gd name="T17" fmla="*/ 10 h 105"/>
                <a:gd name="T18" fmla="*/ 51 w 55"/>
                <a:gd name="T19" fmla="*/ 10 h 105"/>
                <a:gd name="T20" fmla="*/ 54 w 55"/>
                <a:gd name="T21" fmla="*/ 8 h 105"/>
                <a:gd name="T22" fmla="*/ 54 w 55"/>
                <a:gd name="T23" fmla="*/ 0 h 105"/>
                <a:gd name="T24" fmla="*/ 49 w 55"/>
                <a:gd name="T25" fmla="*/ 2 h 105"/>
                <a:gd name="T26" fmla="*/ 43 w 55"/>
                <a:gd name="T27" fmla="*/ 4 h 105"/>
                <a:gd name="T28" fmla="*/ 38 w 55"/>
                <a:gd name="T29" fmla="*/ 5 h 105"/>
                <a:gd name="T30" fmla="*/ 33 w 55"/>
                <a:gd name="T31" fmla="*/ 10 h 105"/>
                <a:gd name="T32" fmla="*/ 23 w 55"/>
                <a:gd name="T33" fmla="*/ 20 h 105"/>
                <a:gd name="T34" fmla="*/ 15 w 55"/>
                <a:gd name="T35" fmla="*/ 33 h 105"/>
                <a:gd name="T36" fmla="*/ 10 w 55"/>
                <a:gd name="T37" fmla="*/ 47 h 105"/>
                <a:gd name="T38" fmla="*/ 5 w 55"/>
                <a:gd name="T39" fmla="*/ 65 h 105"/>
                <a:gd name="T40" fmla="*/ 2 w 55"/>
                <a:gd name="T41" fmla="*/ 85 h 105"/>
                <a:gd name="T42" fmla="*/ 0 w 55"/>
                <a:gd name="T43" fmla="*/ 104 h 105"/>
                <a:gd name="T44" fmla="*/ 9 w 55"/>
                <a:gd name="T45" fmla="*/ 104 h 10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5"/>
                <a:gd name="T70" fmla="*/ 0 h 105"/>
                <a:gd name="T71" fmla="*/ 55 w 55"/>
                <a:gd name="T72" fmla="*/ 105 h 10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5" h="105">
                  <a:moveTo>
                    <a:pt x="9" y="104"/>
                  </a:moveTo>
                  <a:lnTo>
                    <a:pt x="10" y="85"/>
                  </a:lnTo>
                  <a:lnTo>
                    <a:pt x="13" y="67"/>
                  </a:lnTo>
                  <a:lnTo>
                    <a:pt x="18" y="51"/>
                  </a:lnTo>
                  <a:lnTo>
                    <a:pt x="23" y="36"/>
                  </a:lnTo>
                  <a:lnTo>
                    <a:pt x="30" y="25"/>
                  </a:lnTo>
                  <a:lnTo>
                    <a:pt x="38" y="15"/>
                  </a:lnTo>
                  <a:lnTo>
                    <a:pt x="43" y="13"/>
                  </a:lnTo>
                  <a:lnTo>
                    <a:pt x="46" y="10"/>
                  </a:lnTo>
                  <a:lnTo>
                    <a:pt x="51" y="10"/>
                  </a:lnTo>
                  <a:lnTo>
                    <a:pt x="54" y="8"/>
                  </a:lnTo>
                  <a:lnTo>
                    <a:pt x="54" y="0"/>
                  </a:lnTo>
                  <a:lnTo>
                    <a:pt x="49" y="2"/>
                  </a:lnTo>
                  <a:lnTo>
                    <a:pt x="43" y="4"/>
                  </a:lnTo>
                  <a:lnTo>
                    <a:pt x="38" y="5"/>
                  </a:lnTo>
                  <a:lnTo>
                    <a:pt x="33" y="10"/>
                  </a:lnTo>
                  <a:lnTo>
                    <a:pt x="23" y="20"/>
                  </a:lnTo>
                  <a:lnTo>
                    <a:pt x="15" y="33"/>
                  </a:lnTo>
                  <a:lnTo>
                    <a:pt x="10" y="47"/>
                  </a:lnTo>
                  <a:lnTo>
                    <a:pt x="5" y="65"/>
                  </a:lnTo>
                  <a:lnTo>
                    <a:pt x="2" y="85"/>
                  </a:lnTo>
                  <a:lnTo>
                    <a:pt x="0" y="104"/>
                  </a:lnTo>
                  <a:lnTo>
                    <a:pt x="9" y="104"/>
                  </a:lnTo>
                </a:path>
              </a:pathLst>
            </a:custGeom>
            <a:solidFill>
              <a:srgbClr val="00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42" name="Freeform 256"/>
            <p:cNvSpPr>
              <a:spLocks/>
            </p:cNvSpPr>
            <p:nvPr/>
          </p:nvSpPr>
          <p:spPr bwMode="auto">
            <a:xfrm>
              <a:off x="2777" y="2205"/>
              <a:ext cx="55" cy="105"/>
            </a:xfrm>
            <a:custGeom>
              <a:avLst/>
              <a:gdLst>
                <a:gd name="T0" fmla="*/ 54 w 55"/>
                <a:gd name="T1" fmla="*/ 96 h 105"/>
                <a:gd name="T2" fmla="*/ 51 w 55"/>
                <a:gd name="T3" fmla="*/ 95 h 105"/>
                <a:gd name="T4" fmla="*/ 46 w 55"/>
                <a:gd name="T5" fmla="*/ 95 h 105"/>
                <a:gd name="T6" fmla="*/ 43 w 55"/>
                <a:gd name="T7" fmla="*/ 91 h 105"/>
                <a:gd name="T8" fmla="*/ 38 w 55"/>
                <a:gd name="T9" fmla="*/ 90 h 105"/>
                <a:gd name="T10" fmla="*/ 30 w 55"/>
                <a:gd name="T11" fmla="*/ 80 h 105"/>
                <a:gd name="T12" fmla="*/ 23 w 55"/>
                <a:gd name="T13" fmla="*/ 69 h 105"/>
                <a:gd name="T14" fmla="*/ 18 w 55"/>
                <a:gd name="T15" fmla="*/ 56 h 105"/>
                <a:gd name="T16" fmla="*/ 13 w 55"/>
                <a:gd name="T17" fmla="*/ 38 h 105"/>
                <a:gd name="T18" fmla="*/ 10 w 55"/>
                <a:gd name="T19" fmla="*/ 20 h 105"/>
                <a:gd name="T20" fmla="*/ 9 w 55"/>
                <a:gd name="T21" fmla="*/ 0 h 105"/>
                <a:gd name="T22" fmla="*/ 0 w 55"/>
                <a:gd name="T23" fmla="*/ 0 h 105"/>
                <a:gd name="T24" fmla="*/ 2 w 55"/>
                <a:gd name="T25" fmla="*/ 21 h 105"/>
                <a:gd name="T26" fmla="*/ 5 w 55"/>
                <a:gd name="T27" fmla="*/ 41 h 105"/>
                <a:gd name="T28" fmla="*/ 10 w 55"/>
                <a:gd name="T29" fmla="*/ 57 h 105"/>
                <a:gd name="T30" fmla="*/ 15 w 55"/>
                <a:gd name="T31" fmla="*/ 73 h 105"/>
                <a:gd name="T32" fmla="*/ 23 w 55"/>
                <a:gd name="T33" fmla="*/ 85 h 105"/>
                <a:gd name="T34" fmla="*/ 33 w 55"/>
                <a:gd name="T35" fmla="*/ 95 h 105"/>
                <a:gd name="T36" fmla="*/ 38 w 55"/>
                <a:gd name="T37" fmla="*/ 99 h 105"/>
                <a:gd name="T38" fmla="*/ 43 w 55"/>
                <a:gd name="T39" fmla="*/ 101 h 105"/>
                <a:gd name="T40" fmla="*/ 49 w 55"/>
                <a:gd name="T41" fmla="*/ 103 h 105"/>
                <a:gd name="T42" fmla="*/ 54 w 55"/>
                <a:gd name="T43" fmla="*/ 104 h 105"/>
                <a:gd name="T44" fmla="*/ 54 w 55"/>
                <a:gd name="T45" fmla="*/ 96 h 10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5"/>
                <a:gd name="T70" fmla="*/ 0 h 105"/>
                <a:gd name="T71" fmla="*/ 55 w 55"/>
                <a:gd name="T72" fmla="*/ 105 h 10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5" h="105">
                  <a:moveTo>
                    <a:pt x="54" y="96"/>
                  </a:moveTo>
                  <a:lnTo>
                    <a:pt x="51" y="95"/>
                  </a:lnTo>
                  <a:lnTo>
                    <a:pt x="46" y="95"/>
                  </a:lnTo>
                  <a:lnTo>
                    <a:pt x="43" y="91"/>
                  </a:lnTo>
                  <a:lnTo>
                    <a:pt x="38" y="90"/>
                  </a:lnTo>
                  <a:lnTo>
                    <a:pt x="30" y="80"/>
                  </a:lnTo>
                  <a:lnTo>
                    <a:pt x="23" y="69"/>
                  </a:lnTo>
                  <a:lnTo>
                    <a:pt x="18" y="56"/>
                  </a:lnTo>
                  <a:lnTo>
                    <a:pt x="13" y="38"/>
                  </a:lnTo>
                  <a:lnTo>
                    <a:pt x="10" y="20"/>
                  </a:lnTo>
                  <a:lnTo>
                    <a:pt x="9" y="0"/>
                  </a:lnTo>
                  <a:lnTo>
                    <a:pt x="0" y="0"/>
                  </a:lnTo>
                  <a:lnTo>
                    <a:pt x="2" y="21"/>
                  </a:lnTo>
                  <a:lnTo>
                    <a:pt x="5" y="41"/>
                  </a:lnTo>
                  <a:lnTo>
                    <a:pt x="10" y="57"/>
                  </a:lnTo>
                  <a:lnTo>
                    <a:pt x="15" y="73"/>
                  </a:lnTo>
                  <a:lnTo>
                    <a:pt x="23" y="85"/>
                  </a:lnTo>
                  <a:lnTo>
                    <a:pt x="33" y="95"/>
                  </a:lnTo>
                  <a:lnTo>
                    <a:pt x="38" y="99"/>
                  </a:lnTo>
                  <a:lnTo>
                    <a:pt x="43" y="101"/>
                  </a:lnTo>
                  <a:lnTo>
                    <a:pt x="49" y="103"/>
                  </a:lnTo>
                  <a:lnTo>
                    <a:pt x="54" y="104"/>
                  </a:lnTo>
                  <a:lnTo>
                    <a:pt x="54" y="96"/>
                  </a:lnTo>
                </a:path>
              </a:pathLst>
            </a:custGeom>
            <a:solidFill>
              <a:srgbClr val="00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43" name="Freeform 257"/>
            <p:cNvSpPr>
              <a:spLocks/>
            </p:cNvSpPr>
            <p:nvPr/>
          </p:nvSpPr>
          <p:spPr bwMode="auto">
            <a:xfrm>
              <a:off x="2831" y="2205"/>
              <a:ext cx="56" cy="105"/>
            </a:xfrm>
            <a:custGeom>
              <a:avLst/>
              <a:gdLst>
                <a:gd name="T0" fmla="*/ 47 w 56"/>
                <a:gd name="T1" fmla="*/ 0 h 105"/>
                <a:gd name="T2" fmla="*/ 46 w 56"/>
                <a:gd name="T3" fmla="*/ 20 h 105"/>
                <a:gd name="T4" fmla="*/ 42 w 56"/>
                <a:gd name="T5" fmla="*/ 38 h 105"/>
                <a:gd name="T6" fmla="*/ 37 w 56"/>
                <a:gd name="T7" fmla="*/ 56 h 105"/>
                <a:gd name="T8" fmla="*/ 33 w 56"/>
                <a:gd name="T9" fmla="*/ 69 h 105"/>
                <a:gd name="T10" fmla="*/ 24 w 56"/>
                <a:gd name="T11" fmla="*/ 80 h 105"/>
                <a:gd name="T12" fmla="*/ 18 w 56"/>
                <a:gd name="T13" fmla="*/ 90 h 105"/>
                <a:gd name="T14" fmla="*/ 13 w 56"/>
                <a:gd name="T15" fmla="*/ 91 h 105"/>
                <a:gd name="T16" fmla="*/ 10 w 56"/>
                <a:gd name="T17" fmla="*/ 95 h 105"/>
                <a:gd name="T18" fmla="*/ 5 w 56"/>
                <a:gd name="T19" fmla="*/ 95 h 105"/>
                <a:gd name="T20" fmla="*/ 0 w 56"/>
                <a:gd name="T21" fmla="*/ 96 h 105"/>
                <a:gd name="T22" fmla="*/ 0 w 56"/>
                <a:gd name="T23" fmla="*/ 104 h 105"/>
                <a:gd name="T24" fmla="*/ 7 w 56"/>
                <a:gd name="T25" fmla="*/ 103 h 105"/>
                <a:gd name="T26" fmla="*/ 13 w 56"/>
                <a:gd name="T27" fmla="*/ 101 h 105"/>
                <a:gd name="T28" fmla="*/ 18 w 56"/>
                <a:gd name="T29" fmla="*/ 99 h 105"/>
                <a:gd name="T30" fmla="*/ 23 w 56"/>
                <a:gd name="T31" fmla="*/ 95 h 105"/>
                <a:gd name="T32" fmla="*/ 33 w 56"/>
                <a:gd name="T33" fmla="*/ 85 h 105"/>
                <a:gd name="T34" fmla="*/ 41 w 56"/>
                <a:gd name="T35" fmla="*/ 73 h 105"/>
                <a:gd name="T36" fmla="*/ 46 w 56"/>
                <a:gd name="T37" fmla="*/ 57 h 105"/>
                <a:gd name="T38" fmla="*/ 50 w 56"/>
                <a:gd name="T39" fmla="*/ 41 h 105"/>
                <a:gd name="T40" fmla="*/ 54 w 56"/>
                <a:gd name="T41" fmla="*/ 21 h 105"/>
                <a:gd name="T42" fmla="*/ 55 w 56"/>
                <a:gd name="T43" fmla="*/ 0 h 105"/>
                <a:gd name="T44" fmla="*/ 47 w 56"/>
                <a:gd name="T45" fmla="*/ 0 h 10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6"/>
                <a:gd name="T70" fmla="*/ 0 h 105"/>
                <a:gd name="T71" fmla="*/ 56 w 56"/>
                <a:gd name="T72" fmla="*/ 105 h 10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6" h="105">
                  <a:moveTo>
                    <a:pt x="47" y="0"/>
                  </a:moveTo>
                  <a:lnTo>
                    <a:pt x="46" y="20"/>
                  </a:lnTo>
                  <a:lnTo>
                    <a:pt x="42" y="38"/>
                  </a:lnTo>
                  <a:lnTo>
                    <a:pt x="37" y="56"/>
                  </a:lnTo>
                  <a:lnTo>
                    <a:pt x="33" y="69"/>
                  </a:lnTo>
                  <a:lnTo>
                    <a:pt x="24" y="80"/>
                  </a:lnTo>
                  <a:lnTo>
                    <a:pt x="18" y="90"/>
                  </a:lnTo>
                  <a:lnTo>
                    <a:pt x="13" y="91"/>
                  </a:lnTo>
                  <a:lnTo>
                    <a:pt x="10" y="95"/>
                  </a:lnTo>
                  <a:lnTo>
                    <a:pt x="5" y="95"/>
                  </a:lnTo>
                  <a:lnTo>
                    <a:pt x="0" y="96"/>
                  </a:lnTo>
                  <a:lnTo>
                    <a:pt x="0" y="104"/>
                  </a:lnTo>
                  <a:lnTo>
                    <a:pt x="7" y="103"/>
                  </a:lnTo>
                  <a:lnTo>
                    <a:pt x="13" y="101"/>
                  </a:lnTo>
                  <a:lnTo>
                    <a:pt x="18" y="99"/>
                  </a:lnTo>
                  <a:lnTo>
                    <a:pt x="23" y="95"/>
                  </a:lnTo>
                  <a:lnTo>
                    <a:pt x="33" y="85"/>
                  </a:lnTo>
                  <a:lnTo>
                    <a:pt x="41" y="73"/>
                  </a:lnTo>
                  <a:lnTo>
                    <a:pt x="46" y="57"/>
                  </a:lnTo>
                  <a:lnTo>
                    <a:pt x="50" y="41"/>
                  </a:lnTo>
                  <a:lnTo>
                    <a:pt x="54" y="21"/>
                  </a:lnTo>
                  <a:lnTo>
                    <a:pt x="55" y="0"/>
                  </a:lnTo>
                  <a:lnTo>
                    <a:pt x="47" y="0"/>
                  </a:lnTo>
                </a:path>
              </a:pathLst>
            </a:custGeom>
            <a:solidFill>
              <a:srgbClr val="00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44" name="Freeform 258"/>
            <p:cNvSpPr>
              <a:spLocks/>
            </p:cNvSpPr>
            <p:nvPr/>
          </p:nvSpPr>
          <p:spPr bwMode="auto">
            <a:xfrm>
              <a:off x="2831" y="2101"/>
              <a:ext cx="56" cy="105"/>
            </a:xfrm>
            <a:custGeom>
              <a:avLst/>
              <a:gdLst>
                <a:gd name="T0" fmla="*/ 0 w 56"/>
                <a:gd name="T1" fmla="*/ 8 h 105"/>
                <a:gd name="T2" fmla="*/ 5 w 56"/>
                <a:gd name="T3" fmla="*/ 10 h 105"/>
                <a:gd name="T4" fmla="*/ 10 w 56"/>
                <a:gd name="T5" fmla="*/ 10 h 105"/>
                <a:gd name="T6" fmla="*/ 13 w 56"/>
                <a:gd name="T7" fmla="*/ 13 h 105"/>
                <a:gd name="T8" fmla="*/ 18 w 56"/>
                <a:gd name="T9" fmla="*/ 15 h 105"/>
                <a:gd name="T10" fmla="*/ 24 w 56"/>
                <a:gd name="T11" fmla="*/ 25 h 105"/>
                <a:gd name="T12" fmla="*/ 33 w 56"/>
                <a:gd name="T13" fmla="*/ 36 h 105"/>
                <a:gd name="T14" fmla="*/ 37 w 56"/>
                <a:gd name="T15" fmla="*/ 51 h 105"/>
                <a:gd name="T16" fmla="*/ 42 w 56"/>
                <a:gd name="T17" fmla="*/ 67 h 105"/>
                <a:gd name="T18" fmla="*/ 46 w 56"/>
                <a:gd name="T19" fmla="*/ 85 h 105"/>
                <a:gd name="T20" fmla="*/ 47 w 56"/>
                <a:gd name="T21" fmla="*/ 104 h 105"/>
                <a:gd name="T22" fmla="*/ 55 w 56"/>
                <a:gd name="T23" fmla="*/ 104 h 105"/>
                <a:gd name="T24" fmla="*/ 54 w 56"/>
                <a:gd name="T25" fmla="*/ 85 h 105"/>
                <a:gd name="T26" fmla="*/ 50 w 56"/>
                <a:gd name="T27" fmla="*/ 65 h 105"/>
                <a:gd name="T28" fmla="*/ 46 w 56"/>
                <a:gd name="T29" fmla="*/ 47 h 105"/>
                <a:gd name="T30" fmla="*/ 41 w 56"/>
                <a:gd name="T31" fmla="*/ 33 h 105"/>
                <a:gd name="T32" fmla="*/ 33 w 56"/>
                <a:gd name="T33" fmla="*/ 20 h 105"/>
                <a:gd name="T34" fmla="*/ 23 w 56"/>
                <a:gd name="T35" fmla="*/ 10 h 105"/>
                <a:gd name="T36" fmla="*/ 18 w 56"/>
                <a:gd name="T37" fmla="*/ 5 h 105"/>
                <a:gd name="T38" fmla="*/ 13 w 56"/>
                <a:gd name="T39" fmla="*/ 4 h 105"/>
                <a:gd name="T40" fmla="*/ 7 w 56"/>
                <a:gd name="T41" fmla="*/ 2 h 105"/>
                <a:gd name="T42" fmla="*/ 0 w 56"/>
                <a:gd name="T43" fmla="*/ 0 h 105"/>
                <a:gd name="T44" fmla="*/ 0 w 56"/>
                <a:gd name="T45" fmla="*/ 8 h 10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6"/>
                <a:gd name="T70" fmla="*/ 0 h 105"/>
                <a:gd name="T71" fmla="*/ 56 w 56"/>
                <a:gd name="T72" fmla="*/ 105 h 10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6" h="105">
                  <a:moveTo>
                    <a:pt x="0" y="8"/>
                  </a:moveTo>
                  <a:lnTo>
                    <a:pt x="5" y="10"/>
                  </a:lnTo>
                  <a:lnTo>
                    <a:pt x="10" y="10"/>
                  </a:lnTo>
                  <a:lnTo>
                    <a:pt x="13" y="13"/>
                  </a:lnTo>
                  <a:lnTo>
                    <a:pt x="18" y="15"/>
                  </a:lnTo>
                  <a:lnTo>
                    <a:pt x="24" y="25"/>
                  </a:lnTo>
                  <a:lnTo>
                    <a:pt x="33" y="36"/>
                  </a:lnTo>
                  <a:lnTo>
                    <a:pt x="37" y="51"/>
                  </a:lnTo>
                  <a:lnTo>
                    <a:pt x="42" y="67"/>
                  </a:lnTo>
                  <a:lnTo>
                    <a:pt x="46" y="85"/>
                  </a:lnTo>
                  <a:lnTo>
                    <a:pt x="47" y="104"/>
                  </a:lnTo>
                  <a:lnTo>
                    <a:pt x="55" y="104"/>
                  </a:lnTo>
                  <a:lnTo>
                    <a:pt x="54" y="85"/>
                  </a:lnTo>
                  <a:lnTo>
                    <a:pt x="50" y="65"/>
                  </a:lnTo>
                  <a:lnTo>
                    <a:pt x="46" y="47"/>
                  </a:lnTo>
                  <a:lnTo>
                    <a:pt x="41" y="33"/>
                  </a:lnTo>
                  <a:lnTo>
                    <a:pt x="33" y="20"/>
                  </a:lnTo>
                  <a:lnTo>
                    <a:pt x="23" y="10"/>
                  </a:lnTo>
                  <a:lnTo>
                    <a:pt x="18" y="5"/>
                  </a:lnTo>
                  <a:lnTo>
                    <a:pt x="13" y="4"/>
                  </a:lnTo>
                  <a:lnTo>
                    <a:pt x="7" y="2"/>
                  </a:lnTo>
                  <a:lnTo>
                    <a:pt x="0" y="0"/>
                  </a:lnTo>
                  <a:lnTo>
                    <a:pt x="0" y="8"/>
                  </a:lnTo>
                </a:path>
              </a:pathLst>
            </a:custGeom>
            <a:solidFill>
              <a:srgbClr val="00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grpSp>
      <p:grpSp>
        <p:nvGrpSpPr>
          <p:cNvPr id="7" name="Group 259"/>
          <p:cNvGrpSpPr>
            <a:grpSpLocks/>
          </p:cNvGrpSpPr>
          <p:nvPr/>
        </p:nvGrpSpPr>
        <p:grpSpPr bwMode="auto">
          <a:xfrm>
            <a:off x="4719639" y="4808539"/>
            <a:ext cx="320675" cy="434975"/>
            <a:chOff x="2013" y="3029"/>
            <a:chExt cx="202" cy="274"/>
          </a:xfrm>
        </p:grpSpPr>
        <p:sp>
          <p:nvSpPr>
            <p:cNvPr id="30834" name="Freeform 260"/>
            <p:cNvSpPr>
              <a:spLocks/>
            </p:cNvSpPr>
            <p:nvPr/>
          </p:nvSpPr>
          <p:spPr bwMode="auto">
            <a:xfrm>
              <a:off x="2013" y="3029"/>
              <a:ext cx="197" cy="274"/>
            </a:xfrm>
            <a:custGeom>
              <a:avLst/>
              <a:gdLst>
                <a:gd name="T0" fmla="*/ 89 w 197"/>
                <a:gd name="T1" fmla="*/ 0 h 274"/>
                <a:gd name="T2" fmla="*/ 70 w 197"/>
                <a:gd name="T3" fmla="*/ 6 h 274"/>
                <a:gd name="T4" fmla="*/ 52 w 197"/>
                <a:gd name="T5" fmla="*/ 16 h 274"/>
                <a:gd name="T6" fmla="*/ 36 w 197"/>
                <a:gd name="T7" fmla="*/ 31 h 274"/>
                <a:gd name="T8" fmla="*/ 23 w 197"/>
                <a:gd name="T9" fmla="*/ 50 h 274"/>
                <a:gd name="T10" fmla="*/ 13 w 197"/>
                <a:gd name="T11" fmla="*/ 71 h 274"/>
                <a:gd name="T12" fmla="*/ 5 w 197"/>
                <a:gd name="T13" fmla="*/ 96 h 274"/>
                <a:gd name="T14" fmla="*/ 1 w 197"/>
                <a:gd name="T15" fmla="*/ 122 h 274"/>
                <a:gd name="T16" fmla="*/ 1 w 197"/>
                <a:gd name="T17" fmla="*/ 151 h 274"/>
                <a:gd name="T18" fmla="*/ 5 w 197"/>
                <a:gd name="T19" fmla="*/ 177 h 274"/>
                <a:gd name="T20" fmla="*/ 13 w 197"/>
                <a:gd name="T21" fmla="*/ 201 h 274"/>
                <a:gd name="T22" fmla="*/ 23 w 197"/>
                <a:gd name="T23" fmla="*/ 222 h 274"/>
                <a:gd name="T24" fmla="*/ 36 w 197"/>
                <a:gd name="T25" fmla="*/ 242 h 274"/>
                <a:gd name="T26" fmla="*/ 52 w 197"/>
                <a:gd name="T27" fmla="*/ 257 h 274"/>
                <a:gd name="T28" fmla="*/ 70 w 197"/>
                <a:gd name="T29" fmla="*/ 266 h 274"/>
                <a:gd name="T30" fmla="*/ 89 w 197"/>
                <a:gd name="T31" fmla="*/ 273 h 274"/>
                <a:gd name="T32" fmla="*/ 109 w 197"/>
                <a:gd name="T33" fmla="*/ 273 h 274"/>
                <a:gd name="T34" fmla="*/ 128 w 197"/>
                <a:gd name="T35" fmla="*/ 266 h 274"/>
                <a:gd name="T36" fmla="*/ 146 w 197"/>
                <a:gd name="T37" fmla="*/ 257 h 274"/>
                <a:gd name="T38" fmla="*/ 161 w 197"/>
                <a:gd name="T39" fmla="*/ 242 h 274"/>
                <a:gd name="T40" fmla="*/ 174 w 197"/>
                <a:gd name="T41" fmla="*/ 222 h 274"/>
                <a:gd name="T42" fmla="*/ 185 w 197"/>
                <a:gd name="T43" fmla="*/ 201 h 274"/>
                <a:gd name="T44" fmla="*/ 193 w 197"/>
                <a:gd name="T45" fmla="*/ 177 h 274"/>
                <a:gd name="T46" fmla="*/ 196 w 197"/>
                <a:gd name="T47" fmla="*/ 151 h 274"/>
                <a:gd name="T48" fmla="*/ 196 w 197"/>
                <a:gd name="T49" fmla="*/ 122 h 274"/>
                <a:gd name="T50" fmla="*/ 193 w 197"/>
                <a:gd name="T51" fmla="*/ 96 h 274"/>
                <a:gd name="T52" fmla="*/ 185 w 197"/>
                <a:gd name="T53" fmla="*/ 71 h 274"/>
                <a:gd name="T54" fmla="*/ 174 w 197"/>
                <a:gd name="T55" fmla="*/ 50 h 274"/>
                <a:gd name="T56" fmla="*/ 161 w 197"/>
                <a:gd name="T57" fmla="*/ 31 h 274"/>
                <a:gd name="T58" fmla="*/ 146 w 197"/>
                <a:gd name="T59" fmla="*/ 16 h 274"/>
                <a:gd name="T60" fmla="*/ 128 w 197"/>
                <a:gd name="T61" fmla="*/ 6 h 274"/>
                <a:gd name="T62" fmla="*/ 109 w 197"/>
                <a:gd name="T63" fmla="*/ 0 h 274"/>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7"/>
                <a:gd name="T97" fmla="*/ 0 h 274"/>
                <a:gd name="T98" fmla="*/ 197 w 197"/>
                <a:gd name="T99" fmla="*/ 274 h 274"/>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7" h="274">
                  <a:moveTo>
                    <a:pt x="99" y="0"/>
                  </a:moveTo>
                  <a:lnTo>
                    <a:pt x="89" y="0"/>
                  </a:lnTo>
                  <a:lnTo>
                    <a:pt x="79" y="3"/>
                  </a:lnTo>
                  <a:lnTo>
                    <a:pt x="70" y="6"/>
                  </a:lnTo>
                  <a:lnTo>
                    <a:pt x="60" y="10"/>
                  </a:lnTo>
                  <a:lnTo>
                    <a:pt x="52" y="16"/>
                  </a:lnTo>
                  <a:lnTo>
                    <a:pt x="44" y="23"/>
                  </a:lnTo>
                  <a:lnTo>
                    <a:pt x="36" y="31"/>
                  </a:lnTo>
                  <a:lnTo>
                    <a:pt x="29" y="40"/>
                  </a:lnTo>
                  <a:lnTo>
                    <a:pt x="23" y="50"/>
                  </a:lnTo>
                  <a:lnTo>
                    <a:pt x="18" y="60"/>
                  </a:lnTo>
                  <a:lnTo>
                    <a:pt x="13" y="71"/>
                  </a:lnTo>
                  <a:lnTo>
                    <a:pt x="8" y="83"/>
                  </a:lnTo>
                  <a:lnTo>
                    <a:pt x="5" y="96"/>
                  </a:lnTo>
                  <a:lnTo>
                    <a:pt x="3" y="109"/>
                  </a:lnTo>
                  <a:lnTo>
                    <a:pt x="1" y="122"/>
                  </a:lnTo>
                  <a:lnTo>
                    <a:pt x="0" y="136"/>
                  </a:lnTo>
                  <a:lnTo>
                    <a:pt x="1" y="151"/>
                  </a:lnTo>
                  <a:lnTo>
                    <a:pt x="3" y="164"/>
                  </a:lnTo>
                  <a:lnTo>
                    <a:pt x="5" y="177"/>
                  </a:lnTo>
                  <a:lnTo>
                    <a:pt x="8" y="190"/>
                  </a:lnTo>
                  <a:lnTo>
                    <a:pt x="13" y="201"/>
                  </a:lnTo>
                  <a:lnTo>
                    <a:pt x="18" y="213"/>
                  </a:lnTo>
                  <a:lnTo>
                    <a:pt x="23" y="222"/>
                  </a:lnTo>
                  <a:lnTo>
                    <a:pt x="29" y="232"/>
                  </a:lnTo>
                  <a:lnTo>
                    <a:pt x="36" y="242"/>
                  </a:lnTo>
                  <a:lnTo>
                    <a:pt x="44" y="250"/>
                  </a:lnTo>
                  <a:lnTo>
                    <a:pt x="52" y="257"/>
                  </a:lnTo>
                  <a:lnTo>
                    <a:pt x="60" y="261"/>
                  </a:lnTo>
                  <a:lnTo>
                    <a:pt x="70" y="266"/>
                  </a:lnTo>
                  <a:lnTo>
                    <a:pt x="79" y="270"/>
                  </a:lnTo>
                  <a:lnTo>
                    <a:pt x="89" y="273"/>
                  </a:lnTo>
                  <a:lnTo>
                    <a:pt x="99" y="273"/>
                  </a:lnTo>
                  <a:lnTo>
                    <a:pt x="109" y="273"/>
                  </a:lnTo>
                  <a:lnTo>
                    <a:pt x="118" y="270"/>
                  </a:lnTo>
                  <a:lnTo>
                    <a:pt x="128" y="266"/>
                  </a:lnTo>
                  <a:lnTo>
                    <a:pt x="136" y="261"/>
                  </a:lnTo>
                  <a:lnTo>
                    <a:pt x="146" y="257"/>
                  </a:lnTo>
                  <a:lnTo>
                    <a:pt x="154" y="250"/>
                  </a:lnTo>
                  <a:lnTo>
                    <a:pt x="161" y="242"/>
                  </a:lnTo>
                  <a:lnTo>
                    <a:pt x="169" y="232"/>
                  </a:lnTo>
                  <a:lnTo>
                    <a:pt x="174" y="222"/>
                  </a:lnTo>
                  <a:lnTo>
                    <a:pt x="180" y="213"/>
                  </a:lnTo>
                  <a:lnTo>
                    <a:pt x="185" y="201"/>
                  </a:lnTo>
                  <a:lnTo>
                    <a:pt x="190" y="190"/>
                  </a:lnTo>
                  <a:lnTo>
                    <a:pt x="193" y="177"/>
                  </a:lnTo>
                  <a:lnTo>
                    <a:pt x="195" y="164"/>
                  </a:lnTo>
                  <a:lnTo>
                    <a:pt x="196" y="151"/>
                  </a:lnTo>
                  <a:lnTo>
                    <a:pt x="196" y="136"/>
                  </a:lnTo>
                  <a:lnTo>
                    <a:pt x="196" y="122"/>
                  </a:lnTo>
                  <a:lnTo>
                    <a:pt x="195" y="109"/>
                  </a:lnTo>
                  <a:lnTo>
                    <a:pt x="193" y="96"/>
                  </a:lnTo>
                  <a:lnTo>
                    <a:pt x="190" y="83"/>
                  </a:lnTo>
                  <a:lnTo>
                    <a:pt x="185" y="71"/>
                  </a:lnTo>
                  <a:lnTo>
                    <a:pt x="180" y="60"/>
                  </a:lnTo>
                  <a:lnTo>
                    <a:pt x="174" y="50"/>
                  </a:lnTo>
                  <a:lnTo>
                    <a:pt x="169" y="40"/>
                  </a:lnTo>
                  <a:lnTo>
                    <a:pt x="161" y="31"/>
                  </a:lnTo>
                  <a:lnTo>
                    <a:pt x="154" y="23"/>
                  </a:lnTo>
                  <a:lnTo>
                    <a:pt x="146" y="16"/>
                  </a:lnTo>
                  <a:lnTo>
                    <a:pt x="136" y="10"/>
                  </a:lnTo>
                  <a:lnTo>
                    <a:pt x="128" y="6"/>
                  </a:lnTo>
                  <a:lnTo>
                    <a:pt x="118" y="3"/>
                  </a:lnTo>
                  <a:lnTo>
                    <a:pt x="109" y="0"/>
                  </a:lnTo>
                  <a:lnTo>
                    <a:pt x="99" y="0"/>
                  </a:lnTo>
                </a:path>
              </a:pathLst>
            </a:custGeom>
            <a:noFill/>
            <a:ln w="12700" cap="rnd" cmpd="sng">
              <a:solidFill>
                <a:srgbClr val="00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35" name="Freeform 261"/>
            <p:cNvSpPr>
              <a:spLocks/>
            </p:cNvSpPr>
            <p:nvPr/>
          </p:nvSpPr>
          <p:spPr bwMode="auto">
            <a:xfrm>
              <a:off x="2110" y="3066"/>
              <a:ext cx="100" cy="199"/>
            </a:xfrm>
            <a:custGeom>
              <a:avLst/>
              <a:gdLst>
                <a:gd name="T0" fmla="*/ 49 w 100"/>
                <a:gd name="T1" fmla="*/ 0 h 199"/>
                <a:gd name="T2" fmla="*/ 44 w 100"/>
                <a:gd name="T3" fmla="*/ 0 h 199"/>
                <a:gd name="T4" fmla="*/ 39 w 100"/>
                <a:gd name="T5" fmla="*/ 2 h 199"/>
                <a:gd name="T6" fmla="*/ 34 w 100"/>
                <a:gd name="T7" fmla="*/ 5 h 199"/>
                <a:gd name="T8" fmla="*/ 30 w 100"/>
                <a:gd name="T9" fmla="*/ 8 h 199"/>
                <a:gd name="T10" fmla="*/ 21 w 100"/>
                <a:gd name="T11" fmla="*/ 16 h 199"/>
                <a:gd name="T12" fmla="*/ 15 w 100"/>
                <a:gd name="T13" fmla="*/ 29 h 199"/>
                <a:gd name="T14" fmla="*/ 8 w 100"/>
                <a:gd name="T15" fmla="*/ 44 h 199"/>
                <a:gd name="T16" fmla="*/ 4 w 100"/>
                <a:gd name="T17" fmla="*/ 60 h 199"/>
                <a:gd name="T18" fmla="*/ 0 w 100"/>
                <a:gd name="T19" fmla="*/ 80 h 199"/>
                <a:gd name="T20" fmla="*/ 0 w 100"/>
                <a:gd name="T21" fmla="*/ 99 h 199"/>
                <a:gd name="T22" fmla="*/ 0 w 100"/>
                <a:gd name="T23" fmla="*/ 120 h 199"/>
                <a:gd name="T24" fmla="*/ 4 w 100"/>
                <a:gd name="T25" fmla="*/ 138 h 199"/>
                <a:gd name="T26" fmla="*/ 8 w 100"/>
                <a:gd name="T27" fmla="*/ 155 h 199"/>
                <a:gd name="T28" fmla="*/ 15 w 100"/>
                <a:gd name="T29" fmla="*/ 169 h 199"/>
                <a:gd name="T30" fmla="*/ 21 w 100"/>
                <a:gd name="T31" fmla="*/ 182 h 199"/>
                <a:gd name="T32" fmla="*/ 30 w 100"/>
                <a:gd name="T33" fmla="*/ 190 h 199"/>
                <a:gd name="T34" fmla="*/ 34 w 100"/>
                <a:gd name="T35" fmla="*/ 195 h 199"/>
                <a:gd name="T36" fmla="*/ 39 w 100"/>
                <a:gd name="T37" fmla="*/ 197 h 199"/>
                <a:gd name="T38" fmla="*/ 44 w 100"/>
                <a:gd name="T39" fmla="*/ 198 h 199"/>
                <a:gd name="T40" fmla="*/ 49 w 100"/>
                <a:gd name="T41" fmla="*/ 198 h 199"/>
                <a:gd name="T42" fmla="*/ 54 w 100"/>
                <a:gd name="T43" fmla="*/ 198 h 199"/>
                <a:gd name="T44" fmla="*/ 60 w 100"/>
                <a:gd name="T45" fmla="*/ 197 h 199"/>
                <a:gd name="T46" fmla="*/ 64 w 100"/>
                <a:gd name="T47" fmla="*/ 195 h 199"/>
                <a:gd name="T48" fmla="*/ 69 w 100"/>
                <a:gd name="T49" fmla="*/ 190 h 199"/>
                <a:gd name="T50" fmla="*/ 78 w 100"/>
                <a:gd name="T51" fmla="*/ 182 h 199"/>
                <a:gd name="T52" fmla="*/ 85 w 100"/>
                <a:gd name="T53" fmla="*/ 169 h 199"/>
                <a:gd name="T54" fmla="*/ 91 w 100"/>
                <a:gd name="T55" fmla="*/ 155 h 199"/>
                <a:gd name="T56" fmla="*/ 96 w 100"/>
                <a:gd name="T57" fmla="*/ 138 h 199"/>
                <a:gd name="T58" fmla="*/ 99 w 100"/>
                <a:gd name="T59" fmla="*/ 120 h 199"/>
                <a:gd name="T60" fmla="*/ 99 w 100"/>
                <a:gd name="T61" fmla="*/ 99 h 199"/>
                <a:gd name="T62" fmla="*/ 99 w 100"/>
                <a:gd name="T63" fmla="*/ 80 h 199"/>
                <a:gd name="T64" fmla="*/ 96 w 100"/>
                <a:gd name="T65" fmla="*/ 60 h 199"/>
                <a:gd name="T66" fmla="*/ 91 w 100"/>
                <a:gd name="T67" fmla="*/ 44 h 199"/>
                <a:gd name="T68" fmla="*/ 85 w 100"/>
                <a:gd name="T69" fmla="*/ 29 h 199"/>
                <a:gd name="T70" fmla="*/ 78 w 100"/>
                <a:gd name="T71" fmla="*/ 16 h 199"/>
                <a:gd name="T72" fmla="*/ 69 w 100"/>
                <a:gd name="T73" fmla="*/ 8 h 199"/>
                <a:gd name="T74" fmla="*/ 64 w 100"/>
                <a:gd name="T75" fmla="*/ 5 h 199"/>
                <a:gd name="T76" fmla="*/ 60 w 100"/>
                <a:gd name="T77" fmla="*/ 2 h 199"/>
                <a:gd name="T78" fmla="*/ 54 w 100"/>
                <a:gd name="T79" fmla="*/ 0 h 199"/>
                <a:gd name="T80" fmla="*/ 49 w 100"/>
                <a:gd name="T81" fmla="*/ 0 h 199"/>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100"/>
                <a:gd name="T124" fmla="*/ 0 h 199"/>
                <a:gd name="T125" fmla="*/ 100 w 100"/>
                <a:gd name="T126" fmla="*/ 199 h 199"/>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100" h="199">
                  <a:moveTo>
                    <a:pt x="49" y="0"/>
                  </a:moveTo>
                  <a:lnTo>
                    <a:pt x="44" y="0"/>
                  </a:lnTo>
                  <a:lnTo>
                    <a:pt x="39" y="2"/>
                  </a:lnTo>
                  <a:lnTo>
                    <a:pt x="34" y="5"/>
                  </a:lnTo>
                  <a:lnTo>
                    <a:pt x="30" y="8"/>
                  </a:lnTo>
                  <a:lnTo>
                    <a:pt x="21" y="16"/>
                  </a:lnTo>
                  <a:lnTo>
                    <a:pt x="15" y="29"/>
                  </a:lnTo>
                  <a:lnTo>
                    <a:pt x="8" y="44"/>
                  </a:lnTo>
                  <a:lnTo>
                    <a:pt x="4" y="60"/>
                  </a:lnTo>
                  <a:lnTo>
                    <a:pt x="0" y="80"/>
                  </a:lnTo>
                  <a:lnTo>
                    <a:pt x="0" y="99"/>
                  </a:lnTo>
                  <a:lnTo>
                    <a:pt x="0" y="120"/>
                  </a:lnTo>
                  <a:lnTo>
                    <a:pt x="4" y="138"/>
                  </a:lnTo>
                  <a:lnTo>
                    <a:pt x="8" y="155"/>
                  </a:lnTo>
                  <a:lnTo>
                    <a:pt x="15" y="169"/>
                  </a:lnTo>
                  <a:lnTo>
                    <a:pt x="21" y="182"/>
                  </a:lnTo>
                  <a:lnTo>
                    <a:pt x="30" y="190"/>
                  </a:lnTo>
                  <a:lnTo>
                    <a:pt x="34" y="195"/>
                  </a:lnTo>
                  <a:lnTo>
                    <a:pt x="39" y="197"/>
                  </a:lnTo>
                  <a:lnTo>
                    <a:pt x="44" y="198"/>
                  </a:lnTo>
                  <a:lnTo>
                    <a:pt x="49" y="198"/>
                  </a:lnTo>
                  <a:lnTo>
                    <a:pt x="54" y="198"/>
                  </a:lnTo>
                  <a:lnTo>
                    <a:pt x="60" y="197"/>
                  </a:lnTo>
                  <a:lnTo>
                    <a:pt x="64" y="195"/>
                  </a:lnTo>
                  <a:lnTo>
                    <a:pt x="69" y="190"/>
                  </a:lnTo>
                  <a:lnTo>
                    <a:pt x="78" y="182"/>
                  </a:lnTo>
                  <a:lnTo>
                    <a:pt x="85" y="169"/>
                  </a:lnTo>
                  <a:lnTo>
                    <a:pt x="91" y="155"/>
                  </a:lnTo>
                  <a:lnTo>
                    <a:pt x="96" y="138"/>
                  </a:lnTo>
                  <a:lnTo>
                    <a:pt x="99" y="120"/>
                  </a:lnTo>
                  <a:lnTo>
                    <a:pt x="99" y="99"/>
                  </a:lnTo>
                  <a:lnTo>
                    <a:pt x="99" y="80"/>
                  </a:lnTo>
                  <a:lnTo>
                    <a:pt x="96" y="60"/>
                  </a:lnTo>
                  <a:lnTo>
                    <a:pt x="91" y="44"/>
                  </a:lnTo>
                  <a:lnTo>
                    <a:pt x="85" y="29"/>
                  </a:lnTo>
                  <a:lnTo>
                    <a:pt x="78" y="16"/>
                  </a:lnTo>
                  <a:lnTo>
                    <a:pt x="69" y="8"/>
                  </a:lnTo>
                  <a:lnTo>
                    <a:pt x="64" y="5"/>
                  </a:lnTo>
                  <a:lnTo>
                    <a:pt x="60" y="2"/>
                  </a:lnTo>
                  <a:lnTo>
                    <a:pt x="54" y="0"/>
                  </a:lnTo>
                  <a:lnTo>
                    <a:pt x="49" y="0"/>
                  </a:lnTo>
                </a:path>
              </a:pathLst>
            </a:custGeom>
            <a:solidFill>
              <a:schemeClr val="accent2"/>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36" name="Freeform 262"/>
            <p:cNvSpPr>
              <a:spLocks/>
            </p:cNvSpPr>
            <p:nvPr/>
          </p:nvSpPr>
          <p:spPr bwMode="auto">
            <a:xfrm>
              <a:off x="2105" y="3061"/>
              <a:ext cx="55" cy="105"/>
            </a:xfrm>
            <a:custGeom>
              <a:avLst/>
              <a:gdLst>
                <a:gd name="T0" fmla="*/ 9 w 55"/>
                <a:gd name="T1" fmla="*/ 104 h 105"/>
                <a:gd name="T2" fmla="*/ 10 w 55"/>
                <a:gd name="T3" fmla="*/ 85 h 105"/>
                <a:gd name="T4" fmla="*/ 13 w 55"/>
                <a:gd name="T5" fmla="*/ 67 h 105"/>
                <a:gd name="T6" fmla="*/ 18 w 55"/>
                <a:gd name="T7" fmla="*/ 51 h 105"/>
                <a:gd name="T8" fmla="*/ 23 w 55"/>
                <a:gd name="T9" fmla="*/ 36 h 105"/>
                <a:gd name="T10" fmla="*/ 30 w 55"/>
                <a:gd name="T11" fmla="*/ 25 h 105"/>
                <a:gd name="T12" fmla="*/ 38 w 55"/>
                <a:gd name="T13" fmla="*/ 15 h 105"/>
                <a:gd name="T14" fmla="*/ 43 w 55"/>
                <a:gd name="T15" fmla="*/ 13 h 105"/>
                <a:gd name="T16" fmla="*/ 46 w 55"/>
                <a:gd name="T17" fmla="*/ 10 h 105"/>
                <a:gd name="T18" fmla="*/ 51 w 55"/>
                <a:gd name="T19" fmla="*/ 10 h 105"/>
                <a:gd name="T20" fmla="*/ 54 w 55"/>
                <a:gd name="T21" fmla="*/ 8 h 105"/>
                <a:gd name="T22" fmla="*/ 54 w 55"/>
                <a:gd name="T23" fmla="*/ 0 h 105"/>
                <a:gd name="T24" fmla="*/ 49 w 55"/>
                <a:gd name="T25" fmla="*/ 2 h 105"/>
                <a:gd name="T26" fmla="*/ 43 w 55"/>
                <a:gd name="T27" fmla="*/ 4 h 105"/>
                <a:gd name="T28" fmla="*/ 38 w 55"/>
                <a:gd name="T29" fmla="*/ 5 h 105"/>
                <a:gd name="T30" fmla="*/ 33 w 55"/>
                <a:gd name="T31" fmla="*/ 10 h 105"/>
                <a:gd name="T32" fmla="*/ 23 w 55"/>
                <a:gd name="T33" fmla="*/ 20 h 105"/>
                <a:gd name="T34" fmla="*/ 15 w 55"/>
                <a:gd name="T35" fmla="*/ 33 h 105"/>
                <a:gd name="T36" fmla="*/ 10 w 55"/>
                <a:gd name="T37" fmla="*/ 47 h 105"/>
                <a:gd name="T38" fmla="*/ 5 w 55"/>
                <a:gd name="T39" fmla="*/ 65 h 105"/>
                <a:gd name="T40" fmla="*/ 2 w 55"/>
                <a:gd name="T41" fmla="*/ 85 h 105"/>
                <a:gd name="T42" fmla="*/ 0 w 55"/>
                <a:gd name="T43" fmla="*/ 104 h 105"/>
                <a:gd name="T44" fmla="*/ 9 w 55"/>
                <a:gd name="T45" fmla="*/ 104 h 10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5"/>
                <a:gd name="T70" fmla="*/ 0 h 105"/>
                <a:gd name="T71" fmla="*/ 55 w 55"/>
                <a:gd name="T72" fmla="*/ 105 h 10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5" h="105">
                  <a:moveTo>
                    <a:pt x="9" y="104"/>
                  </a:moveTo>
                  <a:lnTo>
                    <a:pt x="10" y="85"/>
                  </a:lnTo>
                  <a:lnTo>
                    <a:pt x="13" y="67"/>
                  </a:lnTo>
                  <a:lnTo>
                    <a:pt x="18" y="51"/>
                  </a:lnTo>
                  <a:lnTo>
                    <a:pt x="23" y="36"/>
                  </a:lnTo>
                  <a:lnTo>
                    <a:pt x="30" y="25"/>
                  </a:lnTo>
                  <a:lnTo>
                    <a:pt x="38" y="15"/>
                  </a:lnTo>
                  <a:lnTo>
                    <a:pt x="43" y="13"/>
                  </a:lnTo>
                  <a:lnTo>
                    <a:pt x="46" y="10"/>
                  </a:lnTo>
                  <a:lnTo>
                    <a:pt x="51" y="10"/>
                  </a:lnTo>
                  <a:lnTo>
                    <a:pt x="54" y="8"/>
                  </a:lnTo>
                  <a:lnTo>
                    <a:pt x="54" y="0"/>
                  </a:lnTo>
                  <a:lnTo>
                    <a:pt x="49" y="2"/>
                  </a:lnTo>
                  <a:lnTo>
                    <a:pt x="43" y="4"/>
                  </a:lnTo>
                  <a:lnTo>
                    <a:pt x="38" y="5"/>
                  </a:lnTo>
                  <a:lnTo>
                    <a:pt x="33" y="10"/>
                  </a:lnTo>
                  <a:lnTo>
                    <a:pt x="23" y="20"/>
                  </a:lnTo>
                  <a:lnTo>
                    <a:pt x="15" y="33"/>
                  </a:lnTo>
                  <a:lnTo>
                    <a:pt x="10" y="47"/>
                  </a:lnTo>
                  <a:lnTo>
                    <a:pt x="5" y="65"/>
                  </a:lnTo>
                  <a:lnTo>
                    <a:pt x="2" y="85"/>
                  </a:lnTo>
                  <a:lnTo>
                    <a:pt x="0" y="104"/>
                  </a:lnTo>
                  <a:lnTo>
                    <a:pt x="9" y="104"/>
                  </a:lnTo>
                </a:path>
              </a:pathLst>
            </a:custGeom>
            <a:solidFill>
              <a:srgbClr val="00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37" name="Freeform 263"/>
            <p:cNvSpPr>
              <a:spLocks/>
            </p:cNvSpPr>
            <p:nvPr/>
          </p:nvSpPr>
          <p:spPr bwMode="auto">
            <a:xfrm>
              <a:off x="2105" y="3165"/>
              <a:ext cx="55" cy="105"/>
            </a:xfrm>
            <a:custGeom>
              <a:avLst/>
              <a:gdLst>
                <a:gd name="T0" fmla="*/ 54 w 55"/>
                <a:gd name="T1" fmla="*/ 96 h 105"/>
                <a:gd name="T2" fmla="*/ 51 w 55"/>
                <a:gd name="T3" fmla="*/ 95 h 105"/>
                <a:gd name="T4" fmla="*/ 46 w 55"/>
                <a:gd name="T5" fmla="*/ 95 h 105"/>
                <a:gd name="T6" fmla="*/ 43 w 55"/>
                <a:gd name="T7" fmla="*/ 91 h 105"/>
                <a:gd name="T8" fmla="*/ 38 w 55"/>
                <a:gd name="T9" fmla="*/ 90 h 105"/>
                <a:gd name="T10" fmla="*/ 30 w 55"/>
                <a:gd name="T11" fmla="*/ 80 h 105"/>
                <a:gd name="T12" fmla="*/ 23 w 55"/>
                <a:gd name="T13" fmla="*/ 69 h 105"/>
                <a:gd name="T14" fmla="*/ 18 w 55"/>
                <a:gd name="T15" fmla="*/ 56 h 105"/>
                <a:gd name="T16" fmla="*/ 13 w 55"/>
                <a:gd name="T17" fmla="*/ 38 h 105"/>
                <a:gd name="T18" fmla="*/ 10 w 55"/>
                <a:gd name="T19" fmla="*/ 20 h 105"/>
                <a:gd name="T20" fmla="*/ 9 w 55"/>
                <a:gd name="T21" fmla="*/ 0 h 105"/>
                <a:gd name="T22" fmla="*/ 0 w 55"/>
                <a:gd name="T23" fmla="*/ 0 h 105"/>
                <a:gd name="T24" fmla="*/ 2 w 55"/>
                <a:gd name="T25" fmla="*/ 21 h 105"/>
                <a:gd name="T26" fmla="*/ 5 w 55"/>
                <a:gd name="T27" fmla="*/ 41 h 105"/>
                <a:gd name="T28" fmla="*/ 10 w 55"/>
                <a:gd name="T29" fmla="*/ 57 h 105"/>
                <a:gd name="T30" fmla="*/ 15 w 55"/>
                <a:gd name="T31" fmla="*/ 73 h 105"/>
                <a:gd name="T32" fmla="*/ 23 w 55"/>
                <a:gd name="T33" fmla="*/ 85 h 105"/>
                <a:gd name="T34" fmla="*/ 33 w 55"/>
                <a:gd name="T35" fmla="*/ 95 h 105"/>
                <a:gd name="T36" fmla="*/ 38 w 55"/>
                <a:gd name="T37" fmla="*/ 99 h 105"/>
                <a:gd name="T38" fmla="*/ 43 w 55"/>
                <a:gd name="T39" fmla="*/ 101 h 105"/>
                <a:gd name="T40" fmla="*/ 49 w 55"/>
                <a:gd name="T41" fmla="*/ 103 h 105"/>
                <a:gd name="T42" fmla="*/ 54 w 55"/>
                <a:gd name="T43" fmla="*/ 104 h 105"/>
                <a:gd name="T44" fmla="*/ 54 w 55"/>
                <a:gd name="T45" fmla="*/ 96 h 10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5"/>
                <a:gd name="T70" fmla="*/ 0 h 105"/>
                <a:gd name="T71" fmla="*/ 55 w 55"/>
                <a:gd name="T72" fmla="*/ 105 h 10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5" h="105">
                  <a:moveTo>
                    <a:pt x="54" y="96"/>
                  </a:moveTo>
                  <a:lnTo>
                    <a:pt x="51" y="95"/>
                  </a:lnTo>
                  <a:lnTo>
                    <a:pt x="46" y="95"/>
                  </a:lnTo>
                  <a:lnTo>
                    <a:pt x="43" y="91"/>
                  </a:lnTo>
                  <a:lnTo>
                    <a:pt x="38" y="90"/>
                  </a:lnTo>
                  <a:lnTo>
                    <a:pt x="30" y="80"/>
                  </a:lnTo>
                  <a:lnTo>
                    <a:pt x="23" y="69"/>
                  </a:lnTo>
                  <a:lnTo>
                    <a:pt x="18" y="56"/>
                  </a:lnTo>
                  <a:lnTo>
                    <a:pt x="13" y="38"/>
                  </a:lnTo>
                  <a:lnTo>
                    <a:pt x="10" y="20"/>
                  </a:lnTo>
                  <a:lnTo>
                    <a:pt x="9" y="0"/>
                  </a:lnTo>
                  <a:lnTo>
                    <a:pt x="0" y="0"/>
                  </a:lnTo>
                  <a:lnTo>
                    <a:pt x="2" y="21"/>
                  </a:lnTo>
                  <a:lnTo>
                    <a:pt x="5" y="41"/>
                  </a:lnTo>
                  <a:lnTo>
                    <a:pt x="10" y="57"/>
                  </a:lnTo>
                  <a:lnTo>
                    <a:pt x="15" y="73"/>
                  </a:lnTo>
                  <a:lnTo>
                    <a:pt x="23" y="85"/>
                  </a:lnTo>
                  <a:lnTo>
                    <a:pt x="33" y="95"/>
                  </a:lnTo>
                  <a:lnTo>
                    <a:pt x="38" y="99"/>
                  </a:lnTo>
                  <a:lnTo>
                    <a:pt x="43" y="101"/>
                  </a:lnTo>
                  <a:lnTo>
                    <a:pt x="49" y="103"/>
                  </a:lnTo>
                  <a:lnTo>
                    <a:pt x="54" y="104"/>
                  </a:lnTo>
                  <a:lnTo>
                    <a:pt x="54" y="96"/>
                  </a:lnTo>
                </a:path>
              </a:pathLst>
            </a:custGeom>
            <a:solidFill>
              <a:srgbClr val="00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38" name="Freeform 264"/>
            <p:cNvSpPr>
              <a:spLocks/>
            </p:cNvSpPr>
            <p:nvPr/>
          </p:nvSpPr>
          <p:spPr bwMode="auto">
            <a:xfrm>
              <a:off x="2159" y="3165"/>
              <a:ext cx="56" cy="105"/>
            </a:xfrm>
            <a:custGeom>
              <a:avLst/>
              <a:gdLst>
                <a:gd name="T0" fmla="*/ 47 w 56"/>
                <a:gd name="T1" fmla="*/ 0 h 105"/>
                <a:gd name="T2" fmla="*/ 46 w 56"/>
                <a:gd name="T3" fmla="*/ 20 h 105"/>
                <a:gd name="T4" fmla="*/ 42 w 56"/>
                <a:gd name="T5" fmla="*/ 38 h 105"/>
                <a:gd name="T6" fmla="*/ 37 w 56"/>
                <a:gd name="T7" fmla="*/ 56 h 105"/>
                <a:gd name="T8" fmla="*/ 33 w 56"/>
                <a:gd name="T9" fmla="*/ 69 h 105"/>
                <a:gd name="T10" fmla="*/ 24 w 56"/>
                <a:gd name="T11" fmla="*/ 80 h 105"/>
                <a:gd name="T12" fmla="*/ 18 w 56"/>
                <a:gd name="T13" fmla="*/ 90 h 105"/>
                <a:gd name="T14" fmla="*/ 13 w 56"/>
                <a:gd name="T15" fmla="*/ 91 h 105"/>
                <a:gd name="T16" fmla="*/ 10 w 56"/>
                <a:gd name="T17" fmla="*/ 95 h 105"/>
                <a:gd name="T18" fmla="*/ 5 w 56"/>
                <a:gd name="T19" fmla="*/ 95 h 105"/>
                <a:gd name="T20" fmla="*/ 0 w 56"/>
                <a:gd name="T21" fmla="*/ 96 h 105"/>
                <a:gd name="T22" fmla="*/ 0 w 56"/>
                <a:gd name="T23" fmla="*/ 104 h 105"/>
                <a:gd name="T24" fmla="*/ 7 w 56"/>
                <a:gd name="T25" fmla="*/ 103 h 105"/>
                <a:gd name="T26" fmla="*/ 13 w 56"/>
                <a:gd name="T27" fmla="*/ 101 h 105"/>
                <a:gd name="T28" fmla="*/ 18 w 56"/>
                <a:gd name="T29" fmla="*/ 99 h 105"/>
                <a:gd name="T30" fmla="*/ 23 w 56"/>
                <a:gd name="T31" fmla="*/ 95 h 105"/>
                <a:gd name="T32" fmla="*/ 33 w 56"/>
                <a:gd name="T33" fmla="*/ 85 h 105"/>
                <a:gd name="T34" fmla="*/ 41 w 56"/>
                <a:gd name="T35" fmla="*/ 73 h 105"/>
                <a:gd name="T36" fmla="*/ 46 w 56"/>
                <a:gd name="T37" fmla="*/ 57 h 105"/>
                <a:gd name="T38" fmla="*/ 50 w 56"/>
                <a:gd name="T39" fmla="*/ 41 h 105"/>
                <a:gd name="T40" fmla="*/ 54 w 56"/>
                <a:gd name="T41" fmla="*/ 21 h 105"/>
                <a:gd name="T42" fmla="*/ 55 w 56"/>
                <a:gd name="T43" fmla="*/ 0 h 105"/>
                <a:gd name="T44" fmla="*/ 47 w 56"/>
                <a:gd name="T45" fmla="*/ 0 h 10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6"/>
                <a:gd name="T70" fmla="*/ 0 h 105"/>
                <a:gd name="T71" fmla="*/ 56 w 56"/>
                <a:gd name="T72" fmla="*/ 105 h 10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6" h="105">
                  <a:moveTo>
                    <a:pt x="47" y="0"/>
                  </a:moveTo>
                  <a:lnTo>
                    <a:pt x="46" y="20"/>
                  </a:lnTo>
                  <a:lnTo>
                    <a:pt x="42" y="38"/>
                  </a:lnTo>
                  <a:lnTo>
                    <a:pt x="37" y="56"/>
                  </a:lnTo>
                  <a:lnTo>
                    <a:pt x="33" y="69"/>
                  </a:lnTo>
                  <a:lnTo>
                    <a:pt x="24" y="80"/>
                  </a:lnTo>
                  <a:lnTo>
                    <a:pt x="18" y="90"/>
                  </a:lnTo>
                  <a:lnTo>
                    <a:pt x="13" y="91"/>
                  </a:lnTo>
                  <a:lnTo>
                    <a:pt x="10" y="95"/>
                  </a:lnTo>
                  <a:lnTo>
                    <a:pt x="5" y="95"/>
                  </a:lnTo>
                  <a:lnTo>
                    <a:pt x="0" y="96"/>
                  </a:lnTo>
                  <a:lnTo>
                    <a:pt x="0" y="104"/>
                  </a:lnTo>
                  <a:lnTo>
                    <a:pt x="7" y="103"/>
                  </a:lnTo>
                  <a:lnTo>
                    <a:pt x="13" y="101"/>
                  </a:lnTo>
                  <a:lnTo>
                    <a:pt x="18" y="99"/>
                  </a:lnTo>
                  <a:lnTo>
                    <a:pt x="23" y="95"/>
                  </a:lnTo>
                  <a:lnTo>
                    <a:pt x="33" y="85"/>
                  </a:lnTo>
                  <a:lnTo>
                    <a:pt x="41" y="73"/>
                  </a:lnTo>
                  <a:lnTo>
                    <a:pt x="46" y="57"/>
                  </a:lnTo>
                  <a:lnTo>
                    <a:pt x="50" y="41"/>
                  </a:lnTo>
                  <a:lnTo>
                    <a:pt x="54" y="21"/>
                  </a:lnTo>
                  <a:lnTo>
                    <a:pt x="55" y="0"/>
                  </a:lnTo>
                  <a:lnTo>
                    <a:pt x="47" y="0"/>
                  </a:lnTo>
                </a:path>
              </a:pathLst>
            </a:custGeom>
            <a:solidFill>
              <a:srgbClr val="00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39" name="Freeform 265"/>
            <p:cNvSpPr>
              <a:spLocks/>
            </p:cNvSpPr>
            <p:nvPr/>
          </p:nvSpPr>
          <p:spPr bwMode="auto">
            <a:xfrm>
              <a:off x="2159" y="3061"/>
              <a:ext cx="56" cy="105"/>
            </a:xfrm>
            <a:custGeom>
              <a:avLst/>
              <a:gdLst>
                <a:gd name="T0" fmla="*/ 0 w 56"/>
                <a:gd name="T1" fmla="*/ 8 h 105"/>
                <a:gd name="T2" fmla="*/ 5 w 56"/>
                <a:gd name="T3" fmla="*/ 10 h 105"/>
                <a:gd name="T4" fmla="*/ 10 w 56"/>
                <a:gd name="T5" fmla="*/ 10 h 105"/>
                <a:gd name="T6" fmla="*/ 13 w 56"/>
                <a:gd name="T7" fmla="*/ 13 h 105"/>
                <a:gd name="T8" fmla="*/ 18 w 56"/>
                <a:gd name="T9" fmla="*/ 15 h 105"/>
                <a:gd name="T10" fmla="*/ 24 w 56"/>
                <a:gd name="T11" fmla="*/ 25 h 105"/>
                <a:gd name="T12" fmla="*/ 33 w 56"/>
                <a:gd name="T13" fmla="*/ 36 h 105"/>
                <a:gd name="T14" fmla="*/ 37 w 56"/>
                <a:gd name="T15" fmla="*/ 51 h 105"/>
                <a:gd name="T16" fmla="*/ 42 w 56"/>
                <a:gd name="T17" fmla="*/ 67 h 105"/>
                <a:gd name="T18" fmla="*/ 46 w 56"/>
                <a:gd name="T19" fmla="*/ 85 h 105"/>
                <a:gd name="T20" fmla="*/ 47 w 56"/>
                <a:gd name="T21" fmla="*/ 104 h 105"/>
                <a:gd name="T22" fmla="*/ 55 w 56"/>
                <a:gd name="T23" fmla="*/ 104 h 105"/>
                <a:gd name="T24" fmla="*/ 54 w 56"/>
                <a:gd name="T25" fmla="*/ 85 h 105"/>
                <a:gd name="T26" fmla="*/ 50 w 56"/>
                <a:gd name="T27" fmla="*/ 65 h 105"/>
                <a:gd name="T28" fmla="*/ 46 w 56"/>
                <a:gd name="T29" fmla="*/ 47 h 105"/>
                <a:gd name="T30" fmla="*/ 41 w 56"/>
                <a:gd name="T31" fmla="*/ 33 h 105"/>
                <a:gd name="T32" fmla="*/ 33 w 56"/>
                <a:gd name="T33" fmla="*/ 20 h 105"/>
                <a:gd name="T34" fmla="*/ 23 w 56"/>
                <a:gd name="T35" fmla="*/ 10 h 105"/>
                <a:gd name="T36" fmla="*/ 18 w 56"/>
                <a:gd name="T37" fmla="*/ 5 h 105"/>
                <a:gd name="T38" fmla="*/ 13 w 56"/>
                <a:gd name="T39" fmla="*/ 4 h 105"/>
                <a:gd name="T40" fmla="*/ 7 w 56"/>
                <a:gd name="T41" fmla="*/ 2 h 105"/>
                <a:gd name="T42" fmla="*/ 0 w 56"/>
                <a:gd name="T43" fmla="*/ 0 h 105"/>
                <a:gd name="T44" fmla="*/ 0 w 56"/>
                <a:gd name="T45" fmla="*/ 8 h 10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6"/>
                <a:gd name="T70" fmla="*/ 0 h 105"/>
                <a:gd name="T71" fmla="*/ 56 w 56"/>
                <a:gd name="T72" fmla="*/ 105 h 10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6" h="105">
                  <a:moveTo>
                    <a:pt x="0" y="8"/>
                  </a:moveTo>
                  <a:lnTo>
                    <a:pt x="5" y="10"/>
                  </a:lnTo>
                  <a:lnTo>
                    <a:pt x="10" y="10"/>
                  </a:lnTo>
                  <a:lnTo>
                    <a:pt x="13" y="13"/>
                  </a:lnTo>
                  <a:lnTo>
                    <a:pt x="18" y="15"/>
                  </a:lnTo>
                  <a:lnTo>
                    <a:pt x="24" y="25"/>
                  </a:lnTo>
                  <a:lnTo>
                    <a:pt x="33" y="36"/>
                  </a:lnTo>
                  <a:lnTo>
                    <a:pt x="37" y="51"/>
                  </a:lnTo>
                  <a:lnTo>
                    <a:pt x="42" y="67"/>
                  </a:lnTo>
                  <a:lnTo>
                    <a:pt x="46" y="85"/>
                  </a:lnTo>
                  <a:lnTo>
                    <a:pt x="47" y="104"/>
                  </a:lnTo>
                  <a:lnTo>
                    <a:pt x="55" y="104"/>
                  </a:lnTo>
                  <a:lnTo>
                    <a:pt x="54" y="85"/>
                  </a:lnTo>
                  <a:lnTo>
                    <a:pt x="50" y="65"/>
                  </a:lnTo>
                  <a:lnTo>
                    <a:pt x="46" y="47"/>
                  </a:lnTo>
                  <a:lnTo>
                    <a:pt x="41" y="33"/>
                  </a:lnTo>
                  <a:lnTo>
                    <a:pt x="33" y="20"/>
                  </a:lnTo>
                  <a:lnTo>
                    <a:pt x="23" y="10"/>
                  </a:lnTo>
                  <a:lnTo>
                    <a:pt x="18" y="5"/>
                  </a:lnTo>
                  <a:lnTo>
                    <a:pt x="13" y="4"/>
                  </a:lnTo>
                  <a:lnTo>
                    <a:pt x="7" y="2"/>
                  </a:lnTo>
                  <a:lnTo>
                    <a:pt x="0" y="0"/>
                  </a:lnTo>
                  <a:lnTo>
                    <a:pt x="0" y="8"/>
                  </a:lnTo>
                </a:path>
              </a:pathLst>
            </a:custGeom>
            <a:solidFill>
              <a:srgbClr val="00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grpSp>
      <p:sp>
        <p:nvSpPr>
          <p:cNvPr id="30828" name="Freeform 266"/>
          <p:cNvSpPr>
            <a:spLocks/>
          </p:cNvSpPr>
          <p:nvPr/>
        </p:nvSpPr>
        <p:spPr bwMode="auto">
          <a:xfrm>
            <a:off x="7104064" y="3913188"/>
            <a:ext cx="236537" cy="328612"/>
          </a:xfrm>
          <a:custGeom>
            <a:avLst/>
            <a:gdLst>
              <a:gd name="T0" fmla="*/ 75 w 149"/>
              <a:gd name="T1" fmla="*/ 0 h 207"/>
              <a:gd name="T2" fmla="*/ 67 w 149"/>
              <a:gd name="T3" fmla="*/ 1 h 207"/>
              <a:gd name="T4" fmla="*/ 59 w 149"/>
              <a:gd name="T5" fmla="*/ 3 h 207"/>
              <a:gd name="T6" fmla="*/ 52 w 149"/>
              <a:gd name="T7" fmla="*/ 5 h 207"/>
              <a:gd name="T8" fmla="*/ 46 w 149"/>
              <a:gd name="T9" fmla="*/ 8 h 207"/>
              <a:gd name="T10" fmla="*/ 39 w 149"/>
              <a:gd name="T11" fmla="*/ 13 h 207"/>
              <a:gd name="T12" fmla="*/ 33 w 149"/>
              <a:gd name="T13" fmla="*/ 18 h 207"/>
              <a:gd name="T14" fmla="*/ 28 w 149"/>
              <a:gd name="T15" fmla="*/ 24 h 207"/>
              <a:gd name="T16" fmla="*/ 22 w 149"/>
              <a:gd name="T17" fmla="*/ 31 h 207"/>
              <a:gd name="T18" fmla="*/ 13 w 149"/>
              <a:gd name="T19" fmla="*/ 47 h 207"/>
              <a:gd name="T20" fmla="*/ 5 w 149"/>
              <a:gd name="T21" fmla="*/ 63 h 207"/>
              <a:gd name="T22" fmla="*/ 2 w 149"/>
              <a:gd name="T23" fmla="*/ 83 h 207"/>
              <a:gd name="T24" fmla="*/ 0 w 149"/>
              <a:gd name="T25" fmla="*/ 104 h 207"/>
              <a:gd name="T26" fmla="*/ 2 w 149"/>
              <a:gd name="T27" fmla="*/ 125 h 207"/>
              <a:gd name="T28" fmla="*/ 5 w 149"/>
              <a:gd name="T29" fmla="*/ 144 h 207"/>
              <a:gd name="T30" fmla="*/ 13 w 149"/>
              <a:gd name="T31" fmla="*/ 161 h 207"/>
              <a:gd name="T32" fmla="*/ 22 w 149"/>
              <a:gd name="T33" fmla="*/ 177 h 207"/>
              <a:gd name="T34" fmla="*/ 28 w 149"/>
              <a:gd name="T35" fmla="*/ 183 h 207"/>
              <a:gd name="T36" fmla="*/ 33 w 149"/>
              <a:gd name="T37" fmla="*/ 190 h 207"/>
              <a:gd name="T38" fmla="*/ 39 w 149"/>
              <a:gd name="T39" fmla="*/ 195 h 207"/>
              <a:gd name="T40" fmla="*/ 46 w 149"/>
              <a:gd name="T41" fmla="*/ 198 h 207"/>
              <a:gd name="T42" fmla="*/ 52 w 149"/>
              <a:gd name="T43" fmla="*/ 203 h 207"/>
              <a:gd name="T44" fmla="*/ 59 w 149"/>
              <a:gd name="T45" fmla="*/ 204 h 207"/>
              <a:gd name="T46" fmla="*/ 67 w 149"/>
              <a:gd name="T47" fmla="*/ 206 h 207"/>
              <a:gd name="T48" fmla="*/ 75 w 149"/>
              <a:gd name="T49" fmla="*/ 206 h 207"/>
              <a:gd name="T50" fmla="*/ 82 w 149"/>
              <a:gd name="T51" fmla="*/ 206 h 207"/>
              <a:gd name="T52" fmla="*/ 90 w 149"/>
              <a:gd name="T53" fmla="*/ 204 h 207"/>
              <a:gd name="T54" fmla="*/ 96 w 149"/>
              <a:gd name="T55" fmla="*/ 203 h 207"/>
              <a:gd name="T56" fmla="*/ 103 w 149"/>
              <a:gd name="T57" fmla="*/ 198 h 207"/>
              <a:gd name="T58" fmla="*/ 109 w 149"/>
              <a:gd name="T59" fmla="*/ 195 h 207"/>
              <a:gd name="T60" fmla="*/ 116 w 149"/>
              <a:gd name="T61" fmla="*/ 190 h 207"/>
              <a:gd name="T62" fmla="*/ 121 w 149"/>
              <a:gd name="T63" fmla="*/ 183 h 207"/>
              <a:gd name="T64" fmla="*/ 127 w 149"/>
              <a:gd name="T65" fmla="*/ 177 h 207"/>
              <a:gd name="T66" fmla="*/ 135 w 149"/>
              <a:gd name="T67" fmla="*/ 161 h 207"/>
              <a:gd name="T68" fmla="*/ 143 w 149"/>
              <a:gd name="T69" fmla="*/ 144 h 207"/>
              <a:gd name="T70" fmla="*/ 147 w 149"/>
              <a:gd name="T71" fmla="*/ 125 h 207"/>
              <a:gd name="T72" fmla="*/ 148 w 149"/>
              <a:gd name="T73" fmla="*/ 104 h 207"/>
              <a:gd name="T74" fmla="*/ 147 w 149"/>
              <a:gd name="T75" fmla="*/ 83 h 207"/>
              <a:gd name="T76" fmla="*/ 143 w 149"/>
              <a:gd name="T77" fmla="*/ 63 h 207"/>
              <a:gd name="T78" fmla="*/ 135 w 149"/>
              <a:gd name="T79" fmla="*/ 47 h 207"/>
              <a:gd name="T80" fmla="*/ 127 w 149"/>
              <a:gd name="T81" fmla="*/ 31 h 207"/>
              <a:gd name="T82" fmla="*/ 121 w 149"/>
              <a:gd name="T83" fmla="*/ 24 h 207"/>
              <a:gd name="T84" fmla="*/ 116 w 149"/>
              <a:gd name="T85" fmla="*/ 18 h 207"/>
              <a:gd name="T86" fmla="*/ 109 w 149"/>
              <a:gd name="T87" fmla="*/ 13 h 207"/>
              <a:gd name="T88" fmla="*/ 103 w 149"/>
              <a:gd name="T89" fmla="*/ 8 h 207"/>
              <a:gd name="T90" fmla="*/ 96 w 149"/>
              <a:gd name="T91" fmla="*/ 5 h 207"/>
              <a:gd name="T92" fmla="*/ 90 w 149"/>
              <a:gd name="T93" fmla="*/ 3 h 207"/>
              <a:gd name="T94" fmla="*/ 82 w 149"/>
              <a:gd name="T95" fmla="*/ 1 h 207"/>
              <a:gd name="T96" fmla="*/ 75 w 149"/>
              <a:gd name="T97" fmla="*/ 0 h 207"/>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149"/>
              <a:gd name="T148" fmla="*/ 0 h 207"/>
              <a:gd name="T149" fmla="*/ 149 w 149"/>
              <a:gd name="T150" fmla="*/ 207 h 207"/>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149" h="207">
                <a:moveTo>
                  <a:pt x="75" y="0"/>
                </a:moveTo>
                <a:lnTo>
                  <a:pt x="67" y="1"/>
                </a:lnTo>
                <a:lnTo>
                  <a:pt x="59" y="3"/>
                </a:lnTo>
                <a:lnTo>
                  <a:pt x="52" y="5"/>
                </a:lnTo>
                <a:lnTo>
                  <a:pt x="46" y="8"/>
                </a:lnTo>
                <a:lnTo>
                  <a:pt x="39" y="13"/>
                </a:lnTo>
                <a:lnTo>
                  <a:pt x="33" y="18"/>
                </a:lnTo>
                <a:lnTo>
                  <a:pt x="28" y="24"/>
                </a:lnTo>
                <a:lnTo>
                  <a:pt x="22" y="31"/>
                </a:lnTo>
                <a:lnTo>
                  <a:pt x="13" y="47"/>
                </a:lnTo>
                <a:lnTo>
                  <a:pt x="5" y="63"/>
                </a:lnTo>
                <a:lnTo>
                  <a:pt x="2" y="83"/>
                </a:lnTo>
                <a:lnTo>
                  <a:pt x="0" y="104"/>
                </a:lnTo>
                <a:lnTo>
                  <a:pt x="2" y="125"/>
                </a:lnTo>
                <a:lnTo>
                  <a:pt x="5" y="144"/>
                </a:lnTo>
                <a:lnTo>
                  <a:pt x="13" y="161"/>
                </a:lnTo>
                <a:lnTo>
                  <a:pt x="22" y="177"/>
                </a:lnTo>
                <a:lnTo>
                  <a:pt x="28" y="183"/>
                </a:lnTo>
                <a:lnTo>
                  <a:pt x="33" y="190"/>
                </a:lnTo>
                <a:lnTo>
                  <a:pt x="39" y="195"/>
                </a:lnTo>
                <a:lnTo>
                  <a:pt x="46" y="198"/>
                </a:lnTo>
                <a:lnTo>
                  <a:pt x="52" y="203"/>
                </a:lnTo>
                <a:lnTo>
                  <a:pt x="59" y="204"/>
                </a:lnTo>
                <a:lnTo>
                  <a:pt x="67" y="206"/>
                </a:lnTo>
                <a:lnTo>
                  <a:pt x="75" y="206"/>
                </a:lnTo>
                <a:lnTo>
                  <a:pt x="82" y="206"/>
                </a:lnTo>
                <a:lnTo>
                  <a:pt x="90" y="204"/>
                </a:lnTo>
                <a:lnTo>
                  <a:pt x="96" y="203"/>
                </a:lnTo>
                <a:lnTo>
                  <a:pt x="103" y="198"/>
                </a:lnTo>
                <a:lnTo>
                  <a:pt x="109" y="195"/>
                </a:lnTo>
                <a:lnTo>
                  <a:pt x="116" y="190"/>
                </a:lnTo>
                <a:lnTo>
                  <a:pt x="121" y="183"/>
                </a:lnTo>
                <a:lnTo>
                  <a:pt x="127" y="177"/>
                </a:lnTo>
                <a:lnTo>
                  <a:pt x="135" y="161"/>
                </a:lnTo>
                <a:lnTo>
                  <a:pt x="143" y="144"/>
                </a:lnTo>
                <a:lnTo>
                  <a:pt x="147" y="125"/>
                </a:lnTo>
                <a:lnTo>
                  <a:pt x="148" y="104"/>
                </a:lnTo>
                <a:lnTo>
                  <a:pt x="147" y="83"/>
                </a:lnTo>
                <a:lnTo>
                  <a:pt x="143" y="63"/>
                </a:lnTo>
                <a:lnTo>
                  <a:pt x="135" y="47"/>
                </a:lnTo>
                <a:lnTo>
                  <a:pt x="127" y="31"/>
                </a:lnTo>
                <a:lnTo>
                  <a:pt x="121" y="24"/>
                </a:lnTo>
                <a:lnTo>
                  <a:pt x="116" y="18"/>
                </a:lnTo>
                <a:lnTo>
                  <a:pt x="109" y="13"/>
                </a:lnTo>
                <a:lnTo>
                  <a:pt x="103" y="8"/>
                </a:lnTo>
                <a:lnTo>
                  <a:pt x="96" y="5"/>
                </a:lnTo>
                <a:lnTo>
                  <a:pt x="90" y="3"/>
                </a:lnTo>
                <a:lnTo>
                  <a:pt x="82" y="1"/>
                </a:lnTo>
                <a:lnTo>
                  <a:pt x="75" y="0"/>
                </a:lnTo>
              </a:path>
            </a:pathLst>
          </a:custGeom>
          <a:noFill/>
          <a:ln w="12700" cap="rnd" cmpd="sng">
            <a:solidFill>
              <a:srgbClr val="00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29" name="Freeform 267"/>
          <p:cNvSpPr>
            <a:spLocks/>
          </p:cNvSpPr>
          <p:nvPr/>
        </p:nvSpPr>
        <p:spPr bwMode="auto">
          <a:xfrm>
            <a:off x="7221538" y="3959226"/>
            <a:ext cx="119062" cy="238125"/>
          </a:xfrm>
          <a:custGeom>
            <a:avLst/>
            <a:gdLst>
              <a:gd name="T0" fmla="*/ 37 w 75"/>
              <a:gd name="T1" fmla="*/ 0 h 150"/>
              <a:gd name="T2" fmla="*/ 29 w 75"/>
              <a:gd name="T3" fmla="*/ 2 h 150"/>
              <a:gd name="T4" fmla="*/ 22 w 75"/>
              <a:gd name="T5" fmla="*/ 5 h 150"/>
              <a:gd name="T6" fmla="*/ 16 w 75"/>
              <a:gd name="T7" fmla="*/ 13 h 150"/>
              <a:gd name="T8" fmla="*/ 11 w 75"/>
              <a:gd name="T9" fmla="*/ 21 h 150"/>
              <a:gd name="T10" fmla="*/ 6 w 75"/>
              <a:gd name="T11" fmla="*/ 32 h 150"/>
              <a:gd name="T12" fmla="*/ 3 w 75"/>
              <a:gd name="T13" fmla="*/ 45 h 150"/>
              <a:gd name="T14" fmla="*/ 0 w 75"/>
              <a:gd name="T15" fmla="*/ 60 h 150"/>
              <a:gd name="T16" fmla="*/ 0 w 75"/>
              <a:gd name="T17" fmla="*/ 75 h 150"/>
              <a:gd name="T18" fmla="*/ 0 w 75"/>
              <a:gd name="T19" fmla="*/ 89 h 150"/>
              <a:gd name="T20" fmla="*/ 3 w 75"/>
              <a:gd name="T21" fmla="*/ 104 h 150"/>
              <a:gd name="T22" fmla="*/ 6 w 75"/>
              <a:gd name="T23" fmla="*/ 117 h 150"/>
              <a:gd name="T24" fmla="*/ 11 w 75"/>
              <a:gd name="T25" fmla="*/ 128 h 150"/>
              <a:gd name="T26" fmla="*/ 16 w 75"/>
              <a:gd name="T27" fmla="*/ 136 h 150"/>
              <a:gd name="T28" fmla="*/ 22 w 75"/>
              <a:gd name="T29" fmla="*/ 145 h 150"/>
              <a:gd name="T30" fmla="*/ 29 w 75"/>
              <a:gd name="T31" fmla="*/ 148 h 150"/>
              <a:gd name="T32" fmla="*/ 37 w 75"/>
              <a:gd name="T33" fmla="*/ 149 h 150"/>
              <a:gd name="T34" fmla="*/ 43 w 75"/>
              <a:gd name="T35" fmla="*/ 148 h 150"/>
              <a:gd name="T36" fmla="*/ 52 w 75"/>
              <a:gd name="T37" fmla="*/ 145 h 150"/>
              <a:gd name="T38" fmla="*/ 58 w 75"/>
              <a:gd name="T39" fmla="*/ 136 h 150"/>
              <a:gd name="T40" fmla="*/ 63 w 75"/>
              <a:gd name="T41" fmla="*/ 128 h 150"/>
              <a:gd name="T42" fmla="*/ 68 w 75"/>
              <a:gd name="T43" fmla="*/ 117 h 150"/>
              <a:gd name="T44" fmla="*/ 71 w 75"/>
              <a:gd name="T45" fmla="*/ 104 h 150"/>
              <a:gd name="T46" fmla="*/ 74 w 75"/>
              <a:gd name="T47" fmla="*/ 89 h 150"/>
              <a:gd name="T48" fmla="*/ 74 w 75"/>
              <a:gd name="T49" fmla="*/ 75 h 150"/>
              <a:gd name="T50" fmla="*/ 74 w 75"/>
              <a:gd name="T51" fmla="*/ 60 h 150"/>
              <a:gd name="T52" fmla="*/ 71 w 75"/>
              <a:gd name="T53" fmla="*/ 45 h 150"/>
              <a:gd name="T54" fmla="*/ 68 w 75"/>
              <a:gd name="T55" fmla="*/ 32 h 150"/>
              <a:gd name="T56" fmla="*/ 63 w 75"/>
              <a:gd name="T57" fmla="*/ 21 h 150"/>
              <a:gd name="T58" fmla="*/ 58 w 75"/>
              <a:gd name="T59" fmla="*/ 13 h 150"/>
              <a:gd name="T60" fmla="*/ 52 w 75"/>
              <a:gd name="T61" fmla="*/ 5 h 150"/>
              <a:gd name="T62" fmla="*/ 43 w 75"/>
              <a:gd name="T63" fmla="*/ 2 h 150"/>
              <a:gd name="T64" fmla="*/ 37 w 75"/>
              <a:gd name="T65" fmla="*/ 0 h 150"/>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75"/>
              <a:gd name="T100" fmla="*/ 0 h 150"/>
              <a:gd name="T101" fmla="*/ 75 w 75"/>
              <a:gd name="T102" fmla="*/ 150 h 150"/>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75" h="150">
                <a:moveTo>
                  <a:pt x="37" y="0"/>
                </a:moveTo>
                <a:lnTo>
                  <a:pt x="29" y="2"/>
                </a:lnTo>
                <a:lnTo>
                  <a:pt x="22" y="5"/>
                </a:lnTo>
                <a:lnTo>
                  <a:pt x="16" y="13"/>
                </a:lnTo>
                <a:lnTo>
                  <a:pt x="11" y="21"/>
                </a:lnTo>
                <a:lnTo>
                  <a:pt x="6" y="32"/>
                </a:lnTo>
                <a:lnTo>
                  <a:pt x="3" y="45"/>
                </a:lnTo>
                <a:lnTo>
                  <a:pt x="0" y="60"/>
                </a:lnTo>
                <a:lnTo>
                  <a:pt x="0" y="75"/>
                </a:lnTo>
                <a:lnTo>
                  <a:pt x="0" y="89"/>
                </a:lnTo>
                <a:lnTo>
                  <a:pt x="3" y="104"/>
                </a:lnTo>
                <a:lnTo>
                  <a:pt x="6" y="117"/>
                </a:lnTo>
                <a:lnTo>
                  <a:pt x="11" y="128"/>
                </a:lnTo>
                <a:lnTo>
                  <a:pt x="16" y="136"/>
                </a:lnTo>
                <a:lnTo>
                  <a:pt x="22" y="145"/>
                </a:lnTo>
                <a:lnTo>
                  <a:pt x="29" y="148"/>
                </a:lnTo>
                <a:lnTo>
                  <a:pt x="37" y="149"/>
                </a:lnTo>
                <a:lnTo>
                  <a:pt x="43" y="148"/>
                </a:lnTo>
                <a:lnTo>
                  <a:pt x="52" y="145"/>
                </a:lnTo>
                <a:lnTo>
                  <a:pt x="58" y="136"/>
                </a:lnTo>
                <a:lnTo>
                  <a:pt x="63" y="128"/>
                </a:lnTo>
                <a:lnTo>
                  <a:pt x="68" y="117"/>
                </a:lnTo>
                <a:lnTo>
                  <a:pt x="71" y="104"/>
                </a:lnTo>
                <a:lnTo>
                  <a:pt x="74" y="89"/>
                </a:lnTo>
                <a:lnTo>
                  <a:pt x="74" y="75"/>
                </a:lnTo>
                <a:lnTo>
                  <a:pt x="74" y="60"/>
                </a:lnTo>
                <a:lnTo>
                  <a:pt x="71" y="45"/>
                </a:lnTo>
                <a:lnTo>
                  <a:pt x="68" y="32"/>
                </a:lnTo>
                <a:lnTo>
                  <a:pt x="63" y="21"/>
                </a:lnTo>
                <a:lnTo>
                  <a:pt x="58" y="13"/>
                </a:lnTo>
                <a:lnTo>
                  <a:pt x="52" y="5"/>
                </a:lnTo>
                <a:lnTo>
                  <a:pt x="43" y="2"/>
                </a:lnTo>
                <a:lnTo>
                  <a:pt x="37" y="0"/>
                </a:lnTo>
              </a:path>
            </a:pathLst>
          </a:custGeom>
          <a:solidFill>
            <a:srgbClr val="FFFFFF"/>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30" name="Freeform 268"/>
          <p:cNvSpPr>
            <a:spLocks/>
          </p:cNvSpPr>
          <p:nvPr/>
        </p:nvSpPr>
        <p:spPr bwMode="auto">
          <a:xfrm>
            <a:off x="7221538" y="3959226"/>
            <a:ext cx="119062" cy="238125"/>
          </a:xfrm>
          <a:custGeom>
            <a:avLst/>
            <a:gdLst>
              <a:gd name="T0" fmla="*/ 37 w 75"/>
              <a:gd name="T1" fmla="*/ 0 h 150"/>
              <a:gd name="T2" fmla="*/ 29 w 75"/>
              <a:gd name="T3" fmla="*/ 2 h 150"/>
              <a:gd name="T4" fmla="*/ 22 w 75"/>
              <a:gd name="T5" fmla="*/ 5 h 150"/>
              <a:gd name="T6" fmla="*/ 16 w 75"/>
              <a:gd name="T7" fmla="*/ 13 h 150"/>
              <a:gd name="T8" fmla="*/ 11 w 75"/>
              <a:gd name="T9" fmla="*/ 21 h 150"/>
              <a:gd name="T10" fmla="*/ 6 w 75"/>
              <a:gd name="T11" fmla="*/ 32 h 150"/>
              <a:gd name="T12" fmla="*/ 3 w 75"/>
              <a:gd name="T13" fmla="*/ 45 h 150"/>
              <a:gd name="T14" fmla="*/ 0 w 75"/>
              <a:gd name="T15" fmla="*/ 60 h 150"/>
              <a:gd name="T16" fmla="*/ 0 w 75"/>
              <a:gd name="T17" fmla="*/ 75 h 150"/>
              <a:gd name="T18" fmla="*/ 0 w 75"/>
              <a:gd name="T19" fmla="*/ 89 h 150"/>
              <a:gd name="T20" fmla="*/ 3 w 75"/>
              <a:gd name="T21" fmla="*/ 104 h 150"/>
              <a:gd name="T22" fmla="*/ 6 w 75"/>
              <a:gd name="T23" fmla="*/ 117 h 150"/>
              <a:gd name="T24" fmla="*/ 11 w 75"/>
              <a:gd name="T25" fmla="*/ 128 h 150"/>
              <a:gd name="T26" fmla="*/ 16 w 75"/>
              <a:gd name="T27" fmla="*/ 136 h 150"/>
              <a:gd name="T28" fmla="*/ 22 w 75"/>
              <a:gd name="T29" fmla="*/ 145 h 150"/>
              <a:gd name="T30" fmla="*/ 29 w 75"/>
              <a:gd name="T31" fmla="*/ 148 h 150"/>
              <a:gd name="T32" fmla="*/ 37 w 75"/>
              <a:gd name="T33" fmla="*/ 149 h 150"/>
              <a:gd name="T34" fmla="*/ 43 w 75"/>
              <a:gd name="T35" fmla="*/ 148 h 150"/>
              <a:gd name="T36" fmla="*/ 52 w 75"/>
              <a:gd name="T37" fmla="*/ 145 h 150"/>
              <a:gd name="T38" fmla="*/ 58 w 75"/>
              <a:gd name="T39" fmla="*/ 136 h 150"/>
              <a:gd name="T40" fmla="*/ 63 w 75"/>
              <a:gd name="T41" fmla="*/ 128 h 150"/>
              <a:gd name="T42" fmla="*/ 68 w 75"/>
              <a:gd name="T43" fmla="*/ 117 h 150"/>
              <a:gd name="T44" fmla="*/ 71 w 75"/>
              <a:gd name="T45" fmla="*/ 104 h 150"/>
              <a:gd name="T46" fmla="*/ 74 w 75"/>
              <a:gd name="T47" fmla="*/ 89 h 150"/>
              <a:gd name="T48" fmla="*/ 74 w 75"/>
              <a:gd name="T49" fmla="*/ 75 h 150"/>
              <a:gd name="T50" fmla="*/ 74 w 75"/>
              <a:gd name="T51" fmla="*/ 60 h 150"/>
              <a:gd name="T52" fmla="*/ 71 w 75"/>
              <a:gd name="T53" fmla="*/ 45 h 150"/>
              <a:gd name="T54" fmla="*/ 68 w 75"/>
              <a:gd name="T55" fmla="*/ 32 h 150"/>
              <a:gd name="T56" fmla="*/ 63 w 75"/>
              <a:gd name="T57" fmla="*/ 21 h 150"/>
              <a:gd name="T58" fmla="*/ 58 w 75"/>
              <a:gd name="T59" fmla="*/ 13 h 150"/>
              <a:gd name="T60" fmla="*/ 52 w 75"/>
              <a:gd name="T61" fmla="*/ 5 h 150"/>
              <a:gd name="T62" fmla="*/ 43 w 75"/>
              <a:gd name="T63" fmla="*/ 2 h 150"/>
              <a:gd name="T64" fmla="*/ 37 w 75"/>
              <a:gd name="T65" fmla="*/ 0 h 150"/>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75"/>
              <a:gd name="T100" fmla="*/ 0 h 150"/>
              <a:gd name="T101" fmla="*/ 75 w 75"/>
              <a:gd name="T102" fmla="*/ 150 h 150"/>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75" h="150">
                <a:moveTo>
                  <a:pt x="37" y="0"/>
                </a:moveTo>
                <a:lnTo>
                  <a:pt x="29" y="2"/>
                </a:lnTo>
                <a:lnTo>
                  <a:pt x="22" y="5"/>
                </a:lnTo>
                <a:lnTo>
                  <a:pt x="16" y="13"/>
                </a:lnTo>
                <a:lnTo>
                  <a:pt x="11" y="21"/>
                </a:lnTo>
                <a:lnTo>
                  <a:pt x="6" y="32"/>
                </a:lnTo>
                <a:lnTo>
                  <a:pt x="3" y="45"/>
                </a:lnTo>
                <a:lnTo>
                  <a:pt x="0" y="60"/>
                </a:lnTo>
                <a:lnTo>
                  <a:pt x="0" y="75"/>
                </a:lnTo>
                <a:lnTo>
                  <a:pt x="0" y="89"/>
                </a:lnTo>
                <a:lnTo>
                  <a:pt x="3" y="104"/>
                </a:lnTo>
                <a:lnTo>
                  <a:pt x="6" y="117"/>
                </a:lnTo>
                <a:lnTo>
                  <a:pt x="11" y="128"/>
                </a:lnTo>
                <a:lnTo>
                  <a:pt x="16" y="136"/>
                </a:lnTo>
                <a:lnTo>
                  <a:pt x="22" y="145"/>
                </a:lnTo>
                <a:lnTo>
                  <a:pt x="29" y="148"/>
                </a:lnTo>
                <a:lnTo>
                  <a:pt x="37" y="149"/>
                </a:lnTo>
                <a:lnTo>
                  <a:pt x="43" y="148"/>
                </a:lnTo>
                <a:lnTo>
                  <a:pt x="52" y="145"/>
                </a:lnTo>
                <a:lnTo>
                  <a:pt x="58" y="136"/>
                </a:lnTo>
                <a:lnTo>
                  <a:pt x="63" y="128"/>
                </a:lnTo>
                <a:lnTo>
                  <a:pt x="68" y="117"/>
                </a:lnTo>
                <a:lnTo>
                  <a:pt x="71" y="104"/>
                </a:lnTo>
                <a:lnTo>
                  <a:pt x="74" y="89"/>
                </a:lnTo>
                <a:lnTo>
                  <a:pt x="74" y="75"/>
                </a:lnTo>
                <a:lnTo>
                  <a:pt x="74" y="60"/>
                </a:lnTo>
                <a:lnTo>
                  <a:pt x="71" y="45"/>
                </a:lnTo>
                <a:lnTo>
                  <a:pt x="68" y="32"/>
                </a:lnTo>
                <a:lnTo>
                  <a:pt x="63" y="21"/>
                </a:lnTo>
                <a:lnTo>
                  <a:pt x="58" y="13"/>
                </a:lnTo>
                <a:lnTo>
                  <a:pt x="52" y="5"/>
                </a:lnTo>
                <a:lnTo>
                  <a:pt x="43" y="2"/>
                </a:lnTo>
                <a:lnTo>
                  <a:pt x="37" y="0"/>
                </a:lnTo>
              </a:path>
            </a:pathLst>
          </a:custGeom>
          <a:solidFill>
            <a:schemeClr val="accent2"/>
          </a:solidFill>
          <a:ln w="12700" cap="rnd" cmpd="sng">
            <a:solidFill>
              <a:srgbClr val="000000"/>
            </a:solidFill>
            <a:prstDash val="solid"/>
            <a:round/>
            <a:headEnd type="none" w="sm" len="sm"/>
            <a:tailEnd type="none" w="sm" len="sm"/>
          </a:ln>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31" name="Freeform 269"/>
          <p:cNvSpPr>
            <a:spLocks/>
          </p:cNvSpPr>
          <p:nvPr/>
        </p:nvSpPr>
        <p:spPr bwMode="auto">
          <a:xfrm>
            <a:off x="3351213" y="4335463"/>
            <a:ext cx="1649412" cy="749300"/>
          </a:xfrm>
          <a:custGeom>
            <a:avLst/>
            <a:gdLst>
              <a:gd name="T0" fmla="*/ 216 w 1039"/>
              <a:gd name="T1" fmla="*/ 211 h 472"/>
              <a:gd name="T2" fmla="*/ 0 w 1039"/>
              <a:gd name="T3" fmla="*/ 442 h 472"/>
              <a:gd name="T4" fmla="*/ 373 w 1039"/>
              <a:gd name="T5" fmla="*/ 471 h 472"/>
              <a:gd name="T6" fmla="*/ 305 w 1039"/>
              <a:gd name="T7" fmla="*/ 367 h 472"/>
              <a:gd name="T8" fmla="*/ 1038 w 1039"/>
              <a:gd name="T9" fmla="*/ 64 h 472"/>
              <a:gd name="T10" fmla="*/ 1035 w 1039"/>
              <a:gd name="T11" fmla="*/ 52 h 472"/>
              <a:gd name="T12" fmla="*/ 1033 w 1039"/>
              <a:gd name="T13" fmla="*/ 41 h 472"/>
              <a:gd name="T14" fmla="*/ 1030 w 1039"/>
              <a:gd name="T15" fmla="*/ 28 h 472"/>
              <a:gd name="T16" fmla="*/ 1025 w 1039"/>
              <a:gd name="T17" fmla="*/ 18 h 472"/>
              <a:gd name="T18" fmla="*/ 1022 w 1039"/>
              <a:gd name="T19" fmla="*/ 13 h 472"/>
              <a:gd name="T20" fmla="*/ 1019 w 1039"/>
              <a:gd name="T21" fmla="*/ 10 h 472"/>
              <a:gd name="T22" fmla="*/ 1015 w 1039"/>
              <a:gd name="T23" fmla="*/ 7 h 472"/>
              <a:gd name="T24" fmla="*/ 1010 w 1039"/>
              <a:gd name="T25" fmla="*/ 3 h 472"/>
              <a:gd name="T26" fmla="*/ 1006 w 1039"/>
              <a:gd name="T27" fmla="*/ 2 h 472"/>
              <a:gd name="T28" fmla="*/ 999 w 1039"/>
              <a:gd name="T29" fmla="*/ 0 h 472"/>
              <a:gd name="T30" fmla="*/ 991 w 1039"/>
              <a:gd name="T31" fmla="*/ 0 h 472"/>
              <a:gd name="T32" fmla="*/ 983 w 1039"/>
              <a:gd name="T33" fmla="*/ 0 h 472"/>
              <a:gd name="T34" fmla="*/ 261 w 1039"/>
              <a:gd name="T35" fmla="*/ 293 h 472"/>
              <a:gd name="T36" fmla="*/ 216 w 1039"/>
              <a:gd name="T37" fmla="*/ 211 h 472"/>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1039"/>
              <a:gd name="T58" fmla="*/ 0 h 472"/>
              <a:gd name="T59" fmla="*/ 1039 w 1039"/>
              <a:gd name="T60" fmla="*/ 472 h 472"/>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1039" h="472">
                <a:moveTo>
                  <a:pt x="216" y="211"/>
                </a:moveTo>
                <a:lnTo>
                  <a:pt x="0" y="442"/>
                </a:lnTo>
                <a:lnTo>
                  <a:pt x="373" y="471"/>
                </a:lnTo>
                <a:lnTo>
                  <a:pt x="305" y="367"/>
                </a:lnTo>
                <a:lnTo>
                  <a:pt x="1038" y="64"/>
                </a:lnTo>
                <a:lnTo>
                  <a:pt x="1035" y="52"/>
                </a:lnTo>
                <a:lnTo>
                  <a:pt x="1033" y="41"/>
                </a:lnTo>
                <a:lnTo>
                  <a:pt x="1030" y="28"/>
                </a:lnTo>
                <a:lnTo>
                  <a:pt x="1025" y="18"/>
                </a:lnTo>
                <a:lnTo>
                  <a:pt x="1022" y="13"/>
                </a:lnTo>
                <a:lnTo>
                  <a:pt x="1019" y="10"/>
                </a:lnTo>
                <a:lnTo>
                  <a:pt x="1015" y="7"/>
                </a:lnTo>
                <a:lnTo>
                  <a:pt x="1010" y="3"/>
                </a:lnTo>
                <a:lnTo>
                  <a:pt x="1006" y="2"/>
                </a:lnTo>
                <a:lnTo>
                  <a:pt x="999" y="0"/>
                </a:lnTo>
                <a:lnTo>
                  <a:pt x="991" y="0"/>
                </a:lnTo>
                <a:lnTo>
                  <a:pt x="983" y="0"/>
                </a:lnTo>
                <a:lnTo>
                  <a:pt x="261" y="293"/>
                </a:lnTo>
                <a:lnTo>
                  <a:pt x="216" y="211"/>
                </a:lnTo>
              </a:path>
            </a:pathLst>
          </a:custGeom>
          <a:solidFill>
            <a:srgbClr val="FF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32" name="Freeform 270"/>
          <p:cNvSpPr>
            <a:spLocks/>
          </p:cNvSpPr>
          <p:nvPr/>
        </p:nvSpPr>
        <p:spPr bwMode="auto">
          <a:xfrm>
            <a:off x="3838576" y="4433888"/>
            <a:ext cx="1166813" cy="558800"/>
          </a:xfrm>
          <a:custGeom>
            <a:avLst/>
            <a:gdLst>
              <a:gd name="T0" fmla="*/ 0 w 735"/>
              <a:gd name="T1" fmla="*/ 307 h 352"/>
              <a:gd name="T2" fmla="*/ 29 w 735"/>
              <a:gd name="T3" fmla="*/ 351 h 352"/>
              <a:gd name="T4" fmla="*/ 729 w 735"/>
              <a:gd name="T5" fmla="*/ 68 h 352"/>
              <a:gd name="T6" fmla="*/ 731 w 735"/>
              <a:gd name="T7" fmla="*/ 60 h 352"/>
              <a:gd name="T8" fmla="*/ 733 w 735"/>
              <a:gd name="T9" fmla="*/ 52 h 352"/>
              <a:gd name="T10" fmla="*/ 734 w 735"/>
              <a:gd name="T11" fmla="*/ 44 h 352"/>
              <a:gd name="T12" fmla="*/ 734 w 735"/>
              <a:gd name="T13" fmla="*/ 34 h 352"/>
              <a:gd name="T14" fmla="*/ 734 w 735"/>
              <a:gd name="T15" fmla="*/ 26 h 352"/>
              <a:gd name="T16" fmla="*/ 734 w 735"/>
              <a:gd name="T17" fmla="*/ 18 h 352"/>
              <a:gd name="T18" fmla="*/ 734 w 735"/>
              <a:gd name="T19" fmla="*/ 10 h 352"/>
              <a:gd name="T20" fmla="*/ 734 w 735"/>
              <a:gd name="T21" fmla="*/ 0 h 352"/>
              <a:gd name="T22" fmla="*/ 0 w 735"/>
              <a:gd name="T23" fmla="*/ 307 h 35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735"/>
              <a:gd name="T37" fmla="*/ 0 h 352"/>
              <a:gd name="T38" fmla="*/ 735 w 735"/>
              <a:gd name="T39" fmla="*/ 352 h 352"/>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735" h="352">
                <a:moveTo>
                  <a:pt x="0" y="307"/>
                </a:moveTo>
                <a:lnTo>
                  <a:pt x="29" y="351"/>
                </a:lnTo>
                <a:lnTo>
                  <a:pt x="729" y="68"/>
                </a:lnTo>
                <a:lnTo>
                  <a:pt x="731" y="60"/>
                </a:lnTo>
                <a:lnTo>
                  <a:pt x="733" y="52"/>
                </a:lnTo>
                <a:lnTo>
                  <a:pt x="734" y="44"/>
                </a:lnTo>
                <a:lnTo>
                  <a:pt x="734" y="34"/>
                </a:lnTo>
                <a:lnTo>
                  <a:pt x="734" y="26"/>
                </a:lnTo>
                <a:lnTo>
                  <a:pt x="734" y="18"/>
                </a:lnTo>
                <a:lnTo>
                  <a:pt x="734" y="10"/>
                </a:lnTo>
                <a:lnTo>
                  <a:pt x="734" y="0"/>
                </a:lnTo>
                <a:lnTo>
                  <a:pt x="0" y="307"/>
                </a:lnTo>
              </a:path>
            </a:pathLst>
          </a:custGeom>
          <a:solidFill>
            <a:srgbClr val="99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33" name="Freeform 271"/>
          <p:cNvSpPr>
            <a:spLocks/>
          </p:cNvSpPr>
          <p:nvPr/>
        </p:nvSpPr>
        <p:spPr bwMode="auto">
          <a:xfrm>
            <a:off x="4235450" y="3876676"/>
            <a:ext cx="215900" cy="303213"/>
          </a:xfrm>
          <a:custGeom>
            <a:avLst/>
            <a:gdLst>
              <a:gd name="T0" fmla="*/ 68 w 136"/>
              <a:gd name="T1" fmla="*/ 0 h 191"/>
              <a:gd name="T2" fmla="*/ 60 w 136"/>
              <a:gd name="T3" fmla="*/ 0 h 191"/>
              <a:gd name="T4" fmla="*/ 54 w 136"/>
              <a:gd name="T5" fmla="*/ 1 h 191"/>
              <a:gd name="T6" fmla="*/ 47 w 136"/>
              <a:gd name="T7" fmla="*/ 5 h 191"/>
              <a:gd name="T8" fmla="*/ 41 w 136"/>
              <a:gd name="T9" fmla="*/ 8 h 191"/>
              <a:gd name="T10" fmla="*/ 29 w 136"/>
              <a:gd name="T11" fmla="*/ 16 h 191"/>
              <a:gd name="T12" fmla="*/ 20 w 136"/>
              <a:gd name="T13" fmla="*/ 27 h 191"/>
              <a:gd name="T14" fmla="*/ 11 w 136"/>
              <a:gd name="T15" fmla="*/ 42 h 191"/>
              <a:gd name="T16" fmla="*/ 5 w 136"/>
              <a:gd name="T17" fmla="*/ 58 h 191"/>
              <a:gd name="T18" fmla="*/ 2 w 136"/>
              <a:gd name="T19" fmla="*/ 76 h 191"/>
              <a:gd name="T20" fmla="*/ 0 w 136"/>
              <a:gd name="T21" fmla="*/ 96 h 191"/>
              <a:gd name="T22" fmla="*/ 2 w 136"/>
              <a:gd name="T23" fmla="*/ 114 h 191"/>
              <a:gd name="T24" fmla="*/ 5 w 136"/>
              <a:gd name="T25" fmla="*/ 131 h 191"/>
              <a:gd name="T26" fmla="*/ 11 w 136"/>
              <a:gd name="T27" fmla="*/ 148 h 191"/>
              <a:gd name="T28" fmla="*/ 20 w 136"/>
              <a:gd name="T29" fmla="*/ 162 h 191"/>
              <a:gd name="T30" fmla="*/ 29 w 136"/>
              <a:gd name="T31" fmla="*/ 174 h 191"/>
              <a:gd name="T32" fmla="*/ 41 w 136"/>
              <a:gd name="T33" fmla="*/ 182 h 191"/>
              <a:gd name="T34" fmla="*/ 47 w 136"/>
              <a:gd name="T35" fmla="*/ 185 h 191"/>
              <a:gd name="T36" fmla="*/ 54 w 136"/>
              <a:gd name="T37" fmla="*/ 188 h 191"/>
              <a:gd name="T38" fmla="*/ 60 w 136"/>
              <a:gd name="T39" fmla="*/ 188 h 191"/>
              <a:gd name="T40" fmla="*/ 68 w 136"/>
              <a:gd name="T41" fmla="*/ 190 h 191"/>
              <a:gd name="T42" fmla="*/ 75 w 136"/>
              <a:gd name="T43" fmla="*/ 188 h 191"/>
              <a:gd name="T44" fmla="*/ 81 w 136"/>
              <a:gd name="T45" fmla="*/ 188 h 191"/>
              <a:gd name="T46" fmla="*/ 88 w 136"/>
              <a:gd name="T47" fmla="*/ 185 h 191"/>
              <a:gd name="T48" fmla="*/ 94 w 136"/>
              <a:gd name="T49" fmla="*/ 182 h 191"/>
              <a:gd name="T50" fmla="*/ 106 w 136"/>
              <a:gd name="T51" fmla="*/ 174 h 191"/>
              <a:gd name="T52" fmla="*/ 115 w 136"/>
              <a:gd name="T53" fmla="*/ 162 h 191"/>
              <a:gd name="T54" fmla="*/ 124 w 136"/>
              <a:gd name="T55" fmla="*/ 148 h 191"/>
              <a:gd name="T56" fmla="*/ 130 w 136"/>
              <a:gd name="T57" fmla="*/ 131 h 191"/>
              <a:gd name="T58" fmla="*/ 135 w 136"/>
              <a:gd name="T59" fmla="*/ 114 h 191"/>
              <a:gd name="T60" fmla="*/ 135 w 136"/>
              <a:gd name="T61" fmla="*/ 96 h 191"/>
              <a:gd name="T62" fmla="*/ 135 w 136"/>
              <a:gd name="T63" fmla="*/ 76 h 191"/>
              <a:gd name="T64" fmla="*/ 130 w 136"/>
              <a:gd name="T65" fmla="*/ 58 h 191"/>
              <a:gd name="T66" fmla="*/ 124 w 136"/>
              <a:gd name="T67" fmla="*/ 42 h 191"/>
              <a:gd name="T68" fmla="*/ 115 w 136"/>
              <a:gd name="T69" fmla="*/ 27 h 191"/>
              <a:gd name="T70" fmla="*/ 106 w 136"/>
              <a:gd name="T71" fmla="*/ 16 h 191"/>
              <a:gd name="T72" fmla="*/ 94 w 136"/>
              <a:gd name="T73" fmla="*/ 8 h 191"/>
              <a:gd name="T74" fmla="*/ 88 w 136"/>
              <a:gd name="T75" fmla="*/ 5 h 191"/>
              <a:gd name="T76" fmla="*/ 81 w 136"/>
              <a:gd name="T77" fmla="*/ 1 h 191"/>
              <a:gd name="T78" fmla="*/ 75 w 136"/>
              <a:gd name="T79" fmla="*/ 0 h 191"/>
              <a:gd name="T80" fmla="*/ 68 w 136"/>
              <a:gd name="T81" fmla="*/ 0 h 191"/>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136"/>
              <a:gd name="T124" fmla="*/ 0 h 191"/>
              <a:gd name="T125" fmla="*/ 136 w 136"/>
              <a:gd name="T126" fmla="*/ 191 h 191"/>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136" h="191">
                <a:moveTo>
                  <a:pt x="68" y="0"/>
                </a:moveTo>
                <a:lnTo>
                  <a:pt x="60" y="0"/>
                </a:lnTo>
                <a:lnTo>
                  <a:pt x="54" y="1"/>
                </a:lnTo>
                <a:lnTo>
                  <a:pt x="47" y="5"/>
                </a:lnTo>
                <a:lnTo>
                  <a:pt x="41" y="8"/>
                </a:lnTo>
                <a:lnTo>
                  <a:pt x="29" y="16"/>
                </a:lnTo>
                <a:lnTo>
                  <a:pt x="20" y="27"/>
                </a:lnTo>
                <a:lnTo>
                  <a:pt x="11" y="42"/>
                </a:lnTo>
                <a:lnTo>
                  <a:pt x="5" y="58"/>
                </a:lnTo>
                <a:lnTo>
                  <a:pt x="2" y="76"/>
                </a:lnTo>
                <a:lnTo>
                  <a:pt x="0" y="96"/>
                </a:lnTo>
                <a:lnTo>
                  <a:pt x="2" y="114"/>
                </a:lnTo>
                <a:lnTo>
                  <a:pt x="5" y="131"/>
                </a:lnTo>
                <a:lnTo>
                  <a:pt x="11" y="148"/>
                </a:lnTo>
                <a:lnTo>
                  <a:pt x="20" y="162"/>
                </a:lnTo>
                <a:lnTo>
                  <a:pt x="29" y="174"/>
                </a:lnTo>
                <a:lnTo>
                  <a:pt x="41" y="182"/>
                </a:lnTo>
                <a:lnTo>
                  <a:pt x="47" y="185"/>
                </a:lnTo>
                <a:lnTo>
                  <a:pt x="54" y="188"/>
                </a:lnTo>
                <a:lnTo>
                  <a:pt x="60" y="188"/>
                </a:lnTo>
                <a:lnTo>
                  <a:pt x="68" y="190"/>
                </a:lnTo>
                <a:lnTo>
                  <a:pt x="75" y="188"/>
                </a:lnTo>
                <a:lnTo>
                  <a:pt x="81" y="188"/>
                </a:lnTo>
                <a:lnTo>
                  <a:pt x="88" y="185"/>
                </a:lnTo>
                <a:lnTo>
                  <a:pt x="94" y="182"/>
                </a:lnTo>
                <a:lnTo>
                  <a:pt x="106" y="174"/>
                </a:lnTo>
                <a:lnTo>
                  <a:pt x="115" y="162"/>
                </a:lnTo>
                <a:lnTo>
                  <a:pt x="124" y="148"/>
                </a:lnTo>
                <a:lnTo>
                  <a:pt x="130" y="131"/>
                </a:lnTo>
                <a:lnTo>
                  <a:pt x="135" y="114"/>
                </a:lnTo>
                <a:lnTo>
                  <a:pt x="135" y="96"/>
                </a:lnTo>
                <a:lnTo>
                  <a:pt x="135" y="76"/>
                </a:lnTo>
                <a:lnTo>
                  <a:pt x="130" y="58"/>
                </a:lnTo>
                <a:lnTo>
                  <a:pt x="124" y="42"/>
                </a:lnTo>
                <a:lnTo>
                  <a:pt x="115" y="27"/>
                </a:lnTo>
                <a:lnTo>
                  <a:pt x="106" y="16"/>
                </a:lnTo>
                <a:lnTo>
                  <a:pt x="94" y="8"/>
                </a:lnTo>
                <a:lnTo>
                  <a:pt x="88" y="5"/>
                </a:lnTo>
                <a:lnTo>
                  <a:pt x="81" y="1"/>
                </a:lnTo>
                <a:lnTo>
                  <a:pt x="75" y="0"/>
                </a:lnTo>
                <a:lnTo>
                  <a:pt x="68" y="0"/>
                </a:lnTo>
              </a:path>
            </a:pathLst>
          </a:custGeom>
          <a:noFill/>
          <a:ln w="12700" cap="rnd" cmpd="sng">
            <a:solidFill>
              <a:srgbClr val="00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 name="TextBox 2"/>
          <p:cNvSpPr txBox="1"/>
          <p:nvPr/>
        </p:nvSpPr>
        <p:spPr>
          <a:xfrm>
            <a:off x="433388" y="2540467"/>
            <a:ext cx="3001963" cy="1938992"/>
          </a:xfrm>
          <a:prstGeom prst="rect">
            <a:avLst/>
          </a:prstGeom>
          <a:noFill/>
        </p:spPr>
        <p:txBody>
          <a:bodyPr wrap="square" rtlCol="0">
            <a:spAutoFit/>
          </a:bodyPr>
          <a:lstStyle/>
          <a:p>
            <a:r>
              <a:rPr lang="en-GB" sz="2400" dirty="0"/>
              <a:t>The holes are not fixed: they move and change shape and size. The risk is </a:t>
            </a:r>
            <a:r>
              <a:rPr lang="en-GB" sz="2400" b="1" dirty="0"/>
              <a:t>dynamic</a:t>
            </a:r>
          </a:p>
        </p:txBody>
      </p:sp>
    </p:spTree>
    <p:extLst>
      <p:ext uri="{BB962C8B-B14F-4D97-AF65-F5344CB8AC3E}">
        <p14:creationId xmlns:p14="http://schemas.microsoft.com/office/powerpoint/2010/main" val="421779864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0" presetClass="path" presetSubtype="0" accel="50000" decel="50000" fill="hold" nodeType="clickEffect">
                                  <p:stCondLst>
                                    <p:cond delay="0"/>
                                  </p:stCondLst>
                                  <p:childTnLst>
                                    <p:animMotion origin="layout" path="M 8.88889E-6 2.59259E-6 C -0.01701 -0.00834 -0.03385 -0.01644 -0.03437 -0.03611 C -0.03489 -0.05579 -0.00451 -0.10278 -0.00312 -0.11806 C -0.00173 -0.13334 -0.02222 -0.12616 -0.02604 -0.12778 " pathEditMode="relative" ptsTypes="aaaA">
                                      <p:cBhvr>
                                        <p:cTn id="6" dur="2000" fill="hold"/>
                                        <p:tgtEl>
                                          <p:spTgt spid="7"/>
                                        </p:tgtEl>
                                        <p:attrNameLst>
                                          <p:attrName>ppt_x</p:attrName>
                                          <p:attrName>ppt_y</p:attrName>
                                        </p:attrNameLst>
                                      </p:cBhvr>
                                    </p:animMotion>
                                  </p:childTnLst>
                                </p:cTn>
                              </p:par>
                            </p:childTnLst>
                          </p:cTn>
                        </p:par>
                      </p:childTnLst>
                    </p:cTn>
                  </p:par>
                  <p:par>
                    <p:cTn id="7" fill="hold" nodeType="clickPar">
                      <p:stCondLst>
                        <p:cond delay="indefinite"/>
                      </p:stCondLst>
                      <p:childTnLst>
                        <p:par>
                          <p:cTn id="8" fill="hold" nodeType="withGroup">
                            <p:stCondLst>
                              <p:cond delay="0"/>
                            </p:stCondLst>
                            <p:childTnLst>
                              <p:par>
                                <p:cTn id="9" presetID="6" presetClass="emph" presetSubtype="0" fill="hold" nodeType="clickEffect">
                                  <p:stCondLst>
                                    <p:cond delay="0"/>
                                  </p:stCondLst>
                                  <p:childTnLst>
                                    <p:animScale>
                                      <p:cBhvr>
                                        <p:cTn id="10" dur="2000" fill="hold"/>
                                        <p:tgtEl>
                                          <p:spTgt spid="7"/>
                                        </p:tgtEl>
                                      </p:cBhvr>
                                      <p:by x="25000" y="2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30000" b="-30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199" y="365125"/>
            <a:ext cx="10871579" cy="1325563"/>
          </a:xfrm>
        </p:spPr>
        <p:txBody>
          <a:bodyPr>
            <a:normAutofit/>
          </a:bodyPr>
          <a:lstStyle/>
          <a:p>
            <a:r>
              <a:rPr lang="en-GB" b="1">
                <a:solidFill>
                  <a:schemeClr val="accent4">
                    <a:lumMod val="75000"/>
                  </a:schemeClr>
                </a:solidFill>
                <a:latin typeface="+mn-lt"/>
              </a:rPr>
              <a:t>Foundations of the Swiss Cheese Model</a:t>
            </a:r>
            <a:endParaRPr lang="en-GB" dirty="0">
              <a:solidFill>
                <a:schemeClr val="accent4">
                  <a:lumMod val="75000"/>
                </a:schemeClr>
              </a:solidFill>
              <a:latin typeface="+mn-lt"/>
            </a:endParaRPr>
          </a:p>
        </p:txBody>
      </p:sp>
      <p:sp>
        <p:nvSpPr>
          <p:cNvPr id="3" name="Content Placeholder 2"/>
          <p:cNvSpPr>
            <a:spLocks noGrp="1"/>
          </p:cNvSpPr>
          <p:nvPr>
            <p:ph idx="1"/>
          </p:nvPr>
        </p:nvSpPr>
        <p:spPr>
          <a:xfrm>
            <a:off x="614149" y="1525374"/>
            <a:ext cx="11300347" cy="4351338"/>
          </a:xfrm>
        </p:spPr>
        <p:txBody>
          <a:bodyPr>
            <a:noAutofit/>
          </a:bodyPr>
          <a:lstStyle/>
          <a:p>
            <a:r>
              <a:rPr lang="en-GB" sz="3200" b="1" dirty="0">
                <a:solidFill>
                  <a:schemeClr val="accent4">
                    <a:lumMod val="75000"/>
                  </a:schemeClr>
                </a:solidFill>
              </a:rPr>
              <a:t>Accidents are often caused by the confluence of </a:t>
            </a:r>
            <a:r>
              <a:rPr lang="en-GB" sz="3200" b="1" u="sng" dirty="0">
                <a:solidFill>
                  <a:schemeClr val="accent4">
                    <a:lumMod val="75000"/>
                  </a:schemeClr>
                </a:solidFill>
              </a:rPr>
              <a:t>multiple</a:t>
            </a:r>
            <a:r>
              <a:rPr lang="en-GB" sz="3200" b="1" dirty="0">
                <a:solidFill>
                  <a:schemeClr val="accent4">
                    <a:lumMod val="75000"/>
                  </a:schemeClr>
                </a:solidFill>
              </a:rPr>
              <a:t> </a:t>
            </a:r>
            <a:r>
              <a:rPr lang="en-GB" sz="3200" b="1" u="sng" dirty="0">
                <a:solidFill>
                  <a:schemeClr val="accent4">
                    <a:lumMod val="75000"/>
                  </a:schemeClr>
                </a:solidFill>
              </a:rPr>
              <a:t>factors</a:t>
            </a:r>
            <a:r>
              <a:rPr lang="en-GB" sz="3200" b="1" dirty="0">
                <a:solidFill>
                  <a:schemeClr val="accent4">
                    <a:lumMod val="75000"/>
                  </a:schemeClr>
                </a:solidFill>
              </a:rPr>
              <a:t>.</a:t>
            </a:r>
            <a:endParaRPr lang="en-GB" sz="3200" dirty="0">
              <a:solidFill>
                <a:schemeClr val="accent4">
                  <a:lumMod val="75000"/>
                </a:schemeClr>
              </a:solidFill>
            </a:endParaRPr>
          </a:p>
          <a:p>
            <a:r>
              <a:rPr lang="en-GB" sz="3200" b="1" dirty="0">
                <a:solidFill>
                  <a:schemeClr val="accent4">
                    <a:lumMod val="75000"/>
                  </a:schemeClr>
                </a:solidFill>
              </a:rPr>
              <a:t>Factors can range from unsafe </a:t>
            </a:r>
            <a:r>
              <a:rPr lang="en-GB" sz="3200" b="1" u="sng" dirty="0">
                <a:solidFill>
                  <a:schemeClr val="accent4">
                    <a:lumMod val="75000"/>
                  </a:schemeClr>
                </a:solidFill>
              </a:rPr>
              <a:t>individual</a:t>
            </a:r>
            <a:r>
              <a:rPr lang="en-GB" sz="3200" b="1" dirty="0">
                <a:solidFill>
                  <a:schemeClr val="accent4">
                    <a:lumMod val="75000"/>
                  </a:schemeClr>
                </a:solidFill>
              </a:rPr>
              <a:t> acts (human failure)</a:t>
            </a:r>
            <a:r>
              <a:rPr lang="en-GB" sz="3200" dirty="0">
                <a:solidFill>
                  <a:schemeClr val="accent4">
                    <a:lumMod val="75000"/>
                  </a:schemeClr>
                </a:solidFill>
              </a:rPr>
              <a:t> </a:t>
            </a:r>
            <a:r>
              <a:rPr lang="en-GB" sz="3200" b="1" dirty="0">
                <a:solidFill>
                  <a:schemeClr val="accent4">
                    <a:lumMod val="75000"/>
                  </a:schemeClr>
                </a:solidFill>
              </a:rPr>
              <a:t>to </a:t>
            </a:r>
            <a:r>
              <a:rPr lang="en-GB" sz="3200" b="1" u="sng" dirty="0">
                <a:solidFill>
                  <a:schemeClr val="accent4">
                    <a:lumMod val="75000"/>
                  </a:schemeClr>
                </a:solidFill>
              </a:rPr>
              <a:t>organisational</a:t>
            </a:r>
            <a:r>
              <a:rPr lang="en-GB" sz="3200" b="1" dirty="0">
                <a:solidFill>
                  <a:schemeClr val="accent4">
                    <a:lumMod val="75000"/>
                  </a:schemeClr>
                </a:solidFill>
              </a:rPr>
              <a:t> errors</a:t>
            </a:r>
            <a:r>
              <a:rPr lang="en-GB" sz="3200" dirty="0">
                <a:solidFill>
                  <a:schemeClr val="accent4">
                    <a:lumMod val="75000"/>
                  </a:schemeClr>
                </a:solidFill>
              </a:rPr>
              <a:t>.</a:t>
            </a:r>
            <a:r>
              <a:rPr lang="en-GB" sz="3200" b="1" dirty="0">
                <a:solidFill>
                  <a:schemeClr val="accent4">
                    <a:lumMod val="75000"/>
                  </a:schemeClr>
                </a:solidFill>
              </a:rPr>
              <a:t> </a:t>
            </a:r>
          </a:p>
          <a:p>
            <a:r>
              <a:rPr lang="en-GB" sz="3200" b="1" dirty="0">
                <a:solidFill>
                  <a:schemeClr val="accent4">
                    <a:lumMod val="75000"/>
                  </a:schemeClr>
                </a:solidFill>
              </a:rPr>
              <a:t>Humans are prone to operational errors which require properly designed systems</a:t>
            </a:r>
            <a:r>
              <a:rPr lang="en-GB" sz="3200" dirty="0">
                <a:solidFill>
                  <a:schemeClr val="accent4">
                    <a:lumMod val="75000"/>
                  </a:schemeClr>
                </a:solidFill>
              </a:rPr>
              <a:t> to mitigate (counter act) the errors humans inevitably commit.</a:t>
            </a:r>
          </a:p>
          <a:p>
            <a:r>
              <a:rPr lang="en-GB" sz="3200" b="1" dirty="0">
                <a:solidFill>
                  <a:schemeClr val="accent4">
                    <a:lumMod val="75000"/>
                  </a:schemeClr>
                </a:solidFill>
              </a:rPr>
              <a:t>Many contributing factors to an accident are </a:t>
            </a:r>
            <a:r>
              <a:rPr lang="en-GB" sz="3200" b="1" u="sng" dirty="0">
                <a:solidFill>
                  <a:schemeClr val="accent4">
                    <a:lumMod val="75000"/>
                  </a:schemeClr>
                </a:solidFill>
              </a:rPr>
              <a:t>latent errors</a:t>
            </a:r>
            <a:r>
              <a:rPr lang="en-GB" sz="3200" u="sng" dirty="0">
                <a:solidFill>
                  <a:schemeClr val="accent4">
                    <a:lumMod val="75000"/>
                  </a:schemeClr>
                </a:solidFill>
              </a:rPr>
              <a:t> </a:t>
            </a:r>
            <a:r>
              <a:rPr lang="en-GB" sz="3200" dirty="0">
                <a:solidFill>
                  <a:schemeClr val="accent4">
                    <a:lumMod val="75000"/>
                  </a:schemeClr>
                </a:solidFill>
              </a:rPr>
              <a:t>– they’re lying dormant waiting to be triggered by any number of active errors.</a:t>
            </a:r>
          </a:p>
        </p:txBody>
      </p:sp>
    </p:spTree>
    <p:extLst>
      <p:ext uri="{BB962C8B-B14F-4D97-AF65-F5344CB8AC3E}">
        <p14:creationId xmlns:p14="http://schemas.microsoft.com/office/powerpoint/2010/main" val="88347483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pPr algn="ctr"/>
            <a:r>
              <a:rPr lang="en-GB" b="1" dirty="0">
                <a:latin typeface="+mn-lt"/>
              </a:rPr>
              <a:t>Active Failures and Latent Conditions</a:t>
            </a:r>
          </a:p>
        </p:txBody>
      </p:sp>
      <p:sp>
        <p:nvSpPr>
          <p:cNvPr id="6" name="Text Placeholder 5"/>
          <p:cNvSpPr>
            <a:spLocks noGrp="1"/>
          </p:cNvSpPr>
          <p:nvPr>
            <p:ph type="body" idx="1"/>
          </p:nvPr>
        </p:nvSpPr>
        <p:spPr>
          <a:xfrm>
            <a:off x="839787" y="1452563"/>
            <a:ext cx="5157787" cy="823912"/>
          </a:xfrm>
        </p:spPr>
        <p:txBody>
          <a:bodyPr>
            <a:normAutofit/>
          </a:bodyPr>
          <a:lstStyle/>
          <a:p>
            <a:r>
              <a:rPr lang="en-GB" sz="3200" dirty="0">
                <a:solidFill>
                  <a:schemeClr val="accent2">
                    <a:lumMod val="50000"/>
                  </a:schemeClr>
                </a:solidFill>
              </a:rPr>
              <a:t>Active failures</a:t>
            </a:r>
          </a:p>
        </p:txBody>
      </p:sp>
      <p:sp>
        <p:nvSpPr>
          <p:cNvPr id="7" name="Content Placeholder 6"/>
          <p:cNvSpPr>
            <a:spLocks noGrp="1"/>
          </p:cNvSpPr>
          <p:nvPr>
            <p:ph sz="half" idx="2"/>
          </p:nvPr>
        </p:nvSpPr>
        <p:spPr/>
        <p:txBody>
          <a:bodyPr>
            <a:normAutofit/>
          </a:bodyPr>
          <a:lstStyle/>
          <a:p>
            <a:r>
              <a:rPr lang="en-GB" dirty="0">
                <a:solidFill>
                  <a:schemeClr val="accent2">
                    <a:lumMod val="50000"/>
                  </a:schemeClr>
                </a:solidFill>
              </a:rPr>
              <a:t>Active failures or active errors are the unsafe acts committed by people (human failures).</a:t>
            </a:r>
          </a:p>
          <a:p>
            <a:r>
              <a:rPr lang="en-GB" dirty="0">
                <a:solidFill>
                  <a:schemeClr val="accent2">
                    <a:lumMod val="50000"/>
                  </a:schemeClr>
                </a:solidFill>
              </a:rPr>
              <a:t>They often have immediate consequences</a:t>
            </a:r>
          </a:p>
          <a:p>
            <a:r>
              <a:rPr lang="en-GB" dirty="0">
                <a:solidFill>
                  <a:schemeClr val="accent2">
                    <a:lumMod val="50000"/>
                  </a:schemeClr>
                </a:solidFill>
              </a:rPr>
              <a:t>Usually made by front-line people such as drivers, instructors etc.</a:t>
            </a:r>
          </a:p>
        </p:txBody>
      </p:sp>
      <p:sp>
        <p:nvSpPr>
          <p:cNvPr id="8" name="Text Placeholder 7"/>
          <p:cNvSpPr>
            <a:spLocks noGrp="1"/>
          </p:cNvSpPr>
          <p:nvPr>
            <p:ph type="body" sz="quarter" idx="3"/>
          </p:nvPr>
        </p:nvSpPr>
        <p:spPr>
          <a:xfrm>
            <a:off x="6172200" y="1452563"/>
            <a:ext cx="5183188" cy="823912"/>
          </a:xfrm>
        </p:spPr>
        <p:txBody>
          <a:bodyPr>
            <a:normAutofit/>
          </a:bodyPr>
          <a:lstStyle/>
          <a:p>
            <a:r>
              <a:rPr lang="en-GB" sz="3200" dirty="0">
                <a:solidFill>
                  <a:schemeClr val="accent4">
                    <a:lumMod val="75000"/>
                  </a:schemeClr>
                </a:solidFill>
              </a:rPr>
              <a:t>Latent conditions</a:t>
            </a:r>
          </a:p>
        </p:txBody>
      </p:sp>
      <p:sp>
        <p:nvSpPr>
          <p:cNvPr id="9" name="Content Placeholder 8"/>
          <p:cNvSpPr>
            <a:spLocks noGrp="1"/>
          </p:cNvSpPr>
          <p:nvPr>
            <p:ph sz="quarter" idx="4"/>
          </p:nvPr>
        </p:nvSpPr>
        <p:spPr>
          <a:xfrm>
            <a:off x="6172199" y="2505075"/>
            <a:ext cx="5648899" cy="4182164"/>
          </a:xfrm>
        </p:spPr>
        <p:txBody>
          <a:bodyPr>
            <a:normAutofit fontScale="85000" lnSpcReduction="10000"/>
          </a:bodyPr>
          <a:lstStyle/>
          <a:p>
            <a:r>
              <a:rPr lang="en-GB" dirty="0">
                <a:solidFill>
                  <a:schemeClr val="accent4">
                    <a:lumMod val="75000"/>
                  </a:schemeClr>
                </a:solidFill>
              </a:rPr>
              <a:t>Latent conditions are usually hidden within an organisation until they are triggered by an active failure.</a:t>
            </a:r>
          </a:p>
          <a:p>
            <a:r>
              <a:rPr lang="en-GB" dirty="0">
                <a:solidFill>
                  <a:schemeClr val="accent4">
                    <a:lumMod val="75000"/>
                  </a:schemeClr>
                </a:solidFill>
              </a:rPr>
              <a:t>Latent conditions are the managerial influences and social pressures that make up the culture (‘the way we do things around here’), influence the activity programmes or safety systems, and define the hierarchy of supervision. </a:t>
            </a:r>
          </a:p>
          <a:p>
            <a:r>
              <a:rPr lang="en-GB" dirty="0">
                <a:solidFill>
                  <a:schemeClr val="accent4">
                    <a:lumMod val="75000"/>
                  </a:schemeClr>
                </a:solidFill>
              </a:rPr>
              <a:t>Latent failures are made by people whose tasks are removed in time and space from operational activities, e.g. designers, decision makers and managers. </a:t>
            </a:r>
          </a:p>
        </p:txBody>
      </p:sp>
    </p:spTree>
    <p:extLst>
      <p:ext uri="{BB962C8B-B14F-4D97-AF65-F5344CB8AC3E}">
        <p14:creationId xmlns:p14="http://schemas.microsoft.com/office/powerpoint/2010/main" val="421161714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839787" y="352426"/>
            <a:ext cx="5157787" cy="823912"/>
          </a:xfrm>
        </p:spPr>
        <p:txBody>
          <a:bodyPr>
            <a:normAutofit/>
          </a:bodyPr>
          <a:lstStyle/>
          <a:p>
            <a:r>
              <a:rPr lang="en-GB" sz="3200" dirty="0">
                <a:solidFill>
                  <a:schemeClr val="accent2">
                    <a:lumMod val="50000"/>
                  </a:schemeClr>
                </a:solidFill>
              </a:rPr>
              <a:t>Active Failures</a:t>
            </a:r>
          </a:p>
        </p:txBody>
      </p:sp>
      <p:sp>
        <p:nvSpPr>
          <p:cNvPr id="4" name="Content Placeholder 3"/>
          <p:cNvSpPr>
            <a:spLocks noGrp="1"/>
          </p:cNvSpPr>
          <p:nvPr>
            <p:ph sz="half" idx="2"/>
          </p:nvPr>
        </p:nvSpPr>
        <p:spPr>
          <a:xfrm>
            <a:off x="839787" y="1304926"/>
            <a:ext cx="5157787" cy="5095874"/>
          </a:xfrm>
        </p:spPr>
        <p:txBody>
          <a:bodyPr>
            <a:normAutofit fontScale="92500" lnSpcReduction="20000"/>
          </a:bodyPr>
          <a:lstStyle/>
          <a:p>
            <a:r>
              <a:rPr lang="en-GB" dirty="0">
                <a:solidFill>
                  <a:schemeClr val="accent2">
                    <a:lumMod val="50000"/>
                  </a:schemeClr>
                </a:solidFill>
              </a:rPr>
              <a:t>E.g., an employee who chooses not to follow safety procedures like not checking the weather forecast thoroughly before entering a canyon</a:t>
            </a:r>
          </a:p>
          <a:p>
            <a:pPr lvl="0"/>
            <a:r>
              <a:rPr lang="en-GB" dirty="0">
                <a:solidFill>
                  <a:schemeClr val="accent2">
                    <a:lumMod val="50000"/>
                  </a:schemeClr>
                </a:solidFill>
              </a:rPr>
              <a:t>But according to the Swiss cheese model, their active failure was not the ultimate cause of the accident.</a:t>
            </a:r>
          </a:p>
          <a:p>
            <a:pPr lvl="0"/>
            <a:r>
              <a:rPr lang="en-GB" dirty="0">
                <a:solidFill>
                  <a:schemeClr val="accent2">
                    <a:lumMod val="50000"/>
                  </a:schemeClr>
                </a:solidFill>
              </a:rPr>
              <a:t> We all make errors irrespective of how much training and experience we possess or how motivated we are to do it right. </a:t>
            </a:r>
          </a:p>
          <a:p>
            <a:r>
              <a:rPr lang="en-GB" dirty="0">
                <a:solidFill>
                  <a:schemeClr val="accent2">
                    <a:lumMod val="50000"/>
                  </a:schemeClr>
                </a:solidFill>
              </a:rPr>
              <a:t>There are other factors at play; cultural factors that influence behaviour.</a:t>
            </a:r>
          </a:p>
          <a:p>
            <a:endParaRPr lang="en-GB" dirty="0"/>
          </a:p>
        </p:txBody>
      </p:sp>
      <p:sp>
        <p:nvSpPr>
          <p:cNvPr id="5" name="Text Placeholder 4"/>
          <p:cNvSpPr>
            <a:spLocks noGrp="1"/>
          </p:cNvSpPr>
          <p:nvPr>
            <p:ph type="body" sz="quarter" idx="3"/>
          </p:nvPr>
        </p:nvSpPr>
        <p:spPr>
          <a:xfrm>
            <a:off x="6172200" y="352426"/>
            <a:ext cx="5183188" cy="823912"/>
          </a:xfrm>
        </p:spPr>
        <p:txBody>
          <a:bodyPr>
            <a:normAutofit/>
          </a:bodyPr>
          <a:lstStyle/>
          <a:p>
            <a:r>
              <a:rPr lang="en-GB" sz="3200" dirty="0">
                <a:solidFill>
                  <a:schemeClr val="accent4">
                    <a:lumMod val="75000"/>
                  </a:schemeClr>
                </a:solidFill>
              </a:rPr>
              <a:t>Latent Conditions</a:t>
            </a:r>
          </a:p>
        </p:txBody>
      </p:sp>
      <p:sp>
        <p:nvSpPr>
          <p:cNvPr id="6" name="Content Placeholder 5"/>
          <p:cNvSpPr>
            <a:spLocks noGrp="1"/>
          </p:cNvSpPr>
          <p:nvPr>
            <p:ph sz="quarter" idx="4"/>
          </p:nvPr>
        </p:nvSpPr>
        <p:spPr>
          <a:xfrm>
            <a:off x="6172200" y="1304925"/>
            <a:ext cx="5183188" cy="5410199"/>
          </a:xfrm>
        </p:spPr>
        <p:txBody>
          <a:bodyPr/>
          <a:lstStyle/>
          <a:p>
            <a:r>
              <a:rPr lang="en-GB" dirty="0">
                <a:solidFill>
                  <a:schemeClr val="accent4">
                    <a:lumMod val="75000"/>
                  </a:schemeClr>
                </a:solidFill>
              </a:rPr>
              <a:t>Latent failures may occur when several latent conditions combine in an unforeseen way. </a:t>
            </a:r>
          </a:p>
          <a:p>
            <a:r>
              <a:rPr lang="en-GB" dirty="0">
                <a:solidFill>
                  <a:schemeClr val="accent4">
                    <a:lumMod val="75000"/>
                  </a:schemeClr>
                </a:solidFill>
              </a:rPr>
              <a:t>Latent failures are typically failures in health and safety management systems (design, implementation or monitoring).</a:t>
            </a:r>
          </a:p>
          <a:p>
            <a:r>
              <a:rPr lang="en-GB" dirty="0">
                <a:solidFill>
                  <a:schemeClr val="accent4">
                    <a:lumMod val="75000"/>
                  </a:schemeClr>
                </a:solidFill>
              </a:rPr>
              <a:t>E.g., Staff supervising residents overnight being expected to work the next day</a:t>
            </a:r>
          </a:p>
          <a:p>
            <a:endParaRPr lang="en-GB" dirty="0">
              <a:solidFill>
                <a:schemeClr val="accent4">
                  <a:lumMod val="75000"/>
                </a:schemeClr>
              </a:solidFill>
            </a:endParaRPr>
          </a:p>
          <a:p>
            <a:pPr marL="0" indent="0">
              <a:buNone/>
            </a:pPr>
            <a:endParaRPr lang="en-GB" dirty="0">
              <a:solidFill>
                <a:schemeClr val="accent4">
                  <a:lumMod val="75000"/>
                </a:schemeClr>
              </a:solidFill>
            </a:endParaRPr>
          </a:p>
        </p:txBody>
      </p:sp>
    </p:spTree>
    <p:extLst>
      <p:ext uri="{BB962C8B-B14F-4D97-AF65-F5344CB8AC3E}">
        <p14:creationId xmlns:p14="http://schemas.microsoft.com/office/powerpoint/2010/main" val="53183263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85736" y="0"/>
            <a:ext cx="11872913" cy="6678513"/>
          </a:xfrm>
        </p:spPr>
      </p:pic>
    </p:spTree>
    <p:extLst>
      <p:ext uri="{BB962C8B-B14F-4D97-AF65-F5344CB8AC3E}">
        <p14:creationId xmlns:p14="http://schemas.microsoft.com/office/powerpoint/2010/main" val="116455238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D23A50A5-A281-42FB-8867-7E8B7F6A70B6}"/>
              </a:ext>
            </a:extLst>
          </p:cNvPr>
          <p:cNvPicPr>
            <a:picLocks noChangeAspect="1"/>
          </p:cNvPicPr>
          <p:nvPr/>
        </p:nvPicPr>
        <p:blipFill rotWithShape="1">
          <a:blip r:embed="rId2">
            <a:alphaModFix amt="35000"/>
          </a:blip>
          <a:srcRect t="15730"/>
          <a:stretch/>
        </p:blipFill>
        <p:spPr>
          <a:xfrm>
            <a:off x="20" y="10"/>
            <a:ext cx="12191980" cy="6857990"/>
          </a:xfrm>
          <a:prstGeom prst="rect">
            <a:avLst/>
          </a:prstGeom>
        </p:spPr>
      </p:pic>
      <p:sp>
        <p:nvSpPr>
          <p:cNvPr id="2" name="Title 1"/>
          <p:cNvSpPr>
            <a:spLocks noGrp="1"/>
          </p:cNvSpPr>
          <p:nvPr>
            <p:ph type="title"/>
          </p:nvPr>
        </p:nvSpPr>
        <p:spPr>
          <a:xfrm>
            <a:off x="838200" y="365125"/>
            <a:ext cx="10515600" cy="1325563"/>
          </a:xfrm>
        </p:spPr>
        <p:txBody>
          <a:bodyPr>
            <a:normAutofit/>
          </a:bodyPr>
          <a:lstStyle/>
          <a:p>
            <a:pPr algn="ctr"/>
            <a:r>
              <a:rPr lang="en-GB" dirty="0">
                <a:solidFill>
                  <a:srgbClr val="FFFFFF"/>
                </a:solidFill>
              </a:rPr>
              <a:t>Some of the cheese slices in OAE:</a:t>
            </a:r>
          </a:p>
        </p:txBody>
      </p:sp>
      <p:graphicFrame>
        <p:nvGraphicFramePr>
          <p:cNvPr id="5" name="Content Placeholder 2">
            <a:extLst>
              <a:ext uri="{FF2B5EF4-FFF2-40B4-BE49-F238E27FC236}">
                <a16:creationId xmlns:a16="http://schemas.microsoft.com/office/drawing/2014/main" id="{FFA1B53F-665A-4F6F-B879-A8222C5F6AE7}"/>
              </a:ext>
            </a:extLst>
          </p:cNvPr>
          <p:cNvGraphicFramePr>
            <a:graphicFrameLocks noGrp="1"/>
          </p:cNvGraphicFramePr>
          <p:nvPr>
            <p:ph idx="1"/>
            <p:extLst>
              <p:ext uri="{D42A27DB-BD31-4B8C-83A1-F6EECF244321}">
                <p14:modId xmlns:p14="http://schemas.microsoft.com/office/powerpoint/2010/main" val="4233340005"/>
              </p:ext>
            </p:extLst>
          </p:nvPr>
        </p:nvGraphicFramePr>
        <p:xfrm>
          <a:off x="838200" y="1343487"/>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5AFF5658-FDDA-4B5A-9518-2CF72ECA5082}"/>
              </a:ext>
            </a:extLst>
          </p:cNvPr>
          <p:cNvSpPr txBox="1"/>
          <p:nvPr/>
        </p:nvSpPr>
        <p:spPr>
          <a:xfrm>
            <a:off x="838199" y="5611091"/>
            <a:ext cx="10515599" cy="1015663"/>
          </a:xfrm>
          <a:prstGeom prst="rect">
            <a:avLst/>
          </a:prstGeom>
          <a:noFill/>
        </p:spPr>
        <p:txBody>
          <a:bodyPr wrap="square" rtlCol="0">
            <a:spAutoFit/>
          </a:bodyPr>
          <a:lstStyle/>
          <a:p>
            <a:r>
              <a:rPr lang="en-GB" sz="2000" dirty="0"/>
              <a:t>Give a sentence or two explaining how each of these is relevant, how do they provide a measure of control (layer of cheese) </a:t>
            </a:r>
          </a:p>
          <a:p>
            <a:r>
              <a:rPr lang="en-GB" sz="2000" dirty="0"/>
              <a:t>what potential gaps or holes can you suggest might exist in each one?</a:t>
            </a:r>
          </a:p>
        </p:txBody>
      </p:sp>
    </p:spTree>
    <p:extLst>
      <p:ext uri="{BB962C8B-B14F-4D97-AF65-F5344CB8AC3E}">
        <p14:creationId xmlns:p14="http://schemas.microsoft.com/office/powerpoint/2010/main" val="3302887045"/>
      </p:ext>
    </p:extLst>
  </p:cSld>
  <p:clrMapOvr>
    <a:overrideClrMapping bg1="dk1" tx1="lt1" bg2="dk2" tx2="lt2" accent1="accent1" accent2="accent2" accent3="accent3" accent4="accent4" accent5="accent5" accent6="accent6" hlink="hlink" folHlink="folHlink"/>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C8694908-F7FA-4864-8B0C-CD4F1D631C88}"/>
              </a:ext>
            </a:extLst>
          </p:cNvPr>
          <p:cNvPicPr>
            <a:picLocks noGrp="1" noChangeAspect="1"/>
          </p:cNvPicPr>
          <p:nvPr>
            <p:ph idx="1"/>
          </p:nvPr>
        </p:nvPicPr>
        <p:blipFill rotWithShape="1">
          <a:blip r:embed="rId2"/>
          <a:srcRect l="11198" t="839" r="10144"/>
          <a:stretch/>
        </p:blipFill>
        <p:spPr>
          <a:xfrm>
            <a:off x="3894671" y="2021345"/>
            <a:ext cx="4936067" cy="4314825"/>
          </a:xfrm>
          <a:prstGeom prst="rect">
            <a:avLst/>
          </a:prstGeom>
        </p:spPr>
      </p:pic>
      <p:sp>
        <p:nvSpPr>
          <p:cNvPr id="2" name="Title 1">
            <a:extLst>
              <a:ext uri="{FF2B5EF4-FFF2-40B4-BE49-F238E27FC236}">
                <a16:creationId xmlns:a16="http://schemas.microsoft.com/office/drawing/2014/main" id="{F5AAF2C2-F531-4AF4-9800-1E9F8B81F856}"/>
              </a:ext>
            </a:extLst>
          </p:cNvPr>
          <p:cNvSpPr>
            <a:spLocks noGrp="1"/>
          </p:cNvSpPr>
          <p:nvPr>
            <p:ph type="title"/>
          </p:nvPr>
        </p:nvSpPr>
        <p:spPr/>
        <p:txBody>
          <a:bodyPr/>
          <a:lstStyle/>
          <a:p>
            <a:pPr algn="ctr"/>
            <a:r>
              <a:rPr lang="en-GB" b="1" dirty="0"/>
              <a:t>The Hierarchy of Controls</a:t>
            </a:r>
          </a:p>
        </p:txBody>
      </p:sp>
      <p:sp>
        <p:nvSpPr>
          <p:cNvPr id="8" name="TextBox 7">
            <a:extLst>
              <a:ext uri="{FF2B5EF4-FFF2-40B4-BE49-F238E27FC236}">
                <a16:creationId xmlns:a16="http://schemas.microsoft.com/office/drawing/2014/main" id="{30661AB0-C501-4643-9709-E9CC0F53B645}"/>
              </a:ext>
            </a:extLst>
          </p:cNvPr>
          <p:cNvSpPr txBox="1"/>
          <p:nvPr/>
        </p:nvSpPr>
        <p:spPr>
          <a:xfrm>
            <a:off x="8517468" y="2233394"/>
            <a:ext cx="6096000" cy="369332"/>
          </a:xfrm>
          <a:prstGeom prst="rect">
            <a:avLst/>
          </a:prstGeom>
          <a:noFill/>
        </p:spPr>
        <p:txBody>
          <a:bodyPr wrap="square">
            <a:spAutoFit/>
          </a:bodyPr>
          <a:lstStyle/>
          <a:p>
            <a:r>
              <a:rPr lang="en-GB" dirty="0"/>
              <a:t>Physically remove the hazard</a:t>
            </a:r>
          </a:p>
        </p:txBody>
      </p:sp>
      <p:sp>
        <p:nvSpPr>
          <p:cNvPr id="12" name="TextBox 11">
            <a:extLst>
              <a:ext uri="{FF2B5EF4-FFF2-40B4-BE49-F238E27FC236}">
                <a16:creationId xmlns:a16="http://schemas.microsoft.com/office/drawing/2014/main" id="{148DFEE8-EA09-4FE6-BAB3-952CC1DD678B}"/>
              </a:ext>
            </a:extLst>
          </p:cNvPr>
          <p:cNvSpPr txBox="1"/>
          <p:nvPr/>
        </p:nvSpPr>
        <p:spPr>
          <a:xfrm>
            <a:off x="8517468" y="3185953"/>
            <a:ext cx="6096000" cy="369332"/>
          </a:xfrm>
          <a:prstGeom prst="rect">
            <a:avLst/>
          </a:prstGeom>
          <a:noFill/>
        </p:spPr>
        <p:txBody>
          <a:bodyPr wrap="square">
            <a:spAutoFit/>
          </a:bodyPr>
          <a:lstStyle/>
          <a:p>
            <a:r>
              <a:rPr lang="en-GB" dirty="0"/>
              <a:t>Replace the hazard</a:t>
            </a:r>
          </a:p>
        </p:txBody>
      </p:sp>
      <p:sp>
        <p:nvSpPr>
          <p:cNvPr id="14" name="TextBox 13">
            <a:extLst>
              <a:ext uri="{FF2B5EF4-FFF2-40B4-BE49-F238E27FC236}">
                <a16:creationId xmlns:a16="http://schemas.microsoft.com/office/drawing/2014/main" id="{0BA735BE-6BBB-4581-B6A9-591E53F4E55A}"/>
              </a:ext>
            </a:extLst>
          </p:cNvPr>
          <p:cNvSpPr txBox="1"/>
          <p:nvPr/>
        </p:nvSpPr>
        <p:spPr>
          <a:xfrm>
            <a:off x="8517468" y="3885943"/>
            <a:ext cx="6096000" cy="369332"/>
          </a:xfrm>
          <a:prstGeom prst="rect">
            <a:avLst/>
          </a:prstGeom>
          <a:noFill/>
        </p:spPr>
        <p:txBody>
          <a:bodyPr wrap="square">
            <a:spAutoFit/>
          </a:bodyPr>
          <a:lstStyle/>
          <a:p>
            <a:r>
              <a:rPr lang="en-GB" dirty="0"/>
              <a:t>Isolate people from the hazard</a:t>
            </a:r>
          </a:p>
        </p:txBody>
      </p:sp>
      <p:sp>
        <p:nvSpPr>
          <p:cNvPr id="16" name="TextBox 15">
            <a:extLst>
              <a:ext uri="{FF2B5EF4-FFF2-40B4-BE49-F238E27FC236}">
                <a16:creationId xmlns:a16="http://schemas.microsoft.com/office/drawing/2014/main" id="{0761C5A2-E1FC-4D4D-9582-1E0D117A07D2}"/>
              </a:ext>
            </a:extLst>
          </p:cNvPr>
          <p:cNvSpPr txBox="1"/>
          <p:nvPr/>
        </p:nvSpPr>
        <p:spPr>
          <a:xfrm>
            <a:off x="8517468" y="4836655"/>
            <a:ext cx="6096000" cy="369332"/>
          </a:xfrm>
          <a:prstGeom prst="rect">
            <a:avLst/>
          </a:prstGeom>
          <a:noFill/>
        </p:spPr>
        <p:txBody>
          <a:bodyPr wrap="square">
            <a:spAutoFit/>
          </a:bodyPr>
          <a:lstStyle/>
          <a:p>
            <a:r>
              <a:rPr lang="en-GB" dirty="0"/>
              <a:t>Change the way people work</a:t>
            </a:r>
          </a:p>
        </p:txBody>
      </p:sp>
      <p:sp>
        <p:nvSpPr>
          <p:cNvPr id="18" name="TextBox 17">
            <a:extLst>
              <a:ext uri="{FF2B5EF4-FFF2-40B4-BE49-F238E27FC236}">
                <a16:creationId xmlns:a16="http://schemas.microsoft.com/office/drawing/2014/main" id="{8297225F-C1B3-4190-9C2F-CA43315EF7DC}"/>
              </a:ext>
            </a:extLst>
          </p:cNvPr>
          <p:cNvSpPr txBox="1"/>
          <p:nvPr/>
        </p:nvSpPr>
        <p:spPr>
          <a:xfrm>
            <a:off x="8517468" y="5670680"/>
            <a:ext cx="6096000" cy="369332"/>
          </a:xfrm>
          <a:prstGeom prst="rect">
            <a:avLst/>
          </a:prstGeom>
          <a:noFill/>
        </p:spPr>
        <p:txBody>
          <a:bodyPr wrap="square">
            <a:spAutoFit/>
          </a:bodyPr>
          <a:lstStyle/>
          <a:p>
            <a:r>
              <a:rPr lang="en-GB" dirty="0"/>
              <a:t>Protect the worker with PPE</a:t>
            </a:r>
          </a:p>
        </p:txBody>
      </p:sp>
      <p:pic>
        <p:nvPicPr>
          <p:cNvPr id="19" name="Picture 18">
            <a:extLst>
              <a:ext uri="{FF2B5EF4-FFF2-40B4-BE49-F238E27FC236}">
                <a16:creationId xmlns:a16="http://schemas.microsoft.com/office/drawing/2014/main" id="{F6CEA4A5-C1BA-44FE-8F3E-E78033924A76}"/>
              </a:ext>
            </a:extLst>
          </p:cNvPr>
          <p:cNvPicPr>
            <a:picLocks noChangeAspect="1"/>
          </p:cNvPicPr>
          <p:nvPr/>
        </p:nvPicPr>
        <p:blipFill rotWithShape="1">
          <a:blip r:embed="rId3"/>
          <a:srcRect t="14660" r="88687" b="11040"/>
          <a:stretch/>
        </p:blipFill>
        <p:spPr>
          <a:xfrm>
            <a:off x="1382716" y="2261280"/>
            <a:ext cx="651933" cy="3673376"/>
          </a:xfrm>
          <a:prstGeom prst="rect">
            <a:avLst/>
          </a:prstGeom>
        </p:spPr>
      </p:pic>
      <p:sp>
        <p:nvSpPr>
          <p:cNvPr id="20" name="TextBox 19">
            <a:extLst>
              <a:ext uri="{FF2B5EF4-FFF2-40B4-BE49-F238E27FC236}">
                <a16:creationId xmlns:a16="http://schemas.microsoft.com/office/drawing/2014/main" id="{96EE4777-0163-44A1-87F1-384AD04F19B6}"/>
              </a:ext>
            </a:extLst>
          </p:cNvPr>
          <p:cNvSpPr txBox="1"/>
          <p:nvPr/>
        </p:nvSpPr>
        <p:spPr>
          <a:xfrm>
            <a:off x="108474" y="2178647"/>
            <a:ext cx="1574801" cy="646331"/>
          </a:xfrm>
          <a:prstGeom prst="rect">
            <a:avLst/>
          </a:prstGeom>
          <a:noFill/>
        </p:spPr>
        <p:txBody>
          <a:bodyPr wrap="square" rtlCol="0">
            <a:spAutoFit/>
          </a:bodyPr>
          <a:lstStyle/>
          <a:p>
            <a:r>
              <a:rPr lang="en-GB" dirty="0"/>
              <a:t>Most effective</a:t>
            </a:r>
          </a:p>
          <a:p>
            <a:endParaRPr lang="en-GB" dirty="0"/>
          </a:p>
        </p:txBody>
      </p:sp>
      <p:sp>
        <p:nvSpPr>
          <p:cNvPr id="22" name="TextBox 21">
            <a:extLst>
              <a:ext uri="{FF2B5EF4-FFF2-40B4-BE49-F238E27FC236}">
                <a16:creationId xmlns:a16="http://schemas.microsoft.com/office/drawing/2014/main" id="{419AA89A-A0E1-4222-8082-6F88A6A646E7}"/>
              </a:ext>
            </a:extLst>
          </p:cNvPr>
          <p:cNvSpPr txBox="1"/>
          <p:nvPr/>
        </p:nvSpPr>
        <p:spPr>
          <a:xfrm>
            <a:off x="108474" y="5666539"/>
            <a:ext cx="7306732" cy="369332"/>
          </a:xfrm>
          <a:prstGeom prst="rect">
            <a:avLst/>
          </a:prstGeom>
          <a:noFill/>
        </p:spPr>
        <p:txBody>
          <a:bodyPr wrap="square">
            <a:spAutoFit/>
          </a:bodyPr>
          <a:lstStyle/>
          <a:p>
            <a:r>
              <a:rPr lang="en-GB" dirty="0"/>
              <a:t>Least effective</a:t>
            </a:r>
          </a:p>
        </p:txBody>
      </p:sp>
      <p:sp>
        <p:nvSpPr>
          <p:cNvPr id="23" name="TextBox 22">
            <a:extLst>
              <a:ext uri="{FF2B5EF4-FFF2-40B4-BE49-F238E27FC236}">
                <a16:creationId xmlns:a16="http://schemas.microsoft.com/office/drawing/2014/main" id="{5AF52DBE-BB76-422C-ABC6-4CBBE4801311}"/>
              </a:ext>
            </a:extLst>
          </p:cNvPr>
          <p:cNvSpPr txBox="1"/>
          <p:nvPr/>
        </p:nvSpPr>
        <p:spPr>
          <a:xfrm>
            <a:off x="1978555" y="4364995"/>
            <a:ext cx="1862666" cy="1200329"/>
          </a:xfrm>
          <a:prstGeom prst="rect">
            <a:avLst/>
          </a:prstGeom>
          <a:noFill/>
        </p:spPr>
        <p:txBody>
          <a:bodyPr wrap="square" rtlCol="0">
            <a:spAutoFit/>
          </a:bodyPr>
          <a:lstStyle/>
          <a:p>
            <a:r>
              <a:rPr lang="en-GB" dirty="0"/>
              <a:t>Most layers of cheese in OAE are at this end of the hierarchy</a:t>
            </a:r>
          </a:p>
        </p:txBody>
      </p:sp>
      <p:sp>
        <p:nvSpPr>
          <p:cNvPr id="25" name="Left Brace 24">
            <a:extLst>
              <a:ext uri="{FF2B5EF4-FFF2-40B4-BE49-F238E27FC236}">
                <a16:creationId xmlns:a16="http://schemas.microsoft.com/office/drawing/2014/main" id="{DCE6DFEA-5BB5-48E5-887F-F8B4A9F70917}"/>
              </a:ext>
            </a:extLst>
          </p:cNvPr>
          <p:cNvSpPr/>
          <p:nvPr/>
        </p:nvSpPr>
        <p:spPr>
          <a:xfrm>
            <a:off x="3893081" y="4096110"/>
            <a:ext cx="567267" cy="1924079"/>
          </a:xfrm>
          <a:prstGeom prst="leftBrace">
            <a:avLst/>
          </a:prstGeom>
          <a:ln/>
        </p:spPr>
        <p:style>
          <a:lnRef idx="3">
            <a:schemeClr val="dk1"/>
          </a:lnRef>
          <a:fillRef idx="0">
            <a:schemeClr val="dk1"/>
          </a:fillRef>
          <a:effectRef idx="2">
            <a:schemeClr val="dk1"/>
          </a:effectRef>
          <a:fontRef idx="minor">
            <a:schemeClr val="tx1"/>
          </a:fontRef>
        </p:style>
        <p:txBody>
          <a:bodyPr rtlCol="0" anchor="ctr"/>
          <a:lstStyle/>
          <a:p>
            <a:pPr algn="ctr"/>
            <a:endParaRPr lang="en-GB"/>
          </a:p>
        </p:txBody>
      </p:sp>
      <p:sp>
        <p:nvSpPr>
          <p:cNvPr id="26" name="TextBox 25">
            <a:extLst>
              <a:ext uri="{FF2B5EF4-FFF2-40B4-BE49-F238E27FC236}">
                <a16:creationId xmlns:a16="http://schemas.microsoft.com/office/drawing/2014/main" id="{9B2278CD-4167-4EFC-9284-0DE473ED6949}"/>
              </a:ext>
            </a:extLst>
          </p:cNvPr>
          <p:cNvSpPr txBox="1"/>
          <p:nvPr/>
        </p:nvSpPr>
        <p:spPr>
          <a:xfrm>
            <a:off x="1956322" y="2827413"/>
            <a:ext cx="2605619" cy="923330"/>
          </a:xfrm>
          <a:prstGeom prst="rect">
            <a:avLst/>
          </a:prstGeom>
          <a:noFill/>
        </p:spPr>
        <p:txBody>
          <a:bodyPr wrap="square" rtlCol="0">
            <a:spAutoFit/>
          </a:bodyPr>
          <a:lstStyle/>
          <a:p>
            <a:r>
              <a:rPr lang="en-GB" dirty="0"/>
              <a:t>In OAE this usually means changing the activity or venue</a:t>
            </a:r>
          </a:p>
        </p:txBody>
      </p:sp>
      <p:sp>
        <p:nvSpPr>
          <p:cNvPr id="28" name="TextBox 27">
            <a:extLst>
              <a:ext uri="{FF2B5EF4-FFF2-40B4-BE49-F238E27FC236}">
                <a16:creationId xmlns:a16="http://schemas.microsoft.com/office/drawing/2014/main" id="{BDE868B1-FF4B-4E17-B656-148097F62283}"/>
              </a:ext>
            </a:extLst>
          </p:cNvPr>
          <p:cNvSpPr txBox="1"/>
          <p:nvPr/>
        </p:nvSpPr>
        <p:spPr>
          <a:xfrm>
            <a:off x="1928284" y="1862767"/>
            <a:ext cx="2343158" cy="923330"/>
          </a:xfrm>
          <a:prstGeom prst="rect">
            <a:avLst/>
          </a:prstGeom>
          <a:noFill/>
        </p:spPr>
        <p:txBody>
          <a:bodyPr wrap="square">
            <a:spAutoFit/>
          </a:bodyPr>
          <a:lstStyle/>
          <a:p>
            <a:r>
              <a:rPr lang="en-GB" dirty="0"/>
              <a:t>Is it possible to eliminate all </a:t>
            </a:r>
          </a:p>
          <a:p>
            <a:r>
              <a:rPr lang="en-GB" dirty="0"/>
              <a:t>hazards in adventure?</a:t>
            </a:r>
          </a:p>
        </p:txBody>
      </p:sp>
    </p:spTree>
    <p:extLst>
      <p:ext uri="{BB962C8B-B14F-4D97-AF65-F5344CB8AC3E}">
        <p14:creationId xmlns:p14="http://schemas.microsoft.com/office/powerpoint/2010/main" val="329062548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746FFC-67F3-4C9F-8C71-7705AD96A584}"/>
              </a:ext>
            </a:extLst>
          </p:cNvPr>
          <p:cNvSpPr>
            <a:spLocks noGrp="1"/>
          </p:cNvSpPr>
          <p:nvPr>
            <p:ph type="title"/>
          </p:nvPr>
        </p:nvSpPr>
        <p:spPr>
          <a:xfrm>
            <a:off x="838200" y="740907"/>
            <a:ext cx="10515600" cy="1325563"/>
          </a:xfrm>
        </p:spPr>
        <p:txBody>
          <a:bodyPr>
            <a:normAutofit fontScale="90000"/>
          </a:bodyPr>
          <a:lstStyle/>
          <a:p>
            <a:pPr algn="ctr"/>
            <a:r>
              <a:rPr lang="en-GB" dirty="0">
                <a:latin typeface="Roboto" panose="02000000000000000000" pitchFamily="2" charset="0"/>
              </a:rPr>
              <a:t>Every action counts – Hierarchy of Controls for Infection Prevention and Control</a:t>
            </a:r>
            <a:br>
              <a:rPr lang="en-GB" dirty="0">
                <a:latin typeface="Roboto" panose="02000000000000000000" pitchFamily="2" charset="0"/>
              </a:rPr>
            </a:br>
            <a:endParaRPr lang="en-GB" dirty="0"/>
          </a:p>
        </p:txBody>
      </p:sp>
      <p:sp>
        <p:nvSpPr>
          <p:cNvPr id="3" name="Content Placeholder 2">
            <a:extLst>
              <a:ext uri="{FF2B5EF4-FFF2-40B4-BE49-F238E27FC236}">
                <a16:creationId xmlns:a16="http://schemas.microsoft.com/office/drawing/2014/main" id="{67178E0F-FA70-4589-9D03-A1C01EA4BD39}"/>
              </a:ext>
            </a:extLst>
          </p:cNvPr>
          <p:cNvSpPr>
            <a:spLocks noGrp="1"/>
          </p:cNvSpPr>
          <p:nvPr>
            <p:ph idx="1"/>
          </p:nvPr>
        </p:nvSpPr>
        <p:spPr>
          <a:xfrm>
            <a:off x="838200" y="5344680"/>
            <a:ext cx="10515600" cy="4351338"/>
          </a:xfrm>
        </p:spPr>
        <p:txBody>
          <a:bodyPr/>
          <a:lstStyle/>
          <a:p>
            <a:pPr marL="0" indent="0">
              <a:buNone/>
            </a:pPr>
            <a:endParaRPr lang="en-GB" dirty="0"/>
          </a:p>
          <a:p>
            <a:pPr marL="0" indent="0">
              <a:buNone/>
            </a:pPr>
            <a:endParaRPr lang="en-GB" dirty="0"/>
          </a:p>
          <a:p>
            <a:endParaRPr lang="en-GB" dirty="0"/>
          </a:p>
        </p:txBody>
      </p:sp>
      <p:pic>
        <p:nvPicPr>
          <p:cNvPr id="5" name="Picture 4">
            <a:extLst>
              <a:ext uri="{FF2B5EF4-FFF2-40B4-BE49-F238E27FC236}">
                <a16:creationId xmlns:a16="http://schemas.microsoft.com/office/drawing/2014/main" id="{00D30BAA-C199-46AF-90CC-F418D963ABFD}"/>
              </a:ext>
            </a:extLst>
          </p:cNvPr>
          <p:cNvPicPr>
            <a:picLocks noChangeAspect="1"/>
          </p:cNvPicPr>
          <p:nvPr/>
        </p:nvPicPr>
        <p:blipFill rotWithShape="1">
          <a:blip r:embed="rId2"/>
          <a:srcRect l="68886" t="-518" r="-69607" b="29920"/>
          <a:stretch/>
        </p:blipFill>
        <p:spPr>
          <a:xfrm>
            <a:off x="1126451" y="4286478"/>
            <a:ext cx="12580389" cy="2116402"/>
          </a:xfrm>
          <a:prstGeom prst="rect">
            <a:avLst/>
          </a:prstGeom>
        </p:spPr>
      </p:pic>
      <p:pic>
        <p:nvPicPr>
          <p:cNvPr id="6" name="Picture 5">
            <a:hlinkClick r:id="rId3"/>
            <a:extLst>
              <a:ext uri="{FF2B5EF4-FFF2-40B4-BE49-F238E27FC236}">
                <a16:creationId xmlns:a16="http://schemas.microsoft.com/office/drawing/2014/main" id="{FD9DD47B-A443-41C5-9308-34ED61F74901}"/>
              </a:ext>
            </a:extLst>
          </p:cNvPr>
          <p:cNvPicPr>
            <a:picLocks noChangeAspect="1"/>
          </p:cNvPicPr>
          <p:nvPr/>
        </p:nvPicPr>
        <p:blipFill>
          <a:blip r:embed="rId4"/>
          <a:stretch>
            <a:fillRect/>
          </a:stretch>
        </p:blipFill>
        <p:spPr>
          <a:xfrm>
            <a:off x="9208285" y="4632230"/>
            <a:ext cx="1542842" cy="1028257"/>
          </a:xfrm>
          <a:prstGeom prst="rect">
            <a:avLst/>
          </a:prstGeom>
        </p:spPr>
      </p:pic>
      <p:sp>
        <p:nvSpPr>
          <p:cNvPr id="8" name="TextBox 7">
            <a:extLst>
              <a:ext uri="{FF2B5EF4-FFF2-40B4-BE49-F238E27FC236}">
                <a16:creationId xmlns:a16="http://schemas.microsoft.com/office/drawing/2014/main" id="{9B2C5CD9-6182-4ADC-AFFC-9CA5D0BA191B}"/>
              </a:ext>
            </a:extLst>
          </p:cNvPr>
          <p:cNvSpPr txBox="1"/>
          <p:nvPr/>
        </p:nvSpPr>
        <p:spPr>
          <a:xfrm>
            <a:off x="1126451" y="2066470"/>
            <a:ext cx="9624676" cy="1754326"/>
          </a:xfrm>
          <a:prstGeom prst="rect">
            <a:avLst/>
          </a:prstGeom>
          <a:noFill/>
        </p:spPr>
        <p:txBody>
          <a:bodyPr wrap="square">
            <a:spAutoFit/>
          </a:bodyPr>
          <a:lstStyle/>
          <a:p>
            <a:br>
              <a:rPr lang="en-GB" dirty="0"/>
            </a:br>
            <a:r>
              <a:rPr lang="en-GB" dirty="0"/>
              <a:t>The video below provides examples of how each level of the hierarchy might be implemented in a  clinical setting. </a:t>
            </a:r>
          </a:p>
          <a:p>
            <a:r>
              <a:rPr lang="en-GB" dirty="0"/>
              <a:t>Try to consider each level in relation to the previous slides showing the SCM and how it might apply to Covid-19 </a:t>
            </a:r>
          </a:p>
          <a:p>
            <a:r>
              <a:rPr lang="en-GB" dirty="0"/>
              <a:t>Then, try to contextualise how the hierarchy might be applied in adventure </a:t>
            </a:r>
          </a:p>
        </p:txBody>
      </p:sp>
    </p:spTree>
    <p:extLst>
      <p:ext uri="{BB962C8B-B14F-4D97-AF65-F5344CB8AC3E}">
        <p14:creationId xmlns:p14="http://schemas.microsoft.com/office/powerpoint/2010/main" val="327964249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5" name="Rectangle 43">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1008EC-E1BD-4AE2-A917-29F8A131CB19}"/>
              </a:ext>
            </a:extLst>
          </p:cNvPr>
          <p:cNvSpPr>
            <a:spLocks noGrp="1"/>
          </p:cNvSpPr>
          <p:nvPr>
            <p:ph type="title"/>
          </p:nvPr>
        </p:nvSpPr>
        <p:spPr>
          <a:xfrm>
            <a:off x="589560" y="856180"/>
            <a:ext cx="4560584" cy="1128068"/>
          </a:xfrm>
        </p:spPr>
        <p:txBody>
          <a:bodyPr anchor="ctr">
            <a:normAutofit/>
          </a:bodyPr>
          <a:lstStyle/>
          <a:p>
            <a:r>
              <a:rPr lang="en-GB" sz="4000"/>
              <a:t>Remember…</a:t>
            </a:r>
          </a:p>
        </p:txBody>
      </p:sp>
      <p:grpSp>
        <p:nvGrpSpPr>
          <p:cNvPr id="56" name="Group 45">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47" name="Rectangle 46">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47">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0" name="Rectangle 49">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DD60CD3-C242-4C2F-8D31-CB0D6E7D12B6}"/>
              </a:ext>
            </a:extLst>
          </p:cNvPr>
          <p:cNvSpPr>
            <a:spLocks noGrp="1"/>
          </p:cNvSpPr>
          <p:nvPr>
            <p:ph idx="1"/>
          </p:nvPr>
        </p:nvSpPr>
        <p:spPr>
          <a:xfrm>
            <a:off x="590719" y="2330505"/>
            <a:ext cx="4559425" cy="3979585"/>
          </a:xfrm>
        </p:spPr>
        <p:txBody>
          <a:bodyPr anchor="ctr">
            <a:normAutofit/>
          </a:bodyPr>
          <a:lstStyle/>
          <a:p>
            <a:r>
              <a:rPr lang="en-GB" sz="1900" dirty="0"/>
              <a:t>We are looking at incidents involving real people- treat people with dignity and respect</a:t>
            </a:r>
          </a:p>
          <a:p>
            <a:r>
              <a:rPr lang="en-GB" sz="1900" dirty="0"/>
              <a:t>Others in your class might have had similar experiences or find aspects upsetting</a:t>
            </a:r>
          </a:p>
          <a:p>
            <a:r>
              <a:rPr lang="en-GB" sz="1900" dirty="0"/>
              <a:t>We are not looking to blame people or organisations, we are trying to objectively and critically explore the incident</a:t>
            </a:r>
          </a:p>
          <a:p>
            <a:r>
              <a:rPr lang="en-GB" sz="1900" dirty="0"/>
              <a:t>You can and should learn from other people’s experiences, as well as your own</a:t>
            </a:r>
          </a:p>
          <a:p>
            <a:r>
              <a:rPr lang="en-GB" sz="1900" b="1" dirty="0"/>
              <a:t>We all make mistakes!</a:t>
            </a:r>
          </a:p>
        </p:txBody>
      </p:sp>
      <p:sp>
        <p:nvSpPr>
          <p:cNvPr id="58" name="Rectangle 51">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53">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FFAFB5B2-8AD0-427C-A33D-E121C1721712}"/>
              </a:ext>
            </a:extLst>
          </p:cNvPr>
          <p:cNvPicPr>
            <a:picLocks noChangeAspect="1"/>
          </p:cNvPicPr>
          <p:nvPr/>
        </p:nvPicPr>
        <p:blipFill rotWithShape="1">
          <a:blip r:embed="rId2"/>
          <a:srcRect l="37079" r="4896" b="2"/>
          <a:stretch/>
        </p:blipFill>
        <p:spPr>
          <a:xfrm>
            <a:off x="5977788" y="799352"/>
            <a:ext cx="5425410" cy="5259296"/>
          </a:xfrm>
          <a:prstGeom prst="rect">
            <a:avLst/>
          </a:prstGeom>
        </p:spPr>
      </p:pic>
    </p:spTree>
    <p:extLst>
      <p:ext uri="{BB962C8B-B14F-4D97-AF65-F5344CB8AC3E}">
        <p14:creationId xmlns:p14="http://schemas.microsoft.com/office/powerpoint/2010/main" val="321749355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528638" y="165100"/>
            <a:ext cx="10515600" cy="1325563"/>
          </a:xfrm>
        </p:spPr>
        <p:txBody>
          <a:bodyPr/>
          <a:lstStyle/>
          <a:p>
            <a:r>
              <a:rPr lang="en-GB" b="1" dirty="0">
                <a:solidFill>
                  <a:schemeClr val="accent4">
                    <a:lumMod val="75000"/>
                  </a:schemeClr>
                </a:solidFill>
                <a:latin typeface="Arial Narrow" panose="020B0606020202030204" pitchFamily="34" charset="0"/>
              </a:rPr>
              <a:t>References</a:t>
            </a:r>
          </a:p>
        </p:txBody>
      </p:sp>
      <p:sp>
        <p:nvSpPr>
          <p:cNvPr id="6" name="Content Placeholder 5"/>
          <p:cNvSpPr>
            <a:spLocks noGrp="1"/>
          </p:cNvSpPr>
          <p:nvPr>
            <p:ph idx="1"/>
          </p:nvPr>
        </p:nvSpPr>
        <p:spPr>
          <a:xfrm>
            <a:off x="528638" y="1288473"/>
            <a:ext cx="10620290" cy="5195455"/>
          </a:xfrm>
        </p:spPr>
        <p:txBody>
          <a:bodyPr>
            <a:normAutofit fontScale="92500" lnSpcReduction="10000"/>
          </a:bodyPr>
          <a:lstStyle/>
          <a:p>
            <a:pPr marL="0" indent="0">
              <a:buNone/>
            </a:pPr>
            <a:r>
              <a:rPr lang="en-GB" sz="1400" dirty="0"/>
              <a:t>Heath and safety executive (2021) </a:t>
            </a:r>
            <a:r>
              <a:rPr lang="en-GB" sz="1400" i="1" dirty="0"/>
              <a:t>Risk at Work - Personal protective equipment (PPE). Available at: </a:t>
            </a:r>
            <a:r>
              <a:rPr lang="en-GB" sz="1400" dirty="0">
                <a:hlinkClick r:id="rId2"/>
              </a:rPr>
              <a:t>https://www.hse.gov.uk/toolbox/ppe.htm</a:t>
            </a:r>
            <a:r>
              <a:rPr lang="en-GB" sz="1400" dirty="0"/>
              <a:t> [accessed 7</a:t>
            </a:r>
            <a:r>
              <a:rPr lang="en-GB" sz="1400" baseline="30000" dirty="0"/>
              <a:t>th</a:t>
            </a:r>
            <a:r>
              <a:rPr lang="en-GB" sz="1400" dirty="0"/>
              <a:t> January 2021]</a:t>
            </a:r>
          </a:p>
          <a:p>
            <a:pPr marL="0" indent="0">
              <a:buNone/>
            </a:pPr>
            <a:r>
              <a:rPr lang="en-GB" sz="1400" dirty="0"/>
              <a:t>Heath and safety executive (no date) </a:t>
            </a:r>
            <a:r>
              <a:rPr lang="en-GB" sz="1400" i="1" dirty="0"/>
              <a:t>Management of risk when planning work: the right priorities. </a:t>
            </a:r>
            <a:r>
              <a:rPr lang="en-GB" sz="1400" dirty="0"/>
              <a:t>Available at: </a:t>
            </a:r>
            <a:r>
              <a:rPr lang="en-GB" sz="1400" dirty="0">
                <a:hlinkClick r:id="rId3"/>
              </a:rPr>
              <a:t>https://www.hse.gov.uk/construction/lwit/assets/downloads/hierarchy-risk-controls.pdf</a:t>
            </a:r>
            <a:r>
              <a:rPr lang="en-GB" sz="1400" dirty="0"/>
              <a:t> [accessed 6th January 2022]</a:t>
            </a:r>
          </a:p>
          <a:p>
            <a:pPr marL="0" indent="0">
              <a:buNone/>
            </a:pPr>
            <a:r>
              <a:rPr lang="en-GB" sz="1400" dirty="0"/>
              <a:t>Hulme, A. and Finch, C.F.  (2015). From monocausality to systems thinking: a complementary and alternative conceptual approach for better understanding the development and prevention of sports injury. </a:t>
            </a:r>
            <a:r>
              <a:rPr lang="en-GB" sz="1400" i="1" dirty="0"/>
              <a:t>Injury Epidemiology.</a:t>
            </a:r>
            <a:r>
              <a:rPr lang="en-GB" sz="1400" dirty="0"/>
              <a:t> </a:t>
            </a:r>
            <a:r>
              <a:rPr lang="en-GB" sz="1400" b="1" dirty="0"/>
              <a:t>2, </a:t>
            </a:r>
            <a:r>
              <a:rPr lang="en-GB" sz="1400" dirty="0"/>
              <a:t>31</a:t>
            </a:r>
          </a:p>
          <a:p>
            <a:pPr marL="0" indent="0">
              <a:buNone/>
            </a:pPr>
            <a:r>
              <a:rPr lang="en-GB" sz="1400" dirty="0"/>
              <a:t>Johnson, J., </a:t>
            </a:r>
            <a:r>
              <a:rPr lang="en-GB" sz="1400" dirty="0" err="1"/>
              <a:t>Mannberg</a:t>
            </a:r>
            <a:r>
              <a:rPr lang="en-GB" sz="1400" dirty="0"/>
              <a:t>, A., </a:t>
            </a:r>
            <a:r>
              <a:rPr lang="en-GB" sz="1400" dirty="0" err="1"/>
              <a:t>Hendrikx</a:t>
            </a:r>
            <a:r>
              <a:rPr lang="en-GB" sz="1400" dirty="0"/>
              <a:t>, J., </a:t>
            </a:r>
            <a:r>
              <a:rPr lang="en-GB" sz="1400" dirty="0" err="1"/>
              <a:t>Hetland</a:t>
            </a:r>
            <a:r>
              <a:rPr lang="en-GB" sz="1400" dirty="0"/>
              <a:t>, A., &amp; </a:t>
            </a:r>
            <a:r>
              <a:rPr lang="en-GB" sz="1400" dirty="0" err="1"/>
              <a:t>Stephensen</a:t>
            </a:r>
            <a:r>
              <a:rPr lang="en-GB" sz="1400" dirty="0"/>
              <a:t>, M. (2020). </a:t>
            </a:r>
            <a:r>
              <a:rPr lang="en-GB" sz="1400" i="1" dirty="0"/>
              <a:t>Rethinking the heuristic traps paradigm in avalanche education: Past, present and future</a:t>
            </a:r>
            <a:r>
              <a:rPr lang="en-GB" sz="1400" dirty="0"/>
              <a:t>. Cogent Social Sciences, 6(1), 1807111.</a:t>
            </a:r>
          </a:p>
          <a:p>
            <a:pPr marL="0" indent="0">
              <a:buNone/>
            </a:pPr>
            <a:r>
              <a:rPr lang="en-GB" sz="1400" dirty="0"/>
              <a:t>Outdoor Education Advisers’ Panel (2020). </a:t>
            </a:r>
            <a:r>
              <a:rPr lang="en-GB" sz="1400" i="1" dirty="0"/>
              <a:t>4.1b Emergencies and Critical Incidents – Overview </a:t>
            </a:r>
            <a:r>
              <a:rPr lang="en-GB" sz="1400" dirty="0"/>
              <a:t>available at: </a:t>
            </a:r>
            <a:r>
              <a:rPr lang="en-GB" sz="1400" i="1" dirty="0">
                <a:hlinkClick r:id="rId4"/>
              </a:rPr>
              <a:t>https://oeapng.info/downloads/download-info/4-1b-emergencies-and-critical-incidents-overview/</a:t>
            </a:r>
            <a:r>
              <a:rPr lang="en-GB" sz="1400" i="1" dirty="0"/>
              <a:t> [accessed on 3</a:t>
            </a:r>
            <a:r>
              <a:rPr lang="en-GB" sz="1400" i="1" baseline="30000" dirty="0"/>
              <a:t>rd</a:t>
            </a:r>
            <a:r>
              <a:rPr lang="en-GB" sz="1400" i="1" dirty="0"/>
              <a:t> December 2020]</a:t>
            </a:r>
          </a:p>
          <a:p>
            <a:pPr marL="0" indent="0">
              <a:buNone/>
            </a:pPr>
            <a:r>
              <a:rPr lang="en-GB" sz="1400" dirty="0" err="1"/>
              <a:t>Perneger</a:t>
            </a:r>
            <a:r>
              <a:rPr lang="en-GB" sz="1400" dirty="0"/>
              <a:t>, T. V. (2005). The Swiss cheese model of safety incidents: are there holes in the metaphor?. </a:t>
            </a:r>
            <a:r>
              <a:rPr lang="en-GB" sz="1400" i="1" dirty="0"/>
              <a:t>BMC health services research</a:t>
            </a:r>
            <a:r>
              <a:rPr lang="en-GB" sz="1400" dirty="0"/>
              <a:t>, </a:t>
            </a:r>
            <a:r>
              <a:rPr lang="en-GB" sz="1400" i="1" dirty="0"/>
              <a:t>5</a:t>
            </a:r>
            <a:r>
              <a:rPr lang="en-GB" sz="1400" dirty="0"/>
              <a:t>(1), 71.</a:t>
            </a:r>
          </a:p>
          <a:p>
            <a:pPr marL="0" indent="0">
              <a:buNone/>
            </a:pPr>
            <a:r>
              <a:rPr lang="en-GB" sz="1400" dirty="0"/>
              <a:t>Reason J. (1990) </a:t>
            </a:r>
            <a:r>
              <a:rPr lang="en-GB" sz="1400" i="1" dirty="0"/>
              <a:t>Human Error</a:t>
            </a:r>
            <a:r>
              <a:rPr lang="en-GB" sz="1400" dirty="0"/>
              <a:t>. Cambridge: Cambridge University Press.</a:t>
            </a:r>
          </a:p>
          <a:p>
            <a:pPr marL="0" indent="0">
              <a:buNone/>
            </a:pPr>
            <a:r>
              <a:rPr lang="en-GB" sz="1400" dirty="0"/>
              <a:t>Reason, J. (2016). </a:t>
            </a:r>
            <a:r>
              <a:rPr lang="en-GB" sz="1400" i="1" dirty="0"/>
              <a:t>Managing the risks of organizational accidents</a:t>
            </a:r>
            <a:r>
              <a:rPr lang="en-GB" sz="1400" dirty="0"/>
              <a:t>. Routledge.</a:t>
            </a:r>
          </a:p>
          <a:p>
            <a:pPr marL="0" indent="0">
              <a:buNone/>
            </a:pPr>
            <a:r>
              <a:rPr lang="en-GB" sz="1400" dirty="0"/>
              <a:t>Underwood, P., &amp; Waterson, P. (2014). Systems thinking, the Swiss Cheese Model and accident analysis: a comparative systemic analysis of the </a:t>
            </a:r>
            <a:r>
              <a:rPr lang="en-GB" sz="1400" dirty="0" err="1"/>
              <a:t>Grayrigg</a:t>
            </a:r>
            <a:r>
              <a:rPr lang="en-GB" sz="1400" dirty="0"/>
              <a:t> train derailment using the ATSB, AcciMap and STAMP models. </a:t>
            </a:r>
            <a:r>
              <a:rPr lang="en-GB" sz="1400" i="1" dirty="0"/>
              <a:t>Accident Analysis &amp; Prevention</a:t>
            </a:r>
            <a:r>
              <a:rPr lang="en-GB" sz="1400" dirty="0"/>
              <a:t>, </a:t>
            </a:r>
            <a:r>
              <a:rPr lang="en-GB" sz="1400" i="1" dirty="0"/>
              <a:t>68</a:t>
            </a:r>
            <a:r>
              <a:rPr lang="en-GB" sz="1400" dirty="0"/>
              <a:t>, 75-94.</a:t>
            </a:r>
          </a:p>
          <a:p>
            <a:pPr marL="0" indent="0">
              <a:buNone/>
            </a:pPr>
            <a:r>
              <a:rPr lang="en-GB" sz="1400" dirty="0"/>
              <a:t>University of East Anglia (2018). Human failure. Available at: </a:t>
            </a:r>
            <a:r>
              <a:rPr lang="en-GB" sz="1400" dirty="0">
                <a:hlinkClick r:id="rId5"/>
              </a:rPr>
              <a:t>https://www.youtube.com/watch?v=XINCYII2K0c</a:t>
            </a:r>
            <a:r>
              <a:rPr lang="en-GB" sz="1400" dirty="0"/>
              <a:t> [accessed on 23</a:t>
            </a:r>
            <a:r>
              <a:rPr lang="en-GB" sz="1400" baseline="30000" dirty="0"/>
              <a:t>rd</a:t>
            </a:r>
            <a:r>
              <a:rPr lang="en-GB" sz="1400" dirty="0"/>
              <a:t> November 2021]</a:t>
            </a:r>
          </a:p>
          <a:p>
            <a:pPr marL="0" indent="0">
              <a:buNone/>
            </a:pPr>
            <a:r>
              <a:rPr lang="en-GB" sz="1400" dirty="0"/>
              <a:t>University of East Anglia (2019). Identifying error Swiss cheese model at: </a:t>
            </a:r>
            <a:r>
              <a:rPr lang="en-GB" sz="1400" dirty="0">
                <a:hlinkClick r:id="rId6"/>
              </a:rPr>
              <a:t>https://www.youtube.com/watch?v=JRCMxfBULB4</a:t>
            </a:r>
            <a:r>
              <a:rPr lang="en-GB" sz="1400" dirty="0"/>
              <a:t> [accessed on 23</a:t>
            </a:r>
            <a:r>
              <a:rPr lang="en-GB" sz="1400" baseline="30000" dirty="0"/>
              <a:t>rd</a:t>
            </a:r>
            <a:r>
              <a:rPr lang="en-GB" sz="1400" dirty="0"/>
              <a:t> November 2021]</a:t>
            </a:r>
          </a:p>
          <a:p>
            <a:pPr marL="0" indent="0">
              <a:buNone/>
            </a:pPr>
            <a:r>
              <a:rPr lang="en-GB" sz="1400" dirty="0"/>
              <a:t>World Health Organisation. (2006). </a:t>
            </a:r>
            <a:r>
              <a:rPr lang="en-GB" sz="1400" i="1" dirty="0"/>
              <a:t>Stress Management in Emergency Deployment</a:t>
            </a:r>
            <a:r>
              <a:rPr lang="en-GB" sz="1400" dirty="0"/>
              <a:t>. available at </a:t>
            </a:r>
            <a:r>
              <a:rPr lang="en-GB" sz="1400" dirty="0">
                <a:hlinkClick r:id="rId7"/>
              </a:rPr>
              <a:t>http://www.who.int/en/</a:t>
            </a:r>
            <a:r>
              <a:rPr lang="en-GB" sz="1400" dirty="0"/>
              <a:t> [accessed on 12</a:t>
            </a:r>
            <a:r>
              <a:rPr lang="en-GB" sz="1400" baseline="30000" dirty="0"/>
              <a:t>th</a:t>
            </a:r>
            <a:r>
              <a:rPr lang="en-GB" sz="1400" dirty="0"/>
              <a:t> September 2019]</a:t>
            </a:r>
          </a:p>
          <a:p>
            <a:pPr marL="0" indent="0">
              <a:buNone/>
            </a:pPr>
            <a:r>
              <a:rPr lang="en-GB" sz="1400" dirty="0"/>
              <a:t>Zajchowski, C. A., Brownlee, M. T., &amp; Furman, N. N. (2016). </a:t>
            </a:r>
            <a:r>
              <a:rPr lang="en-GB" sz="1400" i="1" dirty="0"/>
              <a:t>The dialectical utility of heuristic processing in outdoor adventure education</a:t>
            </a:r>
            <a:r>
              <a:rPr lang="en-GB" sz="1400" dirty="0"/>
              <a:t>. Journal of Outdoor Recreation, Education, and Leadership, 8(2), 119-135.</a:t>
            </a:r>
          </a:p>
        </p:txBody>
      </p:sp>
    </p:spTree>
    <p:extLst>
      <p:ext uri="{BB962C8B-B14F-4D97-AF65-F5344CB8AC3E}">
        <p14:creationId xmlns:p14="http://schemas.microsoft.com/office/powerpoint/2010/main" val="4066610686"/>
      </p:ext>
    </p:extLst>
  </p:cSld>
  <p:clrMapOvr>
    <a:masterClrMapping/>
  </p:clrMapOvr>
</p:sld>
</file>

<file path=ppt/theme/theme1.xml><?xml version="1.0" encoding="utf-8"?>
<a:theme xmlns:a="http://schemas.openxmlformats.org/drawingml/2006/main" name="Ppt0000000">
  <a:themeElements>
    <a:clrScheme name="Ppt0000000 1">
      <a:dk1>
        <a:srgbClr val="000000"/>
      </a:dk1>
      <a:lt1>
        <a:srgbClr val="FFFFFF"/>
      </a:lt1>
      <a:dk2>
        <a:srgbClr val="D31145"/>
      </a:dk2>
      <a:lt2>
        <a:srgbClr val="727A35"/>
      </a:lt2>
      <a:accent1>
        <a:srgbClr val="4F81BD"/>
      </a:accent1>
      <a:accent2>
        <a:srgbClr val="C0504D"/>
      </a:accent2>
      <a:accent3>
        <a:srgbClr val="FFFFFF"/>
      </a:accent3>
      <a:accent4>
        <a:srgbClr val="000000"/>
      </a:accent4>
      <a:accent5>
        <a:srgbClr val="B2C1DB"/>
      </a:accent5>
      <a:accent6>
        <a:srgbClr val="AE4845"/>
      </a:accent6>
      <a:hlink>
        <a:srgbClr val="0000FF"/>
      </a:hlink>
      <a:folHlink>
        <a:srgbClr val="800080"/>
      </a:folHlink>
    </a:clrScheme>
    <a:fontScheme name="Ppt0000000">
      <a:majorFont>
        <a:latin typeface="Arial"/>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Ppt0000000 1">
        <a:dk1>
          <a:srgbClr val="000000"/>
        </a:dk1>
        <a:lt1>
          <a:srgbClr val="FFFFFF"/>
        </a:lt1>
        <a:dk2>
          <a:srgbClr val="D31145"/>
        </a:dk2>
        <a:lt2>
          <a:srgbClr val="727A35"/>
        </a:lt2>
        <a:accent1>
          <a:srgbClr val="4F81BD"/>
        </a:accent1>
        <a:accent2>
          <a:srgbClr val="C0504D"/>
        </a:accent2>
        <a:accent3>
          <a:srgbClr val="FFFFFF"/>
        </a:accent3>
        <a:accent4>
          <a:srgbClr val="000000"/>
        </a:accent4>
        <a:accent5>
          <a:srgbClr val="B2C1DB"/>
        </a:accent5>
        <a:accent6>
          <a:srgbClr val="AE4845"/>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13" ma:contentTypeDescription="Create a new document." ma:contentTypeScope="" ma:versionID="f14af49dfba338fe211812b13352c0d2">
  <xsd:schema xmlns:xsd="http://www.w3.org/2001/XMLSchema" xmlns:xs="http://www.w3.org/2001/XMLSchema" xmlns:p="http://schemas.microsoft.com/office/2006/metadata/properties" xmlns:ns3="d2d6d51c-be45-489c-bfaa-c0c3d4c0c982" xmlns:ns4="696490a5-0429-499a-a254-a60426c02ef0" targetNamespace="http://schemas.microsoft.com/office/2006/metadata/properties" ma:root="true" ma:fieldsID="4c8dd0d64a124d0bd2af7996e158c0e6" ns3:_="" ns4:_="">
    <xsd:import namespace="d2d6d51c-be45-489c-bfaa-c0c3d4c0c982"/>
    <xsd:import namespace="696490a5-0429-499a-a254-a60426c02ef0"/>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GenerationTime" minOccurs="0"/>
                <xsd:element ref="ns4:MediaServiceEventHashCode" minOccurs="0"/>
                <xsd:element ref="ns4:MediaServiceOCR" minOccurs="0"/>
                <xsd:element ref="ns4:MediaServiceLocation"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96490a5-0429-499a-a254-a60426c02ef0"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Location" ma:index="18" nillable="true" ma:displayName="Location" ma:internalName="MediaServiceLocation"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921BC216-F672-4276-A932-E3376B3293D4}">
  <ds:schemaRefs>
    <ds:schemaRef ds:uri="http://schemas.microsoft.com/sharepoint/v3/contenttype/forms"/>
  </ds:schemaRefs>
</ds:datastoreItem>
</file>

<file path=customXml/itemProps2.xml><?xml version="1.0" encoding="utf-8"?>
<ds:datastoreItem xmlns:ds="http://schemas.openxmlformats.org/officeDocument/2006/customXml" ds:itemID="{972E2029-DC8B-4A82-B0D7-F8CD2DAB7FE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2d6d51c-be45-489c-bfaa-c0c3d4c0c982"/>
    <ds:schemaRef ds:uri="696490a5-0429-499a-a254-a60426c02ef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D30EEB3-E9EE-44FE-8B55-3345A3B66BC2}">
  <ds:schemaRefs>
    <ds:schemaRef ds:uri="696490a5-0429-499a-a254-a60426c02ef0"/>
    <ds:schemaRef ds:uri="http://purl.org/dc/elements/1.1/"/>
    <ds:schemaRef ds:uri="http://schemas.microsoft.com/office/2006/metadata/properties"/>
    <ds:schemaRef ds:uri="http://purl.org/dc/terms/"/>
    <ds:schemaRef ds:uri="http://schemas.openxmlformats.org/package/2006/metadata/core-properties"/>
    <ds:schemaRef ds:uri="http://schemas.microsoft.com/office/2006/documentManagement/types"/>
    <ds:schemaRef ds:uri="d2d6d51c-be45-489c-bfaa-c0c3d4c0c982"/>
    <ds:schemaRef ds:uri="http://schemas.microsoft.com/office/infopath/2007/PartnerControl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2701</TotalTime>
  <Words>3032</Words>
  <Application>Microsoft Office PowerPoint</Application>
  <PresentationFormat>Widescreen</PresentationFormat>
  <Paragraphs>225</Paragraphs>
  <Slides>34</Slides>
  <Notes>0</Notes>
  <HiddenSlides>0</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34</vt:i4>
      </vt:variant>
    </vt:vector>
  </HeadingPairs>
  <TitlesOfParts>
    <vt:vector size="45" baseType="lpstr">
      <vt:lpstr>Arial</vt:lpstr>
      <vt:lpstr>Arial Black</vt:lpstr>
      <vt:lpstr>Arial Narrow</vt:lpstr>
      <vt:lpstr>Calibri</vt:lpstr>
      <vt:lpstr>Calibri Light</vt:lpstr>
      <vt:lpstr>Roboto</vt:lpstr>
      <vt:lpstr>Tahoma</vt:lpstr>
      <vt:lpstr>Times New Roman</vt:lpstr>
      <vt:lpstr>Wingdings</vt:lpstr>
      <vt:lpstr>Ppt0000000</vt:lpstr>
      <vt:lpstr>Office Theme</vt:lpstr>
      <vt:lpstr>Lecture Content:</vt:lpstr>
      <vt:lpstr>Remember…</vt:lpstr>
      <vt:lpstr>It is important that you use the correct terminology throughout your analysis. What do you understand these terms to mean ?</vt:lpstr>
      <vt:lpstr>Key Terms </vt:lpstr>
      <vt:lpstr>PowerPoint Presentation</vt:lpstr>
      <vt:lpstr>Heuristics and Heuristic Traps</vt:lpstr>
      <vt:lpstr>A Hierarchy of “Emergencies”  </vt:lpstr>
      <vt:lpstr>Critical Incident</vt:lpstr>
      <vt:lpstr>Fill in the health and safety blanks</vt:lpstr>
      <vt:lpstr>The straw that broke the camel’s back</vt:lpstr>
      <vt:lpstr>The straw that broke the camels back, continued…</vt:lpstr>
      <vt:lpstr>Individual Accidents   </vt:lpstr>
      <vt:lpstr>Human Failure</vt:lpstr>
      <vt:lpstr>PowerPoint Presentation</vt:lpstr>
      <vt:lpstr>Human Failure </vt:lpstr>
      <vt:lpstr>Human Failure</vt:lpstr>
      <vt:lpstr>Human Failure: video </vt:lpstr>
      <vt:lpstr>Human failure: Human Error </vt:lpstr>
      <vt:lpstr>Human Failure: Violations</vt:lpstr>
      <vt:lpstr>The Swiss Cheese Model</vt:lpstr>
      <vt:lpstr>Introduction to Reason’s (1997) Swiss Cheese Model (SCM) </vt:lpstr>
      <vt:lpstr>PowerPoint Presentation</vt:lpstr>
      <vt:lpstr>PowerPoint Presentation</vt:lpstr>
      <vt:lpstr>PowerPoint Presentation</vt:lpstr>
      <vt:lpstr>PowerPoint Presentation</vt:lpstr>
      <vt:lpstr>Foundations of the Swiss Cheese Model</vt:lpstr>
      <vt:lpstr>Active Failures and Latent Conditions</vt:lpstr>
      <vt:lpstr>PowerPoint Presentation</vt:lpstr>
      <vt:lpstr>PowerPoint Presentation</vt:lpstr>
      <vt:lpstr>Some of the cheese slices in OAE:</vt:lpstr>
      <vt:lpstr>The Hierarchy of Controls</vt:lpstr>
      <vt:lpstr>Every action counts – Hierarchy of Controls for Infection Prevention and Control </vt:lpstr>
      <vt:lpstr>Remember…</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Swiss Cheese Model</dc:title>
  <dc:creator>Graham Harvey</dc:creator>
  <cp:lastModifiedBy>Graham Harvey</cp:lastModifiedBy>
  <cp:revision>52</cp:revision>
  <dcterms:created xsi:type="dcterms:W3CDTF">2020-12-06T16:27:21Z</dcterms:created>
  <dcterms:modified xsi:type="dcterms:W3CDTF">2022-01-07T21:45:59Z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ies>
</file>