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8" r:id="rId3"/>
    <p:sldId id="273" r:id="rId4"/>
    <p:sldId id="274" r:id="rId5"/>
    <p:sldId id="259" r:id="rId6"/>
    <p:sldId id="260" r:id="rId7"/>
    <p:sldId id="275" r:id="rId8"/>
    <p:sldId id="272" r:id="rId9"/>
    <p:sldId id="262" r:id="rId10"/>
    <p:sldId id="277" r:id="rId11"/>
    <p:sldId id="263" r:id="rId12"/>
    <p:sldId id="276" r:id="rId13"/>
    <p:sldId id="264" r:id="rId14"/>
    <p:sldId id="278" r:id="rId15"/>
    <p:sldId id="265" r:id="rId16"/>
    <p:sldId id="268" r:id="rId17"/>
    <p:sldId id="280" r:id="rId18"/>
    <p:sldId id="269" r:id="rId19"/>
    <p:sldId id="279" r:id="rId20"/>
    <p:sldId id="270" r:id="rId21"/>
    <p:sldId id="281" r:id="rId22"/>
    <p:sldId id="271" r:id="rId23"/>
    <p:sldId id="282" r:id="rId24"/>
    <p:sldId id="283" r:id="rId25"/>
    <p:sldId id="284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E8B6A5-37FB-DDFD-8585-0C9849B17D71}" v="213" dt="2025-03-13T14:45:31.454"/>
    <p1510:client id="{8092C180-6178-F395-BE9E-39FE47048049}" v="62" dt="2025-03-14T15:35:28.906"/>
    <p1510:client id="{8689F798-FAB2-46F2-63FF-95FEDA9A4F13}" v="48" dt="2025-03-13T21:10:11.499"/>
    <p1510:client id="{B7CABF05-05B3-E912-B34E-8D6635160B0F}" v="784" dt="2025-03-13T21:04:06.560"/>
    <p1510:client id="{E4D5F9D2-060E-F4D1-5D73-EDC0D89F9CDE}" v="1747" dt="2025-03-13T13:15:12.1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en Delaney (2222185)" userId="S::2222185@student.uwtsd.ac.uk::428a14c5-34fd-4b59-819a-aa61f4746beb" providerId="AD" clId="Web-{C02667D3-5C05-A15D-F938-3D9A9105AA88}"/>
    <pc:docChg chg="addSld delSld modSld addMainMaster delMainMaster">
      <pc:chgData name="Ellen Delaney (2222185)" userId="S::2222185@student.uwtsd.ac.uk::428a14c5-34fd-4b59-819a-aa61f4746beb" providerId="AD" clId="Web-{C02667D3-5C05-A15D-F938-3D9A9105AA88}" dt="2025-03-03T13:52:52.694" v="171" actId="20577"/>
      <pc:docMkLst>
        <pc:docMk/>
      </pc:docMkLst>
      <pc:sldChg chg="addSp delSp modSp mod modClrScheme chgLayout">
        <pc:chgData name="Ellen Delaney (2222185)" userId="S::2222185@student.uwtsd.ac.uk::428a14c5-34fd-4b59-819a-aa61f4746beb" providerId="AD" clId="Web-{C02667D3-5C05-A15D-F938-3D9A9105AA88}" dt="2025-03-03T13:50:21.535" v="107"/>
        <pc:sldMkLst>
          <pc:docMk/>
          <pc:sldMk cId="109857222" sldId="256"/>
        </pc:sldMkLst>
        <pc:spChg chg="del mod ord">
          <ac:chgData name="Ellen Delaney (2222185)" userId="S::2222185@student.uwtsd.ac.uk::428a14c5-34fd-4b59-819a-aa61f4746beb" providerId="AD" clId="Web-{C02667D3-5C05-A15D-F938-3D9A9105AA88}" dt="2025-03-03T13:38:14.114" v="2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Ellen Delaney (2222185)" userId="S::2222185@student.uwtsd.ac.uk::428a14c5-34fd-4b59-819a-aa61f4746beb" providerId="AD" clId="Web-{C02667D3-5C05-A15D-F938-3D9A9105AA88}" dt="2025-03-03T13:38:14.114" v="2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09857222" sldId="256"/>
            <ac:spMk id="8" creationId="{A6677BCA-7AF3-4BE4-FD39-DB782D8B06DD}"/>
          </ac:spMkLst>
        </pc:spChg>
        <pc:spChg chg="add 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09857222" sldId="256"/>
            <ac:spMk id="10" creationId="{5F6C80B4-4E78-7ABC-D26F-37A1F30E3118}"/>
          </ac:spMkLst>
        </pc:spChg>
        <pc:spChg chg="add 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09857222" sldId="256"/>
            <ac:spMk id="12" creationId="{98644A4A-1F1A-55BE-205E-D53D54FAF6CC}"/>
          </ac:spMkLst>
        </pc:spChg>
        <pc:spChg chg="add 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09857222" sldId="256"/>
            <ac:spMk id="14" creationId="{8E439BEF-8E1E-A942-20C2-4A7A93D0AEFA}"/>
          </ac:spMkLst>
        </pc:spChg>
        <pc:spChg chg="add 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09857222" sldId="256"/>
            <ac:spMk id="16" creationId="{5CA4469E-A6DB-1BFA-9555-51AAEBE93C36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C02667D3-5C05-A15D-F938-3D9A9105AA88}" dt="2025-03-03T13:50:21.535" v="107"/>
        <pc:sldMkLst>
          <pc:docMk/>
          <pc:sldMk cId="1517595939" sldId="257"/>
        </pc:sldMkLst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517595939" sldId="257"/>
            <ac:spMk id="2" creationId="{890A2AF1-AB87-CD87-0FDA-B03076FEEB74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517595939" sldId="257"/>
            <ac:spMk id="3" creationId="{708A9BF4-72FC-EB95-320B-2E66CD454D8A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517595939" sldId="257"/>
            <ac:spMk id="4" creationId="{64EAA6DD-196C-7576-5C66-65B2217042FD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517595939" sldId="257"/>
            <ac:spMk id="5" creationId="{158C9A79-3EA8-8E1D-5890-F9EE85229901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517595939" sldId="257"/>
            <ac:spMk id="6" creationId="{4587187D-1919-7FAC-4536-8C4298B00F99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C02667D3-5C05-A15D-F938-3D9A9105AA88}" dt="2025-03-03T13:50:21.535" v="107"/>
        <pc:sldMkLst>
          <pc:docMk/>
          <pc:sldMk cId="900780635" sldId="258"/>
        </pc:sldMkLst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900780635" sldId="258"/>
            <ac:spMk id="2" creationId="{77F06FA2-FB9C-3384-AC2A-EB1E6EDAB505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900780635" sldId="258"/>
            <ac:spMk id="3" creationId="{0D18D18F-E926-8CFF-1C11-7D8B5B600DAE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900780635" sldId="258"/>
            <ac:spMk id="4" creationId="{B32B668A-12BE-AED9-0D9A-3ADB294077D4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900780635" sldId="258"/>
            <ac:spMk id="5" creationId="{9BB7F585-4D8D-DE65-39F7-B2DB78168244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900780635" sldId="258"/>
            <ac:spMk id="6" creationId="{73C9BDE9-C343-9AC1-B2CE-4BC86B654C14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C02667D3-5C05-A15D-F938-3D9A9105AA88}" dt="2025-03-03T13:50:21.535" v="107"/>
        <pc:sldMkLst>
          <pc:docMk/>
          <pc:sldMk cId="4130446682" sldId="259"/>
        </pc:sldMkLst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4130446682" sldId="259"/>
            <ac:spMk id="2" creationId="{B53949A5-32F9-F9A6-2E0C-BCC6A016DBD8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4130446682" sldId="259"/>
            <ac:spMk id="3" creationId="{E13CC1F0-645D-6DFD-2AC8-4A6521C6A3FE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4130446682" sldId="259"/>
            <ac:spMk id="4" creationId="{054D188D-1DA2-E1C0-85F7-7B3EA118DFF9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4130446682" sldId="259"/>
            <ac:spMk id="5" creationId="{B76D2D2F-996A-5D56-F464-3A18937A6634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4130446682" sldId="259"/>
            <ac:spMk id="6" creationId="{1F5B5AC8-EDF7-41B4-E964-024091D9A4E8}"/>
          </ac:spMkLst>
        </pc:spChg>
      </pc:sldChg>
      <pc:sldChg chg="modSp new mod modClrScheme chgLayout">
        <pc:chgData name="Ellen Delaney (2222185)" userId="S::2222185@student.uwtsd.ac.uk::428a14c5-34fd-4b59-819a-aa61f4746beb" providerId="AD" clId="Web-{C02667D3-5C05-A15D-F938-3D9A9105AA88}" dt="2025-03-03T13:50:21.535" v="107"/>
        <pc:sldMkLst>
          <pc:docMk/>
          <pc:sldMk cId="1460873363" sldId="260"/>
        </pc:sldMkLst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460873363" sldId="260"/>
            <ac:spMk id="2" creationId="{C0F1157E-4242-5A56-027E-E7D8598EF97E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460873363" sldId="260"/>
            <ac:spMk id="3" creationId="{10743970-F3EB-2FD0-1C80-CD78B1DCBFE7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460873363" sldId="260"/>
            <ac:spMk id="4" creationId="{1DF34DB3-D717-FDF9-6AB4-7E55ACD3B4D6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460873363" sldId="260"/>
            <ac:spMk id="5" creationId="{428800E6-3462-869C-D404-2E8309C7733A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1460873363" sldId="260"/>
            <ac:spMk id="6" creationId="{F27318AD-DB10-D06A-71E7-A45C6818F233}"/>
          </ac:spMkLst>
        </pc:spChg>
      </pc:sldChg>
      <pc:sldChg chg="new del">
        <pc:chgData name="Ellen Delaney (2222185)" userId="S::2222185@student.uwtsd.ac.uk::428a14c5-34fd-4b59-819a-aa61f4746beb" providerId="AD" clId="Web-{C02667D3-5C05-A15D-F938-3D9A9105AA88}" dt="2025-03-03T13:48:41.486" v="82"/>
        <pc:sldMkLst>
          <pc:docMk/>
          <pc:sldMk cId="355516802" sldId="261"/>
        </pc:sldMkLst>
      </pc:sldChg>
      <pc:sldChg chg="addSp delSp modSp new mod modClrScheme chgLayout">
        <pc:chgData name="Ellen Delaney (2222185)" userId="S::2222185@student.uwtsd.ac.uk::428a14c5-34fd-4b59-819a-aa61f4746beb" providerId="AD" clId="Web-{C02667D3-5C05-A15D-F938-3D9A9105AA88}" dt="2025-03-03T13:50:21.535" v="107"/>
        <pc:sldMkLst>
          <pc:docMk/>
          <pc:sldMk cId="3116106915" sldId="261"/>
        </pc:sldMkLst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3116106915" sldId="261"/>
            <ac:spMk id="2" creationId="{BF84DE2F-E886-E7EB-F3CE-45BC9C4E7301}"/>
          </ac:spMkLst>
        </pc:spChg>
        <pc:spChg chg="del mod ord">
          <ac:chgData name="Ellen Delaney (2222185)" userId="S::2222185@student.uwtsd.ac.uk::428a14c5-34fd-4b59-819a-aa61f4746beb" providerId="AD" clId="Web-{C02667D3-5C05-A15D-F938-3D9A9105AA88}" dt="2025-03-03T13:49:55.097" v="105"/>
          <ac:spMkLst>
            <pc:docMk/>
            <pc:sldMk cId="3116106915" sldId="261"/>
            <ac:spMk id="3" creationId="{0E2A520E-223A-0C76-2688-81F11B23F813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3116106915" sldId="261"/>
            <ac:spMk id="4" creationId="{370BCA8C-5870-CA7D-654E-64D4D1D4A3E2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3116106915" sldId="261"/>
            <ac:spMk id="5" creationId="{DE115D0F-973E-188D-9867-0EF99CB5E728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3116106915" sldId="261"/>
            <ac:spMk id="6" creationId="{FB1DB78F-84E5-1BE9-B754-411737BF1CBE}"/>
          </ac:spMkLst>
        </pc:spChg>
        <pc:spChg chg="add mod ord">
          <ac:chgData name="Ellen Delaney (2222185)" userId="S::2222185@student.uwtsd.ac.uk::428a14c5-34fd-4b59-819a-aa61f4746beb" providerId="AD" clId="Web-{C02667D3-5C05-A15D-F938-3D9A9105AA88}" dt="2025-03-03T13:50:21.535" v="107"/>
          <ac:spMkLst>
            <pc:docMk/>
            <pc:sldMk cId="3116106915" sldId="261"/>
            <ac:spMk id="11" creationId="{0B24EC1B-5256-60B0-3DE5-C24CC46396C1}"/>
          </ac:spMkLst>
        </pc:spChg>
      </pc:sldChg>
      <pc:sldChg chg="addSp delSp modSp new mod modClrScheme chgLayout">
        <pc:chgData name="Ellen Delaney (2222185)" userId="S::2222185@student.uwtsd.ac.uk::428a14c5-34fd-4b59-819a-aa61f4746beb" providerId="AD" clId="Web-{C02667D3-5C05-A15D-F938-3D9A9105AA88}" dt="2025-03-03T13:50:39.691" v="116" actId="20577"/>
        <pc:sldMkLst>
          <pc:docMk/>
          <pc:sldMk cId="427607858" sldId="262"/>
        </pc:sldMkLst>
        <pc:spChg chg="del mod ord">
          <ac:chgData name="Ellen Delaney (2222185)" userId="S::2222185@student.uwtsd.ac.uk::428a14c5-34fd-4b59-819a-aa61f4746beb" providerId="AD" clId="Web-{C02667D3-5C05-A15D-F938-3D9A9105AA88}" dt="2025-03-03T13:50:27.957" v="108"/>
          <ac:spMkLst>
            <pc:docMk/>
            <pc:sldMk cId="427607858" sldId="262"/>
            <ac:spMk id="2" creationId="{CC85BC8E-578E-80E8-CF86-178D77D825E8}"/>
          </ac:spMkLst>
        </pc:spChg>
        <pc:spChg chg="del mod ord">
          <ac:chgData name="Ellen Delaney (2222185)" userId="S::2222185@student.uwtsd.ac.uk::428a14c5-34fd-4b59-819a-aa61f4746beb" providerId="AD" clId="Web-{C02667D3-5C05-A15D-F938-3D9A9105AA88}" dt="2025-03-03T13:50:27.957" v="108"/>
          <ac:spMkLst>
            <pc:docMk/>
            <pc:sldMk cId="427607858" sldId="262"/>
            <ac:spMk id="3" creationId="{1B58679F-176B-CF70-013C-A066DA597676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7.957" v="108"/>
          <ac:spMkLst>
            <pc:docMk/>
            <pc:sldMk cId="427607858" sldId="262"/>
            <ac:spMk id="4" creationId="{3458146B-E541-5A73-A33E-A1B1AE986EC0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7.957" v="108"/>
          <ac:spMkLst>
            <pc:docMk/>
            <pc:sldMk cId="427607858" sldId="262"/>
            <ac:spMk id="5" creationId="{A4F8DCBF-6CE6-DD5E-9094-B935106A14CC}"/>
          </ac:spMkLst>
        </pc:spChg>
        <pc:spChg chg="mod ord">
          <ac:chgData name="Ellen Delaney (2222185)" userId="S::2222185@student.uwtsd.ac.uk::428a14c5-34fd-4b59-819a-aa61f4746beb" providerId="AD" clId="Web-{C02667D3-5C05-A15D-F938-3D9A9105AA88}" dt="2025-03-03T13:50:27.957" v="108"/>
          <ac:spMkLst>
            <pc:docMk/>
            <pc:sldMk cId="427607858" sldId="262"/>
            <ac:spMk id="6" creationId="{6F7D519F-CE59-3256-EB45-0987C5277E36}"/>
          </ac:spMkLst>
        </pc:spChg>
        <pc:spChg chg="add mod">
          <ac:chgData name="Ellen Delaney (2222185)" userId="S::2222185@student.uwtsd.ac.uk::428a14c5-34fd-4b59-819a-aa61f4746beb" providerId="AD" clId="Web-{C02667D3-5C05-A15D-F938-3D9A9105AA88}" dt="2025-03-03T13:50:39.691" v="116" actId="20577"/>
          <ac:spMkLst>
            <pc:docMk/>
            <pc:sldMk cId="427607858" sldId="262"/>
            <ac:spMk id="11" creationId="{F45C45DC-EF12-8800-7A6F-A7A74E920D8A}"/>
          </ac:spMkLst>
        </pc:spChg>
        <pc:spChg chg="add mod">
          <ac:chgData name="Ellen Delaney (2222185)" userId="S::2222185@student.uwtsd.ac.uk::428a14c5-34fd-4b59-819a-aa61f4746beb" providerId="AD" clId="Web-{C02667D3-5C05-A15D-F938-3D9A9105AA88}" dt="2025-03-03T13:50:27.957" v="108"/>
          <ac:spMkLst>
            <pc:docMk/>
            <pc:sldMk cId="427607858" sldId="262"/>
            <ac:spMk id="13" creationId="{45831BB0-AED8-E3F6-7ABE-0085990B6CDE}"/>
          </ac:spMkLst>
        </pc:spChg>
      </pc:sldChg>
      <pc:sldChg chg="new del">
        <pc:chgData name="Ellen Delaney (2222185)" userId="S::2222185@student.uwtsd.ac.uk::428a14c5-34fd-4b59-819a-aa61f4746beb" providerId="AD" clId="Web-{C02667D3-5C05-A15D-F938-3D9A9105AA88}" dt="2025-03-03T13:49:19.377" v="102"/>
        <pc:sldMkLst>
          <pc:docMk/>
          <pc:sldMk cId="1296658817" sldId="262"/>
        </pc:sldMkLst>
      </pc:sldChg>
      <pc:sldChg chg="modSp new">
        <pc:chgData name="Ellen Delaney (2222185)" userId="S::2222185@student.uwtsd.ac.uk::428a14c5-34fd-4b59-819a-aa61f4746beb" providerId="AD" clId="Web-{C02667D3-5C05-A15D-F938-3D9A9105AA88}" dt="2025-03-03T13:50:55.020" v="122" actId="20577"/>
        <pc:sldMkLst>
          <pc:docMk/>
          <pc:sldMk cId="3297350539" sldId="263"/>
        </pc:sldMkLst>
        <pc:spChg chg="mod">
          <ac:chgData name="Ellen Delaney (2222185)" userId="S::2222185@student.uwtsd.ac.uk::428a14c5-34fd-4b59-819a-aa61f4746beb" providerId="AD" clId="Web-{C02667D3-5C05-A15D-F938-3D9A9105AA88}" dt="2025-03-03T13:50:55.020" v="122" actId="20577"/>
          <ac:spMkLst>
            <pc:docMk/>
            <pc:sldMk cId="3297350539" sldId="263"/>
            <ac:spMk id="2" creationId="{36353968-61CE-C99B-CFBD-2EE0B3C5C46E}"/>
          </ac:spMkLst>
        </pc:spChg>
      </pc:sldChg>
      <pc:sldChg chg="modSp new">
        <pc:chgData name="Ellen Delaney (2222185)" userId="S::2222185@student.uwtsd.ac.uk::428a14c5-34fd-4b59-819a-aa61f4746beb" providerId="AD" clId="Web-{C02667D3-5C05-A15D-F938-3D9A9105AA88}" dt="2025-03-03T13:51:08.145" v="129" actId="20577"/>
        <pc:sldMkLst>
          <pc:docMk/>
          <pc:sldMk cId="2160107268" sldId="264"/>
        </pc:sldMkLst>
        <pc:spChg chg="mod">
          <ac:chgData name="Ellen Delaney (2222185)" userId="S::2222185@student.uwtsd.ac.uk::428a14c5-34fd-4b59-819a-aa61f4746beb" providerId="AD" clId="Web-{C02667D3-5C05-A15D-F938-3D9A9105AA88}" dt="2025-03-03T13:51:08.145" v="129" actId="20577"/>
          <ac:spMkLst>
            <pc:docMk/>
            <pc:sldMk cId="2160107268" sldId="264"/>
            <ac:spMk id="2" creationId="{6ED94776-0E69-3CFD-2722-F74A615F496E}"/>
          </ac:spMkLst>
        </pc:spChg>
      </pc:sldChg>
      <pc:sldChg chg="modSp new">
        <pc:chgData name="Ellen Delaney (2222185)" userId="S::2222185@student.uwtsd.ac.uk::428a14c5-34fd-4b59-819a-aa61f4746beb" providerId="AD" clId="Web-{C02667D3-5C05-A15D-F938-3D9A9105AA88}" dt="2025-03-03T13:51:18.473" v="134" actId="20577"/>
        <pc:sldMkLst>
          <pc:docMk/>
          <pc:sldMk cId="3148960202" sldId="265"/>
        </pc:sldMkLst>
        <pc:spChg chg="mod">
          <ac:chgData name="Ellen Delaney (2222185)" userId="S::2222185@student.uwtsd.ac.uk::428a14c5-34fd-4b59-819a-aa61f4746beb" providerId="AD" clId="Web-{C02667D3-5C05-A15D-F938-3D9A9105AA88}" dt="2025-03-03T13:51:18.473" v="134" actId="20577"/>
          <ac:spMkLst>
            <pc:docMk/>
            <pc:sldMk cId="3148960202" sldId="265"/>
            <ac:spMk id="2" creationId="{37A7053A-A0F0-669E-3F26-DA108B687512}"/>
          </ac:spMkLst>
        </pc:spChg>
      </pc:sldChg>
      <pc:sldChg chg="addSp delSp modSp new mod modClrScheme chgLayout">
        <pc:chgData name="Ellen Delaney (2222185)" userId="S::2222185@student.uwtsd.ac.uk::428a14c5-34fd-4b59-819a-aa61f4746beb" providerId="AD" clId="Web-{C02667D3-5C05-A15D-F938-3D9A9105AA88}" dt="2025-03-03T13:51:34.348" v="140"/>
        <pc:sldMkLst>
          <pc:docMk/>
          <pc:sldMk cId="1492600995" sldId="266"/>
        </pc:sldMkLst>
        <pc:spChg chg="mod">
          <ac:chgData name="Ellen Delaney (2222185)" userId="S::2222185@student.uwtsd.ac.uk::428a14c5-34fd-4b59-819a-aa61f4746beb" providerId="AD" clId="Web-{C02667D3-5C05-A15D-F938-3D9A9105AA88}" dt="2025-03-03T13:51:34.348" v="140"/>
          <ac:spMkLst>
            <pc:docMk/>
            <pc:sldMk cId="1492600995" sldId="266"/>
            <ac:spMk id="2" creationId="{71B14167-FEAB-60A8-05E6-B4BE8110C7F3}"/>
          </ac:spMkLst>
        </pc:spChg>
        <pc:spChg chg="del">
          <ac:chgData name="Ellen Delaney (2222185)" userId="S::2222185@student.uwtsd.ac.uk::428a14c5-34fd-4b59-819a-aa61f4746beb" providerId="AD" clId="Web-{C02667D3-5C05-A15D-F938-3D9A9105AA88}" dt="2025-03-03T13:51:34.348" v="140"/>
          <ac:spMkLst>
            <pc:docMk/>
            <pc:sldMk cId="1492600995" sldId="266"/>
            <ac:spMk id="3" creationId="{AE16CFB5-1D80-8BCA-6C9B-454CDD9215AE}"/>
          </ac:spMkLst>
        </pc:spChg>
        <pc:spChg chg="mod">
          <ac:chgData name="Ellen Delaney (2222185)" userId="S::2222185@student.uwtsd.ac.uk::428a14c5-34fd-4b59-819a-aa61f4746beb" providerId="AD" clId="Web-{C02667D3-5C05-A15D-F938-3D9A9105AA88}" dt="2025-03-03T13:51:34.348" v="140"/>
          <ac:spMkLst>
            <pc:docMk/>
            <pc:sldMk cId="1492600995" sldId="266"/>
            <ac:spMk id="4" creationId="{531118EE-197D-5717-207B-A9D32AA513AF}"/>
          </ac:spMkLst>
        </pc:spChg>
        <pc:spChg chg="mod">
          <ac:chgData name="Ellen Delaney (2222185)" userId="S::2222185@student.uwtsd.ac.uk::428a14c5-34fd-4b59-819a-aa61f4746beb" providerId="AD" clId="Web-{C02667D3-5C05-A15D-F938-3D9A9105AA88}" dt="2025-03-03T13:51:34.348" v="140"/>
          <ac:spMkLst>
            <pc:docMk/>
            <pc:sldMk cId="1492600995" sldId="266"/>
            <ac:spMk id="5" creationId="{FC84D106-7BD4-FEE1-C81C-C124382412B5}"/>
          </ac:spMkLst>
        </pc:spChg>
        <pc:spChg chg="mod">
          <ac:chgData name="Ellen Delaney (2222185)" userId="S::2222185@student.uwtsd.ac.uk::428a14c5-34fd-4b59-819a-aa61f4746beb" providerId="AD" clId="Web-{C02667D3-5C05-A15D-F938-3D9A9105AA88}" dt="2025-03-03T13:51:34.348" v="140"/>
          <ac:spMkLst>
            <pc:docMk/>
            <pc:sldMk cId="1492600995" sldId="266"/>
            <ac:spMk id="6" creationId="{46FBC50E-F900-06FC-14AD-1EDA45DE6CA4}"/>
          </ac:spMkLst>
        </pc:spChg>
        <pc:spChg chg="add mod">
          <ac:chgData name="Ellen Delaney (2222185)" userId="S::2222185@student.uwtsd.ac.uk::428a14c5-34fd-4b59-819a-aa61f4746beb" providerId="AD" clId="Web-{C02667D3-5C05-A15D-F938-3D9A9105AA88}" dt="2025-03-03T13:51:34.348" v="140"/>
          <ac:spMkLst>
            <pc:docMk/>
            <pc:sldMk cId="1492600995" sldId="266"/>
            <ac:spMk id="11" creationId="{D5606976-D34A-3BBC-A762-0CF0875AC378}"/>
          </ac:spMkLst>
        </pc:spChg>
      </pc:sldChg>
      <pc:sldChg chg="new del">
        <pc:chgData name="Ellen Delaney (2222185)" userId="S::2222185@student.uwtsd.ac.uk::428a14c5-34fd-4b59-819a-aa61f4746beb" providerId="AD" clId="Web-{C02667D3-5C05-A15D-F938-3D9A9105AA88}" dt="2025-03-03T13:52:02.958" v="143"/>
        <pc:sldMkLst>
          <pc:docMk/>
          <pc:sldMk cId="3548237394" sldId="267"/>
        </pc:sldMkLst>
      </pc:sldChg>
      <pc:sldChg chg="modSp new">
        <pc:chgData name="Ellen Delaney (2222185)" userId="S::2222185@student.uwtsd.ac.uk::428a14c5-34fd-4b59-819a-aa61f4746beb" providerId="AD" clId="Web-{C02667D3-5C05-A15D-F938-3D9A9105AA88}" dt="2025-03-03T13:52:11.068" v="146" actId="20577"/>
        <pc:sldMkLst>
          <pc:docMk/>
          <pc:sldMk cId="3507928863" sldId="268"/>
        </pc:sldMkLst>
        <pc:spChg chg="mod">
          <ac:chgData name="Ellen Delaney (2222185)" userId="S::2222185@student.uwtsd.ac.uk::428a14c5-34fd-4b59-819a-aa61f4746beb" providerId="AD" clId="Web-{C02667D3-5C05-A15D-F938-3D9A9105AA88}" dt="2025-03-03T13:52:11.068" v="146" actId="20577"/>
          <ac:spMkLst>
            <pc:docMk/>
            <pc:sldMk cId="3507928863" sldId="268"/>
            <ac:spMk id="2" creationId="{58576368-492A-D975-C867-62176B5435B2}"/>
          </ac:spMkLst>
        </pc:spChg>
      </pc:sldChg>
      <pc:sldChg chg="modSp new">
        <pc:chgData name="Ellen Delaney (2222185)" userId="S::2222185@student.uwtsd.ac.uk::428a14c5-34fd-4b59-819a-aa61f4746beb" providerId="AD" clId="Web-{C02667D3-5C05-A15D-F938-3D9A9105AA88}" dt="2025-03-03T13:52:19.256" v="153" actId="20577"/>
        <pc:sldMkLst>
          <pc:docMk/>
          <pc:sldMk cId="88461008" sldId="269"/>
        </pc:sldMkLst>
        <pc:spChg chg="mod">
          <ac:chgData name="Ellen Delaney (2222185)" userId="S::2222185@student.uwtsd.ac.uk::428a14c5-34fd-4b59-819a-aa61f4746beb" providerId="AD" clId="Web-{C02667D3-5C05-A15D-F938-3D9A9105AA88}" dt="2025-03-03T13:52:19.256" v="153" actId="20577"/>
          <ac:spMkLst>
            <pc:docMk/>
            <pc:sldMk cId="88461008" sldId="269"/>
            <ac:spMk id="2" creationId="{11D64809-42E2-5095-CA7C-F02F8792E987}"/>
          </ac:spMkLst>
        </pc:spChg>
      </pc:sldChg>
      <pc:sldChg chg="modSp new">
        <pc:chgData name="Ellen Delaney (2222185)" userId="S::2222185@student.uwtsd.ac.uk::428a14c5-34fd-4b59-819a-aa61f4746beb" providerId="AD" clId="Web-{C02667D3-5C05-A15D-F938-3D9A9105AA88}" dt="2025-03-03T13:52:29.162" v="164" actId="20577"/>
        <pc:sldMkLst>
          <pc:docMk/>
          <pc:sldMk cId="2656806568" sldId="270"/>
        </pc:sldMkLst>
        <pc:spChg chg="mod">
          <ac:chgData name="Ellen Delaney (2222185)" userId="S::2222185@student.uwtsd.ac.uk::428a14c5-34fd-4b59-819a-aa61f4746beb" providerId="AD" clId="Web-{C02667D3-5C05-A15D-F938-3D9A9105AA88}" dt="2025-03-03T13:52:29.162" v="164" actId="20577"/>
          <ac:spMkLst>
            <pc:docMk/>
            <pc:sldMk cId="2656806568" sldId="270"/>
            <ac:spMk id="2" creationId="{1FCB3A5E-F032-34B3-D2C3-6FE437267882}"/>
          </ac:spMkLst>
        </pc:spChg>
      </pc:sldChg>
      <pc:sldChg chg="modSp new">
        <pc:chgData name="Ellen Delaney (2222185)" userId="S::2222185@student.uwtsd.ac.uk::428a14c5-34fd-4b59-819a-aa61f4746beb" providerId="AD" clId="Web-{C02667D3-5C05-A15D-F938-3D9A9105AA88}" dt="2025-03-03T13:52:47.631" v="168" actId="20577"/>
        <pc:sldMkLst>
          <pc:docMk/>
          <pc:sldMk cId="3077130915" sldId="271"/>
        </pc:sldMkLst>
        <pc:spChg chg="mod">
          <ac:chgData name="Ellen Delaney (2222185)" userId="S::2222185@student.uwtsd.ac.uk::428a14c5-34fd-4b59-819a-aa61f4746beb" providerId="AD" clId="Web-{C02667D3-5C05-A15D-F938-3D9A9105AA88}" dt="2025-03-03T13:52:47.631" v="168" actId="20577"/>
          <ac:spMkLst>
            <pc:docMk/>
            <pc:sldMk cId="3077130915" sldId="271"/>
            <ac:spMk id="2" creationId="{C2463A1B-B843-3780-BE33-1B982DA76943}"/>
          </ac:spMkLst>
        </pc:spChg>
      </pc:sldChg>
      <pc:sldChg chg="modSp new">
        <pc:chgData name="Ellen Delaney (2222185)" userId="S::2222185@student.uwtsd.ac.uk::428a14c5-34fd-4b59-819a-aa61f4746beb" providerId="AD" clId="Web-{C02667D3-5C05-A15D-F938-3D9A9105AA88}" dt="2025-03-03T13:52:52.694" v="171" actId="20577"/>
        <pc:sldMkLst>
          <pc:docMk/>
          <pc:sldMk cId="3255043772" sldId="272"/>
        </pc:sldMkLst>
        <pc:spChg chg="mod">
          <ac:chgData name="Ellen Delaney (2222185)" userId="S::2222185@student.uwtsd.ac.uk::428a14c5-34fd-4b59-819a-aa61f4746beb" providerId="AD" clId="Web-{C02667D3-5C05-A15D-F938-3D9A9105AA88}" dt="2025-03-03T13:52:52.694" v="171" actId="20577"/>
          <ac:spMkLst>
            <pc:docMk/>
            <pc:sldMk cId="3255043772" sldId="272"/>
            <ac:spMk id="2" creationId="{5E03E216-A0D5-E7F7-6B7E-07B68435D916}"/>
          </ac:spMkLst>
        </pc:spChg>
      </pc:sldChg>
      <pc:sldMasterChg chg="del delSldLayout">
        <pc:chgData name="Ellen Delaney (2222185)" userId="S::2222185@student.uwtsd.ac.uk::428a14c5-34fd-4b59-819a-aa61f4746beb" providerId="AD" clId="Web-{C02667D3-5C05-A15D-F938-3D9A9105AA88}" dt="2025-03-03T13:38:04.988" v="0"/>
        <pc:sldMasterMkLst>
          <pc:docMk/>
          <pc:sldMasterMk cId="2460954070" sldId="2147483660"/>
        </pc:sldMasterMkLst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len Delaney (2222185)" userId="S::2222185@student.uwtsd.ac.uk::428a14c5-34fd-4b59-819a-aa61f4746beb" providerId="AD" clId="Web-{C02667D3-5C05-A15D-F938-3D9A9105AA88}" dt="2025-03-03T13:38:04.98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llen Delaney (2222185)" userId="S::2222185@student.uwtsd.ac.uk::428a14c5-34fd-4b59-819a-aa61f4746beb" providerId="AD" clId="Web-{C02667D3-5C05-A15D-F938-3D9A9105AA88}" dt="2025-03-03T13:49:30.721" v="103"/>
        <pc:sldMasterMkLst>
          <pc:docMk/>
          <pc:sldMasterMk cId="64438357" sldId="2147483672"/>
        </pc:sldMasterMkLst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3349982937" sldId="2147483673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2363300332" sldId="2147483674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769773799" sldId="2147483675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362985597" sldId="2147483676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3441312113" sldId="2147483677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3196334244" sldId="2147483678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295820772" sldId="2147483679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2684141110" sldId="2147483680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4240543709" sldId="2147483681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2886344944" sldId="2147483682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49:30.721" v="103"/>
          <pc:sldLayoutMkLst>
            <pc:docMk/>
            <pc:sldMasterMk cId="64438357" sldId="2147483672"/>
            <pc:sldLayoutMk cId="2384930286" sldId="2147483683"/>
          </pc:sldLayoutMkLst>
        </pc:sldLayoutChg>
      </pc:sldMasterChg>
      <pc:sldMasterChg chg="add del addSldLayout delSldLayout modSldLayout">
        <pc:chgData name="Ellen Delaney (2222185)" userId="S::2222185@student.uwtsd.ac.uk::428a14c5-34fd-4b59-819a-aa61f4746beb" providerId="AD" clId="Web-{C02667D3-5C05-A15D-F938-3D9A9105AA88}" dt="2025-03-03T13:50:21.535" v="107"/>
        <pc:sldMasterMkLst>
          <pc:docMk/>
          <pc:sldMasterMk cId="2794725335" sldId="2147483684"/>
        </pc:sldMasterMkLst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316249425" sldId="2147483685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3461757758" sldId="2147483686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3596873864" sldId="2147483687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832547207" sldId="2147483688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1134226025" sldId="2147483689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3390599281" sldId="2147483690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2510046335" sldId="2147483691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2566424294" sldId="2147483692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3707206225" sldId="2147483693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3728457257" sldId="2147483694"/>
          </pc:sldLayoutMkLst>
        </pc:sldLayoutChg>
        <pc:sldLayoutChg chg="add del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2794725335" sldId="2147483684"/>
            <pc:sldLayoutMk cId="4054957039" sldId="2147483695"/>
          </pc:sldLayoutMkLst>
        </pc:sldLayoutChg>
      </pc:sldMasterChg>
      <pc:sldMasterChg chg="add addSldLayout modSldLayout">
        <pc:chgData name="Ellen Delaney (2222185)" userId="S::2222185@student.uwtsd.ac.uk::428a14c5-34fd-4b59-819a-aa61f4746beb" providerId="AD" clId="Web-{C02667D3-5C05-A15D-F938-3D9A9105AA88}" dt="2025-03-03T13:50:21.535" v="107"/>
        <pc:sldMasterMkLst>
          <pc:docMk/>
          <pc:sldMasterMk cId="3781071967" sldId="2147483696"/>
        </pc:sldMasterMkLst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476746764" sldId="2147483697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409861060" sldId="2147483698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1291612956" sldId="2147483699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1090591054" sldId="2147483700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2546141207" sldId="2147483701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2591923600" sldId="2147483702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2303958166" sldId="2147483703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2566219135" sldId="2147483704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3447868253" sldId="2147483705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1446391671" sldId="2147483706"/>
          </pc:sldLayoutMkLst>
        </pc:sldLayoutChg>
        <pc:sldLayoutChg chg="add mod replId">
          <pc:chgData name="Ellen Delaney (2222185)" userId="S::2222185@student.uwtsd.ac.uk::428a14c5-34fd-4b59-819a-aa61f4746beb" providerId="AD" clId="Web-{C02667D3-5C05-A15D-F938-3D9A9105AA88}" dt="2025-03-03T13:50:21.535" v="107"/>
          <pc:sldLayoutMkLst>
            <pc:docMk/>
            <pc:sldMasterMk cId="3781071967" sldId="2147483696"/>
            <pc:sldLayoutMk cId="1909381351" sldId="2147483707"/>
          </pc:sldLayoutMkLst>
        </pc:sldLayoutChg>
      </pc:sldMasterChg>
    </pc:docChg>
  </pc:docChgLst>
  <pc:docChgLst>
    <pc:chgData name="Ellen Delaney (2222185)" userId="S::2222185@student.uwtsd.ac.uk::428a14c5-34fd-4b59-819a-aa61f4746beb" providerId="AD" clId="Web-{B7CABF05-05B3-E912-B34E-8D6635160B0F}"/>
    <pc:docChg chg="addSld modSld">
      <pc:chgData name="Ellen Delaney (2222185)" userId="S::2222185@student.uwtsd.ac.uk::428a14c5-34fd-4b59-819a-aa61f4746beb" providerId="AD" clId="Web-{B7CABF05-05B3-E912-B34E-8D6635160B0F}" dt="2025-03-13T21:04:06.560" v="604" actId="20577"/>
      <pc:docMkLst>
        <pc:docMk/>
      </pc:docMkLst>
      <pc:sldChg chg="addSp delSp modSp mod setBg">
        <pc:chgData name="Ellen Delaney (2222185)" userId="S::2222185@student.uwtsd.ac.uk::428a14c5-34fd-4b59-819a-aa61f4746beb" providerId="AD" clId="Web-{B7CABF05-05B3-E912-B34E-8D6635160B0F}" dt="2025-03-13T20:51:21.349" v="441" actId="20577"/>
        <pc:sldMkLst>
          <pc:docMk/>
          <pc:sldMk cId="900780635" sldId="258"/>
        </pc:sldMkLst>
        <pc:spChg chg="mod">
          <ac:chgData name="Ellen Delaney (2222185)" userId="S::2222185@student.uwtsd.ac.uk::428a14c5-34fd-4b59-819a-aa61f4746beb" providerId="AD" clId="Web-{B7CABF05-05B3-E912-B34E-8D6635160B0F}" dt="2025-03-13T17:23:48.783" v="412"/>
          <ac:spMkLst>
            <pc:docMk/>
            <pc:sldMk cId="900780635" sldId="258"/>
            <ac:spMk id="2" creationId="{77F06FA2-FB9C-3384-AC2A-EB1E6EDAB505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20:51:21.349" v="441" actId="20577"/>
          <ac:spMkLst>
            <pc:docMk/>
            <pc:sldMk cId="900780635" sldId="258"/>
            <ac:spMk id="3" creationId="{0D18D18F-E926-8CFF-1C11-7D8B5B600DAE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23:48.783" v="412"/>
          <ac:spMkLst>
            <pc:docMk/>
            <pc:sldMk cId="900780635" sldId="258"/>
            <ac:spMk id="4" creationId="{B32B668A-12BE-AED9-0D9A-3ADB294077D4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23:48.783" v="412"/>
          <ac:spMkLst>
            <pc:docMk/>
            <pc:sldMk cId="900780635" sldId="258"/>
            <ac:spMk id="5" creationId="{9BB7F585-4D8D-DE65-39F7-B2DB78168244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23:48.783" v="412"/>
          <ac:spMkLst>
            <pc:docMk/>
            <pc:sldMk cId="900780635" sldId="258"/>
            <ac:spMk id="6" creationId="{73C9BDE9-C343-9AC1-B2CE-4BC86B654C14}"/>
          </ac:spMkLst>
        </pc:spChg>
        <pc:spChg chg="del mod">
          <ac:chgData name="Ellen Delaney (2222185)" userId="S::2222185@student.uwtsd.ac.uk::428a14c5-34fd-4b59-819a-aa61f4746beb" providerId="AD" clId="Web-{B7CABF05-05B3-E912-B34E-8D6635160B0F}" dt="2025-03-13T17:21:44.231" v="399"/>
          <ac:spMkLst>
            <pc:docMk/>
            <pc:sldMk cId="900780635" sldId="258"/>
            <ac:spMk id="9" creationId="{42B7796E-DA61-88ED-8216-34809F612DB3}"/>
          </ac:spMkLst>
        </pc:spChg>
        <pc:spChg chg="add">
          <ac:chgData name="Ellen Delaney (2222185)" userId="S::2222185@student.uwtsd.ac.uk::428a14c5-34fd-4b59-819a-aa61f4746beb" providerId="AD" clId="Web-{B7CABF05-05B3-E912-B34E-8D6635160B0F}" dt="2025-03-13T17:23:48.783" v="412"/>
          <ac:spMkLst>
            <pc:docMk/>
            <pc:sldMk cId="900780635" sldId="258"/>
            <ac:spMk id="13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B7CABF05-05B3-E912-B34E-8D6635160B0F}" dt="2025-03-13T17:23:48.783" v="412"/>
          <ac:spMkLst>
            <pc:docMk/>
            <pc:sldMk cId="900780635" sldId="258"/>
            <ac:spMk id="15" creationId="{E5821A2D-F010-4C2B-8819-23281D9C770F}"/>
          </ac:spMkLst>
        </pc:spChg>
        <pc:grpChg chg="add">
          <ac:chgData name="Ellen Delaney (2222185)" userId="S::2222185@student.uwtsd.ac.uk::428a14c5-34fd-4b59-819a-aa61f4746beb" providerId="AD" clId="Web-{B7CABF05-05B3-E912-B34E-8D6635160B0F}" dt="2025-03-13T17:23:48.783" v="412"/>
          <ac:grpSpMkLst>
            <pc:docMk/>
            <pc:sldMk cId="900780635" sldId="258"/>
            <ac:grpSpMk id="17" creationId="{D68B9961-F007-40D1-AF51-61B6DE5106CE}"/>
          </ac:grpSpMkLst>
        </pc:grpChg>
        <pc:picChg chg="del">
          <ac:chgData name="Ellen Delaney (2222185)" userId="S::2222185@student.uwtsd.ac.uk::428a14c5-34fd-4b59-819a-aa61f4746beb" providerId="AD" clId="Web-{B7CABF05-05B3-E912-B34E-8D6635160B0F}" dt="2025-03-13T17:23:37.017" v="409"/>
          <ac:picMkLst>
            <pc:docMk/>
            <pc:sldMk cId="900780635" sldId="258"/>
            <ac:picMk id="7" creationId="{BC3F5ED1-429F-8CF3-771C-095A87EEA804}"/>
          </ac:picMkLst>
        </pc:picChg>
        <pc:picChg chg="mod ord">
          <ac:chgData name="Ellen Delaney (2222185)" userId="S::2222185@student.uwtsd.ac.uk::428a14c5-34fd-4b59-819a-aa61f4746beb" providerId="AD" clId="Web-{B7CABF05-05B3-E912-B34E-8D6635160B0F}" dt="2025-03-13T17:23:48.783" v="412"/>
          <ac:picMkLst>
            <pc:docMk/>
            <pc:sldMk cId="900780635" sldId="258"/>
            <ac:picMk id="8" creationId="{D054E125-CDCD-D68F-5507-64977770AA27}"/>
          </ac:picMkLst>
        </pc:picChg>
      </pc:sldChg>
      <pc:sldChg chg="addSp delSp modSp">
        <pc:chgData name="Ellen Delaney (2222185)" userId="S::2222185@student.uwtsd.ac.uk::428a14c5-34fd-4b59-819a-aa61f4746beb" providerId="AD" clId="Web-{B7CABF05-05B3-E912-B34E-8D6635160B0F}" dt="2025-03-13T21:02:29.777" v="594" actId="20577"/>
        <pc:sldMkLst>
          <pc:docMk/>
          <pc:sldMk cId="4130446682" sldId="259"/>
        </pc:sldMkLst>
        <pc:spChg chg="mod">
          <ac:chgData name="Ellen Delaney (2222185)" userId="S::2222185@student.uwtsd.ac.uk::428a14c5-34fd-4b59-819a-aa61f4746beb" providerId="AD" clId="Web-{B7CABF05-05B3-E912-B34E-8D6635160B0F}" dt="2025-03-13T21:02:29.777" v="594" actId="20577"/>
          <ac:spMkLst>
            <pc:docMk/>
            <pc:sldMk cId="4130446682" sldId="259"/>
            <ac:spMk id="7" creationId="{51A228A8-F688-8BDF-3B32-296646FC78CF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12:22.063" v="278" actId="1076"/>
          <ac:spMkLst>
            <pc:docMk/>
            <pc:sldMk cId="4130446682" sldId="259"/>
            <ac:spMk id="11" creationId="{2815E6D6-DCCE-38BE-2729-90D6DA9D60F4}"/>
          </ac:spMkLst>
        </pc:spChg>
        <pc:picChg chg="add mod">
          <ac:chgData name="Ellen Delaney (2222185)" userId="S::2222185@student.uwtsd.ac.uk::428a14c5-34fd-4b59-819a-aa61f4746beb" providerId="AD" clId="Web-{B7CABF05-05B3-E912-B34E-8D6635160B0F}" dt="2025-03-13T17:10:54.402" v="261" actId="1076"/>
          <ac:picMkLst>
            <pc:docMk/>
            <pc:sldMk cId="4130446682" sldId="259"/>
            <ac:picMk id="8" creationId="{179FE0B1-5C03-D354-072C-0EC2534E9547}"/>
          </ac:picMkLst>
        </pc:picChg>
        <pc:picChg chg="del mod">
          <ac:chgData name="Ellen Delaney (2222185)" userId="S::2222185@student.uwtsd.ac.uk::428a14c5-34fd-4b59-819a-aa61f4746beb" providerId="AD" clId="Web-{B7CABF05-05B3-E912-B34E-8D6635160B0F}" dt="2025-03-13T17:10:36.261" v="257"/>
          <ac:picMkLst>
            <pc:docMk/>
            <pc:sldMk cId="4130446682" sldId="259"/>
            <ac:picMk id="10" creationId="{22536B4F-87C7-4CD8-A170-0948D28698F4}"/>
          </ac:picMkLst>
        </pc:picChg>
      </pc:sldChg>
      <pc:sldChg chg="modSp">
        <pc:chgData name="Ellen Delaney (2222185)" userId="S::2222185@student.uwtsd.ac.uk::428a14c5-34fd-4b59-819a-aa61f4746beb" providerId="AD" clId="Web-{B7CABF05-05B3-E912-B34E-8D6635160B0F}" dt="2025-03-13T21:04:06.560" v="604" actId="20577"/>
        <pc:sldMkLst>
          <pc:docMk/>
          <pc:sldMk cId="1460873363" sldId="260"/>
        </pc:sldMkLst>
        <pc:spChg chg="mod">
          <ac:chgData name="Ellen Delaney (2222185)" userId="S::2222185@student.uwtsd.ac.uk::428a14c5-34fd-4b59-819a-aa61f4746beb" providerId="AD" clId="Web-{B7CABF05-05B3-E912-B34E-8D6635160B0F}" dt="2025-03-13T21:04:06.560" v="604" actId="20577"/>
          <ac:spMkLst>
            <pc:docMk/>
            <pc:sldMk cId="1460873363" sldId="260"/>
            <ac:spMk id="3" creationId="{10743970-F3EB-2FD0-1C80-CD78B1DCBFE7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14:13.005" v="306" actId="1076"/>
          <ac:spMkLst>
            <pc:docMk/>
            <pc:sldMk cId="1460873363" sldId="260"/>
            <ac:spMk id="8" creationId="{9B404533-B601-FBE6-38F2-8CAAC57177D4}"/>
          </ac:spMkLst>
        </pc:spChg>
      </pc:sldChg>
      <pc:sldChg chg="addSp delSp modSp">
        <pc:chgData name="Ellen Delaney (2222185)" userId="S::2222185@student.uwtsd.ac.uk::428a14c5-34fd-4b59-819a-aa61f4746beb" providerId="AD" clId="Web-{B7CABF05-05B3-E912-B34E-8D6635160B0F}" dt="2025-03-13T17:15:43.650" v="316" actId="1076"/>
        <pc:sldMkLst>
          <pc:docMk/>
          <pc:sldMk cId="3297350539" sldId="263"/>
        </pc:sldMkLst>
        <pc:spChg chg="mod">
          <ac:chgData name="Ellen Delaney (2222185)" userId="S::2222185@student.uwtsd.ac.uk::428a14c5-34fd-4b59-819a-aa61f4746beb" providerId="AD" clId="Web-{B7CABF05-05B3-E912-B34E-8D6635160B0F}" dt="2025-03-13T15:55:28.571" v="235" actId="20577"/>
          <ac:spMkLst>
            <pc:docMk/>
            <pc:sldMk cId="3297350539" sldId="263"/>
            <ac:spMk id="7" creationId="{793FE49D-AC41-9033-2787-6DE77FF2F67B}"/>
          </ac:spMkLst>
        </pc:spChg>
        <pc:spChg chg="add mod">
          <ac:chgData name="Ellen Delaney (2222185)" userId="S::2222185@student.uwtsd.ac.uk::428a14c5-34fd-4b59-819a-aa61f4746beb" providerId="AD" clId="Web-{B7CABF05-05B3-E912-B34E-8D6635160B0F}" dt="2025-03-13T17:15:43.650" v="316" actId="1076"/>
          <ac:spMkLst>
            <pc:docMk/>
            <pc:sldMk cId="3297350539" sldId="263"/>
            <ac:spMk id="8" creationId="{E5C605F0-F2BF-F80B-C7EA-89CEF856ABDF}"/>
          </ac:spMkLst>
        </pc:spChg>
        <pc:spChg chg="del mod">
          <ac:chgData name="Ellen Delaney (2222185)" userId="S::2222185@student.uwtsd.ac.uk::428a14c5-34fd-4b59-819a-aa61f4746beb" providerId="AD" clId="Web-{B7CABF05-05B3-E912-B34E-8D6635160B0F}" dt="2025-03-13T14:49:36.603" v="25"/>
          <ac:spMkLst>
            <pc:docMk/>
            <pc:sldMk cId="3297350539" sldId="263"/>
            <ac:spMk id="10" creationId="{8BB1F501-1043-99D3-1504-588729B8AF14}"/>
          </ac:spMkLst>
        </pc:spChg>
        <pc:picChg chg="del">
          <ac:chgData name="Ellen Delaney (2222185)" userId="S::2222185@student.uwtsd.ac.uk::428a14c5-34fd-4b59-819a-aa61f4746beb" providerId="AD" clId="Web-{B7CABF05-05B3-E912-B34E-8D6635160B0F}" dt="2025-03-13T15:56:25.122" v="236"/>
          <ac:picMkLst>
            <pc:docMk/>
            <pc:sldMk cId="3297350539" sldId="263"/>
            <ac:picMk id="9" creationId="{179D151A-07B4-B670-7BCD-F9102AEC0C9E}"/>
          </ac:picMkLst>
        </pc:picChg>
        <pc:picChg chg="add mod modCrop">
          <ac:chgData name="Ellen Delaney (2222185)" userId="S::2222185@student.uwtsd.ac.uk::428a14c5-34fd-4b59-819a-aa61f4746beb" providerId="AD" clId="Web-{B7CABF05-05B3-E912-B34E-8D6635160B0F}" dt="2025-03-13T15:58:59.322" v="253" actId="1076"/>
          <ac:picMkLst>
            <pc:docMk/>
            <pc:sldMk cId="3297350539" sldId="263"/>
            <ac:picMk id="11" creationId="{827B8D72-24C8-008B-A4FC-578063538FA5}"/>
          </ac:picMkLst>
        </pc:picChg>
      </pc:sldChg>
      <pc:sldChg chg="addSp modSp">
        <pc:chgData name="Ellen Delaney (2222185)" userId="S::2222185@student.uwtsd.ac.uk::428a14c5-34fd-4b59-819a-aa61f4746beb" providerId="AD" clId="Web-{B7CABF05-05B3-E912-B34E-8D6635160B0F}" dt="2025-03-13T14:51:46.175" v="30" actId="14100"/>
        <pc:sldMkLst>
          <pc:docMk/>
          <pc:sldMk cId="2160107268" sldId="264"/>
        </pc:sldMkLst>
        <pc:spChg chg="mod">
          <ac:chgData name="Ellen Delaney (2222185)" userId="S::2222185@student.uwtsd.ac.uk::428a14c5-34fd-4b59-819a-aa61f4746beb" providerId="AD" clId="Web-{B7CABF05-05B3-E912-B34E-8D6635160B0F}" dt="2025-03-13T14:46:08.040" v="2" actId="20577"/>
          <ac:spMkLst>
            <pc:docMk/>
            <pc:sldMk cId="2160107268" sldId="264"/>
            <ac:spMk id="9" creationId="{90E2906B-6759-2EB3-FA6A-0D10E65C4442}"/>
          </ac:spMkLst>
        </pc:spChg>
        <pc:picChg chg="add mod">
          <ac:chgData name="Ellen Delaney (2222185)" userId="S::2222185@student.uwtsd.ac.uk::428a14c5-34fd-4b59-819a-aa61f4746beb" providerId="AD" clId="Web-{B7CABF05-05B3-E912-B34E-8D6635160B0F}" dt="2025-03-13T14:51:46.175" v="30" actId="14100"/>
          <ac:picMkLst>
            <pc:docMk/>
            <pc:sldMk cId="2160107268" sldId="264"/>
            <ac:picMk id="7" creationId="{1C4C37D3-D702-63BD-7AA4-0D67DE37FA25}"/>
          </ac:picMkLst>
        </pc:picChg>
      </pc:sldChg>
      <pc:sldChg chg="modSp">
        <pc:chgData name="Ellen Delaney (2222185)" userId="S::2222185@student.uwtsd.ac.uk::428a14c5-34fd-4b59-819a-aa61f4746beb" providerId="AD" clId="Web-{B7CABF05-05B3-E912-B34E-8D6635160B0F}" dt="2025-03-13T15:05:13.267" v="67" actId="20577"/>
        <pc:sldMkLst>
          <pc:docMk/>
          <pc:sldMk cId="3507928863" sldId="268"/>
        </pc:sldMkLst>
        <pc:spChg chg="mod">
          <ac:chgData name="Ellen Delaney (2222185)" userId="S::2222185@student.uwtsd.ac.uk::428a14c5-34fd-4b59-819a-aa61f4746beb" providerId="AD" clId="Web-{B7CABF05-05B3-E912-B34E-8D6635160B0F}" dt="2025-03-13T14:59:49.024" v="65" actId="20577"/>
          <ac:spMkLst>
            <pc:docMk/>
            <pc:sldMk cId="3507928863" sldId="268"/>
            <ac:spMk id="2" creationId="{58576368-492A-D975-C867-62176B5435B2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5:05:13.267" v="67" actId="20577"/>
          <ac:spMkLst>
            <pc:docMk/>
            <pc:sldMk cId="3507928863" sldId="268"/>
            <ac:spMk id="3" creationId="{D598A539-D561-701A-4543-50AE34DBCF3D}"/>
          </ac:spMkLst>
        </pc:spChg>
      </pc:sldChg>
      <pc:sldChg chg="addSp modSp">
        <pc:chgData name="Ellen Delaney (2222185)" userId="S::2222185@student.uwtsd.ac.uk::428a14c5-34fd-4b59-819a-aa61f4746beb" providerId="AD" clId="Web-{B7CABF05-05B3-E912-B34E-8D6635160B0F}" dt="2025-03-13T15:43:40.331" v="215" actId="1076"/>
        <pc:sldMkLst>
          <pc:docMk/>
          <pc:sldMk cId="2656806568" sldId="270"/>
        </pc:sldMkLst>
        <pc:graphicFrameChg chg="mod modGraphic">
          <ac:chgData name="Ellen Delaney (2222185)" userId="S::2222185@student.uwtsd.ac.uk::428a14c5-34fd-4b59-819a-aa61f4746beb" providerId="AD" clId="Web-{B7CABF05-05B3-E912-B34E-8D6635160B0F}" dt="2025-03-13T15:43:34.408" v="212" actId="1076"/>
          <ac:graphicFrameMkLst>
            <pc:docMk/>
            <pc:sldMk cId="2656806568" sldId="270"/>
            <ac:graphicFrameMk id="8" creationId="{5A2295A0-6F89-5833-E1F5-73443DC1178A}"/>
          </ac:graphicFrameMkLst>
        </pc:graphicFrameChg>
        <pc:picChg chg="add mod">
          <ac:chgData name="Ellen Delaney (2222185)" userId="S::2222185@student.uwtsd.ac.uk::428a14c5-34fd-4b59-819a-aa61f4746beb" providerId="AD" clId="Web-{B7CABF05-05B3-E912-B34E-8D6635160B0F}" dt="2025-03-13T15:43:40.331" v="215" actId="1076"/>
          <ac:picMkLst>
            <pc:docMk/>
            <pc:sldMk cId="2656806568" sldId="270"/>
            <ac:picMk id="9" creationId="{EE067E18-9D9C-86A9-6A42-A2C9F1A20005}"/>
          </ac:picMkLst>
        </pc:picChg>
      </pc:sldChg>
      <pc:sldChg chg="addSp modSp">
        <pc:chgData name="Ellen Delaney (2222185)" userId="S::2222185@student.uwtsd.ac.uk::428a14c5-34fd-4b59-819a-aa61f4746beb" providerId="AD" clId="Web-{B7CABF05-05B3-E912-B34E-8D6635160B0F}" dt="2025-03-13T20:55:02.353" v="473" actId="20577"/>
        <pc:sldMkLst>
          <pc:docMk/>
          <pc:sldMk cId="1303394987" sldId="273"/>
        </pc:sldMkLst>
        <pc:spChg chg="mod">
          <ac:chgData name="Ellen Delaney (2222185)" userId="S::2222185@student.uwtsd.ac.uk::428a14c5-34fd-4b59-819a-aa61f4746beb" providerId="AD" clId="Web-{B7CABF05-05B3-E912-B34E-8D6635160B0F}" dt="2025-03-13T20:55:02.353" v="473" actId="20577"/>
          <ac:spMkLst>
            <pc:docMk/>
            <pc:sldMk cId="1303394987" sldId="273"/>
            <ac:spMk id="3" creationId="{48B1D6EA-686E-67F7-2160-505D32A7FA83}"/>
          </ac:spMkLst>
        </pc:spChg>
        <pc:spChg chg="add mod">
          <ac:chgData name="Ellen Delaney (2222185)" userId="S::2222185@student.uwtsd.ac.uk::428a14c5-34fd-4b59-819a-aa61f4746beb" providerId="AD" clId="Web-{B7CABF05-05B3-E912-B34E-8D6635160B0F}" dt="2025-03-13T20:54:56.322" v="470" actId="20577"/>
          <ac:spMkLst>
            <pc:docMk/>
            <pc:sldMk cId="1303394987" sldId="273"/>
            <ac:spMk id="8" creationId="{24B42309-6754-C016-B395-65ABB3140F36}"/>
          </ac:spMkLst>
        </pc:spChg>
      </pc:sldChg>
      <pc:sldChg chg="modSp">
        <pc:chgData name="Ellen Delaney (2222185)" userId="S::2222185@student.uwtsd.ac.uk::428a14c5-34fd-4b59-819a-aa61f4746beb" providerId="AD" clId="Web-{B7CABF05-05B3-E912-B34E-8D6635160B0F}" dt="2025-03-13T20:58:57.659" v="531" actId="20577"/>
        <pc:sldMkLst>
          <pc:docMk/>
          <pc:sldMk cId="97633708" sldId="274"/>
        </pc:sldMkLst>
        <pc:spChg chg="mod">
          <ac:chgData name="Ellen Delaney (2222185)" userId="S::2222185@student.uwtsd.ac.uk::428a14c5-34fd-4b59-819a-aa61f4746beb" providerId="AD" clId="Web-{B7CABF05-05B3-E912-B34E-8D6635160B0F}" dt="2025-03-13T20:58:57.659" v="531" actId="20577"/>
          <ac:spMkLst>
            <pc:docMk/>
            <pc:sldMk cId="97633708" sldId="274"/>
            <ac:spMk id="3" creationId="{EF47E2C7-6583-2CF4-39D5-CA191E118528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13:35.050" v="294" actId="1076"/>
          <ac:spMkLst>
            <pc:docMk/>
            <pc:sldMk cId="97633708" sldId="274"/>
            <ac:spMk id="11" creationId="{F6886710-B98D-A368-A6E2-32C208025335}"/>
          </ac:spMkLst>
        </pc:spChg>
      </pc:sldChg>
      <pc:sldChg chg="addSp delSp modSp">
        <pc:chgData name="Ellen Delaney (2222185)" userId="S::2222185@student.uwtsd.ac.uk::428a14c5-34fd-4b59-819a-aa61f4746beb" providerId="AD" clId="Web-{B7CABF05-05B3-E912-B34E-8D6635160B0F}" dt="2025-03-13T17:17:49.939" v="342" actId="20577"/>
        <pc:sldMkLst>
          <pc:docMk/>
          <pc:sldMk cId="2067576215" sldId="276"/>
        </pc:sldMkLst>
        <pc:spChg chg="mod">
          <ac:chgData name="Ellen Delaney (2222185)" userId="S::2222185@student.uwtsd.ac.uk::428a14c5-34fd-4b59-819a-aa61f4746beb" providerId="AD" clId="Web-{B7CABF05-05B3-E912-B34E-8D6635160B0F}" dt="2025-03-13T15:51:33.147" v="220"/>
          <ac:spMkLst>
            <pc:docMk/>
            <pc:sldMk cId="2067576215" sldId="276"/>
            <ac:spMk id="3" creationId="{A6B1CA6A-DA79-0F34-195C-001B91C470BE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5:51:33.147" v="220"/>
          <ac:spMkLst>
            <pc:docMk/>
            <pc:sldMk cId="2067576215" sldId="276"/>
            <ac:spMk id="6" creationId="{008E7EBD-E616-E32E-7AA1-6D6ED0F724EB}"/>
          </ac:spMkLst>
        </pc:spChg>
        <pc:spChg chg="add mod">
          <ac:chgData name="Ellen Delaney (2222185)" userId="S::2222185@student.uwtsd.ac.uk::428a14c5-34fd-4b59-819a-aa61f4746beb" providerId="AD" clId="Web-{B7CABF05-05B3-E912-B34E-8D6635160B0F}" dt="2025-03-13T17:17:49.939" v="342" actId="20577"/>
          <ac:spMkLst>
            <pc:docMk/>
            <pc:sldMk cId="2067576215" sldId="276"/>
            <ac:spMk id="9" creationId="{5539E086-84CE-2EC2-64E3-CC1131607BAD}"/>
          </ac:spMkLst>
        </pc:spChg>
        <pc:spChg chg="add">
          <ac:chgData name="Ellen Delaney (2222185)" userId="S::2222185@student.uwtsd.ac.uk::428a14c5-34fd-4b59-819a-aa61f4746beb" providerId="AD" clId="Web-{B7CABF05-05B3-E912-B34E-8D6635160B0F}" dt="2025-03-13T15:51:33.147" v="220"/>
          <ac:spMkLst>
            <pc:docMk/>
            <pc:sldMk cId="2067576215" sldId="276"/>
            <ac:spMk id="13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B7CABF05-05B3-E912-B34E-8D6635160B0F}" dt="2025-03-13T15:51:33.147" v="220"/>
          <ac:spMkLst>
            <pc:docMk/>
            <pc:sldMk cId="2067576215" sldId="276"/>
            <ac:spMk id="15" creationId="{E5821A2D-F010-4C2B-8819-23281D9C770F}"/>
          </ac:spMkLst>
        </pc:spChg>
        <pc:grpChg chg="add">
          <ac:chgData name="Ellen Delaney (2222185)" userId="S::2222185@student.uwtsd.ac.uk::428a14c5-34fd-4b59-819a-aa61f4746beb" providerId="AD" clId="Web-{B7CABF05-05B3-E912-B34E-8D6635160B0F}" dt="2025-03-13T15:51:33.147" v="220"/>
          <ac:grpSpMkLst>
            <pc:docMk/>
            <pc:sldMk cId="2067576215" sldId="276"/>
            <ac:grpSpMk id="17" creationId="{D68B9961-F007-40D1-AF51-61B6DE5106CE}"/>
          </ac:grpSpMkLst>
        </pc:grpChg>
        <pc:picChg chg="del">
          <ac:chgData name="Ellen Delaney (2222185)" userId="S::2222185@student.uwtsd.ac.uk::428a14c5-34fd-4b59-819a-aa61f4746beb" providerId="AD" clId="Web-{B7CABF05-05B3-E912-B34E-8D6635160B0F}" dt="2025-03-13T15:50:53.332" v="216"/>
          <ac:picMkLst>
            <pc:docMk/>
            <pc:sldMk cId="2067576215" sldId="276"/>
            <ac:picMk id="7" creationId="{CB11FEF4-59AA-FB3A-B9CF-ECAA2B3E42DD}"/>
          </ac:picMkLst>
        </pc:picChg>
        <pc:picChg chg="add mod ord modCrop">
          <ac:chgData name="Ellen Delaney (2222185)" userId="S::2222185@student.uwtsd.ac.uk::428a14c5-34fd-4b59-819a-aa61f4746beb" providerId="AD" clId="Web-{B7CABF05-05B3-E912-B34E-8D6635160B0F}" dt="2025-03-13T15:51:33.147" v="220"/>
          <ac:picMkLst>
            <pc:docMk/>
            <pc:sldMk cId="2067576215" sldId="276"/>
            <ac:picMk id="8" creationId="{952A3D81-2100-DE40-2796-7058DD4CEC64}"/>
          </ac:picMkLst>
        </pc:picChg>
      </pc:sldChg>
      <pc:sldChg chg="addSp modSp">
        <pc:chgData name="Ellen Delaney (2222185)" userId="S::2222185@student.uwtsd.ac.uk::428a14c5-34fd-4b59-819a-aa61f4746beb" providerId="AD" clId="Web-{B7CABF05-05B3-E912-B34E-8D6635160B0F}" dt="2025-03-13T14:59:08.364" v="58" actId="20577"/>
        <pc:sldMkLst>
          <pc:docMk/>
          <pc:sldMk cId="616465418" sldId="278"/>
        </pc:sldMkLst>
        <pc:spChg chg="mod">
          <ac:chgData name="Ellen Delaney (2222185)" userId="S::2222185@student.uwtsd.ac.uk::428a14c5-34fd-4b59-819a-aa61f4746beb" providerId="AD" clId="Web-{B7CABF05-05B3-E912-B34E-8D6635160B0F}" dt="2025-03-13T14:59:08.364" v="58" actId="20577"/>
          <ac:spMkLst>
            <pc:docMk/>
            <pc:sldMk cId="616465418" sldId="278"/>
            <ac:spMk id="9" creationId="{CE1DBC79-664E-00F4-5EB0-F35EC1474445}"/>
          </ac:spMkLst>
        </pc:spChg>
        <pc:picChg chg="add mod">
          <ac:chgData name="Ellen Delaney (2222185)" userId="S::2222185@student.uwtsd.ac.uk::428a14c5-34fd-4b59-819a-aa61f4746beb" providerId="AD" clId="Web-{B7CABF05-05B3-E912-B34E-8D6635160B0F}" dt="2025-03-13T14:52:27.662" v="33" actId="14100"/>
          <ac:picMkLst>
            <pc:docMk/>
            <pc:sldMk cId="616465418" sldId="278"/>
            <ac:picMk id="3" creationId="{8FFCB7E3-3AE8-594A-8A2F-732E9691BF6C}"/>
          </ac:picMkLst>
        </pc:picChg>
      </pc:sldChg>
      <pc:sldChg chg="modSp">
        <pc:chgData name="Ellen Delaney (2222185)" userId="S::2222185@student.uwtsd.ac.uk::428a14c5-34fd-4b59-819a-aa61f4746beb" providerId="AD" clId="Web-{B7CABF05-05B3-E912-B34E-8D6635160B0F}" dt="2025-03-13T15:27:49.462" v="134" actId="20577"/>
        <pc:sldMkLst>
          <pc:docMk/>
          <pc:sldMk cId="3238919176" sldId="279"/>
        </pc:sldMkLst>
        <pc:spChg chg="mod">
          <ac:chgData name="Ellen Delaney (2222185)" userId="S::2222185@student.uwtsd.ac.uk::428a14c5-34fd-4b59-819a-aa61f4746beb" providerId="AD" clId="Web-{B7CABF05-05B3-E912-B34E-8D6635160B0F}" dt="2025-03-13T15:27:49.462" v="134" actId="20577"/>
          <ac:spMkLst>
            <pc:docMk/>
            <pc:sldMk cId="3238919176" sldId="279"/>
            <ac:spMk id="3" creationId="{AB0BF592-51D0-1582-134F-15E5B665D637}"/>
          </ac:spMkLst>
        </pc:spChg>
      </pc:sldChg>
      <pc:sldChg chg="modSp">
        <pc:chgData name="Ellen Delaney (2222185)" userId="S::2222185@student.uwtsd.ac.uk::428a14c5-34fd-4b59-819a-aa61f4746beb" providerId="AD" clId="Web-{B7CABF05-05B3-E912-B34E-8D6635160B0F}" dt="2025-03-13T15:27:12.382" v="128" actId="20577"/>
        <pc:sldMkLst>
          <pc:docMk/>
          <pc:sldMk cId="387598188" sldId="280"/>
        </pc:sldMkLst>
        <pc:spChg chg="mod">
          <ac:chgData name="Ellen Delaney (2222185)" userId="S::2222185@student.uwtsd.ac.uk::428a14c5-34fd-4b59-819a-aa61f4746beb" providerId="AD" clId="Web-{B7CABF05-05B3-E912-B34E-8D6635160B0F}" dt="2025-03-13T15:27:12.382" v="128" actId="20577"/>
          <ac:spMkLst>
            <pc:docMk/>
            <pc:sldMk cId="387598188" sldId="280"/>
            <ac:spMk id="3" creationId="{3E65D845-57DE-501F-2C27-46D62CDE1920}"/>
          </ac:spMkLst>
        </pc:spChg>
      </pc:sldChg>
      <pc:sldChg chg="addSp modSp">
        <pc:chgData name="Ellen Delaney (2222185)" userId="S::2222185@student.uwtsd.ac.uk::428a14c5-34fd-4b59-819a-aa61f4746beb" providerId="AD" clId="Web-{B7CABF05-05B3-E912-B34E-8D6635160B0F}" dt="2025-03-13T15:42:29.560" v="207" actId="1076"/>
        <pc:sldMkLst>
          <pc:docMk/>
          <pc:sldMk cId="27265252" sldId="281"/>
        </pc:sldMkLst>
        <pc:spChg chg="mod">
          <ac:chgData name="Ellen Delaney (2222185)" userId="S::2222185@student.uwtsd.ac.uk::428a14c5-34fd-4b59-819a-aa61f4746beb" providerId="AD" clId="Web-{B7CABF05-05B3-E912-B34E-8D6635160B0F}" dt="2025-03-13T15:42:06.105" v="203" actId="20577"/>
          <ac:spMkLst>
            <pc:docMk/>
            <pc:sldMk cId="27265252" sldId="281"/>
            <ac:spMk id="3" creationId="{4633B368-0142-606E-5AEA-EEC12B22CA52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5:39:47.454" v="193" actId="20577"/>
          <ac:spMkLst>
            <pc:docMk/>
            <pc:sldMk cId="27265252" sldId="281"/>
            <ac:spMk id="8" creationId="{14C62837-DB81-1992-C21F-C9289549426E}"/>
          </ac:spMkLst>
        </pc:spChg>
        <pc:picChg chg="add mod">
          <ac:chgData name="Ellen Delaney (2222185)" userId="S::2222185@student.uwtsd.ac.uk::428a14c5-34fd-4b59-819a-aa61f4746beb" providerId="AD" clId="Web-{B7CABF05-05B3-E912-B34E-8D6635160B0F}" dt="2025-03-13T15:42:29.560" v="207" actId="1076"/>
          <ac:picMkLst>
            <pc:docMk/>
            <pc:sldMk cId="27265252" sldId="281"/>
            <ac:picMk id="9" creationId="{62FF6ED2-FD5E-6C0F-2837-6464AC35D788}"/>
          </ac:picMkLst>
        </pc:picChg>
      </pc:sldChg>
      <pc:sldChg chg="modSp">
        <pc:chgData name="Ellen Delaney (2222185)" userId="S::2222185@student.uwtsd.ac.uk::428a14c5-34fd-4b59-819a-aa61f4746beb" providerId="AD" clId="Web-{B7CABF05-05B3-E912-B34E-8D6635160B0F}" dt="2025-03-13T17:18:57.676" v="353" actId="14100"/>
        <pc:sldMkLst>
          <pc:docMk/>
          <pc:sldMk cId="154255759" sldId="282"/>
        </pc:sldMkLst>
        <pc:spChg chg="mod">
          <ac:chgData name="Ellen Delaney (2222185)" userId="S::2222185@student.uwtsd.ac.uk::428a14c5-34fd-4b59-819a-aa61f4746beb" providerId="AD" clId="Web-{B7CABF05-05B3-E912-B34E-8D6635160B0F}" dt="2025-03-13T17:18:57.676" v="353" actId="14100"/>
          <ac:spMkLst>
            <pc:docMk/>
            <pc:sldMk cId="154255759" sldId="282"/>
            <ac:spMk id="3" creationId="{C5AE9240-EDC3-5E08-5087-14BBCBD4D74B}"/>
          </ac:spMkLst>
        </pc:spChg>
      </pc:sldChg>
      <pc:sldChg chg="modSp new">
        <pc:chgData name="Ellen Delaney (2222185)" userId="S::2222185@student.uwtsd.ac.uk::428a14c5-34fd-4b59-819a-aa61f4746beb" providerId="AD" clId="Web-{B7CABF05-05B3-E912-B34E-8D6635160B0F}" dt="2025-03-13T17:19:55.226" v="377" actId="20577"/>
        <pc:sldMkLst>
          <pc:docMk/>
          <pc:sldMk cId="4057247228" sldId="283"/>
        </pc:sldMkLst>
        <pc:spChg chg="mod">
          <ac:chgData name="Ellen Delaney (2222185)" userId="S::2222185@student.uwtsd.ac.uk::428a14c5-34fd-4b59-819a-aa61f4746beb" providerId="AD" clId="Web-{B7CABF05-05B3-E912-B34E-8D6635160B0F}" dt="2025-03-13T17:19:11.568" v="357" actId="20577"/>
          <ac:spMkLst>
            <pc:docMk/>
            <pc:sldMk cId="4057247228" sldId="283"/>
            <ac:spMk id="2" creationId="{A6C6D38C-97F1-C431-CE68-AD5D000E8336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19:55.226" v="377" actId="20577"/>
          <ac:spMkLst>
            <pc:docMk/>
            <pc:sldMk cId="4057247228" sldId="283"/>
            <ac:spMk id="3" creationId="{72DDD6F8-1711-BE01-9FE3-6BF04F968AFE}"/>
          </ac:spMkLst>
        </pc:spChg>
      </pc:sldChg>
      <pc:sldChg chg="modSp new">
        <pc:chgData name="Ellen Delaney (2222185)" userId="S::2222185@student.uwtsd.ac.uk::428a14c5-34fd-4b59-819a-aa61f4746beb" providerId="AD" clId="Web-{B7CABF05-05B3-E912-B34E-8D6635160B0F}" dt="2025-03-13T17:20:29.087" v="396" actId="20577"/>
        <pc:sldMkLst>
          <pc:docMk/>
          <pc:sldMk cId="1424960676" sldId="284"/>
        </pc:sldMkLst>
        <pc:spChg chg="mod">
          <ac:chgData name="Ellen Delaney (2222185)" userId="S::2222185@student.uwtsd.ac.uk::428a14c5-34fd-4b59-819a-aa61f4746beb" providerId="AD" clId="Web-{B7CABF05-05B3-E912-B34E-8D6635160B0F}" dt="2025-03-13T17:20:01.648" v="380" actId="20577"/>
          <ac:spMkLst>
            <pc:docMk/>
            <pc:sldMk cId="1424960676" sldId="284"/>
            <ac:spMk id="2" creationId="{8643B17A-FFBB-8C1C-AFCC-FBF2D25634F2}"/>
          </ac:spMkLst>
        </pc:spChg>
        <pc:spChg chg="mod">
          <ac:chgData name="Ellen Delaney (2222185)" userId="S::2222185@student.uwtsd.ac.uk::428a14c5-34fd-4b59-819a-aa61f4746beb" providerId="AD" clId="Web-{B7CABF05-05B3-E912-B34E-8D6635160B0F}" dt="2025-03-13T17:20:29.087" v="396" actId="20577"/>
          <ac:spMkLst>
            <pc:docMk/>
            <pc:sldMk cId="1424960676" sldId="284"/>
            <ac:spMk id="3" creationId="{68813AEC-703F-52B2-687A-B2D4FABFDC50}"/>
          </ac:spMkLst>
        </pc:spChg>
      </pc:sldChg>
    </pc:docChg>
  </pc:docChgLst>
  <pc:docChgLst>
    <pc:chgData name="Ellen Delaney (2222185)" userId="S::2222185@student.uwtsd.ac.uk::428a14c5-34fd-4b59-819a-aa61f4746beb" providerId="AD" clId="Web-{FBB7EC49-7641-9940-7F3E-1611C10D996A}"/>
    <pc:docChg chg="addSld modSld sldOrd">
      <pc:chgData name="Ellen Delaney (2222185)" userId="S::2222185@student.uwtsd.ac.uk::428a14c5-34fd-4b59-819a-aa61f4746beb" providerId="AD" clId="Web-{FBB7EC49-7641-9940-7F3E-1611C10D996A}" dt="2025-03-07T14:48:24.129" v="532" actId="20577"/>
      <pc:docMkLst>
        <pc:docMk/>
      </pc:docMkLst>
      <pc:sldChg chg="modSp">
        <pc:chgData name="Ellen Delaney (2222185)" userId="S::2222185@student.uwtsd.ac.uk::428a14c5-34fd-4b59-819a-aa61f4746beb" providerId="AD" clId="Web-{FBB7EC49-7641-9940-7F3E-1611C10D996A}" dt="2025-03-07T14:24:02.304" v="319" actId="20577"/>
        <pc:sldMkLst>
          <pc:docMk/>
          <pc:sldMk cId="900780635" sldId="258"/>
        </pc:sldMkLst>
        <pc:spChg chg="mod">
          <ac:chgData name="Ellen Delaney (2222185)" userId="S::2222185@student.uwtsd.ac.uk::428a14c5-34fd-4b59-819a-aa61f4746beb" providerId="AD" clId="Web-{FBB7EC49-7641-9940-7F3E-1611C10D996A}" dt="2025-03-07T14:01:51.918" v="92" actId="1076"/>
          <ac:spMkLst>
            <pc:docMk/>
            <pc:sldMk cId="900780635" sldId="258"/>
            <ac:spMk id="2" creationId="{77F06FA2-FB9C-3384-AC2A-EB1E6EDAB505}"/>
          </ac:spMkLst>
        </pc:spChg>
        <pc:spChg chg="mod">
          <ac:chgData name="Ellen Delaney (2222185)" userId="S::2222185@student.uwtsd.ac.uk::428a14c5-34fd-4b59-819a-aa61f4746beb" providerId="AD" clId="Web-{FBB7EC49-7641-9940-7F3E-1611C10D996A}" dt="2025-03-07T14:24:02.304" v="319" actId="20577"/>
          <ac:spMkLst>
            <pc:docMk/>
            <pc:sldMk cId="900780635" sldId="258"/>
            <ac:spMk id="3" creationId="{0D18D18F-E926-8CFF-1C11-7D8B5B600DAE}"/>
          </ac:spMkLst>
        </pc:spChg>
      </pc:sldChg>
      <pc:sldChg chg="modSp ord">
        <pc:chgData name="Ellen Delaney (2222185)" userId="S::2222185@student.uwtsd.ac.uk::428a14c5-34fd-4b59-819a-aa61f4746beb" providerId="AD" clId="Web-{FBB7EC49-7641-9940-7F3E-1611C10D996A}" dt="2025-03-07T14:48:24.129" v="532" actId="20577"/>
        <pc:sldMkLst>
          <pc:docMk/>
          <pc:sldMk cId="4130446682" sldId="259"/>
        </pc:sldMkLst>
        <pc:spChg chg="mod">
          <ac:chgData name="Ellen Delaney (2222185)" userId="S::2222185@student.uwtsd.ac.uk::428a14c5-34fd-4b59-819a-aa61f4746beb" providerId="AD" clId="Web-{FBB7EC49-7641-9940-7F3E-1611C10D996A}" dt="2025-03-07T14:48:24.129" v="532" actId="20577"/>
          <ac:spMkLst>
            <pc:docMk/>
            <pc:sldMk cId="4130446682" sldId="259"/>
            <ac:spMk id="3" creationId="{E13CC1F0-645D-6DFD-2AC8-4A6521C6A3FE}"/>
          </ac:spMkLst>
        </pc:spChg>
      </pc:sldChg>
      <pc:sldChg chg="modSp">
        <pc:chgData name="Ellen Delaney (2222185)" userId="S::2222185@student.uwtsd.ac.uk::428a14c5-34fd-4b59-819a-aa61f4746beb" providerId="AD" clId="Web-{FBB7EC49-7641-9940-7F3E-1611C10D996A}" dt="2025-03-07T14:21:24.035" v="295" actId="20577"/>
        <pc:sldMkLst>
          <pc:docMk/>
          <pc:sldMk cId="3255043772" sldId="272"/>
        </pc:sldMkLst>
        <pc:spChg chg="mod">
          <ac:chgData name="Ellen Delaney (2222185)" userId="S::2222185@student.uwtsd.ac.uk::428a14c5-34fd-4b59-819a-aa61f4746beb" providerId="AD" clId="Web-{FBB7EC49-7641-9940-7F3E-1611C10D996A}" dt="2025-03-07T14:21:24.035" v="295" actId="20577"/>
          <ac:spMkLst>
            <pc:docMk/>
            <pc:sldMk cId="3255043772" sldId="272"/>
            <ac:spMk id="3" creationId="{C57FA712-58DB-A14F-22DA-30B1F0E78FF6}"/>
          </ac:spMkLst>
        </pc:spChg>
      </pc:sldChg>
      <pc:sldChg chg="modSp new">
        <pc:chgData name="Ellen Delaney (2222185)" userId="S::2222185@student.uwtsd.ac.uk::428a14c5-34fd-4b59-819a-aa61f4746beb" providerId="AD" clId="Web-{FBB7EC49-7641-9940-7F3E-1611C10D996A}" dt="2025-03-07T14:46:40.705" v="531" actId="20577"/>
        <pc:sldMkLst>
          <pc:docMk/>
          <pc:sldMk cId="1303394987" sldId="273"/>
        </pc:sldMkLst>
        <pc:spChg chg="mod">
          <ac:chgData name="Ellen Delaney (2222185)" userId="S::2222185@student.uwtsd.ac.uk::428a14c5-34fd-4b59-819a-aa61f4746beb" providerId="AD" clId="Web-{FBB7EC49-7641-9940-7F3E-1611C10D996A}" dt="2025-03-07T14:38:47.649" v="430" actId="1076"/>
          <ac:spMkLst>
            <pc:docMk/>
            <pc:sldMk cId="1303394987" sldId="273"/>
            <ac:spMk id="2" creationId="{E1C40C48-D0D2-BFF9-FEEE-AA40D9240469}"/>
          </ac:spMkLst>
        </pc:spChg>
        <pc:spChg chg="mod">
          <ac:chgData name="Ellen Delaney (2222185)" userId="S::2222185@student.uwtsd.ac.uk::428a14c5-34fd-4b59-819a-aa61f4746beb" providerId="AD" clId="Web-{FBB7EC49-7641-9940-7F3E-1611C10D996A}" dt="2025-03-07T14:46:40.705" v="531" actId="20577"/>
          <ac:spMkLst>
            <pc:docMk/>
            <pc:sldMk cId="1303394987" sldId="273"/>
            <ac:spMk id="3" creationId="{48B1D6EA-686E-67F7-2160-505D32A7FA83}"/>
          </ac:spMkLst>
        </pc:spChg>
      </pc:sldChg>
    </pc:docChg>
  </pc:docChgLst>
  <pc:docChgLst>
    <pc:chgData name="Ellen Delaney (2222185)" userId="S::2222185@student.uwtsd.ac.uk::428a14c5-34fd-4b59-819a-aa61f4746beb" providerId="AD" clId="Web-{E4D5F9D2-060E-F4D1-5D73-EDC0D89F9CDE}"/>
    <pc:docChg chg="delSld modSld sldOrd addMainMaster delMainMaster">
      <pc:chgData name="Ellen Delaney (2222185)" userId="S::2222185@student.uwtsd.ac.uk::428a14c5-34fd-4b59-819a-aa61f4746beb" providerId="AD" clId="Web-{E4D5F9D2-060E-F4D1-5D73-EDC0D89F9CDE}" dt="2025-03-13T13:15:08.646" v="1484" actId="20577"/>
      <pc:docMkLst>
        <pc:docMk/>
      </pc:docMkLst>
      <pc:sldChg chg="modSp mod modClrScheme chgLayout">
        <pc:chgData name="Ellen Delaney (2222185)" userId="S::2222185@student.uwtsd.ac.uk::428a14c5-34fd-4b59-819a-aa61f4746beb" providerId="AD" clId="Web-{E4D5F9D2-060E-F4D1-5D73-EDC0D89F9CDE}" dt="2025-03-12T18:26:20.761" v="596"/>
        <pc:sldMkLst>
          <pc:docMk/>
          <pc:sldMk cId="109857222" sldId="256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09857222" sldId="256"/>
            <ac:spMk id="8" creationId="{A6677BCA-7AF3-4BE4-FD39-DB782D8B06DD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09857222" sldId="256"/>
            <ac:spMk id="10" creationId="{5F6C80B4-4E78-7ABC-D26F-37A1F30E3118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09857222" sldId="256"/>
            <ac:spMk id="12" creationId="{98644A4A-1F1A-55BE-205E-D53D54FAF6C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09857222" sldId="256"/>
            <ac:spMk id="14" creationId="{8E439BEF-8E1E-A942-20C2-4A7A93D0AEF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09857222" sldId="256"/>
            <ac:spMk id="16" creationId="{5CA4469E-A6DB-1BFA-9555-51AAEBE93C36}"/>
          </ac:spMkLst>
        </pc:spChg>
      </pc:sldChg>
      <pc:sldChg chg="modSp del mod modClrScheme chgLayout">
        <pc:chgData name="Ellen Delaney (2222185)" userId="S::2222185@student.uwtsd.ac.uk::428a14c5-34fd-4b59-819a-aa61f4746beb" providerId="AD" clId="Web-{E4D5F9D2-060E-F4D1-5D73-EDC0D89F9CDE}" dt="2025-03-13T12:55:41.724" v="1420"/>
        <pc:sldMkLst>
          <pc:docMk/>
          <pc:sldMk cId="1517595939" sldId="257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17595939" sldId="257"/>
            <ac:spMk id="2" creationId="{890A2AF1-AB87-CD87-0FDA-B03076FEEB7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17595939" sldId="257"/>
            <ac:spMk id="3" creationId="{708A9BF4-72FC-EB95-320B-2E66CD454D8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17595939" sldId="257"/>
            <ac:spMk id="4" creationId="{64EAA6DD-196C-7576-5C66-65B2217042FD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17595939" sldId="257"/>
            <ac:spMk id="5" creationId="{158C9A79-3EA8-8E1D-5890-F9EE85229901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17595939" sldId="257"/>
            <ac:spMk id="6" creationId="{4587187D-1919-7FAC-4536-8C4298B00F99}"/>
          </ac:spMkLst>
        </pc:spChg>
      </pc:sldChg>
      <pc:sldChg chg="modSp mod ord modClrScheme chgLayout">
        <pc:chgData name="Ellen Delaney (2222185)" userId="S::2222185@student.uwtsd.ac.uk::428a14c5-34fd-4b59-819a-aa61f4746beb" providerId="AD" clId="Web-{E4D5F9D2-060E-F4D1-5D73-EDC0D89F9CDE}" dt="2025-03-13T13:07:30.477" v="1425"/>
        <pc:sldMkLst>
          <pc:docMk/>
          <pc:sldMk cId="900780635" sldId="258"/>
        </pc:sldMkLst>
        <pc:spChg chg="mod ord">
          <ac:chgData name="Ellen Delaney (2222185)" userId="S::2222185@student.uwtsd.ac.uk::428a14c5-34fd-4b59-819a-aa61f4746beb" providerId="AD" clId="Web-{E4D5F9D2-060E-F4D1-5D73-EDC0D89F9CDE}" dt="2025-03-13T12:42:46.031" v="1376" actId="20577"/>
          <ac:spMkLst>
            <pc:docMk/>
            <pc:sldMk cId="900780635" sldId="258"/>
            <ac:spMk id="2" creationId="{77F06FA2-FB9C-3384-AC2A-EB1E6EDAB505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00780635" sldId="258"/>
            <ac:spMk id="3" creationId="{0D18D18F-E926-8CFF-1C11-7D8B5B600DA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00780635" sldId="258"/>
            <ac:spMk id="4" creationId="{B32B668A-12BE-AED9-0D9A-3ADB294077D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00780635" sldId="258"/>
            <ac:spMk id="5" creationId="{9BB7F585-4D8D-DE65-39F7-B2DB7816824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00780635" sldId="258"/>
            <ac:spMk id="6" creationId="{73C9BDE9-C343-9AC1-B2CE-4BC86B654C14}"/>
          </ac:spMkLst>
        </pc:spChg>
      </pc:sldChg>
      <pc:sldChg chg="addSp delSp modSp mod modClrScheme chgLayout">
        <pc:chgData name="Ellen Delaney (2222185)" userId="S::2222185@student.uwtsd.ac.uk::428a14c5-34fd-4b59-819a-aa61f4746beb" providerId="AD" clId="Web-{E4D5F9D2-060E-F4D1-5D73-EDC0D89F9CDE}" dt="2025-03-13T12:39:31.620" v="1344" actId="1076"/>
        <pc:sldMkLst>
          <pc:docMk/>
          <pc:sldMk cId="4130446682" sldId="259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130446682" sldId="259"/>
            <ac:spMk id="2" creationId="{B53949A5-32F9-F9A6-2E0C-BCC6A016DBD8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130446682" sldId="259"/>
            <ac:spMk id="3" creationId="{E13CC1F0-645D-6DFD-2AC8-4A6521C6A3F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130446682" sldId="259"/>
            <ac:spMk id="4" creationId="{054D188D-1DA2-E1C0-85F7-7B3EA118DFF9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130446682" sldId="259"/>
            <ac:spMk id="5" creationId="{B76D2D2F-996A-5D56-F464-3A18937A663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130446682" sldId="259"/>
            <ac:spMk id="6" creationId="{1F5B5AC8-EDF7-41B4-E964-024091D9A4E8}"/>
          </ac:spMkLst>
        </pc:spChg>
        <pc:spChg chg="mod">
          <ac:chgData name="Ellen Delaney (2222185)" userId="S::2222185@student.uwtsd.ac.uk::428a14c5-34fd-4b59-819a-aa61f4746beb" providerId="AD" clId="Web-{E4D5F9D2-060E-F4D1-5D73-EDC0D89F9CDE}" dt="2025-03-13T12:39:21.807" v="1339" actId="20577"/>
          <ac:spMkLst>
            <pc:docMk/>
            <pc:sldMk cId="4130446682" sldId="259"/>
            <ac:spMk id="7" creationId="{51A228A8-F688-8BDF-3B32-296646FC78CF}"/>
          </ac:spMkLst>
        </pc:spChg>
        <pc:spChg chg="add del">
          <ac:chgData name="Ellen Delaney (2222185)" userId="S::2222185@student.uwtsd.ac.uk::428a14c5-34fd-4b59-819a-aa61f4746beb" providerId="AD" clId="Web-{E4D5F9D2-060E-F4D1-5D73-EDC0D89F9CDE}" dt="2025-03-13T12:29:03.650" v="1311"/>
          <ac:spMkLst>
            <pc:docMk/>
            <pc:sldMk cId="4130446682" sldId="259"/>
            <ac:spMk id="8" creationId="{EE1D46E9-EB66-F7B9-97D6-CDD24F5A68C8}"/>
          </ac:spMkLst>
        </pc:spChg>
        <pc:picChg chg="mod modCrop">
          <ac:chgData name="Ellen Delaney (2222185)" userId="S::2222185@student.uwtsd.ac.uk::428a14c5-34fd-4b59-819a-aa61f4746beb" providerId="AD" clId="Web-{E4D5F9D2-060E-F4D1-5D73-EDC0D89F9CDE}" dt="2025-03-13T12:39:31.620" v="1344" actId="1076"/>
          <ac:picMkLst>
            <pc:docMk/>
            <pc:sldMk cId="4130446682" sldId="259"/>
            <ac:picMk id="10" creationId="{22536B4F-87C7-4CD8-A170-0948D28698F4}"/>
          </ac:picMkLst>
        </pc:picChg>
      </pc:sldChg>
      <pc:sldChg chg="addSp modSp mod setBg modClrScheme chgLayout">
        <pc:chgData name="Ellen Delaney (2222185)" userId="S::2222185@student.uwtsd.ac.uk::428a14c5-34fd-4b59-819a-aa61f4746beb" providerId="AD" clId="Web-{E4D5F9D2-060E-F4D1-5D73-EDC0D89F9CDE}" dt="2025-03-13T12:53:48.908" v="1419" actId="1076"/>
        <pc:sldMkLst>
          <pc:docMk/>
          <pc:sldMk cId="1460873363" sldId="260"/>
        </pc:sldMkLst>
        <pc:spChg chg="mod ord">
          <ac:chgData name="Ellen Delaney (2222185)" userId="S::2222185@student.uwtsd.ac.uk::428a14c5-34fd-4b59-819a-aa61f4746beb" providerId="AD" clId="Web-{E4D5F9D2-060E-F4D1-5D73-EDC0D89F9CDE}" dt="2025-03-13T12:53:46.580" v="1418" actId="1076"/>
          <ac:spMkLst>
            <pc:docMk/>
            <pc:sldMk cId="1460873363" sldId="260"/>
            <ac:spMk id="2" creationId="{C0F1157E-4242-5A56-027E-E7D8598EF97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53:48.908" v="1419" actId="1076"/>
          <ac:spMkLst>
            <pc:docMk/>
            <pc:sldMk cId="1460873363" sldId="260"/>
            <ac:spMk id="3" creationId="{10743970-F3EB-2FD0-1C80-CD78B1DCBFE7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5:47.552" v="1400"/>
          <ac:spMkLst>
            <pc:docMk/>
            <pc:sldMk cId="1460873363" sldId="260"/>
            <ac:spMk id="4" creationId="{1DF34DB3-D717-FDF9-6AB4-7E55ACD3B4D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5:47.552" v="1400"/>
          <ac:spMkLst>
            <pc:docMk/>
            <pc:sldMk cId="1460873363" sldId="260"/>
            <ac:spMk id="5" creationId="{428800E6-3462-869C-D404-2E8309C7733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5:47.552" v="1400"/>
          <ac:spMkLst>
            <pc:docMk/>
            <pc:sldMk cId="1460873363" sldId="260"/>
            <ac:spMk id="6" creationId="{F27318AD-DB10-D06A-71E7-A45C6818F233}"/>
          </ac:spMkLst>
        </pc:spChg>
        <pc:spChg chg="mod">
          <ac:chgData name="Ellen Delaney (2222185)" userId="S::2222185@student.uwtsd.ac.uk::428a14c5-34fd-4b59-819a-aa61f4746beb" providerId="AD" clId="Web-{E4D5F9D2-060E-F4D1-5D73-EDC0D89F9CDE}" dt="2025-03-13T12:46:06.943" v="1401" actId="1076"/>
          <ac:spMkLst>
            <pc:docMk/>
            <pc:sldMk cId="1460873363" sldId="260"/>
            <ac:spMk id="8" creationId="{9B404533-B601-FBE6-38F2-8CAAC57177D4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3T12:45:47.552" v="1400"/>
          <ac:spMkLst>
            <pc:docMk/>
            <pc:sldMk cId="1460873363" sldId="260"/>
            <ac:spMk id="13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3T12:45:47.552" v="1400"/>
          <ac:spMkLst>
            <pc:docMk/>
            <pc:sldMk cId="1460873363" sldId="260"/>
            <ac:spMk id="15" creationId="{E5821A2D-F010-4C2B-8819-23281D9C770F}"/>
          </ac:spMkLst>
        </pc:spChg>
        <pc:grpChg chg="add">
          <ac:chgData name="Ellen Delaney (2222185)" userId="S::2222185@student.uwtsd.ac.uk::428a14c5-34fd-4b59-819a-aa61f4746beb" providerId="AD" clId="Web-{E4D5F9D2-060E-F4D1-5D73-EDC0D89F9CDE}" dt="2025-03-13T12:45:47.552" v="1400"/>
          <ac:grpSpMkLst>
            <pc:docMk/>
            <pc:sldMk cId="1460873363" sldId="260"/>
            <ac:grpSpMk id="17" creationId="{D68B9961-F007-40D1-AF51-61B6DE5106CE}"/>
          </ac:grpSpMkLst>
        </pc:grpChg>
        <pc:picChg chg="mod ord">
          <ac:chgData name="Ellen Delaney (2222185)" userId="S::2222185@student.uwtsd.ac.uk::428a14c5-34fd-4b59-819a-aa61f4746beb" providerId="AD" clId="Web-{E4D5F9D2-060E-F4D1-5D73-EDC0D89F9CDE}" dt="2025-03-13T12:45:47.552" v="1400"/>
          <ac:picMkLst>
            <pc:docMk/>
            <pc:sldMk cId="1460873363" sldId="260"/>
            <ac:picMk id="7" creationId="{0FC965DE-C08A-912E-7697-87E58D41D6ED}"/>
          </ac:picMkLst>
        </pc:picChg>
      </pc:sldChg>
      <pc:sldChg chg="modSp del mod modClrScheme chgLayout">
        <pc:chgData name="Ellen Delaney (2222185)" userId="S::2222185@student.uwtsd.ac.uk::428a14c5-34fd-4b59-819a-aa61f4746beb" providerId="AD" clId="Web-{E4D5F9D2-060E-F4D1-5D73-EDC0D89F9CDE}" dt="2025-03-12T19:02:28.461" v="1140"/>
        <pc:sldMkLst>
          <pc:docMk/>
          <pc:sldMk cId="3116106915" sldId="261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16106915" sldId="261"/>
            <ac:spMk id="2" creationId="{BF84DE2F-E886-E7EB-F3CE-45BC9C4E7301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16106915" sldId="261"/>
            <ac:spMk id="4" creationId="{370BCA8C-5870-CA7D-654E-64D4D1D4A3E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16106915" sldId="261"/>
            <ac:spMk id="5" creationId="{DE115D0F-973E-188D-9867-0EF99CB5E728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16106915" sldId="261"/>
            <ac:spMk id="6" creationId="{FB1DB78F-84E5-1BE9-B754-411737BF1CB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16106915" sldId="261"/>
            <ac:spMk id="11" creationId="{0B24EC1B-5256-60B0-3DE5-C24CC46396C1}"/>
          </ac:spMkLst>
        </pc:spChg>
      </pc:sldChg>
      <pc:sldChg chg="addSp modSp mod ord modClrScheme addAnim chgLayout">
        <pc:chgData name="Ellen Delaney (2222185)" userId="S::2222185@student.uwtsd.ac.uk::428a14c5-34fd-4b59-819a-aa61f4746beb" providerId="AD" clId="Web-{E4D5F9D2-060E-F4D1-5D73-EDC0D89F9CDE}" dt="2025-03-13T13:08:11.291" v="1446" actId="20577"/>
        <pc:sldMkLst>
          <pc:docMk/>
          <pc:sldMk cId="427607858" sldId="262"/>
        </pc:sldMkLst>
        <pc:spChg chg="add mod">
          <ac:chgData name="Ellen Delaney (2222185)" userId="S::2222185@student.uwtsd.ac.uk::428a14c5-34fd-4b59-819a-aa61f4746beb" providerId="AD" clId="Web-{E4D5F9D2-060E-F4D1-5D73-EDC0D89F9CDE}" dt="2025-03-12T16:15:57.100" v="137" actId="20577"/>
          <ac:spMkLst>
            <pc:docMk/>
            <pc:sldMk cId="427607858" sldId="262"/>
            <ac:spMk id="2" creationId="{E04DB5BA-122A-F767-5FBC-59B21C7527E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27607858" sldId="262"/>
            <ac:spMk id="4" creationId="{3458146B-E541-5A73-A33E-A1B1AE986EC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27607858" sldId="262"/>
            <ac:spMk id="5" creationId="{A4F8DCBF-6CE6-DD5E-9094-B935106A14C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427607858" sldId="262"/>
            <ac:spMk id="6" creationId="{6F7D519F-CE59-3256-EB45-0987C5277E3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3:08:11.291" v="1446" actId="20577"/>
          <ac:spMkLst>
            <pc:docMk/>
            <pc:sldMk cId="427607858" sldId="262"/>
            <ac:spMk id="11" creationId="{F45C45DC-EF12-8800-7A6F-A7A74E920D8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9:08:38.931" v="1167" actId="20577"/>
          <ac:spMkLst>
            <pc:docMk/>
            <pc:sldMk cId="427607858" sldId="262"/>
            <ac:spMk id="13" creationId="{45831BB0-AED8-E3F6-7ABE-0085990B6CDE}"/>
          </ac:spMkLst>
        </pc:spChg>
        <pc:picChg chg="add mod">
          <ac:chgData name="Ellen Delaney (2222185)" userId="S::2222185@student.uwtsd.ac.uk::428a14c5-34fd-4b59-819a-aa61f4746beb" providerId="AD" clId="Web-{E4D5F9D2-060E-F4D1-5D73-EDC0D89F9CDE}" dt="2025-03-12T16:17:39.791" v="144" actId="1076"/>
          <ac:picMkLst>
            <pc:docMk/>
            <pc:sldMk cId="427607858" sldId="262"/>
            <ac:picMk id="7" creationId="{8F605C73-3F7F-5308-1845-3D2A54F65394}"/>
          </ac:picMkLst>
        </pc:picChg>
        <pc:cxnChg chg="add">
          <ac:chgData name="Ellen Delaney (2222185)" userId="S::2222185@student.uwtsd.ac.uk::428a14c5-34fd-4b59-819a-aa61f4746beb" providerId="AD" clId="Web-{E4D5F9D2-060E-F4D1-5D73-EDC0D89F9CDE}" dt="2025-03-12T16:16:13.788" v="138"/>
          <ac:cxnSpMkLst>
            <pc:docMk/>
            <pc:sldMk cId="427607858" sldId="262"/>
            <ac:cxnSpMk id="3" creationId="{EE78F7F8-1DA3-9C30-F0D3-BDF2ED1CF0CD}"/>
          </ac:cxnSpMkLst>
        </pc:cxnChg>
      </pc:sldChg>
      <pc:sldChg chg="addSp delSp modSp mod modClrScheme chgLayout">
        <pc:chgData name="Ellen Delaney (2222185)" userId="S::2222185@student.uwtsd.ac.uk::428a14c5-34fd-4b59-819a-aa61f4746beb" providerId="AD" clId="Web-{E4D5F9D2-060E-F4D1-5D73-EDC0D89F9CDE}" dt="2025-03-13T13:15:08.646" v="1484" actId="20577"/>
        <pc:sldMkLst>
          <pc:docMk/>
          <pc:sldMk cId="3297350539" sldId="263"/>
        </pc:sldMkLst>
        <pc:spChg chg="mod ord">
          <ac:chgData name="Ellen Delaney (2222185)" userId="S::2222185@student.uwtsd.ac.uk::428a14c5-34fd-4b59-819a-aa61f4746beb" providerId="AD" clId="Web-{E4D5F9D2-060E-F4D1-5D73-EDC0D89F9CDE}" dt="2025-03-12T19:02:23.304" v="1139" actId="1076"/>
          <ac:spMkLst>
            <pc:docMk/>
            <pc:sldMk cId="3297350539" sldId="263"/>
            <ac:spMk id="2" creationId="{36353968-61CE-C99B-CFBD-2EE0B3C5C46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97350539" sldId="263"/>
            <ac:spMk id="3" creationId="{11729289-49CF-4ECB-8649-CFF1A5E6AE91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97350539" sldId="263"/>
            <ac:spMk id="4" creationId="{BBD9EC93-7C61-9E4C-F886-50BFB9AED44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97350539" sldId="263"/>
            <ac:spMk id="5" creationId="{79438A56-CE33-7FEC-D8DF-53BEDC50ED43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97350539" sldId="263"/>
            <ac:spMk id="6" creationId="{74F56AE1-508F-0F6C-7587-3EEB78DAFC43}"/>
          </ac:spMkLst>
        </pc:spChg>
        <pc:spChg chg="mod">
          <ac:chgData name="Ellen Delaney (2222185)" userId="S::2222185@student.uwtsd.ac.uk::428a14c5-34fd-4b59-819a-aa61f4746beb" providerId="AD" clId="Web-{E4D5F9D2-060E-F4D1-5D73-EDC0D89F9CDE}" dt="2025-03-13T13:15:08.646" v="1484" actId="20577"/>
          <ac:spMkLst>
            <pc:docMk/>
            <pc:sldMk cId="3297350539" sldId="263"/>
            <ac:spMk id="7" creationId="{793FE49D-AC41-9033-2787-6DE77FF2F67B}"/>
          </ac:spMkLst>
        </pc:spChg>
        <pc:spChg chg="mod">
          <ac:chgData name="Ellen Delaney (2222185)" userId="S::2222185@student.uwtsd.ac.uk::428a14c5-34fd-4b59-819a-aa61f4746beb" providerId="AD" clId="Web-{E4D5F9D2-060E-F4D1-5D73-EDC0D89F9CDE}" dt="2025-03-12T18:40:24.527" v="812" actId="20577"/>
          <ac:spMkLst>
            <pc:docMk/>
            <pc:sldMk cId="3297350539" sldId="263"/>
            <ac:spMk id="10" creationId="{8BB1F501-1043-99D3-1504-588729B8AF14}"/>
          </ac:spMkLst>
        </pc:spChg>
        <pc:picChg chg="del mod">
          <ac:chgData name="Ellen Delaney (2222185)" userId="S::2222185@student.uwtsd.ac.uk::428a14c5-34fd-4b59-819a-aa61f4746beb" providerId="AD" clId="Web-{E4D5F9D2-060E-F4D1-5D73-EDC0D89F9CDE}" dt="2025-03-12T16:08:31.521" v="60"/>
          <ac:picMkLst>
            <pc:docMk/>
            <pc:sldMk cId="3297350539" sldId="263"/>
            <ac:picMk id="8" creationId="{4403B8DA-81C0-A0C3-61E5-B6874BB021CC}"/>
          </ac:picMkLst>
        </pc:picChg>
        <pc:picChg chg="add mod modCrop">
          <ac:chgData name="Ellen Delaney (2222185)" userId="S::2222185@student.uwtsd.ac.uk::428a14c5-34fd-4b59-819a-aa61f4746beb" providerId="AD" clId="Web-{E4D5F9D2-060E-F4D1-5D73-EDC0D89F9CDE}" dt="2025-03-12T16:08:40.209" v="65" actId="1076"/>
          <ac:picMkLst>
            <pc:docMk/>
            <pc:sldMk cId="3297350539" sldId="263"/>
            <ac:picMk id="9" creationId="{179D151A-07B4-B670-7BCD-F9102AEC0C9E}"/>
          </ac:picMkLst>
        </pc:picChg>
      </pc:sldChg>
      <pc:sldChg chg="addSp modSp mod modClrScheme chgLayout">
        <pc:chgData name="Ellen Delaney (2222185)" userId="S::2222185@student.uwtsd.ac.uk::428a14c5-34fd-4b59-819a-aa61f4746beb" providerId="AD" clId="Web-{E4D5F9D2-060E-F4D1-5D73-EDC0D89F9CDE}" dt="2025-03-12T18:26:20.761" v="596"/>
        <pc:sldMkLst>
          <pc:docMk/>
          <pc:sldMk cId="2160107268" sldId="264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160107268" sldId="264"/>
            <ac:spMk id="2" creationId="{6ED94776-0E69-3CFD-2722-F74A615F496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160107268" sldId="264"/>
            <ac:spMk id="3" creationId="{3E0D19A6-058D-D02D-E839-A1ACE8ABEA0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160107268" sldId="264"/>
            <ac:spMk id="4" creationId="{515C520B-F2DF-A5C1-79E1-08163E3B3E91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160107268" sldId="264"/>
            <ac:spMk id="5" creationId="{0A751EFA-77BB-79D2-3E81-2DE46D74924F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160107268" sldId="264"/>
            <ac:spMk id="6" creationId="{9E4D7753-FC4E-DD57-E8AE-F40897F30C2C}"/>
          </ac:spMkLst>
        </pc:spChg>
        <pc:graphicFrameChg chg="add mod modGraphic">
          <ac:chgData name="Ellen Delaney (2222185)" userId="S::2222185@student.uwtsd.ac.uk::428a14c5-34fd-4b59-819a-aa61f4746beb" providerId="AD" clId="Web-{E4D5F9D2-060E-F4D1-5D73-EDC0D89F9CDE}" dt="2025-03-12T16:38:47.727" v="382" actId="1076"/>
          <ac:graphicFrameMkLst>
            <pc:docMk/>
            <pc:sldMk cId="2160107268" sldId="264"/>
            <ac:graphicFrameMk id="7" creationId="{D8C4989D-8D7D-1B79-676A-354EBFF5360D}"/>
          </ac:graphicFrameMkLst>
        </pc:graphicFrameChg>
      </pc:sldChg>
      <pc:sldChg chg="addSp modSp mod ord modClrScheme chgLayout">
        <pc:chgData name="Ellen Delaney (2222185)" userId="S::2222185@student.uwtsd.ac.uk::428a14c5-34fd-4b59-819a-aa61f4746beb" providerId="AD" clId="Web-{E4D5F9D2-060E-F4D1-5D73-EDC0D89F9CDE}" dt="2025-03-13T13:07:44.150" v="1428"/>
        <pc:sldMkLst>
          <pc:docMk/>
          <pc:sldMk cId="3148960202" sldId="265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48960202" sldId="265"/>
            <ac:spMk id="2" creationId="{37A7053A-A0F0-669E-3F26-DA108B68751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9:03:45.547" v="1148" actId="20577"/>
          <ac:spMkLst>
            <pc:docMk/>
            <pc:sldMk cId="3148960202" sldId="265"/>
            <ac:spMk id="3" creationId="{37583B3A-876F-3678-0DE5-3523B9334FD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48960202" sldId="265"/>
            <ac:spMk id="4" creationId="{5C19B5BA-A538-877A-E4EA-927F113935F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48960202" sldId="265"/>
            <ac:spMk id="5" creationId="{02790D67-016D-58EC-5ADC-288B3A131117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148960202" sldId="265"/>
            <ac:spMk id="6" creationId="{5384ABA7-7976-0917-AF70-00B4330AE433}"/>
          </ac:spMkLst>
        </pc:spChg>
        <pc:picChg chg="add mod">
          <ac:chgData name="Ellen Delaney (2222185)" userId="S::2222185@student.uwtsd.ac.uk::428a14c5-34fd-4b59-819a-aa61f4746beb" providerId="AD" clId="Web-{E4D5F9D2-060E-F4D1-5D73-EDC0D89F9CDE}" dt="2025-03-12T19:09:39.683" v="1170" actId="1076"/>
          <ac:picMkLst>
            <pc:docMk/>
            <pc:sldMk cId="3148960202" sldId="265"/>
            <ac:picMk id="7" creationId="{746D4BE6-E0E9-7611-B88E-C0FF40C7DD87}"/>
          </ac:picMkLst>
        </pc:picChg>
      </pc:sldChg>
      <pc:sldChg chg="modSp del mod modClrScheme chgLayout">
        <pc:chgData name="Ellen Delaney (2222185)" userId="S::2222185@student.uwtsd.ac.uk::428a14c5-34fd-4b59-819a-aa61f4746beb" providerId="AD" clId="Web-{E4D5F9D2-060E-F4D1-5D73-EDC0D89F9CDE}" dt="2025-03-12T19:01:56.225" v="1129"/>
        <pc:sldMkLst>
          <pc:docMk/>
          <pc:sldMk cId="1492600995" sldId="266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492600995" sldId="266"/>
            <ac:spMk id="2" creationId="{71B14167-FEAB-60A8-05E6-B4BE8110C7F3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492600995" sldId="266"/>
            <ac:spMk id="4" creationId="{531118EE-197D-5717-207B-A9D32AA513AF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492600995" sldId="266"/>
            <ac:spMk id="5" creationId="{FC84D106-7BD4-FEE1-C81C-C124382412B5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492600995" sldId="266"/>
            <ac:spMk id="6" creationId="{46FBC50E-F900-06FC-14AD-1EDA45DE6CA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492600995" sldId="266"/>
            <ac:spMk id="11" creationId="{D5606976-D34A-3BBC-A762-0CF0875AC378}"/>
          </ac:spMkLst>
        </pc:spChg>
      </pc:sldChg>
      <pc:sldChg chg="addSp modSp mod ord setBg modClrScheme setClrOvrMap chgLayout">
        <pc:chgData name="Ellen Delaney (2222185)" userId="S::2222185@student.uwtsd.ac.uk::428a14c5-34fd-4b59-819a-aa61f4746beb" providerId="AD" clId="Web-{E4D5F9D2-060E-F4D1-5D73-EDC0D89F9CDE}" dt="2025-03-13T13:07:40.571" v="1427"/>
        <pc:sldMkLst>
          <pc:docMk/>
          <pc:sldMk cId="3507928863" sldId="268"/>
        </pc:sldMkLst>
        <pc:spChg chg="mod ord">
          <ac:chgData name="Ellen Delaney (2222185)" userId="S::2222185@student.uwtsd.ac.uk::428a14c5-34fd-4b59-819a-aa61f4746beb" providerId="AD" clId="Web-{E4D5F9D2-060E-F4D1-5D73-EDC0D89F9CDE}" dt="2025-03-12T18:34:55.642" v="700"/>
          <ac:spMkLst>
            <pc:docMk/>
            <pc:sldMk cId="3507928863" sldId="268"/>
            <ac:spMk id="2" creationId="{58576368-492A-D975-C867-62176B5435B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6:50.301" v="748" actId="20577"/>
          <ac:spMkLst>
            <pc:docMk/>
            <pc:sldMk cId="3507928863" sldId="268"/>
            <ac:spMk id="3" creationId="{D598A539-D561-701A-4543-50AE34DBCF3D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4:55.642" v="700"/>
          <ac:spMkLst>
            <pc:docMk/>
            <pc:sldMk cId="3507928863" sldId="268"/>
            <ac:spMk id="4" creationId="{ADA2F451-B64F-E33A-6B52-52C10B60B6A1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4:55.642" v="700"/>
          <ac:spMkLst>
            <pc:docMk/>
            <pc:sldMk cId="3507928863" sldId="268"/>
            <ac:spMk id="5" creationId="{401FFB55-7B3B-CB4A-74C1-CB69E34E7B29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4:55.642" v="700"/>
          <ac:spMkLst>
            <pc:docMk/>
            <pc:sldMk cId="3507928863" sldId="268"/>
            <ac:spMk id="6" creationId="{C2D1C1C3-7020-BC28-A3E1-F35C4A3DA7DD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2T18:34:55.642" v="700"/>
          <ac:spMkLst>
            <pc:docMk/>
            <pc:sldMk cId="3507928863" sldId="268"/>
            <ac:spMk id="12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2T18:34:55.642" v="700"/>
          <ac:spMkLst>
            <pc:docMk/>
            <pc:sldMk cId="3507928863" sldId="268"/>
            <ac:spMk id="14" creationId="{9453FF84-60C1-4EA8-B49B-1B8C2D0C589F}"/>
          </ac:spMkLst>
        </pc:spChg>
        <pc:picChg chg="add mod ord">
          <ac:chgData name="Ellen Delaney (2222185)" userId="S::2222185@student.uwtsd.ac.uk::428a14c5-34fd-4b59-819a-aa61f4746beb" providerId="AD" clId="Web-{E4D5F9D2-060E-F4D1-5D73-EDC0D89F9CDE}" dt="2025-03-12T18:34:55.642" v="700"/>
          <ac:picMkLst>
            <pc:docMk/>
            <pc:sldMk cId="3507928863" sldId="268"/>
            <ac:picMk id="7" creationId="{8D39B43C-924C-4FA6-4F71-333FFDD5ED9D}"/>
          </ac:picMkLst>
        </pc:picChg>
      </pc:sldChg>
      <pc:sldChg chg="addSp delSp modSp mod modClrScheme chgLayout">
        <pc:chgData name="Ellen Delaney (2222185)" userId="S::2222185@student.uwtsd.ac.uk::428a14c5-34fd-4b59-819a-aa61f4746beb" providerId="AD" clId="Web-{E4D5F9D2-060E-F4D1-5D73-EDC0D89F9CDE}" dt="2025-03-12T19:01:52.632" v="1128" actId="20577"/>
        <pc:sldMkLst>
          <pc:docMk/>
          <pc:sldMk cId="88461008" sldId="269"/>
        </pc:sldMkLst>
        <pc:spChg chg="mod ord">
          <ac:chgData name="Ellen Delaney (2222185)" userId="S::2222185@student.uwtsd.ac.uk::428a14c5-34fd-4b59-819a-aa61f4746beb" providerId="AD" clId="Web-{E4D5F9D2-060E-F4D1-5D73-EDC0D89F9CDE}" dt="2025-03-12T19:01:28.912" v="1118" actId="1076"/>
          <ac:spMkLst>
            <pc:docMk/>
            <pc:sldMk cId="88461008" sldId="269"/>
            <ac:spMk id="2" creationId="{11D64809-42E2-5095-CA7C-F02F8792E987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88461008" sldId="269"/>
            <ac:spMk id="3" creationId="{0D8B814B-19EB-8819-2408-0D15B377D0A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88461008" sldId="269"/>
            <ac:spMk id="4" creationId="{18200F9D-765B-2399-0E95-5085AE3817E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88461008" sldId="269"/>
            <ac:spMk id="5" creationId="{C69B847F-DEA6-5D2A-91AD-94FF91EACEB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88461008" sldId="269"/>
            <ac:spMk id="6" creationId="{984FF2B1-C463-8A7D-FE96-E3724B813369}"/>
          </ac:spMkLst>
        </pc:spChg>
        <pc:spChg chg="mod">
          <ac:chgData name="Ellen Delaney (2222185)" userId="S::2222185@student.uwtsd.ac.uk::428a14c5-34fd-4b59-819a-aa61f4746beb" providerId="AD" clId="Web-{E4D5F9D2-060E-F4D1-5D73-EDC0D89F9CDE}" dt="2025-03-12T19:01:52.632" v="1128" actId="20577"/>
          <ac:spMkLst>
            <pc:docMk/>
            <pc:sldMk cId="88461008" sldId="269"/>
            <ac:spMk id="7" creationId="{55248536-F141-E113-7882-6E5AFBF141C2}"/>
          </ac:spMkLst>
        </pc:spChg>
        <pc:picChg chg="add del mod">
          <ac:chgData name="Ellen Delaney (2222185)" userId="S::2222185@student.uwtsd.ac.uk::428a14c5-34fd-4b59-819a-aa61f4746beb" providerId="AD" clId="Web-{E4D5F9D2-060E-F4D1-5D73-EDC0D89F9CDE}" dt="2025-03-12T18:25:16.259" v="578"/>
          <ac:picMkLst>
            <pc:docMk/>
            <pc:sldMk cId="88461008" sldId="269"/>
            <ac:picMk id="8" creationId="{0A70F501-5D19-4A30-58FE-949B115B6C7B}"/>
          </ac:picMkLst>
        </pc:picChg>
        <pc:picChg chg="add del mod">
          <ac:chgData name="Ellen Delaney (2222185)" userId="S::2222185@student.uwtsd.ac.uk::428a14c5-34fd-4b59-819a-aa61f4746beb" providerId="AD" clId="Web-{E4D5F9D2-060E-F4D1-5D73-EDC0D89F9CDE}" dt="2025-03-12T18:26:01.088" v="589"/>
          <ac:picMkLst>
            <pc:docMk/>
            <pc:sldMk cId="88461008" sldId="269"/>
            <ac:picMk id="9" creationId="{F0A29D53-F24B-3B48-9A8B-916A367DB8F1}"/>
          </ac:picMkLst>
        </pc:picChg>
        <pc:picChg chg="add del mod">
          <ac:chgData name="Ellen Delaney (2222185)" userId="S::2222185@student.uwtsd.ac.uk::428a14c5-34fd-4b59-819a-aa61f4746beb" providerId="AD" clId="Web-{E4D5F9D2-060E-F4D1-5D73-EDC0D89F9CDE}" dt="2025-03-12T18:26:54.840" v="599"/>
          <ac:picMkLst>
            <pc:docMk/>
            <pc:sldMk cId="88461008" sldId="269"/>
            <ac:picMk id="10" creationId="{5ABD9263-6198-06D3-3EBB-EE17F2FEE513}"/>
          </ac:picMkLst>
        </pc:picChg>
        <pc:picChg chg="add del mod">
          <ac:chgData name="Ellen Delaney (2222185)" userId="S::2222185@student.uwtsd.ac.uk::428a14c5-34fd-4b59-819a-aa61f4746beb" providerId="AD" clId="Web-{E4D5F9D2-060E-F4D1-5D73-EDC0D89F9CDE}" dt="2025-03-12T18:28:02.952" v="610"/>
          <ac:picMkLst>
            <pc:docMk/>
            <pc:sldMk cId="88461008" sldId="269"/>
            <ac:picMk id="11" creationId="{35BC1D59-86E6-B1DC-7AD2-2A1B814C3BA5}"/>
          </ac:picMkLst>
        </pc:picChg>
        <pc:picChg chg="add del mod">
          <ac:chgData name="Ellen Delaney (2222185)" userId="S::2222185@student.uwtsd.ac.uk::428a14c5-34fd-4b59-819a-aa61f4746beb" providerId="AD" clId="Web-{E4D5F9D2-060E-F4D1-5D73-EDC0D89F9CDE}" dt="2025-03-12T18:28:46.312" v="612"/>
          <ac:picMkLst>
            <pc:docMk/>
            <pc:sldMk cId="88461008" sldId="269"/>
            <ac:picMk id="12" creationId="{A590C70B-51CD-58C9-1A49-8C77DF489E06}"/>
          </ac:picMkLst>
        </pc:picChg>
        <pc:picChg chg="add mod modCrop">
          <ac:chgData name="Ellen Delaney (2222185)" userId="S::2222185@student.uwtsd.ac.uk::428a14c5-34fd-4b59-819a-aa61f4746beb" providerId="AD" clId="Web-{E4D5F9D2-060E-F4D1-5D73-EDC0D89F9CDE}" dt="2025-03-12T19:01:41.928" v="1123" actId="1076"/>
          <ac:picMkLst>
            <pc:docMk/>
            <pc:sldMk cId="88461008" sldId="269"/>
            <ac:picMk id="13" creationId="{6BFA0D18-7F65-DEBC-F4B4-8133328D62BE}"/>
          </ac:picMkLst>
        </pc:picChg>
      </pc:sldChg>
      <pc:sldChg chg="modSp mod modClrScheme chgLayout">
        <pc:chgData name="Ellen Delaney (2222185)" userId="S::2222185@student.uwtsd.ac.uk::428a14c5-34fd-4b59-819a-aa61f4746beb" providerId="AD" clId="Web-{E4D5F9D2-060E-F4D1-5D73-EDC0D89F9CDE}" dt="2025-03-12T18:26:20.761" v="596"/>
        <pc:sldMkLst>
          <pc:docMk/>
          <pc:sldMk cId="2656806568" sldId="270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656806568" sldId="270"/>
            <ac:spMk id="2" creationId="{1FCB3A5E-F032-34B3-D2C3-6FE43726788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656806568" sldId="270"/>
            <ac:spMk id="3" creationId="{56DE5601-F93A-4C38-985D-7FC4B0822FD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656806568" sldId="270"/>
            <ac:spMk id="4" creationId="{E4FA8276-FA52-36EF-9B81-AF1305F3279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656806568" sldId="270"/>
            <ac:spMk id="5" creationId="{528D37CE-0AB4-4ECD-6AF1-D3CED1951277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656806568" sldId="270"/>
            <ac:spMk id="6" creationId="{8D76BC9A-CAFC-F9BC-F15E-463E43549332}"/>
          </ac:spMkLst>
        </pc:spChg>
      </pc:sldChg>
      <pc:sldChg chg="addSp modSp mod modClrScheme chgLayout">
        <pc:chgData name="Ellen Delaney (2222185)" userId="S::2222185@student.uwtsd.ac.uk::428a14c5-34fd-4b59-819a-aa61f4746beb" providerId="AD" clId="Web-{E4D5F9D2-060E-F4D1-5D73-EDC0D89F9CDE}" dt="2025-03-12T19:11:45.094" v="1242" actId="20577"/>
        <pc:sldMkLst>
          <pc:docMk/>
          <pc:sldMk cId="3077130915" sldId="271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077130915" sldId="271"/>
            <ac:spMk id="2" creationId="{C2463A1B-B843-3780-BE33-1B982DA76943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9:11:45.094" v="1242" actId="20577"/>
          <ac:spMkLst>
            <pc:docMk/>
            <pc:sldMk cId="3077130915" sldId="271"/>
            <ac:spMk id="3" creationId="{B40066F8-18B6-930A-A5A4-1A7FF168E2E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077130915" sldId="271"/>
            <ac:spMk id="4" creationId="{177618E5-4B31-DC54-6C66-09FF2300ED39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077130915" sldId="271"/>
            <ac:spMk id="5" creationId="{5BDAB8BD-390F-F040-2AD0-554BC4D0295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077130915" sldId="271"/>
            <ac:spMk id="6" creationId="{E28C6A61-242B-4CBD-14E9-DF3A8EEA1B3F}"/>
          </ac:spMkLst>
        </pc:spChg>
        <pc:picChg chg="add mod">
          <ac:chgData name="Ellen Delaney (2222185)" userId="S::2222185@student.uwtsd.ac.uk::428a14c5-34fd-4b59-819a-aa61f4746beb" providerId="AD" clId="Web-{E4D5F9D2-060E-F4D1-5D73-EDC0D89F9CDE}" dt="2025-03-12T19:10:01.762" v="1174" actId="1076"/>
          <ac:picMkLst>
            <pc:docMk/>
            <pc:sldMk cId="3077130915" sldId="271"/>
            <ac:picMk id="8" creationId="{2E01D46B-2DEB-2EE4-FD2D-FC2C8B4430E6}"/>
          </ac:picMkLst>
        </pc:picChg>
      </pc:sldChg>
      <pc:sldChg chg="addSp modSp mod modClrScheme chgLayout">
        <pc:chgData name="Ellen Delaney (2222185)" userId="S::2222185@student.uwtsd.ac.uk::428a14c5-34fd-4b59-819a-aa61f4746beb" providerId="AD" clId="Web-{E4D5F9D2-060E-F4D1-5D73-EDC0D89F9CDE}" dt="2025-03-12T19:09:52.746" v="1172" actId="1076"/>
        <pc:sldMkLst>
          <pc:docMk/>
          <pc:sldMk cId="3255043772" sldId="272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5043772" sldId="272"/>
            <ac:spMk id="2" creationId="{5E03E216-A0D5-E7F7-6B7E-07B68435D91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5043772" sldId="272"/>
            <ac:spMk id="3" creationId="{C57FA712-58DB-A14F-22DA-30B1F0E78FF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5043772" sldId="272"/>
            <ac:spMk id="4" creationId="{199EC99D-AF0F-02B1-962D-E2F3E79301C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5043772" sldId="272"/>
            <ac:spMk id="5" creationId="{3A88A596-A4FD-891B-69FE-6C69B1DA0D1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5043772" sldId="272"/>
            <ac:spMk id="6" creationId="{CF81343F-2427-61DC-67CF-5A47ED96C453}"/>
          </ac:spMkLst>
        </pc:spChg>
        <pc:picChg chg="add mod">
          <ac:chgData name="Ellen Delaney (2222185)" userId="S::2222185@student.uwtsd.ac.uk::428a14c5-34fd-4b59-819a-aa61f4746beb" providerId="AD" clId="Web-{E4D5F9D2-060E-F4D1-5D73-EDC0D89F9CDE}" dt="2025-03-12T19:09:52.746" v="1172" actId="1076"/>
          <ac:picMkLst>
            <pc:docMk/>
            <pc:sldMk cId="3255043772" sldId="272"/>
            <ac:picMk id="8" creationId="{29DEF0C8-BAA8-A0B3-5817-CE5B2A3FB62F}"/>
          </ac:picMkLst>
        </pc:picChg>
      </pc:sldChg>
      <pc:sldChg chg="addSp modSp mod ord setBg modClrScheme chgLayout">
        <pc:chgData name="Ellen Delaney (2222185)" userId="S::2222185@student.uwtsd.ac.uk::428a14c5-34fd-4b59-819a-aa61f4746beb" providerId="AD" clId="Web-{E4D5F9D2-060E-F4D1-5D73-EDC0D89F9CDE}" dt="2025-03-13T13:07:32.477" v="1426"/>
        <pc:sldMkLst>
          <pc:docMk/>
          <pc:sldMk cId="1303394987" sldId="273"/>
        </pc:sldMkLst>
        <pc:spChg chg="mod ord">
          <ac:chgData name="Ellen Delaney (2222185)" userId="S::2222185@student.uwtsd.ac.uk::428a14c5-34fd-4b59-819a-aa61f4746beb" providerId="AD" clId="Web-{E4D5F9D2-060E-F4D1-5D73-EDC0D89F9CDE}" dt="2025-03-13T12:43:04.125" v="1377"/>
          <ac:spMkLst>
            <pc:docMk/>
            <pc:sldMk cId="1303394987" sldId="273"/>
            <ac:spMk id="2" creationId="{E1C40C48-D0D2-BFF9-FEEE-AA40D9240469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3:04.125" v="1377"/>
          <ac:spMkLst>
            <pc:docMk/>
            <pc:sldMk cId="1303394987" sldId="273"/>
            <ac:spMk id="3" creationId="{48B1D6EA-686E-67F7-2160-505D32A7FA83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3:04.125" v="1377"/>
          <ac:spMkLst>
            <pc:docMk/>
            <pc:sldMk cId="1303394987" sldId="273"/>
            <ac:spMk id="4" creationId="{30395118-D24B-F18A-0630-257594FCBBB7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3:04.125" v="1377"/>
          <ac:spMkLst>
            <pc:docMk/>
            <pc:sldMk cId="1303394987" sldId="273"/>
            <ac:spMk id="5" creationId="{81280E53-BD2A-07E6-DE94-BBCD14E05401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43:04.125" v="1377"/>
          <ac:spMkLst>
            <pc:docMk/>
            <pc:sldMk cId="1303394987" sldId="273"/>
            <ac:spMk id="6" creationId="{902BECE5-D966-E9C0-326E-333655D1466E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3T12:43:04.125" v="1377"/>
          <ac:spMkLst>
            <pc:docMk/>
            <pc:sldMk cId="1303394987" sldId="273"/>
            <ac:spMk id="12" creationId="{B16070FD-9EB8-4AC8-A8E2-267228385B79}"/>
          </ac:spMkLst>
        </pc:spChg>
        <pc:picChg chg="mod ord">
          <ac:chgData name="Ellen Delaney (2222185)" userId="S::2222185@student.uwtsd.ac.uk::428a14c5-34fd-4b59-819a-aa61f4746beb" providerId="AD" clId="Web-{E4D5F9D2-060E-F4D1-5D73-EDC0D89F9CDE}" dt="2025-03-13T12:43:04.125" v="1377"/>
          <ac:picMkLst>
            <pc:docMk/>
            <pc:sldMk cId="1303394987" sldId="273"/>
            <ac:picMk id="7" creationId="{395AF820-2B3E-935A-A59C-FE4320AEDCCA}"/>
          </ac:picMkLst>
        </pc:picChg>
      </pc:sldChg>
      <pc:sldChg chg="addSp delSp modSp mod modClrScheme addAnim delAnim chgLayout">
        <pc:chgData name="Ellen Delaney (2222185)" userId="S::2222185@student.uwtsd.ac.uk::428a14c5-34fd-4b59-819a-aa61f4746beb" providerId="AD" clId="Web-{E4D5F9D2-060E-F4D1-5D73-EDC0D89F9CDE}" dt="2025-03-13T12:29:41.260" v="1324"/>
        <pc:sldMkLst>
          <pc:docMk/>
          <pc:sldMk cId="97633708" sldId="274"/>
        </pc:sldMkLst>
        <pc:spChg chg="add del mod ord">
          <ac:chgData name="Ellen Delaney (2222185)" userId="S::2222185@student.uwtsd.ac.uk::428a14c5-34fd-4b59-819a-aa61f4746beb" providerId="AD" clId="Web-{E4D5F9D2-060E-F4D1-5D73-EDC0D89F9CDE}" dt="2025-03-13T12:29:29.026" v="1322" actId="1076"/>
          <ac:spMkLst>
            <pc:docMk/>
            <pc:sldMk cId="97633708" sldId="274"/>
            <ac:spMk id="2" creationId="{E4CC8E46-8C96-8E08-AFFC-2680D72432B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3T12:28:34.305" v="1302" actId="1076"/>
          <ac:spMkLst>
            <pc:docMk/>
            <pc:sldMk cId="97633708" sldId="274"/>
            <ac:spMk id="3" creationId="{EF47E2C7-6583-2CF4-39D5-CA191E118528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633708" sldId="274"/>
            <ac:spMk id="4" creationId="{822696A7-FACC-6B3C-672C-BBD8A855B6C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633708" sldId="274"/>
            <ac:spMk id="5" creationId="{1301303D-E08B-3054-76E4-E95D0B199D3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633708" sldId="274"/>
            <ac:spMk id="6" creationId="{0C784258-F4C5-2887-0C7F-C83347D351DD}"/>
          </ac:spMkLst>
        </pc:spChg>
        <pc:spChg chg="add del mod">
          <ac:chgData name="Ellen Delaney (2222185)" userId="S::2222185@student.uwtsd.ac.uk::428a14c5-34fd-4b59-819a-aa61f4746beb" providerId="AD" clId="Web-{E4D5F9D2-060E-F4D1-5D73-EDC0D89F9CDE}" dt="2025-03-13T12:27:39.491" v="1289"/>
          <ac:spMkLst>
            <pc:docMk/>
            <pc:sldMk cId="97633708" sldId="274"/>
            <ac:spMk id="7" creationId="{EE1D46E9-EB66-F7B9-97D6-CDD24F5A68C8}"/>
          </ac:spMkLst>
        </pc:spChg>
        <pc:spChg chg="add del mod">
          <ac:chgData name="Ellen Delaney (2222185)" userId="S::2222185@student.uwtsd.ac.uk::428a14c5-34fd-4b59-819a-aa61f4746beb" providerId="AD" clId="Web-{E4D5F9D2-060E-F4D1-5D73-EDC0D89F9CDE}" dt="2025-03-13T12:27:34.273" v="1287"/>
          <ac:spMkLst>
            <pc:docMk/>
            <pc:sldMk cId="97633708" sldId="274"/>
            <ac:spMk id="13" creationId="{0094C8B8-FCC8-8AAA-480E-81536CFF72A4}"/>
          </ac:spMkLst>
        </pc:spChg>
        <pc:spChg chg="add del mod">
          <ac:chgData name="Ellen Delaney (2222185)" userId="S::2222185@student.uwtsd.ac.uk::428a14c5-34fd-4b59-819a-aa61f4746beb" providerId="AD" clId="Web-{E4D5F9D2-060E-F4D1-5D73-EDC0D89F9CDE}" dt="2025-03-13T12:29:19.682" v="1318"/>
          <ac:spMkLst>
            <pc:docMk/>
            <pc:sldMk cId="97633708" sldId="274"/>
            <ac:spMk id="17" creationId="{C6D618D4-092A-FFE0-45EA-B3182E7F65A4}"/>
          </ac:spMkLst>
        </pc:spChg>
        <pc:spChg chg="add mod">
          <ac:chgData name="Ellen Delaney (2222185)" userId="S::2222185@student.uwtsd.ac.uk::428a14c5-34fd-4b59-819a-aa61f4746beb" providerId="AD" clId="Web-{E4D5F9D2-060E-F4D1-5D73-EDC0D89F9CDE}" dt="2025-03-13T12:29:07.759" v="1312" actId="1076"/>
          <ac:spMkLst>
            <pc:docMk/>
            <pc:sldMk cId="97633708" sldId="274"/>
            <ac:spMk id="19" creationId="{9889E1EE-E6CC-6382-038F-C311BEDF6358}"/>
          </ac:spMkLst>
        </pc:spChg>
        <pc:picChg chg="add del mod">
          <ac:chgData name="Ellen Delaney (2222185)" userId="S::2222185@student.uwtsd.ac.uk::428a14c5-34fd-4b59-819a-aa61f4746beb" providerId="AD" clId="Web-{E4D5F9D2-060E-F4D1-5D73-EDC0D89F9CDE}" dt="2025-03-13T12:26:16.427" v="1265"/>
          <ac:picMkLst>
            <pc:docMk/>
            <pc:sldMk cId="97633708" sldId="274"/>
            <ac:picMk id="8" creationId="{592D5279-983A-CE58-53BB-E93C210548CD}"/>
          </ac:picMkLst>
        </pc:picChg>
        <pc:picChg chg="add del mod">
          <ac:chgData name="Ellen Delaney (2222185)" userId="S::2222185@student.uwtsd.ac.uk::428a14c5-34fd-4b59-819a-aa61f4746beb" providerId="AD" clId="Web-{E4D5F9D2-060E-F4D1-5D73-EDC0D89F9CDE}" dt="2025-03-13T12:28:10.742" v="1293"/>
          <ac:picMkLst>
            <pc:docMk/>
            <pc:sldMk cId="97633708" sldId="274"/>
            <ac:picMk id="9" creationId="{6D3019EA-A215-C906-F052-D22E099873D5}"/>
          </ac:picMkLst>
        </pc:picChg>
        <pc:picChg chg="del mod">
          <ac:chgData name="Ellen Delaney (2222185)" userId="S::2222185@student.uwtsd.ac.uk::428a14c5-34fd-4b59-819a-aa61f4746beb" providerId="AD" clId="Web-{E4D5F9D2-060E-F4D1-5D73-EDC0D89F9CDE}" dt="2025-03-13T12:26:05.614" v="1259"/>
          <ac:picMkLst>
            <pc:docMk/>
            <pc:sldMk cId="97633708" sldId="274"/>
            <ac:picMk id="10" creationId="{C566EC59-F2A6-C335-7827-716605DC4639}"/>
          </ac:picMkLst>
        </pc:picChg>
        <pc:picChg chg="add mod">
          <ac:chgData name="Ellen Delaney (2222185)" userId="S::2222185@student.uwtsd.ac.uk::428a14c5-34fd-4b59-819a-aa61f4746beb" providerId="AD" clId="Web-{E4D5F9D2-060E-F4D1-5D73-EDC0D89F9CDE}" dt="2025-03-13T12:29:33.307" v="1323" actId="1076"/>
          <ac:picMkLst>
            <pc:docMk/>
            <pc:sldMk cId="97633708" sldId="274"/>
            <ac:picMk id="14" creationId="{68C6FAF0-CE95-04C7-6668-188021661BCE}"/>
          </ac:picMkLst>
        </pc:picChg>
        <pc:picChg chg="add del mod">
          <ac:chgData name="Ellen Delaney (2222185)" userId="S::2222185@student.uwtsd.ac.uk::428a14c5-34fd-4b59-819a-aa61f4746beb" providerId="AD" clId="Web-{E4D5F9D2-060E-F4D1-5D73-EDC0D89F9CDE}" dt="2025-03-13T12:28:52.759" v="1308"/>
          <ac:picMkLst>
            <pc:docMk/>
            <pc:sldMk cId="97633708" sldId="274"/>
            <ac:picMk id="15" creationId="{09E17AA1-95F1-CAB2-D4E4-CE37BF699ED3}"/>
          </ac:picMkLst>
        </pc:picChg>
      </pc:sldChg>
      <pc:sldChg chg="addSp modSp mod modClrScheme chgLayout">
        <pc:chgData name="Ellen Delaney (2222185)" userId="S::2222185@student.uwtsd.ac.uk::428a14c5-34fd-4b59-819a-aa61f4746beb" providerId="AD" clId="Web-{E4D5F9D2-060E-F4D1-5D73-EDC0D89F9CDE}" dt="2025-03-13T12:48:22.571" v="1412" actId="1076"/>
        <pc:sldMkLst>
          <pc:docMk/>
          <pc:sldMk cId="974747783" sldId="275"/>
        </pc:sldMkLst>
        <pc:spChg chg="mod ord">
          <ac:chgData name="Ellen Delaney (2222185)" userId="S::2222185@student.uwtsd.ac.uk::428a14c5-34fd-4b59-819a-aa61f4746beb" providerId="AD" clId="Web-{E4D5F9D2-060E-F4D1-5D73-EDC0D89F9CDE}" dt="2025-03-13T12:46:20.896" v="1408" actId="20577"/>
          <ac:spMkLst>
            <pc:docMk/>
            <pc:sldMk cId="974747783" sldId="275"/>
            <ac:spMk id="2" creationId="{912A8000-327D-42E6-6EC8-93B88EDD5D0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4747783" sldId="275"/>
            <ac:spMk id="3" creationId="{D0118114-33F0-C5FD-59EC-3875061067ED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4747783" sldId="275"/>
            <ac:spMk id="4" creationId="{F6D9D67B-1077-4805-AE9D-A8A9AF1104B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4747783" sldId="275"/>
            <ac:spMk id="5" creationId="{B829912B-0786-6A8A-94B9-72E353BDE9A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974747783" sldId="275"/>
            <ac:spMk id="6" creationId="{2D9A9C27-3C94-445C-BC53-9307937542EC}"/>
          </ac:spMkLst>
        </pc:spChg>
        <pc:picChg chg="add mod">
          <ac:chgData name="Ellen Delaney (2222185)" userId="S::2222185@student.uwtsd.ac.uk::428a14c5-34fd-4b59-819a-aa61f4746beb" providerId="AD" clId="Web-{E4D5F9D2-060E-F4D1-5D73-EDC0D89F9CDE}" dt="2025-03-13T12:48:22.571" v="1412" actId="1076"/>
          <ac:picMkLst>
            <pc:docMk/>
            <pc:sldMk cId="974747783" sldId="275"/>
            <ac:picMk id="8" creationId="{5FFE1D8B-39DA-0F88-62C0-C9F3D7B2F2AD}"/>
          </ac:picMkLst>
        </pc:picChg>
      </pc:sldChg>
      <pc:sldChg chg="addSp delSp modSp mod setBg modClrScheme delDesignElem chgLayout">
        <pc:chgData name="Ellen Delaney (2222185)" userId="S::2222185@student.uwtsd.ac.uk::428a14c5-34fd-4b59-819a-aa61f4746beb" providerId="AD" clId="Web-{E4D5F9D2-060E-F4D1-5D73-EDC0D89F9CDE}" dt="2025-03-12T19:05:46.535" v="1161" actId="20577"/>
        <pc:sldMkLst>
          <pc:docMk/>
          <pc:sldMk cId="2067576215" sldId="276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067576215" sldId="276"/>
            <ac:spMk id="2" creationId="{9ACAB041-BC61-377E-67CA-30715F8CC25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9:05:46.535" v="1161" actId="20577"/>
          <ac:spMkLst>
            <pc:docMk/>
            <pc:sldMk cId="2067576215" sldId="276"/>
            <ac:spMk id="3" creationId="{A6B1CA6A-DA79-0F34-195C-001B91C470BE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067576215" sldId="276"/>
            <ac:spMk id="4" creationId="{CCDCB3E8-66CD-EA4A-10EC-0E5CC975E3A4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067576215" sldId="276"/>
            <ac:spMk id="5" creationId="{1FB061E2-38A9-8E5E-6D3D-8F967B707AF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067576215" sldId="276"/>
            <ac:spMk id="6" creationId="{008E7EBD-E616-E32E-7AA1-6D6ED0F724EB}"/>
          </ac:spMkLst>
        </pc:spChg>
        <pc:spChg chg="add del">
          <ac:chgData name="Ellen Delaney (2222185)" userId="S::2222185@student.uwtsd.ac.uk::428a14c5-34fd-4b59-819a-aa61f4746beb" providerId="AD" clId="Web-{E4D5F9D2-060E-F4D1-5D73-EDC0D89F9CDE}" dt="2025-03-12T18:26:15.136" v="595"/>
          <ac:spMkLst>
            <pc:docMk/>
            <pc:sldMk cId="2067576215" sldId="276"/>
            <ac:spMk id="12" creationId="{2A0E4E09-FC02-4ADC-951A-3FFA90B6FE39}"/>
          </ac:spMkLst>
        </pc:spChg>
        <pc:spChg chg="add del">
          <ac:chgData name="Ellen Delaney (2222185)" userId="S::2222185@student.uwtsd.ac.uk::428a14c5-34fd-4b59-819a-aa61f4746beb" providerId="AD" clId="Web-{E4D5F9D2-060E-F4D1-5D73-EDC0D89F9CDE}" dt="2025-03-12T18:26:15.136" v="595"/>
          <ac:spMkLst>
            <pc:docMk/>
            <pc:sldMk cId="2067576215" sldId="276"/>
            <ac:spMk id="14" creationId="{E5821A2D-F010-4C2B-8819-23281D9C770F}"/>
          </ac:spMkLst>
        </pc:spChg>
        <pc:grpChg chg="add del">
          <ac:chgData name="Ellen Delaney (2222185)" userId="S::2222185@student.uwtsd.ac.uk::428a14c5-34fd-4b59-819a-aa61f4746beb" providerId="AD" clId="Web-{E4D5F9D2-060E-F4D1-5D73-EDC0D89F9CDE}" dt="2025-03-12T18:26:15.136" v="595"/>
          <ac:grpSpMkLst>
            <pc:docMk/>
            <pc:sldMk cId="2067576215" sldId="276"/>
            <ac:grpSpMk id="16" creationId="{D68B9961-F007-40D1-AF51-61B6DE5106CE}"/>
          </ac:grpSpMkLst>
        </pc:grpChg>
        <pc:picChg chg="add mod ord modCrop">
          <ac:chgData name="Ellen Delaney (2222185)" userId="S::2222185@student.uwtsd.ac.uk::428a14c5-34fd-4b59-819a-aa61f4746beb" providerId="AD" clId="Web-{E4D5F9D2-060E-F4D1-5D73-EDC0D89F9CDE}" dt="2025-03-12T16:08:15.599" v="58"/>
          <ac:picMkLst>
            <pc:docMk/>
            <pc:sldMk cId="2067576215" sldId="276"/>
            <ac:picMk id="7" creationId="{CB11FEF4-59AA-FB3A-B9CF-ECAA2B3E42DD}"/>
          </ac:picMkLst>
        </pc:picChg>
      </pc:sldChg>
      <pc:sldChg chg="addSp delSp modSp mod ord setBg modClrScheme delDesignElem chgLayout">
        <pc:chgData name="Ellen Delaney (2222185)" userId="S::2222185@student.uwtsd.ac.uk::428a14c5-34fd-4b59-819a-aa61f4746beb" providerId="AD" clId="Web-{E4D5F9D2-060E-F4D1-5D73-EDC0D89F9CDE}" dt="2025-03-13T13:07:20.915" v="1424"/>
        <pc:sldMkLst>
          <pc:docMk/>
          <pc:sldMk cId="325245368" sldId="277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245368" sldId="277"/>
            <ac:spMk id="2" creationId="{F149864B-A222-A5FD-E9CE-03AACDA8341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48:50.747" v="905" actId="20577"/>
          <ac:spMkLst>
            <pc:docMk/>
            <pc:sldMk cId="325245368" sldId="277"/>
            <ac:spMk id="3" creationId="{31AD0CFB-AE0F-875B-8C40-8CBEAD881598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245368" sldId="277"/>
            <ac:spMk id="4" creationId="{EF984B0C-0B13-5C6B-5A16-97EBAEB5893A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245368" sldId="277"/>
            <ac:spMk id="5" creationId="{0DA4943F-9F15-8C46-8194-1B3FDBBB5B83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325245368" sldId="277"/>
            <ac:spMk id="6" creationId="{B9960F0E-7F70-0CF1-44F9-25D4963B050F}"/>
          </ac:spMkLst>
        </pc:spChg>
        <pc:spChg chg="add del">
          <ac:chgData name="Ellen Delaney (2222185)" userId="S::2222185@student.uwtsd.ac.uk::428a14c5-34fd-4b59-819a-aa61f4746beb" providerId="AD" clId="Web-{E4D5F9D2-060E-F4D1-5D73-EDC0D89F9CDE}" dt="2025-03-12T18:26:15.136" v="595"/>
          <ac:spMkLst>
            <pc:docMk/>
            <pc:sldMk cId="325245368" sldId="277"/>
            <ac:spMk id="12" creationId="{2A0E4E09-FC02-4ADC-951A-3FFA90B6FE39}"/>
          </ac:spMkLst>
        </pc:spChg>
        <pc:spChg chg="add del">
          <ac:chgData name="Ellen Delaney (2222185)" userId="S::2222185@student.uwtsd.ac.uk::428a14c5-34fd-4b59-819a-aa61f4746beb" providerId="AD" clId="Web-{E4D5F9D2-060E-F4D1-5D73-EDC0D89F9CDE}" dt="2025-03-12T18:26:15.136" v="595"/>
          <ac:spMkLst>
            <pc:docMk/>
            <pc:sldMk cId="325245368" sldId="277"/>
            <ac:spMk id="14" creationId="{E5821A2D-F010-4C2B-8819-23281D9C770F}"/>
          </ac:spMkLst>
        </pc:spChg>
        <pc:grpChg chg="add del">
          <ac:chgData name="Ellen Delaney (2222185)" userId="S::2222185@student.uwtsd.ac.uk::428a14c5-34fd-4b59-819a-aa61f4746beb" providerId="AD" clId="Web-{E4D5F9D2-060E-F4D1-5D73-EDC0D89F9CDE}" dt="2025-03-12T18:26:15.136" v="595"/>
          <ac:grpSpMkLst>
            <pc:docMk/>
            <pc:sldMk cId="325245368" sldId="277"/>
            <ac:grpSpMk id="16" creationId="{D68B9961-F007-40D1-AF51-61B6DE5106CE}"/>
          </ac:grpSpMkLst>
        </pc:grpChg>
        <pc:picChg chg="add mod ord">
          <ac:chgData name="Ellen Delaney (2222185)" userId="S::2222185@student.uwtsd.ac.uk::428a14c5-34fd-4b59-819a-aa61f4746beb" providerId="AD" clId="Web-{E4D5F9D2-060E-F4D1-5D73-EDC0D89F9CDE}" dt="2025-03-12T16:20:16.844" v="199"/>
          <ac:picMkLst>
            <pc:docMk/>
            <pc:sldMk cId="325245368" sldId="277"/>
            <ac:picMk id="7" creationId="{A466A4C5-98F5-CD2C-E9E7-4D3750C713CD}"/>
          </ac:picMkLst>
        </pc:picChg>
      </pc:sldChg>
      <pc:sldChg chg="modSp mod modClrScheme chgLayout">
        <pc:chgData name="Ellen Delaney (2222185)" userId="S::2222185@student.uwtsd.ac.uk::428a14c5-34fd-4b59-819a-aa61f4746beb" providerId="AD" clId="Web-{E4D5F9D2-060E-F4D1-5D73-EDC0D89F9CDE}" dt="2025-03-12T18:26:20.761" v="596"/>
        <pc:sldMkLst>
          <pc:docMk/>
          <pc:sldMk cId="616465418" sldId="278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616465418" sldId="278"/>
            <ac:spMk id="2" creationId="{7EA42B31-FE5D-F8DC-80DB-817A1238F8A9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616465418" sldId="278"/>
            <ac:spMk id="4" creationId="{67FD7AEE-650A-DA94-EB83-DAAEBD2AF74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616465418" sldId="278"/>
            <ac:spMk id="5" creationId="{634F4BF1-BDB1-585F-F410-62914EEC716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616465418" sldId="278"/>
            <ac:spMk id="6" creationId="{0A4FEDA5-AAC5-5EB3-D177-8AE24A966358}"/>
          </ac:spMkLst>
        </pc:spChg>
        <pc:graphicFrameChg chg="mod ord modGraphic">
          <ac:chgData name="Ellen Delaney (2222185)" userId="S::2222185@student.uwtsd.ac.uk::428a14c5-34fd-4b59-819a-aa61f4746beb" providerId="AD" clId="Web-{E4D5F9D2-060E-F4D1-5D73-EDC0D89F9CDE}" dt="2025-03-12T18:26:20.761" v="596"/>
          <ac:graphicFrameMkLst>
            <pc:docMk/>
            <pc:sldMk cId="616465418" sldId="278"/>
            <ac:graphicFrameMk id="7" creationId="{CE7A1D87-3DED-961F-6460-F33A58C9FBA1}"/>
          </ac:graphicFrameMkLst>
        </pc:graphicFrameChg>
      </pc:sldChg>
      <pc:sldChg chg="addSp modSp mod setBg modClrScheme chgLayout">
        <pc:chgData name="Ellen Delaney (2222185)" userId="S::2222185@student.uwtsd.ac.uk::428a14c5-34fd-4b59-819a-aa61f4746beb" providerId="AD" clId="Web-{E4D5F9D2-060E-F4D1-5D73-EDC0D89F9CDE}" dt="2025-03-12T18:32:58.935" v="698" actId="20577"/>
        <pc:sldMkLst>
          <pc:docMk/>
          <pc:sldMk cId="3238919176" sldId="279"/>
        </pc:sldMkLst>
        <pc:spChg chg="mod ord">
          <ac:chgData name="Ellen Delaney (2222185)" userId="S::2222185@student.uwtsd.ac.uk::428a14c5-34fd-4b59-819a-aa61f4746beb" providerId="AD" clId="Web-{E4D5F9D2-060E-F4D1-5D73-EDC0D89F9CDE}" dt="2025-03-12T18:31:47.974" v="691"/>
          <ac:spMkLst>
            <pc:docMk/>
            <pc:sldMk cId="3238919176" sldId="279"/>
            <ac:spMk id="2" creationId="{BDBCC0ED-9683-6F2C-F337-4A3F00725EB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2:58.935" v="698" actId="20577"/>
          <ac:spMkLst>
            <pc:docMk/>
            <pc:sldMk cId="3238919176" sldId="279"/>
            <ac:spMk id="3" creationId="{AB0BF592-51D0-1582-134F-15E5B665D637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1:47.974" v="691"/>
          <ac:spMkLst>
            <pc:docMk/>
            <pc:sldMk cId="3238919176" sldId="279"/>
            <ac:spMk id="4" creationId="{3F74D1A9-4D00-63FE-985E-6732338BE9F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1:47.974" v="691"/>
          <ac:spMkLst>
            <pc:docMk/>
            <pc:sldMk cId="3238919176" sldId="279"/>
            <ac:spMk id="5" creationId="{D5A75A43-149C-97DE-93D2-76B69713588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1:47.974" v="691"/>
          <ac:spMkLst>
            <pc:docMk/>
            <pc:sldMk cId="3238919176" sldId="279"/>
            <ac:spMk id="6" creationId="{4F047F2A-585C-7858-ED6D-E3F05DDD31C6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2T18:31:47.974" v="691"/>
          <ac:spMkLst>
            <pc:docMk/>
            <pc:sldMk cId="3238919176" sldId="279"/>
            <ac:spMk id="12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2T18:31:47.974" v="691"/>
          <ac:spMkLst>
            <pc:docMk/>
            <pc:sldMk cId="3238919176" sldId="279"/>
            <ac:spMk id="14" creationId="{E5821A2D-F010-4C2B-8819-23281D9C770F}"/>
          </ac:spMkLst>
        </pc:spChg>
        <pc:grpChg chg="add">
          <ac:chgData name="Ellen Delaney (2222185)" userId="S::2222185@student.uwtsd.ac.uk::428a14c5-34fd-4b59-819a-aa61f4746beb" providerId="AD" clId="Web-{E4D5F9D2-060E-F4D1-5D73-EDC0D89F9CDE}" dt="2025-03-12T18:31:47.974" v="691"/>
          <ac:grpSpMkLst>
            <pc:docMk/>
            <pc:sldMk cId="3238919176" sldId="279"/>
            <ac:grpSpMk id="16" creationId="{D68B9961-F007-40D1-AF51-61B6DE5106CE}"/>
          </ac:grpSpMkLst>
        </pc:grpChg>
        <pc:picChg chg="add mod ord">
          <ac:chgData name="Ellen Delaney (2222185)" userId="S::2222185@student.uwtsd.ac.uk::428a14c5-34fd-4b59-819a-aa61f4746beb" providerId="AD" clId="Web-{E4D5F9D2-060E-F4D1-5D73-EDC0D89F9CDE}" dt="2025-03-12T18:31:47.974" v="691"/>
          <ac:picMkLst>
            <pc:docMk/>
            <pc:sldMk cId="3238919176" sldId="279"/>
            <ac:picMk id="7" creationId="{4E5B00D0-7B06-94C9-9A4D-5D6613AADF7D}"/>
          </ac:picMkLst>
        </pc:picChg>
      </pc:sldChg>
      <pc:sldChg chg="addSp modSp mod ord setBg modClrScheme chgLayout">
        <pc:chgData name="Ellen Delaney (2222185)" userId="S::2222185@student.uwtsd.ac.uk::428a14c5-34fd-4b59-819a-aa61f4746beb" providerId="AD" clId="Web-{E4D5F9D2-060E-F4D1-5D73-EDC0D89F9CDE}" dt="2025-03-13T13:07:48.259" v="1429"/>
        <pc:sldMkLst>
          <pc:docMk/>
          <pc:sldMk cId="387598188" sldId="280"/>
        </pc:sldMkLst>
        <pc:spChg chg="mod or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2" creationId="{20592203-659D-70B2-CDF6-22416906A1FC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3" creationId="{3E65D845-57DE-501F-2C27-46D62CDE1920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4" creationId="{5EB57798-EAE3-8A6B-23E9-691BA403C78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5" creationId="{5B0BE33D-1431-E373-7036-8F17D991C579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6" creationId="{D16F3509-AA01-F200-B2B6-735BD19784FD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12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E4D5F9D2-060E-F4D1-5D73-EDC0D89F9CDE}" dt="2025-03-12T18:37:47.272" v="750"/>
          <ac:spMkLst>
            <pc:docMk/>
            <pc:sldMk cId="387598188" sldId="280"/>
            <ac:spMk id="14" creationId="{E5821A2D-F010-4C2B-8819-23281D9C770F}"/>
          </ac:spMkLst>
        </pc:spChg>
        <pc:grpChg chg="add">
          <ac:chgData name="Ellen Delaney (2222185)" userId="S::2222185@student.uwtsd.ac.uk::428a14c5-34fd-4b59-819a-aa61f4746beb" providerId="AD" clId="Web-{E4D5F9D2-060E-F4D1-5D73-EDC0D89F9CDE}" dt="2025-03-12T18:37:47.272" v="750"/>
          <ac:grpSpMkLst>
            <pc:docMk/>
            <pc:sldMk cId="387598188" sldId="280"/>
            <ac:grpSpMk id="16" creationId="{D68B9961-F007-40D1-AF51-61B6DE5106CE}"/>
          </ac:grpSpMkLst>
        </pc:grpChg>
        <pc:picChg chg="add mod ord">
          <ac:chgData name="Ellen Delaney (2222185)" userId="S::2222185@student.uwtsd.ac.uk::428a14c5-34fd-4b59-819a-aa61f4746beb" providerId="AD" clId="Web-{E4D5F9D2-060E-F4D1-5D73-EDC0D89F9CDE}" dt="2025-03-12T18:37:47.272" v="750"/>
          <ac:picMkLst>
            <pc:docMk/>
            <pc:sldMk cId="387598188" sldId="280"/>
            <ac:picMk id="7" creationId="{EE08C91E-AB86-582A-F722-016AD4314140}"/>
          </ac:picMkLst>
        </pc:picChg>
      </pc:sldChg>
      <pc:sldChg chg="addSp modSp mod modClrScheme chgLayout">
        <pc:chgData name="Ellen Delaney (2222185)" userId="S::2222185@student.uwtsd.ac.uk::428a14c5-34fd-4b59-819a-aa61f4746beb" providerId="AD" clId="Web-{E4D5F9D2-060E-F4D1-5D73-EDC0D89F9CDE}" dt="2025-03-12T19:12:01.657" v="1252" actId="20577"/>
        <pc:sldMkLst>
          <pc:docMk/>
          <pc:sldMk cId="27265252" sldId="281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7265252" sldId="281"/>
            <ac:spMk id="2" creationId="{085849F0-6714-F965-6CF5-2A0A86EBCC1F}"/>
          </ac:spMkLst>
        </pc:spChg>
        <pc:spChg chg="mod">
          <ac:chgData name="Ellen Delaney (2222185)" userId="S::2222185@student.uwtsd.ac.uk::428a14c5-34fd-4b59-819a-aa61f4746beb" providerId="AD" clId="Web-{E4D5F9D2-060E-F4D1-5D73-EDC0D89F9CDE}" dt="2025-03-12T19:11:49.141" v="1243" actId="14100"/>
          <ac:spMkLst>
            <pc:docMk/>
            <pc:sldMk cId="27265252" sldId="281"/>
            <ac:spMk id="3" creationId="{4633B368-0142-606E-5AEA-EEC12B22CA52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7265252" sldId="281"/>
            <ac:spMk id="4" creationId="{64972DB0-7431-02EE-B58C-0860D6B90AE6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7265252" sldId="281"/>
            <ac:spMk id="5" creationId="{DFEF5B63-34E9-8ACE-0DED-4B809343B8EF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27265252" sldId="281"/>
            <ac:spMk id="6" creationId="{D864D93C-E548-C7A8-ABA3-97915C50CA41}"/>
          </ac:spMkLst>
        </pc:spChg>
        <pc:spChg chg="add mod">
          <ac:chgData name="Ellen Delaney (2222185)" userId="S::2222185@student.uwtsd.ac.uk::428a14c5-34fd-4b59-819a-aa61f4746beb" providerId="AD" clId="Web-{E4D5F9D2-060E-F4D1-5D73-EDC0D89F9CDE}" dt="2025-03-12T19:12:01.657" v="1252" actId="20577"/>
          <ac:spMkLst>
            <pc:docMk/>
            <pc:sldMk cId="27265252" sldId="281"/>
            <ac:spMk id="8" creationId="{14C62837-DB81-1992-C21F-C9289549426E}"/>
          </ac:spMkLst>
        </pc:spChg>
        <pc:graphicFrameChg chg="mod ord">
          <ac:chgData name="Ellen Delaney (2222185)" userId="S::2222185@student.uwtsd.ac.uk::428a14c5-34fd-4b59-819a-aa61f4746beb" providerId="AD" clId="Web-{E4D5F9D2-060E-F4D1-5D73-EDC0D89F9CDE}" dt="2025-03-12T18:26:20.761" v="596"/>
          <ac:graphicFrameMkLst>
            <pc:docMk/>
            <pc:sldMk cId="27265252" sldId="281"/>
            <ac:graphicFrameMk id="7" creationId="{41087ED2-C423-15F3-9616-E214A9C6725F}"/>
          </ac:graphicFrameMkLst>
        </pc:graphicFrameChg>
      </pc:sldChg>
      <pc:sldChg chg="modSp mod modClrScheme chgLayout">
        <pc:chgData name="Ellen Delaney (2222185)" userId="S::2222185@student.uwtsd.ac.uk::428a14c5-34fd-4b59-819a-aa61f4746beb" providerId="AD" clId="Web-{E4D5F9D2-060E-F4D1-5D73-EDC0D89F9CDE}" dt="2025-03-12T18:26:20.761" v="596"/>
        <pc:sldMkLst>
          <pc:docMk/>
          <pc:sldMk cId="154255759" sldId="282"/>
        </pc:sldMkLst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4255759" sldId="282"/>
            <ac:spMk id="2" creationId="{23F8223A-A11C-E9CE-D5D6-857E77FD192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4255759" sldId="282"/>
            <ac:spMk id="3" creationId="{C5AE9240-EDC3-5E08-5087-14BBCBD4D74B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4255759" sldId="282"/>
            <ac:spMk id="4" creationId="{A672C9F2-B444-6805-2341-12E55F376A08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4255759" sldId="282"/>
            <ac:spMk id="5" creationId="{0D5DEBCD-EAC8-45B1-1113-4EF0FC8BC3A5}"/>
          </ac:spMkLst>
        </pc:spChg>
        <pc:spChg chg="mod ord">
          <ac:chgData name="Ellen Delaney (2222185)" userId="S::2222185@student.uwtsd.ac.uk::428a14c5-34fd-4b59-819a-aa61f4746beb" providerId="AD" clId="Web-{E4D5F9D2-060E-F4D1-5D73-EDC0D89F9CDE}" dt="2025-03-12T18:26:20.761" v="596"/>
          <ac:spMkLst>
            <pc:docMk/>
            <pc:sldMk cId="154255759" sldId="282"/>
            <ac:spMk id="6" creationId="{8E68218C-F18D-01CD-85CA-A2D80716AC2C}"/>
          </ac:spMkLst>
        </pc:spChg>
      </pc:sldChg>
      <pc:sldMasterChg chg="del delSldLayout">
        <pc:chgData name="Ellen Delaney (2222185)" userId="S::2222185@student.uwtsd.ac.uk::428a14c5-34fd-4b59-819a-aa61f4746beb" providerId="AD" clId="Web-{E4D5F9D2-060E-F4D1-5D73-EDC0D89F9CDE}" dt="2025-03-12T18:26:15.136" v="595"/>
        <pc:sldMasterMkLst>
          <pc:docMk/>
          <pc:sldMasterMk cId="2764414856" sldId="2147483738"/>
        </pc:sldMasterMkLst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2929294771" sldId="2147483739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3577214088" sldId="2147483740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3939110001" sldId="2147483741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3803551878" sldId="2147483742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1348527247" sldId="2147483743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2775694445" sldId="2147483744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2962314523" sldId="2147483745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1780114924" sldId="2147483746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3241061570" sldId="2147483747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2385944120" sldId="2147483748"/>
          </pc:sldLayoutMkLst>
        </pc:sldLayoutChg>
        <pc:sldLayoutChg chg="del">
          <pc:chgData name="Ellen Delaney (2222185)" userId="S::2222185@student.uwtsd.ac.uk::428a14c5-34fd-4b59-819a-aa61f4746beb" providerId="AD" clId="Web-{E4D5F9D2-060E-F4D1-5D73-EDC0D89F9CDE}" dt="2025-03-12T18:26:15.136" v="595"/>
          <pc:sldLayoutMkLst>
            <pc:docMk/>
            <pc:sldMasterMk cId="2764414856" sldId="2147483738"/>
            <pc:sldLayoutMk cId="3106875002" sldId="2147483749"/>
          </pc:sldLayoutMkLst>
        </pc:sldLayoutChg>
      </pc:sldMasterChg>
      <pc:sldMasterChg chg="add del addSldLayout delSldLayout modSldLayout">
        <pc:chgData name="Ellen Delaney (2222185)" userId="S::2222185@student.uwtsd.ac.uk::428a14c5-34fd-4b59-819a-aa61f4746beb" providerId="AD" clId="Web-{E4D5F9D2-060E-F4D1-5D73-EDC0D89F9CDE}" dt="2025-03-12T18:26:20.761" v="596"/>
        <pc:sldMasterMkLst>
          <pc:docMk/>
          <pc:sldMasterMk cId="2030939634" sldId="2147483750"/>
        </pc:sldMasterMkLst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1353082483" sldId="2147483751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4239314290" sldId="2147483752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2026902631" sldId="2147483753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1396149159" sldId="2147483754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893211216" sldId="2147483755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19674940" sldId="2147483756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2785077403" sldId="2147483757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221887402" sldId="2147483758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3347591399" sldId="2147483759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3070620992" sldId="2147483760"/>
          </pc:sldLayoutMkLst>
        </pc:sldLayoutChg>
        <pc:sldLayoutChg chg="add del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2030939634" sldId="2147483750"/>
            <pc:sldLayoutMk cId="408611012" sldId="2147483761"/>
          </pc:sldLayoutMkLst>
        </pc:sldLayoutChg>
      </pc:sldMasterChg>
      <pc:sldMasterChg chg="add addSldLayout modSldLayout">
        <pc:chgData name="Ellen Delaney (2222185)" userId="S::2222185@student.uwtsd.ac.uk::428a14c5-34fd-4b59-819a-aa61f4746beb" providerId="AD" clId="Web-{E4D5F9D2-060E-F4D1-5D73-EDC0D89F9CDE}" dt="2025-03-12T18:26:20.761" v="596"/>
        <pc:sldMasterMkLst>
          <pc:docMk/>
          <pc:sldMasterMk cId="865104218" sldId="2147483762"/>
        </pc:sldMasterMkLst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381217271" sldId="2147483763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653231277" sldId="2147483764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1863610435" sldId="2147483765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4207860193" sldId="2147483766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1493646692" sldId="2147483767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3280714220" sldId="2147483768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179907385" sldId="2147483769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1999774381" sldId="2147483770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3879046503" sldId="2147483771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1155672954" sldId="2147483772"/>
          </pc:sldLayoutMkLst>
        </pc:sldLayoutChg>
        <pc:sldLayoutChg chg="add mod replId">
          <pc:chgData name="Ellen Delaney (2222185)" userId="S::2222185@student.uwtsd.ac.uk::428a14c5-34fd-4b59-819a-aa61f4746beb" providerId="AD" clId="Web-{E4D5F9D2-060E-F4D1-5D73-EDC0D89F9CDE}" dt="2025-03-12T18:26:20.761" v="596"/>
          <pc:sldLayoutMkLst>
            <pc:docMk/>
            <pc:sldMasterMk cId="865104218" sldId="2147483762"/>
            <pc:sldLayoutMk cId="3727827431" sldId="2147483773"/>
          </pc:sldLayoutMkLst>
        </pc:sldLayoutChg>
      </pc:sldMasterChg>
    </pc:docChg>
  </pc:docChgLst>
  <pc:docChgLst>
    <pc:chgData name="Ellen Delaney (2222185)" userId="S::2222185@student.uwtsd.ac.uk::428a14c5-34fd-4b59-819a-aa61f4746beb" providerId="AD" clId="Web-{19BDF9FB-70F9-0C68-671D-50C5A7FA51B5}"/>
    <pc:docChg chg="modSld addMainMaster delMainMaster">
      <pc:chgData name="Ellen Delaney (2222185)" userId="S::2222185@student.uwtsd.ac.uk::428a14c5-34fd-4b59-819a-aa61f4746beb" providerId="AD" clId="Web-{19BDF9FB-70F9-0C68-671D-50C5A7FA51B5}" dt="2025-03-12T13:59:48.453" v="1239" actId="1076"/>
      <pc:docMkLst>
        <pc:docMk/>
      </pc:docMkLst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109857222" sldId="256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09857222" sldId="256"/>
            <ac:spMk id="8" creationId="{A6677BCA-7AF3-4BE4-FD39-DB782D8B06DD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09857222" sldId="256"/>
            <ac:spMk id="10" creationId="{5F6C80B4-4E78-7ABC-D26F-37A1F30E3118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09857222" sldId="256"/>
            <ac:spMk id="12" creationId="{98644A4A-1F1A-55BE-205E-D53D54FAF6C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09857222" sldId="256"/>
            <ac:spMk id="14" creationId="{8E439BEF-8E1E-A942-20C2-4A7A93D0AEF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09857222" sldId="256"/>
            <ac:spMk id="16" creationId="{5CA4469E-A6DB-1BFA-9555-51AAEBE93C36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1517595939" sldId="257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17595939" sldId="257"/>
            <ac:spMk id="2" creationId="{890A2AF1-AB87-CD87-0FDA-B03076FEEB7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17595939" sldId="257"/>
            <ac:spMk id="3" creationId="{708A9BF4-72FC-EB95-320B-2E66CD454D8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17595939" sldId="257"/>
            <ac:spMk id="4" creationId="{64EAA6DD-196C-7576-5C66-65B2217042FD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17595939" sldId="257"/>
            <ac:spMk id="5" creationId="{158C9A79-3EA8-8E1D-5890-F9EE85229901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17595939" sldId="257"/>
            <ac:spMk id="6" creationId="{4587187D-1919-7FAC-4536-8C4298B00F99}"/>
          </ac:spMkLst>
        </pc:spChg>
      </pc:sldChg>
      <pc:sldChg chg="addSp modSp mod modClrScheme chgLayout">
        <pc:chgData name="Ellen Delaney (2222185)" userId="S::2222185@student.uwtsd.ac.uk::428a14c5-34fd-4b59-819a-aa61f4746beb" providerId="AD" clId="Web-{19BDF9FB-70F9-0C68-671D-50C5A7FA51B5}" dt="2025-03-12T13:53:13.192" v="1136" actId="1076"/>
        <pc:sldMkLst>
          <pc:docMk/>
          <pc:sldMk cId="900780635" sldId="258"/>
        </pc:sldMkLst>
        <pc:spChg chg="mod ord">
          <ac:chgData name="Ellen Delaney (2222185)" userId="S::2222185@student.uwtsd.ac.uk::428a14c5-34fd-4b59-819a-aa61f4746beb" providerId="AD" clId="Web-{19BDF9FB-70F9-0C68-671D-50C5A7FA51B5}" dt="2025-03-12T13:53:02.410" v="1133" actId="1076"/>
          <ac:spMkLst>
            <pc:docMk/>
            <pc:sldMk cId="900780635" sldId="258"/>
            <ac:spMk id="2" creationId="{77F06FA2-FB9C-3384-AC2A-EB1E6EDAB505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3:06.067" v="1134" actId="1076"/>
          <ac:spMkLst>
            <pc:docMk/>
            <pc:sldMk cId="900780635" sldId="258"/>
            <ac:spMk id="3" creationId="{0D18D18F-E926-8CFF-1C11-7D8B5B600DA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00780635" sldId="258"/>
            <ac:spMk id="4" creationId="{B32B668A-12BE-AED9-0D9A-3ADB294077D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00780635" sldId="258"/>
            <ac:spMk id="5" creationId="{9BB7F585-4D8D-DE65-39F7-B2DB7816824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00780635" sldId="258"/>
            <ac:spMk id="6" creationId="{73C9BDE9-C343-9AC1-B2CE-4BC86B654C14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3:33:00.829" v="978" actId="20577"/>
          <ac:spMkLst>
            <pc:docMk/>
            <pc:sldMk cId="900780635" sldId="258"/>
            <ac:spMk id="9" creationId="{42B7796E-DA61-88ED-8216-34809F612DB3}"/>
          </ac:spMkLst>
        </pc:spChg>
        <pc:picChg chg="add mod">
          <ac:chgData name="Ellen Delaney (2222185)" userId="S::2222185@student.uwtsd.ac.uk::428a14c5-34fd-4b59-819a-aa61f4746beb" providerId="AD" clId="Web-{19BDF9FB-70F9-0C68-671D-50C5A7FA51B5}" dt="2025-03-12T13:53:11.364" v="1135" actId="1076"/>
          <ac:picMkLst>
            <pc:docMk/>
            <pc:sldMk cId="900780635" sldId="258"/>
            <ac:picMk id="7" creationId="{BC3F5ED1-429F-8CF3-771C-095A87EEA804}"/>
          </ac:picMkLst>
        </pc:picChg>
        <pc:picChg chg="add mod">
          <ac:chgData name="Ellen Delaney (2222185)" userId="S::2222185@student.uwtsd.ac.uk::428a14c5-34fd-4b59-819a-aa61f4746beb" providerId="AD" clId="Web-{19BDF9FB-70F9-0C68-671D-50C5A7FA51B5}" dt="2025-03-12T13:53:13.192" v="1136" actId="1076"/>
          <ac:picMkLst>
            <pc:docMk/>
            <pc:sldMk cId="900780635" sldId="258"/>
            <ac:picMk id="8" creationId="{D054E125-CDCD-D68F-5507-64977770AA27}"/>
          </ac:picMkLst>
        </pc:picChg>
      </pc:sldChg>
      <pc:sldChg chg="addSp delSp modSp mod modClrScheme chgLayout">
        <pc:chgData name="Ellen Delaney (2222185)" userId="S::2222185@student.uwtsd.ac.uk::428a14c5-34fd-4b59-819a-aa61f4746beb" providerId="AD" clId="Web-{19BDF9FB-70F9-0C68-671D-50C5A7FA51B5}" dt="2025-03-12T13:52:49.254" v="1131" actId="20577"/>
        <pc:sldMkLst>
          <pc:docMk/>
          <pc:sldMk cId="4130446682" sldId="259"/>
        </pc:sldMkLst>
        <pc:spChg chg="mod ord">
          <ac:chgData name="Ellen Delaney (2222185)" userId="S::2222185@student.uwtsd.ac.uk::428a14c5-34fd-4b59-819a-aa61f4746beb" providerId="AD" clId="Web-{19BDF9FB-70F9-0C68-671D-50C5A7FA51B5}" dt="2025-03-12T13:52:35.472" v="1129" actId="1076"/>
          <ac:spMkLst>
            <pc:docMk/>
            <pc:sldMk cId="4130446682" sldId="259"/>
            <ac:spMk id="2" creationId="{B53949A5-32F9-F9A6-2E0C-BCC6A016DBD8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130446682" sldId="259"/>
            <ac:spMk id="3" creationId="{E13CC1F0-645D-6DFD-2AC8-4A6521C6A3F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130446682" sldId="259"/>
            <ac:spMk id="4" creationId="{054D188D-1DA2-E1C0-85F7-7B3EA118DFF9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130446682" sldId="259"/>
            <ac:spMk id="5" creationId="{B76D2D2F-996A-5D56-F464-3A18937A663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130446682" sldId="259"/>
            <ac:spMk id="6" creationId="{1F5B5AC8-EDF7-41B4-E964-024091D9A4E8}"/>
          </ac:spMkLst>
        </pc:spChg>
        <pc:spChg chg="mod">
          <ac:chgData name="Ellen Delaney (2222185)" userId="S::2222185@student.uwtsd.ac.uk::428a14c5-34fd-4b59-819a-aa61f4746beb" providerId="AD" clId="Web-{19BDF9FB-70F9-0C68-671D-50C5A7FA51B5}" dt="2025-03-12T13:52:49.254" v="1131" actId="20577"/>
          <ac:spMkLst>
            <pc:docMk/>
            <pc:sldMk cId="4130446682" sldId="259"/>
            <ac:spMk id="7" creationId="{51A228A8-F688-8BDF-3B32-296646FC78CF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3:07:53.925" v="768" actId="1076"/>
          <ac:spMkLst>
            <pc:docMk/>
            <pc:sldMk cId="4130446682" sldId="259"/>
            <ac:spMk id="11" creationId="{2815E6D6-DCCE-38BE-2729-90D6DA9D60F4}"/>
          </ac:spMkLst>
        </pc:spChg>
        <pc:picChg chg="add del mod">
          <ac:chgData name="Ellen Delaney (2222185)" userId="S::2222185@student.uwtsd.ac.uk::428a14c5-34fd-4b59-819a-aa61f4746beb" providerId="AD" clId="Web-{19BDF9FB-70F9-0C68-671D-50C5A7FA51B5}" dt="2025-03-12T13:06:19.235" v="763"/>
          <ac:picMkLst>
            <pc:docMk/>
            <pc:sldMk cId="4130446682" sldId="259"/>
            <ac:picMk id="8" creationId="{DCB2EF6D-09E7-2ADB-3FC9-2372452FD986}"/>
          </ac:picMkLst>
        </pc:picChg>
        <pc:picChg chg="add mod">
          <ac:chgData name="Ellen Delaney (2222185)" userId="S::2222185@student.uwtsd.ac.uk::428a14c5-34fd-4b59-819a-aa61f4746beb" providerId="AD" clId="Web-{19BDF9FB-70F9-0C68-671D-50C5A7FA51B5}" dt="2025-03-12T13:04:54.623" v="750" actId="1076"/>
          <ac:picMkLst>
            <pc:docMk/>
            <pc:sldMk cId="4130446682" sldId="259"/>
            <ac:picMk id="10" creationId="{22536B4F-87C7-4CD8-A170-0948D28698F4}"/>
          </ac:picMkLst>
        </pc:picChg>
        <pc:picChg chg="add del mod">
          <ac:chgData name="Ellen Delaney (2222185)" userId="S::2222185@student.uwtsd.ac.uk::428a14c5-34fd-4b59-819a-aa61f4746beb" providerId="AD" clId="Web-{19BDF9FB-70F9-0C68-671D-50C5A7FA51B5}" dt="2025-03-12T13:08:00.347" v="771"/>
          <ac:picMkLst>
            <pc:docMk/>
            <pc:sldMk cId="4130446682" sldId="259"/>
            <ac:picMk id="12" creationId="{D9FCD3EA-5A32-C333-6FD5-459D1193FBEB}"/>
          </ac:picMkLst>
        </pc:picChg>
        <pc:picChg chg="add del mod">
          <ac:chgData name="Ellen Delaney (2222185)" userId="S::2222185@student.uwtsd.ac.uk::428a14c5-34fd-4b59-819a-aa61f4746beb" providerId="AD" clId="Web-{19BDF9FB-70F9-0C68-671D-50C5A7FA51B5}" dt="2025-03-12T13:07:57.847" v="769"/>
          <ac:picMkLst>
            <pc:docMk/>
            <pc:sldMk cId="4130446682" sldId="259"/>
            <ac:picMk id="13" creationId="{19F95D36-1CA3-162F-CBB8-1C2E62960E6F}"/>
          </ac:picMkLst>
        </pc:picChg>
      </pc:sldChg>
      <pc:sldChg chg="addSp modSp mod modClrScheme chgLayout">
        <pc:chgData name="Ellen Delaney (2222185)" userId="S::2222185@student.uwtsd.ac.uk::428a14c5-34fd-4b59-819a-aa61f4746beb" providerId="AD" clId="Web-{19BDF9FB-70F9-0C68-671D-50C5A7FA51B5}" dt="2025-03-12T13:53:50.802" v="1147" actId="1076"/>
        <pc:sldMkLst>
          <pc:docMk/>
          <pc:sldMk cId="1460873363" sldId="260"/>
        </pc:sldMkLst>
        <pc:spChg chg="mod ord">
          <ac:chgData name="Ellen Delaney (2222185)" userId="S::2222185@student.uwtsd.ac.uk::428a14c5-34fd-4b59-819a-aa61f4746beb" providerId="AD" clId="Web-{19BDF9FB-70F9-0C68-671D-50C5A7FA51B5}" dt="2025-03-12T13:53:41.521" v="1144" actId="1076"/>
          <ac:spMkLst>
            <pc:docMk/>
            <pc:sldMk cId="1460873363" sldId="260"/>
            <ac:spMk id="2" creationId="{C0F1157E-4242-5A56-027E-E7D8598EF97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3:37.474" v="1143" actId="20577"/>
          <ac:spMkLst>
            <pc:docMk/>
            <pc:sldMk cId="1460873363" sldId="260"/>
            <ac:spMk id="3" creationId="{10743970-F3EB-2FD0-1C80-CD78B1DCBFE7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60873363" sldId="260"/>
            <ac:spMk id="4" creationId="{1DF34DB3-D717-FDF9-6AB4-7E55ACD3B4D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60873363" sldId="260"/>
            <ac:spMk id="5" creationId="{428800E6-3462-869C-D404-2E8309C7733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60873363" sldId="260"/>
            <ac:spMk id="6" creationId="{F27318AD-DB10-D06A-71E7-A45C6818F233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3:35:29.786" v="984" actId="20577"/>
          <ac:spMkLst>
            <pc:docMk/>
            <pc:sldMk cId="1460873363" sldId="260"/>
            <ac:spMk id="8" creationId="{9B404533-B601-FBE6-38F2-8CAAC57177D4}"/>
          </ac:spMkLst>
        </pc:spChg>
        <pc:picChg chg="add mod">
          <ac:chgData name="Ellen Delaney (2222185)" userId="S::2222185@student.uwtsd.ac.uk::428a14c5-34fd-4b59-819a-aa61f4746beb" providerId="AD" clId="Web-{19BDF9FB-70F9-0C68-671D-50C5A7FA51B5}" dt="2025-03-12T13:53:50.802" v="1147" actId="1076"/>
          <ac:picMkLst>
            <pc:docMk/>
            <pc:sldMk cId="1460873363" sldId="260"/>
            <ac:picMk id="7" creationId="{0FC965DE-C08A-912E-7697-87E58D41D6ED}"/>
          </ac:picMkLst>
        </pc:pic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116106915" sldId="261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16106915" sldId="261"/>
            <ac:spMk id="2" creationId="{BF84DE2F-E886-E7EB-F3CE-45BC9C4E7301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16106915" sldId="261"/>
            <ac:spMk id="4" creationId="{370BCA8C-5870-CA7D-654E-64D4D1D4A3E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16106915" sldId="261"/>
            <ac:spMk id="5" creationId="{DE115D0F-973E-188D-9867-0EF99CB5E728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16106915" sldId="261"/>
            <ac:spMk id="6" creationId="{FB1DB78F-84E5-1BE9-B754-411737BF1CB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16106915" sldId="261"/>
            <ac:spMk id="11" creationId="{0B24EC1B-5256-60B0-3DE5-C24CC46396C1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427607858" sldId="262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27607858" sldId="262"/>
            <ac:spMk id="4" creationId="{3458146B-E541-5A73-A33E-A1B1AE986EC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27607858" sldId="262"/>
            <ac:spMk id="5" creationId="{A4F8DCBF-6CE6-DD5E-9094-B935106A14C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27607858" sldId="262"/>
            <ac:spMk id="6" creationId="{6F7D519F-CE59-3256-EB45-0987C5277E3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27607858" sldId="262"/>
            <ac:spMk id="11" creationId="{F45C45DC-EF12-8800-7A6F-A7A74E920D8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427607858" sldId="262"/>
            <ac:spMk id="13" creationId="{45831BB0-AED8-E3F6-7ABE-0085990B6CDE}"/>
          </ac:spMkLst>
        </pc:spChg>
      </pc:sldChg>
      <pc:sldChg chg="addSp delSp modSp mod modClrScheme chgLayout">
        <pc:chgData name="Ellen Delaney (2222185)" userId="S::2222185@student.uwtsd.ac.uk::428a14c5-34fd-4b59-819a-aa61f4746beb" providerId="AD" clId="Web-{19BDF9FB-70F9-0C68-671D-50C5A7FA51B5}" dt="2025-03-12T13:59:48.453" v="1239" actId="1076"/>
        <pc:sldMkLst>
          <pc:docMk/>
          <pc:sldMk cId="3297350539" sldId="263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97350539" sldId="263"/>
            <ac:spMk id="2" creationId="{36353968-61CE-C99B-CFBD-2EE0B3C5C46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97350539" sldId="263"/>
            <ac:spMk id="3" creationId="{11729289-49CF-4ECB-8649-CFF1A5E6AE91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97350539" sldId="263"/>
            <ac:spMk id="4" creationId="{BBD9EC93-7C61-9E4C-F886-50BFB9AED44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97350539" sldId="263"/>
            <ac:spMk id="5" creationId="{79438A56-CE33-7FEC-D8DF-53BEDC50ED43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97350539" sldId="263"/>
            <ac:spMk id="6" creationId="{74F56AE1-508F-0F6C-7587-3EEB78DAFC43}"/>
          </ac:spMkLst>
        </pc:spChg>
        <pc:spChg chg="mod">
          <ac:chgData name="Ellen Delaney (2222185)" userId="S::2222185@student.uwtsd.ac.uk::428a14c5-34fd-4b59-819a-aa61f4746beb" providerId="AD" clId="Web-{19BDF9FB-70F9-0C68-671D-50C5A7FA51B5}" dt="2025-03-12T13:59:48.453" v="1239" actId="1076"/>
          <ac:spMkLst>
            <pc:docMk/>
            <pc:sldMk cId="3297350539" sldId="263"/>
            <ac:spMk id="7" creationId="{793FE49D-AC41-9033-2787-6DE77FF2F67B}"/>
          </ac:spMkLst>
        </pc:spChg>
        <pc:spChg chg="add del mod ord">
          <ac:chgData name="Ellen Delaney (2222185)" userId="S::2222185@student.uwtsd.ac.uk::428a14c5-34fd-4b59-819a-aa61f4746beb" providerId="AD" clId="Web-{19BDF9FB-70F9-0C68-671D-50C5A7FA51B5}" dt="2025-03-12T13:50:42.953" v="1117"/>
          <ac:spMkLst>
            <pc:docMk/>
            <pc:sldMk cId="3297350539" sldId="263"/>
            <ac:spMk id="9" creationId="{E104CCE9-A084-FD6F-E02D-A1F596545715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3:59:44.125" v="1238" actId="20577"/>
          <ac:spMkLst>
            <pc:docMk/>
            <pc:sldMk cId="3297350539" sldId="263"/>
            <ac:spMk id="10" creationId="{8BB1F501-1043-99D3-1504-588729B8AF14}"/>
          </ac:spMkLst>
        </pc:spChg>
        <pc:picChg chg="add mod">
          <ac:chgData name="Ellen Delaney (2222185)" userId="S::2222185@student.uwtsd.ac.uk::428a14c5-34fd-4b59-819a-aa61f4746beb" providerId="AD" clId="Web-{19BDF9FB-70F9-0C68-671D-50C5A7FA51B5}" dt="2025-03-12T13:51:26.439" v="1119" actId="14100"/>
          <ac:picMkLst>
            <pc:docMk/>
            <pc:sldMk cId="3297350539" sldId="263"/>
            <ac:picMk id="8" creationId="{4403B8DA-81C0-A0C3-61E5-B6874BB021CC}"/>
          </ac:picMkLst>
        </pc:pic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2160107268" sldId="264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160107268" sldId="264"/>
            <ac:spMk id="2" creationId="{6ED94776-0E69-3CFD-2722-F74A615F496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160107268" sldId="264"/>
            <ac:spMk id="3" creationId="{3E0D19A6-058D-D02D-E839-A1ACE8ABEA0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160107268" sldId="264"/>
            <ac:spMk id="4" creationId="{515C520B-F2DF-A5C1-79E1-08163E3B3E91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160107268" sldId="264"/>
            <ac:spMk id="5" creationId="{0A751EFA-77BB-79D2-3E81-2DE46D74924F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160107268" sldId="264"/>
            <ac:spMk id="6" creationId="{9E4D7753-FC4E-DD57-E8AE-F40897F30C2C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148960202" sldId="265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48960202" sldId="265"/>
            <ac:spMk id="2" creationId="{37A7053A-A0F0-669E-3F26-DA108B68751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48960202" sldId="265"/>
            <ac:spMk id="3" creationId="{37583B3A-876F-3678-0DE5-3523B9334FD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48960202" sldId="265"/>
            <ac:spMk id="4" creationId="{5C19B5BA-A538-877A-E4EA-927F113935F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48960202" sldId="265"/>
            <ac:spMk id="5" creationId="{02790D67-016D-58EC-5ADC-288B3A131117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148960202" sldId="265"/>
            <ac:spMk id="6" creationId="{5384ABA7-7976-0917-AF70-00B4330AE433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1492600995" sldId="266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92600995" sldId="266"/>
            <ac:spMk id="2" creationId="{71B14167-FEAB-60A8-05E6-B4BE8110C7F3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92600995" sldId="266"/>
            <ac:spMk id="4" creationId="{531118EE-197D-5717-207B-A9D32AA513AF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92600995" sldId="266"/>
            <ac:spMk id="5" creationId="{FC84D106-7BD4-FEE1-C81C-C124382412B5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92600995" sldId="266"/>
            <ac:spMk id="6" creationId="{46FBC50E-F900-06FC-14AD-1EDA45DE6CA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492600995" sldId="266"/>
            <ac:spMk id="11" creationId="{D5606976-D34A-3BBC-A762-0CF0875AC378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507928863" sldId="268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507928863" sldId="268"/>
            <ac:spMk id="2" creationId="{58576368-492A-D975-C867-62176B5435B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507928863" sldId="268"/>
            <ac:spMk id="3" creationId="{D598A539-D561-701A-4543-50AE34DBCF3D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507928863" sldId="268"/>
            <ac:spMk id="4" creationId="{ADA2F451-B64F-E33A-6B52-52C10B60B6A1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507928863" sldId="268"/>
            <ac:spMk id="5" creationId="{401FFB55-7B3B-CB4A-74C1-CB69E34E7B29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507928863" sldId="268"/>
            <ac:spMk id="6" creationId="{C2D1C1C3-7020-BC28-A3E1-F35C4A3DA7DD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88461008" sldId="269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88461008" sldId="269"/>
            <ac:spMk id="2" creationId="{11D64809-42E2-5095-CA7C-F02F8792E987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88461008" sldId="269"/>
            <ac:spMk id="3" creationId="{0D8B814B-19EB-8819-2408-0D15B377D0A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88461008" sldId="269"/>
            <ac:spMk id="4" creationId="{18200F9D-765B-2399-0E95-5085AE3817E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88461008" sldId="269"/>
            <ac:spMk id="5" creationId="{C69B847F-DEA6-5D2A-91AD-94FF91EACEB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88461008" sldId="269"/>
            <ac:spMk id="6" creationId="{984FF2B1-C463-8A7D-FE96-E3724B813369}"/>
          </ac:spMkLst>
        </pc:spChg>
      </pc:sldChg>
      <pc:sldChg chg="addSp modSp mod modClrScheme chgLayout">
        <pc:chgData name="Ellen Delaney (2222185)" userId="S::2222185@student.uwtsd.ac.uk::428a14c5-34fd-4b59-819a-aa61f4746beb" providerId="AD" clId="Web-{19BDF9FB-70F9-0C68-671D-50C5A7FA51B5}" dt="2025-03-12T13:56:07.728" v="1179" actId="20577"/>
        <pc:sldMkLst>
          <pc:docMk/>
          <pc:sldMk cId="2656806568" sldId="270"/>
        </pc:sldMkLst>
        <pc:spChg chg="mod ord">
          <ac:chgData name="Ellen Delaney (2222185)" userId="S::2222185@student.uwtsd.ac.uk::428a14c5-34fd-4b59-819a-aa61f4746beb" providerId="AD" clId="Web-{19BDF9FB-70F9-0C68-671D-50C5A7FA51B5}" dt="2025-03-12T13:55:46.368" v="1173" actId="1076"/>
          <ac:spMkLst>
            <pc:docMk/>
            <pc:sldMk cId="2656806568" sldId="270"/>
            <ac:spMk id="2" creationId="{1FCB3A5E-F032-34B3-D2C3-6FE43726788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656806568" sldId="270"/>
            <ac:spMk id="3" creationId="{56DE5601-F93A-4C38-985D-7FC4B0822FD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656806568" sldId="270"/>
            <ac:spMk id="4" creationId="{E4FA8276-FA52-36EF-9B81-AF1305F3279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656806568" sldId="270"/>
            <ac:spMk id="5" creationId="{528D37CE-0AB4-4ECD-6AF1-D3CED1951277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656806568" sldId="270"/>
            <ac:spMk id="6" creationId="{8D76BC9A-CAFC-F9BC-F15E-463E43549332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3:56:07.728" v="1179" actId="20577"/>
          <ac:spMkLst>
            <pc:docMk/>
            <pc:sldMk cId="2656806568" sldId="270"/>
            <ac:spMk id="7" creationId="{783C2A31-4E71-5092-11F9-5ADF45F16AE4}"/>
          </ac:spMkLst>
        </pc:spChg>
        <pc:graphicFrameChg chg="add mod modGraphic">
          <ac:chgData name="Ellen Delaney (2222185)" userId="S::2222185@student.uwtsd.ac.uk::428a14c5-34fd-4b59-819a-aa61f4746beb" providerId="AD" clId="Web-{19BDF9FB-70F9-0C68-671D-50C5A7FA51B5}" dt="2025-03-12T11:59:58.133" v="732" actId="1076"/>
          <ac:graphicFrameMkLst>
            <pc:docMk/>
            <pc:sldMk cId="2656806568" sldId="270"/>
            <ac:graphicFrameMk id="8" creationId="{5A2295A0-6F89-5833-E1F5-73443DC1178A}"/>
          </ac:graphicFrameMkLst>
        </pc:graphicFrame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077130915" sldId="271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077130915" sldId="271"/>
            <ac:spMk id="2" creationId="{C2463A1B-B843-3780-BE33-1B982DA76943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077130915" sldId="271"/>
            <ac:spMk id="3" creationId="{B40066F8-18B6-930A-A5A4-1A7FF168E2E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077130915" sldId="271"/>
            <ac:spMk id="4" creationId="{177618E5-4B31-DC54-6C66-09FF2300ED39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077130915" sldId="271"/>
            <ac:spMk id="5" creationId="{5BDAB8BD-390F-F040-2AD0-554BC4D0295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077130915" sldId="271"/>
            <ac:spMk id="6" creationId="{E28C6A61-242B-4CBD-14E9-DF3A8EEA1B3F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4:06.865" v="1151" actId="20577"/>
        <pc:sldMkLst>
          <pc:docMk/>
          <pc:sldMk cId="3255043772" sldId="272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5043772" sldId="272"/>
            <ac:spMk id="2" creationId="{5E03E216-A0D5-E7F7-6B7E-07B68435D91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4:06.865" v="1151" actId="20577"/>
          <ac:spMkLst>
            <pc:docMk/>
            <pc:sldMk cId="3255043772" sldId="272"/>
            <ac:spMk id="3" creationId="{C57FA712-58DB-A14F-22DA-30B1F0E78FF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5043772" sldId="272"/>
            <ac:spMk id="4" creationId="{199EC99D-AF0F-02B1-962D-E2F3E79301C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5043772" sldId="272"/>
            <ac:spMk id="5" creationId="{3A88A596-A4FD-891B-69FE-6C69B1DA0D1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5043772" sldId="272"/>
            <ac:spMk id="6" creationId="{CF81343F-2427-61DC-67CF-5A47ED96C453}"/>
          </ac:spMkLst>
        </pc:spChg>
      </pc:sldChg>
      <pc:sldChg chg="addSp modSp mod modClrScheme chgLayout">
        <pc:chgData name="Ellen Delaney (2222185)" userId="S::2222185@student.uwtsd.ac.uk::428a14c5-34fd-4b59-819a-aa61f4746beb" providerId="AD" clId="Web-{19BDF9FB-70F9-0C68-671D-50C5A7FA51B5}" dt="2025-03-12T13:53:25.786" v="1139" actId="1076"/>
        <pc:sldMkLst>
          <pc:docMk/>
          <pc:sldMk cId="1303394987" sldId="273"/>
        </pc:sldMkLst>
        <pc:spChg chg="mod ord">
          <ac:chgData name="Ellen Delaney (2222185)" userId="S::2222185@student.uwtsd.ac.uk::428a14c5-34fd-4b59-819a-aa61f4746beb" providerId="AD" clId="Web-{19BDF9FB-70F9-0C68-671D-50C5A7FA51B5}" dt="2025-03-12T13:53:25.786" v="1139" actId="1076"/>
          <ac:spMkLst>
            <pc:docMk/>
            <pc:sldMk cId="1303394987" sldId="273"/>
            <ac:spMk id="2" creationId="{E1C40C48-D0D2-BFF9-FEEE-AA40D9240469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3:20.348" v="1137" actId="1076"/>
          <ac:spMkLst>
            <pc:docMk/>
            <pc:sldMk cId="1303394987" sldId="273"/>
            <ac:spMk id="3" creationId="{48B1D6EA-686E-67F7-2160-505D32A7FA83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303394987" sldId="273"/>
            <ac:spMk id="4" creationId="{30395118-D24B-F18A-0630-257594FCBBB7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303394987" sldId="273"/>
            <ac:spMk id="5" creationId="{81280E53-BD2A-07E6-DE94-BBCD14E05401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303394987" sldId="273"/>
            <ac:spMk id="6" creationId="{902BECE5-D966-E9C0-326E-333655D1466E}"/>
          </ac:spMkLst>
        </pc:spChg>
        <pc:picChg chg="add mod">
          <ac:chgData name="Ellen Delaney (2222185)" userId="S::2222185@student.uwtsd.ac.uk::428a14c5-34fd-4b59-819a-aa61f4746beb" providerId="AD" clId="Web-{19BDF9FB-70F9-0C68-671D-50C5A7FA51B5}" dt="2025-03-12T13:53:22.302" v="1138" actId="1076"/>
          <ac:picMkLst>
            <pc:docMk/>
            <pc:sldMk cId="1303394987" sldId="273"/>
            <ac:picMk id="7" creationId="{395AF820-2B3E-935A-A59C-FE4320AEDCCA}"/>
          </ac:picMkLst>
        </pc:picChg>
      </pc:sldChg>
      <pc:sldChg chg="addSp delSp modSp mod modClrScheme addAnim delAnim chgLayout">
        <pc:chgData name="Ellen Delaney (2222185)" userId="S::2222185@student.uwtsd.ac.uk::428a14c5-34fd-4b59-819a-aa61f4746beb" providerId="AD" clId="Web-{19BDF9FB-70F9-0C68-671D-50C5A7FA51B5}" dt="2025-03-12T13:52:23.909" v="1128" actId="1076"/>
        <pc:sldMkLst>
          <pc:docMk/>
          <pc:sldMk cId="97633708" sldId="274"/>
        </pc:sldMkLst>
        <pc:spChg chg="mod ord">
          <ac:chgData name="Ellen Delaney (2222185)" userId="S::2222185@student.uwtsd.ac.uk::428a14c5-34fd-4b59-819a-aa61f4746beb" providerId="AD" clId="Web-{19BDF9FB-70F9-0C68-671D-50C5A7FA51B5}" dt="2025-03-12T13:52:20.597" v="1127" actId="1076"/>
          <ac:spMkLst>
            <pc:docMk/>
            <pc:sldMk cId="97633708" sldId="274"/>
            <ac:spMk id="2" creationId="{E4CC8E46-8C96-8E08-AFFC-2680D72432B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23.909" v="1128" actId="1076"/>
          <ac:spMkLst>
            <pc:docMk/>
            <pc:sldMk cId="97633708" sldId="274"/>
            <ac:spMk id="3" creationId="{EF47E2C7-6583-2CF4-39D5-CA191E118528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633708" sldId="274"/>
            <ac:spMk id="4" creationId="{822696A7-FACC-6B3C-672C-BBD8A855B6C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633708" sldId="274"/>
            <ac:spMk id="5" creationId="{1301303D-E08B-3054-76E4-E95D0B199D3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633708" sldId="274"/>
            <ac:spMk id="6" creationId="{0C784258-F4C5-2887-0C7F-C83347D351DD}"/>
          </ac:spMkLst>
        </pc:spChg>
        <pc:spChg chg="mod">
          <ac:chgData name="Ellen Delaney (2222185)" userId="S::2222185@student.uwtsd.ac.uk::428a14c5-34fd-4b59-819a-aa61f4746beb" providerId="AD" clId="Web-{19BDF9FB-70F9-0C68-671D-50C5A7FA51B5}" dt="2025-03-12T13:05:20.749" v="761" actId="1076"/>
          <ac:spMkLst>
            <pc:docMk/>
            <pc:sldMk cId="97633708" sldId="274"/>
            <ac:spMk id="7" creationId="{EE1D46E9-EB66-F7B9-97D6-CDD24F5A68C8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3:08:29.161" v="777" actId="1076"/>
          <ac:spMkLst>
            <pc:docMk/>
            <pc:sldMk cId="97633708" sldId="274"/>
            <ac:spMk id="11" creationId="{F6886710-B98D-A368-A6E2-32C208025335}"/>
          </ac:spMkLst>
        </pc:spChg>
        <pc:picChg chg="add del mod">
          <ac:chgData name="Ellen Delaney (2222185)" userId="S::2222185@student.uwtsd.ac.uk::428a14c5-34fd-4b59-819a-aa61f4746beb" providerId="AD" clId="Web-{19BDF9FB-70F9-0C68-671D-50C5A7FA51B5}" dt="2025-03-12T13:04:59.858" v="752"/>
          <ac:picMkLst>
            <pc:docMk/>
            <pc:sldMk cId="97633708" sldId="274"/>
            <ac:picMk id="8" creationId="{497CBB02-571A-BA14-A536-257D130CF1E8}"/>
          </ac:picMkLst>
        </pc:picChg>
        <pc:picChg chg="add mod">
          <ac:chgData name="Ellen Delaney (2222185)" userId="S::2222185@student.uwtsd.ac.uk::428a14c5-34fd-4b59-819a-aa61f4746beb" providerId="AD" clId="Web-{19BDF9FB-70F9-0C68-671D-50C5A7FA51B5}" dt="2025-03-12T13:05:24.030" v="762" actId="1076"/>
          <ac:picMkLst>
            <pc:docMk/>
            <pc:sldMk cId="97633708" sldId="274"/>
            <ac:picMk id="10" creationId="{C566EC59-F2A6-C335-7827-716605DC4639}"/>
          </ac:picMkLst>
        </pc:pic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3:57.724" v="1148" actId="1076"/>
        <pc:sldMkLst>
          <pc:docMk/>
          <pc:sldMk cId="974747783" sldId="275"/>
        </pc:sldMkLst>
        <pc:spChg chg="mod ord">
          <ac:chgData name="Ellen Delaney (2222185)" userId="S::2222185@student.uwtsd.ac.uk::428a14c5-34fd-4b59-819a-aa61f4746beb" providerId="AD" clId="Web-{19BDF9FB-70F9-0C68-671D-50C5A7FA51B5}" dt="2025-03-12T13:53:57.724" v="1148" actId="1076"/>
          <ac:spMkLst>
            <pc:docMk/>
            <pc:sldMk cId="974747783" sldId="275"/>
            <ac:spMk id="2" creationId="{912A8000-327D-42E6-6EC8-93B88EDD5D0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4747783" sldId="275"/>
            <ac:spMk id="3" creationId="{D0118114-33F0-C5FD-59EC-3875061067ED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4747783" sldId="275"/>
            <ac:spMk id="4" creationId="{F6D9D67B-1077-4805-AE9D-A8A9AF1104B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4747783" sldId="275"/>
            <ac:spMk id="5" creationId="{B829912B-0786-6A8A-94B9-72E353BDE9A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974747783" sldId="275"/>
            <ac:spMk id="6" creationId="{2D9A9C27-3C94-445C-BC53-9307937542EC}"/>
          </ac:spMkLst>
        </pc:spChg>
        <pc:spChg chg="mod">
          <ac:chgData name="Ellen Delaney (2222185)" userId="S::2222185@student.uwtsd.ac.uk::428a14c5-34fd-4b59-819a-aa61f4746beb" providerId="AD" clId="Web-{19BDF9FB-70F9-0C68-671D-50C5A7FA51B5}" dt="2025-03-12T13:25:22.143" v="949" actId="20577"/>
          <ac:spMkLst>
            <pc:docMk/>
            <pc:sldMk cId="974747783" sldId="275"/>
            <ac:spMk id="9" creationId="{EFFC0471-D3BF-3AC5-C0A8-21D90586DBB7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5:15.899" v="1167" actId="20577"/>
        <pc:sldMkLst>
          <pc:docMk/>
          <pc:sldMk cId="2067576215" sldId="276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067576215" sldId="276"/>
            <ac:spMk id="2" creationId="{9ACAB041-BC61-377E-67CA-30715F8CC25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5:15.899" v="1167" actId="20577"/>
          <ac:spMkLst>
            <pc:docMk/>
            <pc:sldMk cId="2067576215" sldId="276"/>
            <ac:spMk id="3" creationId="{A6B1CA6A-DA79-0F34-195C-001B91C470BE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067576215" sldId="276"/>
            <ac:spMk id="4" creationId="{CCDCB3E8-66CD-EA4A-10EC-0E5CC975E3A4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067576215" sldId="276"/>
            <ac:spMk id="5" creationId="{1FB061E2-38A9-8E5E-6D3D-8F967B707AF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067576215" sldId="276"/>
            <ac:spMk id="6" creationId="{008E7EBD-E616-E32E-7AA1-6D6ED0F724EB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25245368" sldId="277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245368" sldId="277"/>
            <ac:spMk id="2" creationId="{F149864B-A222-A5FD-E9CE-03AACDA8341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245368" sldId="277"/>
            <ac:spMk id="3" creationId="{31AD0CFB-AE0F-875B-8C40-8CBEAD881598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245368" sldId="277"/>
            <ac:spMk id="4" creationId="{EF984B0C-0B13-5C6B-5A16-97EBAEB5893A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245368" sldId="277"/>
            <ac:spMk id="5" creationId="{0DA4943F-9F15-8C46-8194-1B3FDBBB5B83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5245368" sldId="277"/>
            <ac:spMk id="6" creationId="{B9960F0E-7F70-0CF1-44F9-25D4963B050F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5:40.118" v="1172" actId="20577"/>
        <pc:sldMkLst>
          <pc:docMk/>
          <pc:sldMk cId="616465418" sldId="278"/>
        </pc:sldMkLst>
        <pc:spChg chg="mod ord">
          <ac:chgData name="Ellen Delaney (2222185)" userId="S::2222185@student.uwtsd.ac.uk::428a14c5-34fd-4b59-819a-aa61f4746beb" providerId="AD" clId="Web-{19BDF9FB-70F9-0C68-671D-50C5A7FA51B5}" dt="2025-03-12T13:55:28.946" v="1168" actId="1076"/>
          <ac:spMkLst>
            <pc:docMk/>
            <pc:sldMk cId="616465418" sldId="278"/>
            <ac:spMk id="2" creationId="{7EA42B31-FE5D-F8DC-80DB-817A1238F8A9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616465418" sldId="278"/>
            <ac:spMk id="4" creationId="{67FD7AEE-650A-DA94-EB83-DAAEBD2AF74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616465418" sldId="278"/>
            <ac:spMk id="5" creationId="{634F4BF1-BDB1-585F-F410-62914EEC716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616465418" sldId="278"/>
            <ac:spMk id="6" creationId="{0A4FEDA5-AAC5-5EB3-D177-8AE24A966358}"/>
          </ac:spMkLst>
        </pc:spChg>
        <pc:spChg chg="mod">
          <ac:chgData name="Ellen Delaney (2222185)" userId="S::2222185@student.uwtsd.ac.uk::428a14c5-34fd-4b59-819a-aa61f4746beb" providerId="AD" clId="Web-{19BDF9FB-70F9-0C68-671D-50C5A7FA51B5}" dt="2025-03-12T13:55:40.118" v="1172" actId="20577"/>
          <ac:spMkLst>
            <pc:docMk/>
            <pc:sldMk cId="616465418" sldId="278"/>
            <ac:spMk id="9" creationId="{CE1DBC79-664E-00F4-5EB0-F35EC1474445}"/>
          </ac:spMkLst>
        </pc:spChg>
        <pc:graphicFrameChg chg="mod ord">
          <ac:chgData name="Ellen Delaney (2222185)" userId="S::2222185@student.uwtsd.ac.uk::428a14c5-34fd-4b59-819a-aa61f4746beb" providerId="AD" clId="Web-{19BDF9FB-70F9-0C68-671D-50C5A7FA51B5}" dt="2025-03-12T13:55:32.665" v="1169" actId="1076"/>
          <ac:graphicFrameMkLst>
            <pc:docMk/>
            <pc:sldMk cId="616465418" sldId="278"/>
            <ac:graphicFrameMk id="7" creationId="{CE7A1D87-3DED-961F-6460-F33A58C9FBA1}"/>
          </ac:graphicFrameMkLst>
        </pc:graphicFrame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238919176" sldId="279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38919176" sldId="279"/>
            <ac:spMk id="2" creationId="{BDBCC0ED-9683-6F2C-F337-4A3F00725EB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38919176" sldId="279"/>
            <ac:spMk id="3" creationId="{AB0BF592-51D0-1582-134F-15E5B665D637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38919176" sldId="279"/>
            <ac:spMk id="4" creationId="{3F74D1A9-4D00-63FE-985E-6732338BE9F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38919176" sldId="279"/>
            <ac:spMk id="5" creationId="{D5A75A43-149C-97DE-93D2-76B69713588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238919176" sldId="279"/>
            <ac:spMk id="6" creationId="{4F047F2A-585C-7858-ED6D-E3F05DDD31C6}"/>
          </ac:spMkLst>
        </pc:sp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387598188" sldId="280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87598188" sldId="280"/>
            <ac:spMk id="2" creationId="{20592203-659D-70B2-CDF6-22416906A1FC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87598188" sldId="280"/>
            <ac:spMk id="3" creationId="{3E65D845-57DE-501F-2C27-46D62CDE1920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87598188" sldId="280"/>
            <ac:spMk id="4" creationId="{5EB57798-EAE3-8A6B-23E9-691BA403C78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87598188" sldId="280"/>
            <ac:spMk id="5" creationId="{5B0BE33D-1431-E373-7036-8F17D991C579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387598188" sldId="280"/>
            <ac:spMk id="6" creationId="{D16F3509-AA01-F200-B2B6-735BD19784FD}"/>
          </ac:spMkLst>
        </pc:spChg>
      </pc:sldChg>
      <pc:sldChg chg="addSp 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27265252" sldId="281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7265252" sldId="281"/>
            <ac:spMk id="2" creationId="{085849F0-6714-F965-6CF5-2A0A86EBCC1F}"/>
          </ac:spMkLst>
        </pc:spChg>
        <pc:spChg chg="add mod">
          <ac:chgData name="Ellen Delaney (2222185)" userId="S::2222185@student.uwtsd.ac.uk::428a14c5-34fd-4b59-819a-aa61f4746beb" providerId="AD" clId="Web-{19BDF9FB-70F9-0C68-671D-50C5A7FA51B5}" dt="2025-03-12T11:59:21.568" v="729"/>
          <ac:spMkLst>
            <pc:docMk/>
            <pc:sldMk cId="27265252" sldId="281"/>
            <ac:spMk id="3" creationId="{4633B368-0142-606E-5AEA-EEC12B22CA52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7265252" sldId="281"/>
            <ac:spMk id="4" creationId="{64972DB0-7431-02EE-B58C-0860D6B90AE6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7265252" sldId="281"/>
            <ac:spMk id="5" creationId="{DFEF5B63-34E9-8ACE-0DED-4B809343B8EF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27265252" sldId="281"/>
            <ac:spMk id="6" creationId="{D864D93C-E548-C7A8-ABA3-97915C50CA41}"/>
          </ac:spMkLst>
        </pc:spChg>
        <pc:graphicFrameChg chg="mod ord modGraphic">
          <ac:chgData name="Ellen Delaney (2222185)" userId="S::2222185@student.uwtsd.ac.uk::428a14c5-34fd-4b59-819a-aa61f4746beb" providerId="AD" clId="Web-{19BDF9FB-70F9-0C68-671D-50C5A7FA51B5}" dt="2025-03-12T13:52:13.456" v="1126"/>
          <ac:graphicFrameMkLst>
            <pc:docMk/>
            <pc:sldMk cId="27265252" sldId="281"/>
            <ac:graphicFrameMk id="7" creationId="{41087ED2-C423-15F3-9616-E214A9C6725F}"/>
          </ac:graphicFrameMkLst>
        </pc:graphicFrameChg>
      </pc:sldChg>
      <pc:sldChg chg="modSp mod modClrScheme chgLayout">
        <pc:chgData name="Ellen Delaney (2222185)" userId="S::2222185@student.uwtsd.ac.uk::428a14c5-34fd-4b59-819a-aa61f4746beb" providerId="AD" clId="Web-{19BDF9FB-70F9-0C68-671D-50C5A7FA51B5}" dt="2025-03-12T13:52:13.456" v="1126"/>
        <pc:sldMkLst>
          <pc:docMk/>
          <pc:sldMk cId="154255759" sldId="282"/>
        </pc:sldMkLst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4255759" sldId="282"/>
            <ac:spMk id="2" creationId="{23F8223A-A11C-E9CE-D5D6-857E77FD192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4255759" sldId="282"/>
            <ac:spMk id="3" creationId="{C5AE9240-EDC3-5E08-5087-14BBCBD4D74B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4255759" sldId="282"/>
            <ac:spMk id="4" creationId="{A672C9F2-B444-6805-2341-12E55F376A08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4255759" sldId="282"/>
            <ac:spMk id="5" creationId="{0D5DEBCD-EAC8-45B1-1113-4EF0FC8BC3A5}"/>
          </ac:spMkLst>
        </pc:spChg>
        <pc:spChg chg="mod ord">
          <ac:chgData name="Ellen Delaney (2222185)" userId="S::2222185@student.uwtsd.ac.uk::428a14c5-34fd-4b59-819a-aa61f4746beb" providerId="AD" clId="Web-{19BDF9FB-70F9-0C68-671D-50C5A7FA51B5}" dt="2025-03-12T13:52:13.456" v="1126"/>
          <ac:spMkLst>
            <pc:docMk/>
            <pc:sldMk cId="154255759" sldId="282"/>
            <ac:spMk id="6" creationId="{8E68218C-F18D-01CD-85CA-A2D80716AC2C}"/>
          </ac:spMkLst>
        </pc:spChg>
      </pc:sldChg>
      <pc:sldMasterChg chg="del delSldLayout">
        <pc:chgData name="Ellen Delaney (2222185)" userId="S::2222185@student.uwtsd.ac.uk::428a14c5-34fd-4b59-819a-aa61f4746beb" providerId="AD" clId="Web-{19BDF9FB-70F9-0C68-671D-50C5A7FA51B5}" dt="2025-03-12T13:51:55.674" v="1124"/>
        <pc:sldMasterMkLst>
          <pc:docMk/>
          <pc:sldMasterMk cId="3781071967" sldId="2147483696"/>
        </pc:sldMasterMkLst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476746764" sldId="2147483697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409861060" sldId="2147483698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1291612956" sldId="2147483699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1090591054" sldId="2147483700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2546141207" sldId="2147483701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2591923600" sldId="2147483702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2303958166" sldId="2147483703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2566219135" sldId="2147483704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3447868253" sldId="2147483705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1446391671" sldId="2147483706"/>
          </pc:sldLayoutMkLst>
        </pc:sldLayoutChg>
        <pc:sldLayoutChg chg="del">
          <pc:chgData name="Ellen Delaney (2222185)" userId="S::2222185@student.uwtsd.ac.uk::428a14c5-34fd-4b59-819a-aa61f4746beb" providerId="AD" clId="Web-{19BDF9FB-70F9-0C68-671D-50C5A7FA51B5}" dt="2025-03-12T13:51:55.674" v="1124"/>
          <pc:sldLayoutMkLst>
            <pc:docMk/>
            <pc:sldMasterMk cId="3781071967" sldId="2147483696"/>
            <pc:sldLayoutMk cId="1909381351" sldId="2147483707"/>
          </pc:sldLayoutMkLst>
        </pc:sldLayoutChg>
      </pc:sldMasterChg>
      <pc:sldMasterChg chg="add del addSldLayout delSldLayout modSldLayout">
        <pc:chgData name="Ellen Delaney (2222185)" userId="S::2222185@student.uwtsd.ac.uk::428a14c5-34fd-4b59-819a-aa61f4746beb" providerId="AD" clId="Web-{19BDF9FB-70F9-0C68-671D-50C5A7FA51B5}" dt="2025-03-12T13:52:03.956" v="1125"/>
        <pc:sldMasterMkLst>
          <pc:docMk/>
          <pc:sldMasterMk cId="4067866646" sldId="2147483708"/>
        </pc:sldMasterMkLst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124843306" sldId="2147483709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3467598339" sldId="2147483710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1273922809" sldId="2147483711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458337434" sldId="2147483712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815781038" sldId="2147483713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3160964243" sldId="2147483714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368374304" sldId="2147483715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480300216" sldId="2147483716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816027275" sldId="2147483717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797085141" sldId="2147483718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383473265" sldId="2147483719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190173770" sldId="2147483720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1921234655" sldId="2147483721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823631848" sldId="2147483722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1726106625" sldId="2147483723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446440925" sldId="2147483724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03.956" v="1125"/>
          <pc:sldLayoutMkLst>
            <pc:docMk/>
            <pc:sldMasterMk cId="4067866646" sldId="2147483708"/>
            <pc:sldLayoutMk cId="2149241892" sldId="2147483725"/>
          </pc:sldLayoutMkLst>
        </pc:sldLayoutChg>
      </pc:sldMasterChg>
      <pc:sldMasterChg chg="add del addSldLayout delSldLayout modSldLayout">
        <pc:chgData name="Ellen Delaney (2222185)" userId="S::2222185@student.uwtsd.ac.uk::428a14c5-34fd-4b59-819a-aa61f4746beb" providerId="AD" clId="Web-{19BDF9FB-70F9-0C68-671D-50C5A7FA51B5}" dt="2025-03-12T13:52:13.456" v="1126"/>
        <pc:sldMasterMkLst>
          <pc:docMk/>
          <pc:sldMasterMk cId="2855053603" sldId="2147483726"/>
        </pc:sldMasterMkLst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2605754145" sldId="2147483727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2359354487" sldId="2147483728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1802942653" sldId="2147483729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60709440" sldId="2147483730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1813933043" sldId="2147483731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1514591439" sldId="2147483732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1185723972" sldId="2147483733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3638997241" sldId="2147483734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741528678" sldId="2147483735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2478871997" sldId="2147483736"/>
          </pc:sldLayoutMkLst>
        </pc:sldLayoutChg>
        <pc:sldLayoutChg chg="add del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855053603" sldId="2147483726"/>
            <pc:sldLayoutMk cId="3473434641" sldId="2147483737"/>
          </pc:sldLayoutMkLst>
        </pc:sldLayoutChg>
      </pc:sldMasterChg>
      <pc:sldMasterChg chg="add addSldLayout modSldLayout">
        <pc:chgData name="Ellen Delaney (2222185)" userId="S::2222185@student.uwtsd.ac.uk::428a14c5-34fd-4b59-819a-aa61f4746beb" providerId="AD" clId="Web-{19BDF9FB-70F9-0C68-671D-50C5A7FA51B5}" dt="2025-03-12T13:52:13.456" v="1126"/>
        <pc:sldMasterMkLst>
          <pc:docMk/>
          <pc:sldMasterMk cId="2764414856" sldId="2147483738"/>
        </pc:sldMasterMkLst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2929294771" sldId="2147483739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3577214088" sldId="2147483740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3939110001" sldId="2147483741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3803551878" sldId="2147483742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1348527247" sldId="2147483743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2775694445" sldId="2147483744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2962314523" sldId="2147483745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1780114924" sldId="2147483746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3241061570" sldId="2147483747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2385944120" sldId="2147483748"/>
          </pc:sldLayoutMkLst>
        </pc:sldLayoutChg>
        <pc:sldLayoutChg chg="add mod replId">
          <pc:chgData name="Ellen Delaney (2222185)" userId="S::2222185@student.uwtsd.ac.uk::428a14c5-34fd-4b59-819a-aa61f4746beb" providerId="AD" clId="Web-{19BDF9FB-70F9-0C68-671D-50C5A7FA51B5}" dt="2025-03-12T13:52:13.456" v="1126"/>
          <pc:sldLayoutMkLst>
            <pc:docMk/>
            <pc:sldMasterMk cId="2764414856" sldId="2147483738"/>
            <pc:sldLayoutMk cId="3106875002" sldId="2147483749"/>
          </pc:sldLayoutMkLst>
        </pc:sldLayoutChg>
      </pc:sldMasterChg>
    </pc:docChg>
  </pc:docChgLst>
  <pc:docChgLst>
    <pc:chgData name="Ellen Delaney (2222185)" userId="S::2222185@student.uwtsd.ac.uk::428a14c5-34fd-4b59-819a-aa61f4746beb" providerId="AD" clId="Web-{43E8B6A5-37FB-DDFD-8585-0C9849B17D71}"/>
    <pc:docChg chg="modSld">
      <pc:chgData name="Ellen Delaney (2222185)" userId="S::2222185@student.uwtsd.ac.uk::428a14c5-34fd-4b59-819a-aa61f4746beb" providerId="AD" clId="Web-{43E8B6A5-37FB-DDFD-8585-0C9849B17D71}" dt="2025-03-13T14:45:31.454" v="138" actId="20577"/>
      <pc:docMkLst>
        <pc:docMk/>
      </pc:docMkLst>
      <pc:sldChg chg="modSp">
        <pc:chgData name="Ellen Delaney (2222185)" userId="S::2222185@student.uwtsd.ac.uk::428a14c5-34fd-4b59-819a-aa61f4746beb" providerId="AD" clId="Web-{43E8B6A5-37FB-DDFD-8585-0C9849B17D71}" dt="2025-03-13T13:27:43.206" v="5" actId="20577"/>
        <pc:sldMkLst>
          <pc:docMk/>
          <pc:sldMk cId="427607858" sldId="262"/>
        </pc:sldMkLst>
        <pc:spChg chg="mod">
          <ac:chgData name="Ellen Delaney (2222185)" userId="S::2222185@student.uwtsd.ac.uk::428a14c5-34fd-4b59-819a-aa61f4746beb" providerId="AD" clId="Web-{43E8B6A5-37FB-DDFD-8585-0C9849B17D71}" dt="2025-03-13T13:27:43.206" v="5" actId="20577"/>
          <ac:spMkLst>
            <pc:docMk/>
            <pc:sldMk cId="427607858" sldId="262"/>
            <ac:spMk id="13" creationId="{45831BB0-AED8-E3F6-7ABE-0085990B6CDE}"/>
          </ac:spMkLst>
        </pc:spChg>
      </pc:sldChg>
      <pc:sldChg chg="modSp">
        <pc:chgData name="Ellen Delaney (2222185)" userId="S::2222185@student.uwtsd.ac.uk::428a14c5-34fd-4b59-819a-aa61f4746beb" providerId="AD" clId="Web-{43E8B6A5-37FB-DDFD-8585-0C9849B17D71}" dt="2025-03-13T14:32:20.909" v="72" actId="20577"/>
        <pc:sldMkLst>
          <pc:docMk/>
          <pc:sldMk cId="3297350539" sldId="263"/>
        </pc:sldMkLst>
        <pc:spChg chg="mod">
          <ac:chgData name="Ellen Delaney (2222185)" userId="S::2222185@student.uwtsd.ac.uk::428a14c5-34fd-4b59-819a-aa61f4746beb" providerId="AD" clId="Web-{43E8B6A5-37FB-DDFD-8585-0C9849B17D71}" dt="2025-03-13T14:32:20.909" v="72" actId="20577"/>
          <ac:spMkLst>
            <pc:docMk/>
            <pc:sldMk cId="3297350539" sldId="263"/>
            <ac:spMk id="7" creationId="{793FE49D-AC41-9033-2787-6DE77FF2F67B}"/>
          </ac:spMkLst>
        </pc:spChg>
      </pc:sldChg>
      <pc:sldChg chg="addSp delSp modSp">
        <pc:chgData name="Ellen Delaney (2222185)" userId="S::2222185@student.uwtsd.ac.uk::428a14c5-34fd-4b59-819a-aa61f4746beb" providerId="AD" clId="Web-{43E8B6A5-37FB-DDFD-8585-0C9849B17D71}" dt="2025-03-13T14:45:31.454" v="138" actId="20577"/>
        <pc:sldMkLst>
          <pc:docMk/>
          <pc:sldMk cId="2160107268" sldId="264"/>
        </pc:sldMkLst>
        <pc:spChg chg="add del mod">
          <ac:chgData name="Ellen Delaney (2222185)" userId="S::2222185@student.uwtsd.ac.uk::428a14c5-34fd-4b59-819a-aa61f4746beb" providerId="AD" clId="Web-{43E8B6A5-37FB-DDFD-8585-0C9849B17D71}" dt="2025-03-13T14:43:43.309" v="107"/>
          <ac:spMkLst>
            <pc:docMk/>
            <pc:sldMk cId="2160107268" sldId="264"/>
            <ac:spMk id="8" creationId="{E6EDA2C4-9536-C6F3-AFFD-3216382E1342}"/>
          </ac:spMkLst>
        </pc:spChg>
        <pc:spChg chg="add mod">
          <ac:chgData name="Ellen Delaney (2222185)" userId="S::2222185@student.uwtsd.ac.uk::428a14c5-34fd-4b59-819a-aa61f4746beb" providerId="AD" clId="Web-{43E8B6A5-37FB-DDFD-8585-0C9849B17D71}" dt="2025-03-13T14:45:31.454" v="138" actId="20577"/>
          <ac:spMkLst>
            <pc:docMk/>
            <pc:sldMk cId="2160107268" sldId="264"/>
            <ac:spMk id="9" creationId="{90E2906B-6759-2EB3-FA6A-0D10E65C4442}"/>
          </ac:spMkLst>
        </pc:spChg>
        <pc:graphicFrameChg chg="del mod modGraphic">
          <ac:chgData name="Ellen Delaney (2222185)" userId="S::2222185@student.uwtsd.ac.uk::428a14c5-34fd-4b59-819a-aa61f4746beb" providerId="AD" clId="Web-{43E8B6A5-37FB-DDFD-8585-0C9849B17D71}" dt="2025-03-13T14:41:37.195" v="83"/>
          <ac:graphicFrameMkLst>
            <pc:docMk/>
            <pc:sldMk cId="2160107268" sldId="264"/>
            <ac:graphicFrameMk id="7" creationId="{D8C4989D-8D7D-1B79-676A-354EBFF5360D}"/>
          </ac:graphicFrameMkLst>
        </pc:graphicFrameChg>
      </pc:sldChg>
    </pc:docChg>
  </pc:docChgLst>
  <pc:docChgLst>
    <pc:chgData name="Ellen Delaney (2222185)" userId="S::2222185@student.uwtsd.ac.uk::428a14c5-34fd-4b59-819a-aa61f4746beb" providerId="AD" clId="Web-{6350516F-B641-87DE-1607-720D1D662CA7}"/>
    <pc:docChg chg="addSld modSld sldOrd">
      <pc:chgData name="Ellen Delaney (2222185)" userId="S::2222185@student.uwtsd.ac.uk::428a14c5-34fd-4b59-819a-aa61f4746beb" providerId="AD" clId="Web-{6350516F-B641-87DE-1607-720D1D662CA7}" dt="2025-03-09T22:20:12.552" v="2428"/>
      <pc:docMkLst>
        <pc:docMk/>
      </pc:docMkLst>
      <pc:sldChg chg="modSp">
        <pc:chgData name="Ellen Delaney (2222185)" userId="S::2222185@student.uwtsd.ac.uk::428a14c5-34fd-4b59-819a-aa61f4746beb" providerId="AD" clId="Web-{6350516F-B641-87DE-1607-720D1D662CA7}" dt="2025-03-09T14:14:07.127" v="609" actId="1076"/>
        <pc:sldMkLst>
          <pc:docMk/>
          <pc:sldMk cId="900780635" sldId="258"/>
        </pc:sldMkLst>
        <pc:spChg chg="mod">
          <ac:chgData name="Ellen Delaney (2222185)" userId="S::2222185@student.uwtsd.ac.uk::428a14c5-34fd-4b59-819a-aa61f4746beb" providerId="AD" clId="Web-{6350516F-B641-87DE-1607-720D1D662CA7}" dt="2025-03-09T14:14:07.127" v="609" actId="1076"/>
          <ac:spMkLst>
            <pc:docMk/>
            <pc:sldMk cId="900780635" sldId="258"/>
            <ac:spMk id="2" creationId="{77F06FA2-FB9C-3384-AC2A-EB1E6EDAB505}"/>
          </ac:spMkLst>
        </pc:spChg>
        <pc:spChg chg="mod">
          <ac:chgData name="Ellen Delaney (2222185)" userId="S::2222185@student.uwtsd.ac.uk::428a14c5-34fd-4b59-819a-aa61f4746beb" providerId="AD" clId="Web-{6350516F-B641-87DE-1607-720D1D662CA7}" dt="2025-03-09T14:14:05.220" v="608" actId="1076"/>
          <ac:spMkLst>
            <pc:docMk/>
            <pc:sldMk cId="900780635" sldId="258"/>
            <ac:spMk id="3" creationId="{0D18D18F-E926-8CFF-1C11-7D8B5B600DAE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13:51:24.306" v="3" actId="20577"/>
        <pc:sldMkLst>
          <pc:docMk/>
          <pc:sldMk cId="1460873363" sldId="260"/>
        </pc:sldMkLst>
        <pc:spChg chg="mod">
          <ac:chgData name="Ellen Delaney (2222185)" userId="S::2222185@student.uwtsd.ac.uk::428a14c5-34fd-4b59-819a-aa61f4746beb" providerId="AD" clId="Web-{6350516F-B641-87DE-1607-720D1D662CA7}" dt="2025-03-09T13:51:24.306" v="3" actId="20577"/>
          <ac:spMkLst>
            <pc:docMk/>
            <pc:sldMk cId="1460873363" sldId="260"/>
            <ac:spMk id="3" creationId="{10743970-F3EB-2FD0-1C80-CD78B1DCBFE7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21:09:49.715" v="753" actId="1076"/>
        <pc:sldMkLst>
          <pc:docMk/>
          <pc:sldMk cId="3116106915" sldId="261"/>
        </pc:sldMkLst>
        <pc:spChg chg="mod">
          <ac:chgData name="Ellen Delaney (2222185)" userId="S::2222185@student.uwtsd.ac.uk::428a14c5-34fd-4b59-819a-aa61f4746beb" providerId="AD" clId="Web-{6350516F-B641-87DE-1607-720D1D662CA7}" dt="2025-03-09T21:09:49.715" v="753" actId="1076"/>
          <ac:spMkLst>
            <pc:docMk/>
            <pc:sldMk cId="3116106915" sldId="261"/>
            <ac:spMk id="2" creationId="{BF84DE2F-E886-E7EB-F3CE-45BC9C4E7301}"/>
          </ac:spMkLst>
        </pc:spChg>
      </pc:sldChg>
      <pc:sldChg chg="modSp ord">
        <pc:chgData name="Ellen Delaney (2222185)" userId="S::2222185@student.uwtsd.ac.uk::428a14c5-34fd-4b59-819a-aa61f4746beb" providerId="AD" clId="Web-{6350516F-B641-87DE-1607-720D1D662CA7}" dt="2025-03-09T21:41:24.836" v="960" actId="20577"/>
        <pc:sldMkLst>
          <pc:docMk/>
          <pc:sldMk cId="427607858" sldId="262"/>
        </pc:sldMkLst>
        <pc:spChg chg="mod">
          <ac:chgData name="Ellen Delaney (2222185)" userId="S::2222185@student.uwtsd.ac.uk::428a14c5-34fd-4b59-819a-aa61f4746beb" providerId="AD" clId="Web-{6350516F-B641-87DE-1607-720D1D662CA7}" dt="2025-03-09T21:41:24.836" v="960" actId="20577"/>
          <ac:spMkLst>
            <pc:docMk/>
            <pc:sldMk cId="427607858" sldId="262"/>
            <ac:spMk id="13" creationId="{45831BB0-AED8-E3F6-7ABE-0085990B6CDE}"/>
          </ac:spMkLst>
        </pc:spChg>
      </pc:sldChg>
      <pc:sldChg chg="addSp modSp">
        <pc:chgData name="Ellen Delaney (2222185)" userId="S::2222185@student.uwtsd.ac.uk::428a14c5-34fd-4b59-819a-aa61f4746beb" providerId="AD" clId="Web-{6350516F-B641-87DE-1607-720D1D662CA7}" dt="2025-03-09T21:22:12.094" v="877" actId="20577"/>
        <pc:sldMkLst>
          <pc:docMk/>
          <pc:sldMk cId="3297350539" sldId="263"/>
        </pc:sldMkLst>
        <pc:spChg chg="mod">
          <ac:chgData name="Ellen Delaney (2222185)" userId="S::2222185@student.uwtsd.ac.uk::428a14c5-34fd-4b59-819a-aa61f4746beb" providerId="AD" clId="Web-{6350516F-B641-87DE-1607-720D1D662CA7}" dt="2025-03-09T21:08:34.120" v="748" actId="20577"/>
          <ac:spMkLst>
            <pc:docMk/>
            <pc:sldMk cId="3297350539" sldId="263"/>
            <ac:spMk id="3" creationId="{11729289-49CF-4ECB-8649-CFF1A5E6AE91}"/>
          </ac:spMkLst>
        </pc:spChg>
        <pc:spChg chg="add mod">
          <ac:chgData name="Ellen Delaney (2222185)" userId="S::2222185@student.uwtsd.ac.uk::428a14c5-34fd-4b59-819a-aa61f4746beb" providerId="AD" clId="Web-{6350516F-B641-87DE-1607-720D1D662CA7}" dt="2025-03-09T21:22:12.094" v="877" actId="20577"/>
          <ac:spMkLst>
            <pc:docMk/>
            <pc:sldMk cId="3297350539" sldId="263"/>
            <ac:spMk id="7" creationId="{793FE49D-AC41-9033-2787-6DE77FF2F67B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21:46:05.084" v="1030" actId="20577"/>
        <pc:sldMkLst>
          <pc:docMk/>
          <pc:sldMk cId="2160107268" sldId="264"/>
        </pc:sldMkLst>
        <pc:spChg chg="mod">
          <ac:chgData name="Ellen Delaney (2222185)" userId="S::2222185@student.uwtsd.ac.uk::428a14c5-34fd-4b59-819a-aa61f4746beb" providerId="AD" clId="Web-{6350516F-B641-87DE-1607-720D1D662CA7}" dt="2025-03-09T21:46:05.084" v="1030" actId="20577"/>
          <ac:spMkLst>
            <pc:docMk/>
            <pc:sldMk cId="2160107268" sldId="264"/>
            <ac:spMk id="3" creationId="{3E0D19A6-058D-D02D-E839-A1ACE8ABEA0B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22:02:25.582" v="1636" actId="1076"/>
        <pc:sldMkLst>
          <pc:docMk/>
          <pc:sldMk cId="1492600995" sldId="266"/>
        </pc:sldMkLst>
        <pc:spChg chg="mod">
          <ac:chgData name="Ellen Delaney (2222185)" userId="S::2222185@student.uwtsd.ac.uk::428a14c5-34fd-4b59-819a-aa61f4746beb" providerId="AD" clId="Web-{6350516F-B641-87DE-1607-720D1D662CA7}" dt="2025-03-09T22:02:25.582" v="1636" actId="1076"/>
          <ac:spMkLst>
            <pc:docMk/>
            <pc:sldMk cId="1492600995" sldId="266"/>
            <ac:spMk id="2" creationId="{71B14167-FEAB-60A8-05E6-B4BE8110C7F3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22:11:41.884" v="1850" actId="20577"/>
        <pc:sldMkLst>
          <pc:docMk/>
          <pc:sldMk cId="3507928863" sldId="268"/>
        </pc:sldMkLst>
        <pc:spChg chg="mod">
          <ac:chgData name="Ellen Delaney (2222185)" userId="S::2222185@student.uwtsd.ac.uk::428a14c5-34fd-4b59-819a-aa61f4746beb" providerId="AD" clId="Web-{6350516F-B641-87DE-1607-720D1D662CA7}" dt="2025-03-09T22:11:41.884" v="1850" actId="20577"/>
          <ac:spMkLst>
            <pc:docMk/>
            <pc:sldMk cId="3507928863" sldId="268"/>
            <ac:spMk id="3" creationId="{D598A539-D561-701A-4543-50AE34DBCF3D}"/>
          </ac:spMkLst>
        </pc:spChg>
      </pc:sldChg>
      <pc:sldChg chg="modSp ord">
        <pc:chgData name="Ellen Delaney (2222185)" userId="S::2222185@student.uwtsd.ac.uk::428a14c5-34fd-4b59-819a-aa61f4746beb" providerId="AD" clId="Web-{6350516F-B641-87DE-1607-720D1D662CA7}" dt="2025-03-09T22:06:24.338" v="1733" actId="20577"/>
        <pc:sldMkLst>
          <pc:docMk/>
          <pc:sldMk cId="88461008" sldId="269"/>
        </pc:sldMkLst>
        <pc:spChg chg="mod">
          <ac:chgData name="Ellen Delaney (2222185)" userId="S::2222185@student.uwtsd.ac.uk::428a14c5-34fd-4b59-819a-aa61f4746beb" providerId="AD" clId="Web-{6350516F-B641-87DE-1607-720D1D662CA7}" dt="2025-03-09T22:06:24.338" v="1733" actId="20577"/>
          <ac:spMkLst>
            <pc:docMk/>
            <pc:sldMk cId="88461008" sldId="269"/>
            <ac:spMk id="3" creationId="{0D8B814B-19EB-8819-2408-0D15B377D0AB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22:15:03.936" v="1979" actId="20577"/>
        <pc:sldMkLst>
          <pc:docMk/>
          <pc:sldMk cId="2656806568" sldId="270"/>
        </pc:sldMkLst>
        <pc:spChg chg="mod">
          <ac:chgData name="Ellen Delaney (2222185)" userId="S::2222185@student.uwtsd.ac.uk::428a14c5-34fd-4b59-819a-aa61f4746beb" providerId="AD" clId="Web-{6350516F-B641-87DE-1607-720D1D662CA7}" dt="2025-03-09T22:15:03.936" v="1979" actId="20577"/>
          <ac:spMkLst>
            <pc:docMk/>
            <pc:sldMk cId="2656806568" sldId="270"/>
            <ac:spMk id="3" creationId="{56DE5601-F93A-4C38-985D-7FC4B0822FD0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14:16:07.754" v="631" actId="20577"/>
        <pc:sldMkLst>
          <pc:docMk/>
          <pc:sldMk cId="3255043772" sldId="272"/>
        </pc:sldMkLst>
        <pc:spChg chg="mod">
          <ac:chgData name="Ellen Delaney (2222185)" userId="S::2222185@student.uwtsd.ac.uk::428a14c5-34fd-4b59-819a-aa61f4746beb" providerId="AD" clId="Web-{6350516F-B641-87DE-1607-720D1D662CA7}" dt="2025-03-09T14:16:07.754" v="631" actId="20577"/>
          <ac:spMkLst>
            <pc:docMk/>
            <pc:sldMk cId="3255043772" sldId="272"/>
            <ac:spMk id="3" creationId="{C57FA712-58DB-A14F-22DA-30B1F0E78FF6}"/>
          </ac:spMkLst>
        </pc:spChg>
      </pc:sldChg>
      <pc:sldChg chg="modSp">
        <pc:chgData name="Ellen Delaney (2222185)" userId="S::2222185@student.uwtsd.ac.uk::428a14c5-34fd-4b59-819a-aa61f4746beb" providerId="AD" clId="Web-{6350516F-B641-87DE-1607-720D1D662CA7}" dt="2025-03-09T14:08:39.309" v="498" actId="20577"/>
        <pc:sldMkLst>
          <pc:docMk/>
          <pc:sldMk cId="1303394987" sldId="273"/>
        </pc:sldMkLst>
        <pc:spChg chg="mod">
          <ac:chgData name="Ellen Delaney (2222185)" userId="S::2222185@student.uwtsd.ac.uk::428a14c5-34fd-4b59-819a-aa61f4746beb" providerId="AD" clId="Web-{6350516F-B641-87DE-1607-720D1D662CA7}" dt="2025-03-09T14:08:39.309" v="498" actId="20577"/>
          <ac:spMkLst>
            <pc:docMk/>
            <pc:sldMk cId="1303394987" sldId="273"/>
            <ac:spMk id="3" creationId="{48B1D6EA-686E-67F7-2160-505D32A7FA83}"/>
          </ac:spMkLst>
        </pc:spChg>
      </pc:sldChg>
      <pc:sldChg chg="addSp delSp modSp">
        <pc:chgData name="Ellen Delaney (2222185)" userId="S::2222185@student.uwtsd.ac.uk::428a14c5-34fd-4b59-819a-aa61f4746beb" providerId="AD" clId="Web-{6350516F-B641-87DE-1607-720D1D662CA7}" dt="2025-03-09T14:05:59.728" v="423" actId="20577"/>
        <pc:sldMkLst>
          <pc:docMk/>
          <pc:sldMk cId="974747783" sldId="275"/>
        </pc:sldMkLst>
        <pc:spChg chg="mod">
          <ac:chgData name="Ellen Delaney (2222185)" userId="S::2222185@student.uwtsd.ac.uk::428a14c5-34fd-4b59-819a-aa61f4746beb" providerId="AD" clId="Web-{6350516F-B641-87DE-1607-720D1D662CA7}" dt="2025-03-09T13:51:54.244" v="9" actId="1076"/>
          <ac:spMkLst>
            <pc:docMk/>
            <pc:sldMk cId="974747783" sldId="275"/>
            <ac:spMk id="2" creationId="{912A8000-327D-42E6-6EC8-93B88EDD5D0B}"/>
          </ac:spMkLst>
        </pc:spChg>
        <pc:spChg chg="add del">
          <ac:chgData name="Ellen Delaney (2222185)" userId="S::2222185@student.uwtsd.ac.uk::428a14c5-34fd-4b59-819a-aa61f4746beb" providerId="AD" clId="Web-{6350516F-B641-87DE-1607-720D1D662CA7}" dt="2025-03-09T14:01:17.707" v="278"/>
          <ac:spMkLst>
            <pc:docMk/>
            <pc:sldMk cId="974747783" sldId="275"/>
            <ac:spMk id="8" creationId="{B29EBF0E-F3C3-BC88-BB1E-4C7A5FD3C773}"/>
          </ac:spMkLst>
        </pc:spChg>
        <pc:spChg chg="add mod">
          <ac:chgData name="Ellen Delaney (2222185)" userId="S::2222185@student.uwtsd.ac.uk::428a14c5-34fd-4b59-819a-aa61f4746beb" providerId="AD" clId="Web-{6350516F-B641-87DE-1607-720D1D662CA7}" dt="2025-03-09T14:05:59.728" v="423" actId="20577"/>
          <ac:spMkLst>
            <pc:docMk/>
            <pc:sldMk cId="974747783" sldId="275"/>
            <ac:spMk id="9" creationId="{EFFC0471-D3BF-3AC5-C0A8-21D90586DBB7}"/>
          </ac:spMkLst>
        </pc:spChg>
        <pc:graphicFrameChg chg="add mod modGraphic">
          <ac:chgData name="Ellen Delaney (2222185)" userId="S::2222185@student.uwtsd.ac.uk::428a14c5-34fd-4b59-819a-aa61f4746beb" providerId="AD" clId="Web-{6350516F-B641-87DE-1607-720D1D662CA7}" dt="2025-03-09T13:54:13.746" v="276"/>
          <ac:graphicFrameMkLst>
            <pc:docMk/>
            <pc:sldMk cId="974747783" sldId="275"/>
            <ac:graphicFrameMk id="7" creationId="{DF09FB06-59AF-8D66-D066-824B9D8B5258}"/>
          </ac:graphicFrameMkLst>
        </pc:graphicFrameChg>
      </pc:sldChg>
      <pc:sldChg chg="modSp new">
        <pc:chgData name="Ellen Delaney (2222185)" userId="S::2222185@student.uwtsd.ac.uk::428a14c5-34fd-4b59-819a-aa61f4746beb" providerId="AD" clId="Web-{6350516F-B641-87DE-1607-720D1D662CA7}" dt="2025-03-09T21:05:03.756" v="747" actId="20577"/>
        <pc:sldMkLst>
          <pc:docMk/>
          <pc:sldMk cId="2067576215" sldId="276"/>
        </pc:sldMkLst>
        <pc:spChg chg="mod">
          <ac:chgData name="Ellen Delaney (2222185)" userId="S::2222185@student.uwtsd.ac.uk::428a14c5-34fd-4b59-819a-aa61f4746beb" providerId="AD" clId="Web-{6350516F-B641-87DE-1607-720D1D662CA7}" dt="2025-03-09T21:05:03.756" v="747" actId="20577"/>
          <ac:spMkLst>
            <pc:docMk/>
            <pc:sldMk cId="2067576215" sldId="276"/>
            <ac:spMk id="2" creationId="{9ACAB041-BC61-377E-67CA-30715F8CC254}"/>
          </ac:spMkLst>
        </pc:spChg>
      </pc:sldChg>
      <pc:sldChg chg="modSp new">
        <pc:chgData name="Ellen Delaney (2222185)" userId="S::2222185@student.uwtsd.ac.uk::428a14c5-34fd-4b59-819a-aa61f4746beb" providerId="AD" clId="Web-{6350516F-B641-87DE-1607-720D1D662CA7}" dt="2025-03-09T21:41:33.009" v="963" actId="20577"/>
        <pc:sldMkLst>
          <pc:docMk/>
          <pc:sldMk cId="325245368" sldId="277"/>
        </pc:sldMkLst>
        <pc:spChg chg="mod">
          <ac:chgData name="Ellen Delaney (2222185)" userId="S::2222185@student.uwtsd.ac.uk::428a14c5-34fd-4b59-819a-aa61f4746beb" providerId="AD" clId="Web-{6350516F-B641-87DE-1607-720D1D662CA7}" dt="2025-03-09T21:41:33.009" v="963" actId="20577"/>
          <ac:spMkLst>
            <pc:docMk/>
            <pc:sldMk cId="325245368" sldId="277"/>
            <ac:spMk id="2" creationId="{F149864B-A222-A5FD-E9CE-03AACDA83410}"/>
          </ac:spMkLst>
        </pc:spChg>
      </pc:sldChg>
      <pc:sldChg chg="addSp delSp modSp new">
        <pc:chgData name="Ellen Delaney (2222185)" userId="S::2222185@student.uwtsd.ac.uk::428a14c5-34fd-4b59-819a-aa61f4746beb" providerId="AD" clId="Web-{6350516F-B641-87DE-1607-720D1D662CA7}" dt="2025-03-09T22:02:18.848" v="1635" actId="1076"/>
        <pc:sldMkLst>
          <pc:docMk/>
          <pc:sldMk cId="616465418" sldId="278"/>
        </pc:sldMkLst>
        <pc:spChg chg="mod">
          <ac:chgData name="Ellen Delaney (2222185)" userId="S::2222185@student.uwtsd.ac.uk::428a14c5-34fd-4b59-819a-aa61f4746beb" providerId="AD" clId="Web-{6350516F-B641-87DE-1607-720D1D662CA7}" dt="2025-03-09T22:00:46.939" v="1572" actId="20577"/>
          <ac:spMkLst>
            <pc:docMk/>
            <pc:sldMk cId="616465418" sldId="278"/>
            <ac:spMk id="2" creationId="{7EA42B31-FE5D-F8DC-80DB-817A1238F8A9}"/>
          </ac:spMkLst>
        </pc:spChg>
        <pc:spChg chg="del">
          <ac:chgData name="Ellen Delaney (2222185)" userId="S::2222185@student.uwtsd.ac.uk::428a14c5-34fd-4b59-819a-aa61f4746beb" providerId="AD" clId="Web-{6350516F-B641-87DE-1607-720D1D662CA7}" dt="2025-03-09T21:52:23.608" v="1034"/>
          <ac:spMkLst>
            <pc:docMk/>
            <pc:sldMk cId="616465418" sldId="278"/>
            <ac:spMk id="3" creationId="{A839117C-36A7-446E-21A0-805C6E15E251}"/>
          </ac:spMkLst>
        </pc:spChg>
        <pc:spChg chg="add del mod">
          <ac:chgData name="Ellen Delaney (2222185)" userId="S::2222185@student.uwtsd.ac.uk::428a14c5-34fd-4b59-819a-aa61f4746beb" providerId="AD" clId="Web-{6350516F-B641-87DE-1607-720D1D662CA7}" dt="2025-03-09T22:00:49.471" v="1574"/>
          <ac:spMkLst>
            <pc:docMk/>
            <pc:sldMk cId="616465418" sldId="278"/>
            <ac:spMk id="8" creationId="{54466FDC-F3FC-4F57-6971-80787A0C6CA5}"/>
          </ac:spMkLst>
        </pc:spChg>
        <pc:spChg chg="add mod">
          <ac:chgData name="Ellen Delaney (2222185)" userId="S::2222185@student.uwtsd.ac.uk::428a14c5-34fd-4b59-819a-aa61f4746beb" providerId="AD" clId="Web-{6350516F-B641-87DE-1607-720D1D662CA7}" dt="2025-03-09T22:02:18.848" v="1635" actId="1076"/>
          <ac:spMkLst>
            <pc:docMk/>
            <pc:sldMk cId="616465418" sldId="278"/>
            <ac:spMk id="9" creationId="{CE1DBC79-664E-00F4-5EB0-F35EC1474445}"/>
          </ac:spMkLst>
        </pc:spChg>
        <pc:graphicFrameChg chg="add mod ord modGraphic">
          <ac:chgData name="Ellen Delaney (2222185)" userId="S::2222185@student.uwtsd.ac.uk::428a14c5-34fd-4b59-819a-aa61f4746beb" providerId="AD" clId="Web-{6350516F-B641-87DE-1607-720D1D662CA7}" dt="2025-03-09T22:00:54.611" v="1575" actId="1076"/>
          <ac:graphicFrameMkLst>
            <pc:docMk/>
            <pc:sldMk cId="616465418" sldId="278"/>
            <ac:graphicFrameMk id="7" creationId="{CE7A1D87-3DED-961F-6460-F33A58C9FBA1}"/>
          </ac:graphicFrameMkLst>
        </pc:graphicFrameChg>
      </pc:sldChg>
      <pc:sldChg chg="modSp new">
        <pc:chgData name="Ellen Delaney (2222185)" userId="S::2222185@student.uwtsd.ac.uk::428a14c5-34fd-4b59-819a-aa61f4746beb" providerId="AD" clId="Web-{6350516F-B641-87DE-1607-720D1D662CA7}" dt="2025-03-09T22:11:51.682" v="1857" actId="20577"/>
        <pc:sldMkLst>
          <pc:docMk/>
          <pc:sldMk cId="3238919176" sldId="279"/>
        </pc:sldMkLst>
        <pc:spChg chg="mod">
          <ac:chgData name="Ellen Delaney (2222185)" userId="S::2222185@student.uwtsd.ac.uk::428a14c5-34fd-4b59-819a-aa61f4746beb" providerId="AD" clId="Web-{6350516F-B641-87DE-1607-720D1D662CA7}" dt="2025-03-09T22:11:51.682" v="1857" actId="20577"/>
          <ac:spMkLst>
            <pc:docMk/>
            <pc:sldMk cId="3238919176" sldId="279"/>
            <ac:spMk id="2" creationId="{BDBCC0ED-9683-6F2C-F337-4A3F00725EB0}"/>
          </ac:spMkLst>
        </pc:spChg>
      </pc:sldChg>
      <pc:sldChg chg="modSp new">
        <pc:chgData name="Ellen Delaney (2222185)" userId="S::2222185@student.uwtsd.ac.uk::428a14c5-34fd-4b59-819a-aa61f4746beb" providerId="AD" clId="Web-{6350516F-B641-87DE-1607-720D1D662CA7}" dt="2025-03-09T22:12:01.588" v="1860" actId="20577"/>
        <pc:sldMkLst>
          <pc:docMk/>
          <pc:sldMk cId="387598188" sldId="280"/>
        </pc:sldMkLst>
        <pc:spChg chg="mod">
          <ac:chgData name="Ellen Delaney (2222185)" userId="S::2222185@student.uwtsd.ac.uk::428a14c5-34fd-4b59-819a-aa61f4746beb" providerId="AD" clId="Web-{6350516F-B641-87DE-1607-720D1D662CA7}" dt="2025-03-09T22:12:01.588" v="1860" actId="20577"/>
          <ac:spMkLst>
            <pc:docMk/>
            <pc:sldMk cId="387598188" sldId="280"/>
            <ac:spMk id="2" creationId="{20592203-659D-70B2-CDF6-22416906A1FC}"/>
          </ac:spMkLst>
        </pc:spChg>
      </pc:sldChg>
      <pc:sldChg chg="addSp delSp modSp new">
        <pc:chgData name="Ellen Delaney (2222185)" userId="S::2222185@student.uwtsd.ac.uk::428a14c5-34fd-4b59-819a-aa61f4746beb" providerId="AD" clId="Web-{6350516F-B641-87DE-1607-720D1D662CA7}" dt="2025-03-09T22:20:12.552" v="2428"/>
        <pc:sldMkLst>
          <pc:docMk/>
          <pc:sldMk cId="27265252" sldId="281"/>
        </pc:sldMkLst>
        <pc:spChg chg="mod">
          <ac:chgData name="Ellen Delaney (2222185)" userId="S::2222185@student.uwtsd.ac.uk::428a14c5-34fd-4b59-819a-aa61f4746beb" providerId="AD" clId="Web-{6350516F-B641-87DE-1607-720D1D662CA7}" dt="2025-03-09T22:12:27.917" v="1872" actId="20577"/>
          <ac:spMkLst>
            <pc:docMk/>
            <pc:sldMk cId="27265252" sldId="281"/>
            <ac:spMk id="2" creationId="{085849F0-6714-F965-6CF5-2A0A86EBCC1F}"/>
          </ac:spMkLst>
        </pc:spChg>
        <pc:spChg chg="del mod">
          <ac:chgData name="Ellen Delaney (2222185)" userId="S::2222185@student.uwtsd.ac.uk::428a14c5-34fd-4b59-819a-aa61f4746beb" providerId="AD" clId="Web-{6350516F-B641-87DE-1607-720D1D662CA7}" dt="2025-03-09T22:17:57.737" v="1982"/>
          <ac:spMkLst>
            <pc:docMk/>
            <pc:sldMk cId="27265252" sldId="281"/>
            <ac:spMk id="3" creationId="{808BCB0E-AA3C-980E-7AC0-737406F64735}"/>
          </ac:spMkLst>
        </pc:spChg>
        <pc:graphicFrameChg chg="add mod ord modGraphic">
          <ac:chgData name="Ellen Delaney (2222185)" userId="S::2222185@student.uwtsd.ac.uk::428a14c5-34fd-4b59-819a-aa61f4746beb" providerId="AD" clId="Web-{6350516F-B641-87DE-1607-720D1D662CA7}" dt="2025-03-09T22:20:12.552" v="2428"/>
          <ac:graphicFrameMkLst>
            <pc:docMk/>
            <pc:sldMk cId="27265252" sldId="281"/>
            <ac:graphicFrameMk id="7" creationId="{41087ED2-C423-15F3-9616-E214A9C6725F}"/>
          </ac:graphicFrameMkLst>
        </pc:graphicFrameChg>
      </pc:sldChg>
    </pc:docChg>
  </pc:docChgLst>
  <pc:docChgLst>
    <pc:chgData name="Ellen Delaney (2222185)" userId="S::2222185@student.uwtsd.ac.uk::428a14c5-34fd-4b59-819a-aa61f4746beb" providerId="AD" clId="Web-{8689F798-FAB2-46F2-63FF-95FEDA9A4F13}"/>
    <pc:docChg chg="modSld">
      <pc:chgData name="Ellen Delaney (2222185)" userId="S::2222185@student.uwtsd.ac.uk::428a14c5-34fd-4b59-819a-aa61f4746beb" providerId="AD" clId="Web-{8689F798-FAB2-46F2-63FF-95FEDA9A4F13}" dt="2025-03-13T21:10:10.921" v="40" actId="20577"/>
      <pc:docMkLst>
        <pc:docMk/>
      </pc:docMkLst>
      <pc:sldChg chg="addSp delSp modSp mod setBg setClrOvrMap">
        <pc:chgData name="Ellen Delaney (2222185)" userId="S::2222185@student.uwtsd.ac.uk::428a14c5-34fd-4b59-819a-aa61f4746beb" providerId="AD" clId="Web-{8689F798-FAB2-46F2-63FF-95FEDA9A4F13}" dt="2025-03-13T21:07:12.181" v="25" actId="1076"/>
        <pc:sldMkLst>
          <pc:docMk/>
          <pc:sldMk cId="3507928863" sldId="268"/>
        </pc:sldMkLst>
        <pc:spChg chg="mo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2" creationId="{58576368-492A-D975-C867-62176B5435B2}"/>
          </ac:spMkLst>
        </pc:spChg>
        <pc:spChg chg="mo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3" creationId="{D598A539-D561-701A-4543-50AE34DBCF3D}"/>
          </ac:spMkLst>
        </pc:spChg>
        <pc:spChg chg="mo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4" creationId="{ADA2F451-B64F-E33A-6B52-52C10B60B6A1}"/>
          </ac:spMkLst>
        </pc:spChg>
        <pc:spChg chg="mo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5" creationId="{401FFB55-7B3B-CB4A-74C1-CB69E34E7B29}"/>
          </ac:spMkLst>
        </pc:spChg>
        <pc:spChg chg="mo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6" creationId="{C2D1C1C3-7020-BC28-A3E1-F35C4A3DA7DD}"/>
          </ac:spMkLst>
        </pc:spChg>
        <pc:spChg chg="del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12" creationId="{2A0E4E09-FC02-4ADC-951A-3FFA90B6FE39}"/>
          </ac:spMkLst>
        </pc:spChg>
        <pc:spChg chg="del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14" creationId="{9453FF84-60C1-4EA8-B49B-1B8C2D0C589F}"/>
          </ac:spMkLst>
        </pc:spChg>
        <pc:spChg chg="ad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19" creationId="{2A0E4E09-FC02-4ADC-951A-3FFA90B6FE39}"/>
          </ac:spMkLst>
        </pc:spChg>
        <pc:spChg chg="add">
          <ac:chgData name="Ellen Delaney (2222185)" userId="S::2222185@student.uwtsd.ac.uk::428a14c5-34fd-4b59-819a-aa61f4746beb" providerId="AD" clId="Web-{8689F798-FAB2-46F2-63FF-95FEDA9A4F13}" dt="2025-03-13T21:07:03.790" v="20"/>
          <ac:spMkLst>
            <pc:docMk/>
            <pc:sldMk cId="3507928863" sldId="268"/>
            <ac:spMk id="21" creationId="{E5821A2D-F010-4C2B-8819-23281D9C770F}"/>
          </ac:spMkLst>
        </pc:spChg>
        <pc:picChg chg="del">
          <ac:chgData name="Ellen Delaney (2222185)" userId="S::2222185@student.uwtsd.ac.uk::428a14c5-34fd-4b59-819a-aa61f4746beb" providerId="AD" clId="Web-{8689F798-FAB2-46F2-63FF-95FEDA9A4F13}" dt="2025-03-13T21:07:00.149" v="18"/>
          <ac:picMkLst>
            <pc:docMk/>
            <pc:sldMk cId="3507928863" sldId="268"/>
            <ac:picMk id="7" creationId="{8D39B43C-924C-4FA6-4F71-333FFDD5ED9D}"/>
          </ac:picMkLst>
        </pc:picChg>
        <pc:picChg chg="add mod ord">
          <ac:chgData name="Ellen Delaney (2222185)" userId="S::2222185@student.uwtsd.ac.uk::428a14c5-34fd-4b59-819a-aa61f4746beb" providerId="AD" clId="Web-{8689F798-FAB2-46F2-63FF-95FEDA9A4F13}" dt="2025-03-13T21:07:12.181" v="25" actId="1076"/>
          <ac:picMkLst>
            <pc:docMk/>
            <pc:sldMk cId="3507928863" sldId="268"/>
            <ac:picMk id="9" creationId="{2D676F53-46D8-6906-C479-DADFBC9FFEB2}"/>
          </ac:picMkLst>
        </pc:picChg>
      </pc:sldChg>
      <pc:sldChg chg="addSp delSp modSp">
        <pc:chgData name="Ellen Delaney (2222185)" userId="S::2222185@student.uwtsd.ac.uk::428a14c5-34fd-4b59-819a-aa61f4746beb" providerId="AD" clId="Web-{8689F798-FAB2-46F2-63FF-95FEDA9A4F13}" dt="2025-03-13T21:10:10.921" v="40" actId="20577"/>
        <pc:sldMkLst>
          <pc:docMk/>
          <pc:sldMk cId="2656806568" sldId="270"/>
        </pc:sldMkLst>
        <pc:spChg chg="mod">
          <ac:chgData name="Ellen Delaney (2222185)" userId="S::2222185@student.uwtsd.ac.uk::428a14c5-34fd-4b59-819a-aa61f4746beb" providerId="AD" clId="Web-{8689F798-FAB2-46F2-63FF-95FEDA9A4F13}" dt="2025-03-13T21:06:22.882" v="9" actId="1076"/>
          <ac:spMkLst>
            <pc:docMk/>
            <pc:sldMk cId="2656806568" sldId="270"/>
            <ac:spMk id="2" creationId="{1FCB3A5E-F032-34B3-D2C3-6FE437267882}"/>
          </ac:spMkLst>
        </pc:spChg>
        <pc:spChg chg="mod">
          <ac:chgData name="Ellen Delaney (2222185)" userId="S::2222185@student.uwtsd.ac.uk::428a14c5-34fd-4b59-819a-aa61f4746beb" providerId="AD" clId="Web-{8689F798-FAB2-46F2-63FF-95FEDA9A4F13}" dt="2025-03-13T21:06:28.461" v="12" actId="20577"/>
          <ac:spMkLst>
            <pc:docMk/>
            <pc:sldMk cId="2656806568" sldId="270"/>
            <ac:spMk id="3" creationId="{56DE5601-F93A-4C38-985D-7FC4B0822FD0}"/>
          </ac:spMkLst>
        </pc:spChg>
        <pc:spChg chg="mod">
          <ac:chgData name="Ellen Delaney (2222185)" userId="S::2222185@student.uwtsd.ac.uk::428a14c5-34fd-4b59-819a-aa61f4746beb" providerId="AD" clId="Web-{8689F798-FAB2-46F2-63FF-95FEDA9A4F13}" dt="2025-03-13T21:06:31.726" v="15" actId="1076"/>
          <ac:spMkLst>
            <pc:docMk/>
            <pc:sldMk cId="2656806568" sldId="270"/>
            <ac:spMk id="7" creationId="{783C2A31-4E71-5092-11F9-5ADF45F16AE4}"/>
          </ac:spMkLst>
        </pc:spChg>
        <pc:spChg chg="add mod">
          <ac:chgData name="Ellen Delaney (2222185)" userId="S::2222185@student.uwtsd.ac.uk::428a14c5-34fd-4b59-819a-aa61f4746beb" providerId="AD" clId="Web-{8689F798-FAB2-46F2-63FF-95FEDA9A4F13}" dt="2025-03-13T21:10:10.921" v="40" actId="20577"/>
          <ac:spMkLst>
            <pc:docMk/>
            <pc:sldMk cId="2656806568" sldId="270"/>
            <ac:spMk id="10" creationId="{AE745C3E-2C63-FDE1-8F91-7C40CB9D6266}"/>
          </ac:spMkLst>
        </pc:spChg>
        <pc:graphicFrameChg chg="modGraphic">
          <ac:chgData name="Ellen Delaney (2222185)" userId="S::2222185@student.uwtsd.ac.uk::428a14c5-34fd-4b59-819a-aa61f4746beb" providerId="AD" clId="Web-{8689F798-FAB2-46F2-63FF-95FEDA9A4F13}" dt="2025-03-13T21:07:28.525" v="27"/>
          <ac:graphicFrameMkLst>
            <pc:docMk/>
            <pc:sldMk cId="2656806568" sldId="270"/>
            <ac:graphicFrameMk id="8" creationId="{5A2295A0-6F89-5833-E1F5-73443DC1178A}"/>
          </ac:graphicFrameMkLst>
        </pc:graphicFrameChg>
        <pc:picChg chg="del mod">
          <ac:chgData name="Ellen Delaney (2222185)" userId="S::2222185@student.uwtsd.ac.uk::428a14c5-34fd-4b59-819a-aa61f4746beb" providerId="AD" clId="Web-{8689F798-FAB2-46F2-63FF-95FEDA9A4F13}" dt="2025-03-13T21:07:18.618" v="26"/>
          <ac:picMkLst>
            <pc:docMk/>
            <pc:sldMk cId="2656806568" sldId="270"/>
            <ac:picMk id="9" creationId="{EE067E18-9D9C-86A9-6A42-A2C9F1A20005}"/>
          </ac:picMkLst>
        </pc:picChg>
      </pc:sldChg>
    </pc:docChg>
  </pc:docChgLst>
  <pc:docChgLst>
    <pc:chgData name="Ellen Delaney (2222185)" userId="S::2222185@student.uwtsd.ac.uk::428a14c5-34fd-4b59-819a-aa61f4746beb" providerId="AD" clId="Web-{C291B215-A484-3D4D-AB00-A06365FB8DBE}"/>
    <pc:docChg chg="addSld modSld sldOrd">
      <pc:chgData name="Ellen Delaney (2222185)" userId="S::2222185@student.uwtsd.ac.uk::428a14c5-34fd-4b59-819a-aa61f4746beb" providerId="AD" clId="Web-{C291B215-A484-3D4D-AB00-A06365FB8DBE}" dt="2025-03-09T13:48:12.718" v="1539" actId="20577"/>
      <pc:docMkLst>
        <pc:docMk/>
      </pc:docMkLst>
      <pc:sldChg chg="modSp">
        <pc:chgData name="Ellen Delaney (2222185)" userId="S::2222185@student.uwtsd.ac.uk::428a14c5-34fd-4b59-819a-aa61f4746beb" providerId="AD" clId="Web-{C291B215-A484-3D4D-AB00-A06365FB8DBE}" dt="2025-03-09T12:15:56.968" v="110" actId="20577"/>
        <pc:sldMkLst>
          <pc:docMk/>
          <pc:sldMk cId="1517595939" sldId="257"/>
        </pc:sldMkLst>
        <pc:spChg chg="mod">
          <ac:chgData name="Ellen Delaney (2222185)" userId="S::2222185@student.uwtsd.ac.uk::428a14c5-34fd-4b59-819a-aa61f4746beb" providerId="AD" clId="Web-{C291B215-A484-3D4D-AB00-A06365FB8DBE}" dt="2025-03-09T12:15:56.968" v="110" actId="20577"/>
          <ac:spMkLst>
            <pc:docMk/>
            <pc:sldMk cId="1517595939" sldId="257"/>
            <ac:spMk id="3" creationId="{708A9BF4-72FC-EB95-320B-2E66CD454D8A}"/>
          </ac:spMkLst>
        </pc:spChg>
      </pc:sldChg>
      <pc:sldChg chg="addSp modSp">
        <pc:chgData name="Ellen Delaney (2222185)" userId="S::2222185@student.uwtsd.ac.uk::428a14c5-34fd-4b59-819a-aa61f4746beb" providerId="AD" clId="Web-{C291B215-A484-3D4D-AB00-A06365FB8DBE}" dt="2025-03-09T13:10:14.757" v="939" actId="20577"/>
        <pc:sldMkLst>
          <pc:docMk/>
          <pc:sldMk cId="4130446682" sldId="259"/>
        </pc:sldMkLst>
        <pc:spChg chg="mod">
          <ac:chgData name="Ellen Delaney (2222185)" userId="S::2222185@student.uwtsd.ac.uk::428a14c5-34fd-4b59-819a-aa61f4746beb" providerId="AD" clId="Web-{C291B215-A484-3D4D-AB00-A06365FB8DBE}" dt="2025-03-09T13:09:24.334" v="913" actId="1076"/>
          <ac:spMkLst>
            <pc:docMk/>
            <pc:sldMk cId="4130446682" sldId="259"/>
            <ac:spMk id="2" creationId="{B53949A5-32F9-F9A6-2E0C-BCC6A016DBD8}"/>
          </ac:spMkLst>
        </pc:spChg>
        <pc:spChg chg="mod">
          <ac:chgData name="Ellen Delaney (2222185)" userId="S::2222185@student.uwtsd.ac.uk::428a14c5-34fd-4b59-819a-aa61f4746beb" providerId="AD" clId="Web-{C291B215-A484-3D4D-AB00-A06365FB8DBE}" dt="2025-03-09T12:37:29.366" v="355" actId="20577"/>
          <ac:spMkLst>
            <pc:docMk/>
            <pc:sldMk cId="4130446682" sldId="259"/>
            <ac:spMk id="3" creationId="{E13CC1F0-645D-6DFD-2AC8-4A6521C6A3FE}"/>
          </ac:spMkLst>
        </pc:spChg>
        <pc:spChg chg="add mod">
          <ac:chgData name="Ellen Delaney (2222185)" userId="S::2222185@student.uwtsd.ac.uk::428a14c5-34fd-4b59-819a-aa61f4746beb" providerId="AD" clId="Web-{C291B215-A484-3D4D-AB00-A06365FB8DBE}" dt="2025-03-09T13:10:14.757" v="939" actId="20577"/>
          <ac:spMkLst>
            <pc:docMk/>
            <pc:sldMk cId="4130446682" sldId="259"/>
            <ac:spMk id="7" creationId="{51A228A8-F688-8BDF-3B32-296646FC78CF}"/>
          </ac:spMkLst>
        </pc:spChg>
      </pc:sldChg>
      <pc:sldChg chg="modSp">
        <pc:chgData name="Ellen Delaney (2222185)" userId="S::2222185@student.uwtsd.ac.uk::428a14c5-34fd-4b59-819a-aa61f4746beb" providerId="AD" clId="Web-{C291B215-A484-3D4D-AB00-A06365FB8DBE}" dt="2025-03-09T13:48:03.108" v="1537" actId="20577"/>
        <pc:sldMkLst>
          <pc:docMk/>
          <pc:sldMk cId="1460873363" sldId="260"/>
        </pc:sldMkLst>
        <pc:spChg chg="mod">
          <ac:chgData name="Ellen Delaney (2222185)" userId="S::2222185@student.uwtsd.ac.uk::428a14c5-34fd-4b59-819a-aa61f4746beb" providerId="AD" clId="Web-{C291B215-A484-3D4D-AB00-A06365FB8DBE}" dt="2025-03-09T13:47:52.624" v="1532" actId="1076"/>
          <ac:spMkLst>
            <pc:docMk/>
            <pc:sldMk cId="1460873363" sldId="260"/>
            <ac:spMk id="2" creationId="{C0F1157E-4242-5A56-027E-E7D8598EF97E}"/>
          </ac:spMkLst>
        </pc:spChg>
        <pc:spChg chg="mod">
          <ac:chgData name="Ellen Delaney (2222185)" userId="S::2222185@student.uwtsd.ac.uk::428a14c5-34fd-4b59-819a-aa61f4746beb" providerId="AD" clId="Web-{C291B215-A484-3D4D-AB00-A06365FB8DBE}" dt="2025-03-09T13:48:03.108" v="1537" actId="20577"/>
          <ac:spMkLst>
            <pc:docMk/>
            <pc:sldMk cId="1460873363" sldId="260"/>
            <ac:spMk id="3" creationId="{10743970-F3EB-2FD0-1C80-CD78B1DCBFE7}"/>
          </ac:spMkLst>
        </pc:spChg>
      </pc:sldChg>
      <pc:sldChg chg="addSp modSp new ord">
        <pc:chgData name="Ellen Delaney (2222185)" userId="S::2222185@student.uwtsd.ac.uk::428a14c5-34fd-4b59-819a-aa61f4746beb" providerId="AD" clId="Web-{C291B215-A484-3D4D-AB00-A06365FB8DBE}" dt="2025-03-09T13:00:42.164" v="646" actId="20577"/>
        <pc:sldMkLst>
          <pc:docMk/>
          <pc:sldMk cId="97633708" sldId="274"/>
        </pc:sldMkLst>
        <pc:spChg chg="mod">
          <ac:chgData name="Ellen Delaney (2222185)" userId="S::2222185@student.uwtsd.ac.uk::428a14c5-34fd-4b59-819a-aa61f4746beb" providerId="AD" clId="Web-{C291B215-A484-3D4D-AB00-A06365FB8DBE}" dt="2025-03-09T12:45:11.345" v="537" actId="1076"/>
          <ac:spMkLst>
            <pc:docMk/>
            <pc:sldMk cId="97633708" sldId="274"/>
            <ac:spMk id="2" creationId="{E4CC8E46-8C96-8E08-AFFC-2680D72432B4}"/>
          </ac:spMkLst>
        </pc:spChg>
        <pc:spChg chg="mod">
          <ac:chgData name="Ellen Delaney (2222185)" userId="S::2222185@student.uwtsd.ac.uk::428a14c5-34fd-4b59-819a-aa61f4746beb" providerId="AD" clId="Web-{C291B215-A484-3D4D-AB00-A06365FB8DBE}" dt="2025-03-09T13:00:42.164" v="646" actId="20577"/>
          <ac:spMkLst>
            <pc:docMk/>
            <pc:sldMk cId="97633708" sldId="274"/>
            <ac:spMk id="3" creationId="{EF47E2C7-6583-2CF4-39D5-CA191E118528}"/>
          </ac:spMkLst>
        </pc:spChg>
        <pc:spChg chg="add mod">
          <ac:chgData name="Ellen Delaney (2222185)" userId="S::2222185@student.uwtsd.ac.uk::428a14c5-34fd-4b59-819a-aa61f4746beb" providerId="AD" clId="Web-{C291B215-A484-3D4D-AB00-A06365FB8DBE}" dt="2025-03-09T12:45:13.814" v="538" actId="1076"/>
          <ac:spMkLst>
            <pc:docMk/>
            <pc:sldMk cId="97633708" sldId="274"/>
            <ac:spMk id="7" creationId="{EE1D46E9-EB66-F7B9-97D6-CDD24F5A68C8}"/>
          </ac:spMkLst>
        </pc:spChg>
      </pc:sldChg>
      <pc:sldChg chg="modSp new">
        <pc:chgData name="Ellen Delaney (2222185)" userId="S::2222185@student.uwtsd.ac.uk::428a14c5-34fd-4b59-819a-aa61f4746beb" providerId="AD" clId="Web-{C291B215-A484-3D4D-AB00-A06365FB8DBE}" dt="2025-03-09T13:48:12.718" v="1539" actId="20577"/>
        <pc:sldMkLst>
          <pc:docMk/>
          <pc:sldMk cId="974747783" sldId="275"/>
        </pc:sldMkLst>
        <pc:spChg chg="mod">
          <ac:chgData name="Ellen Delaney (2222185)" userId="S::2222185@student.uwtsd.ac.uk::428a14c5-34fd-4b59-819a-aa61f4746beb" providerId="AD" clId="Web-{C291B215-A484-3D4D-AB00-A06365FB8DBE}" dt="2025-03-09T13:12:07.855" v="942" actId="20577"/>
          <ac:spMkLst>
            <pc:docMk/>
            <pc:sldMk cId="974747783" sldId="275"/>
            <ac:spMk id="2" creationId="{912A8000-327D-42E6-6EC8-93B88EDD5D0B}"/>
          </ac:spMkLst>
        </pc:spChg>
        <pc:spChg chg="mod">
          <ac:chgData name="Ellen Delaney (2222185)" userId="S::2222185@student.uwtsd.ac.uk::428a14c5-34fd-4b59-819a-aa61f4746beb" providerId="AD" clId="Web-{C291B215-A484-3D4D-AB00-A06365FB8DBE}" dt="2025-03-09T13:48:12.718" v="1539" actId="20577"/>
          <ac:spMkLst>
            <pc:docMk/>
            <pc:sldMk cId="974747783" sldId="275"/>
            <ac:spMk id="3" creationId="{D0118114-33F0-C5FD-59EC-3875061067ED}"/>
          </ac:spMkLst>
        </pc:spChg>
      </pc:sldChg>
    </pc:docChg>
  </pc:docChgLst>
  <pc:docChgLst>
    <pc:chgData name="Ellen Delaney (2222185)" userId="S::2222185@student.uwtsd.ac.uk::428a14c5-34fd-4b59-819a-aa61f4746beb" providerId="AD" clId="Web-{8092C180-6178-F395-BE9E-39FE47048049}"/>
    <pc:docChg chg="modSld">
      <pc:chgData name="Ellen Delaney (2222185)" userId="S::2222185@student.uwtsd.ac.uk::428a14c5-34fd-4b59-819a-aa61f4746beb" providerId="AD" clId="Web-{8092C180-6178-F395-BE9E-39FE47048049}" dt="2025-03-14T15:35:20.530" v="54" actId="20577"/>
      <pc:docMkLst>
        <pc:docMk/>
      </pc:docMkLst>
      <pc:sldChg chg="modSp">
        <pc:chgData name="Ellen Delaney (2222185)" userId="S::2222185@student.uwtsd.ac.uk::428a14c5-34fd-4b59-819a-aa61f4746beb" providerId="AD" clId="Web-{8092C180-6178-F395-BE9E-39FE47048049}" dt="2025-03-14T10:57:00.816" v="44" actId="1076"/>
        <pc:sldMkLst>
          <pc:docMk/>
          <pc:sldMk cId="900780635" sldId="258"/>
        </pc:sldMkLst>
        <pc:spChg chg="mod">
          <ac:chgData name="Ellen Delaney (2222185)" userId="S::2222185@student.uwtsd.ac.uk::428a14c5-34fd-4b59-819a-aa61f4746beb" providerId="AD" clId="Web-{8092C180-6178-F395-BE9E-39FE47048049}" dt="2025-03-14T10:57:00.816" v="44" actId="1076"/>
          <ac:spMkLst>
            <pc:docMk/>
            <pc:sldMk cId="900780635" sldId="258"/>
            <ac:spMk id="2" creationId="{77F06FA2-FB9C-3384-AC2A-EB1E6EDAB505}"/>
          </ac:spMkLst>
        </pc:spChg>
      </pc:sldChg>
      <pc:sldChg chg="modSp">
        <pc:chgData name="Ellen Delaney (2222185)" userId="S::2222185@student.uwtsd.ac.uk::428a14c5-34fd-4b59-819a-aa61f4746beb" providerId="AD" clId="Web-{8092C180-6178-F395-BE9E-39FE47048049}" dt="2025-03-14T11:08:39.974" v="52" actId="20577"/>
        <pc:sldMkLst>
          <pc:docMk/>
          <pc:sldMk cId="3297350539" sldId="263"/>
        </pc:sldMkLst>
        <pc:spChg chg="mod">
          <ac:chgData name="Ellen Delaney (2222185)" userId="S::2222185@student.uwtsd.ac.uk::428a14c5-34fd-4b59-819a-aa61f4746beb" providerId="AD" clId="Web-{8092C180-6178-F395-BE9E-39FE47048049}" dt="2025-03-14T11:08:39.974" v="52" actId="20577"/>
          <ac:spMkLst>
            <pc:docMk/>
            <pc:sldMk cId="3297350539" sldId="263"/>
            <ac:spMk id="7" creationId="{793FE49D-AC41-9033-2787-6DE77FF2F67B}"/>
          </ac:spMkLst>
        </pc:spChg>
      </pc:sldChg>
      <pc:sldChg chg="modSp">
        <pc:chgData name="Ellen Delaney (2222185)" userId="S::2222185@student.uwtsd.ac.uk::428a14c5-34fd-4b59-819a-aa61f4746beb" providerId="AD" clId="Web-{8092C180-6178-F395-BE9E-39FE47048049}" dt="2025-03-14T10:09:04.836" v="12" actId="20577"/>
        <pc:sldMkLst>
          <pc:docMk/>
          <pc:sldMk cId="3507928863" sldId="268"/>
        </pc:sldMkLst>
        <pc:spChg chg="mod">
          <ac:chgData name="Ellen Delaney (2222185)" userId="S::2222185@student.uwtsd.ac.uk::428a14c5-34fd-4b59-819a-aa61f4746beb" providerId="AD" clId="Web-{8092C180-6178-F395-BE9E-39FE47048049}" dt="2025-03-14T10:09:04.836" v="12" actId="20577"/>
          <ac:spMkLst>
            <pc:docMk/>
            <pc:sldMk cId="3507928863" sldId="268"/>
            <ac:spMk id="3" creationId="{D598A539-D561-701A-4543-50AE34DBCF3D}"/>
          </ac:spMkLst>
        </pc:spChg>
      </pc:sldChg>
      <pc:sldChg chg="modSp">
        <pc:chgData name="Ellen Delaney (2222185)" userId="S::2222185@student.uwtsd.ac.uk::428a14c5-34fd-4b59-819a-aa61f4746beb" providerId="AD" clId="Web-{8092C180-6178-F395-BE9E-39FE47048049}" dt="2025-03-14T15:35:20.530" v="54" actId="20577"/>
        <pc:sldMkLst>
          <pc:docMk/>
          <pc:sldMk cId="3255043772" sldId="272"/>
        </pc:sldMkLst>
        <pc:spChg chg="mod">
          <ac:chgData name="Ellen Delaney (2222185)" userId="S::2222185@student.uwtsd.ac.uk::428a14c5-34fd-4b59-819a-aa61f4746beb" providerId="AD" clId="Web-{8092C180-6178-F395-BE9E-39FE47048049}" dt="2025-03-14T15:35:20.530" v="54" actId="20577"/>
          <ac:spMkLst>
            <pc:docMk/>
            <pc:sldMk cId="3255043772" sldId="272"/>
            <ac:spMk id="3" creationId="{C57FA712-58DB-A14F-22DA-30B1F0E78FF6}"/>
          </ac:spMkLst>
        </pc:spChg>
      </pc:sldChg>
      <pc:sldChg chg="addAnim">
        <pc:chgData name="Ellen Delaney (2222185)" userId="S::2222185@student.uwtsd.ac.uk::428a14c5-34fd-4b59-819a-aa61f4746beb" providerId="AD" clId="Web-{8092C180-6178-F395-BE9E-39FE47048049}" dt="2025-03-14T10:57:20.207" v="45"/>
        <pc:sldMkLst>
          <pc:docMk/>
          <pc:sldMk cId="1303394987" sldId="273"/>
        </pc:sldMkLst>
      </pc:sldChg>
    </pc:docChg>
  </pc:docChgLst>
  <pc:docChgLst>
    <pc:chgData name="Ellen Delaney (2222185)" userId="S::2222185@student.uwtsd.ac.uk::428a14c5-34fd-4b59-819a-aa61f4746beb" providerId="AD" clId="Web-{3C1B84C2-4B36-0F85-ED3A-BBC04E9C2888}"/>
    <pc:docChg chg="addSld modSld">
      <pc:chgData name="Ellen Delaney (2222185)" userId="S::2222185@student.uwtsd.ac.uk::428a14c5-34fd-4b59-819a-aa61f4746beb" providerId="AD" clId="Web-{3C1B84C2-4B36-0F85-ED3A-BBC04E9C2888}" dt="2025-03-12T11:35:09.348" v="251"/>
      <pc:docMkLst>
        <pc:docMk/>
      </pc:docMkLst>
      <pc:sldChg chg="modSp">
        <pc:chgData name="Ellen Delaney (2222185)" userId="S::2222185@student.uwtsd.ac.uk::428a14c5-34fd-4b59-819a-aa61f4746beb" providerId="AD" clId="Web-{3C1B84C2-4B36-0F85-ED3A-BBC04E9C2888}" dt="2025-03-12T11:22:27.506" v="117" actId="20577"/>
        <pc:sldMkLst>
          <pc:docMk/>
          <pc:sldMk cId="1492600995" sldId="266"/>
        </pc:sldMkLst>
        <pc:spChg chg="mod">
          <ac:chgData name="Ellen Delaney (2222185)" userId="S::2222185@student.uwtsd.ac.uk::428a14c5-34fd-4b59-819a-aa61f4746beb" providerId="AD" clId="Web-{3C1B84C2-4B36-0F85-ED3A-BBC04E9C2888}" dt="2025-03-12T11:22:03.583" v="105" actId="20577"/>
          <ac:spMkLst>
            <pc:docMk/>
            <pc:sldMk cId="1492600995" sldId="266"/>
            <ac:spMk id="2" creationId="{71B14167-FEAB-60A8-05E6-B4BE8110C7F3}"/>
          </ac:spMkLst>
        </pc:spChg>
        <pc:spChg chg="mod">
          <ac:chgData name="Ellen Delaney (2222185)" userId="S::2222185@student.uwtsd.ac.uk::428a14c5-34fd-4b59-819a-aa61f4746beb" providerId="AD" clId="Web-{3C1B84C2-4B36-0F85-ED3A-BBC04E9C2888}" dt="2025-03-12T11:22:27.506" v="117" actId="20577"/>
          <ac:spMkLst>
            <pc:docMk/>
            <pc:sldMk cId="1492600995" sldId="266"/>
            <ac:spMk id="11" creationId="{D5606976-D34A-3BBC-A762-0CF0875AC378}"/>
          </ac:spMkLst>
        </pc:spChg>
      </pc:sldChg>
      <pc:sldChg chg="modSp">
        <pc:chgData name="Ellen Delaney (2222185)" userId="S::2222185@student.uwtsd.ac.uk::428a14c5-34fd-4b59-819a-aa61f4746beb" providerId="AD" clId="Web-{3C1B84C2-4B36-0F85-ED3A-BBC04E9C2888}" dt="2025-03-12T11:32:38.717" v="214" actId="20577"/>
        <pc:sldMkLst>
          <pc:docMk/>
          <pc:sldMk cId="3507928863" sldId="268"/>
        </pc:sldMkLst>
        <pc:spChg chg="mod">
          <ac:chgData name="Ellen Delaney (2222185)" userId="S::2222185@student.uwtsd.ac.uk::428a14c5-34fd-4b59-819a-aa61f4746beb" providerId="AD" clId="Web-{3C1B84C2-4B36-0F85-ED3A-BBC04E9C2888}" dt="2025-03-12T11:32:38.717" v="214" actId="20577"/>
          <ac:spMkLst>
            <pc:docMk/>
            <pc:sldMk cId="3507928863" sldId="268"/>
            <ac:spMk id="3" creationId="{D598A539-D561-701A-4543-50AE34DBCF3D}"/>
          </ac:spMkLst>
        </pc:spChg>
      </pc:sldChg>
      <pc:sldChg chg="addSp modSp">
        <pc:chgData name="Ellen Delaney (2222185)" userId="S::2222185@student.uwtsd.ac.uk::428a14c5-34fd-4b59-819a-aa61f4746beb" providerId="AD" clId="Web-{3C1B84C2-4B36-0F85-ED3A-BBC04E9C2888}" dt="2025-03-12T11:29:26.085" v="195" actId="20577"/>
        <pc:sldMkLst>
          <pc:docMk/>
          <pc:sldMk cId="88461008" sldId="269"/>
        </pc:sldMkLst>
        <pc:spChg chg="mod">
          <ac:chgData name="Ellen Delaney (2222185)" userId="S::2222185@student.uwtsd.ac.uk::428a14c5-34fd-4b59-819a-aa61f4746beb" providerId="AD" clId="Web-{3C1B84C2-4B36-0F85-ED3A-BBC04E9C2888}" dt="2025-03-10T11:06:05.540" v="91" actId="20577"/>
          <ac:spMkLst>
            <pc:docMk/>
            <pc:sldMk cId="88461008" sldId="269"/>
            <ac:spMk id="3" creationId="{0D8B814B-19EB-8819-2408-0D15B377D0AB}"/>
          </ac:spMkLst>
        </pc:spChg>
        <pc:spChg chg="add mod">
          <ac:chgData name="Ellen Delaney (2222185)" userId="S::2222185@student.uwtsd.ac.uk::428a14c5-34fd-4b59-819a-aa61f4746beb" providerId="AD" clId="Web-{3C1B84C2-4B36-0F85-ED3A-BBC04E9C2888}" dt="2025-03-12T11:29:26.085" v="195" actId="20577"/>
          <ac:spMkLst>
            <pc:docMk/>
            <pc:sldMk cId="88461008" sldId="269"/>
            <ac:spMk id="7" creationId="{55248536-F141-E113-7882-6E5AFBF141C2}"/>
          </ac:spMkLst>
        </pc:spChg>
      </pc:sldChg>
      <pc:sldChg chg="addSp delSp modSp">
        <pc:chgData name="Ellen Delaney (2222185)" userId="S::2222185@student.uwtsd.ac.uk::428a14c5-34fd-4b59-819a-aa61f4746beb" providerId="AD" clId="Web-{3C1B84C2-4B36-0F85-ED3A-BBC04E9C2888}" dt="2025-03-12T11:35:09.348" v="251"/>
        <pc:sldMkLst>
          <pc:docMk/>
          <pc:sldMk cId="2656806568" sldId="270"/>
        </pc:sldMkLst>
        <pc:spChg chg="mod">
          <ac:chgData name="Ellen Delaney (2222185)" userId="S::2222185@student.uwtsd.ac.uk::428a14c5-34fd-4b59-819a-aa61f4746beb" providerId="AD" clId="Web-{3C1B84C2-4B36-0F85-ED3A-BBC04E9C2888}" dt="2025-03-10T11:05:57.914" v="89" actId="20577"/>
          <ac:spMkLst>
            <pc:docMk/>
            <pc:sldMk cId="2656806568" sldId="270"/>
            <ac:spMk id="3" creationId="{56DE5601-F93A-4C38-985D-7FC4B0822FD0}"/>
          </ac:spMkLst>
        </pc:spChg>
        <pc:spChg chg="add del mod">
          <ac:chgData name="Ellen Delaney (2222185)" userId="S::2222185@student.uwtsd.ac.uk::428a14c5-34fd-4b59-819a-aa61f4746beb" providerId="AD" clId="Web-{3C1B84C2-4B36-0F85-ED3A-BBC04E9C2888}" dt="2025-03-12T11:35:09.348" v="251"/>
          <ac:spMkLst>
            <pc:docMk/>
            <pc:sldMk cId="2656806568" sldId="270"/>
            <ac:spMk id="7" creationId="{C365E399-7EF9-B529-1153-CC363279946B}"/>
          </ac:spMkLst>
        </pc:spChg>
      </pc:sldChg>
      <pc:sldChg chg="modSp">
        <pc:chgData name="Ellen Delaney (2222185)" userId="S::2222185@student.uwtsd.ac.uk::428a14c5-34fd-4b59-819a-aa61f4746beb" providerId="AD" clId="Web-{3C1B84C2-4B36-0F85-ED3A-BBC04E9C2888}" dt="2025-03-12T11:33:35.438" v="248" actId="20577"/>
        <pc:sldMkLst>
          <pc:docMk/>
          <pc:sldMk cId="387598188" sldId="280"/>
        </pc:sldMkLst>
        <pc:spChg chg="mod">
          <ac:chgData name="Ellen Delaney (2222185)" userId="S::2222185@student.uwtsd.ac.uk::428a14c5-34fd-4b59-819a-aa61f4746beb" providerId="AD" clId="Web-{3C1B84C2-4B36-0F85-ED3A-BBC04E9C2888}" dt="2025-03-12T11:33:35.438" v="248" actId="20577"/>
          <ac:spMkLst>
            <pc:docMk/>
            <pc:sldMk cId="387598188" sldId="280"/>
            <ac:spMk id="3" creationId="{3E65D845-57DE-501F-2C27-46D62CDE1920}"/>
          </ac:spMkLst>
        </pc:spChg>
      </pc:sldChg>
      <pc:sldChg chg="addSp delSp modSp">
        <pc:chgData name="Ellen Delaney (2222185)" userId="S::2222185@student.uwtsd.ac.uk::428a14c5-34fd-4b59-819a-aa61f4746beb" providerId="AD" clId="Web-{3C1B84C2-4B36-0F85-ED3A-BBC04E9C2888}" dt="2025-03-10T11:05:52.883" v="88"/>
        <pc:sldMkLst>
          <pc:docMk/>
          <pc:sldMk cId="27265252" sldId="281"/>
        </pc:sldMkLst>
        <pc:spChg chg="add del mod">
          <ac:chgData name="Ellen Delaney (2222185)" userId="S::2222185@student.uwtsd.ac.uk::428a14c5-34fd-4b59-819a-aa61f4746beb" providerId="AD" clId="Web-{3C1B84C2-4B36-0F85-ED3A-BBC04E9C2888}" dt="2025-03-10T11:05:48.336" v="70"/>
          <ac:spMkLst>
            <pc:docMk/>
            <pc:sldMk cId="27265252" sldId="281"/>
            <ac:spMk id="3" creationId="{12208E88-0628-A479-C7A8-C96499C87447}"/>
          </ac:spMkLst>
        </pc:spChg>
        <pc:graphicFrameChg chg="mod modGraphic">
          <ac:chgData name="Ellen Delaney (2222185)" userId="S::2222185@student.uwtsd.ac.uk::428a14c5-34fd-4b59-819a-aa61f4746beb" providerId="AD" clId="Web-{3C1B84C2-4B36-0F85-ED3A-BBC04E9C2888}" dt="2025-03-10T11:05:52.883" v="88"/>
          <ac:graphicFrameMkLst>
            <pc:docMk/>
            <pc:sldMk cId="27265252" sldId="281"/>
            <ac:graphicFrameMk id="7" creationId="{41087ED2-C423-15F3-9616-E214A9C6725F}"/>
          </ac:graphicFrameMkLst>
        </pc:graphicFrameChg>
      </pc:sldChg>
      <pc:sldChg chg="modSp new">
        <pc:chgData name="Ellen Delaney (2222185)" userId="S::2222185@student.uwtsd.ac.uk::428a14c5-34fd-4b59-819a-aa61f4746beb" providerId="AD" clId="Web-{3C1B84C2-4B36-0F85-ED3A-BBC04E9C2888}" dt="2025-03-09T22:22:46.471" v="67" actId="20577"/>
        <pc:sldMkLst>
          <pc:docMk/>
          <pc:sldMk cId="154255759" sldId="282"/>
        </pc:sldMkLst>
        <pc:spChg chg="mod">
          <ac:chgData name="Ellen Delaney (2222185)" userId="S::2222185@student.uwtsd.ac.uk::428a14c5-34fd-4b59-819a-aa61f4746beb" providerId="AD" clId="Web-{3C1B84C2-4B36-0F85-ED3A-BBC04E9C2888}" dt="2025-03-09T22:22:46.471" v="67" actId="20577"/>
          <ac:spMkLst>
            <pc:docMk/>
            <pc:sldMk cId="154255759" sldId="282"/>
            <ac:spMk id="2" creationId="{23F8223A-A11C-E9CE-D5D6-857E77FD192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17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231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610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860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646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714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07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74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3/14/2025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046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672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827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3/14/2025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104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orthoinfo.aaos.org/en/diseases--conditions/tennis-elbow-lateral-epicondyliti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regenexx.com/blog/chronic-tennis-elbow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agravetherapy.co.uk/tennis-elbow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pthealth.ca/conditions/osteoarthritis/ankle-osteoarthriti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omdfootandankle.com/ankle-sprains/" TargetMode="Externa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books/NBK554610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yoclinic.org/diseases-conditions/tennis-elbow/symptoms-causes/syc-20351987" TargetMode="External"/><Relationship Id="rId2" Type="http://schemas.openxmlformats.org/officeDocument/2006/relationships/hyperlink" Target="https://www.mayoclinic.org/diseases-conditions/bone-spurs/symptoms-causes/syc-2037021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ubmed.ncbi.nlm.nih.gov/374946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6677BCA-7AF3-4BE4-FD39-DB782D8B0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Sports and exercise injuries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F6C80B4-4E78-7ABC-D26F-37A1F30E31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Ellen Delaney</a:t>
            </a:r>
          </a:p>
          <a:p>
            <a:r>
              <a:rPr lang="en-US"/>
              <a:t>2222185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8644A4A-1F1A-55BE-205E-D53D54FAF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8DC2424-1363-4874-B513-B263A798D944}" type="datetime1">
              <a:pPr>
                <a:spcAft>
                  <a:spcPts val="600"/>
                </a:spcAft>
              </a:pPr>
              <a:t>3/14/2025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8E439BEF-8E1E-A942-20C2-4A7A93D0A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5CA4469E-A6DB-1BFA-9555-51AAEBE93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06FA2-FB9C-3384-AC2A-EB1E6EDAB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253" y="484631"/>
            <a:ext cx="7535962" cy="1971964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Rockwell Condensed"/>
                <a:cs typeface="Arial"/>
              </a:rPr>
              <a:t>TENNIS ELBOW -causative factors</a:t>
            </a:r>
            <a:endParaRPr lang="en-US" sz="4800" dirty="0">
              <a:latin typeface="Rockwell Condensed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person in a black jacket&#10;&#10;AI-generated content may be incorrect.">
            <a:extLst>
              <a:ext uri="{FF2B5EF4-FFF2-40B4-BE49-F238E27FC236}">
                <a16:creationId xmlns:a16="http://schemas.microsoft.com/office/drawing/2014/main" id="{D054E125-CDCD-D68F-5507-64977770A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396" y="2285403"/>
            <a:ext cx="3573675" cy="23781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8D18F-E926-8CFF-1C11-7D8B5B600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86" y="2456596"/>
            <a:ext cx="4741962" cy="37156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 dirty="0"/>
              <a:t> Adults Aged 35-54</a:t>
            </a:r>
          </a:p>
          <a:p>
            <a:pPr marL="0" indent="0">
              <a:buNone/>
            </a:pPr>
            <a:r>
              <a:rPr lang="en-GB" sz="1400" dirty="0"/>
              <a:t>A study by </a:t>
            </a:r>
            <a:r>
              <a:rPr lang="en-GB" sz="1400" dirty="0">
                <a:ea typeface="+mj-lt"/>
                <a:cs typeface="+mj-lt"/>
              </a:rPr>
              <a:t>Hamilton (1986), showed that tendon degeneration has an effect on risk of lateral epicondylitis.</a:t>
            </a:r>
          </a:p>
          <a:p>
            <a:pPr marL="342900" indent="-342900"/>
            <a:r>
              <a:rPr lang="en-GB" sz="1400" dirty="0"/>
              <a:t>Males: Manual handling workers (</a:t>
            </a:r>
            <a:r>
              <a:rPr lang="en-GB" sz="1400" dirty="0">
                <a:ea typeface="+mj-lt"/>
                <a:cs typeface="+mj-lt"/>
              </a:rPr>
              <a:t>Carpenters, plumbers, mechanics, painters)</a:t>
            </a:r>
          </a:p>
          <a:p>
            <a:pPr marL="0" indent="0">
              <a:buNone/>
            </a:pPr>
            <a:r>
              <a:rPr lang="en-GB" sz="1400" dirty="0">
                <a:ea typeface="+mj-lt"/>
                <a:cs typeface="+mj-lt"/>
              </a:rPr>
              <a:t>Tension strain on forearm , forceful wrist extension, overhead stress on elbow, chronic strain (Thorsen &amp; Kongsted, (2016).</a:t>
            </a:r>
          </a:p>
          <a:p>
            <a:pPr marL="342900" indent="-342900"/>
            <a:r>
              <a:rPr lang="en-GB" sz="1400" dirty="0"/>
              <a:t>Women: Office workers (</a:t>
            </a:r>
            <a:r>
              <a:rPr lang="en-GB" sz="1400" dirty="0">
                <a:ea typeface="+mj-lt"/>
                <a:cs typeface="+mj-lt"/>
              </a:rPr>
              <a:t>Typists, programmers, long-term computer users)</a:t>
            </a:r>
          </a:p>
          <a:p>
            <a:pPr marL="0" indent="0">
              <a:buNone/>
            </a:pPr>
            <a:r>
              <a:rPr lang="en-GB" sz="1400" dirty="0"/>
              <a:t>Chronic irritation to tendons and improper wrist posture effects elbow </a:t>
            </a:r>
            <a:r>
              <a:rPr lang="en-GB" sz="1400" dirty="0">
                <a:ea typeface="+mj-lt"/>
                <a:cs typeface="+mj-lt"/>
              </a:rPr>
              <a:t>extensors as continuous low -level strain. </a:t>
            </a:r>
          </a:p>
          <a:p>
            <a:pPr marL="0" indent="0">
              <a:buNone/>
            </a:pPr>
            <a:r>
              <a:rPr lang="en-GB" sz="1400" dirty="0"/>
              <a:t>(nhs,2024)</a:t>
            </a:r>
            <a:endParaRPr lang="en-GB" dirty="0"/>
          </a:p>
          <a:p>
            <a:pPr marL="342900" indent="-342900"/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B668A-12BE-AED9-0D9A-3ADB294077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0F03E48F-FC7A-4F34-9792-8A5205D62C9C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7F585-4D8D-DE65-39F7-B2DB78168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9BDE9-C343-9AC1-B2CE-4BC86B654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80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40C48-D0D2-BFF9-FEEE-AA40D9240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rmAutofit/>
          </a:bodyPr>
          <a:lstStyle/>
          <a:p>
            <a:r>
              <a:rPr lang="en-GB" sz="4400"/>
              <a:t>causative factors- Athletes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1D6EA-686E-67F7-2160-505D32A7F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1800" b="1" dirty="0">
                <a:cs typeface="Arial"/>
              </a:rPr>
              <a:t>Tennis (Racket players) </a:t>
            </a:r>
            <a:endParaRPr lang="en-US" sz="1800" b="1" dirty="0"/>
          </a:p>
          <a:p>
            <a:pPr marL="0" indent="0">
              <a:buNone/>
            </a:pPr>
            <a:r>
              <a:rPr lang="en-GB" sz="1800" dirty="0" err="1">
                <a:ea typeface="+mj-lt"/>
                <a:cs typeface="Arial"/>
              </a:rPr>
              <a:t>e.g</a:t>
            </a:r>
            <a:r>
              <a:rPr lang="en-GB" sz="1800" dirty="0">
                <a:ea typeface="+mj-lt"/>
                <a:cs typeface="Arial"/>
              </a:rPr>
              <a:t> - Squash, cricket</a:t>
            </a:r>
          </a:p>
          <a:p>
            <a:pPr marL="0" indent="0">
              <a:buNone/>
            </a:pPr>
            <a:endParaRPr lang="en-GB" sz="1800">
              <a:cs typeface="Arial"/>
            </a:endParaRPr>
          </a:p>
          <a:p>
            <a:pPr marL="342900" indent="-342900"/>
            <a:r>
              <a:rPr lang="en-GB" sz="1800" b="1" dirty="0">
                <a:cs typeface="Arial"/>
              </a:rPr>
              <a:t>Throwing sports </a:t>
            </a:r>
          </a:p>
          <a:p>
            <a:pPr marL="342900" indent="-342900">
              <a:buClr>
                <a:srgbClr val="9E3611"/>
              </a:buClr>
            </a:pPr>
            <a:endParaRPr lang="en-GB" sz="1800" b="1">
              <a:cs typeface="Arial"/>
            </a:endParaRPr>
          </a:p>
          <a:p>
            <a:pPr marL="342900" indent="-342900"/>
            <a:r>
              <a:rPr lang="en-GB" sz="1800" b="1" dirty="0">
                <a:cs typeface="Arial"/>
              </a:rPr>
              <a:t>Weightlifting and cross fit </a:t>
            </a:r>
          </a:p>
          <a:p>
            <a:pPr marL="0" indent="0">
              <a:buClr>
                <a:srgbClr val="9E3611"/>
              </a:buClr>
              <a:buNone/>
            </a:pPr>
            <a:endParaRPr lang="en-GB" sz="1800" b="1" dirty="0"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cs typeface="Arial"/>
              </a:rPr>
              <a:t>(Brukner, Khan et al, 2019)</a:t>
            </a:r>
          </a:p>
          <a:p>
            <a:endParaRPr lang="en-GB" sz="1800">
              <a:cs typeface="Arial"/>
            </a:endParaRPr>
          </a:p>
          <a:p>
            <a:pPr marL="0" indent="0">
              <a:buNone/>
            </a:pPr>
            <a:endParaRPr lang="en-GB" sz="1800">
              <a:cs typeface="Arial"/>
            </a:endParaRPr>
          </a:p>
          <a:p>
            <a:pPr marL="0" indent="0">
              <a:buNone/>
            </a:pPr>
            <a:endParaRPr lang="en-GB" sz="1800">
              <a:cs typeface="Arial"/>
            </a:endParaRPr>
          </a:p>
          <a:p>
            <a:endParaRPr lang="en-GB" sz="1800">
              <a:cs typeface="Arial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16070FD-9EB8-4AC8-A8E2-267228385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4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holding a tennis racket&#10;&#10;AI-generated content may be incorrect.">
            <a:extLst>
              <a:ext uri="{FF2B5EF4-FFF2-40B4-BE49-F238E27FC236}">
                <a16:creationId xmlns:a16="http://schemas.microsoft.com/office/drawing/2014/main" id="{395AF820-2B3E-935A-A59C-FE4320AEDC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1151" y="1472922"/>
            <a:ext cx="4218484" cy="2362351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80E53-BD2A-07E6-DE94-BBCD14E05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136" y="6272784"/>
            <a:ext cx="5187878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395118-D24B-F18A-0630-257594FCBB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6806" y="6272784"/>
            <a:ext cx="167867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834699C-F5F2-4E70-8175-093BC6E84F67}" type="datetime1">
              <a:pPr>
                <a:spcAft>
                  <a:spcPts val="600"/>
                </a:spcAft>
              </a:pPr>
              <a:t>3/14/2025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BECE5-D966-E9C0-326E-333655D14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4B42309-6754-C016-B395-65ABB3140F36}"/>
              </a:ext>
            </a:extLst>
          </p:cNvPr>
          <p:cNvSpPr/>
          <p:nvPr/>
        </p:nvSpPr>
        <p:spPr>
          <a:xfrm>
            <a:off x="6270930" y="4820911"/>
            <a:ext cx="3107721" cy="13522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50% OF TENNIS PLAYERS SUFFER AT SOME POINT IN THEIR CAREER</a:t>
            </a:r>
            <a:endParaRPr lang="en-US" dirty="0"/>
          </a:p>
          <a:p>
            <a:pPr algn="ctr"/>
            <a:r>
              <a:rPr lang="en-GB" sz="11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(Pure Sports Medicine,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394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C8E46-8C96-8E08-AFFC-2680D7243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716" y="1388"/>
            <a:ext cx="10357666" cy="1438450"/>
          </a:xfrm>
        </p:spPr>
        <p:txBody>
          <a:bodyPr>
            <a:normAutofit/>
          </a:bodyPr>
          <a:lstStyle/>
          <a:p>
            <a:r>
              <a:rPr lang="en-GB" dirty="0"/>
              <a:t>TENNIS ELBOW -Mechanism of INJURY </a:t>
            </a:r>
            <a:endParaRPr lang="en-GB" dirty="0" err="1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7E2C7-6583-2CF4-39D5-CA191E118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152" y="1411420"/>
            <a:ext cx="11313630" cy="37807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Overuse and repetitive strain</a:t>
            </a:r>
            <a:endParaRPr lang="en-US" b="1"/>
          </a:p>
          <a:p>
            <a:pPr marL="0" indent="0">
              <a:buNone/>
            </a:pPr>
            <a:r>
              <a:rPr lang="en-GB" dirty="0"/>
              <a:t>Extensor carpi radialis brevis tendon most affected </a:t>
            </a:r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(Nirschl and Ashman,2003)</a:t>
            </a:r>
            <a:endParaRPr lang="en-GB" sz="1600" dirty="0"/>
          </a:p>
          <a:p>
            <a:pPr marL="342900" indent="-342900"/>
            <a:r>
              <a:rPr lang="en-GB" b="1" dirty="0"/>
              <a:t>Mechanical Tendon overload (ECRB Tendon)</a:t>
            </a:r>
            <a:endParaRPr lang="en-GB" dirty="0"/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(Regan, </a:t>
            </a:r>
            <a:r>
              <a:rPr lang="en-GB" sz="1600" err="1">
                <a:ea typeface="+mn-lt"/>
                <a:cs typeface="+mn-lt"/>
              </a:rPr>
              <a:t>Wold</a:t>
            </a:r>
            <a:r>
              <a:rPr lang="en-GB" sz="1600" dirty="0">
                <a:ea typeface="+mn-lt"/>
                <a:cs typeface="+mn-lt"/>
              </a:rPr>
              <a:t>, Coonrad and Morrey, 1992)</a:t>
            </a:r>
            <a:endParaRPr lang="en-GB" sz="1600" dirty="0"/>
          </a:p>
          <a:p>
            <a:r>
              <a:rPr lang="en-GB" b="1" dirty="0"/>
              <a:t>Vascular insufficiency and poor healing response</a:t>
            </a:r>
          </a:p>
          <a:p>
            <a:pPr marL="0" indent="0">
              <a:buNone/>
            </a:pPr>
            <a:r>
              <a:rPr lang="en-GB" dirty="0"/>
              <a:t>ECRB tendon has poor blood supply – slower healing time </a:t>
            </a:r>
          </a:p>
          <a:p>
            <a:pPr marL="0" indent="0">
              <a:buNone/>
            </a:pPr>
            <a:r>
              <a:rPr lang="en-GB" dirty="0"/>
              <a:t>Repeated injured - </a:t>
            </a:r>
            <a:r>
              <a:rPr lang="en-GB" b="1" err="1">
                <a:ea typeface="+mj-lt"/>
                <a:cs typeface="+mj-lt"/>
              </a:rPr>
              <a:t>Angiofibroblastic</a:t>
            </a:r>
            <a:r>
              <a:rPr lang="en-GB" b="1" dirty="0">
                <a:ea typeface="+mj-lt"/>
                <a:cs typeface="+mj-lt"/>
              </a:rPr>
              <a:t> </a:t>
            </a:r>
            <a:r>
              <a:rPr lang="en-GB" b="1" dirty="0"/>
              <a:t>degeneration </a:t>
            </a:r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(Khan, Cook, Kannus, </a:t>
            </a:r>
            <a:r>
              <a:rPr lang="en-GB" sz="1600" err="1">
                <a:ea typeface="+mn-lt"/>
                <a:cs typeface="+mn-lt"/>
              </a:rPr>
              <a:t>Maffulli</a:t>
            </a:r>
            <a:r>
              <a:rPr lang="en-GB" sz="1600" dirty="0">
                <a:ea typeface="+mn-lt"/>
                <a:cs typeface="+mn-lt"/>
              </a:rPr>
              <a:t> and Bonar, 2002)</a:t>
            </a:r>
            <a:endParaRPr lang="en-GB" sz="16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696A7-FACC-6B3C-672C-BBD8A855B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B68CF-38ED-40CC-AA49-CA97AC6DCFB7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1303D-E08B-3054-76E4-E95D0B199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84258-F4C5-2887-0C7F-C83347D35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886710-B98D-A368-A6E2-32C208025335}"/>
              </a:ext>
            </a:extLst>
          </p:cNvPr>
          <p:cNvSpPr txBox="1"/>
          <p:nvPr/>
        </p:nvSpPr>
        <p:spPr>
          <a:xfrm>
            <a:off x="5381977" y="5401647"/>
            <a:ext cx="68089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ea typeface="+mn-lt"/>
                <a:cs typeface="+mn-lt"/>
              </a:rPr>
              <a:t>American Academy of Orthopaedic Surgeons (AAOS), </a:t>
            </a:r>
            <a:r>
              <a:rPr lang="en-GB" sz="1200" i="1" dirty="0">
                <a:ea typeface="+mn-lt"/>
                <a:cs typeface="+mn-lt"/>
              </a:rPr>
              <a:t>Tennis elbow (lateral epicondylitis)</a:t>
            </a:r>
            <a:r>
              <a:rPr lang="en-GB" sz="1200" dirty="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OrthoInfo</a:t>
            </a:r>
            <a:r>
              <a:rPr lang="en-GB" sz="1200" dirty="0">
                <a:ea typeface="+mn-lt"/>
                <a:cs typeface="+mn-lt"/>
              </a:rPr>
              <a:t>. Available at: </a:t>
            </a:r>
            <a:r>
              <a:rPr lang="en-GB" sz="1200" dirty="0">
                <a:ea typeface="+mn-lt"/>
                <a:cs typeface="+mn-lt"/>
                <a:hlinkClick r:id="rId2"/>
              </a:rPr>
              <a:t>https://orthoinfo.aaos.org/en/diseases--conditions/tennis-elbow-lateral-epicondylitis/</a:t>
            </a:r>
            <a:r>
              <a:rPr lang="en-GB" sz="1200" dirty="0">
                <a:ea typeface="+mn-lt"/>
                <a:cs typeface="+mn-lt"/>
              </a:rPr>
              <a:t> (Accessed: 10 March 2025)</a:t>
            </a:r>
            <a:endParaRPr lang="en-US" sz="1200"/>
          </a:p>
        </p:txBody>
      </p:sp>
      <p:pic>
        <p:nvPicPr>
          <p:cNvPr id="14" name="Picture 13" descr="A diagram of a human arm&#10;&#10;AI-generated content may be incorrect.">
            <a:extLst>
              <a:ext uri="{FF2B5EF4-FFF2-40B4-BE49-F238E27FC236}">
                <a16:creationId xmlns:a16="http://schemas.microsoft.com/office/drawing/2014/main" id="{68C6FAF0-CE95-04C7-6668-188021661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1177" y="1661678"/>
            <a:ext cx="3409085" cy="3541568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9889E1EE-E6CC-6382-038F-C311BEDF6358}"/>
              </a:ext>
            </a:extLst>
          </p:cNvPr>
          <p:cNvSpPr/>
          <p:nvPr/>
        </p:nvSpPr>
        <p:spPr>
          <a:xfrm>
            <a:off x="518862" y="5021844"/>
            <a:ext cx="3236148" cy="171214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dirty="0"/>
              <a:t>ECRB </a:t>
            </a:r>
          </a:p>
          <a:p>
            <a:pPr algn="ctr"/>
            <a:r>
              <a:rPr lang="en-GB" sz="1600" dirty="0"/>
              <a:t>O – LATERAL EPICONDYLE OF HUMEROUS</a:t>
            </a:r>
          </a:p>
          <a:p>
            <a:pPr algn="ctr"/>
            <a:r>
              <a:rPr lang="en-GB" sz="1600" dirty="0"/>
              <a:t>I – BASE OF 3RD METACARPAL </a:t>
            </a:r>
          </a:p>
        </p:txBody>
      </p:sp>
    </p:spTree>
    <p:extLst>
      <p:ext uri="{BB962C8B-B14F-4D97-AF65-F5344CB8AC3E}">
        <p14:creationId xmlns:p14="http://schemas.microsoft.com/office/powerpoint/2010/main" val="9763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949A5-32F9-F9A6-2E0C-BCC6A016D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902" y="-108003"/>
            <a:ext cx="10357666" cy="1438450"/>
          </a:xfrm>
        </p:spPr>
        <p:txBody>
          <a:bodyPr/>
          <a:lstStyle/>
          <a:p>
            <a:r>
              <a:rPr lang="en-GB"/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CC1F0-645D-6DFD-2AC8-4A6521C6A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1327855"/>
            <a:ext cx="10357666" cy="5032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+mj-lt"/>
              <a:cs typeface="+mj-lt"/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sz="1300" dirty="0">
              <a:solidFill>
                <a:srgbClr val="545D7E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D188D-1DA2-E1C0-85F7-7B3EA118D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2977-C109-4C31-81BA-5E905AF477BC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D2D2F-996A-5D56-F464-3A18937A6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B5AC8-EDF7-41B4-E964-024091D9A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A228A8-F688-8BDF-3B32-296646FC78CF}"/>
              </a:ext>
            </a:extLst>
          </p:cNvPr>
          <p:cNvSpPr txBox="1"/>
          <p:nvPr/>
        </p:nvSpPr>
        <p:spPr>
          <a:xfrm>
            <a:off x="272812" y="1495522"/>
            <a:ext cx="11420593" cy="50127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3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900" b="1" dirty="0">
                <a:latin typeface="Rockwell"/>
              </a:rPr>
              <a:t>Muscle fatigue and biomechanical dysfunction</a:t>
            </a:r>
            <a:endParaRPr lang="en-GB" dirty="0">
              <a:latin typeface="Rockwell"/>
            </a:endParaRPr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GB" sz="1900" dirty="0">
                <a:ea typeface="+mn-lt"/>
                <a:cs typeface="+mn-lt"/>
              </a:rPr>
              <a:t>(</a:t>
            </a:r>
            <a:r>
              <a:rPr lang="en-GB" sz="1900" dirty="0" err="1">
                <a:ea typeface="+mn-lt"/>
                <a:cs typeface="+mn-lt"/>
              </a:rPr>
              <a:t>Roetert</a:t>
            </a:r>
            <a:r>
              <a:rPr lang="en-GB" sz="1900" dirty="0">
                <a:ea typeface="+mn-lt"/>
                <a:cs typeface="+mn-lt"/>
              </a:rPr>
              <a:t>, Brody, Dillman, and </a:t>
            </a:r>
            <a:r>
              <a:rPr lang="en-GB" sz="1900" dirty="0" err="1">
                <a:ea typeface="+mn-lt"/>
                <a:cs typeface="+mn-lt"/>
              </a:rPr>
              <a:t>Groppel</a:t>
            </a:r>
            <a:r>
              <a:rPr lang="en-GB" sz="1900" dirty="0">
                <a:ea typeface="+mn-lt"/>
                <a:cs typeface="+mn-lt"/>
              </a:rPr>
              <a:t>, 1995)</a:t>
            </a:r>
            <a:endParaRPr lang="en-GB" dirty="0"/>
          </a:p>
          <a:p>
            <a:pPr marL="285750" indent="-285750">
              <a:lnSpc>
                <a:spcPct val="13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900" b="1" dirty="0">
                <a:latin typeface="Rockwell"/>
              </a:rPr>
              <a:t>Compressive force </a:t>
            </a:r>
            <a:endParaRPr lang="en-US" sz="1900" b="1" dirty="0">
              <a:latin typeface="Rockwell"/>
            </a:endParaRPr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GB" sz="1900" dirty="0">
                <a:ea typeface="+mn-lt"/>
                <a:cs typeface="+mn-lt"/>
              </a:rPr>
              <a:t>(Nirschl and Ashman,2003)</a:t>
            </a:r>
            <a:endParaRPr lang="en-GB" dirty="0">
              <a:ea typeface="+mn-lt"/>
              <a:cs typeface="+mn-lt"/>
            </a:endParaRPr>
          </a:p>
          <a:p>
            <a:pPr marL="342900" indent="-342900">
              <a:lnSpc>
                <a:spcPct val="13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900" b="1" dirty="0">
                <a:latin typeface="Rockwell"/>
              </a:rPr>
              <a:t>Tendinosis (Long term pain and reduced grip strength)</a:t>
            </a:r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GB" sz="1900" dirty="0" err="1">
                <a:latin typeface="Rockwell"/>
              </a:rPr>
              <a:t>Angiofibroblastic</a:t>
            </a:r>
            <a:r>
              <a:rPr lang="en-GB" sz="1900" dirty="0">
                <a:latin typeface="Rockwell"/>
              </a:rPr>
              <a:t> hyperplasia-</a:t>
            </a:r>
            <a:endParaRPr lang="en-GB" dirty="0"/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GB" sz="1900" dirty="0">
                <a:latin typeface="Rockwell"/>
              </a:rPr>
              <a:t>Disorganised collagen fibres </a:t>
            </a:r>
            <a:endParaRPr lang="en-GB" dirty="0">
              <a:latin typeface="Rockwell"/>
            </a:endParaRPr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GB" sz="1900" dirty="0">
                <a:ea typeface="+mn-lt"/>
                <a:cs typeface="+mn-lt"/>
              </a:rPr>
              <a:t>Reduced tensile strength</a:t>
            </a:r>
            <a:endParaRPr lang="en-GB" dirty="0"/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GB" sz="1900" dirty="0">
                <a:ea typeface="+mn-lt"/>
                <a:cs typeface="+mn-lt"/>
              </a:rPr>
              <a:t>(</a:t>
            </a:r>
            <a:r>
              <a:rPr lang="en-GB" sz="1900" dirty="0" err="1">
                <a:ea typeface="+mn-lt"/>
                <a:cs typeface="+mn-lt"/>
              </a:rPr>
              <a:t>Khan,Cook</a:t>
            </a:r>
            <a:r>
              <a:rPr lang="en-GB" sz="1900" dirty="0">
                <a:ea typeface="+mn-lt"/>
                <a:cs typeface="+mn-lt"/>
              </a:rPr>
              <a:t>, Kannus, </a:t>
            </a:r>
            <a:r>
              <a:rPr lang="en-GB" sz="1900" dirty="0" err="1">
                <a:ea typeface="+mn-lt"/>
                <a:cs typeface="+mn-lt"/>
              </a:rPr>
              <a:t>Maffulli</a:t>
            </a:r>
            <a:r>
              <a:rPr lang="en-GB" sz="1900" dirty="0">
                <a:ea typeface="+mn-lt"/>
                <a:cs typeface="+mn-lt"/>
              </a:rPr>
              <a:t> and Bonar,2002)</a:t>
            </a:r>
            <a:endParaRPr lang="en-GB" dirty="0"/>
          </a:p>
          <a:p>
            <a:pPr>
              <a:lnSpc>
                <a:spcPct val="130000"/>
              </a:lnSpc>
              <a:spcBef>
                <a:spcPts val="1000"/>
              </a:spcBef>
            </a:pPr>
            <a:endParaRPr lang="en-GB" sz="1900" dirty="0">
              <a:latin typeface="Avenir Next LT Pro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15E6D6-DCCE-38BE-2729-90D6DA9D60F4}"/>
              </a:ext>
            </a:extLst>
          </p:cNvPr>
          <p:cNvSpPr txBox="1"/>
          <p:nvPr/>
        </p:nvSpPr>
        <p:spPr>
          <a:xfrm>
            <a:off x="7587417" y="4309704"/>
            <a:ext cx="488603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Centeno, C. (2019) </a:t>
            </a:r>
            <a:r>
              <a:rPr lang="en-GB" sz="1400" i="1" dirty="0">
                <a:ea typeface="+mn-lt"/>
                <a:cs typeface="+mn-lt"/>
              </a:rPr>
              <a:t>Chronic tennis elbow? What causes it and how is it treated?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Regenexx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https://regenexx.com/blog/chronic-tennis-elbow/</a:t>
            </a:r>
            <a:r>
              <a:rPr lang="en-GB" sz="1400" dirty="0">
                <a:ea typeface="+mn-lt"/>
                <a:cs typeface="+mn-lt"/>
              </a:rPr>
              <a:t> (Accessed: 10 March 2025)</a:t>
            </a:r>
            <a:endParaRPr lang="en-US" sz="1400" dirty="0"/>
          </a:p>
        </p:txBody>
      </p:sp>
      <p:pic>
        <p:nvPicPr>
          <p:cNvPr id="8" name="Picture 7" descr="A close-up of a human arm&#10;&#10;AI-generated content may be incorrect.">
            <a:extLst>
              <a:ext uri="{FF2B5EF4-FFF2-40B4-BE49-F238E27FC236}">
                <a16:creationId xmlns:a16="http://schemas.microsoft.com/office/drawing/2014/main" id="{179FE0B1-5C03-D354-072C-0EC2534E9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1403" y="754640"/>
            <a:ext cx="383857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446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1157E-4242-5A56-027E-E7D8598EF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7813" y="158061"/>
            <a:ext cx="5705348" cy="1971964"/>
          </a:xfrm>
        </p:spPr>
        <p:txBody>
          <a:bodyPr>
            <a:normAutofit/>
          </a:bodyPr>
          <a:lstStyle/>
          <a:p>
            <a:r>
              <a:rPr lang="en-GB" sz="4800"/>
              <a:t>Signs and symptoms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holding his elbow&#10;&#10;AI-generated content may be incorrect.">
            <a:extLst>
              <a:ext uri="{FF2B5EF4-FFF2-40B4-BE49-F238E27FC236}">
                <a16:creationId xmlns:a16="http://schemas.microsoft.com/office/drawing/2014/main" id="{0FC965DE-C08A-912E-7697-87E58D41D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396" y="1944988"/>
            <a:ext cx="3573675" cy="30589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43970-F3EB-2FD0-1C80-CD78B1DCB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86" y="1808896"/>
            <a:ext cx="4741962" cy="37156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 u="sng" dirty="0"/>
              <a:t>Pain</a:t>
            </a:r>
            <a:r>
              <a:rPr lang="en-GB" sz="1400" dirty="0"/>
              <a:t> can differ from mild discomfort when moving arm to constant pain continuously (Nirschl and Ashman, (2003).</a:t>
            </a:r>
            <a:endParaRPr lang="en-US" sz="1400" dirty="0"/>
          </a:p>
          <a:p>
            <a:pPr marL="0" indent="0">
              <a:buNone/>
            </a:pPr>
            <a:r>
              <a:rPr lang="en-GB" sz="1400" dirty="0"/>
              <a:t>Where? </a:t>
            </a:r>
          </a:p>
          <a:p>
            <a:pPr marL="0" indent="0">
              <a:buNone/>
            </a:pPr>
            <a:r>
              <a:rPr lang="en-GB" sz="1400" dirty="0"/>
              <a:t>When? </a:t>
            </a:r>
          </a:p>
          <a:p>
            <a:pPr marL="0" indent="0">
              <a:buNone/>
            </a:pPr>
            <a:r>
              <a:rPr lang="en-GB" sz="1400" dirty="0"/>
              <a:t>May radiate down forearm towards wrist!</a:t>
            </a:r>
          </a:p>
          <a:p>
            <a:r>
              <a:rPr lang="en-GB" sz="1400" u="sng" dirty="0">
                <a:latin typeface="Rockwell"/>
                <a:ea typeface="Roboto"/>
                <a:cs typeface="Roboto"/>
              </a:rPr>
              <a:t>Weakened grip strength </a:t>
            </a:r>
          </a:p>
          <a:p>
            <a:pPr>
              <a:buClr>
                <a:srgbClr val="9E3611"/>
              </a:buClr>
            </a:pPr>
            <a:r>
              <a:rPr lang="en-GB" sz="1400" dirty="0">
                <a:latin typeface="Rockwell"/>
                <a:ea typeface="Roboto"/>
                <a:cs typeface="Roboto"/>
              </a:rPr>
              <a:t>Difficulty holding objects, shaking hands, opening jars</a:t>
            </a:r>
            <a:endParaRPr lang="en-GB" sz="1400" dirty="0">
              <a:ea typeface="Roboto"/>
              <a:cs typeface="Roboto"/>
            </a:endParaRPr>
          </a:p>
          <a:p>
            <a:pPr marL="0" indent="0">
              <a:buClr>
                <a:srgbClr val="9E3611"/>
              </a:buClr>
              <a:buNone/>
            </a:pPr>
            <a:r>
              <a:rPr lang="en-GB" sz="1400" dirty="0">
                <a:ea typeface="Roboto"/>
                <a:cs typeface="Roboto"/>
              </a:rPr>
              <a:t>(</a:t>
            </a:r>
            <a:r>
              <a:rPr lang="en-GB" sz="1400" dirty="0">
                <a:ea typeface="+mj-lt"/>
                <a:cs typeface="+mj-lt"/>
              </a:rPr>
              <a:t>Kroslak and  Murrell, (2018)</a:t>
            </a:r>
            <a:endParaRPr lang="en-GB" sz="1400" dirty="0"/>
          </a:p>
          <a:p>
            <a:r>
              <a:rPr lang="en-GB" sz="1400" dirty="0">
                <a:latin typeface="Rockwell"/>
                <a:ea typeface="Roboto"/>
                <a:cs typeface="Roboto"/>
              </a:rPr>
              <a:t>Localised swelling </a:t>
            </a:r>
            <a:r>
              <a:rPr lang="en-GB" sz="1400" u="sng" dirty="0">
                <a:latin typeface="Rockwell"/>
                <a:ea typeface="Roboto"/>
                <a:cs typeface="Roboto"/>
              </a:rPr>
              <a:t>(inflammation)</a:t>
            </a:r>
            <a:endParaRPr lang="en-GB" sz="1400" dirty="0">
              <a:latin typeface="Rockwell"/>
              <a:ea typeface="Roboto"/>
              <a:cs typeface="Roboto"/>
            </a:endParaRPr>
          </a:p>
          <a:p>
            <a:r>
              <a:rPr lang="en-GB" sz="1400" u="sng" dirty="0">
                <a:ea typeface="Roboto"/>
                <a:cs typeface="Roboto"/>
              </a:rPr>
              <a:t>Stiffness</a:t>
            </a:r>
            <a:r>
              <a:rPr lang="en-GB" sz="1400" dirty="0">
                <a:ea typeface="Roboto"/>
                <a:cs typeface="Roboto"/>
              </a:rPr>
              <a:t> In the elbow joint, especially in the mornings or after periods of inactivity, but will decrease after gradual movement.</a:t>
            </a:r>
          </a:p>
          <a:p>
            <a:r>
              <a:rPr lang="en-GB" sz="1400" dirty="0">
                <a:ea typeface="Roboto"/>
                <a:cs typeface="Roboto"/>
              </a:rPr>
              <a:t>Difficulty fully extending or flexing the arm after rest.</a:t>
            </a:r>
            <a:endParaRPr lang="en-GB" sz="1200">
              <a:ea typeface="Roboto"/>
              <a:cs typeface="Roboto"/>
            </a:endParaRPr>
          </a:p>
          <a:p>
            <a:pPr marL="0" indent="0">
              <a:buClr>
                <a:srgbClr val="9E3611"/>
              </a:buClr>
              <a:buNone/>
            </a:pPr>
            <a:r>
              <a:rPr lang="en-GB" sz="1200" dirty="0">
                <a:latin typeface="Rockwell"/>
                <a:ea typeface="Roboto"/>
                <a:cs typeface="Roboto"/>
              </a:rPr>
              <a:t>(NHS Choices, 2019)</a:t>
            </a:r>
            <a:endParaRPr lang="en-GB" sz="1200">
              <a:latin typeface="Rockwell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>
              <a:ea typeface="Roboto"/>
              <a:cs typeface="Robot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34DB3-D717-FDF9-6AB4-7E55ACD3B4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2D7D2A2F-2651-436B-BE7A-DFE90E2AE2AF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800E6-3462-869C-D404-2E8309C77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318AD-DB10-D06A-71E7-A45C6818F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404533-B601-FBE6-38F2-8CAAC57177D4}"/>
              </a:ext>
            </a:extLst>
          </p:cNvPr>
          <p:cNvSpPr txBox="1"/>
          <p:nvPr/>
        </p:nvSpPr>
        <p:spPr>
          <a:xfrm>
            <a:off x="825499" y="5401625"/>
            <a:ext cx="384529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+mn-lt"/>
                <a:cs typeface="+mn-lt"/>
              </a:rPr>
              <a:t>Blair, J. (2023) </a:t>
            </a:r>
            <a:r>
              <a:rPr lang="en-GB" sz="1200" i="1" dirty="0">
                <a:ea typeface="+mn-lt"/>
                <a:cs typeface="+mn-lt"/>
              </a:rPr>
              <a:t>Tennis elbow</a:t>
            </a:r>
            <a:r>
              <a:rPr lang="en-GB" sz="1200" dirty="0">
                <a:ea typeface="+mn-lt"/>
                <a:cs typeface="+mn-lt"/>
              </a:rPr>
              <a:t>. Leagrave Therapy. Available at: </a:t>
            </a:r>
            <a:r>
              <a:rPr lang="en-GB" sz="1200" dirty="0">
                <a:ea typeface="+mn-lt"/>
                <a:cs typeface="+mn-lt"/>
                <a:hlinkClick r:id="rId5"/>
              </a:rPr>
              <a:t>https://www.leagravetherapy.co.uk/tennis-elbow</a:t>
            </a:r>
            <a:r>
              <a:rPr lang="en-GB" sz="1200" dirty="0">
                <a:ea typeface="+mn-lt"/>
                <a:cs typeface="+mn-lt"/>
              </a:rPr>
              <a:t> (Accessed: 13 March 2025).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460873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A8000-327D-42E6-6EC8-93B88EDD5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04" y="274276"/>
            <a:ext cx="10357666" cy="1438450"/>
          </a:xfrm>
        </p:spPr>
        <p:txBody>
          <a:bodyPr/>
          <a:lstStyle/>
          <a:p>
            <a:r>
              <a:rPr lang="en-GB"/>
              <a:t>Healing times 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18114-33F0-C5FD-59EC-3875061067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9D67B-1077-4805-AE9D-A8A9AF110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BFB8-0375-4AAC-86E9-FC13D636EB44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9912B-0786-6A8A-94B9-72E353BDE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9A9C27-3C94-445C-BC53-930793754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F09FB06-59AF-8D66-D066-824B9D8B52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384271"/>
              </p:ext>
            </p:extLst>
          </p:nvPr>
        </p:nvGraphicFramePr>
        <p:xfrm>
          <a:off x="602074" y="1712148"/>
          <a:ext cx="9484179" cy="1839336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218846">
                  <a:extLst>
                    <a:ext uri="{9D8B030D-6E8A-4147-A177-3AD203B41FA5}">
                      <a16:colId xmlns:a16="http://schemas.microsoft.com/office/drawing/2014/main" val="1255696905"/>
                    </a:ext>
                  </a:extLst>
                </a:gridCol>
                <a:gridCol w="6265333">
                  <a:extLst>
                    <a:ext uri="{9D8B030D-6E8A-4147-A177-3AD203B41FA5}">
                      <a16:colId xmlns:a16="http://schemas.microsoft.com/office/drawing/2014/main" val="577757337"/>
                    </a:ext>
                  </a:extLst>
                </a:gridCol>
              </a:tblGrid>
              <a:tr h="242539">
                <a:tc>
                  <a:txBody>
                    <a:bodyPr/>
                    <a:lstStyle/>
                    <a:p>
                      <a:r>
                        <a:rPr lang="en-GB" dirty="0"/>
                        <a:t>TYPE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Healing time frame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668728"/>
                  </a:ext>
                </a:extLst>
              </a:tr>
              <a:tr h="242539">
                <a:tc>
                  <a:txBody>
                    <a:bodyPr/>
                    <a:lstStyle/>
                    <a:p>
                      <a:r>
                        <a:rPr lang="en-GB" dirty="0"/>
                        <a:t>Acute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2-6 weeks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900880"/>
                  </a:ext>
                </a:extLst>
              </a:tr>
              <a:tr h="2425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Subacute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weeks – 3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428841"/>
                  </a:ext>
                </a:extLst>
              </a:tr>
              <a:tr h="242539">
                <a:tc>
                  <a:txBody>
                    <a:bodyPr/>
                    <a:lstStyle/>
                    <a:p>
                      <a:r>
                        <a:rPr lang="en-GB" dirty="0"/>
                        <a:t>Chronic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months to 2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4947062"/>
                  </a:ext>
                </a:extLst>
              </a:tr>
              <a:tr h="376296">
                <a:tc>
                  <a:txBody>
                    <a:bodyPr/>
                    <a:lstStyle/>
                    <a:p>
                      <a:r>
                        <a:rPr lang="en-GB" dirty="0"/>
                        <a:t>Post Surgical Recovery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months – 1 year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24725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FFC0471-D3BF-3AC5-C0A8-21D90586DBB7}"/>
              </a:ext>
            </a:extLst>
          </p:cNvPr>
          <p:cNvSpPr txBox="1"/>
          <p:nvPr/>
        </p:nvSpPr>
        <p:spPr>
          <a:xfrm>
            <a:off x="799628" y="4082815"/>
            <a:ext cx="9548519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If treatment fails – </a:t>
            </a:r>
            <a:r>
              <a:rPr lang="en-GB" sz="2000" b="1" dirty="0"/>
              <a:t>Lateral epicondylitis surgery </a:t>
            </a: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Surgeon cut off extensor tendon where it is attached to lateral epicondyle 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 Adhesions, scar tissue or bone spurs that are irritating are removed.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Tendon re attached to nearby fascia to promote correct healing.</a:t>
            </a:r>
          </a:p>
          <a:p>
            <a:r>
              <a:rPr lang="en-GB" sz="2000" dirty="0">
                <a:ea typeface="+mn-lt"/>
                <a:cs typeface="+mn-lt"/>
              </a:rPr>
              <a:t>(www.physio.co.uk)</a:t>
            </a:r>
          </a:p>
        </p:txBody>
      </p:sp>
      <p:pic>
        <p:nvPicPr>
          <p:cNvPr id="8" name="Picture 7" descr="A clock with text on it&#10;&#10;AI-generated content may be incorrect.">
            <a:extLst>
              <a:ext uri="{FF2B5EF4-FFF2-40B4-BE49-F238E27FC236}">
                <a16:creationId xmlns:a16="http://schemas.microsoft.com/office/drawing/2014/main" id="{5FFE1D8B-39DA-0F88-62C0-C9F3D7B2F2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9896" y="4082761"/>
            <a:ext cx="204268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747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E216-A0D5-E7F7-6B7E-07B68435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FA712-58DB-A14F-22DA-30B1F0E78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Studies have shown that men are slightly more at risk of tennis elbow due to their greater participation in manual labour and high impact sports.</a:t>
            </a:r>
          </a:p>
          <a:p>
            <a:pPr marL="0" indent="0">
              <a:buNone/>
            </a:pPr>
            <a:r>
              <a:rPr lang="en-GB" dirty="0"/>
              <a:t> (</a:t>
            </a:r>
            <a:r>
              <a:rPr lang="en-GB" dirty="0">
                <a:latin typeface="Rockwell"/>
                <a:cs typeface="Times New Roman"/>
              </a:rPr>
              <a:t>Shiri, </a:t>
            </a:r>
            <a:r>
              <a:rPr lang="en-GB" err="1">
                <a:latin typeface="Rockwell"/>
                <a:cs typeface="Times New Roman"/>
              </a:rPr>
              <a:t>Viikari-Juntura</a:t>
            </a:r>
            <a:r>
              <a:rPr lang="en-GB" dirty="0">
                <a:latin typeface="Rockwell"/>
                <a:cs typeface="Times New Roman"/>
              </a:rPr>
              <a:t>, </a:t>
            </a:r>
            <a:r>
              <a:rPr lang="en-GB" err="1">
                <a:latin typeface="Rockwell"/>
                <a:cs typeface="Times New Roman"/>
              </a:rPr>
              <a:t>Varonen</a:t>
            </a:r>
            <a:r>
              <a:rPr lang="en-GB" dirty="0">
                <a:latin typeface="Rockwell"/>
                <a:cs typeface="Times New Roman"/>
              </a:rPr>
              <a:t>, and </a:t>
            </a:r>
            <a:r>
              <a:rPr lang="en-GB" err="1">
                <a:latin typeface="Rockwell"/>
                <a:cs typeface="Times New Roman"/>
              </a:rPr>
              <a:t>Heliövaara</a:t>
            </a:r>
            <a:r>
              <a:rPr lang="en-GB" dirty="0">
                <a:latin typeface="Rockwell"/>
                <a:cs typeface="Times New Roman"/>
              </a:rPr>
              <a:t>, M, 2006).</a:t>
            </a:r>
            <a:endParaRPr lang="en-GB" dirty="0">
              <a:latin typeface="Rockwell"/>
            </a:endParaRPr>
          </a:p>
          <a:p>
            <a:r>
              <a:rPr lang="en-GB" dirty="0">
                <a:latin typeface="Rockwell"/>
                <a:cs typeface="Times New Roman"/>
              </a:rPr>
              <a:t> Tennis elbow is most common in tennis athletes due to excessive gripping of their tennis racket and repetitive, overuse strain on ECRB.</a:t>
            </a:r>
          </a:p>
          <a:p>
            <a:r>
              <a:rPr lang="en-GB" dirty="0">
                <a:latin typeface="Rockwell"/>
                <a:cs typeface="Times New Roman"/>
              </a:rPr>
              <a:t> Main symptoms are pain and stiffness in the elbow and weakened grip strength.</a:t>
            </a:r>
          </a:p>
          <a:p>
            <a:r>
              <a:rPr lang="en-GB" dirty="0">
                <a:latin typeface="Rockwell"/>
                <a:cs typeface="Times New Roman"/>
              </a:rPr>
              <a:t> Healing time can very between 2 weeks to 2 years depending on the severity of the injury.</a:t>
            </a:r>
          </a:p>
          <a:p>
            <a:r>
              <a:rPr lang="en-GB" dirty="0">
                <a:latin typeface="Rockwell"/>
                <a:cs typeface="Times New Roman"/>
              </a:rPr>
              <a:t> Surgery is recommended if treatment is not working. </a:t>
            </a:r>
          </a:p>
          <a:p>
            <a:pPr marL="0" indent="0">
              <a:buNone/>
            </a:pPr>
            <a:endParaRPr lang="en-GB" dirty="0">
              <a:latin typeface="Rockwell"/>
              <a:cs typeface="Times New Roman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EC99D-AF0F-02B1-962D-E2F3E7930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2F183-5760-405E-887B-501B05F1674F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8A596-A4FD-891B-69FE-6C69B1DA0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1343F-2427-61DC-67CF-5A47ED96C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/>
          </a:p>
        </p:txBody>
      </p:sp>
      <p:pic>
        <p:nvPicPr>
          <p:cNvPr id="8" name="Picture 7" descr="A red stamp with text&#10;&#10;AI-generated content may be incorrect.">
            <a:extLst>
              <a:ext uri="{FF2B5EF4-FFF2-40B4-BE49-F238E27FC236}">
                <a16:creationId xmlns:a16="http://schemas.microsoft.com/office/drawing/2014/main" id="{29DEF0C8-BAA8-A0B3-5817-CE5B2A3FB6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8802" y="401638"/>
            <a:ext cx="2714625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043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45C45DC-EF12-8800-7A6F-A7A74E920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884" y="48215"/>
            <a:ext cx="11824853" cy="1671688"/>
          </a:xfrm>
        </p:spPr>
        <p:txBody>
          <a:bodyPr/>
          <a:lstStyle/>
          <a:p>
            <a:r>
              <a:rPr lang="en-US" dirty="0"/>
              <a:t> Dislocated ankle - Causative factors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5831BB0-AED8-E3F6-7ABE-0085990B6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617220" lvl="1" indent="-342900"/>
            <a:r>
              <a:rPr lang="en-US" sz="2000" dirty="0"/>
              <a:t>Males</a:t>
            </a:r>
          </a:p>
          <a:p>
            <a:pPr marL="274320" lvl="1" indent="0">
              <a:buClr>
                <a:srgbClr val="9E3611"/>
              </a:buClr>
              <a:buNone/>
            </a:pPr>
            <a:endParaRPr lang="en-US" sz="2000" dirty="0"/>
          </a:p>
          <a:p>
            <a:pPr lvl="1">
              <a:buFont typeface="Wingdings" panose="020B0604020202020204" pitchFamily="34" charset="0"/>
              <a:buChar char="§"/>
            </a:pPr>
            <a:r>
              <a:rPr lang="en-US" dirty="0"/>
              <a:t> Overweight or obese individuals </a:t>
            </a:r>
          </a:p>
          <a:p>
            <a:pPr marL="274320" lvl="1" indent="0">
              <a:buClr>
                <a:srgbClr val="9E3611"/>
              </a:buClr>
              <a:buNone/>
            </a:pPr>
            <a:endParaRPr lang="en-US" dirty="0"/>
          </a:p>
          <a:p>
            <a:pPr lvl="1">
              <a:buFont typeface="Wingdings" panose="020B0604020202020204" pitchFamily="34" charset="0"/>
              <a:buChar char="§"/>
            </a:pPr>
            <a:r>
              <a:rPr lang="en-US" dirty="0"/>
              <a:t>Children and adolescents </a:t>
            </a:r>
          </a:p>
          <a:p>
            <a:pPr marL="274320" lvl="1" indent="0">
              <a:buClr>
                <a:srgbClr val="9E3611"/>
              </a:buClr>
              <a:buNone/>
            </a:pPr>
            <a:endParaRPr lang="en-US" dirty="0"/>
          </a:p>
          <a:p>
            <a:pPr lvl="1">
              <a:buFont typeface="Wingdings" panose="020B0604020202020204" pitchFamily="34" charset="0"/>
              <a:buChar char="§"/>
            </a:pPr>
            <a:r>
              <a:rPr lang="en-US" dirty="0"/>
              <a:t>Smoking </a:t>
            </a:r>
            <a:r>
              <a:rPr lang="en-US" sz="1400" dirty="0">
                <a:latin typeface="Rockwell"/>
                <a:ea typeface="Roboto"/>
                <a:cs typeface="Roboto"/>
              </a:rPr>
              <a:t>(Heyes et al., 2021)</a:t>
            </a:r>
          </a:p>
          <a:p>
            <a:pPr lvl="1">
              <a:buClr>
                <a:srgbClr val="9E3611"/>
              </a:buClr>
              <a:buFont typeface="Wingdings" panose="020B0604020202020204" pitchFamily="34" charset="0"/>
              <a:buChar char="§"/>
            </a:pPr>
            <a:endParaRPr lang="en-US" dirty="0"/>
          </a:p>
          <a:p>
            <a:pPr lvl="1">
              <a:buClr>
                <a:srgbClr val="9E3611"/>
              </a:buClr>
              <a:buFont typeface="Wingdings" panose="020B0604020202020204" pitchFamily="34" charset="0"/>
              <a:buChar char="§"/>
            </a:pPr>
            <a:r>
              <a:rPr lang="en-US" dirty="0">
                <a:ea typeface="+mn-lt"/>
                <a:cs typeface="+mn-lt"/>
              </a:rPr>
              <a:t>Ehlers-Danlos syndrome (EDS) </a:t>
            </a:r>
          </a:p>
          <a:p>
            <a:pPr marL="274320" lvl="1" indent="0">
              <a:buClr>
                <a:srgbClr val="9E3611"/>
              </a:buClr>
              <a:buNone/>
            </a:pPr>
            <a:endParaRPr lang="en-US" dirty="0">
              <a:ea typeface="+mn-lt"/>
              <a:cs typeface="+mn-lt"/>
            </a:endParaRPr>
          </a:p>
          <a:p>
            <a:pPr marL="274320" lvl="1" indent="0">
              <a:buNone/>
            </a:pPr>
            <a:endParaRPr lang="en-US" dirty="0">
              <a:ea typeface="+mn-lt"/>
              <a:cs typeface="+mn-lt"/>
            </a:endParaRPr>
          </a:p>
          <a:p>
            <a:pPr marL="274320" lvl="1" indent="0">
              <a:buNone/>
            </a:pPr>
            <a:r>
              <a:rPr lang="en-US" sz="1600" dirty="0">
                <a:solidFill>
                  <a:srgbClr val="2C3E50"/>
                </a:solidFill>
                <a:ea typeface="+mn-lt"/>
                <a:cs typeface="+mn-lt"/>
              </a:rPr>
              <a:t>(Frank, Charette and Groen, 2020)</a:t>
            </a:r>
          </a:p>
          <a:p>
            <a:pPr marL="274320" lvl="1" indent="0">
              <a:buNone/>
            </a:pPr>
            <a:r>
              <a:rPr lang="en-US" sz="1600" dirty="0">
                <a:solidFill>
                  <a:srgbClr val="2C3E50"/>
                </a:solidFill>
                <a:ea typeface="+mn-lt"/>
                <a:cs typeface="+mn-lt"/>
              </a:rPr>
              <a:t>(Lluh.org, 2025)</a:t>
            </a:r>
            <a:endParaRPr 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8146B-E541-5A73-A33E-A1B1AE986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8754FD3-493F-47FC-9F7C-D0C13FEE6921}" type="datetime1">
              <a:pPr>
                <a:spcAft>
                  <a:spcPts val="600"/>
                </a:spcAft>
              </a:pPr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8DCBF-6CE6-DD5E-9094-B935106A1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D519F-CE59-3256-EB45-0987C5277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04DB5BA-122A-F767-5FBC-59B21C7527EA}"/>
              </a:ext>
            </a:extLst>
          </p:cNvPr>
          <p:cNvSpPr/>
          <p:nvPr/>
        </p:nvSpPr>
        <p:spPr>
          <a:xfrm>
            <a:off x="6291942" y="5040086"/>
            <a:ext cx="3429000" cy="152399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 genetic disorder that affects the body's connective tissue </a:t>
            </a:r>
          </a:p>
          <a:p>
            <a:pPr algn="ctr"/>
            <a:r>
              <a:rPr lang="en-GB" sz="1600" dirty="0"/>
              <a:t>e.g. loose and painful joints </a:t>
            </a:r>
          </a:p>
          <a:p>
            <a:pPr algn="ctr"/>
            <a:r>
              <a:rPr lang="en-GB" dirty="0"/>
              <a:t>(nhs.uk)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E78F7F8-1DA3-9C30-F0D3-BDF2ED1CF0CD}"/>
              </a:ext>
            </a:extLst>
          </p:cNvPr>
          <p:cNvCxnSpPr/>
          <p:nvPr/>
        </p:nvCxnSpPr>
        <p:spPr>
          <a:xfrm>
            <a:off x="5279571" y="5214256"/>
            <a:ext cx="805542" cy="5551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erson lighting a cigarette&#10;&#10;AI-generated content may be incorrect.">
            <a:extLst>
              <a:ext uri="{FF2B5EF4-FFF2-40B4-BE49-F238E27FC236}">
                <a16:creationId xmlns:a16="http://schemas.microsoft.com/office/drawing/2014/main" id="{8F605C73-3F7F-5308-1845-3D2A54F65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2518" y="1516496"/>
            <a:ext cx="3901691" cy="211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0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9864B-A222-A5FD-E9CE-03AACDA83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US" sz="4800"/>
              <a:t>Causative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D0CFB-AE0F-875B-8C40-8CBEAD881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7258" y="2492881"/>
            <a:ext cx="4770990" cy="39188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 </a:t>
            </a:r>
            <a:r>
              <a:rPr lang="en-US" dirty="0"/>
              <a:t>Athletes participating in high impact / contact sports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US" dirty="0">
                <a:solidFill>
                  <a:srgbClr val="C00000"/>
                </a:solidFill>
              </a:rPr>
              <a:t>American football, basketball, football 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ea typeface="+mn-lt"/>
                <a:cs typeface="+mn-lt"/>
              </a:rPr>
              <a:t>(Frank, Charette and Groen, 2020)</a:t>
            </a:r>
            <a:endParaRPr lang="en-US" dirty="0"/>
          </a:p>
          <a:p>
            <a:pPr>
              <a:buFont typeface="Wingdings"/>
              <a:buChar char="§"/>
            </a:pPr>
            <a:r>
              <a:rPr lang="en-US" dirty="0">
                <a:ea typeface="+mn-lt"/>
                <a:cs typeface="+mn-lt"/>
              </a:rPr>
              <a:t> Jumping sports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ea typeface="+mn-lt"/>
                <a:cs typeface="+mn-lt"/>
              </a:rPr>
              <a:t>(</a:t>
            </a:r>
            <a:r>
              <a:rPr lang="en-US" sz="1100" dirty="0" err="1">
                <a:solidFill>
                  <a:srgbClr val="2C3E50"/>
                </a:solidFill>
                <a:ea typeface="+mn-lt"/>
                <a:cs typeface="+mn-lt"/>
              </a:rPr>
              <a:t>Onor</a:t>
            </a:r>
            <a:r>
              <a:rPr lang="en-US" sz="1100" dirty="0">
                <a:solidFill>
                  <a:srgbClr val="2C3E50"/>
                </a:solidFill>
                <a:ea typeface="+mn-lt"/>
                <a:cs typeface="+mn-lt"/>
              </a:rPr>
              <a:t> et al., 2023)</a:t>
            </a:r>
            <a:endParaRPr lang="en-US" dirty="0"/>
          </a:p>
          <a:p>
            <a:pPr>
              <a:buClr>
                <a:srgbClr val="9E3611"/>
              </a:buClr>
            </a:pPr>
            <a:r>
              <a:rPr lang="en-US" dirty="0"/>
              <a:t> History of ankle injuries 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US" dirty="0">
                <a:solidFill>
                  <a:srgbClr val="C00000"/>
                </a:solidFill>
              </a:rPr>
              <a:t>Strains, ligament tears</a:t>
            </a:r>
          </a:p>
          <a:p>
            <a:pPr>
              <a:buClr>
                <a:srgbClr val="9E3611"/>
              </a:buClr>
            </a:pPr>
            <a:r>
              <a:rPr lang="en-US" dirty="0"/>
              <a:t>Poor muscle strength or weak joint stability</a:t>
            </a:r>
          </a:p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ea typeface="+mn-lt"/>
                <a:cs typeface="+mn-lt"/>
              </a:rPr>
              <a:t> (Buckley, 2024)</a:t>
            </a:r>
            <a:endParaRPr lang="en-US" dirty="0"/>
          </a:p>
          <a:p>
            <a:pPr marL="0" indent="0">
              <a:buClr>
                <a:srgbClr val="9E3611"/>
              </a:buClr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84B0C-0B13-5C6B-5A16-97EBAEB589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B01ADC12-0BA8-4248-8224-2FF88FA072FA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4943F-9F15-8C46-8194-1B3FDBBB5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60F0E-7F70-0CF1-44F9-25D4963B0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7" name="Picture 6" descr="Two people playing football on a field&#10;&#10;AI-generated content may be incorrect.">
            <a:extLst>
              <a:ext uri="{FF2B5EF4-FFF2-40B4-BE49-F238E27FC236}">
                <a16:creationId xmlns:a16="http://schemas.microsoft.com/office/drawing/2014/main" id="{A466A4C5-98F5-CD2C-E9E7-4D3750C71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396" y="2531891"/>
            <a:ext cx="3573675" cy="1885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45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53968-61CE-C99B-CFBD-2EE0B3C5C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91" y="217"/>
            <a:ext cx="12077700" cy="1549473"/>
          </a:xfrm>
        </p:spPr>
        <p:txBody>
          <a:bodyPr>
            <a:normAutofit/>
          </a:bodyPr>
          <a:lstStyle/>
          <a:p>
            <a:r>
              <a:rPr lang="en-GB" dirty="0"/>
              <a:t> Ankle dislocation -Mechanism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29289-49CF-4ECB-8649-CFF1A5E6A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976" y="2229756"/>
            <a:ext cx="10357666" cy="411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buFont typeface="Arial" panose="020B0304020202020204" pitchFamily="34" charset="0"/>
              <a:buChar char="•"/>
            </a:pPr>
            <a:endParaRPr lang="en-GB" sz="2000" dirty="0"/>
          </a:p>
          <a:p>
            <a:pPr marL="228600" lvl="1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9EC93-7C61-9E4C-F886-50BFB9AED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5E76-B40B-4901-8680-D49C4E02F412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38A56-CE33-7FEC-D8DF-53BEDC50E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56AE1-508F-0F6C-7587-3EEB78DAF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3FE49D-AC41-9033-2787-6DE77FF2F67B}"/>
              </a:ext>
            </a:extLst>
          </p:cNvPr>
          <p:cNvSpPr txBox="1"/>
          <p:nvPr/>
        </p:nvSpPr>
        <p:spPr>
          <a:xfrm>
            <a:off x="744918" y="1736620"/>
            <a:ext cx="545307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Degenerative -</a:t>
            </a:r>
          </a:p>
          <a:p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 As result of fracture </a:t>
            </a:r>
          </a:p>
          <a:p>
            <a:pPr marL="342900" indent="-342900">
              <a:buFont typeface="Arial"/>
              <a:buChar char="•"/>
            </a:pP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 Joint instability </a:t>
            </a:r>
          </a:p>
          <a:p>
            <a:pPr marL="342900" indent="-342900">
              <a:buFont typeface="Arial"/>
              <a:buChar char="•"/>
            </a:pPr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Degeneration of Ligaments and Cartilage – Osteoarthritis,  Rheumatoid Arthritis 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 Bone changes/ bone spurs </a:t>
            </a:r>
          </a:p>
          <a:p>
            <a:r>
              <a:rPr lang="en-GB" sz="1400" dirty="0">
                <a:latin typeface="Roboto"/>
                <a:ea typeface="Roboto"/>
                <a:cs typeface="Roboto"/>
              </a:rPr>
              <a:t> (mayo clinic, 2019)</a:t>
            </a:r>
            <a:endParaRPr lang="en-GB" dirty="0"/>
          </a:p>
          <a:p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C605F0-F2BF-F80B-C7EA-89CEF856ABDF}"/>
              </a:ext>
            </a:extLst>
          </p:cNvPr>
          <p:cNvSpPr txBox="1"/>
          <p:nvPr/>
        </p:nvSpPr>
        <p:spPr>
          <a:xfrm>
            <a:off x="7260770" y="5418221"/>
            <a:ext cx="4046429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rgbClr val="2C3E50"/>
                </a:solidFill>
                <a:ea typeface="+mn-lt"/>
                <a:cs typeface="+mn-lt"/>
              </a:rPr>
              <a:t>pt Health (n.d.) </a:t>
            </a:r>
            <a:r>
              <a:rPr lang="en-GB" sz="1200" i="1" dirty="0">
                <a:solidFill>
                  <a:srgbClr val="2C3E50"/>
                </a:solidFill>
                <a:ea typeface="+mn-lt"/>
                <a:cs typeface="+mn-lt"/>
              </a:rPr>
              <a:t>Ankle osteoarthritis</a:t>
            </a:r>
            <a:r>
              <a:rPr lang="en-GB" sz="1200" dirty="0">
                <a:solidFill>
                  <a:srgbClr val="2C3E50"/>
                </a:solidFill>
                <a:ea typeface="+mn-lt"/>
                <a:cs typeface="+mn-lt"/>
              </a:rPr>
              <a:t>. pt Health. Available at: </a:t>
            </a:r>
            <a:r>
              <a:rPr lang="en-GB" sz="1200" dirty="0">
                <a:solidFill>
                  <a:srgbClr val="2C3E50"/>
                </a:solidFill>
                <a:ea typeface="+mn-lt"/>
                <a:cs typeface="+mn-lt"/>
                <a:hlinkClick r:id="rId2"/>
              </a:rPr>
              <a:t>https://www.pthealth.ca/conditions/osteoarthritis/ankle-osteoarthritis/</a:t>
            </a:r>
            <a:r>
              <a:rPr lang="en-GB" sz="1200" dirty="0">
                <a:solidFill>
                  <a:srgbClr val="2C3E50"/>
                </a:solidFill>
                <a:ea typeface="+mn-lt"/>
                <a:cs typeface="+mn-lt"/>
              </a:rPr>
              <a:t> (Accessed</a:t>
            </a:r>
            <a:r>
              <a:rPr lang="en-GB" sz="1400">
                <a:solidFill>
                  <a:srgbClr val="2C3E50"/>
                </a:solidFill>
                <a:ea typeface="+mn-lt"/>
                <a:cs typeface="+mn-lt"/>
              </a:rPr>
              <a:t>: 10 March 2025).</a:t>
            </a:r>
            <a:endParaRPr lang="en-US"/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27B8D72-24C8-008B-A4FC-578063538F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458" t="41114" r="33267" b="23704"/>
          <a:stretch/>
        </p:blipFill>
        <p:spPr>
          <a:xfrm>
            <a:off x="6212458" y="2043058"/>
            <a:ext cx="5740074" cy="315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350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AB041-BC61-377E-67CA-30715F8CC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GB" sz="4800"/>
              <a:t>Mechanism of injury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diagram of a foot and ankle&#10;&#10;AI-generated content may be incorrect.">
            <a:extLst>
              <a:ext uri="{FF2B5EF4-FFF2-40B4-BE49-F238E27FC236}">
                <a16:creationId xmlns:a16="http://schemas.microsoft.com/office/drawing/2014/main" id="{952A3D81-2100-DE40-2796-7058DD4CEC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66" b="36779"/>
          <a:stretch/>
        </p:blipFill>
        <p:spPr>
          <a:xfrm>
            <a:off x="823396" y="1784897"/>
            <a:ext cx="3573675" cy="33791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1CA6A-DA79-0F34-195C-001B91C47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86" y="2456596"/>
            <a:ext cx="4741962" cy="371560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>
                <a:latin typeface="Rockwell"/>
              </a:rPr>
              <a:t>Land on planted foot while body rotates abnormally</a:t>
            </a:r>
            <a:endParaRPr lang="en-US" sz="1600">
              <a:latin typeface="Rockwell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rgbClr val="9E3611"/>
              </a:buClr>
              <a:buNone/>
            </a:pPr>
            <a:endParaRPr lang="en-GB" sz="1600">
              <a:latin typeface="Rockwel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>
                <a:latin typeface="Rockwell"/>
              </a:rPr>
              <a:t>Forced plantar flexion (posterior) / dorsi flexion (anterior)</a:t>
            </a:r>
            <a:endParaRPr lang="en-US" sz="1600">
              <a:latin typeface="Rockwell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rgbClr val="9E3611"/>
              </a:buClr>
              <a:buNone/>
            </a:pPr>
            <a:endParaRPr lang="en-GB" sz="1600">
              <a:latin typeface="Rockwel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>
                <a:latin typeface="Rockwell"/>
              </a:rPr>
              <a:t>Direct impact to ankle joint </a:t>
            </a:r>
            <a:endParaRPr lang="en-US" sz="1600">
              <a:latin typeface="Rockwell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rgbClr val="9E3611"/>
              </a:buClr>
              <a:buNone/>
            </a:pPr>
            <a:endParaRPr lang="en-GB" sz="1600">
              <a:latin typeface="Rockwel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>
                <a:latin typeface="Rockwell"/>
              </a:rPr>
              <a:t>Forced Inversion or eversion </a:t>
            </a:r>
            <a:endParaRPr lang="en-US" sz="1600">
              <a:latin typeface="Rockwell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rgbClr val="9E3611"/>
              </a:buClr>
              <a:buNone/>
            </a:pPr>
            <a:endParaRPr lang="en-GB" sz="1600">
              <a:latin typeface="Rockwel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>
                <a:latin typeface="Rockwell"/>
              </a:rPr>
              <a:t>High energy impact </a:t>
            </a:r>
          </a:p>
          <a:p>
            <a:pPr>
              <a:spcBef>
                <a:spcPts val="0"/>
              </a:spcBef>
              <a:spcAft>
                <a:spcPts val="600"/>
              </a:spcAft>
              <a:buClr>
                <a:srgbClr val="9E3611"/>
              </a:buClr>
            </a:pPr>
            <a:endParaRPr lang="en-GB" sz="1600">
              <a:latin typeface="Rockwell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Clr>
                <a:srgbClr val="9E3611"/>
              </a:buClr>
              <a:buNone/>
            </a:pPr>
            <a:r>
              <a:rPr lang="en-US" sz="1600">
                <a:latin typeface="Rockwell"/>
              </a:rPr>
              <a:t>(Frank, Charette and Groen, 2020)</a:t>
            </a:r>
            <a:endParaRPr lang="en-GB" sz="1600">
              <a:latin typeface="Rockwel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CB3E8-66CD-EA4A-10EC-0E5CC975E3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60729E7D-E8A2-4719-B8F5-7522CA5DCCCC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061E2-38A9-8E5E-6D3D-8F967B707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E7EBD-E616-E32E-7AA1-6D6ED0F72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39E086-84CE-2EC2-64E3-CC1131607BAD}"/>
              </a:ext>
            </a:extLst>
          </p:cNvPr>
          <p:cNvSpPr txBox="1"/>
          <p:nvPr/>
        </p:nvSpPr>
        <p:spPr>
          <a:xfrm>
            <a:off x="822158" y="5379070"/>
            <a:ext cx="318836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Southern Maryland Foot &amp; Ankle (2023) </a:t>
            </a:r>
            <a:r>
              <a:rPr lang="en-GB" sz="1200" i="1" dirty="0">
                <a:solidFill>
                  <a:schemeClr val="bg1"/>
                </a:solidFill>
                <a:ea typeface="+mn-lt"/>
                <a:cs typeface="+mn-lt"/>
              </a:rPr>
              <a:t>Understanding ankle sprains: Types, symptoms, and treatment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. Available at: 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https://somdfootandankle.com/ankle-sprains/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 (Accessed: 10 March 2025).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576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94776-0E69-3CFD-2722-F74A615F4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448" y="412061"/>
            <a:ext cx="10058400" cy="1609344"/>
          </a:xfrm>
        </p:spPr>
        <p:txBody>
          <a:bodyPr/>
          <a:lstStyle/>
          <a:p>
            <a:r>
              <a:rPr lang="en-GB"/>
              <a:t>Signs and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D19A6-058D-D02D-E839-A1ACE8ABE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Visible </a:t>
            </a:r>
            <a:r>
              <a:rPr lang="en-GB" sz="2100" dirty="0">
                <a:solidFill>
                  <a:srgbClr val="1F1F1F"/>
                </a:solidFill>
                <a:ea typeface="+mn-lt"/>
                <a:cs typeface="+mn-lt"/>
              </a:rPr>
              <a:t>deformity</a:t>
            </a:r>
            <a:endParaRPr lang="en-US"/>
          </a:p>
          <a:p>
            <a:pPr>
              <a:buClr>
                <a:srgbClr val="9E3611"/>
              </a:buClr>
            </a:pPr>
            <a:r>
              <a:rPr lang="en-GB" dirty="0"/>
              <a:t> Severe pain</a:t>
            </a:r>
            <a:endParaRPr lang="en-US" dirty="0"/>
          </a:p>
          <a:p>
            <a:r>
              <a:rPr lang="en-GB" dirty="0"/>
              <a:t>Rapid swelling</a:t>
            </a:r>
          </a:p>
          <a:p>
            <a:r>
              <a:rPr lang="en-GB" dirty="0"/>
              <a:t>Bruising </a:t>
            </a:r>
          </a:p>
          <a:p>
            <a:r>
              <a:rPr lang="en-GB" dirty="0"/>
              <a:t>Inability to weight bare</a:t>
            </a:r>
          </a:p>
          <a:p>
            <a:pPr>
              <a:buClr>
                <a:srgbClr val="9E3611"/>
              </a:buClr>
            </a:pPr>
            <a:r>
              <a:rPr lang="en-GB" dirty="0"/>
              <a:t> Numbness/ tingling</a:t>
            </a:r>
            <a:endParaRPr lang="en-GB"/>
          </a:p>
          <a:p>
            <a:r>
              <a:rPr lang="en-GB" dirty="0"/>
              <a:t> Open wound</a:t>
            </a:r>
          </a:p>
          <a:p>
            <a:pPr marL="0" indent="0">
              <a:buNone/>
            </a:pPr>
            <a:r>
              <a:rPr lang="en-US" sz="1100" dirty="0"/>
              <a:t> (Frank, Charette and Groen, 2020)</a:t>
            </a:r>
          </a:p>
          <a:p>
            <a:pPr marL="0" indent="0">
              <a:buNone/>
            </a:pPr>
            <a:r>
              <a:rPr lang="en-US" sz="1100" dirty="0">
                <a:ea typeface="+mn-lt"/>
                <a:cs typeface="+mn-lt"/>
              </a:rPr>
              <a:t> (www.nationwidechildrens.org)</a:t>
            </a:r>
            <a:endParaRPr lang="en-US" dirty="0"/>
          </a:p>
          <a:p>
            <a:pPr marL="0" indent="0">
              <a:buClr>
                <a:srgbClr val="D34817">
                  <a:lumMod val="75000"/>
                </a:srgbClr>
              </a:buClr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C520B-F2DF-A5C1-79E1-08163E3B3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95042-162D-4CBF-A59C-4244401D130D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51EFA-77BB-79D2-3E81-2DE46D749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D7753-FC4E-DD57-E8AE-F40897F30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13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2906B-6759-2EB3-FA6A-0D10E65C4442}"/>
              </a:ext>
            </a:extLst>
          </p:cNvPr>
          <p:cNvSpPr txBox="1"/>
          <p:nvPr/>
        </p:nvSpPr>
        <p:spPr>
          <a:xfrm>
            <a:off x="7416800" y="2931886"/>
            <a:ext cx="3976914" cy="2614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425"/>
              </a:lnSpc>
            </a:pPr>
            <a:r>
              <a:rPr lang="en-GB" dirty="0">
                <a:cs typeface="Segoe UI"/>
              </a:rPr>
              <a:t>5 types of dislocation -</a:t>
            </a:r>
            <a:r>
              <a:rPr lang="en-US" dirty="0">
                <a:cs typeface="Segoe UI"/>
              </a:rPr>
              <a:t>​</a:t>
            </a:r>
          </a:p>
          <a:p>
            <a:pPr>
              <a:lnSpc>
                <a:spcPts val="1425"/>
              </a:lnSpc>
            </a:pPr>
            <a:endParaRPr lang="en-US" dirty="0">
              <a:cs typeface="Segoe UI"/>
            </a:endParaRP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r>
              <a:rPr lang="en-GB" dirty="0">
                <a:cs typeface="Arial"/>
              </a:rPr>
              <a:t>Posterior </a:t>
            </a:r>
            <a:r>
              <a:rPr lang="en-US" dirty="0">
                <a:cs typeface="Arial"/>
              </a:rPr>
              <a:t>​</a:t>
            </a: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endParaRPr lang="en-US" dirty="0">
              <a:cs typeface="Arial"/>
            </a:endParaRP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r>
              <a:rPr lang="en-GB" dirty="0">
                <a:cs typeface="Arial"/>
              </a:rPr>
              <a:t>Anterior </a:t>
            </a:r>
            <a:r>
              <a:rPr lang="en-US" dirty="0">
                <a:cs typeface="Arial"/>
              </a:rPr>
              <a:t>​</a:t>
            </a: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endParaRPr lang="en-US" dirty="0">
              <a:cs typeface="Arial"/>
            </a:endParaRP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r>
              <a:rPr lang="en-GB" dirty="0">
                <a:cs typeface="Arial"/>
              </a:rPr>
              <a:t>Lateral</a:t>
            </a:r>
            <a:r>
              <a:rPr lang="en-US" dirty="0">
                <a:cs typeface="Arial"/>
              </a:rPr>
              <a:t>​</a:t>
            </a: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endParaRPr lang="en-US" dirty="0">
              <a:cs typeface="Arial"/>
            </a:endParaRP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r>
              <a:rPr lang="en-GB" dirty="0">
                <a:cs typeface="Arial"/>
              </a:rPr>
              <a:t>Medial </a:t>
            </a:r>
            <a:r>
              <a:rPr lang="en-US" dirty="0">
                <a:cs typeface="Arial"/>
              </a:rPr>
              <a:t>​</a:t>
            </a: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endParaRPr lang="en-US" dirty="0">
              <a:cs typeface="Arial"/>
            </a:endParaRP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r>
              <a:rPr lang="en-GB" dirty="0">
                <a:cs typeface="Arial"/>
              </a:rPr>
              <a:t>Superior </a:t>
            </a: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endParaRPr lang="en-GB" dirty="0">
              <a:cs typeface="Arial"/>
            </a:endParaRPr>
          </a:p>
          <a:p>
            <a:pPr marL="285750" indent="-285750">
              <a:lnSpc>
                <a:spcPts val="1425"/>
              </a:lnSpc>
              <a:buFont typeface="Arial,Sans-Serif"/>
              <a:buChar char="•"/>
            </a:pPr>
            <a:r>
              <a:rPr lang="en-GB" dirty="0">
                <a:cs typeface="Arial"/>
              </a:rPr>
              <a:t>Combination </a:t>
            </a:r>
          </a:p>
          <a:p>
            <a:pPr>
              <a:lnSpc>
                <a:spcPts val="1425"/>
              </a:lnSpc>
            </a:pPr>
            <a:r>
              <a:rPr lang="en-GB" sz="1400" dirty="0">
                <a:latin typeface="Roboto"/>
                <a:ea typeface="Roboto"/>
                <a:cs typeface="Roboto"/>
              </a:rPr>
              <a:t>(Cao et al., 2022)</a:t>
            </a:r>
            <a:endParaRPr lang="en-GB" sz="1400" dirty="0"/>
          </a:p>
        </p:txBody>
      </p:sp>
      <p:pic>
        <p:nvPicPr>
          <p:cNvPr id="7" name="Picture 6" descr="A person and person walking on a track&#10;&#10;AI-generated content may be incorrect.">
            <a:extLst>
              <a:ext uri="{FF2B5EF4-FFF2-40B4-BE49-F238E27FC236}">
                <a16:creationId xmlns:a16="http://schemas.microsoft.com/office/drawing/2014/main" id="{1C4C37D3-D702-63BD-7AA4-0D67DE37F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6598" y="271462"/>
            <a:ext cx="3098346" cy="2062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107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42B31-FE5D-F8DC-80DB-817A1238F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310461"/>
            <a:ext cx="10058400" cy="1609344"/>
          </a:xfrm>
        </p:spPr>
        <p:txBody>
          <a:bodyPr/>
          <a:lstStyle/>
          <a:p>
            <a:r>
              <a:rPr lang="en-GB" dirty="0"/>
              <a:t>Healing period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E7A1D87-3DED-961F-6460-F33A58C9F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001175"/>
              </p:ext>
            </p:extLst>
          </p:nvPr>
        </p:nvGraphicFramePr>
        <p:xfrm>
          <a:off x="1359581" y="1589126"/>
          <a:ext cx="9475887" cy="2696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8629">
                  <a:extLst>
                    <a:ext uri="{9D8B030D-6E8A-4147-A177-3AD203B41FA5}">
                      <a16:colId xmlns:a16="http://schemas.microsoft.com/office/drawing/2014/main" val="4179603825"/>
                    </a:ext>
                  </a:extLst>
                </a:gridCol>
                <a:gridCol w="3158629">
                  <a:extLst>
                    <a:ext uri="{9D8B030D-6E8A-4147-A177-3AD203B41FA5}">
                      <a16:colId xmlns:a16="http://schemas.microsoft.com/office/drawing/2014/main" val="746235117"/>
                    </a:ext>
                  </a:extLst>
                </a:gridCol>
                <a:gridCol w="3158629">
                  <a:extLst>
                    <a:ext uri="{9D8B030D-6E8A-4147-A177-3AD203B41FA5}">
                      <a16:colId xmlns:a16="http://schemas.microsoft.com/office/drawing/2014/main" val="4074152955"/>
                    </a:ext>
                  </a:extLst>
                </a:gridCol>
              </a:tblGrid>
              <a:tr h="473727">
                <a:tc>
                  <a:txBody>
                    <a:bodyPr/>
                    <a:lstStyle/>
                    <a:p>
                      <a:r>
                        <a:rPr lang="en-GB" dirty="0"/>
                        <a:t>Severity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Immobilization period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 to sport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611354"/>
                  </a:ext>
                </a:extLst>
              </a:tr>
              <a:tr h="473727">
                <a:tc>
                  <a:txBody>
                    <a:bodyPr/>
                    <a:lstStyle/>
                    <a:p>
                      <a:r>
                        <a:rPr lang="en-GB" dirty="0"/>
                        <a:t>Minor dislocation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 – 6 weeks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3-4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0329586"/>
                  </a:ext>
                </a:extLst>
              </a:tr>
              <a:tr h="473727">
                <a:tc>
                  <a:txBody>
                    <a:bodyPr/>
                    <a:lstStyle/>
                    <a:p>
                      <a:r>
                        <a:rPr lang="en-GB" dirty="0"/>
                        <a:t>Moderate dislocation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– 8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4-6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511432"/>
                  </a:ext>
                </a:extLst>
              </a:tr>
              <a:tr h="473727">
                <a:tc>
                  <a:txBody>
                    <a:bodyPr/>
                    <a:lstStyle/>
                    <a:p>
                      <a:r>
                        <a:rPr lang="en-GB" dirty="0"/>
                        <a:t>Severe dislocation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 – 12 weeks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6-12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100711"/>
                  </a:ext>
                </a:extLst>
              </a:tr>
              <a:tr h="801690">
                <a:tc>
                  <a:txBody>
                    <a:bodyPr/>
                    <a:lstStyle/>
                    <a:p>
                      <a:r>
                        <a:rPr lang="en-GB" dirty="0"/>
                        <a:t>Open dislocation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+ weeks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(Post surgery)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9-12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5358182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D7AEE-650A-DA94-EB83-DAAEBD2AF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B103-FB0A-4AB9-9C0F-D06A7266B0B3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F4BF1-BDB1-585F-F410-62914EEC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FEDA5-AAC5-5EB3-D177-8AE24A966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14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1DBC79-664E-00F4-5EB0-F35EC1474445}"/>
              </a:ext>
            </a:extLst>
          </p:cNvPr>
          <p:cNvSpPr txBox="1"/>
          <p:nvPr/>
        </p:nvSpPr>
        <p:spPr>
          <a:xfrm>
            <a:off x="1816278" y="5044316"/>
            <a:ext cx="8560740" cy="16466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Healing time varies based on multiple factors -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 Age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Severity of injury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Type of treatment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Lifestyle</a:t>
            </a:r>
          </a:p>
          <a:p>
            <a:r>
              <a:rPr lang="en-GB" sz="1200" dirty="0">
                <a:latin typeface="Roboto"/>
                <a:ea typeface="Roboto"/>
                <a:cs typeface="Roboto"/>
              </a:rPr>
              <a:t>(Dodson et al., 2013)</a:t>
            </a:r>
            <a:endParaRPr lang="en-GB" dirty="0"/>
          </a:p>
        </p:txBody>
      </p:sp>
      <p:pic>
        <p:nvPicPr>
          <p:cNvPr id="3" name="Picture 2" descr="A person with a cast on their leg&#10;&#10;AI-generated content may be incorrect.">
            <a:extLst>
              <a:ext uri="{FF2B5EF4-FFF2-40B4-BE49-F238E27FC236}">
                <a16:creationId xmlns:a16="http://schemas.microsoft.com/office/drawing/2014/main" id="{8FFCB7E3-3AE8-594A-8A2F-732E9691B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291" y="4644797"/>
            <a:ext cx="1394733" cy="209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4654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7053A-A0F0-669E-3F26-DA108B687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83B3A-876F-3678-0DE5-3523B9334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There are 5 different types of ankle dislocations.</a:t>
            </a:r>
          </a:p>
          <a:p>
            <a:pPr>
              <a:buClr>
                <a:srgbClr val="9E3611"/>
              </a:buClr>
            </a:pPr>
            <a:r>
              <a:rPr lang="en-GB" dirty="0"/>
              <a:t> Studies suggests that males are more at risk to ankle dislocations due to higher participation in contact sports.</a:t>
            </a:r>
          </a:p>
          <a:p>
            <a:pPr>
              <a:buClr>
                <a:srgbClr val="9E3611"/>
              </a:buClr>
            </a:pPr>
            <a:r>
              <a:rPr lang="en-GB" dirty="0"/>
              <a:t> A study also shows that majority of ankle dislocations come from jumping sports.</a:t>
            </a:r>
          </a:p>
          <a:p>
            <a:pPr>
              <a:buClr>
                <a:srgbClr val="9E3611"/>
              </a:buClr>
            </a:pPr>
            <a:r>
              <a:rPr lang="en-GB" dirty="0"/>
              <a:t> Common symptoms  </a:t>
            </a:r>
          </a:p>
          <a:p>
            <a:pPr>
              <a:buClr>
                <a:srgbClr val="9E3611"/>
              </a:buClr>
            </a:pPr>
            <a:r>
              <a:rPr lang="en-GB" dirty="0"/>
              <a:t>  Healing time can take place between 3-12 months</a:t>
            </a:r>
          </a:p>
          <a:p>
            <a:pPr>
              <a:buClr>
                <a:srgbClr val="9E3611"/>
              </a:buClr>
            </a:pPr>
            <a:r>
              <a:rPr lang="en-GB" dirty="0"/>
              <a:t>Sugery is usually needed when bone cannot be put back into place or is a </a:t>
            </a:r>
            <a:r>
              <a:rPr lang="en-GB" dirty="0">
                <a:solidFill>
                  <a:srgbClr val="001D35"/>
                </a:solidFill>
                <a:ea typeface="+mn-lt"/>
                <a:cs typeface="+mn-lt"/>
              </a:rPr>
              <a:t>Segmental Fracture.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9B5BA-A538-877A-E4EA-927F11393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C941-15E0-4CA6-957C-30A178E71697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90D67-016D-58EC-5ADC-288B3A131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4ABA7-7976-0917-AF70-00B4330AE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15</a:t>
            </a:fld>
            <a:endParaRPr lang="en-US"/>
          </a:p>
        </p:txBody>
      </p:sp>
      <p:pic>
        <p:nvPicPr>
          <p:cNvPr id="7" name="Picture 6" descr="A red stamp with text&#10;&#10;AI-generated content may be incorrect.">
            <a:extLst>
              <a:ext uri="{FF2B5EF4-FFF2-40B4-BE49-F238E27FC236}">
                <a16:creationId xmlns:a16="http://schemas.microsoft.com/office/drawing/2014/main" id="{746D4BE6-E0E9-7611-B88E-C0FF40C7D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488" y="430667"/>
            <a:ext cx="2714625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9602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76368-492A-D975-C867-62176B543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GB" sz="4800"/>
              <a:t> Herniated disc -Causative factor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A diagram of a spinal cord&#10;&#10;AI-generated content may be incorrect.">
            <a:extLst>
              <a:ext uri="{FF2B5EF4-FFF2-40B4-BE49-F238E27FC236}">
                <a16:creationId xmlns:a16="http://schemas.microsoft.com/office/drawing/2014/main" id="{2D676F53-46D8-6906-C479-DADFBC9FF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526" y="1588862"/>
            <a:ext cx="3827674" cy="36938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8A539-D561-701A-4543-50AE34DBC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86" y="2456596"/>
            <a:ext cx="4741962" cy="37156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Aging </a:t>
            </a:r>
            <a:endParaRPr lang="en-US"/>
          </a:p>
          <a:p>
            <a:pPr marL="0" indent="0">
              <a:buClr>
                <a:srgbClr val="9E3611"/>
              </a:buClr>
              <a:buNone/>
            </a:pPr>
            <a:endParaRPr lang="en-GB" dirty="0"/>
          </a:p>
          <a:p>
            <a:r>
              <a:rPr lang="en-GB" dirty="0"/>
              <a:t>Genetics </a:t>
            </a:r>
          </a:p>
          <a:p>
            <a:pPr marL="0" indent="0">
              <a:buClr>
                <a:srgbClr val="9E3611"/>
              </a:buClr>
              <a:buNone/>
            </a:pPr>
            <a:endParaRPr lang="en-GB" dirty="0"/>
          </a:p>
          <a:p>
            <a:pPr>
              <a:buClr>
                <a:srgbClr val="9E3611"/>
              </a:buClr>
            </a:pPr>
            <a:r>
              <a:rPr lang="en-GB" dirty="0"/>
              <a:t>Poor posture  </a:t>
            </a:r>
          </a:p>
          <a:p>
            <a:pPr marL="0" indent="0">
              <a:buClr>
                <a:srgbClr val="9E3611"/>
              </a:buClr>
              <a:buNone/>
            </a:pPr>
            <a:endParaRPr lang="en-GB" dirty="0"/>
          </a:p>
          <a:p>
            <a:pPr marL="342900" indent="-342900"/>
            <a:r>
              <a:rPr lang="en-GB" dirty="0"/>
              <a:t>Obesity 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sz="1600" dirty="0">
                <a:latin typeface="Roboto"/>
                <a:ea typeface="Roboto"/>
                <a:cs typeface="Roboto"/>
              </a:rPr>
              <a:t> (Mayo Clinic, 2018)</a:t>
            </a:r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2F451-B64F-E33A-6B52-52C10B60B6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357ABC8A-197E-4376-8D01-4C786BFDEC29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FFB55-7B3B-CB4A-74C1-CB69E34E7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D1C1C3-7020-BC28-A3E1-F35C4A3DA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9288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92203-659D-70B2-CDF6-22416906A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GB" sz="4800"/>
              <a:t>Causative factor</a:t>
            </a:r>
            <a:br>
              <a:rPr lang="en-GB" sz="4800"/>
            </a:br>
            <a:endParaRPr lang="en-GB" sz="48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football player diving for a ball&#10;&#10;AI-generated content may be incorrect.">
            <a:extLst>
              <a:ext uri="{FF2B5EF4-FFF2-40B4-BE49-F238E27FC236}">
                <a16:creationId xmlns:a16="http://schemas.microsoft.com/office/drawing/2014/main" id="{EE08C91E-AB86-582A-F722-016AD4314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396" y="2473833"/>
            <a:ext cx="3573675" cy="20012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5D845-57DE-501F-2C27-46D62CDE1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44" y="1890539"/>
            <a:ext cx="4785504" cy="49710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 Contact sports 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(Ball et al., 2019)</a:t>
            </a:r>
            <a:endParaRPr lang="en-GB" sz="1200" dirty="0"/>
          </a:p>
          <a:p>
            <a:pPr marL="0" indent="0">
              <a:buClr>
                <a:srgbClr val="9E3611"/>
              </a:buClr>
              <a:buNone/>
            </a:pPr>
            <a:endParaRPr lang="en-GB" sz="2400" dirty="0">
              <a:ea typeface="+mn-lt"/>
              <a:cs typeface="+mn-lt"/>
            </a:endParaRPr>
          </a:p>
          <a:p>
            <a:r>
              <a:rPr lang="en-GB" sz="2400" dirty="0"/>
              <a:t>Weightlifting 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(Zhang et al., 2024)</a:t>
            </a:r>
            <a:endParaRPr lang="en-GB" sz="1200" dirty="0"/>
          </a:p>
          <a:p>
            <a:pPr marL="0" indent="0">
              <a:buClr>
                <a:srgbClr val="9E3611"/>
              </a:buClr>
              <a:buNone/>
            </a:pPr>
            <a:endParaRPr lang="en-GB" sz="2400" dirty="0"/>
          </a:p>
          <a:p>
            <a:r>
              <a:rPr lang="en-GB" sz="2400" dirty="0"/>
              <a:t>High impact sports </a:t>
            </a:r>
          </a:p>
          <a:p>
            <a:pPr>
              <a:buClr>
                <a:srgbClr val="9E3611"/>
              </a:buClr>
            </a:pPr>
            <a:r>
              <a:rPr lang="en-GB" sz="12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(Ball et al., 2019)</a:t>
            </a:r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57798-EAE3-8A6B-23E9-691BA403C7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B23070A5-59E2-4812-915C-CB032A8C1976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BE33D-1431-E373-7036-8F17D991C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F3509-AA01-F200-B2B6-735BD1978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981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4809-42E2-5095-CA7C-F02F8792E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48" y="373796"/>
            <a:ext cx="10058400" cy="1609344"/>
          </a:xfrm>
        </p:spPr>
        <p:txBody>
          <a:bodyPr/>
          <a:lstStyle/>
          <a:p>
            <a:r>
              <a:rPr lang="en-GB" dirty="0"/>
              <a:t> Herniated disc -Mechanism of injury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B814B-19EB-8819-2408-0D15B377D0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00F9D-765B-2399-0E95-5085AE381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058C5-4CC5-4C41-8DB7-49197D5C2E67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B847F-DEA6-5D2A-91AD-94FF91EAC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FF2B1-C463-8A7D-FE96-E3724B813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18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248536-F141-E113-7882-6E5AFBF141C2}"/>
              </a:ext>
            </a:extLst>
          </p:cNvPr>
          <p:cNvSpPr txBox="1"/>
          <p:nvPr/>
        </p:nvSpPr>
        <p:spPr>
          <a:xfrm>
            <a:off x="310699" y="1752429"/>
            <a:ext cx="6935056" cy="39395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dirty="0"/>
              <a:t>Sudden Excessive compression or axial loading </a:t>
            </a:r>
          </a:p>
          <a:p>
            <a:r>
              <a:rPr lang="en-GB" sz="2000" dirty="0">
                <a:solidFill>
                  <a:srgbClr val="C00000"/>
                </a:solidFill>
              </a:rPr>
              <a:t>Head first impact, falls from height , car crashes </a:t>
            </a:r>
            <a:r>
              <a:rPr lang="en-GB" sz="2000" dirty="0">
                <a:solidFill>
                  <a:srgbClr val="C00000"/>
                </a:solidFill>
                <a:ea typeface="+mn-lt"/>
                <a:cs typeface="+mn-lt"/>
              </a:rPr>
              <a:t> (Ivancic, 2012)</a:t>
            </a:r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 Aging Degenerative Changes  </a:t>
            </a:r>
            <a:r>
              <a:rPr lang="en-GB" sz="2000" dirty="0">
                <a:solidFill>
                  <a:srgbClr val="2C3E50"/>
                </a:solidFill>
              </a:rPr>
              <a:t>(NHS , 2019)</a:t>
            </a:r>
          </a:p>
          <a:p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Sustained poor posture </a:t>
            </a: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rgbClr val="040C28"/>
                </a:solidFill>
                <a:ea typeface="+mn-lt"/>
                <a:cs typeface="+mn-lt"/>
              </a:rPr>
              <a:t>Using the back muscles instead of the leg and thigh muscles to lift heavy objects</a:t>
            </a:r>
            <a:endParaRPr lang="en-GB" sz="2000" dirty="0"/>
          </a:p>
          <a:p>
            <a:r>
              <a:rPr lang="en-GB" sz="2000" dirty="0">
                <a:solidFill>
                  <a:srgbClr val="2C3E50"/>
                </a:solidFill>
                <a:ea typeface="+mn-lt"/>
                <a:cs typeface="+mn-lt"/>
              </a:rPr>
              <a:t>(Mayo Clinic, 2018)</a:t>
            </a:r>
            <a:endParaRPr lang="en-GB" sz="2000" dirty="0">
              <a:solidFill>
                <a:srgbClr val="2C3E50"/>
              </a:solidFill>
            </a:endParaRPr>
          </a:p>
          <a:p>
            <a:endParaRPr lang="en-GB" sz="1400" dirty="0">
              <a:solidFill>
                <a:srgbClr val="2C3E50"/>
              </a:solidFill>
            </a:endParaRPr>
          </a:p>
          <a:p>
            <a:endParaRPr lang="en-GB" sz="1600" dirty="0">
              <a:solidFill>
                <a:srgbClr val="2C3E50"/>
              </a:solidFill>
            </a:endParaRPr>
          </a:p>
        </p:txBody>
      </p:sp>
      <p:pic>
        <p:nvPicPr>
          <p:cNvPr id="13" name="Picture 12" descr="A diagram of a spine&#10;&#10;AI-generated content may be incorrect.">
            <a:extLst>
              <a:ext uri="{FF2B5EF4-FFF2-40B4-BE49-F238E27FC236}">
                <a16:creationId xmlns:a16="http://schemas.microsoft.com/office/drawing/2014/main" id="{6BFA0D18-7F65-DEBC-F4B4-8133328D62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9" b="-313"/>
          <a:stretch/>
        </p:blipFill>
        <p:spPr>
          <a:xfrm>
            <a:off x="8074602" y="1981200"/>
            <a:ext cx="2886946" cy="330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61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CC0ED-9683-6F2C-F337-4A3F00725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GB" sz="4800"/>
              <a:t>Mechanism of injury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group of men playing rugby&#10;&#10;AI-generated content may be incorrect.">
            <a:extLst>
              <a:ext uri="{FF2B5EF4-FFF2-40B4-BE49-F238E27FC236}">
                <a16:creationId xmlns:a16="http://schemas.microsoft.com/office/drawing/2014/main" id="{4E5B00D0-7B06-94C9-9A4D-5D6613AAD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396" y="2402360"/>
            <a:ext cx="3573675" cy="21442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BF592-51D0-1582-134F-15E5B665D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86" y="2456596"/>
            <a:ext cx="4741962" cy="371560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 Repetitive flexion and twisting</a:t>
            </a:r>
          </a:p>
          <a:p>
            <a:pPr>
              <a:buClr>
                <a:srgbClr val="9E3611"/>
              </a:buClr>
            </a:pPr>
            <a:r>
              <a:rPr lang="en-GB" sz="12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 (Nationwidechildrens.org)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endParaRPr lang="en-GB" dirty="0"/>
          </a:p>
          <a:p>
            <a:pPr>
              <a:buClr>
                <a:srgbClr val="9E3611"/>
              </a:buClr>
            </a:pPr>
            <a:r>
              <a:rPr lang="en-GB" dirty="0"/>
              <a:t>Trauma 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dirty="0"/>
              <a:t>e.g. collusions, blows to the back , improper landings  </a:t>
            </a:r>
            <a:endParaRPr lang="en-GB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>
                <a:ea typeface="+mn-lt"/>
                <a:cs typeface="+mn-lt"/>
              </a:rPr>
              <a:t>Nationwidechildrens.org, 2022)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Repetitive stress 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dirty="0"/>
              <a:t>e.g. contact sports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4D1A9-4D00-63FE-985E-6732338BE9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3396" y="6272784"/>
            <a:ext cx="3273552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3590F42D-0E1E-4AD6-928E-F7E16797F519}" type="datetime1">
              <a:rPr lang="en-US">
                <a:solidFill>
                  <a:srgbClr val="FFFFFF"/>
                </a:solidFill>
              </a:rPr>
              <a:pPr algn="l">
                <a:spcAft>
                  <a:spcPts val="600"/>
                </a:spcAft>
              </a:pPr>
              <a:t>3/14/2025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75A43-149C-97DE-93D2-76B697135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050" y="6272784"/>
            <a:ext cx="479319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47F2A-585C-7858-ED6D-E3F05DDD3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19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B3A5E-F032-34B3-D2C3-6FE437267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63" y="-170002"/>
            <a:ext cx="10357666" cy="1438450"/>
          </a:xfrm>
        </p:spPr>
        <p:txBody>
          <a:bodyPr/>
          <a:lstStyle/>
          <a:p>
            <a:r>
              <a:rPr lang="en-GB"/>
              <a:t>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E5601-F93A-4C38-985D-7FC4B0822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pPr>
              <a:buClr>
                <a:srgbClr val="9E3611"/>
              </a:buClr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A8276-FA52-36EF-9B81-AF1305F32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FBF17-FD24-432C-81CE-854F5B2ED759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D37CE-0AB4-4ECD-6AF1-D3CED1951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BC9A-CAFC-F9BC-F15E-463E43549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20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3C2A31-4E71-5092-11F9-5ADF45F16AE4}"/>
              </a:ext>
            </a:extLst>
          </p:cNvPr>
          <p:cNvSpPr txBox="1"/>
          <p:nvPr/>
        </p:nvSpPr>
        <p:spPr>
          <a:xfrm>
            <a:off x="648254" y="915684"/>
            <a:ext cx="986220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/>
              <a:t>General symptoms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</a:t>
            </a:r>
            <a:r>
              <a:rPr lang="en-GB" sz="2000" dirty="0"/>
              <a:t>harp, burning and shooting pain </a:t>
            </a:r>
            <a:r>
              <a:rPr lang="en-GB" sz="2000" dirty="0">
                <a:ea typeface="+mn-lt"/>
                <a:cs typeface="+mn-lt"/>
              </a:rPr>
              <a:t>in the back, buttocks, legs, or feet, or in the neck, shoulder, arm, or hand.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 Numbness and tingling 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 Muscle weakness 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Reflex loss </a:t>
            </a:r>
          </a:p>
          <a:p>
            <a:r>
              <a:rPr lang="en-GB" sz="1400" dirty="0">
                <a:latin typeface="Roboto"/>
                <a:ea typeface="Roboto"/>
                <a:cs typeface="Roboto"/>
              </a:rPr>
              <a:t>(Mayo Clinic, 2018)</a:t>
            </a:r>
            <a:endParaRPr lang="en-GB" sz="1400" dirty="0"/>
          </a:p>
          <a:p>
            <a:endParaRPr lang="en-GB" sz="1400" dirty="0">
              <a:latin typeface="Roboto"/>
              <a:ea typeface="Roboto"/>
              <a:cs typeface="Roboto"/>
            </a:endParaRPr>
          </a:p>
          <a:p>
            <a:r>
              <a:rPr lang="en-GB" sz="2000" u="sng" dirty="0">
                <a:ea typeface="+mn-lt"/>
                <a:cs typeface="+mn-lt"/>
              </a:rPr>
              <a:t>Based on location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A2295A0-6F89-5833-E1F5-73443DC117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18549"/>
              </p:ext>
            </p:extLst>
          </p:nvPr>
        </p:nvGraphicFramePr>
        <p:xfrm>
          <a:off x="542925" y="3600450"/>
          <a:ext cx="8168640" cy="29269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538171697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2868066886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r>
                        <a:rPr lang="en-GB" dirty="0"/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Symptoms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3542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Cervical (C3-C7)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 Radiating pain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454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Thoracic (T1-T12)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 Radiating Mild back pain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 Potential spinal cord compression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394268"/>
                  </a:ext>
                </a:extLst>
              </a:tr>
              <a:tr h="1281043">
                <a:tc>
                  <a:txBody>
                    <a:bodyPr/>
                    <a:lstStyle/>
                    <a:p>
                      <a:r>
                        <a:rPr lang="en-GB" dirty="0"/>
                        <a:t>Lumbar (L1-L5)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MOST COMMON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Radiating Lower back pain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 Sciatica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Muscle weakness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Sensory loss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90658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E745C3E-2C63-FDE1-8F91-7C40CB9D6266}"/>
              </a:ext>
            </a:extLst>
          </p:cNvPr>
          <p:cNvSpPr txBox="1"/>
          <p:nvPr/>
        </p:nvSpPr>
        <p:spPr>
          <a:xfrm>
            <a:off x="8896768" y="5448353"/>
            <a:ext cx="273878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(Arce and Dohrmann, 1985)</a:t>
            </a:r>
          </a:p>
          <a:p>
            <a:r>
              <a:rPr lang="en-GB" sz="16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(Mayo Clinic, 2018)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56806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849F0-6714-F965-6CF5-2A0A86EBC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HEALING TIME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1087ED2-C423-15F3-9616-E214A9C672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178757"/>
              </p:ext>
            </p:extLst>
          </p:nvPr>
        </p:nvGraphicFramePr>
        <p:xfrm>
          <a:off x="1842853" y="2019300"/>
          <a:ext cx="829797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8989">
                  <a:extLst>
                    <a:ext uri="{9D8B030D-6E8A-4147-A177-3AD203B41FA5}">
                      <a16:colId xmlns:a16="http://schemas.microsoft.com/office/drawing/2014/main" val="3208663433"/>
                    </a:ext>
                  </a:extLst>
                </a:gridCol>
                <a:gridCol w="4148989">
                  <a:extLst>
                    <a:ext uri="{9D8B030D-6E8A-4147-A177-3AD203B41FA5}">
                      <a16:colId xmlns:a16="http://schemas.microsoft.com/office/drawing/2014/main" val="36432123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Severity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Healing time</a:t>
                      </a:r>
                      <a:endParaRPr lang="en-GB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5476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4-12 weeks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9662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Chronic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– 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036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Severe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+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7131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Post surgery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2-6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52860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72DB0-7431-02EE-B58C-0860D6B90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12C7-896B-4ACE-A7FF-808BC9AA2A40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F5B63-34E9-8ACE-0DED-4B809343B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4D93C-E548-C7A8-ABA3-97915C50C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33B368-0142-606E-5AEA-EEC12B22CA52}"/>
              </a:ext>
            </a:extLst>
          </p:cNvPr>
          <p:cNvSpPr txBox="1"/>
          <p:nvPr/>
        </p:nvSpPr>
        <p:spPr>
          <a:xfrm>
            <a:off x="1019933" y="4327407"/>
            <a:ext cx="4293798" cy="172354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Factors affecting healing time?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 Location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Age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Lifestyle factors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Nerve damage severity</a:t>
            </a:r>
          </a:p>
          <a:p>
            <a:r>
              <a:rPr lang="en-GB" sz="16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 (Shin, 2014)</a:t>
            </a:r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C62837-DB81-1992-C21F-C9289549426E}"/>
              </a:ext>
            </a:extLst>
          </p:cNvPr>
          <p:cNvSpPr txBox="1"/>
          <p:nvPr/>
        </p:nvSpPr>
        <p:spPr>
          <a:xfrm>
            <a:off x="6973956" y="4340087"/>
            <a:ext cx="442291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Surgery?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Microdiscectomy </a:t>
            </a:r>
          </a:p>
          <a:p>
            <a:r>
              <a:rPr lang="en-GB" sz="14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(www.thewaltoncentre.nhs.uk)</a:t>
            </a:r>
            <a:endParaRPr lang="en-GB" sz="1200" dirty="0"/>
          </a:p>
          <a:p>
            <a:endParaRPr lang="en-GB" sz="1400" dirty="0">
              <a:solidFill>
                <a:srgbClr val="001D35"/>
              </a:solidFill>
              <a:ea typeface="+mn-lt"/>
              <a:cs typeface="+mn-lt"/>
            </a:endParaRPr>
          </a:p>
        </p:txBody>
      </p:sp>
      <p:pic>
        <p:nvPicPr>
          <p:cNvPr id="9" name="Picture 8" descr="A clock with text on it&#10;&#10;AI-generated content may be incorrect.">
            <a:extLst>
              <a:ext uri="{FF2B5EF4-FFF2-40B4-BE49-F238E27FC236}">
                <a16:creationId xmlns:a16="http://schemas.microsoft.com/office/drawing/2014/main" id="{62FF6ED2-FD5E-6C0F-2837-6464AC35D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5513" y="200025"/>
            <a:ext cx="2133600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52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63A1B-B843-3780-BE33-1B982DA76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066F8-18B6-930A-A5A4-1A7FF168E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Repetitive flexion and twisting </a:t>
            </a:r>
          </a:p>
          <a:p>
            <a:pPr marL="0" indent="0">
              <a:buClr>
                <a:srgbClr val="9E3611"/>
              </a:buClr>
              <a:buNone/>
            </a:pPr>
            <a:endParaRPr lang="en-GB" dirty="0"/>
          </a:p>
          <a:p>
            <a:pPr>
              <a:buClr>
                <a:srgbClr val="9E3611"/>
              </a:buClr>
            </a:pPr>
            <a:r>
              <a:rPr lang="en-GB" dirty="0"/>
              <a:t> Common in athletes who play contact sport 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9E3611"/>
              </a:buClr>
            </a:pPr>
            <a:r>
              <a:rPr lang="en-GB" dirty="0"/>
              <a:t> Sign and symptoms?</a:t>
            </a:r>
          </a:p>
          <a:p>
            <a:pPr>
              <a:buClr>
                <a:srgbClr val="9E3611"/>
              </a:buClr>
            </a:pPr>
            <a:endParaRPr lang="en-GB" dirty="0"/>
          </a:p>
          <a:p>
            <a:pPr>
              <a:buClr>
                <a:srgbClr val="9E3611"/>
              </a:buClr>
            </a:pPr>
            <a:r>
              <a:rPr lang="en-GB" dirty="0"/>
              <a:t> Healing time? </a:t>
            </a:r>
          </a:p>
          <a:p>
            <a:pPr marL="0" indent="0">
              <a:buClr>
                <a:srgbClr val="9E3611"/>
              </a:buClr>
              <a:buNone/>
            </a:pPr>
            <a:endParaRPr lang="en-GB" dirty="0"/>
          </a:p>
          <a:p>
            <a:pPr>
              <a:buClr>
                <a:srgbClr val="9E3611"/>
              </a:buClr>
            </a:pPr>
            <a:r>
              <a:rPr lang="en-GB" dirty="0"/>
              <a:t> Surgery?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618E5-4B31-DC54-6C66-09FF2300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0D1D5-A075-4198-8E20-2FAD0E43FD38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AB8BD-390F-F040-2AD0-554BC4D02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C6A61-242B-4CBD-14E9-DF3A8EEA1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22</a:t>
            </a:fld>
            <a:endParaRPr lang="en-US"/>
          </a:p>
        </p:txBody>
      </p:sp>
      <p:pic>
        <p:nvPicPr>
          <p:cNvPr id="8" name="Picture 7" descr="A red stamp with text&#10;&#10;AI-generated content may be incorrect.">
            <a:extLst>
              <a:ext uri="{FF2B5EF4-FFF2-40B4-BE49-F238E27FC236}">
                <a16:creationId xmlns:a16="http://schemas.microsoft.com/office/drawing/2014/main" id="{2E01D46B-2DEB-2EE4-FD2D-FC2C8B443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9870" y="402958"/>
            <a:ext cx="2714625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1309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8223A-A11C-E9CE-D5D6-857E77FD1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E9240-EDC3-5E08-5087-14BBCBD4D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6775" y="1518736"/>
            <a:ext cx="10051473" cy="46881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‌ Cao, M.-M., Zhang, Y.-W., Hu, S.-Y. and Rui, Y.-F. (2022). A systematic review of ankle fracture-dislocations: Recent update and future prospects. </a:t>
            </a:r>
            <a:r>
              <a:rPr lang="en-GB" i="1" dirty="0">
                <a:latin typeface="Calibri"/>
                <a:ea typeface="Calibri"/>
                <a:cs typeface="Calibri"/>
              </a:rPr>
              <a:t>Frontiers in Surgery</a:t>
            </a:r>
            <a:r>
              <a:rPr lang="en-GB" dirty="0">
                <a:latin typeface="Calibri"/>
                <a:ea typeface="Calibri"/>
                <a:cs typeface="Calibri"/>
              </a:rPr>
              <a:t>, [online] 9, p.965814. </a:t>
            </a:r>
            <a:r>
              <a:rPr lang="en-GB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dirty="0">
                <a:latin typeface="Calibri"/>
                <a:ea typeface="Calibri"/>
                <a:cs typeface="Calibri"/>
              </a:rPr>
              <a:t>://doi.org/10.3389/fsurg.2022.965814.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‌ Heyes, G., Weigelt, L., Molloy, A. and Mason, L. (2021). The influence of smoking on foot and ankle surgery: a review of the literature. </a:t>
            </a:r>
            <a:r>
              <a:rPr lang="en-GB" i="1" dirty="0">
                <a:latin typeface="Calibri"/>
                <a:ea typeface="Calibri"/>
                <a:cs typeface="Calibri"/>
              </a:rPr>
              <a:t>The Foot</a:t>
            </a:r>
            <a:r>
              <a:rPr lang="en-GB" dirty="0">
                <a:latin typeface="Calibri"/>
                <a:ea typeface="Calibri"/>
                <a:cs typeface="Calibri"/>
              </a:rPr>
              <a:t>, 46, p.101735. </a:t>
            </a:r>
            <a:r>
              <a:rPr lang="en-GB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dirty="0">
                <a:latin typeface="Calibri"/>
                <a:ea typeface="Calibri"/>
                <a:cs typeface="Calibri"/>
              </a:rPr>
              <a:t>://doi.org/10.1016/j.foot.2020.101735.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‌ Nirschl, R. P., &amp; Ashman, E. S. (2003). </a:t>
            </a:r>
            <a:r>
              <a:rPr lang="en-GB" i="1" dirty="0">
                <a:latin typeface="Calibri"/>
                <a:ea typeface="Calibri"/>
                <a:cs typeface="Calibri"/>
              </a:rPr>
              <a:t>Elbow tendinopathy: Tennis elbow.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i="1" dirty="0">
                <a:latin typeface="Calibri"/>
                <a:ea typeface="Calibri"/>
                <a:cs typeface="Calibri"/>
              </a:rPr>
              <a:t>Clinics in Sports Medicine,</a:t>
            </a:r>
            <a:r>
              <a:rPr lang="en-GB" dirty="0">
                <a:latin typeface="Calibri"/>
                <a:ea typeface="Calibri"/>
                <a:cs typeface="Calibri"/>
              </a:rPr>
              <a:t> 22(4), 813-836.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Cook, J. L., &amp; </a:t>
            </a:r>
            <a:r>
              <a:rPr lang="en-GB" dirty="0" err="1">
                <a:latin typeface="Calibri"/>
                <a:ea typeface="Calibri"/>
                <a:cs typeface="Calibri"/>
              </a:rPr>
              <a:t>Purdam</a:t>
            </a:r>
            <a:r>
              <a:rPr lang="en-GB" dirty="0">
                <a:latin typeface="Calibri"/>
                <a:ea typeface="Calibri"/>
                <a:cs typeface="Calibri"/>
              </a:rPr>
              <a:t>, C. R. (2009). </a:t>
            </a:r>
            <a:r>
              <a:rPr lang="en-GB" i="1" dirty="0">
                <a:latin typeface="Calibri"/>
                <a:ea typeface="Calibri"/>
                <a:cs typeface="Calibri"/>
              </a:rPr>
              <a:t>Is tendon pathology a continuum? A pathology model to explain the clinical presentation of load-induced tendinopathy.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i="1" dirty="0">
                <a:latin typeface="Calibri"/>
                <a:ea typeface="Calibri"/>
                <a:cs typeface="Calibri"/>
              </a:rPr>
              <a:t>British Journal of Sports Medicine,</a:t>
            </a:r>
            <a:r>
              <a:rPr lang="en-GB" dirty="0">
                <a:latin typeface="Calibri"/>
                <a:ea typeface="Calibri"/>
                <a:cs typeface="Calibri"/>
              </a:rPr>
              <a:t> 43(6), 409-416.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Cutts, S., Gangoo, S., Modi, N. and </a:t>
            </a:r>
            <a:r>
              <a:rPr lang="en-GB" dirty="0" err="1">
                <a:latin typeface="Calibri"/>
                <a:ea typeface="Calibri"/>
                <a:cs typeface="Calibri"/>
              </a:rPr>
              <a:t>Pasapula</a:t>
            </a:r>
            <a:r>
              <a:rPr lang="en-GB" dirty="0">
                <a:latin typeface="Calibri"/>
                <a:ea typeface="Calibri"/>
                <a:cs typeface="Calibri"/>
              </a:rPr>
              <a:t>, C. (2020). Tennis elbow: A clinical review article. </a:t>
            </a:r>
            <a:r>
              <a:rPr lang="en-GB" i="1" dirty="0">
                <a:latin typeface="Calibri"/>
                <a:ea typeface="Calibri"/>
                <a:cs typeface="Calibri"/>
              </a:rPr>
              <a:t>Journal of Orthopaedics</a:t>
            </a:r>
            <a:r>
              <a:rPr lang="en-GB" dirty="0">
                <a:latin typeface="Calibri"/>
                <a:ea typeface="Calibri"/>
                <a:cs typeface="Calibri"/>
              </a:rPr>
              <a:t>, 17(17), pp.203–207. </a:t>
            </a:r>
            <a:r>
              <a:rPr lang="en-GB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dirty="0">
                <a:latin typeface="Calibri"/>
                <a:ea typeface="Calibri"/>
                <a:cs typeface="Calibri"/>
              </a:rPr>
              <a:t>://doi.org/10.1016/j.jor.2019.08.005.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9E3611"/>
              </a:buClr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2C9F2-B444-6805-2341-12E55F376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471D7-5643-44CB-80DE-AFC77D39AB4E}" type="datetime1"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DEBCD-EAC8-45B1-1113-4EF0FC8BC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8218C-F18D-01CD-85CA-A2D80716A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557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6D38C-97F1-C431-CE68-AD5D000E8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DD6F8-1711-BE01-9FE3-6BF04F968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Clr>
                <a:srgbClr val="D34817">
                  <a:lumMod val="75000"/>
                </a:srgbClr>
              </a:buCl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De Smedt, T., de Jong, A., Van </a:t>
            </a:r>
            <a:r>
              <a:rPr lang="en-GB" dirty="0" err="1">
                <a:latin typeface="Calibri"/>
                <a:ea typeface="Calibri"/>
                <a:cs typeface="Calibri"/>
              </a:rPr>
              <a:t>Leemput</a:t>
            </a:r>
            <a:r>
              <a:rPr lang="en-GB" dirty="0">
                <a:latin typeface="Calibri"/>
                <a:ea typeface="Calibri"/>
                <a:cs typeface="Calibri"/>
              </a:rPr>
              <a:t>, W., Lieven, D. and Van </a:t>
            </a:r>
            <a:r>
              <a:rPr lang="en-GB" dirty="0" err="1">
                <a:latin typeface="Calibri"/>
                <a:ea typeface="Calibri"/>
                <a:cs typeface="Calibri"/>
              </a:rPr>
              <a:t>Glabbeek</a:t>
            </a:r>
            <a:r>
              <a:rPr lang="en-GB" dirty="0">
                <a:latin typeface="Calibri"/>
                <a:ea typeface="Calibri"/>
                <a:cs typeface="Calibri"/>
              </a:rPr>
              <a:t>, F. (2007). Lateral epicondylitis in tennis: update on aetiology, biomechanics and treatment. </a:t>
            </a:r>
            <a:r>
              <a:rPr lang="en-GB" i="1" dirty="0">
                <a:latin typeface="Calibri"/>
                <a:ea typeface="Calibri"/>
                <a:cs typeface="Calibri"/>
              </a:rPr>
              <a:t>British Journal of Sports Medicine</a:t>
            </a:r>
            <a:r>
              <a:rPr lang="en-GB" dirty="0">
                <a:latin typeface="Calibri"/>
                <a:ea typeface="Calibri"/>
                <a:cs typeface="Calibri"/>
              </a:rPr>
              <a:t>, 41(11), pp.816–819. </a:t>
            </a:r>
            <a:r>
              <a:rPr lang="en-GB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dirty="0">
                <a:latin typeface="Calibri"/>
                <a:ea typeface="Calibri"/>
                <a:cs typeface="Calibri"/>
              </a:rPr>
              <a:t>://doi.org/10.1136/bjsm.2007.036723.</a:t>
            </a:r>
            <a:endParaRPr lang="en-GB"/>
          </a:p>
          <a:p>
            <a:pPr marL="0" indent="0">
              <a:buClr>
                <a:srgbClr val="9E3611"/>
              </a:buCl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Dodson, N.B., Ross, A.J., Mendicino, R.W. and Catanzariti, A.R. (2013). Factors Affecting Healing of Ankle Fractures. </a:t>
            </a:r>
            <a:r>
              <a:rPr lang="en-GB" i="1" dirty="0">
                <a:latin typeface="Calibri"/>
                <a:ea typeface="Calibri"/>
                <a:cs typeface="Calibri"/>
              </a:rPr>
              <a:t>The Journal of Foot and Ankle Surgery</a:t>
            </a:r>
            <a:r>
              <a:rPr lang="en-GB" dirty="0">
                <a:latin typeface="Calibri"/>
                <a:ea typeface="Calibri"/>
                <a:cs typeface="Calibri"/>
              </a:rPr>
              <a:t>, 52(1), pp.2–5. </a:t>
            </a:r>
            <a:r>
              <a:rPr lang="en-GB" err="1">
                <a:latin typeface="Calibri"/>
                <a:ea typeface="Calibri"/>
                <a:cs typeface="Calibri"/>
              </a:rPr>
              <a:t>doi:https</a:t>
            </a:r>
            <a:r>
              <a:rPr lang="en-GB" dirty="0">
                <a:latin typeface="Calibri"/>
                <a:ea typeface="Calibri"/>
                <a:cs typeface="Calibri"/>
              </a:rPr>
              <a:t>://doi.org/10.1053/j.jfas.2012.10.013.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Frank, A.L., Charette, R.S. and Groen, K. (2020). </a:t>
            </a:r>
            <a:r>
              <a:rPr lang="en-GB" i="1" dirty="0">
                <a:latin typeface="Calibri"/>
                <a:ea typeface="Calibri"/>
                <a:cs typeface="Calibri"/>
              </a:rPr>
              <a:t>Ankle Dislocation</a:t>
            </a:r>
            <a:r>
              <a:rPr lang="en-GB" dirty="0">
                <a:latin typeface="Calibri"/>
                <a:ea typeface="Calibri"/>
                <a:cs typeface="Calibri"/>
              </a:rPr>
              <a:t>. [online] PubMed. Available at: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https://www.ncbi.nlm.nih.gov/books/NBK554610/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r>
              <a:rPr lang="en-GB" dirty="0" err="1">
                <a:latin typeface="Calibri"/>
                <a:ea typeface="Calibri"/>
                <a:cs typeface="Calibri"/>
              </a:rPr>
              <a:t>ivancic</a:t>
            </a:r>
            <a:r>
              <a:rPr lang="en-GB" dirty="0">
                <a:latin typeface="Calibri"/>
                <a:ea typeface="Calibri"/>
                <a:cs typeface="Calibri"/>
              </a:rPr>
              <a:t>, P.C. (2012). Biomechanics of Sports-Induced Axial-Compression Injuries of the Neck. </a:t>
            </a:r>
            <a:r>
              <a:rPr lang="en-GB" i="1" dirty="0">
                <a:latin typeface="Calibri"/>
                <a:ea typeface="Calibri"/>
                <a:cs typeface="Calibri"/>
              </a:rPr>
              <a:t>Journal of Athletic Training</a:t>
            </a:r>
            <a:r>
              <a:rPr lang="en-GB" dirty="0">
                <a:latin typeface="Calibri"/>
                <a:ea typeface="Calibri"/>
                <a:cs typeface="Calibri"/>
              </a:rPr>
              <a:t>, 47(5), pp.489–497. </a:t>
            </a:r>
            <a:r>
              <a:rPr lang="en-GB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dirty="0">
                <a:latin typeface="Calibri"/>
                <a:ea typeface="Calibri"/>
                <a:cs typeface="Calibri"/>
              </a:rPr>
              <a:t>://doi.org/10.4085/1062-6050-47.4.06.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Kraushaar, B. S., &amp; Nirschl, R. P. (1999). </a:t>
            </a:r>
            <a:r>
              <a:rPr lang="en-GB" i="1" dirty="0">
                <a:latin typeface="Calibri"/>
                <a:ea typeface="Calibri"/>
                <a:cs typeface="Calibri"/>
              </a:rPr>
              <a:t>Tendinosis of the elbow (tennis elbow): Clinical features and histopathological findings.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i="1" dirty="0">
                <a:latin typeface="Calibri"/>
                <a:ea typeface="Calibri"/>
                <a:cs typeface="Calibri"/>
              </a:rPr>
              <a:t>The Journal of Bone and Joint Surgery,</a:t>
            </a:r>
            <a:r>
              <a:rPr lang="en-GB" dirty="0">
                <a:latin typeface="Calibri"/>
                <a:ea typeface="Calibri"/>
                <a:cs typeface="Calibri"/>
              </a:rPr>
              <a:t> 81(2), 259-278.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Kroslak, M., &amp; Murrell, G. A. (2018). </a:t>
            </a:r>
            <a:r>
              <a:rPr lang="en-GB" i="1" dirty="0">
                <a:latin typeface="Calibri"/>
                <a:ea typeface="Calibri"/>
                <a:cs typeface="Calibri"/>
              </a:rPr>
              <a:t>Tennis elbow: Contemporary approaches to treatment.</a:t>
            </a:r>
            <a:r>
              <a:rPr lang="en-GB" dirty="0">
                <a:latin typeface="Calibri"/>
                <a:ea typeface="Calibri"/>
                <a:cs typeface="Calibri"/>
              </a:rPr>
              <a:t> Journal of Shoulder and Elbow Surgery, 27(9), 1517-1525.</a:t>
            </a:r>
            <a:endParaRPr lang="en-GB" dirty="0"/>
          </a:p>
          <a:p>
            <a:pPr>
              <a:buClr>
                <a:srgbClr val="9E3611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2472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3B17A-FFBB-8C1C-AFCC-FBF2D2563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13AEC-703F-52B2-687A-B2D4FABFD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Mayo clinic (2019). </a:t>
            </a:r>
            <a:r>
              <a:rPr lang="en-GB" i="1" dirty="0">
                <a:latin typeface="Calibri"/>
                <a:ea typeface="Calibri"/>
                <a:cs typeface="Calibri"/>
              </a:rPr>
              <a:t>Bone spurs - Symptoms and causes</a:t>
            </a:r>
            <a:r>
              <a:rPr lang="en-GB" dirty="0">
                <a:latin typeface="Calibri"/>
                <a:ea typeface="Calibri"/>
                <a:cs typeface="Calibri"/>
              </a:rPr>
              <a:t>. [online] Mayo Clinic. Available at: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https://www.mayoclinic.org/diseases-conditions/bone-spurs/symptoms-causes/syc-20370212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/>
          </a:p>
          <a:p>
            <a:pPr marL="0" indent="0">
              <a:buClr>
                <a:srgbClr val="9E3611"/>
              </a:buCl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Mayo Clinic (2019). </a:t>
            </a:r>
            <a:r>
              <a:rPr lang="en-GB" i="1" dirty="0">
                <a:latin typeface="Calibri"/>
                <a:ea typeface="Calibri"/>
                <a:cs typeface="Calibri"/>
              </a:rPr>
              <a:t>Tennis elbow - Symptoms and causes</a:t>
            </a:r>
            <a:r>
              <a:rPr lang="en-GB" dirty="0">
                <a:latin typeface="Calibri"/>
                <a:ea typeface="Calibri"/>
                <a:cs typeface="Calibri"/>
              </a:rPr>
              <a:t>. [online] Mayo Clinic. Available at: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https://www.mayoclinic.org/diseases-conditions/tennis-elbow/symptoms-causes/syc-20351987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r>
              <a:rPr lang="en-GB" err="1">
                <a:latin typeface="Calibri"/>
                <a:ea typeface="Calibri"/>
                <a:cs typeface="Calibri"/>
              </a:rPr>
              <a:t>Onor</a:t>
            </a:r>
            <a:r>
              <a:rPr lang="en-GB" dirty="0">
                <a:latin typeface="Calibri"/>
                <a:ea typeface="Calibri"/>
                <a:cs typeface="Calibri"/>
              </a:rPr>
              <a:t>, G.I., Thome, A.P., Lemme, N.J., Brown, K.E. and Daniels, A.H. (2023). Epidemiology of Ankle Dislocations in the United States: 2009 to 2018. </a:t>
            </a:r>
            <a:r>
              <a:rPr lang="en-GB" i="1" dirty="0">
                <a:latin typeface="Calibri"/>
                <a:ea typeface="Calibri"/>
                <a:cs typeface="Calibri"/>
              </a:rPr>
              <a:t>Rhode Island Medical Journal (2013)</a:t>
            </a:r>
            <a:r>
              <a:rPr lang="en-GB" dirty="0">
                <a:latin typeface="Calibri"/>
                <a:ea typeface="Calibri"/>
                <a:cs typeface="Calibri"/>
              </a:rPr>
              <a:t>, [online] 106(7), pp.26–30. Available at: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https://pubmed.ncbi.nlm.nih.gov/37494624/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 marL="0" indent="0">
              <a:buClr>
                <a:srgbClr val="9E3611"/>
              </a:buClr>
              <a:buNone/>
            </a:pPr>
            <a:r>
              <a:rPr lang="en-GB">
                <a:latin typeface="Calibri"/>
                <a:ea typeface="Calibri"/>
                <a:cs typeface="Calibri"/>
              </a:rPr>
              <a:t>Safran, M. R., </a:t>
            </a:r>
            <a:r>
              <a:rPr lang="en-GB" err="1">
                <a:latin typeface="Calibri"/>
                <a:ea typeface="Calibri"/>
                <a:cs typeface="Calibri"/>
              </a:rPr>
              <a:t>McKeag</a:t>
            </a:r>
            <a:r>
              <a:rPr lang="en-GB">
                <a:latin typeface="Calibri"/>
                <a:ea typeface="Calibri"/>
                <a:cs typeface="Calibri"/>
              </a:rPr>
              <a:t>, D. B., &amp; Van Camp, S. P. (1995). </a:t>
            </a:r>
            <a:r>
              <a:rPr lang="en-GB" i="1">
                <a:latin typeface="Calibri"/>
                <a:ea typeface="Calibri"/>
                <a:cs typeface="Calibri"/>
              </a:rPr>
              <a:t>Tennis injuries: Epidemiology, pathophysiology, and treatment.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i="1">
                <a:latin typeface="Calibri"/>
                <a:ea typeface="Calibri"/>
                <a:cs typeface="Calibri"/>
              </a:rPr>
              <a:t>The Journal of the American Academy of Orthopaedic Surgeons,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</a:rPr>
              <a:t>3(3), 164-170.</a:t>
            </a:r>
            <a:endParaRPr lang="en-GB"/>
          </a:p>
          <a:p>
            <a:pPr marL="0" indent="0">
              <a:buClr>
                <a:srgbClr val="9E3611"/>
              </a:buClr>
              <a:buNone/>
            </a:pPr>
            <a:r>
              <a:rPr lang="en-GB">
                <a:latin typeface="Calibri"/>
                <a:ea typeface="Calibri"/>
                <a:cs typeface="Calibri"/>
              </a:rPr>
              <a:t>Shiri, R., </a:t>
            </a:r>
            <a:r>
              <a:rPr lang="en-GB" err="1">
                <a:latin typeface="Calibri"/>
                <a:ea typeface="Calibri"/>
                <a:cs typeface="Calibri"/>
              </a:rPr>
              <a:t>Viikari-Juntura</a:t>
            </a:r>
            <a:r>
              <a:rPr lang="en-GB">
                <a:latin typeface="Calibri"/>
                <a:ea typeface="Calibri"/>
                <a:cs typeface="Calibri"/>
              </a:rPr>
              <a:t>, E., </a:t>
            </a:r>
            <a:r>
              <a:rPr lang="en-GB" err="1">
                <a:latin typeface="Calibri"/>
                <a:ea typeface="Calibri"/>
                <a:cs typeface="Calibri"/>
              </a:rPr>
              <a:t>Varonen</a:t>
            </a:r>
            <a:r>
              <a:rPr lang="en-GB">
                <a:latin typeface="Calibri"/>
                <a:ea typeface="Calibri"/>
                <a:cs typeface="Calibri"/>
              </a:rPr>
              <a:t>, H., &amp; </a:t>
            </a:r>
            <a:r>
              <a:rPr lang="en-GB" err="1">
                <a:latin typeface="Calibri"/>
                <a:ea typeface="Calibri"/>
                <a:cs typeface="Calibri"/>
              </a:rPr>
              <a:t>Heliövaara</a:t>
            </a:r>
            <a:r>
              <a:rPr lang="en-GB">
                <a:latin typeface="Calibri"/>
                <a:ea typeface="Calibri"/>
                <a:cs typeface="Calibri"/>
              </a:rPr>
              <a:t>, M. (2006). </a:t>
            </a:r>
            <a:r>
              <a:rPr lang="en-GB" i="1">
                <a:latin typeface="Calibri"/>
                <a:ea typeface="Calibri"/>
                <a:cs typeface="Calibri"/>
              </a:rPr>
              <a:t>Prevalence and determinants of lateral and medial epicondylitis: A population study.</a:t>
            </a:r>
            <a:r>
              <a:rPr lang="en-GB">
                <a:latin typeface="Calibri"/>
                <a:ea typeface="Calibri"/>
                <a:cs typeface="Calibri"/>
              </a:rPr>
              <a:t> American Journal of Epidemiology, 164(11), 1065-1074.</a:t>
            </a:r>
            <a:endParaRPr lang="en-GB"/>
          </a:p>
          <a:p>
            <a:pPr marL="0" indent="0">
              <a:buClr>
                <a:srgbClr val="9E3611"/>
              </a:buClr>
              <a:buNone/>
            </a:pPr>
            <a:r>
              <a:rPr lang="en-GB">
                <a:latin typeface="Calibri"/>
                <a:ea typeface="Calibri"/>
                <a:cs typeface="Calibri"/>
              </a:rPr>
              <a:t>Walker-Bone, K., Palmer, K. T., Reading, I., Coggon, D., &amp; Cooper, C. (2003). </a:t>
            </a:r>
            <a:r>
              <a:rPr lang="en-GB" i="1">
                <a:latin typeface="Calibri"/>
                <a:ea typeface="Calibri"/>
                <a:cs typeface="Calibri"/>
              </a:rPr>
              <a:t>Occupational risk factors for lateral epicondylitis: A population-based study.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</a:rPr>
              <a:t>Rheumatology</a:t>
            </a:r>
            <a:endParaRPr lang="en-GB"/>
          </a:p>
          <a:p>
            <a:pPr>
              <a:buClr>
                <a:srgbClr val="9E3611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960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Wood Type</vt:lpstr>
      <vt:lpstr>Sports and exercise injuries</vt:lpstr>
      <vt:lpstr>TENNIS ELBOW -causative factors</vt:lpstr>
      <vt:lpstr>causative factors- Athletes </vt:lpstr>
      <vt:lpstr>TENNIS ELBOW -Mechanism of INJURY </vt:lpstr>
      <vt:lpstr>Mechanism of injury</vt:lpstr>
      <vt:lpstr>Signs and symptoms </vt:lpstr>
      <vt:lpstr>Healing times  </vt:lpstr>
      <vt:lpstr>Summary </vt:lpstr>
      <vt:lpstr> Dislocated ankle - Causative factors</vt:lpstr>
      <vt:lpstr>Causative factors </vt:lpstr>
      <vt:lpstr> Ankle dislocation -Mechanism of Injury</vt:lpstr>
      <vt:lpstr>Mechanism of injury</vt:lpstr>
      <vt:lpstr>Signs and symptoms </vt:lpstr>
      <vt:lpstr>Healing period </vt:lpstr>
      <vt:lpstr>Summary </vt:lpstr>
      <vt:lpstr> Herniated disc -Causative factor</vt:lpstr>
      <vt:lpstr>Causative factor </vt:lpstr>
      <vt:lpstr> Herniated disc -Mechanism of injury </vt:lpstr>
      <vt:lpstr>Mechanism of injury </vt:lpstr>
      <vt:lpstr>Signs and symptoms</vt:lpstr>
      <vt:lpstr>HEALING TIME </vt:lpstr>
      <vt:lpstr>summary</vt:lpstr>
      <vt:lpstr>References 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1700</cp:revision>
  <dcterms:created xsi:type="dcterms:W3CDTF">2025-03-03T13:37:24Z</dcterms:created>
  <dcterms:modified xsi:type="dcterms:W3CDTF">2025-03-14T15:35:30Z</dcterms:modified>
</cp:coreProperties>
</file>