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06" r:id="rId3"/>
    <p:sldId id="307" r:id="rId4"/>
    <p:sldId id="258" r:id="rId5"/>
    <p:sldId id="281" r:id="rId6"/>
    <p:sldId id="308" r:id="rId7"/>
    <p:sldId id="282" r:id="rId8"/>
    <p:sldId id="259" r:id="rId9"/>
    <p:sldId id="309" r:id="rId10"/>
    <p:sldId id="310" r:id="rId11"/>
    <p:sldId id="285" r:id="rId12"/>
    <p:sldId id="260" r:id="rId13"/>
    <p:sldId id="283" r:id="rId14"/>
    <p:sldId id="262" r:id="rId15"/>
    <p:sldId id="311" r:id="rId16"/>
    <p:sldId id="276" r:id="rId17"/>
    <p:sldId id="312" r:id="rId18"/>
    <p:sldId id="263" r:id="rId19"/>
    <p:sldId id="284" r:id="rId20"/>
    <p:sldId id="313" r:id="rId21"/>
    <p:sldId id="31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38"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EEF323-6D40-42D8-8DA7-5851B1C98F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7A61F3-FC9C-44BD-A4E2-FAAFC561F7BF}">
      <dgm:prSet/>
      <dgm:spPr/>
      <dgm:t>
        <a:bodyPr/>
        <a:lstStyle/>
        <a:p>
          <a:r>
            <a:rPr lang="en-US"/>
            <a:t>Interpreting &amp; using research</a:t>
          </a:r>
        </a:p>
      </dgm:t>
    </dgm:pt>
    <dgm:pt modelId="{097FDD28-0049-4824-BB5A-8F8B8E2E371D}" type="parTrans" cxnId="{5E1BBDBE-EE9B-44B3-A52C-F93E01A12491}">
      <dgm:prSet/>
      <dgm:spPr/>
      <dgm:t>
        <a:bodyPr/>
        <a:lstStyle/>
        <a:p>
          <a:endParaRPr lang="en-US"/>
        </a:p>
      </dgm:t>
    </dgm:pt>
    <dgm:pt modelId="{7ECD1A3E-AE70-4865-A3A3-8302A869A77B}" type="sibTrans" cxnId="{5E1BBDBE-EE9B-44B3-A52C-F93E01A12491}">
      <dgm:prSet/>
      <dgm:spPr/>
      <dgm:t>
        <a:bodyPr/>
        <a:lstStyle/>
        <a:p>
          <a:endParaRPr lang="en-US"/>
        </a:p>
      </dgm:t>
    </dgm:pt>
    <dgm:pt modelId="{76144B79-83FA-4D9E-8B65-C5127D469D27}">
      <dgm:prSet/>
      <dgm:spPr/>
      <dgm:t>
        <a:bodyPr/>
        <a:lstStyle/>
        <a:p>
          <a:r>
            <a:rPr lang="en-US"/>
            <a:t>Evaluating Practice</a:t>
          </a:r>
        </a:p>
      </dgm:t>
    </dgm:pt>
    <dgm:pt modelId="{1C4D3A9A-60BB-401A-BE98-85B0584867F2}" type="parTrans" cxnId="{A9F03A2A-9C69-42EC-9BE1-86249D493536}">
      <dgm:prSet/>
      <dgm:spPr/>
      <dgm:t>
        <a:bodyPr/>
        <a:lstStyle/>
        <a:p>
          <a:endParaRPr lang="en-US"/>
        </a:p>
      </dgm:t>
    </dgm:pt>
    <dgm:pt modelId="{FC7F0D0F-6125-4049-9FAF-FF2A23865BC2}" type="sibTrans" cxnId="{A9F03A2A-9C69-42EC-9BE1-86249D493536}">
      <dgm:prSet/>
      <dgm:spPr/>
      <dgm:t>
        <a:bodyPr/>
        <a:lstStyle/>
        <a:p>
          <a:endParaRPr lang="en-US"/>
        </a:p>
      </dgm:t>
    </dgm:pt>
    <dgm:pt modelId="{199F7636-8BA9-4752-BD6E-43F9BC5DF5D4}">
      <dgm:prSet/>
      <dgm:spPr/>
      <dgm:t>
        <a:bodyPr/>
        <a:lstStyle/>
        <a:p>
          <a:r>
            <a:rPr lang="en-US"/>
            <a:t>Conducting Research</a:t>
          </a:r>
        </a:p>
      </dgm:t>
    </dgm:pt>
    <dgm:pt modelId="{4A8C8974-F865-474D-B6F6-117BB4E9382A}" type="parTrans" cxnId="{999613BE-3E9A-4E5E-ACB2-ACF32E8937AE}">
      <dgm:prSet/>
      <dgm:spPr/>
      <dgm:t>
        <a:bodyPr/>
        <a:lstStyle/>
        <a:p>
          <a:endParaRPr lang="en-US"/>
        </a:p>
      </dgm:t>
    </dgm:pt>
    <dgm:pt modelId="{816C37DD-5B58-468D-B700-A92B177197D6}" type="sibTrans" cxnId="{999613BE-3E9A-4E5E-ACB2-ACF32E8937AE}">
      <dgm:prSet/>
      <dgm:spPr/>
      <dgm:t>
        <a:bodyPr/>
        <a:lstStyle/>
        <a:p>
          <a:endParaRPr lang="en-US"/>
        </a:p>
      </dgm:t>
    </dgm:pt>
    <dgm:pt modelId="{FAE978A9-7E4E-49C7-8511-4978D46D9879}" type="pres">
      <dgm:prSet presAssocID="{7EEEF323-6D40-42D8-8DA7-5851B1C98F8E}" presName="root" presStyleCnt="0">
        <dgm:presLayoutVars>
          <dgm:dir/>
          <dgm:resizeHandles val="exact"/>
        </dgm:presLayoutVars>
      </dgm:prSet>
      <dgm:spPr/>
    </dgm:pt>
    <dgm:pt modelId="{9E7825DD-93D5-4B37-9111-5F98FECD9370}" type="pres">
      <dgm:prSet presAssocID="{207A61F3-FC9C-44BD-A4E2-FAAFC561F7BF}" presName="compNode" presStyleCnt="0"/>
      <dgm:spPr/>
    </dgm:pt>
    <dgm:pt modelId="{20ABAB8C-57F0-4161-8655-4E8C25FC38C4}" type="pres">
      <dgm:prSet presAssocID="{207A61F3-FC9C-44BD-A4E2-FAAFC561F7BF}" presName="bgRect" presStyleLbl="bgShp" presStyleIdx="0" presStyleCnt="3"/>
      <dgm:spPr/>
    </dgm:pt>
    <dgm:pt modelId="{EF0B8EE8-EA76-421D-8B7B-FEC1C269EAE9}" type="pres">
      <dgm:prSet presAssocID="{207A61F3-FC9C-44BD-A4E2-FAAFC561F7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62C9E6C-D195-42F2-8574-F6C99B6B25D5}" type="pres">
      <dgm:prSet presAssocID="{207A61F3-FC9C-44BD-A4E2-FAAFC561F7BF}" presName="spaceRect" presStyleCnt="0"/>
      <dgm:spPr/>
    </dgm:pt>
    <dgm:pt modelId="{85C22732-C6B0-4248-A6A1-8E658C2F02F9}" type="pres">
      <dgm:prSet presAssocID="{207A61F3-FC9C-44BD-A4E2-FAAFC561F7BF}" presName="parTx" presStyleLbl="revTx" presStyleIdx="0" presStyleCnt="3">
        <dgm:presLayoutVars>
          <dgm:chMax val="0"/>
          <dgm:chPref val="0"/>
        </dgm:presLayoutVars>
      </dgm:prSet>
      <dgm:spPr/>
    </dgm:pt>
    <dgm:pt modelId="{D75C7CBC-BA4A-4746-9CE1-F3A36A8BDD02}" type="pres">
      <dgm:prSet presAssocID="{7ECD1A3E-AE70-4865-A3A3-8302A869A77B}" presName="sibTrans" presStyleCnt="0"/>
      <dgm:spPr/>
    </dgm:pt>
    <dgm:pt modelId="{080BC140-4E9B-4C31-BD29-B41EA94279CB}" type="pres">
      <dgm:prSet presAssocID="{76144B79-83FA-4D9E-8B65-C5127D469D27}" presName="compNode" presStyleCnt="0"/>
      <dgm:spPr/>
    </dgm:pt>
    <dgm:pt modelId="{ECADB193-ABE7-4AD0-9772-83F090846238}" type="pres">
      <dgm:prSet presAssocID="{76144B79-83FA-4D9E-8B65-C5127D469D27}" presName="bgRect" presStyleLbl="bgShp" presStyleIdx="1" presStyleCnt="3"/>
      <dgm:spPr/>
    </dgm:pt>
    <dgm:pt modelId="{E82AC020-EB2D-4E5D-98DC-9F497075747B}" type="pres">
      <dgm:prSet presAssocID="{76144B79-83FA-4D9E-8B65-C5127D469D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3DC6B539-CB2F-4E9A-B42E-E1D6BF28B5A0}" type="pres">
      <dgm:prSet presAssocID="{76144B79-83FA-4D9E-8B65-C5127D469D27}" presName="spaceRect" presStyleCnt="0"/>
      <dgm:spPr/>
    </dgm:pt>
    <dgm:pt modelId="{F05207AB-4390-4B81-8D88-2AB8A15E08B9}" type="pres">
      <dgm:prSet presAssocID="{76144B79-83FA-4D9E-8B65-C5127D469D27}" presName="parTx" presStyleLbl="revTx" presStyleIdx="1" presStyleCnt="3">
        <dgm:presLayoutVars>
          <dgm:chMax val="0"/>
          <dgm:chPref val="0"/>
        </dgm:presLayoutVars>
      </dgm:prSet>
      <dgm:spPr/>
    </dgm:pt>
    <dgm:pt modelId="{A26D22A8-1CBE-4714-9038-2F07DDC3114E}" type="pres">
      <dgm:prSet presAssocID="{FC7F0D0F-6125-4049-9FAF-FF2A23865BC2}" presName="sibTrans" presStyleCnt="0"/>
      <dgm:spPr/>
    </dgm:pt>
    <dgm:pt modelId="{CD2BBA47-D292-415E-AECC-6B2837DF6615}" type="pres">
      <dgm:prSet presAssocID="{199F7636-8BA9-4752-BD6E-43F9BC5DF5D4}" presName="compNode" presStyleCnt="0"/>
      <dgm:spPr/>
    </dgm:pt>
    <dgm:pt modelId="{199699AA-06D7-43E1-A76D-51F605F5B0BE}" type="pres">
      <dgm:prSet presAssocID="{199F7636-8BA9-4752-BD6E-43F9BC5DF5D4}" presName="bgRect" presStyleLbl="bgShp" presStyleIdx="2" presStyleCnt="3"/>
      <dgm:spPr/>
    </dgm:pt>
    <dgm:pt modelId="{41B55CC9-03DA-4D72-8068-1DD0CB755F6F}" type="pres">
      <dgm:prSet presAssocID="{199F7636-8BA9-4752-BD6E-43F9BC5DF5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D370A47-0A0C-4EFD-AF48-7186CE767EE1}" type="pres">
      <dgm:prSet presAssocID="{199F7636-8BA9-4752-BD6E-43F9BC5DF5D4}" presName="spaceRect" presStyleCnt="0"/>
      <dgm:spPr/>
    </dgm:pt>
    <dgm:pt modelId="{E039E095-C2B3-4A37-923C-515E73AD3333}" type="pres">
      <dgm:prSet presAssocID="{199F7636-8BA9-4752-BD6E-43F9BC5DF5D4}" presName="parTx" presStyleLbl="revTx" presStyleIdx="2" presStyleCnt="3">
        <dgm:presLayoutVars>
          <dgm:chMax val="0"/>
          <dgm:chPref val="0"/>
        </dgm:presLayoutVars>
      </dgm:prSet>
      <dgm:spPr/>
    </dgm:pt>
  </dgm:ptLst>
  <dgm:cxnLst>
    <dgm:cxn modelId="{FB099F23-8FB3-40D7-8C61-F6A8F356D50B}" type="presOf" srcId="{76144B79-83FA-4D9E-8B65-C5127D469D27}" destId="{F05207AB-4390-4B81-8D88-2AB8A15E08B9}" srcOrd="0" destOrd="0" presId="urn:microsoft.com/office/officeart/2018/2/layout/IconVerticalSolidList"/>
    <dgm:cxn modelId="{A9F03A2A-9C69-42EC-9BE1-86249D493536}" srcId="{7EEEF323-6D40-42D8-8DA7-5851B1C98F8E}" destId="{76144B79-83FA-4D9E-8B65-C5127D469D27}" srcOrd="1" destOrd="0" parTransId="{1C4D3A9A-60BB-401A-BE98-85B0584867F2}" sibTransId="{FC7F0D0F-6125-4049-9FAF-FF2A23865BC2}"/>
    <dgm:cxn modelId="{E8AFE25B-0858-464F-ADC3-EFAC5FF31F09}" type="presOf" srcId="{199F7636-8BA9-4752-BD6E-43F9BC5DF5D4}" destId="{E039E095-C2B3-4A37-923C-515E73AD3333}" srcOrd="0" destOrd="0" presId="urn:microsoft.com/office/officeart/2018/2/layout/IconVerticalSolidList"/>
    <dgm:cxn modelId="{2F63FF6D-CD26-4B85-A8E7-31CF57BFFD87}" type="presOf" srcId="{207A61F3-FC9C-44BD-A4E2-FAAFC561F7BF}" destId="{85C22732-C6B0-4248-A6A1-8E658C2F02F9}" srcOrd="0" destOrd="0" presId="urn:microsoft.com/office/officeart/2018/2/layout/IconVerticalSolidList"/>
    <dgm:cxn modelId="{AA0CBA74-F296-4105-9646-9F09EB8216DF}" type="presOf" srcId="{7EEEF323-6D40-42D8-8DA7-5851B1C98F8E}" destId="{FAE978A9-7E4E-49C7-8511-4978D46D9879}" srcOrd="0" destOrd="0" presId="urn:microsoft.com/office/officeart/2018/2/layout/IconVerticalSolidList"/>
    <dgm:cxn modelId="{999613BE-3E9A-4E5E-ACB2-ACF32E8937AE}" srcId="{7EEEF323-6D40-42D8-8DA7-5851B1C98F8E}" destId="{199F7636-8BA9-4752-BD6E-43F9BC5DF5D4}" srcOrd="2" destOrd="0" parTransId="{4A8C8974-F865-474D-B6F6-117BB4E9382A}" sibTransId="{816C37DD-5B58-468D-B700-A92B177197D6}"/>
    <dgm:cxn modelId="{5E1BBDBE-EE9B-44B3-A52C-F93E01A12491}" srcId="{7EEEF323-6D40-42D8-8DA7-5851B1C98F8E}" destId="{207A61F3-FC9C-44BD-A4E2-FAAFC561F7BF}" srcOrd="0" destOrd="0" parTransId="{097FDD28-0049-4824-BB5A-8F8B8E2E371D}" sibTransId="{7ECD1A3E-AE70-4865-A3A3-8302A869A77B}"/>
    <dgm:cxn modelId="{380A3136-E97B-41E3-857F-C19890A281F4}" type="presParOf" srcId="{FAE978A9-7E4E-49C7-8511-4978D46D9879}" destId="{9E7825DD-93D5-4B37-9111-5F98FECD9370}" srcOrd="0" destOrd="0" presId="urn:microsoft.com/office/officeart/2018/2/layout/IconVerticalSolidList"/>
    <dgm:cxn modelId="{FFB7124B-8DB1-4B1E-A22F-A8A9B30CB9D1}" type="presParOf" srcId="{9E7825DD-93D5-4B37-9111-5F98FECD9370}" destId="{20ABAB8C-57F0-4161-8655-4E8C25FC38C4}" srcOrd="0" destOrd="0" presId="urn:microsoft.com/office/officeart/2018/2/layout/IconVerticalSolidList"/>
    <dgm:cxn modelId="{380DB953-4EAA-4BA1-AA66-E3E4661B19B1}" type="presParOf" srcId="{9E7825DD-93D5-4B37-9111-5F98FECD9370}" destId="{EF0B8EE8-EA76-421D-8B7B-FEC1C269EAE9}" srcOrd="1" destOrd="0" presId="urn:microsoft.com/office/officeart/2018/2/layout/IconVerticalSolidList"/>
    <dgm:cxn modelId="{CB78987F-A9D3-4022-858A-8CA784E2BABC}" type="presParOf" srcId="{9E7825DD-93D5-4B37-9111-5F98FECD9370}" destId="{D62C9E6C-D195-42F2-8574-F6C99B6B25D5}" srcOrd="2" destOrd="0" presId="urn:microsoft.com/office/officeart/2018/2/layout/IconVerticalSolidList"/>
    <dgm:cxn modelId="{188AA400-2D68-40DF-8294-C8331BD2E4CC}" type="presParOf" srcId="{9E7825DD-93D5-4B37-9111-5F98FECD9370}" destId="{85C22732-C6B0-4248-A6A1-8E658C2F02F9}" srcOrd="3" destOrd="0" presId="urn:microsoft.com/office/officeart/2018/2/layout/IconVerticalSolidList"/>
    <dgm:cxn modelId="{DAA9A2EB-121E-42D3-B054-E758768DBDCD}" type="presParOf" srcId="{FAE978A9-7E4E-49C7-8511-4978D46D9879}" destId="{D75C7CBC-BA4A-4746-9CE1-F3A36A8BDD02}" srcOrd="1" destOrd="0" presId="urn:microsoft.com/office/officeart/2018/2/layout/IconVerticalSolidList"/>
    <dgm:cxn modelId="{A93D85CD-3CB1-461B-92C9-0D459A385348}" type="presParOf" srcId="{FAE978A9-7E4E-49C7-8511-4978D46D9879}" destId="{080BC140-4E9B-4C31-BD29-B41EA94279CB}" srcOrd="2" destOrd="0" presId="urn:microsoft.com/office/officeart/2018/2/layout/IconVerticalSolidList"/>
    <dgm:cxn modelId="{2C223BD2-16F7-471D-9359-95334C534DFC}" type="presParOf" srcId="{080BC140-4E9B-4C31-BD29-B41EA94279CB}" destId="{ECADB193-ABE7-4AD0-9772-83F090846238}" srcOrd="0" destOrd="0" presId="urn:microsoft.com/office/officeart/2018/2/layout/IconVerticalSolidList"/>
    <dgm:cxn modelId="{65A14A3D-8EA8-4501-8BA0-0AB809B3E608}" type="presParOf" srcId="{080BC140-4E9B-4C31-BD29-B41EA94279CB}" destId="{E82AC020-EB2D-4E5D-98DC-9F497075747B}" srcOrd="1" destOrd="0" presId="urn:microsoft.com/office/officeart/2018/2/layout/IconVerticalSolidList"/>
    <dgm:cxn modelId="{D4CCED24-E3C3-441B-AFC8-7DEEEA68897C}" type="presParOf" srcId="{080BC140-4E9B-4C31-BD29-B41EA94279CB}" destId="{3DC6B539-CB2F-4E9A-B42E-E1D6BF28B5A0}" srcOrd="2" destOrd="0" presId="urn:microsoft.com/office/officeart/2018/2/layout/IconVerticalSolidList"/>
    <dgm:cxn modelId="{C35A6835-5D67-4D17-8F51-0591AD492381}" type="presParOf" srcId="{080BC140-4E9B-4C31-BD29-B41EA94279CB}" destId="{F05207AB-4390-4B81-8D88-2AB8A15E08B9}" srcOrd="3" destOrd="0" presId="urn:microsoft.com/office/officeart/2018/2/layout/IconVerticalSolidList"/>
    <dgm:cxn modelId="{545FDE57-5C15-490F-81E4-CEEE09A9CCB8}" type="presParOf" srcId="{FAE978A9-7E4E-49C7-8511-4978D46D9879}" destId="{A26D22A8-1CBE-4714-9038-2F07DDC3114E}" srcOrd="3" destOrd="0" presId="urn:microsoft.com/office/officeart/2018/2/layout/IconVerticalSolidList"/>
    <dgm:cxn modelId="{74FB5CB9-0AFC-4805-BB93-A6795C767958}" type="presParOf" srcId="{FAE978A9-7E4E-49C7-8511-4978D46D9879}" destId="{CD2BBA47-D292-415E-AECC-6B2837DF6615}" srcOrd="4" destOrd="0" presId="urn:microsoft.com/office/officeart/2018/2/layout/IconVerticalSolidList"/>
    <dgm:cxn modelId="{4418DE28-515F-493E-9F5C-C6B01099309E}" type="presParOf" srcId="{CD2BBA47-D292-415E-AECC-6B2837DF6615}" destId="{199699AA-06D7-43E1-A76D-51F605F5B0BE}" srcOrd="0" destOrd="0" presId="urn:microsoft.com/office/officeart/2018/2/layout/IconVerticalSolidList"/>
    <dgm:cxn modelId="{494BD982-30FE-4859-9034-5E9F840FD670}" type="presParOf" srcId="{CD2BBA47-D292-415E-AECC-6B2837DF6615}" destId="{41B55CC9-03DA-4D72-8068-1DD0CB755F6F}" srcOrd="1" destOrd="0" presId="urn:microsoft.com/office/officeart/2018/2/layout/IconVerticalSolidList"/>
    <dgm:cxn modelId="{BDD94A40-1977-488D-90EC-DF67054440E0}" type="presParOf" srcId="{CD2BBA47-D292-415E-AECC-6B2837DF6615}" destId="{0D370A47-0A0C-4EFD-AF48-7186CE767EE1}" srcOrd="2" destOrd="0" presId="urn:microsoft.com/office/officeart/2018/2/layout/IconVerticalSolidList"/>
    <dgm:cxn modelId="{20E35933-89F8-44D5-9179-95554421B289}" type="presParOf" srcId="{CD2BBA47-D292-415E-AECC-6B2837DF6615}" destId="{E039E095-C2B3-4A37-923C-515E73AD33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10E1A6-B40F-4FFB-9BDC-0B665628F01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5E78B49-820A-437C-8798-247A99C1F706}">
      <dgm:prSet/>
      <dgm:spPr/>
      <dgm:t>
        <a:bodyPr/>
        <a:lstStyle/>
        <a:p>
          <a:r>
            <a:rPr lang="en-US"/>
            <a:t>Has sufficient research been published on the specific topic ?</a:t>
          </a:r>
        </a:p>
      </dgm:t>
    </dgm:pt>
    <dgm:pt modelId="{7EBBE466-08CC-4DA9-BE5F-194EAAEA63C8}" type="parTrans" cxnId="{9DB57A27-B537-49F7-91C3-C3893A2335BB}">
      <dgm:prSet/>
      <dgm:spPr/>
      <dgm:t>
        <a:bodyPr/>
        <a:lstStyle/>
        <a:p>
          <a:endParaRPr lang="en-US"/>
        </a:p>
      </dgm:t>
    </dgm:pt>
    <dgm:pt modelId="{E82C4179-BDEE-448E-A669-FB483582097D}" type="sibTrans" cxnId="{9DB57A27-B537-49F7-91C3-C3893A2335BB}">
      <dgm:prSet/>
      <dgm:spPr/>
      <dgm:t>
        <a:bodyPr/>
        <a:lstStyle/>
        <a:p>
          <a:endParaRPr lang="en-US"/>
        </a:p>
      </dgm:t>
    </dgm:pt>
    <dgm:pt modelId="{B157EC68-F2AF-49E3-AB66-CDA794495B23}">
      <dgm:prSet/>
      <dgm:spPr/>
      <dgm:t>
        <a:bodyPr/>
        <a:lstStyle/>
        <a:p>
          <a:r>
            <a:rPr lang="en-US"/>
            <a:t>Does the nurse have skill in accessing and critically analyzing research?</a:t>
          </a:r>
        </a:p>
      </dgm:t>
    </dgm:pt>
    <dgm:pt modelId="{2DB5BBE7-E2ED-4B84-B5D2-D8BD0A6BD82D}" type="parTrans" cxnId="{FF344F68-741C-4929-B440-E7AE57EDE71F}">
      <dgm:prSet/>
      <dgm:spPr/>
      <dgm:t>
        <a:bodyPr/>
        <a:lstStyle/>
        <a:p>
          <a:endParaRPr lang="en-US"/>
        </a:p>
      </dgm:t>
    </dgm:pt>
    <dgm:pt modelId="{A3FEE8B1-406C-4305-9B21-308BC00F6B31}" type="sibTrans" cxnId="{FF344F68-741C-4929-B440-E7AE57EDE71F}">
      <dgm:prSet/>
      <dgm:spPr/>
      <dgm:t>
        <a:bodyPr/>
        <a:lstStyle/>
        <a:p>
          <a:endParaRPr lang="en-US"/>
        </a:p>
      </dgm:t>
    </dgm:pt>
    <dgm:pt modelId="{0D934FC5-65F2-49AA-AB5C-ADE8D858F324}">
      <dgm:prSet/>
      <dgm:spPr/>
      <dgm:t>
        <a:bodyPr/>
        <a:lstStyle/>
        <a:p>
          <a:r>
            <a:rPr lang="en-US"/>
            <a:t>Does the nurse’s practice allow him/her to implement changes based on EBP?</a:t>
          </a:r>
        </a:p>
      </dgm:t>
    </dgm:pt>
    <dgm:pt modelId="{2072AC7B-34E9-4B5A-A9CC-B388E75497F4}" type="parTrans" cxnId="{372A13DB-74C3-4067-9210-E46756D3047A}">
      <dgm:prSet/>
      <dgm:spPr/>
      <dgm:t>
        <a:bodyPr/>
        <a:lstStyle/>
        <a:p>
          <a:endParaRPr lang="en-US"/>
        </a:p>
      </dgm:t>
    </dgm:pt>
    <dgm:pt modelId="{FFF7B52B-95E0-4FBC-BF27-836AC1A028C7}" type="sibTrans" cxnId="{372A13DB-74C3-4067-9210-E46756D3047A}">
      <dgm:prSet/>
      <dgm:spPr/>
      <dgm:t>
        <a:bodyPr/>
        <a:lstStyle/>
        <a:p>
          <a:endParaRPr lang="en-US"/>
        </a:p>
      </dgm:t>
    </dgm:pt>
    <dgm:pt modelId="{3B2F1200-667E-48BE-BB87-630282193E92}" type="pres">
      <dgm:prSet presAssocID="{1010E1A6-B40F-4FFB-9BDC-0B665628F011}" presName="vert0" presStyleCnt="0">
        <dgm:presLayoutVars>
          <dgm:dir/>
          <dgm:animOne val="branch"/>
          <dgm:animLvl val="lvl"/>
        </dgm:presLayoutVars>
      </dgm:prSet>
      <dgm:spPr/>
    </dgm:pt>
    <dgm:pt modelId="{AC5802BD-7FE9-4E2F-B2FD-ABE8C4C0F30D}" type="pres">
      <dgm:prSet presAssocID="{45E78B49-820A-437C-8798-247A99C1F706}" presName="thickLine" presStyleLbl="alignNode1" presStyleIdx="0" presStyleCnt="3"/>
      <dgm:spPr/>
    </dgm:pt>
    <dgm:pt modelId="{8D3DC44B-3E67-4C9E-B6C4-6C7FAE61142B}" type="pres">
      <dgm:prSet presAssocID="{45E78B49-820A-437C-8798-247A99C1F706}" presName="horz1" presStyleCnt="0"/>
      <dgm:spPr/>
    </dgm:pt>
    <dgm:pt modelId="{96810354-486C-436E-BE63-B74F1A373842}" type="pres">
      <dgm:prSet presAssocID="{45E78B49-820A-437C-8798-247A99C1F706}" presName="tx1" presStyleLbl="revTx" presStyleIdx="0" presStyleCnt="3"/>
      <dgm:spPr/>
    </dgm:pt>
    <dgm:pt modelId="{B4021486-87CC-4913-BB9E-F5D314626DC2}" type="pres">
      <dgm:prSet presAssocID="{45E78B49-820A-437C-8798-247A99C1F706}" presName="vert1" presStyleCnt="0"/>
      <dgm:spPr/>
    </dgm:pt>
    <dgm:pt modelId="{A844BBB2-845B-4C3B-B122-E00DDEEE1ED9}" type="pres">
      <dgm:prSet presAssocID="{B157EC68-F2AF-49E3-AB66-CDA794495B23}" presName="thickLine" presStyleLbl="alignNode1" presStyleIdx="1" presStyleCnt="3"/>
      <dgm:spPr/>
    </dgm:pt>
    <dgm:pt modelId="{96187418-9C2A-4C37-9BB4-C7A7C5051CEA}" type="pres">
      <dgm:prSet presAssocID="{B157EC68-F2AF-49E3-AB66-CDA794495B23}" presName="horz1" presStyleCnt="0"/>
      <dgm:spPr/>
    </dgm:pt>
    <dgm:pt modelId="{DB9523E9-B3D4-4A0F-AF9B-2C666005A12F}" type="pres">
      <dgm:prSet presAssocID="{B157EC68-F2AF-49E3-AB66-CDA794495B23}" presName="tx1" presStyleLbl="revTx" presStyleIdx="1" presStyleCnt="3"/>
      <dgm:spPr/>
    </dgm:pt>
    <dgm:pt modelId="{986B5A93-13C6-43D4-8F60-D34226A2A7CB}" type="pres">
      <dgm:prSet presAssocID="{B157EC68-F2AF-49E3-AB66-CDA794495B23}" presName="vert1" presStyleCnt="0"/>
      <dgm:spPr/>
    </dgm:pt>
    <dgm:pt modelId="{76C47942-DF93-4423-84C7-8C67E6B2678B}" type="pres">
      <dgm:prSet presAssocID="{0D934FC5-65F2-49AA-AB5C-ADE8D858F324}" presName="thickLine" presStyleLbl="alignNode1" presStyleIdx="2" presStyleCnt="3"/>
      <dgm:spPr/>
    </dgm:pt>
    <dgm:pt modelId="{E01D6292-8EF0-40F3-AFCB-8847CDFEB65D}" type="pres">
      <dgm:prSet presAssocID="{0D934FC5-65F2-49AA-AB5C-ADE8D858F324}" presName="horz1" presStyleCnt="0"/>
      <dgm:spPr/>
    </dgm:pt>
    <dgm:pt modelId="{A99069FD-08B5-43A5-BF05-413B265BB9D0}" type="pres">
      <dgm:prSet presAssocID="{0D934FC5-65F2-49AA-AB5C-ADE8D858F324}" presName="tx1" presStyleLbl="revTx" presStyleIdx="2" presStyleCnt="3"/>
      <dgm:spPr/>
    </dgm:pt>
    <dgm:pt modelId="{F2C00C41-ED34-4E75-841F-856787FF8795}" type="pres">
      <dgm:prSet presAssocID="{0D934FC5-65F2-49AA-AB5C-ADE8D858F324}" presName="vert1" presStyleCnt="0"/>
      <dgm:spPr/>
    </dgm:pt>
  </dgm:ptLst>
  <dgm:cxnLst>
    <dgm:cxn modelId="{26AAC105-1A3C-4E05-949F-24ADC3AEC73C}" type="presOf" srcId="{1010E1A6-B40F-4FFB-9BDC-0B665628F011}" destId="{3B2F1200-667E-48BE-BB87-630282193E92}" srcOrd="0" destOrd="0" presId="urn:microsoft.com/office/officeart/2008/layout/LinedList"/>
    <dgm:cxn modelId="{1F4E6315-5F8A-443C-ADAD-FCFC602F68B0}" type="presOf" srcId="{45E78B49-820A-437C-8798-247A99C1F706}" destId="{96810354-486C-436E-BE63-B74F1A373842}" srcOrd="0" destOrd="0" presId="urn:microsoft.com/office/officeart/2008/layout/LinedList"/>
    <dgm:cxn modelId="{C9314825-CB62-4B69-9A76-3D1D3CCD26E3}" type="presOf" srcId="{B157EC68-F2AF-49E3-AB66-CDA794495B23}" destId="{DB9523E9-B3D4-4A0F-AF9B-2C666005A12F}" srcOrd="0" destOrd="0" presId="urn:microsoft.com/office/officeart/2008/layout/LinedList"/>
    <dgm:cxn modelId="{9DB57A27-B537-49F7-91C3-C3893A2335BB}" srcId="{1010E1A6-B40F-4FFB-9BDC-0B665628F011}" destId="{45E78B49-820A-437C-8798-247A99C1F706}" srcOrd="0" destOrd="0" parTransId="{7EBBE466-08CC-4DA9-BE5F-194EAAEA63C8}" sibTransId="{E82C4179-BDEE-448E-A669-FB483582097D}"/>
    <dgm:cxn modelId="{FF344F68-741C-4929-B440-E7AE57EDE71F}" srcId="{1010E1A6-B40F-4FFB-9BDC-0B665628F011}" destId="{B157EC68-F2AF-49E3-AB66-CDA794495B23}" srcOrd="1" destOrd="0" parTransId="{2DB5BBE7-E2ED-4B84-B5D2-D8BD0A6BD82D}" sibTransId="{A3FEE8B1-406C-4305-9B21-308BC00F6B31}"/>
    <dgm:cxn modelId="{16EF146D-FE6D-41E2-9FAF-A38B1E9C7786}" type="presOf" srcId="{0D934FC5-65F2-49AA-AB5C-ADE8D858F324}" destId="{A99069FD-08B5-43A5-BF05-413B265BB9D0}" srcOrd="0" destOrd="0" presId="urn:microsoft.com/office/officeart/2008/layout/LinedList"/>
    <dgm:cxn modelId="{372A13DB-74C3-4067-9210-E46756D3047A}" srcId="{1010E1A6-B40F-4FFB-9BDC-0B665628F011}" destId="{0D934FC5-65F2-49AA-AB5C-ADE8D858F324}" srcOrd="2" destOrd="0" parTransId="{2072AC7B-34E9-4B5A-A9CC-B388E75497F4}" sibTransId="{FFF7B52B-95E0-4FBC-BF27-836AC1A028C7}"/>
    <dgm:cxn modelId="{DD416AD6-C67B-4EA0-9E65-DC4C3D8CEAA1}" type="presParOf" srcId="{3B2F1200-667E-48BE-BB87-630282193E92}" destId="{AC5802BD-7FE9-4E2F-B2FD-ABE8C4C0F30D}" srcOrd="0" destOrd="0" presId="urn:microsoft.com/office/officeart/2008/layout/LinedList"/>
    <dgm:cxn modelId="{2B840D21-22CC-4C57-9AC5-92A044927914}" type="presParOf" srcId="{3B2F1200-667E-48BE-BB87-630282193E92}" destId="{8D3DC44B-3E67-4C9E-B6C4-6C7FAE61142B}" srcOrd="1" destOrd="0" presId="urn:microsoft.com/office/officeart/2008/layout/LinedList"/>
    <dgm:cxn modelId="{6667D05E-89A1-483C-801A-F5CA3C3D2DC6}" type="presParOf" srcId="{8D3DC44B-3E67-4C9E-B6C4-6C7FAE61142B}" destId="{96810354-486C-436E-BE63-B74F1A373842}" srcOrd="0" destOrd="0" presId="urn:microsoft.com/office/officeart/2008/layout/LinedList"/>
    <dgm:cxn modelId="{968944C9-CC6F-46CC-AD97-D6CA998D94C0}" type="presParOf" srcId="{8D3DC44B-3E67-4C9E-B6C4-6C7FAE61142B}" destId="{B4021486-87CC-4913-BB9E-F5D314626DC2}" srcOrd="1" destOrd="0" presId="urn:microsoft.com/office/officeart/2008/layout/LinedList"/>
    <dgm:cxn modelId="{81D68085-6064-44E7-8CCB-5A69FD8DF64A}" type="presParOf" srcId="{3B2F1200-667E-48BE-BB87-630282193E92}" destId="{A844BBB2-845B-4C3B-B122-E00DDEEE1ED9}" srcOrd="2" destOrd="0" presId="urn:microsoft.com/office/officeart/2008/layout/LinedList"/>
    <dgm:cxn modelId="{9B8A640B-7593-4D88-9935-85227EA6F50E}" type="presParOf" srcId="{3B2F1200-667E-48BE-BB87-630282193E92}" destId="{96187418-9C2A-4C37-9BB4-C7A7C5051CEA}" srcOrd="3" destOrd="0" presId="urn:microsoft.com/office/officeart/2008/layout/LinedList"/>
    <dgm:cxn modelId="{6269289D-03BE-4B01-AB3C-8B5DA2BBCE76}" type="presParOf" srcId="{96187418-9C2A-4C37-9BB4-C7A7C5051CEA}" destId="{DB9523E9-B3D4-4A0F-AF9B-2C666005A12F}" srcOrd="0" destOrd="0" presId="urn:microsoft.com/office/officeart/2008/layout/LinedList"/>
    <dgm:cxn modelId="{2B6DF050-D0C9-48B6-A1A9-FB2DFAB04C3A}" type="presParOf" srcId="{96187418-9C2A-4C37-9BB4-C7A7C5051CEA}" destId="{986B5A93-13C6-43D4-8F60-D34226A2A7CB}" srcOrd="1" destOrd="0" presId="urn:microsoft.com/office/officeart/2008/layout/LinedList"/>
    <dgm:cxn modelId="{5F5A5C29-5D63-495C-A075-2FE8CD437BD0}" type="presParOf" srcId="{3B2F1200-667E-48BE-BB87-630282193E92}" destId="{76C47942-DF93-4423-84C7-8C67E6B2678B}" srcOrd="4" destOrd="0" presId="urn:microsoft.com/office/officeart/2008/layout/LinedList"/>
    <dgm:cxn modelId="{9242193B-59E0-4EB0-92C2-21F138C32E31}" type="presParOf" srcId="{3B2F1200-667E-48BE-BB87-630282193E92}" destId="{E01D6292-8EF0-40F3-AFCB-8847CDFEB65D}" srcOrd="5" destOrd="0" presId="urn:microsoft.com/office/officeart/2008/layout/LinedList"/>
    <dgm:cxn modelId="{1087F54B-B19E-4BEF-B577-31A7CD8AEA8C}" type="presParOf" srcId="{E01D6292-8EF0-40F3-AFCB-8847CDFEB65D}" destId="{A99069FD-08B5-43A5-BF05-413B265BB9D0}" srcOrd="0" destOrd="0" presId="urn:microsoft.com/office/officeart/2008/layout/LinedList"/>
    <dgm:cxn modelId="{7BA1640C-4284-44EF-A025-4886F9CCDFF6}" type="presParOf" srcId="{E01D6292-8EF0-40F3-AFCB-8847CDFEB65D}" destId="{F2C00C41-ED34-4E75-841F-856787FF87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E8DCB5-A7CC-4AE7-85EA-ED1FC19ECA0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3639FC-8F6B-4EE7-BE5D-8D29DFA54C9C}">
      <dgm:prSet/>
      <dgm:spPr/>
      <dgm:t>
        <a:bodyPr/>
        <a:lstStyle/>
        <a:p>
          <a:r>
            <a:rPr lang="en-US"/>
            <a:t>It is a method by which practitioners across the healthcare professions review and assess the most current, highest-quality research to inform their delivery of care. </a:t>
          </a:r>
        </a:p>
      </dgm:t>
    </dgm:pt>
    <dgm:pt modelId="{9C8CC853-28E9-4EF8-B5C4-FC571FBBF649}" type="parTrans" cxnId="{EAF5B475-7CFB-44FA-A2DD-4F161C7C8C7A}">
      <dgm:prSet/>
      <dgm:spPr/>
      <dgm:t>
        <a:bodyPr/>
        <a:lstStyle/>
        <a:p>
          <a:endParaRPr lang="en-US"/>
        </a:p>
      </dgm:t>
    </dgm:pt>
    <dgm:pt modelId="{EC22B854-8417-4BAD-9A91-8AAE7ABEEA22}" type="sibTrans" cxnId="{EAF5B475-7CFB-44FA-A2DD-4F161C7C8C7A}">
      <dgm:prSet/>
      <dgm:spPr/>
      <dgm:t>
        <a:bodyPr/>
        <a:lstStyle/>
        <a:p>
          <a:endParaRPr lang="en-US"/>
        </a:p>
      </dgm:t>
    </dgm:pt>
    <dgm:pt modelId="{8BCDBE65-8327-42E8-8BD7-59587475C9DA}">
      <dgm:prSet/>
      <dgm:spPr/>
      <dgm:t>
        <a:bodyPr/>
        <a:lstStyle/>
        <a:p>
          <a:r>
            <a:rPr lang="en-US"/>
            <a:t>Although there is no precise standard for what constitutes evidence-based practice in nursing, the approach consists of three main components and five basic steps.</a:t>
          </a:r>
        </a:p>
      </dgm:t>
    </dgm:pt>
    <dgm:pt modelId="{F8377AC7-8ED3-468E-B30A-6B49F17FEC53}" type="parTrans" cxnId="{DDD68E4F-90B2-4337-AE37-A887098AFF8B}">
      <dgm:prSet/>
      <dgm:spPr/>
      <dgm:t>
        <a:bodyPr/>
        <a:lstStyle/>
        <a:p>
          <a:endParaRPr lang="en-US"/>
        </a:p>
      </dgm:t>
    </dgm:pt>
    <dgm:pt modelId="{0EDEDF5D-061A-451A-A9F8-DE8B61208DE9}" type="sibTrans" cxnId="{DDD68E4F-90B2-4337-AE37-A887098AFF8B}">
      <dgm:prSet/>
      <dgm:spPr/>
      <dgm:t>
        <a:bodyPr/>
        <a:lstStyle/>
        <a:p>
          <a:endParaRPr lang="en-US"/>
        </a:p>
      </dgm:t>
    </dgm:pt>
    <dgm:pt modelId="{0A9787A0-E5D8-447A-901C-ACA863516500}" type="pres">
      <dgm:prSet presAssocID="{31E8DCB5-A7CC-4AE7-85EA-ED1FC19ECA0D}" presName="linear" presStyleCnt="0">
        <dgm:presLayoutVars>
          <dgm:animLvl val="lvl"/>
          <dgm:resizeHandles val="exact"/>
        </dgm:presLayoutVars>
      </dgm:prSet>
      <dgm:spPr/>
    </dgm:pt>
    <dgm:pt modelId="{A6846FB1-1A7C-490C-A4B1-4C7E20D2F66A}" type="pres">
      <dgm:prSet presAssocID="{1B3639FC-8F6B-4EE7-BE5D-8D29DFA54C9C}" presName="parentText" presStyleLbl="node1" presStyleIdx="0" presStyleCnt="2">
        <dgm:presLayoutVars>
          <dgm:chMax val="0"/>
          <dgm:bulletEnabled val="1"/>
        </dgm:presLayoutVars>
      </dgm:prSet>
      <dgm:spPr/>
    </dgm:pt>
    <dgm:pt modelId="{8CE6606D-0A09-42F0-84A6-9CBAAFE53884}" type="pres">
      <dgm:prSet presAssocID="{EC22B854-8417-4BAD-9A91-8AAE7ABEEA22}" presName="spacer" presStyleCnt="0"/>
      <dgm:spPr/>
    </dgm:pt>
    <dgm:pt modelId="{5775C265-9E11-4207-A0CD-B815E337A44D}" type="pres">
      <dgm:prSet presAssocID="{8BCDBE65-8327-42E8-8BD7-59587475C9DA}" presName="parentText" presStyleLbl="node1" presStyleIdx="1" presStyleCnt="2">
        <dgm:presLayoutVars>
          <dgm:chMax val="0"/>
          <dgm:bulletEnabled val="1"/>
        </dgm:presLayoutVars>
      </dgm:prSet>
      <dgm:spPr/>
    </dgm:pt>
  </dgm:ptLst>
  <dgm:cxnLst>
    <dgm:cxn modelId="{9B8CA367-5B17-4A9D-A82E-60CAB4232EB9}" type="presOf" srcId="{31E8DCB5-A7CC-4AE7-85EA-ED1FC19ECA0D}" destId="{0A9787A0-E5D8-447A-901C-ACA863516500}" srcOrd="0" destOrd="0" presId="urn:microsoft.com/office/officeart/2005/8/layout/vList2"/>
    <dgm:cxn modelId="{DDD68E4F-90B2-4337-AE37-A887098AFF8B}" srcId="{31E8DCB5-A7CC-4AE7-85EA-ED1FC19ECA0D}" destId="{8BCDBE65-8327-42E8-8BD7-59587475C9DA}" srcOrd="1" destOrd="0" parTransId="{F8377AC7-8ED3-468E-B30A-6B49F17FEC53}" sibTransId="{0EDEDF5D-061A-451A-A9F8-DE8B61208DE9}"/>
    <dgm:cxn modelId="{EAF5B475-7CFB-44FA-A2DD-4F161C7C8C7A}" srcId="{31E8DCB5-A7CC-4AE7-85EA-ED1FC19ECA0D}" destId="{1B3639FC-8F6B-4EE7-BE5D-8D29DFA54C9C}" srcOrd="0" destOrd="0" parTransId="{9C8CC853-28E9-4EF8-B5C4-FC571FBBF649}" sibTransId="{EC22B854-8417-4BAD-9A91-8AAE7ABEEA22}"/>
    <dgm:cxn modelId="{28D9EB5A-6D5C-4ACE-9A45-909597A42D71}" type="presOf" srcId="{1B3639FC-8F6B-4EE7-BE5D-8D29DFA54C9C}" destId="{A6846FB1-1A7C-490C-A4B1-4C7E20D2F66A}" srcOrd="0" destOrd="0" presId="urn:microsoft.com/office/officeart/2005/8/layout/vList2"/>
    <dgm:cxn modelId="{9785D0E7-9869-4D00-A4B7-7B1D37A0E2FD}" type="presOf" srcId="{8BCDBE65-8327-42E8-8BD7-59587475C9DA}" destId="{5775C265-9E11-4207-A0CD-B815E337A44D}" srcOrd="0" destOrd="0" presId="urn:microsoft.com/office/officeart/2005/8/layout/vList2"/>
    <dgm:cxn modelId="{9FBFFCE3-B3FA-4B47-96C7-B5E0C5056B85}" type="presParOf" srcId="{0A9787A0-E5D8-447A-901C-ACA863516500}" destId="{A6846FB1-1A7C-490C-A4B1-4C7E20D2F66A}" srcOrd="0" destOrd="0" presId="urn:microsoft.com/office/officeart/2005/8/layout/vList2"/>
    <dgm:cxn modelId="{3C21C747-4B47-4E70-A724-17E1176AFA0F}" type="presParOf" srcId="{0A9787A0-E5D8-447A-901C-ACA863516500}" destId="{8CE6606D-0A09-42F0-84A6-9CBAAFE53884}" srcOrd="1" destOrd="0" presId="urn:microsoft.com/office/officeart/2005/8/layout/vList2"/>
    <dgm:cxn modelId="{24369485-7572-466E-A624-45A9FE57DBF4}" type="presParOf" srcId="{0A9787A0-E5D8-447A-901C-ACA863516500}" destId="{5775C265-9E11-4207-A0CD-B815E337A44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182941-D747-4D4C-943C-C9D300813B4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C490254-D498-42C1-AE66-35E6F6A02281}">
      <dgm:prSet/>
      <dgm:spPr/>
      <dgm:t>
        <a:bodyPr/>
        <a:lstStyle/>
        <a:p>
          <a:r>
            <a:rPr lang="en-US" b="1" i="0" dirty="0"/>
            <a:t>Best external evidence</a:t>
          </a:r>
          <a:r>
            <a:rPr lang="en-US" b="0" i="0" dirty="0"/>
            <a:t>: Evaluate and implement the most current, clinically relevant, and scientifically sound research.</a:t>
          </a:r>
          <a:endParaRPr lang="en-US" dirty="0"/>
        </a:p>
      </dgm:t>
    </dgm:pt>
    <dgm:pt modelId="{852BBA08-D3EA-4F63-BBD3-F4A721B00B46}" type="parTrans" cxnId="{4FADA47F-0341-4A58-9385-F1E2EBD5B00E}">
      <dgm:prSet/>
      <dgm:spPr/>
      <dgm:t>
        <a:bodyPr/>
        <a:lstStyle/>
        <a:p>
          <a:endParaRPr lang="en-US"/>
        </a:p>
      </dgm:t>
    </dgm:pt>
    <dgm:pt modelId="{EF595F30-17E2-4D9E-9000-E93C4964962F}" type="sibTrans" cxnId="{4FADA47F-0341-4A58-9385-F1E2EBD5B00E}">
      <dgm:prSet/>
      <dgm:spPr/>
      <dgm:t>
        <a:bodyPr/>
        <a:lstStyle/>
        <a:p>
          <a:endParaRPr lang="en-US"/>
        </a:p>
      </dgm:t>
    </dgm:pt>
    <dgm:pt modelId="{5798D746-1152-492A-8B94-A2BBED97EAFB}">
      <dgm:prSet/>
      <dgm:spPr/>
      <dgm:t>
        <a:bodyPr/>
        <a:lstStyle/>
        <a:p>
          <a:r>
            <a:rPr lang="en-US" b="1" i="0"/>
            <a:t>Individual clinical expertise</a:t>
          </a:r>
          <a:r>
            <a:rPr lang="en-US" b="0" i="0"/>
            <a:t>: Draw on your personal experience of what has worked and not worked in your clinical practice.</a:t>
          </a:r>
          <a:endParaRPr lang="en-US"/>
        </a:p>
      </dgm:t>
    </dgm:pt>
    <dgm:pt modelId="{518E0B6E-3BD0-495E-AB87-08C46940AA0B}" type="parTrans" cxnId="{8BFC191E-A62A-4E11-9A5E-CC7D68538297}">
      <dgm:prSet/>
      <dgm:spPr/>
      <dgm:t>
        <a:bodyPr/>
        <a:lstStyle/>
        <a:p>
          <a:endParaRPr lang="en-US"/>
        </a:p>
      </dgm:t>
    </dgm:pt>
    <dgm:pt modelId="{736C1572-99F0-4399-AA24-6199CC27B2B9}" type="sibTrans" cxnId="{8BFC191E-A62A-4E11-9A5E-CC7D68538297}">
      <dgm:prSet/>
      <dgm:spPr/>
      <dgm:t>
        <a:bodyPr/>
        <a:lstStyle/>
        <a:p>
          <a:endParaRPr lang="en-US"/>
        </a:p>
      </dgm:t>
    </dgm:pt>
    <dgm:pt modelId="{8D26D1D4-7023-4AC5-A440-E28168F3F26D}">
      <dgm:prSet/>
      <dgm:spPr/>
      <dgm:t>
        <a:bodyPr/>
        <a:lstStyle/>
        <a:p>
          <a:r>
            <a:rPr lang="en-US" b="1" i="0"/>
            <a:t>Patient values and expectations</a:t>
          </a:r>
          <a:r>
            <a:rPr lang="en-US" b="0" i="0"/>
            <a:t>: Consider and value the preferences of your individual patients.</a:t>
          </a:r>
          <a:endParaRPr lang="en-US"/>
        </a:p>
      </dgm:t>
    </dgm:pt>
    <dgm:pt modelId="{941D25FF-53A9-4E62-AE93-8ED11B4E5726}" type="parTrans" cxnId="{F6C60C0F-1B98-482E-A4DB-42683FAF59C9}">
      <dgm:prSet/>
      <dgm:spPr/>
      <dgm:t>
        <a:bodyPr/>
        <a:lstStyle/>
        <a:p>
          <a:endParaRPr lang="en-US"/>
        </a:p>
      </dgm:t>
    </dgm:pt>
    <dgm:pt modelId="{CAB36AE1-E783-46DB-BB22-66FD77E565DD}" type="sibTrans" cxnId="{F6C60C0F-1B98-482E-A4DB-42683FAF59C9}">
      <dgm:prSet/>
      <dgm:spPr/>
      <dgm:t>
        <a:bodyPr/>
        <a:lstStyle/>
        <a:p>
          <a:endParaRPr lang="en-US"/>
        </a:p>
      </dgm:t>
    </dgm:pt>
    <dgm:pt modelId="{10C18A70-904E-4844-B927-F98B1E5AFF1D}" type="pres">
      <dgm:prSet presAssocID="{25182941-D747-4D4C-943C-C9D300813B45}" presName="linear" presStyleCnt="0">
        <dgm:presLayoutVars>
          <dgm:animLvl val="lvl"/>
          <dgm:resizeHandles val="exact"/>
        </dgm:presLayoutVars>
      </dgm:prSet>
      <dgm:spPr/>
    </dgm:pt>
    <dgm:pt modelId="{5C5C55F2-DA35-48D9-A65F-92ACF7713019}" type="pres">
      <dgm:prSet presAssocID="{7C490254-D498-42C1-AE66-35E6F6A02281}" presName="parentText" presStyleLbl="node1" presStyleIdx="0" presStyleCnt="3">
        <dgm:presLayoutVars>
          <dgm:chMax val="0"/>
          <dgm:bulletEnabled val="1"/>
        </dgm:presLayoutVars>
      </dgm:prSet>
      <dgm:spPr/>
    </dgm:pt>
    <dgm:pt modelId="{15EABC92-DB01-4AF7-B5C5-0DA760318902}" type="pres">
      <dgm:prSet presAssocID="{EF595F30-17E2-4D9E-9000-E93C4964962F}" presName="spacer" presStyleCnt="0"/>
      <dgm:spPr/>
    </dgm:pt>
    <dgm:pt modelId="{808D59D8-78E6-4B64-A253-EB399CFCEF0E}" type="pres">
      <dgm:prSet presAssocID="{5798D746-1152-492A-8B94-A2BBED97EAFB}" presName="parentText" presStyleLbl="node1" presStyleIdx="1" presStyleCnt="3">
        <dgm:presLayoutVars>
          <dgm:chMax val="0"/>
          <dgm:bulletEnabled val="1"/>
        </dgm:presLayoutVars>
      </dgm:prSet>
      <dgm:spPr/>
    </dgm:pt>
    <dgm:pt modelId="{5BFD1B2A-29CF-4DC5-B151-BDDAAE0BD3E7}" type="pres">
      <dgm:prSet presAssocID="{736C1572-99F0-4399-AA24-6199CC27B2B9}" presName="spacer" presStyleCnt="0"/>
      <dgm:spPr/>
    </dgm:pt>
    <dgm:pt modelId="{9403FD62-2911-4E45-B2C3-9790BF12EA38}" type="pres">
      <dgm:prSet presAssocID="{8D26D1D4-7023-4AC5-A440-E28168F3F26D}" presName="parentText" presStyleLbl="node1" presStyleIdx="2" presStyleCnt="3">
        <dgm:presLayoutVars>
          <dgm:chMax val="0"/>
          <dgm:bulletEnabled val="1"/>
        </dgm:presLayoutVars>
      </dgm:prSet>
      <dgm:spPr/>
    </dgm:pt>
  </dgm:ptLst>
  <dgm:cxnLst>
    <dgm:cxn modelId="{F6C60C0F-1B98-482E-A4DB-42683FAF59C9}" srcId="{25182941-D747-4D4C-943C-C9D300813B45}" destId="{8D26D1D4-7023-4AC5-A440-E28168F3F26D}" srcOrd="2" destOrd="0" parTransId="{941D25FF-53A9-4E62-AE93-8ED11B4E5726}" sibTransId="{CAB36AE1-E783-46DB-BB22-66FD77E565DD}"/>
    <dgm:cxn modelId="{8BFC191E-A62A-4E11-9A5E-CC7D68538297}" srcId="{25182941-D747-4D4C-943C-C9D300813B45}" destId="{5798D746-1152-492A-8B94-A2BBED97EAFB}" srcOrd="1" destOrd="0" parTransId="{518E0B6E-3BD0-495E-AB87-08C46940AA0B}" sibTransId="{736C1572-99F0-4399-AA24-6199CC27B2B9}"/>
    <dgm:cxn modelId="{6AD45641-22A4-4DAB-A6B0-CE625D05D81A}" type="presOf" srcId="{25182941-D747-4D4C-943C-C9D300813B45}" destId="{10C18A70-904E-4844-B927-F98B1E5AFF1D}" srcOrd="0" destOrd="0" presId="urn:microsoft.com/office/officeart/2005/8/layout/vList2"/>
    <dgm:cxn modelId="{6A628875-FB9D-4D9A-A3AD-31F75A6BD355}" type="presOf" srcId="{5798D746-1152-492A-8B94-A2BBED97EAFB}" destId="{808D59D8-78E6-4B64-A253-EB399CFCEF0E}" srcOrd="0" destOrd="0" presId="urn:microsoft.com/office/officeart/2005/8/layout/vList2"/>
    <dgm:cxn modelId="{4FADA47F-0341-4A58-9385-F1E2EBD5B00E}" srcId="{25182941-D747-4D4C-943C-C9D300813B45}" destId="{7C490254-D498-42C1-AE66-35E6F6A02281}" srcOrd="0" destOrd="0" parTransId="{852BBA08-D3EA-4F63-BBD3-F4A721B00B46}" sibTransId="{EF595F30-17E2-4D9E-9000-E93C4964962F}"/>
    <dgm:cxn modelId="{E37CEFC9-16D1-44DF-94B3-11D048F8C01C}" type="presOf" srcId="{8D26D1D4-7023-4AC5-A440-E28168F3F26D}" destId="{9403FD62-2911-4E45-B2C3-9790BF12EA38}" srcOrd="0" destOrd="0" presId="urn:microsoft.com/office/officeart/2005/8/layout/vList2"/>
    <dgm:cxn modelId="{C7DE18CD-EB37-4C96-BAF2-3B20B8DE4029}" type="presOf" srcId="{7C490254-D498-42C1-AE66-35E6F6A02281}" destId="{5C5C55F2-DA35-48D9-A65F-92ACF7713019}" srcOrd="0" destOrd="0" presId="urn:microsoft.com/office/officeart/2005/8/layout/vList2"/>
    <dgm:cxn modelId="{B065E7CD-6CAE-4D0E-8241-9B3555E24DF3}" type="presParOf" srcId="{10C18A70-904E-4844-B927-F98B1E5AFF1D}" destId="{5C5C55F2-DA35-48D9-A65F-92ACF7713019}" srcOrd="0" destOrd="0" presId="urn:microsoft.com/office/officeart/2005/8/layout/vList2"/>
    <dgm:cxn modelId="{4934FDC7-2A51-4BA8-B413-2139A3CD24FD}" type="presParOf" srcId="{10C18A70-904E-4844-B927-F98B1E5AFF1D}" destId="{15EABC92-DB01-4AF7-B5C5-0DA760318902}" srcOrd="1" destOrd="0" presId="urn:microsoft.com/office/officeart/2005/8/layout/vList2"/>
    <dgm:cxn modelId="{013D52FA-38F8-4981-9052-BDC03CAACA41}" type="presParOf" srcId="{10C18A70-904E-4844-B927-F98B1E5AFF1D}" destId="{808D59D8-78E6-4B64-A253-EB399CFCEF0E}" srcOrd="2" destOrd="0" presId="urn:microsoft.com/office/officeart/2005/8/layout/vList2"/>
    <dgm:cxn modelId="{9CC78DA8-4C96-4439-AF4B-8B38ED0E6E67}" type="presParOf" srcId="{10C18A70-904E-4844-B927-F98B1E5AFF1D}" destId="{5BFD1B2A-29CF-4DC5-B151-BDDAAE0BD3E7}" srcOrd="3" destOrd="0" presId="urn:microsoft.com/office/officeart/2005/8/layout/vList2"/>
    <dgm:cxn modelId="{986B07AB-5B63-4C13-8CCB-902C2CF9CA6C}" type="presParOf" srcId="{10C18A70-904E-4844-B927-F98B1E5AFF1D}" destId="{9403FD62-2911-4E45-B2C3-9790BF12EA3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6DB93C-B758-4B80-8249-FDCDD73C467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19BC013F-7D49-4E79-A99B-7C657D22C9AF}">
      <dgm:prSet/>
      <dgm:spPr/>
      <dgm:t>
        <a:bodyPr/>
        <a:lstStyle/>
        <a:p>
          <a:r>
            <a:rPr lang="en-US"/>
            <a:t>Clearly identify practice problem or new knowledge ( innovation)</a:t>
          </a:r>
        </a:p>
      </dgm:t>
    </dgm:pt>
    <dgm:pt modelId="{B3336B17-CDE5-4941-8647-63FCDB9AB29A}" type="parTrans" cxnId="{1EE41C8E-F151-4B22-B249-961AC55A4A52}">
      <dgm:prSet/>
      <dgm:spPr/>
      <dgm:t>
        <a:bodyPr/>
        <a:lstStyle/>
        <a:p>
          <a:endParaRPr lang="en-US"/>
        </a:p>
      </dgm:t>
    </dgm:pt>
    <dgm:pt modelId="{82A2D585-E924-4343-B155-6183936325E2}" type="sibTrans" cxnId="{1EE41C8E-F151-4B22-B249-961AC55A4A52}">
      <dgm:prSet phldrT="1" phldr="0"/>
      <dgm:spPr/>
      <dgm:t>
        <a:bodyPr/>
        <a:lstStyle/>
        <a:p>
          <a:r>
            <a:rPr lang="en-US"/>
            <a:t>1</a:t>
          </a:r>
        </a:p>
      </dgm:t>
    </dgm:pt>
    <dgm:pt modelId="{5B8E122E-B03B-4830-BEF2-F17E0679F782}">
      <dgm:prSet/>
      <dgm:spPr/>
      <dgm:t>
        <a:bodyPr/>
        <a:lstStyle/>
        <a:p>
          <a:r>
            <a:rPr lang="en-US"/>
            <a:t>Search/find relevant research literature</a:t>
          </a:r>
        </a:p>
      </dgm:t>
    </dgm:pt>
    <dgm:pt modelId="{F77D6544-7CB5-4926-80E9-5F72EDE13FF3}" type="parTrans" cxnId="{FBAACA58-D483-4ACB-8B96-47CED30D4E72}">
      <dgm:prSet/>
      <dgm:spPr/>
      <dgm:t>
        <a:bodyPr/>
        <a:lstStyle/>
        <a:p>
          <a:endParaRPr lang="en-US"/>
        </a:p>
      </dgm:t>
    </dgm:pt>
    <dgm:pt modelId="{38364B97-1D1D-45E4-A839-98CFB2B35FFC}" type="sibTrans" cxnId="{FBAACA58-D483-4ACB-8B96-47CED30D4E72}">
      <dgm:prSet phldrT="2" phldr="0"/>
      <dgm:spPr/>
      <dgm:t>
        <a:bodyPr/>
        <a:lstStyle/>
        <a:p>
          <a:r>
            <a:rPr lang="en-US"/>
            <a:t>2</a:t>
          </a:r>
        </a:p>
      </dgm:t>
    </dgm:pt>
    <dgm:pt modelId="{AC935337-0AAB-4D96-85F5-5433FF87AEA1}">
      <dgm:prSet/>
      <dgm:spPr/>
      <dgm:t>
        <a:bodyPr/>
        <a:lstStyle/>
        <a:p>
          <a:r>
            <a:rPr lang="en-US"/>
            <a:t>Critically evaluate research findings using established criteria regarding scientific merit</a:t>
          </a:r>
        </a:p>
      </dgm:t>
    </dgm:pt>
    <dgm:pt modelId="{1EED842D-CBE4-4FBB-B031-C926E302BEF7}" type="parTrans" cxnId="{394789CF-F5DE-4499-A732-3539AE808FB9}">
      <dgm:prSet/>
      <dgm:spPr/>
      <dgm:t>
        <a:bodyPr/>
        <a:lstStyle/>
        <a:p>
          <a:endParaRPr lang="en-US"/>
        </a:p>
      </dgm:t>
    </dgm:pt>
    <dgm:pt modelId="{36712B8D-329F-41FE-A478-E9CD329A54F8}" type="sibTrans" cxnId="{394789CF-F5DE-4499-A732-3539AE808FB9}">
      <dgm:prSet phldrT="3" phldr="0"/>
      <dgm:spPr/>
      <dgm:t>
        <a:bodyPr/>
        <a:lstStyle/>
        <a:p>
          <a:r>
            <a:rPr lang="en-US"/>
            <a:t>3</a:t>
          </a:r>
        </a:p>
      </dgm:t>
    </dgm:pt>
    <dgm:pt modelId="{B47A6173-B33A-494F-BEB7-28C091C16F2C}">
      <dgm:prSet/>
      <dgm:spPr/>
      <dgm:t>
        <a:bodyPr/>
        <a:lstStyle/>
        <a:p>
          <a:r>
            <a:rPr lang="en-US"/>
            <a:t>Choose interventions/justify selection with the most valid evidence</a:t>
          </a:r>
        </a:p>
      </dgm:t>
    </dgm:pt>
    <dgm:pt modelId="{DA421139-4CAC-4DDD-A738-5F0A7CC1E459}" type="parTrans" cxnId="{BEB8E259-B521-4EB0-96AC-40E3E833D546}">
      <dgm:prSet/>
      <dgm:spPr/>
      <dgm:t>
        <a:bodyPr/>
        <a:lstStyle/>
        <a:p>
          <a:endParaRPr lang="en-US"/>
        </a:p>
      </dgm:t>
    </dgm:pt>
    <dgm:pt modelId="{4F0B2CFA-A142-4ED5-9B56-E648E1094D4E}" type="sibTrans" cxnId="{BEB8E259-B521-4EB0-96AC-40E3E833D546}">
      <dgm:prSet phldrT="4" phldr="0"/>
      <dgm:spPr/>
      <dgm:t>
        <a:bodyPr/>
        <a:lstStyle/>
        <a:p>
          <a:r>
            <a:rPr lang="en-US"/>
            <a:t>4</a:t>
          </a:r>
        </a:p>
      </dgm:t>
    </dgm:pt>
    <dgm:pt modelId="{8F1BD6F8-8A35-4BA3-B98F-0A62DEDA06C6}">
      <dgm:prSet/>
      <dgm:spPr/>
      <dgm:t>
        <a:bodyPr/>
        <a:lstStyle/>
        <a:p>
          <a:r>
            <a:rPr lang="en-US"/>
            <a:t>Apply to practice through change process</a:t>
          </a:r>
        </a:p>
      </dgm:t>
    </dgm:pt>
    <dgm:pt modelId="{3973B14A-F955-44CD-99EE-AAF94BF7E2A6}" type="parTrans" cxnId="{9FA6CD53-FCBD-47A5-B2C2-A08BF5C5FF9A}">
      <dgm:prSet/>
      <dgm:spPr/>
      <dgm:t>
        <a:bodyPr/>
        <a:lstStyle/>
        <a:p>
          <a:endParaRPr lang="en-US"/>
        </a:p>
      </dgm:t>
    </dgm:pt>
    <dgm:pt modelId="{4791A95F-1EAD-4EF6-9702-C598B6813347}" type="sibTrans" cxnId="{9FA6CD53-FCBD-47A5-B2C2-A08BF5C5FF9A}">
      <dgm:prSet phldrT="5" phldr="0"/>
      <dgm:spPr/>
      <dgm:t>
        <a:bodyPr/>
        <a:lstStyle/>
        <a:p>
          <a:r>
            <a:rPr lang="en-US"/>
            <a:t>5</a:t>
          </a:r>
        </a:p>
      </dgm:t>
    </dgm:pt>
    <dgm:pt modelId="{8FF4CBE8-9BEE-4880-A505-2C644143C46F}" type="pres">
      <dgm:prSet presAssocID="{B86DB93C-B758-4B80-8249-FDCDD73C467D}" presName="Name0" presStyleCnt="0">
        <dgm:presLayoutVars>
          <dgm:animLvl val="lvl"/>
          <dgm:resizeHandles val="exact"/>
        </dgm:presLayoutVars>
      </dgm:prSet>
      <dgm:spPr/>
    </dgm:pt>
    <dgm:pt modelId="{0BA4708D-58BA-4140-9556-CE9FAB2A07B6}" type="pres">
      <dgm:prSet presAssocID="{19BC013F-7D49-4E79-A99B-7C657D22C9AF}" presName="compositeNode" presStyleCnt="0">
        <dgm:presLayoutVars>
          <dgm:bulletEnabled val="1"/>
        </dgm:presLayoutVars>
      </dgm:prSet>
      <dgm:spPr/>
    </dgm:pt>
    <dgm:pt modelId="{8A55B862-43E8-4EF2-9681-FA9A6514891A}" type="pres">
      <dgm:prSet presAssocID="{19BC013F-7D49-4E79-A99B-7C657D22C9AF}" presName="bgRect" presStyleLbl="bgAccFollowNode1" presStyleIdx="0" presStyleCnt="5"/>
      <dgm:spPr/>
    </dgm:pt>
    <dgm:pt modelId="{462167D1-A7FC-448F-8145-0CAAD5C896EE}" type="pres">
      <dgm:prSet presAssocID="{82A2D585-E924-4343-B155-6183936325E2}" presName="sibTransNodeCircle" presStyleLbl="alignNode1" presStyleIdx="0" presStyleCnt="10">
        <dgm:presLayoutVars>
          <dgm:chMax val="0"/>
          <dgm:bulletEnabled/>
        </dgm:presLayoutVars>
      </dgm:prSet>
      <dgm:spPr/>
    </dgm:pt>
    <dgm:pt modelId="{29527F2F-CA54-43BE-896A-B37232ABAB49}" type="pres">
      <dgm:prSet presAssocID="{19BC013F-7D49-4E79-A99B-7C657D22C9AF}" presName="bottomLine" presStyleLbl="alignNode1" presStyleIdx="1" presStyleCnt="10">
        <dgm:presLayoutVars/>
      </dgm:prSet>
      <dgm:spPr/>
    </dgm:pt>
    <dgm:pt modelId="{6D68C7CD-1ADE-448A-9588-DF19BA139C44}" type="pres">
      <dgm:prSet presAssocID="{19BC013F-7D49-4E79-A99B-7C657D22C9AF}" presName="nodeText" presStyleLbl="bgAccFollowNode1" presStyleIdx="0" presStyleCnt="5">
        <dgm:presLayoutVars>
          <dgm:bulletEnabled val="1"/>
        </dgm:presLayoutVars>
      </dgm:prSet>
      <dgm:spPr/>
    </dgm:pt>
    <dgm:pt modelId="{D0453085-6C38-4427-AB86-2D0661DA97F2}" type="pres">
      <dgm:prSet presAssocID="{82A2D585-E924-4343-B155-6183936325E2}" presName="sibTrans" presStyleCnt="0"/>
      <dgm:spPr/>
    </dgm:pt>
    <dgm:pt modelId="{B080D3F8-8585-45AD-82F8-BB317BE6D15F}" type="pres">
      <dgm:prSet presAssocID="{5B8E122E-B03B-4830-BEF2-F17E0679F782}" presName="compositeNode" presStyleCnt="0">
        <dgm:presLayoutVars>
          <dgm:bulletEnabled val="1"/>
        </dgm:presLayoutVars>
      </dgm:prSet>
      <dgm:spPr/>
    </dgm:pt>
    <dgm:pt modelId="{1402DA74-80BA-499B-9856-8BAB7FCB8E10}" type="pres">
      <dgm:prSet presAssocID="{5B8E122E-B03B-4830-BEF2-F17E0679F782}" presName="bgRect" presStyleLbl="bgAccFollowNode1" presStyleIdx="1" presStyleCnt="5"/>
      <dgm:spPr/>
    </dgm:pt>
    <dgm:pt modelId="{F62E0051-5E26-4B52-80DF-12CCBEAC9DAB}" type="pres">
      <dgm:prSet presAssocID="{38364B97-1D1D-45E4-A839-98CFB2B35FFC}" presName="sibTransNodeCircle" presStyleLbl="alignNode1" presStyleIdx="2" presStyleCnt="10">
        <dgm:presLayoutVars>
          <dgm:chMax val="0"/>
          <dgm:bulletEnabled/>
        </dgm:presLayoutVars>
      </dgm:prSet>
      <dgm:spPr/>
    </dgm:pt>
    <dgm:pt modelId="{17829F9F-4823-40CA-8721-049ABB1120EB}" type="pres">
      <dgm:prSet presAssocID="{5B8E122E-B03B-4830-BEF2-F17E0679F782}" presName="bottomLine" presStyleLbl="alignNode1" presStyleIdx="3" presStyleCnt="10">
        <dgm:presLayoutVars/>
      </dgm:prSet>
      <dgm:spPr/>
    </dgm:pt>
    <dgm:pt modelId="{AC3235DD-83B6-4ABE-A81E-2D43384FD7AE}" type="pres">
      <dgm:prSet presAssocID="{5B8E122E-B03B-4830-BEF2-F17E0679F782}" presName="nodeText" presStyleLbl="bgAccFollowNode1" presStyleIdx="1" presStyleCnt="5">
        <dgm:presLayoutVars>
          <dgm:bulletEnabled val="1"/>
        </dgm:presLayoutVars>
      </dgm:prSet>
      <dgm:spPr/>
    </dgm:pt>
    <dgm:pt modelId="{6A8D40DF-1FE7-460D-A6D9-B992F6C31724}" type="pres">
      <dgm:prSet presAssocID="{38364B97-1D1D-45E4-A839-98CFB2B35FFC}" presName="sibTrans" presStyleCnt="0"/>
      <dgm:spPr/>
    </dgm:pt>
    <dgm:pt modelId="{5EC04437-8167-49D3-B43B-781C1E64EA41}" type="pres">
      <dgm:prSet presAssocID="{AC935337-0AAB-4D96-85F5-5433FF87AEA1}" presName="compositeNode" presStyleCnt="0">
        <dgm:presLayoutVars>
          <dgm:bulletEnabled val="1"/>
        </dgm:presLayoutVars>
      </dgm:prSet>
      <dgm:spPr/>
    </dgm:pt>
    <dgm:pt modelId="{CC1094EA-DF0D-4A52-A48B-DFF7D7AA36A5}" type="pres">
      <dgm:prSet presAssocID="{AC935337-0AAB-4D96-85F5-5433FF87AEA1}" presName="bgRect" presStyleLbl="bgAccFollowNode1" presStyleIdx="2" presStyleCnt="5"/>
      <dgm:spPr/>
    </dgm:pt>
    <dgm:pt modelId="{73117DD1-1B82-4A5C-8606-4F2E6190F4A7}" type="pres">
      <dgm:prSet presAssocID="{36712B8D-329F-41FE-A478-E9CD329A54F8}" presName="sibTransNodeCircle" presStyleLbl="alignNode1" presStyleIdx="4" presStyleCnt="10">
        <dgm:presLayoutVars>
          <dgm:chMax val="0"/>
          <dgm:bulletEnabled/>
        </dgm:presLayoutVars>
      </dgm:prSet>
      <dgm:spPr/>
    </dgm:pt>
    <dgm:pt modelId="{7799A6E4-C796-482E-9ADB-64BEC02BA9D4}" type="pres">
      <dgm:prSet presAssocID="{AC935337-0AAB-4D96-85F5-5433FF87AEA1}" presName="bottomLine" presStyleLbl="alignNode1" presStyleIdx="5" presStyleCnt="10">
        <dgm:presLayoutVars/>
      </dgm:prSet>
      <dgm:spPr/>
    </dgm:pt>
    <dgm:pt modelId="{BE8729BC-16FF-4B94-BCAC-680C29A7E04C}" type="pres">
      <dgm:prSet presAssocID="{AC935337-0AAB-4D96-85F5-5433FF87AEA1}" presName="nodeText" presStyleLbl="bgAccFollowNode1" presStyleIdx="2" presStyleCnt="5">
        <dgm:presLayoutVars>
          <dgm:bulletEnabled val="1"/>
        </dgm:presLayoutVars>
      </dgm:prSet>
      <dgm:spPr/>
    </dgm:pt>
    <dgm:pt modelId="{78EA61A0-940F-43E7-B0DF-7D2DDB290655}" type="pres">
      <dgm:prSet presAssocID="{36712B8D-329F-41FE-A478-E9CD329A54F8}" presName="sibTrans" presStyleCnt="0"/>
      <dgm:spPr/>
    </dgm:pt>
    <dgm:pt modelId="{410AAABA-AFF6-4738-99CD-168BCED5F47F}" type="pres">
      <dgm:prSet presAssocID="{B47A6173-B33A-494F-BEB7-28C091C16F2C}" presName="compositeNode" presStyleCnt="0">
        <dgm:presLayoutVars>
          <dgm:bulletEnabled val="1"/>
        </dgm:presLayoutVars>
      </dgm:prSet>
      <dgm:spPr/>
    </dgm:pt>
    <dgm:pt modelId="{2A403313-41F1-4C98-B657-84056A3BADCC}" type="pres">
      <dgm:prSet presAssocID="{B47A6173-B33A-494F-BEB7-28C091C16F2C}" presName="bgRect" presStyleLbl="bgAccFollowNode1" presStyleIdx="3" presStyleCnt="5"/>
      <dgm:spPr/>
    </dgm:pt>
    <dgm:pt modelId="{EEB0561D-334F-40D9-9AB2-BA957275903A}" type="pres">
      <dgm:prSet presAssocID="{4F0B2CFA-A142-4ED5-9B56-E648E1094D4E}" presName="sibTransNodeCircle" presStyleLbl="alignNode1" presStyleIdx="6" presStyleCnt="10">
        <dgm:presLayoutVars>
          <dgm:chMax val="0"/>
          <dgm:bulletEnabled/>
        </dgm:presLayoutVars>
      </dgm:prSet>
      <dgm:spPr/>
    </dgm:pt>
    <dgm:pt modelId="{EFA7238F-D732-4831-8CAB-FD5B6D099F09}" type="pres">
      <dgm:prSet presAssocID="{B47A6173-B33A-494F-BEB7-28C091C16F2C}" presName="bottomLine" presStyleLbl="alignNode1" presStyleIdx="7" presStyleCnt="10">
        <dgm:presLayoutVars/>
      </dgm:prSet>
      <dgm:spPr/>
    </dgm:pt>
    <dgm:pt modelId="{8211BB3A-00AA-4B3E-8EB6-6FAE118E84B8}" type="pres">
      <dgm:prSet presAssocID="{B47A6173-B33A-494F-BEB7-28C091C16F2C}" presName="nodeText" presStyleLbl="bgAccFollowNode1" presStyleIdx="3" presStyleCnt="5">
        <dgm:presLayoutVars>
          <dgm:bulletEnabled val="1"/>
        </dgm:presLayoutVars>
      </dgm:prSet>
      <dgm:spPr/>
    </dgm:pt>
    <dgm:pt modelId="{85BF4CAE-D7E1-41B3-B690-14DC63F09530}" type="pres">
      <dgm:prSet presAssocID="{4F0B2CFA-A142-4ED5-9B56-E648E1094D4E}" presName="sibTrans" presStyleCnt="0"/>
      <dgm:spPr/>
    </dgm:pt>
    <dgm:pt modelId="{D38E3B04-DE2E-4E1B-917D-E63F8B210543}" type="pres">
      <dgm:prSet presAssocID="{8F1BD6F8-8A35-4BA3-B98F-0A62DEDA06C6}" presName="compositeNode" presStyleCnt="0">
        <dgm:presLayoutVars>
          <dgm:bulletEnabled val="1"/>
        </dgm:presLayoutVars>
      </dgm:prSet>
      <dgm:spPr/>
    </dgm:pt>
    <dgm:pt modelId="{9FF59747-8293-406B-B8F1-12D0F5909132}" type="pres">
      <dgm:prSet presAssocID="{8F1BD6F8-8A35-4BA3-B98F-0A62DEDA06C6}" presName="bgRect" presStyleLbl="bgAccFollowNode1" presStyleIdx="4" presStyleCnt="5"/>
      <dgm:spPr/>
    </dgm:pt>
    <dgm:pt modelId="{71EC852A-F0EF-4C27-B8FA-4D222C125ED9}" type="pres">
      <dgm:prSet presAssocID="{4791A95F-1EAD-4EF6-9702-C598B6813347}" presName="sibTransNodeCircle" presStyleLbl="alignNode1" presStyleIdx="8" presStyleCnt="10">
        <dgm:presLayoutVars>
          <dgm:chMax val="0"/>
          <dgm:bulletEnabled/>
        </dgm:presLayoutVars>
      </dgm:prSet>
      <dgm:spPr/>
    </dgm:pt>
    <dgm:pt modelId="{25D367CB-410C-4D67-94BE-B0A108497FC2}" type="pres">
      <dgm:prSet presAssocID="{8F1BD6F8-8A35-4BA3-B98F-0A62DEDA06C6}" presName="bottomLine" presStyleLbl="alignNode1" presStyleIdx="9" presStyleCnt="10">
        <dgm:presLayoutVars/>
      </dgm:prSet>
      <dgm:spPr/>
    </dgm:pt>
    <dgm:pt modelId="{8D876CC8-394F-46A9-8BFA-1C97CDE25D78}" type="pres">
      <dgm:prSet presAssocID="{8F1BD6F8-8A35-4BA3-B98F-0A62DEDA06C6}" presName="nodeText" presStyleLbl="bgAccFollowNode1" presStyleIdx="4" presStyleCnt="5">
        <dgm:presLayoutVars>
          <dgm:bulletEnabled val="1"/>
        </dgm:presLayoutVars>
      </dgm:prSet>
      <dgm:spPr/>
    </dgm:pt>
  </dgm:ptLst>
  <dgm:cxnLst>
    <dgm:cxn modelId="{4CE7690A-2EE4-491B-829B-9A2DCF587239}" type="presOf" srcId="{19BC013F-7D49-4E79-A99B-7C657D22C9AF}" destId="{8A55B862-43E8-4EF2-9681-FA9A6514891A}" srcOrd="0" destOrd="0" presId="urn:microsoft.com/office/officeart/2016/7/layout/BasicLinearProcessNumbered"/>
    <dgm:cxn modelId="{A07C6141-B046-41BF-B993-AB8BBAFB4A92}" type="presOf" srcId="{B47A6173-B33A-494F-BEB7-28C091C16F2C}" destId="{2A403313-41F1-4C98-B657-84056A3BADCC}" srcOrd="0" destOrd="0" presId="urn:microsoft.com/office/officeart/2016/7/layout/BasicLinearProcessNumbered"/>
    <dgm:cxn modelId="{AC8EDD41-6379-4BD9-B5B8-44316E6586BE}" type="presOf" srcId="{AC935337-0AAB-4D96-85F5-5433FF87AEA1}" destId="{BE8729BC-16FF-4B94-BCAC-680C29A7E04C}" srcOrd="1" destOrd="0" presId="urn:microsoft.com/office/officeart/2016/7/layout/BasicLinearProcessNumbered"/>
    <dgm:cxn modelId="{536D1142-FED5-47EC-9FA2-FA7A090C1644}" type="presOf" srcId="{8F1BD6F8-8A35-4BA3-B98F-0A62DEDA06C6}" destId="{8D876CC8-394F-46A9-8BFA-1C97CDE25D78}" srcOrd="1" destOrd="0" presId="urn:microsoft.com/office/officeart/2016/7/layout/BasicLinearProcessNumbered"/>
    <dgm:cxn modelId="{64DD0464-041D-4401-9B0C-FCF73F686F08}" type="presOf" srcId="{38364B97-1D1D-45E4-A839-98CFB2B35FFC}" destId="{F62E0051-5E26-4B52-80DF-12CCBEAC9DAB}" srcOrd="0" destOrd="0" presId="urn:microsoft.com/office/officeart/2016/7/layout/BasicLinearProcessNumbered"/>
    <dgm:cxn modelId="{2C228A44-F274-4F54-A4EA-7ADA8025CE2F}" type="presOf" srcId="{AC935337-0AAB-4D96-85F5-5433FF87AEA1}" destId="{CC1094EA-DF0D-4A52-A48B-DFF7D7AA36A5}" srcOrd="0" destOrd="0" presId="urn:microsoft.com/office/officeart/2016/7/layout/BasicLinearProcessNumbered"/>
    <dgm:cxn modelId="{9FA6CD53-FCBD-47A5-B2C2-A08BF5C5FF9A}" srcId="{B86DB93C-B758-4B80-8249-FDCDD73C467D}" destId="{8F1BD6F8-8A35-4BA3-B98F-0A62DEDA06C6}" srcOrd="4" destOrd="0" parTransId="{3973B14A-F955-44CD-99EE-AAF94BF7E2A6}" sibTransId="{4791A95F-1EAD-4EF6-9702-C598B6813347}"/>
    <dgm:cxn modelId="{05141875-3716-4815-8632-D8A905578D8D}" type="presOf" srcId="{B47A6173-B33A-494F-BEB7-28C091C16F2C}" destId="{8211BB3A-00AA-4B3E-8EB6-6FAE118E84B8}" srcOrd="1" destOrd="0" presId="urn:microsoft.com/office/officeart/2016/7/layout/BasicLinearProcessNumbered"/>
    <dgm:cxn modelId="{FBAACA58-D483-4ACB-8B96-47CED30D4E72}" srcId="{B86DB93C-B758-4B80-8249-FDCDD73C467D}" destId="{5B8E122E-B03B-4830-BEF2-F17E0679F782}" srcOrd="1" destOrd="0" parTransId="{F77D6544-7CB5-4926-80E9-5F72EDE13FF3}" sibTransId="{38364B97-1D1D-45E4-A839-98CFB2B35FFC}"/>
    <dgm:cxn modelId="{BEB8E259-B521-4EB0-96AC-40E3E833D546}" srcId="{B86DB93C-B758-4B80-8249-FDCDD73C467D}" destId="{B47A6173-B33A-494F-BEB7-28C091C16F2C}" srcOrd="3" destOrd="0" parTransId="{DA421139-4CAC-4DDD-A738-5F0A7CC1E459}" sibTransId="{4F0B2CFA-A142-4ED5-9B56-E648E1094D4E}"/>
    <dgm:cxn modelId="{3EFC7388-78EE-484D-8FDC-34B2209B7AD4}" type="presOf" srcId="{36712B8D-329F-41FE-A478-E9CD329A54F8}" destId="{73117DD1-1B82-4A5C-8606-4F2E6190F4A7}" srcOrd="0" destOrd="0" presId="urn:microsoft.com/office/officeart/2016/7/layout/BasicLinearProcessNumbered"/>
    <dgm:cxn modelId="{B5E8158D-3505-4999-88F7-A76BDF499D4E}" type="presOf" srcId="{4791A95F-1EAD-4EF6-9702-C598B6813347}" destId="{71EC852A-F0EF-4C27-B8FA-4D222C125ED9}" srcOrd="0" destOrd="0" presId="urn:microsoft.com/office/officeart/2016/7/layout/BasicLinearProcessNumbered"/>
    <dgm:cxn modelId="{1EE41C8E-F151-4B22-B249-961AC55A4A52}" srcId="{B86DB93C-B758-4B80-8249-FDCDD73C467D}" destId="{19BC013F-7D49-4E79-A99B-7C657D22C9AF}" srcOrd="0" destOrd="0" parTransId="{B3336B17-CDE5-4941-8647-63FCDB9AB29A}" sibTransId="{82A2D585-E924-4343-B155-6183936325E2}"/>
    <dgm:cxn modelId="{F17AA890-9B49-477E-88BA-971F49624AE7}" type="presOf" srcId="{5B8E122E-B03B-4830-BEF2-F17E0679F782}" destId="{1402DA74-80BA-499B-9856-8BAB7FCB8E10}" srcOrd="0" destOrd="0" presId="urn:microsoft.com/office/officeart/2016/7/layout/BasicLinearProcessNumbered"/>
    <dgm:cxn modelId="{657DF891-E1C2-48F7-A27F-B20196A9F3FE}" type="presOf" srcId="{5B8E122E-B03B-4830-BEF2-F17E0679F782}" destId="{AC3235DD-83B6-4ABE-A81E-2D43384FD7AE}" srcOrd="1" destOrd="0" presId="urn:microsoft.com/office/officeart/2016/7/layout/BasicLinearProcessNumbered"/>
    <dgm:cxn modelId="{D4ADFB92-BBC0-4D9B-81FC-D923B0CE7874}" type="presOf" srcId="{19BC013F-7D49-4E79-A99B-7C657D22C9AF}" destId="{6D68C7CD-1ADE-448A-9588-DF19BA139C44}" srcOrd="1" destOrd="0" presId="urn:microsoft.com/office/officeart/2016/7/layout/BasicLinearProcessNumbered"/>
    <dgm:cxn modelId="{5E40C6C5-B7A3-4AB0-8895-D308889FB272}" type="presOf" srcId="{8F1BD6F8-8A35-4BA3-B98F-0A62DEDA06C6}" destId="{9FF59747-8293-406B-B8F1-12D0F5909132}" srcOrd="0" destOrd="0" presId="urn:microsoft.com/office/officeart/2016/7/layout/BasicLinearProcessNumbered"/>
    <dgm:cxn modelId="{83E4E0CD-D14C-4943-8AC7-4136F40A15F5}" type="presOf" srcId="{B86DB93C-B758-4B80-8249-FDCDD73C467D}" destId="{8FF4CBE8-9BEE-4880-A505-2C644143C46F}" srcOrd="0" destOrd="0" presId="urn:microsoft.com/office/officeart/2016/7/layout/BasicLinearProcessNumbered"/>
    <dgm:cxn modelId="{394789CF-F5DE-4499-A732-3539AE808FB9}" srcId="{B86DB93C-B758-4B80-8249-FDCDD73C467D}" destId="{AC935337-0AAB-4D96-85F5-5433FF87AEA1}" srcOrd="2" destOrd="0" parTransId="{1EED842D-CBE4-4FBB-B031-C926E302BEF7}" sibTransId="{36712B8D-329F-41FE-A478-E9CD329A54F8}"/>
    <dgm:cxn modelId="{7115F5E1-AF3C-4DCE-AB97-5945354D90F8}" type="presOf" srcId="{4F0B2CFA-A142-4ED5-9B56-E648E1094D4E}" destId="{EEB0561D-334F-40D9-9AB2-BA957275903A}" srcOrd="0" destOrd="0" presId="urn:microsoft.com/office/officeart/2016/7/layout/BasicLinearProcessNumbered"/>
    <dgm:cxn modelId="{0BB27DED-F10F-4947-A256-23DC611CE54C}" type="presOf" srcId="{82A2D585-E924-4343-B155-6183936325E2}" destId="{462167D1-A7FC-448F-8145-0CAAD5C896EE}" srcOrd="0" destOrd="0" presId="urn:microsoft.com/office/officeart/2016/7/layout/BasicLinearProcessNumbered"/>
    <dgm:cxn modelId="{1D3A21F9-B0BA-4323-B783-945E44A0A191}" type="presParOf" srcId="{8FF4CBE8-9BEE-4880-A505-2C644143C46F}" destId="{0BA4708D-58BA-4140-9556-CE9FAB2A07B6}" srcOrd="0" destOrd="0" presId="urn:microsoft.com/office/officeart/2016/7/layout/BasicLinearProcessNumbered"/>
    <dgm:cxn modelId="{2801700A-0271-4766-86C3-EA1D8288E25C}" type="presParOf" srcId="{0BA4708D-58BA-4140-9556-CE9FAB2A07B6}" destId="{8A55B862-43E8-4EF2-9681-FA9A6514891A}" srcOrd="0" destOrd="0" presId="urn:microsoft.com/office/officeart/2016/7/layout/BasicLinearProcessNumbered"/>
    <dgm:cxn modelId="{7C9CA62C-742E-4A0F-A4AF-799F0AC680F6}" type="presParOf" srcId="{0BA4708D-58BA-4140-9556-CE9FAB2A07B6}" destId="{462167D1-A7FC-448F-8145-0CAAD5C896EE}" srcOrd="1" destOrd="0" presId="urn:microsoft.com/office/officeart/2016/7/layout/BasicLinearProcessNumbered"/>
    <dgm:cxn modelId="{069B2952-639C-424F-89D3-4202580B9494}" type="presParOf" srcId="{0BA4708D-58BA-4140-9556-CE9FAB2A07B6}" destId="{29527F2F-CA54-43BE-896A-B37232ABAB49}" srcOrd="2" destOrd="0" presId="urn:microsoft.com/office/officeart/2016/7/layout/BasicLinearProcessNumbered"/>
    <dgm:cxn modelId="{30E2FF7B-2A53-4AB5-9EEF-243A5F7D6D26}" type="presParOf" srcId="{0BA4708D-58BA-4140-9556-CE9FAB2A07B6}" destId="{6D68C7CD-1ADE-448A-9588-DF19BA139C44}" srcOrd="3" destOrd="0" presId="urn:microsoft.com/office/officeart/2016/7/layout/BasicLinearProcessNumbered"/>
    <dgm:cxn modelId="{B67B2F92-8029-4F76-8CFE-C3A94357D2B7}" type="presParOf" srcId="{8FF4CBE8-9BEE-4880-A505-2C644143C46F}" destId="{D0453085-6C38-4427-AB86-2D0661DA97F2}" srcOrd="1" destOrd="0" presId="urn:microsoft.com/office/officeart/2016/7/layout/BasicLinearProcessNumbered"/>
    <dgm:cxn modelId="{CAF18769-AF30-4551-B1A0-E08C283825CE}" type="presParOf" srcId="{8FF4CBE8-9BEE-4880-A505-2C644143C46F}" destId="{B080D3F8-8585-45AD-82F8-BB317BE6D15F}" srcOrd="2" destOrd="0" presId="urn:microsoft.com/office/officeart/2016/7/layout/BasicLinearProcessNumbered"/>
    <dgm:cxn modelId="{29BA9FF0-AE8B-488E-AAAE-1700F2239A71}" type="presParOf" srcId="{B080D3F8-8585-45AD-82F8-BB317BE6D15F}" destId="{1402DA74-80BA-499B-9856-8BAB7FCB8E10}" srcOrd="0" destOrd="0" presId="urn:microsoft.com/office/officeart/2016/7/layout/BasicLinearProcessNumbered"/>
    <dgm:cxn modelId="{6AF821CC-938E-46FE-B943-A280EBBDFFC6}" type="presParOf" srcId="{B080D3F8-8585-45AD-82F8-BB317BE6D15F}" destId="{F62E0051-5E26-4B52-80DF-12CCBEAC9DAB}" srcOrd="1" destOrd="0" presId="urn:microsoft.com/office/officeart/2016/7/layout/BasicLinearProcessNumbered"/>
    <dgm:cxn modelId="{7AA6DBB4-5AF3-4232-8709-0F479F7D069D}" type="presParOf" srcId="{B080D3F8-8585-45AD-82F8-BB317BE6D15F}" destId="{17829F9F-4823-40CA-8721-049ABB1120EB}" srcOrd="2" destOrd="0" presId="urn:microsoft.com/office/officeart/2016/7/layout/BasicLinearProcessNumbered"/>
    <dgm:cxn modelId="{09D1B790-A782-4E7A-B417-ADE596BEB64C}" type="presParOf" srcId="{B080D3F8-8585-45AD-82F8-BB317BE6D15F}" destId="{AC3235DD-83B6-4ABE-A81E-2D43384FD7AE}" srcOrd="3" destOrd="0" presId="urn:microsoft.com/office/officeart/2016/7/layout/BasicLinearProcessNumbered"/>
    <dgm:cxn modelId="{D1142874-6A2E-4BCF-AB70-A5F37C3CC33E}" type="presParOf" srcId="{8FF4CBE8-9BEE-4880-A505-2C644143C46F}" destId="{6A8D40DF-1FE7-460D-A6D9-B992F6C31724}" srcOrd="3" destOrd="0" presId="urn:microsoft.com/office/officeart/2016/7/layout/BasicLinearProcessNumbered"/>
    <dgm:cxn modelId="{20F7579F-9320-4FD7-AEFA-643BDA5875D2}" type="presParOf" srcId="{8FF4CBE8-9BEE-4880-A505-2C644143C46F}" destId="{5EC04437-8167-49D3-B43B-781C1E64EA41}" srcOrd="4" destOrd="0" presId="urn:microsoft.com/office/officeart/2016/7/layout/BasicLinearProcessNumbered"/>
    <dgm:cxn modelId="{E700B3DB-6DE5-44EF-8DAD-AD9A46944B48}" type="presParOf" srcId="{5EC04437-8167-49D3-B43B-781C1E64EA41}" destId="{CC1094EA-DF0D-4A52-A48B-DFF7D7AA36A5}" srcOrd="0" destOrd="0" presId="urn:microsoft.com/office/officeart/2016/7/layout/BasicLinearProcessNumbered"/>
    <dgm:cxn modelId="{AD1E8243-685B-4721-9B4F-83E51A77D2CA}" type="presParOf" srcId="{5EC04437-8167-49D3-B43B-781C1E64EA41}" destId="{73117DD1-1B82-4A5C-8606-4F2E6190F4A7}" srcOrd="1" destOrd="0" presId="urn:microsoft.com/office/officeart/2016/7/layout/BasicLinearProcessNumbered"/>
    <dgm:cxn modelId="{DF2B6569-3469-4DA5-BDEC-D2D610DB905C}" type="presParOf" srcId="{5EC04437-8167-49D3-B43B-781C1E64EA41}" destId="{7799A6E4-C796-482E-9ADB-64BEC02BA9D4}" srcOrd="2" destOrd="0" presId="urn:microsoft.com/office/officeart/2016/7/layout/BasicLinearProcessNumbered"/>
    <dgm:cxn modelId="{63969802-FF8D-4B45-8458-BD0404CA4364}" type="presParOf" srcId="{5EC04437-8167-49D3-B43B-781C1E64EA41}" destId="{BE8729BC-16FF-4B94-BCAC-680C29A7E04C}" srcOrd="3" destOrd="0" presId="urn:microsoft.com/office/officeart/2016/7/layout/BasicLinearProcessNumbered"/>
    <dgm:cxn modelId="{FEE44A5A-E73D-4EAF-8DBB-0083687276F9}" type="presParOf" srcId="{8FF4CBE8-9BEE-4880-A505-2C644143C46F}" destId="{78EA61A0-940F-43E7-B0DF-7D2DDB290655}" srcOrd="5" destOrd="0" presId="urn:microsoft.com/office/officeart/2016/7/layout/BasicLinearProcessNumbered"/>
    <dgm:cxn modelId="{F792B930-EB64-43DC-8EFA-3F3B5B9EBBA0}" type="presParOf" srcId="{8FF4CBE8-9BEE-4880-A505-2C644143C46F}" destId="{410AAABA-AFF6-4738-99CD-168BCED5F47F}" srcOrd="6" destOrd="0" presId="urn:microsoft.com/office/officeart/2016/7/layout/BasicLinearProcessNumbered"/>
    <dgm:cxn modelId="{0675EA03-C452-4B61-A8FD-C26A4BCE59DA}" type="presParOf" srcId="{410AAABA-AFF6-4738-99CD-168BCED5F47F}" destId="{2A403313-41F1-4C98-B657-84056A3BADCC}" srcOrd="0" destOrd="0" presId="urn:microsoft.com/office/officeart/2016/7/layout/BasicLinearProcessNumbered"/>
    <dgm:cxn modelId="{F88D8CD8-AC8F-48E4-8BCF-F8445DDEAC6C}" type="presParOf" srcId="{410AAABA-AFF6-4738-99CD-168BCED5F47F}" destId="{EEB0561D-334F-40D9-9AB2-BA957275903A}" srcOrd="1" destOrd="0" presId="urn:microsoft.com/office/officeart/2016/7/layout/BasicLinearProcessNumbered"/>
    <dgm:cxn modelId="{DC55E6D4-6BF9-42C3-882B-98A30409DD24}" type="presParOf" srcId="{410AAABA-AFF6-4738-99CD-168BCED5F47F}" destId="{EFA7238F-D732-4831-8CAB-FD5B6D099F09}" srcOrd="2" destOrd="0" presId="urn:microsoft.com/office/officeart/2016/7/layout/BasicLinearProcessNumbered"/>
    <dgm:cxn modelId="{F4B280B1-D118-4500-8C88-18627F420F77}" type="presParOf" srcId="{410AAABA-AFF6-4738-99CD-168BCED5F47F}" destId="{8211BB3A-00AA-4B3E-8EB6-6FAE118E84B8}" srcOrd="3" destOrd="0" presId="urn:microsoft.com/office/officeart/2016/7/layout/BasicLinearProcessNumbered"/>
    <dgm:cxn modelId="{5BB7041F-4601-4CE1-922B-7A4B2CF736F4}" type="presParOf" srcId="{8FF4CBE8-9BEE-4880-A505-2C644143C46F}" destId="{85BF4CAE-D7E1-41B3-B690-14DC63F09530}" srcOrd="7" destOrd="0" presId="urn:microsoft.com/office/officeart/2016/7/layout/BasicLinearProcessNumbered"/>
    <dgm:cxn modelId="{C0735181-6AFD-452C-A6FF-19B82EA16408}" type="presParOf" srcId="{8FF4CBE8-9BEE-4880-A505-2C644143C46F}" destId="{D38E3B04-DE2E-4E1B-917D-E63F8B210543}" srcOrd="8" destOrd="0" presId="urn:microsoft.com/office/officeart/2016/7/layout/BasicLinearProcessNumbered"/>
    <dgm:cxn modelId="{F0BEF890-0BCE-463F-A512-0A089702684B}" type="presParOf" srcId="{D38E3B04-DE2E-4E1B-917D-E63F8B210543}" destId="{9FF59747-8293-406B-B8F1-12D0F5909132}" srcOrd="0" destOrd="0" presId="urn:microsoft.com/office/officeart/2016/7/layout/BasicLinearProcessNumbered"/>
    <dgm:cxn modelId="{EA0FE4B0-0A5B-4FFD-8C1A-9D8DD64A8E99}" type="presParOf" srcId="{D38E3B04-DE2E-4E1B-917D-E63F8B210543}" destId="{71EC852A-F0EF-4C27-B8FA-4D222C125ED9}" srcOrd="1" destOrd="0" presId="urn:microsoft.com/office/officeart/2016/7/layout/BasicLinearProcessNumbered"/>
    <dgm:cxn modelId="{96B602DB-76A0-42CD-8100-DEA0E4480E8A}" type="presParOf" srcId="{D38E3B04-DE2E-4E1B-917D-E63F8B210543}" destId="{25D367CB-410C-4D67-94BE-B0A108497FC2}" srcOrd="2" destOrd="0" presId="urn:microsoft.com/office/officeart/2016/7/layout/BasicLinearProcessNumbered"/>
    <dgm:cxn modelId="{10FCF0FB-DDAB-4E0D-8C2B-C652E1E845A2}" type="presParOf" srcId="{D38E3B04-DE2E-4E1B-917D-E63F8B210543}" destId="{8D876CC8-394F-46A9-8BFA-1C97CDE25D7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038792-AECD-42DE-99BE-B0931004FA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DFBF82-3933-40B7-92DF-238F10F2D9A7}">
      <dgm:prSet/>
      <dgm:spPr/>
      <dgm:t>
        <a:bodyPr/>
        <a:lstStyle/>
        <a:p>
          <a:r>
            <a:rPr lang="en-US"/>
            <a:t>Transfers research findings to nursing practice</a:t>
          </a:r>
        </a:p>
      </dgm:t>
    </dgm:pt>
    <dgm:pt modelId="{D8E07C94-E57D-498B-B00D-A6CEDB080698}" type="parTrans" cxnId="{9217EB13-E046-4A7B-AF7F-259D28B0394C}">
      <dgm:prSet/>
      <dgm:spPr/>
      <dgm:t>
        <a:bodyPr/>
        <a:lstStyle/>
        <a:p>
          <a:endParaRPr lang="en-US"/>
        </a:p>
      </dgm:t>
    </dgm:pt>
    <dgm:pt modelId="{92C09A6F-C12F-421E-83C6-A327502F85FC}" type="sibTrans" cxnId="{9217EB13-E046-4A7B-AF7F-259D28B0394C}">
      <dgm:prSet/>
      <dgm:spPr/>
      <dgm:t>
        <a:bodyPr/>
        <a:lstStyle/>
        <a:p>
          <a:endParaRPr lang="en-US"/>
        </a:p>
      </dgm:t>
    </dgm:pt>
    <dgm:pt modelId="{0C5AAB9D-3F73-4900-847D-B397E5B184BE}">
      <dgm:prSet/>
      <dgm:spPr/>
      <dgm:t>
        <a:bodyPr/>
        <a:lstStyle/>
        <a:p>
          <a:r>
            <a:rPr lang="en-US"/>
            <a:t>Carried out by individual nurses, groups of nurses working together to solve problems, by interdisciplinary teams, and by institutions and organizations seeking to make system-wide improvements in care outcomes</a:t>
          </a:r>
        </a:p>
      </dgm:t>
    </dgm:pt>
    <dgm:pt modelId="{BF9EF507-B22F-4075-9308-236A11D116FC}" type="parTrans" cxnId="{A613E852-3B94-48DA-9151-21F0929AA33D}">
      <dgm:prSet/>
      <dgm:spPr/>
      <dgm:t>
        <a:bodyPr/>
        <a:lstStyle/>
        <a:p>
          <a:endParaRPr lang="en-US"/>
        </a:p>
      </dgm:t>
    </dgm:pt>
    <dgm:pt modelId="{715B609C-973E-4F06-BF46-43B06EA3995B}" type="sibTrans" cxnId="{A613E852-3B94-48DA-9151-21F0929AA33D}">
      <dgm:prSet/>
      <dgm:spPr/>
      <dgm:t>
        <a:bodyPr/>
        <a:lstStyle/>
        <a:p>
          <a:endParaRPr lang="en-US"/>
        </a:p>
      </dgm:t>
    </dgm:pt>
    <dgm:pt modelId="{BB2F54E4-8B68-4702-B5F7-3C5CC6CBF17E}" type="pres">
      <dgm:prSet presAssocID="{23038792-AECD-42DE-99BE-B0931004FA60}" presName="linear" presStyleCnt="0">
        <dgm:presLayoutVars>
          <dgm:animLvl val="lvl"/>
          <dgm:resizeHandles val="exact"/>
        </dgm:presLayoutVars>
      </dgm:prSet>
      <dgm:spPr/>
    </dgm:pt>
    <dgm:pt modelId="{D3A5AEAC-DBEA-4845-B370-77B3C4EB7DE9}" type="pres">
      <dgm:prSet presAssocID="{33DFBF82-3933-40B7-92DF-238F10F2D9A7}" presName="parentText" presStyleLbl="node1" presStyleIdx="0" presStyleCnt="2">
        <dgm:presLayoutVars>
          <dgm:chMax val="0"/>
          <dgm:bulletEnabled val="1"/>
        </dgm:presLayoutVars>
      </dgm:prSet>
      <dgm:spPr/>
    </dgm:pt>
    <dgm:pt modelId="{9BA7F4B8-EBE5-4DBC-ADD5-1344ABF01D7D}" type="pres">
      <dgm:prSet presAssocID="{92C09A6F-C12F-421E-83C6-A327502F85FC}" presName="spacer" presStyleCnt="0"/>
      <dgm:spPr/>
    </dgm:pt>
    <dgm:pt modelId="{DBB2B7C9-BF58-408D-B134-E4E279F0C699}" type="pres">
      <dgm:prSet presAssocID="{0C5AAB9D-3F73-4900-847D-B397E5B184BE}" presName="parentText" presStyleLbl="node1" presStyleIdx="1" presStyleCnt="2">
        <dgm:presLayoutVars>
          <dgm:chMax val="0"/>
          <dgm:bulletEnabled val="1"/>
        </dgm:presLayoutVars>
      </dgm:prSet>
      <dgm:spPr/>
    </dgm:pt>
  </dgm:ptLst>
  <dgm:cxnLst>
    <dgm:cxn modelId="{9217EB13-E046-4A7B-AF7F-259D28B0394C}" srcId="{23038792-AECD-42DE-99BE-B0931004FA60}" destId="{33DFBF82-3933-40B7-92DF-238F10F2D9A7}" srcOrd="0" destOrd="0" parTransId="{D8E07C94-E57D-498B-B00D-A6CEDB080698}" sibTransId="{92C09A6F-C12F-421E-83C6-A327502F85FC}"/>
    <dgm:cxn modelId="{B74CAF14-4B7F-419D-8B62-2678AFFD74EB}" type="presOf" srcId="{23038792-AECD-42DE-99BE-B0931004FA60}" destId="{BB2F54E4-8B68-4702-B5F7-3C5CC6CBF17E}" srcOrd="0" destOrd="0" presId="urn:microsoft.com/office/officeart/2005/8/layout/vList2"/>
    <dgm:cxn modelId="{9A147671-020B-4AA2-8454-508EFEB20DBC}" type="presOf" srcId="{33DFBF82-3933-40B7-92DF-238F10F2D9A7}" destId="{D3A5AEAC-DBEA-4845-B370-77B3C4EB7DE9}" srcOrd="0" destOrd="0" presId="urn:microsoft.com/office/officeart/2005/8/layout/vList2"/>
    <dgm:cxn modelId="{A613E852-3B94-48DA-9151-21F0929AA33D}" srcId="{23038792-AECD-42DE-99BE-B0931004FA60}" destId="{0C5AAB9D-3F73-4900-847D-B397E5B184BE}" srcOrd="1" destOrd="0" parTransId="{BF9EF507-B22F-4075-9308-236A11D116FC}" sibTransId="{715B609C-973E-4F06-BF46-43B06EA3995B}"/>
    <dgm:cxn modelId="{8AB8B373-E66E-4C64-B82C-B17680E78912}" type="presOf" srcId="{0C5AAB9D-3F73-4900-847D-B397E5B184BE}" destId="{DBB2B7C9-BF58-408D-B134-E4E279F0C699}" srcOrd="0" destOrd="0" presId="urn:microsoft.com/office/officeart/2005/8/layout/vList2"/>
    <dgm:cxn modelId="{20A142AA-7CAB-4353-8441-AF8A5A4515CF}" type="presParOf" srcId="{BB2F54E4-8B68-4702-B5F7-3C5CC6CBF17E}" destId="{D3A5AEAC-DBEA-4845-B370-77B3C4EB7DE9}" srcOrd="0" destOrd="0" presId="urn:microsoft.com/office/officeart/2005/8/layout/vList2"/>
    <dgm:cxn modelId="{04560EEE-569D-46E0-957A-5EC333976ACC}" type="presParOf" srcId="{BB2F54E4-8B68-4702-B5F7-3C5CC6CBF17E}" destId="{9BA7F4B8-EBE5-4DBC-ADD5-1344ABF01D7D}" srcOrd="1" destOrd="0" presId="urn:microsoft.com/office/officeart/2005/8/layout/vList2"/>
    <dgm:cxn modelId="{E9EF40E5-22BE-4388-A36F-EBDC975ABB7A}" type="presParOf" srcId="{BB2F54E4-8B68-4702-B5F7-3C5CC6CBF17E}" destId="{DBB2B7C9-BF58-408D-B134-E4E279F0C69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687ED0-F27B-4D8E-8085-0749696930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77F52-F977-4C21-B9D8-7566C908526B}">
      <dgm:prSet/>
      <dgm:spPr/>
      <dgm:t>
        <a:bodyPr/>
        <a:lstStyle/>
        <a:p>
          <a:r>
            <a:rPr lang="en-US"/>
            <a:t>Why are we doing this?</a:t>
          </a:r>
        </a:p>
      </dgm:t>
    </dgm:pt>
    <dgm:pt modelId="{2BDD40F2-8BAA-4F5C-B1F7-921926DAF861}" type="parTrans" cxnId="{23EE6087-FDEE-4BEE-8EF3-64AA8226AD67}">
      <dgm:prSet/>
      <dgm:spPr/>
      <dgm:t>
        <a:bodyPr/>
        <a:lstStyle/>
        <a:p>
          <a:endParaRPr lang="en-US"/>
        </a:p>
      </dgm:t>
    </dgm:pt>
    <dgm:pt modelId="{8E3C5F6C-FE25-4E1C-936A-B1A5E0C18924}" type="sibTrans" cxnId="{23EE6087-FDEE-4BEE-8EF3-64AA8226AD67}">
      <dgm:prSet/>
      <dgm:spPr/>
      <dgm:t>
        <a:bodyPr/>
        <a:lstStyle/>
        <a:p>
          <a:endParaRPr lang="en-US"/>
        </a:p>
      </dgm:t>
    </dgm:pt>
    <dgm:pt modelId="{53BF94ED-CA8A-401F-95BF-06C747F42925}">
      <dgm:prSet/>
      <dgm:spPr/>
      <dgm:t>
        <a:bodyPr/>
        <a:lstStyle/>
        <a:p>
          <a:r>
            <a:rPr lang="en-US"/>
            <a:t>Why are we doing it this way?</a:t>
          </a:r>
        </a:p>
      </dgm:t>
    </dgm:pt>
    <dgm:pt modelId="{D6EFEB30-A442-44DD-9FAE-32BE464F8D77}" type="parTrans" cxnId="{01F86CB5-F4F7-43CD-8ADC-C835CA84D9E1}">
      <dgm:prSet/>
      <dgm:spPr/>
      <dgm:t>
        <a:bodyPr/>
        <a:lstStyle/>
        <a:p>
          <a:endParaRPr lang="en-US"/>
        </a:p>
      </dgm:t>
    </dgm:pt>
    <dgm:pt modelId="{E5B2B5D4-5BDA-4760-A3F6-301EAEC8A140}" type="sibTrans" cxnId="{01F86CB5-F4F7-43CD-8ADC-C835CA84D9E1}">
      <dgm:prSet/>
      <dgm:spPr/>
      <dgm:t>
        <a:bodyPr/>
        <a:lstStyle/>
        <a:p>
          <a:endParaRPr lang="en-US"/>
        </a:p>
      </dgm:t>
    </dgm:pt>
    <dgm:pt modelId="{A643A813-0BFF-42AD-8DBF-E9DD1556F83C}">
      <dgm:prSet/>
      <dgm:spPr/>
      <dgm:t>
        <a:bodyPr/>
        <a:lstStyle/>
        <a:p>
          <a:r>
            <a:rPr lang="en-US"/>
            <a:t>Can we produce better outcomes with greater consistency?</a:t>
          </a:r>
        </a:p>
      </dgm:t>
    </dgm:pt>
    <dgm:pt modelId="{009442A9-72A5-4D1A-A849-C4959B2D1778}" type="parTrans" cxnId="{66F7DD62-E8D9-4F4D-BEC0-4782884DD588}">
      <dgm:prSet/>
      <dgm:spPr/>
      <dgm:t>
        <a:bodyPr/>
        <a:lstStyle/>
        <a:p>
          <a:endParaRPr lang="en-US"/>
        </a:p>
      </dgm:t>
    </dgm:pt>
    <dgm:pt modelId="{35051C60-53CD-47A9-B12D-9D1AB4260DF4}" type="sibTrans" cxnId="{66F7DD62-E8D9-4F4D-BEC0-4782884DD588}">
      <dgm:prSet/>
      <dgm:spPr/>
      <dgm:t>
        <a:bodyPr/>
        <a:lstStyle/>
        <a:p>
          <a:endParaRPr lang="en-US"/>
        </a:p>
      </dgm:t>
    </dgm:pt>
    <dgm:pt modelId="{A67BF879-0E3E-4F3F-ACEF-D6D439542E30}" type="pres">
      <dgm:prSet presAssocID="{6C687ED0-F27B-4D8E-8085-0749696930E9}" presName="root" presStyleCnt="0">
        <dgm:presLayoutVars>
          <dgm:dir/>
          <dgm:resizeHandles val="exact"/>
        </dgm:presLayoutVars>
      </dgm:prSet>
      <dgm:spPr/>
    </dgm:pt>
    <dgm:pt modelId="{0745BAD1-D03A-4D64-8E5A-FB458B5FB0CD}" type="pres">
      <dgm:prSet presAssocID="{C0377F52-F977-4C21-B9D8-7566C908526B}" presName="compNode" presStyleCnt="0"/>
      <dgm:spPr/>
    </dgm:pt>
    <dgm:pt modelId="{A814F3F6-9D66-4BCF-B371-AE9F486E00E7}" type="pres">
      <dgm:prSet presAssocID="{C0377F52-F977-4C21-B9D8-7566C908526B}" presName="bgRect" presStyleLbl="bgShp" presStyleIdx="0" presStyleCnt="3"/>
      <dgm:spPr/>
    </dgm:pt>
    <dgm:pt modelId="{F535CA8A-943D-43C2-B5E7-5674E98A5B27}" type="pres">
      <dgm:prSet presAssocID="{C0377F52-F977-4C21-B9D8-7566C90852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5B78F58D-2DD8-4CF4-99DA-22AC7F14B266}" type="pres">
      <dgm:prSet presAssocID="{C0377F52-F977-4C21-B9D8-7566C908526B}" presName="spaceRect" presStyleCnt="0"/>
      <dgm:spPr/>
    </dgm:pt>
    <dgm:pt modelId="{21862838-339A-4FB3-8361-607422BF63A8}" type="pres">
      <dgm:prSet presAssocID="{C0377F52-F977-4C21-B9D8-7566C908526B}" presName="parTx" presStyleLbl="revTx" presStyleIdx="0" presStyleCnt="3">
        <dgm:presLayoutVars>
          <dgm:chMax val="0"/>
          <dgm:chPref val="0"/>
        </dgm:presLayoutVars>
      </dgm:prSet>
      <dgm:spPr/>
    </dgm:pt>
    <dgm:pt modelId="{ECF79B08-F88F-413D-81FE-787E86D091EC}" type="pres">
      <dgm:prSet presAssocID="{8E3C5F6C-FE25-4E1C-936A-B1A5E0C18924}" presName="sibTrans" presStyleCnt="0"/>
      <dgm:spPr/>
    </dgm:pt>
    <dgm:pt modelId="{271E93A8-9DB9-48CE-97CF-2646D6BD38C1}" type="pres">
      <dgm:prSet presAssocID="{53BF94ED-CA8A-401F-95BF-06C747F42925}" presName="compNode" presStyleCnt="0"/>
      <dgm:spPr/>
    </dgm:pt>
    <dgm:pt modelId="{FAEFE62C-2931-4E5D-B262-F8374C4297F8}" type="pres">
      <dgm:prSet presAssocID="{53BF94ED-CA8A-401F-95BF-06C747F42925}" presName="bgRect" presStyleLbl="bgShp" presStyleIdx="1" presStyleCnt="3"/>
      <dgm:spPr/>
    </dgm:pt>
    <dgm:pt modelId="{16522E7D-CF04-4B8B-8021-996C27C63657}" type="pres">
      <dgm:prSet presAssocID="{53BF94ED-CA8A-401F-95BF-06C747F429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4DD9A001-8B13-40A9-A39F-39A79848D511}" type="pres">
      <dgm:prSet presAssocID="{53BF94ED-CA8A-401F-95BF-06C747F42925}" presName="spaceRect" presStyleCnt="0"/>
      <dgm:spPr/>
    </dgm:pt>
    <dgm:pt modelId="{53A612E0-75D3-4A0E-8E0A-F7DFEC14A756}" type="pres">
      <dgm:prSet presAssocID="{53BF94ED-CA8A-401F-95BF-06C747F42925}" presName="parTx" presStyleLbl="revTx" presStyleIdx="1" presStyleCnt="3">
        <dgm:presLayoutVars>
          <dgm:chMax val="0"/>
          <dgm:chPref val="0"/>
        </dgm:presLayoutVars>
      </dgm:prSet>
      <dgm:spPr/>
    </dgm:pt>
    <dgm:pt modelId="{0145C504-2E45-4BE1-ACA0-5D6CD1E89357}" type="pres">
      <dgm:prSet presAssocID="{E5B2B5D4-5BDA-4760-A3F6-301EAEC8A140}" presName="sibTrans" presStyleCnt="0"/>
      <dgm:spPr/>
    </dgm:pt>
    <dgm:pt modelId="{902B0A17-4EE5-4B38-986B-7EFCC88BD28D}" type="pres">
      <dgm:prSet presAssocID="{A643A813-0BFF-42AD-8DBF-E9DD1556F83C}" presName="compNode" presStyleCnt="0"/>
      <dgm:spPr/>
    </dgm:pt>
    <dgm:pt modelId="{36DFF8D3-5F2B-4550-8BFD-9A51C50B4007}" type="pres">
      <dgm:prSet presAssocID="{A643A813-0BFF-42AD-8DBF-E9DD1556F83C}" presName="bgRect" presStyleLbl="bgShp" presStyleIdx="2" presStyleCnt="3"/>
      <dgm:spPr/>
    </dgm:pt>
    <dgm:pt modelId="{1B024558-27C5-46C4-81A0-E7C199001942}" type="pres">
      <dgm:prSet presAssocID="{A643A813-0BFF-42AD-8DBF-E9DD1556F8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D344CE0-672A-4C9A-A862-8E71BEF263CD}" type="pres">
      <dgm:prSet presAssocID="{A643A813-0BFF-42AD-8DBF-E9DD1556F83C}" presName="spaceRect" presStyleCnt="0"/>
      <dgm:spPr/>
    </dgm:pt>
    <dgm:pt modelId="{EB322E95-1D29-4757-AFBD-C8FB7F0033C1}" type="pres">
      <dgm:prSet presAssocID="{A643A813-0BFF-42AD-8DBF-E9DD1556F83C}" presName="parTx" presStyleLbl="revTx" presStyleIdx="2" presStyleCnt="3">
        <dgm:presLayoutVars>
          <dgm:chMax val="0"/>
          <dgm:chPref val="0"/>
        </dgm:presLayoutVars>
      </dgm:prSet>
      <dgm:spPr/>
    </dgm:pt>
  </dgm:ptLst>
  <dgm:cxnLst>
    <dgm:cxn modelId="{1A564E09-60E9-4051-A262-EC19F0E8719D}" type="presOf" srcId="{C0377F52-F977-4C21-B9D8-7566C908526B}" destId="{21862838-339A-4FB3-8361-607422BF63A8}" srcOrd="0" destOrd="0" presId="urn:microsoft.com/office/officeart/2018/2/layout/IconVerticalSolidList"/>
    <dgm:cxn modelId="{66F7DD62-E8D9-4F4D-BEC0-4782884DD588}" srcId="{6C687ED0-F27B-4D8E-8085-0749696930E9}" destId="{A643A813-0BFF-42AD-8DBF-E9DD1556F83C}" srcOrd="2" destOrd="0" parTransId="{009442A9-72A5-4D1A-A849-C4959B2D1778}" sibTransId="{35051C60-53CD-47A9-B12D-9D1AB4260DF4}"/>
    <dgm:cxn modelId="{41EB3E59-0920-4006-8664-3471BA0790B5}" type="presOf" srcId="{53BF94ED-CA8A-401F-95BF-06C747F42925}" destId="{53A612E0-75D3-4A0E-8E0A-F7DFEC14A756}" srcOrd="0" destOrd="0" presId="urn:microsoft.com/office/officeart/2018/2/layout/IconVerticalSolidList"/>
    <dgm:cxn modelId="{23EE6087-FDEE-4BEE-8EF3-64AA8226AD67}" srcId="{6C687ED0-F27B-4D8E-8085-0749696930E9}" destId="{C0377F52-F977-4C21-B9D8-7566C908526B}" srcOrd="0" destOrd="0" parTransId="{2BDD40F2-8BAA-4F5C-B1F7-921926DAF861}" sibTransId="{8E3C5F6C-FE25-4E1C-936A-B1A5E0C18924}"/>
    <dgm:cxn modelId="{55DC17A3-B29F-4187-AA82-405410120181}" type="presOf" srcId="{A643A813-0BFF-42AD-8DBF-E9DD1556F83C}" destId="{EB322E95-1D29-4757-AFBD-C8FB7F0033C1}" srcOrd="0" destOrd="0" presId="urn:microsoft.com/office/officeart/2018/2/layout/IconVerticalSolidList"/>
    <dgm:cxn modelId="{01F86CB5-F4F7-43CD-8ADC-C835CA84D9E1}" srcId="{6C687ED0-F27B-4D8E-8085-0749696930E9}" destId="{53BF94ED-CA8A-401F-95BF-06C747F42925}" srcOrd="1" destOrd="0" parTransId="{D6EFEB30-A442-44DD-9FAE-32BE464F8D77}" sibTransId="{E5B2B5D4-5BDA-4760-A3F6-301EAEC8A140}"/>
    <dgm:cxn modelId="{70DB22F6-28BE-4E91-B12B-441F2A93BDBC}" type="presOf" srcId="{6C687ED0-F27B-4D8E-8085-0749696930E9}" destId="{A67BF879-0E3E-4F3F-ACEF-D6D439542E30}" srcOrd="0" destOrd="0" presId="urn:microsoft.com/office/officeart/2018/2/layout/IconVerticalSolidList"/>
    <dgm:cxn modelId="{DE7F3817-ACA9-45F5-9B60-4986FDFFBE04}" type="presParOf" srcId="{A67BF879-0E3E-4F3F-ACEF-D6D439542E30}" destId="{0745BAD1-D03A-4D64-8E5A-FB458B5FB0CD}" srcOrd="0" destOrd="0" presId="urn:microsoft.com/office/officeart/2018/2/layout/IconVerticalSolidList"/>
    <dgm:cxn modelId="{817EF193-0FDD-4B4E-A344-ADD85A67C647}" type="presParOf" srcId="{0745BAD1-D03A-4D64-8E5A-FB458B5FB0CD}" destId="{A814F3F6-9D66-4BCF-B371-AE9F486E00E7}" srcOrd="0" destOrd="0" presId="urn:microsoft.com/office/officeart/2018/2/layout/IconVerticalSolidList"/>
    <dgm:cxn modelId="{A60CBF3F-E586-4178-AFEB-6751B0C7D9DF}" type="presParOf" srcId="{0745BAD1-D03A-4D64-8E5A-FB458B5FB0CD}" destId="{F535CA8A-943D-43C2-B5E7-5674E98A5B27}" srcOrd="1" destOrd="0" presId="urn:microsoft.com/office/officeart/2018/2/layout/IconVerticalSolidList"/>
    <dgm:cxn modelId="{8DAB5EB2-455E-45DD-A32F-BF918455AD13}" type="presParOf" srcId="{0745BAD1-D03A-4D64-8E5A-FB458B5FB0CD}" destId="{5B78F58D-2DD8-4CF4-99DA-22AC7F14B266}" srcOrd="2" destOrd="0" presId="urn:microsoft.com/office/officeart/2018/2/layout/IconVerticalSolidList"/>
    <dgm:cxn modelId="{970438CE-C472-49AD-9474-910DEB846B42}" type="presParOf" srcId="{0745BAD1-D03A-4D64-8E5A-FB458B5FB0CD}" destId="{21862838-339A-4FB3-8361-607422BF63A8}" srcOrd="3" destOrd="0" presId="urn:microsoft.com/office/officeart/2018/2/layout/IconVerticalSolidList"/>
    <dgm:cxn modelId="{1778AE8C-7E0E-413A-8776-377D4277B6EF}" type="presParOf" srcId="{A67BF879-0E3E-4F3F-ACEF-D6D439542E30}" destId="{ECF79B08-F88F-413D-81FE-787E86D091EC}" srcOrd="1" destOrd="0" presId="urn:microsoft.com/office/officeart/2018/2/layout/IconVerticalSolidList"/>
    <dgm:cxn modelId="{94AFF419-E9BF-40AF-B9EC-F8D21D46F3F3}" type="presParOf" srcId="{A67BF879-0E3E-4F3F-ACEF-D6D439542E30}" destId="{271E93A8-9DB9-48CE-97CF-2646D6BD38C1}" srcOrd="2" destOrd="0" presId="urn:microsoft.com/office/officeart/2018/2/layout/IconVerticalSolidList"/>
    <dgm:cxn modelId="{4113E6C6-652E-402B-A97A-BB5A4DA6C38A}" type="presParOf" srcId="{271E93A8-9DB9-48CE-97CF-2646D6BD38C1}" destId="{FAEFE62C-2931-4E5D-B262-F8374C4297F8}" srcOrd="0" destOrd="0" presId="urn:microsoft.com/office/officeart/2018/2/layout/IconVerticalSolidList"/>
    <dgm:cxn modelId="{BCB8AF5C-1306-4C41-9B47-44CC85587588}" type="presParOf" srcId="{271E93A8-9DB9-48CE-97CF-2646D6BD38C1}" destId="{16522E7D-CF04-4B8B-8021-996C27C63657}" srcOrd="1" destOrd="0" presId="urn:microsoft.com/office/officeart/2018/2/layout/IconVerticalSolidList"/>
    <dgm:cxn modelId="{25FA050A-501C-4FBB-9B5B-6A66B3C92B65}" type="presParOf" srcId="{271E93A8-9DB9-48CE-97CF-2646D6BD38C1}" destId="{4DD9A001-8B13-40A9-A39F-39A79848D511}" srcOrd="2" destOrd="0" presId="urn:microsoft.com/office/officeart/2018/2/layout/IconVerticalSolidList"/>
    <dgm:cxn modelId="{7C468A89-2465-4D9F-A064-E6980658BADD}" type="presParOf" srcId="{271E93A8-9DB9-48CE-97CF-2646D6BD38C1}" destId="{53A612E0-75D3-4A0E-8E0A-F7DFEC14A756}" srcOrd="3" destOrd="0" presId="urn:microsoft.com/office/officeart/2018/2/layout/IconVerticalSolidList"/>
    <dgm:cxn modelId="{0C0A94D1-6327-4C3C-A6F0-09F3CCCF51A1}" type="presParOf" srcId="{A67BF879-0E3E-4F3F-ACEF-D6D439542E30}" destId="{0145C504-2E45-4BE1-ACA0-5D6CD1E89357}" srcOrd="3" destOrd="0" presId="urn:microsoft.com/office/officeart/2018/2/layout/IconVerticalSolidList"/>
    <dgm:cxn modelId="{479F34FF-BF28-4580-9A9B-C52385E1A6B8}" type="presParOf" srcId="{A67BF879-0E3E-4F3F-ACEF-D6D439542E30}" destId="{902B0A17-4EE5-4B38-986B-7EFCC88BD28D}" srcOrd="4" destOrd="0" presId="urn:microsoft.com/office/officeart/2018/2/layout/IconVerticalSolidList"/>
    <dgm:cxn modelId="{3BB3C6F7-C769-4BC8-B9D5-9D1657A18A2B}" type="presParOf" srcId="{902B0A17-4EE5-4B38-986B-7EFCC88BD28D}" destId="{36DFF8D3-5F2B-4550-8BFD-9A51C50B4007}" srcOrd="0" destOrd="0" presId="urn:microsoft.com/office/officeart/2018/2/layout/IconVerticalSolidList"/>
    <dgm:cxn modelId="{48F03C6F-1AF6-4CC3-8280-375A29FDF8C9}" type="presParOf" srcId="{902B0A17-4EE5-4B38-986B-7EFCC88BD28D}" destId="{1B024558-27C5-46C4-81A0-E7C199001942}" srcOrd="1" destOrd="0" presId="urn:microsoft.com/office/officeart/2018/2/layout/IconVerticalSolidList"/>
    <dgm:cxn modelId="{F338B1AC-394D-412F-9406-99146046166E}" type="presParOf" srcId="{902B0A17-4EE5-4B38-986B-7EFCC88BD28D}" destId="{4D344CE0-672A-4C9A-A862-8E71BEF263CD}" srcOrd="2" destOrd="0" presId="urn:microsoft.com/office/officeart/2018/2/layout/IconVerticalSolidList"/>
    <dgm:cxn modelId="{326D7165-4FCC-42AE-AEBC-752986288510}" type="presParOf" srcId="{902B0A17-4EE5-4B38-986B-7EFCC88BD28D}" destId="{EB322E95-1D29-4757-AFBD-C8FB7F0033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BAB8C-57F0-4161-8655-4E8C25FC38C4}">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B8EE8-EA76-421D-8B7B-FEC1C269EAE9}">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C22732-C6B0-4248-A6A1-8E658C2F02F9}">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Interpreting &amp; using research</a:t>
          </a:r>
        </a:p>
      </dsp:txBody>
      <dsp:txXfrm>
        <a:off x="1941716" y="718"/>
        <a:ext cx="4571887" cy="1681139"/>
      </dsp:txXfrm>
    </dsp:sp>
    <dsp:sp modelId="{ECADB193-ABE7-4AD0-9772-83F090846238}">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2AC020-EB2D-4E5D-98DC-9F497075747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207AB-4390-4B81-8D88-2AB8A15E08B9}">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Evaluating Practice</a:t>
          </a:r>
        </a:p>
      </dsp:txBody>
      <dsp:txXfrm>
        <a:off x="1941716" y="2102143"/>
        <a:ext cx="4571887" cy="1681139"/>
      </dsp:txXfrm>
    </dsp:sp>
    <dsp:sp modelId="{199699AA-06D7-43E1-A76D-51F605F5B0BE}">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55CC9-03DA-4D72-8068-1DD0CB755F6F}">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9E095-C2B3-4A37-923C-515E73AD3333}">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Conducting Research</a:t>
          </a:r>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802BD-7FE9-4E2F-B2FD-ABE8C4C0F30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810354-486C-436E-BE63-B74F1A37384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Has sufficient research been published on the specific topic ?</a:t>
          </a:r>
        </a:p>
      </dsp:txBody>
      <dsp:txXfrm>
        <a:off x="0" y="2703"/>
        <a:ext cx="6900512" cy="1843578"/>
      </dsp:txXfrm>
    </dsp:sp>
    <dsp:sp modelId="{A844BBB2-845B-4C3B-B122-E00DDEEE1ED9}">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523E9-B3D4-4A0F-AF9B-2C666005A1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Does the nurse have skill in accessing and critically analyzing research?</a:t>
          </a:r>
        </a:p>
      </dsp:txBody>
      <dsp:txXfrm>
        <a:off x="0" y="1846281"/>
        <a:ext cx="6900512" cy="1843578"/>
      </dsp:txXfrm>
    </dsp:sp>
    <dsp:sp modelId="{76C47942-DF93-4423-84C7-8C67E6B2678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069FD-08B5-43A5-BF05-413B265BB9D0}">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Does the nurse’s practice allow him/her to implement changes based on EBP?</a:t>
          </a: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46FB1-1A7C-490C-A4B1-4C7E20D2F66A}">
      <dsp:nvSpPr>
        <dsp:cNvPr id="0" name=""/>
        <dsp:cNvSpPr/>
      </dsp:nvSpPr>
      <dsp:spPr>
        <a:xfrm>
          <a:off x="0" y="28296"/>
          <a:ext cx="6364224" cy="26839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It is a method by which practitioners across the healthcare professions review and assess the most current, highest-quality research to inform their delivery of care. </a:t>
          </a:r>
        </a:p>
      </dsp:txBody>
      <dsp:txXfrm>
        <a:off x="131021" y="159317"/>
        <a:ext cx="6102182" cy="2421937"/>
      </dsp:txXfrm>
    </dsp:sp>
    <dsp:sp modelId="{5775C265-9E11-4207-A0CD-B815E337A44D}">
      <dsp:nvSpPr>
        <dsp:cNvPr id="0" name=""/>
        <dsp:cNvSpPr/>
      </dsp:nvSpPr>
      <dsp:spPr>
        <a:xfrm>
          <a:off x="0" y="2801556"/>
          <a:ext cx="6364224" cy="26839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Although there is no precise standard for what constitutes evidence-based practice in nursing, the approach consists of three main components and five basic steps.</a:t>
          </a:r>
        </a:p>
      </dsp:txBody>
      <dsp:txXfrm>
        <a:off x="131021" y="2932577"/>
        <a:ext cx="6102182" cy="2421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C55F2-DA35-48D9-A65F-92ACF7713019}">
      <dsp:nvSpPr>
        <dsp:cNvPr id="0" name=""/>
        <dsp:cNvSpPr/>
      </dsp:nvSpPr>
      <dsp:spPr>
        <a:xfrm>
          <a:off x="0" y="452060"/>
          <a:ext cx="6364224" cy="1484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0" kern="1200" dirty="0"/>
            <a:t>Best external evidence</a:t>
          </a:r>
          <a:r>
            <a:rPr lang="en-US" sz="2700" b="0" i="0" kern="1200" dirty="0"/>
            <a:t>: Evaluate and implement the most current, clinically relevant, and scientifically sound research.</a:t>
          </a:r>
          <a:endParaRPr lang="en-US" sz="2700" kern="1200" dirty="0"/>
        </a:p>
      </dsp:txBody>
      <dsp:txXfrm>
        <a:off x="72479" y="524539"/>
        <a:ext cx="6219266" cy="1339772"/>
      </dsp:txXfrm>
    </dsp:sp>
    <dsp:sp modelId="{808D59D8-78E6-4B64-A253-EB399CFCEF0E}">
      <dsp:nvSpPr>
        <dsp:cNvPr id="0" name=""/>
        <dsp:cNvSpPr/>
      </dsp:nvSpPr>
      <dsp:spPr>
        <a:xfrm>
          <a:off x="0" y="2014551"/>
          <a:ext cx="6364224" cy="14847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0" kern="1200"/>
            <a:t>Individual clinical expertise</a:t>
          </a:r>
          <a:r>
            <a:rPr lang="en-US" sz="2700" b="0" i="0" kern="1200"/>
            <a:t>: Draw on your personal experience of what has worked and not worked in your clinical practice.</a:t>
          </a:r>
          <a:endParaRPr lang="en-US" sz="2700" kern="1200"/>
        </a:p>
      </dsp:txBody>
      <dsp:txXfrm>
        <a:off x="72479" y="2087030"/>
        <a:ext cx="6219266" cy="1339772"/>
      </dsp:txXfrm>
    </dsp:sp>
    <dsp:sp modelId="{9403FD62-2911-4E45-B2C3-9790BF12EA38}">
      <dsp:nvSpPr>
        <dsp:cNvPr id="0" name=""/>
        <dsp:cNvSpPr/>
      </dsp:nvSpPr>
      <dsp:spPr>
        <a:xfrm>
          <a:off x="0" y="3577041"/>
          <a:ext cx="6364224" cy="1484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i="0" kern="1200"/>
            <a:t>Patient values and expectations</a:t>
          </a:r>
          <a:r>
            <a:rPr lang="en-US" sz="2700" b="0" i="0" kern="1200"/>
            <a:t>: Consider and value the preferences of your individual patients.</a:t>
          </a:r>
          <a:endParaRPr lang="en-US" sz="2700" kern="1200"/>
        </a:p>
      </dsp:txBody>
      <dsp:txXfrm>
        <a:off x="72479" y="3649520"/>
        <a:ext cx="6219266" cy="1339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55B862-43E8-4EF2-9681-FA9A6514891A}">
      <dsp:nvSpPr>
        <dsp:cNvPr id="0" name=""/>
        <dsp:cNvSpPr/>
      </dsp:nvSpPr>
      <dsp:spPr>
        <a:xfrm>
          <a:off x="3594" y="612236"/>
          <a:ext cx="1946002" cy="272440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577850">
            <a:lnSpc>
              <a:spcPct val="90000"/>
            </a:lnSpc>
            <a:spcBef>
              <a:spcPct val="0"/>
            </a:spcBef>
            <a:spcAft>
              <a:spcPct val="35000"/>
            </a:spcAft>
            <a:buNone/>
          </a:pPr>
          <a:r>
            <a:rPr lang="en-US" sz="1300" kern="1200"/>
            <a:t>Clearly identify practice problem or new knowledge ( innovation)</a:t>
          </a:r>
        </a:p>
      </dsp:txBody>
      <dsp:txXfrm>
        <a:off x="3594" y="1647509"/>
        <a:ext cx="1946002" cy="1634641"/>
      </dsp:txXfrm>
    </dsp:sp>
    <dsp:sp modelId="{462167D1-A7FC-448F-8145-0CAAD5C896EE}">
      <dsp:nvSpPr>
        <dsp:cNvPr id="0" name=""/>
        <dsp:cNvSpPr/>
      </dsp:nvSpPr>
      <dsp:spPr>
        <a:xfrm>
          <a:off x="567934" y="884676"/>
          <a:ext cx="817320" cy="81732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87628" y="1004370"/>
        <a:ext cx="577932" cy="577932"/>
      </dsp:txXfrm>
    </dsp:sp>
    <dsp:sp modelId="{29527F2F-CA54-43BE-896A-B37232ABAB49}">
      <dsp:nvSpPr>
        <dsp:cNvPr id="0" name=""/>
        <dsp:cNvSpPr/>
      </dsp:nvSpPr>
      <dsp:spPr>
        <a:xfrm>
          <a:off x="3594" y="3336567"/>
          <a:ext cx="1946002"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2DA74-80BA-499B-9856-8BAB7FCB8E10}">
      <dsp:nvSpPr>
        <dsp:cNvPr id="0" name=""/>
        <dsp:cNvSpPr/>
      </dsp:nvSpPr>
      <dsp:spPr>
        <a:xfrm>
          <a:off x="2144196" y="612236"/>
          <a:ext cx="1946002" cy="2724403"/>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577850">
            <a:lnSpc>
              <a:spcPct val="90000"/>
            </a:lnSpc>
            <a:spcBef>
              <a:spcPct val="0"/>
            </a:spcBef>
            <a:spcAft>
              <a:spcPct val="35000"/>
            </a:spcAft>
            <a:buNone/>
          </a:pPr>
          <a:r>
            <a:rPr lang="en-US" sz="1300" kern="1200"/>
            <a:t>Search/find relevant research literature</a:t>
          </a:r>
        </a:p>
      </dsp:txBody>
      <dsp:txXfrm>
        <a:off x="2144196" y="1647509"/>
        <a:ext cx="1946002" cy="1634641"/>
      </dsp:txXfrm>
    </dsp:sp>
    <dsp:sp modelId="{F62E0051-5E26-4B52-80DF-12CCBEAC9DAB}">
      <dsp:nvSpPr>
        <dsp:cNvPr id="0" name=""/>
        <dsp:cNvSpPr/>
      </dsp:nvSpPr>
      <dsp:spPr>
        <a:xfrm>
          <a:off x="2708537" y="884676"/>
          <a:ext cx="817320" cy="817320"/>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28231" y="1004370"/>
        <a:ext cx="577932" cy="577932"/>
      </dsp:txXfrm>
    </dsp:sp>
    <dsp:sp modelId="{17829F9F-4823-40CA-8721-049ABB1120EB}">
      <dsp:nvSpPr>
        <dsp:cNvPr id="0" name=""/>
        <dsp:cNvSpPr/>
      </dsp:nvSpPr>
      <dsp:spPr>
        <a:xfrm>
          <a:off x="2144196" y="3336567"/>
          <a:ext cx="1946002"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094EA-DF0D-4A52-A48B-DFF7D7AA36A5}">
      <dsp:nvSpPr>
        <dsp:cNvPr id="0" name=""/>
        <dsp:cNvSpPr/>
      </dsp:nvSpPr>
      <dsp:spPr>
        <a:xfrm>
          <a:off x="4284798" y="612236"/>
          <a:ext cx="1946002" cy="2724403"/>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577850">
            <a:lnSpc>
              <a:spcPct val="90000"/>
            </a:lnSpc>
            <a:spcBef>
              <a:spcPct val="0"/>
            </a:spcBef>
            <a:spcAft>
              <a:spcPct val="35000"/>
            </a:spcAft>
            <a:buNone/>
          </a:pPr>
          <a:r>
            <a:rPr lang="en-US" sz="1300" kern="1200"/>
            <a:t>Critically evaluate research findings using established criteria regarding scientific merit</a:t>
          </a:r>
        </a:p>
      </dsp:txBody>
      <dsp:txXfrm>
        <a:off x="4284798" y="1647509"/>
        <a:ext cx="1946002" cy="1634641"/>
      </dsp:txXfrm>
    </dsp:sp>
    <dsp:sp modelId="{73117DD1-1B82-4A5C-8606-4F2E6190F4A7}">
      <dsp:nvSpPr>
        <dsp:cNvPr id="0" name=""/>
        <dsp:cNvSpPr/>
      </dsp:nvSpPr>
      <dsp:spPr>
        <a:xfrm>
          <a:off x="4849139" y="884676"/>
          <a:ext cx="817320" cy="817320"/>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68833" y="1004370"/>
        <a:ext cx="577932" cy="577932"/>
      </dsp:txXfrm>
    </dsp:sp>
    <dsp:sp modelId="{7799A6E4-C796-482E-9ADB-64BEC02BA9D4}">
      <dsp:nvSpPr>
        <dsp:cNvPr id="0" name=""/>
        <dsp:cNvSpPr/>
      </dsp:nvSpPr>
      <dsp:spPr>
        <a:xfrm>
          <a:off x="4284798" y="3336567"/>
          <a:ext cx="1946002"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403313-41F1-4C98-B657-84056A3BADCC}">
      <dsp:nvSpPr>
        <dsp:cNvPr id="0" name=""/>
        <dsp:cNvSpPr/>
      </dsp:nvSpPr>
      <dsp:spPr>
        <a:xfrm>
          <a:off x="6425401" y="612236"/>
          <a:ext cx="1946002" cy="2724403"/>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577850">
            <a:lnSpc>
              <a:spcPct val="90000"/>
            </a:lnSpc>
            <a:spcBef>
              <a:spcPct val="0"/>
            </a:spcBef>
            <a:spcAft>
              <a:spcPct val="35000"/>
            </a:spcAft>
            <a:buNone/>
          </a:pPr>
          <a:r>
            <a:rPr lang="en-US" sz="1300" kern="1200"/>
            <a:t>Choose interventions/justify selection with the most valid evidence</a:t>
          </a:r>
        </a:p>
      </dsp:txBody>
      <dsp:txXfrm>
        <a:off x="6425401" y="1647509"/>
        <a:ext cx="1946002" cy="1634641"/>
      </dsp:txXfrm>
    </dsp:sp>
    <dsp:sp modelId="{EEB0561D-334F-40D9-9AB2-BA957275903A}">
      <dsp:nvSpPr>
        <dsp:cNvPr id="0" name=""/>
        <dsp:cNvSpPr/>
      </dsp:nvSpPr>
      <dsp:spPr>
        <a:xfrm>
          <a:off x="6989741" y="884676"/>
          <a:ext cx="817320" cy="817320"/>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09435" y="1004370"/>
        <a:ext cx="577932" cy="577932"/>
      </dsp:txXfrm>
    </dsp:sp>
    <dsp:sp modelId="{EFA7238F-D732-4831-8CAB-FD5B6D099F09}">
      <dsp:nvSpPr>
        <dsp:cNvPr id="0" name=""/>
        <dsp:cNvSpPr/>
      </dsp:nvSpPr>
      <dsp:spPr>
        <a:xfrm>
          <a:off x="6425401" y="3336567"/>
          <a:ext cx="1946002"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59747-8293-406B-B8F1-12D0F5909132}">
      <dsp:nvSpPr>
        <dsp:cNvPr id="0" name=""/>
        <dsp:cNvSpPr/>
      </dsp:nvSpPr>
      <dsp:spPr>
        <a:xfrm>
          <a:off x="8566003" y="612236"/>
          <a:ext cx="1946002" cy="272440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l" defTabSz="577850">
            <a:lnSpc>
              <a:spcPct val="90000"/>
            </a:lnSpc>
            <a:spcBef>
              <a:spcPct val="0"/>
            </a:spcBef>
            <a:spcAft>
              <a:spcPct val="35000"/>
            </a:spcAft>
            <a:buNone/>
          </a:pPr>
          <a:r>
            <a:rPr lang="en-US" sz="1300" kern="1200"/>
            <a:t>Apply to practice through change process</a:t>
          </a:r>
        </a:p>
      </dsp:txBody>
      <dsp:txXfrm>
        <a:off x="8566003" y="1647509"/>
        <a:ext cx="1946002" cy="1634641"/>
      </dsp:txXfrm>
    </dsp:sp>
    <dsp:sp modelId="{71EC852A-F0EF-4C27-B8FA-4D222C125ED9}">
      <dsp:nvSpPr>
        <dsp:cNvPr id="0" name=""/>
        <dsp:cNvSpPr/>
      </dsp:nvSpPr>
      <dsp:spPr>
        <a:xfrm>
          <a:off x="9130344" y="884676"/>
          <a:ext cx="817320" cy="817320"/>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50038" y="1004370"/>
        <a:ext cx="577932" cy="577932"/>
      </dsp:txXfrm>
    </dsp:sp>
    <dsp:sp modelId="{25D367CB-410C-4D67-94BE-B0A108497FC2}">
      <dsp:nvSpPr>
        <dsp:cNvPr id="0" name=""/>
        <dsp:cNvSpPr/>
      </dsp:nvSpPr>
      <dsp:spPr>
        <a:xfrm>
          <a:off x="8566003" y="3336567"/>
          <a:ext cx="1946002"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5AEAC-DBEA-4845-B370-77B3C4EB7DE9}">
      <dsp:nvSpPr>
        <dsp:cNvPr id="0" name=""/>
        <dsp:cNvSpPr/>
      </dsp:nvSpPr>
      <dsp:spPr>
        <a:xfrm>
          <a:off x="0" y="33247"/>
          <a:ext cx="10515600" cy="19023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Transfers research findings to nursing practice</a:t>
          </a:r>
        </a:p>
      </dsp:txBody>
      <dsp:txXfrm>
        <a:off x="92863" y="126110"/>
        <a:ext cx="10329874" cy="1716584"/>
      </dsp:txXfrm>
    </dsp:sp>
    <dsp:sp modelId="{DBB2B7C9-BF58-408D-B134-E4E279F0C699}">
      <dsp:nvSpPr>
        <dsp:cNvPr id="0" name=""/>
        <dsp:cNvSpPr/>
      </dsp:nvSpPr>
      <dsp:spPr>
        <a:xfrm>
          <a:off x="0" y="2013318"/>
          <a:ext cx="10515600" cy="19023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Carried out by individual nurses, groups of nurses working together to solve problems, by interdisciplinary teams, and by institutions and organizations seeking to make system-wide improvements in care outcomes</a:t>
          </a:r>
        </a:p>
      </dsp:txBody>
      <dsp:txXfrm>
        <a:off x="92863" y="2106181"/>
        <a:ext cx="10329874" cy="17165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4F3F6-9D66-4BCF-B371-AE9F486E00E7}">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5CA8A-943D-43C2-B5E7-5674E98A5B27}">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862838-339A-4FB3-8361-607422BF63A8}">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Why are we doing this?</a:t>
          </a:r>
        </a:p>
      </dsp:txBody>
      <dsp:txXfrm>
        <a:off x="1945450" y="719"/>
        <a:ext cx="4643240" cy="1684372"/>
      </dsp:txXfrm>
    </dsp:sp>
    <dsp:sp modelId="{FAEFE62C-2931-4E5D-B262-F8374C4297F8}">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522E7D-CF04-4B8B-8021-996C27C63657}">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612E0-75D3-4A0E-8E0A-F7DFEC14A756}">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Why are we doing it this way?</a:t>
          </a:r>
        </a:p>
      </dsp:txBody>
      <dsp:txXfrm>
        <a:off x="1945450" y="2106185"/>
        <a:ext cx="4643240" cy="1684372"/>
      </dsp:txXfrm>
    </dsp:sp>
    <dsp:sp modelId="{36DFF8D3-5F2B-4550-8BFD-9A51C50B4007}">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024558-27C5-46C4-81A0-E7C19900194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22E95-1D29-4757-AFBD-C8FB7F0033C1}">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US" sz="2500" kern="1200"/>
            <a:t>Can we produce better outcomes with greater consistency?</a:t>
          </a:r>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7388-8715-AC0E-0BD1-E2F6979622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6CEE08-9A02-D5D7-B024-4514353824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D747B2-210E-6440-E327-D25BB58A4771}"/>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ED535A32-7DD2-14F2-3A7A-D0103D39B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B27DBA-6910-00C3-4B6B-10A0B62C0A53}"/>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2180166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F0071-B541-D3E9-84BD-EF2D9E4A72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8ECA9D-69DD-8516-BF14-A4367E9FAA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E5AB4E-CE5C-FD0D-A757-E9E221868C8F}"/>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2B8091ED-B6F7-5B6B-BA1A-C9A935245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FE011-1E96-C785-21AD-48E356277E09}"/>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341696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3EE6-E943-6FDA-FDB8-1B3E46A8A9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FDCEBA-630C-122A-519F-EA8D5C3001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53D33B-E211-B3D2-9CC8-ED26C1314A8E}"/>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75F05B32-B574-1D3C-AD24-FA01286935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BAFD3-0222-D4FA-D99A-8BBDA996F89D}"/>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2420170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22DB7-2619-4188-3F94-D1B35C0C61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22E72A-8D7E-2F2F-C70D-4A3549E3EC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737E1F-BF8D-CB53-CEE6-73F7475A0E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78F8AE-03F7-1C70-71B0-58B83CC99283}"/>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6" name="Footer Placeholder 5">
            <a:extLst>
              <a:ext uri="{FF2B5EF4-FFF2-40B4-BE49-F238E27FC236}">
                <a16:creationId xmlns:a16="http://schemas.microsoft.com/office/drawing/2014/main" id="{772F0D84-2235-C0F4-AA62-5EAE03561B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3B4B18-9A0B-82BB-D46C-14FB3929C187}"/>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1555076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C39C6-9410-923F-D0BE-3B09819866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E3A31-FC02-BDCC-2EFC-01EADA1E3D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E317EC-C6AD-3169-ABE3-147F214FAB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18F912-96FC-D42D-2C32-FDD8AD02F2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7914EE-2F19-1E61-A51C-6289950886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8F93E4-5A47-F51E-BDFF-0597B8C65B97}"/>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8" name="Footer Placeholder 7">
            <a:extLst>
              <a:ext uri="{FF2B5EF4-FFF2-40B4-BE49-F238E27FC236}">
                <a16:creationId xmlns:a16="http://schemas.microsoft.com/office/drawing/2014/main" id="{EA03AD6F-AF8F-628A-4FE3-9938319FC2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49D142-172C-597B-9C6E-F6A502908460}"/>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4067427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01BD6-ECC3-5D55-EAA3-279FD61065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DD8CCF-F16C-70DF-FDDD-7CBA559000C1}"/>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4" name="Footer Placeholder 3">
            <a:extLst>
              <a:ext uri="{FF2B5EF4-FFF2-40B4-BE49-F238E27FC236}">
                <a16:creationId xmlns:a16="http://schemas.microsoft.com/office/drawing/2014/main" id="{FBD38FB2-205A-8726-7DEC-64F1AA0995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58D6E7-318B-9A0F-36F5-CED3583BE0C3}"/>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191261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A06D9-1053-6642-E870-0177298B9397}"/>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3" name="Footer Placeholder 2">
            <a:extLst>
              <a:ext uri="{FF2B5EF4-FFF2-40B4-BE49-F238E27FC236}">
                <a16:creationId xmlns:a16="http://schemas.microsoft.com/office/drawing/2014/main" id="{B4B03790-D260-1927-624C-C7E1754129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A523B9-2081-9D9D-1065-DFACC3E109E6}"/>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99344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B1086-EAE2-F0FB-1359-941BDBB39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39AA26-5DDC-7D1F-3C0C-19719E0BCD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1C7831-FBEE-C2E2-FAFD-080821A6E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2F826-8467-D03A-1021-CD2F7244A30C}"/>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6" name="Footer Placeholder 5">
            <a:extLst>
              <a:ext uri="{FF2B5EF4-FFF2-40B4-BE49-F238E27FC236}">
                <a16:creationId xmlns:a16="http://schemas.microsoft.com/office/drawing/2014/main" id="{B52A3230-1ED4-672A-219B-BC6A90578E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3172A9-A839-9D42-017D-88AE6EB962B1}"/>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829904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B4586-0832-BB8E-43B2-4023C1CB30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25F950-4A3B-4B12-568F-FB2AC49A5B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F37DFE-441C-AD71-719D-C839E67FBA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82E3F3-CFA8-C3B1-35CC-DE9575E280B2}"/>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6" name="Footer Placeholder 5">
            <a:extLst>
              <a:ext uri="{FF2B5EF4-FFF2-40B4-BE49-F238E27FC236}">
                <a16:creationId xmlns:a16="http://schemas.microsoft.com/office/drawing/2014/main" id="{A2ECBD54-3A3B-9C32-1A73-0E9AC00201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61A52-62D5-E0AA-905D-3C288337E658}"/>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243458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6F8B-6193-A5CE-AF00-4A3047BFEE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830733-6B22-28C2-E136-1520AAB4A6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3248C-0C13-0B18-21B2-6A4F64BEDA1A}"/>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3400AD50-5497-2C21-4DB2-F11D1F5C1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1272D-A002-E0CE-C55A-00A8BA1B9DE9}"/>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219694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B4B62-932A-5988-224C-09701C524F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691ADF-B689-98BA-2F7F-43D0F3A88D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4BA578-E784-D4F7-494B-92189A0FF5AA}"/>
              </a:ext>
            </a:extLst>
          </p:cNvPr>
          <p:cNvSpPr>
            <a:spLocks noGrp="1"/>
          </p:cNvSpPr>
          <p:nvPr>
            <p:ph type="dt" sz="half" idx="10"/>
          </p:nvPr>
        </p:nvSpPr>
        <p:spPr/>
        <p:txBody>
          <a:body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1FD2FA40-473C-0DC8-394F-44A4BE0D85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90FFC-A147-0ABB-9103-88F9A07A6C8D}"/>
              </a:ext>
            </a:extLst>
          </p:cNvPr>
          <p:cNvSpPr>
            <a:spLocks noGrp="1"/>
          </p:cNvSpPr>
          <p:nvPr>
            <p:ph type="sldNum" sz="quarter" idx="12"/>
          </p:nvPr>
        </p:nvSpPr>
        <p:spPr/>
        <p:txBody>
          <a:bodyPr/>
          <a:lstStyle/>
          <a:p>
            <a:fld id="{F347D831-37F4-4C06-95C5-8C016B6587E0}" type="slidenum">
              <a:rPr lang="en-GB" smtClean="0"/>
              <a:t>‹#›</a:t>
            </a:fld>
            <a:endParaRPr lang="en-GB"/>
          </a:p>
        </p:txBody>
      </p:sp>
    </p:spTree>
    <p:extLst>
      <p:ext uri="{BB962C8B-B14F-4D97-AF65-F5344CB8AC3E}">
        <p14:creationId xmlns:p14="http://schemas.microsoft.com/office/powerpoint/2010/main" val="654736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BB0BA-0F3B-B7FD-6FCA-EA0C300373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E345A1-DACC-D696-6B20-53C0F185D1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CAA6C-25BF-FD05-9D85-E85EA9A0E8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FC2C9B-19D7-49E6-B448-89826E35EDB5}" type="datetimeFigureOut">
              <a:rPr lang="en-GB" smtClean="0"/>
              <a:t>08/06/2022</a:t>
            </a:fld>
            <a:endParaRPr lang="en-GB"/>
          </a:p>
        </p:txBody>
      </p:sp>
      <p:sp>
        <p:nvSpPr>
          <p:cNvPr id="5" name="Footer Placeholder 4">
            <a:extLst>
              <a:ext uri="{FF2B5EF4-FFF2-40B4-BE49-F238E27FC236}">
                <a16:creationId xmlns:a16="http://schemas.microsoft.com/office/drawing/2014/main" id="{8BE7BD05-94FA-6BDE-0165-14FA55CC4D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31C503-75B7-D197-DC5D-13F9DD2FE2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47D831-37F4-4C06-95C5-8C016B6587E0}" type="slidenum">
              <a:rPr lang="en-GB" smtClean="0"/>
              <a:t>‹#›</a:t>
            </a:fld>
            <a:endParaRPr lang="en-GB"/>
          </a:p>
        </p:txBody>
      </p:sp>
    </p:spTree>
    <p:extLst>
      <p:ext uri="{BB962C8B-B14F-4D97-AF65-F5344CB8AC3E}">
        <p14:creationId xmlns:p14="http://schemas.microsoft.com/office/powerpoint/2010/main" val="7597102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8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C30DE820-0032-6F52-A52B-72BC2B63C1A2}"/>
              </a:ext>
            </a:extLst>
          </p:cNvPr>
          <p:cNvSpPr>
            <a:spLocks noGrp="1" noChangeArrowheads="1"/>
          </p:cNvSpPr>
          <p:nvPr>
            <p:ph type="ctrTitle"/>
          </p:nvPr>
        </p:nvSpPr>
        <p:spPr>
          <a:xfrm>
            <a:off x="6590662" y="4267832"/>
            <a:ext cx="4805996" cy="1297115"/>
          </a:xfrm>
        </p:spPr>
        <p:txBody>
          <a:bodyPr anchor="t">
            <a:normAutofit/>
          </a:bodyPr>
          <a:lstStyle/>
          <a:p>
            <a:pPr algn="l" eaLnBrk="1" hangingPunct="1"/>
            <a:r>
              <a:rPr lang="en-US" altLang="en-US" sz="2800">
                <a:solidFill>
                  <a:schemeClr val="tx2"/>
                </a:solidFill>
              </a:rPr>
              <a:t>Evidence-based Practice</a:t>
            </a:r>
            <a:br>
              <a:rPr lang="en-US" altLang="en-US" sz="2800">
                <a:solidFill>
                  <a:schemeClr val="tx2"/>
                </a:solidFill>
              </a:rPr>
            </a:br>
            <a:r>
              <a:rPr lang="en-US" altLang="en-US" sz="2800">
                <a:solidFill>
                  <a:schemeClr val="tx2"/>
                </a:solidFill>
              </a:rPr>
              <a:t>What Does it Mean for Nursing?</a:t>
            </a:r>
          </a:p>
        </p:txBody>
      </p:sp>
      <p:sp>
        <p:nvSpPr>
          <p:cNvPr id="3075" name="Rectangle 3">
            <a:extLst>
              <a:ext uri="{FF2B5EF4-FFF2-40B4-BE49-F238E27FC236}">
                <a16:creationId xmlns:a16="http://schemas.microsoft.com/office/drawing/2014/main" id="{B2D83639-AE8C-FCC0-C581-1E64F31375D0}"/>
              </a:ext>
            </a:extLst>
          </p:cNvPr>
          <p:cNvSpPr>
            <a:spLocks noGrp="1" noChangeArrowheads="1"/>
          </p:cNvSpPr>
          <p:nvPr>
            <p:ph type="subTitle" idx="1"/>
          </p:nvPr>
        </p:nvSpPr>
        <p:spPr>
          <a:xfrm>
            <a:off x="6590966" y="3428999"/>
            <a:ext cx="4805691" cy="838831"/>
          </a:xfrm>
        </p:spPr>
        <p:txBody>
          <a:bodyPr anchor="b">
            <a:normAutofit/>
          </a:bodyPr>
          <a:lstStyle/>
          <a:p>
            <a:pPr algn="l" eaLnBrk="1" hangingPunct="1"/>
            <a:r>
              <a:rPr lang="en-US" altLang="en-US" sz="2000">
                <a:solidFill>
                  <a:schemeClr val="tx2"/>
                </a:solidFill>
              </a:rPr>
              <a:t>                  </a:t>
            </a:r>
          </a:p>
        </p:txBody>
      </p:sp>
      <p:pic>
        <p:nvPicPr>
          <p:cNvPr id="3079" name="Graphic 3078" descr="Doctor">
            <a:extLst>
              <a:ext uri="{FF2B5EF4-FFF2-40B4-BE49-F238E27FC236}">
                <a16:creationId xmlns:a16="http://schemas.microsoft.com/office/drawing/2014/main" id="{32569381-E780-6984-27A5-E1BCBCA09C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086" name="Group 308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087" name="Freeform: Shape 308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8" name="Freeform: Shape 308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9" name="Freeform: Shape 308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3079"/>
                                        </p:tgtEl>
                                        <p:attrNameLst>
                                          <p:attrName>style.visibility</p:attrName>
                                        </p:attrNameLst>
                                      </p:cBhvr>
                                      <p:to>
                                        <p:strVal val="visible"/>
                                      </p:to>
                                    </p:set>
                                    <p:animEffect transition="in" filter="fade">
                                      <p:cBhvr>
                                        <p:cTn id="7" dur="700"/>
                                        <p:tgtEl>
                                          <p:spTgt spid="3079"/>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075">
                                            <p:txEl>
                                              <p:pRg st="0" end="0"/>
                                            </p:txEl>
                                          </p:spTgt>
                                        </p:tgtEl>
                                        <p:attrNameLst>
                                          <p:attrName>style.visibility</p:attrName>
                                        </p:attrNameLst>
                                      </p:cBhvr>
                                      <p:to>
                                        <p:strVal val="visible"/>
                                      </p:to>
                                    </p:set>
                                    <p:animEffect transition="in" filter="fade">
                                      <p:cBhvr>
                                        <p:cTn id="10" dur="400"/>
                                        <p:tgtEl>
                                          <p:spTgt spid="3075">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3074"/>
                                        </p:tgtEl>
                                        <p:attrNameLst>
                                          <p:attrName>style.visibility</p:attrName>
                                        </p:attrNameLst>
                                      </p:cBhvr>
                                      <p:to>
                                        <p:strVal val="visible"/>
                                      </p:to>
                                    </p:set>
                                    <p:animEffect transition="in" filter="fade">
                                      <p:cBhvr>
                                        <p:cTn id="13" dur="4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1D2A291-D172-FA81-DE2B-02A02B8885C7}"/>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Objectives</a:t>
            </a:r>
          </a:p>
        </p:txBody>
      </p:sp>
      <p:sp>
        <p:nvSpPr>
          <p:cNvPr id="3" name="Content Placeholder 2">
            <a:extLst>
              <a:ext uri="{FF2B5EF4-FFF2-40B4-BE49-F238E27FC236}">
                <a16:creationId xmlns:a16="http://schemas.microsoft.com/office/drawing/2014/main" id="{0E60A89C-E99F-3F90-2E24-3BA062BFF116}"/>
              </a:ext>
            </a:extLst>
          </p:cNvPr>
          <p:cNvSpPr>
            <a:spLocks noGrp="1"/>
          </p:cNvSpPr>
          <p:nvPr>
            <p:ph idx="1"/>
          </p:nvPr>
        </p:nvSpPr>
        <p:spPr>
          <a:xfrm>
            <a:off x="3050412" y="2979336"/>
            <a:ext cx="5709721" cy="2430864"/>
          </a:xfrm>
        </p:spPr>
        <p:txBody>
          <a:bodyPr anchor="t">
            <a:normAutofit/>
          </a:bodyPr>
          <a:lstStyle/>
          <a:p>
            <a:r>
              <a:rPr lang="en-GB" sz="2000">
                <a:solidFill>
                  <a:schemeClr val="tx2"/>
                </a:solidFill>
              </a:rPr>
              <a:t>By the end of this session you will be able to;</a:t>
            </a:r>
          </a:p>
          <a:p>
            <a:r>
              <a:rPr lang="en-GB" sz="2000">
                <a:solidFill>
                  <a:schemeClr val="tx2"/>
                </a:solidFill>
              </a:rPr>
              <a:t>Discuss why evidence based practice is an integral part of nursing practice.</a:t>
            </a:r>
          </a:p>
          <a:p>
            <a:r>
              <a:rPr lang="en-GB" sz="2000">
                <a:solidFill>
                  <a:schemeClr val="tx2"/>
                </a:solidFill>
              </a:rPr>
              <a:t>Outline the benefits of EBP for post health care professionals and patients.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60626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12EC4EAF-776A-0DE0-B04B-C6E7EE0F3F8E}"/>
              </a:ext>
            </a:extLst>
          </p:cNvPr>
          <p:cNvSpPr>
            <a:spLocks noGrp="1" noChangeArrowheads="1"/>
          </p:cNvSpPr>
          <p:nvPr>
            <p:ph type="title"/>
          </p:nvPr>
        </p:nvSpPr>
        <p:spPr>
          <a:xfrm>
            <a:off x="5080216" y="1076324"/>
            <a:ext cx="6272784" cy="1535051"/>
          </a:xfrm>
        </p:spPr>
        <p:txBody>
          <a:bodyPr anchor="b">
            <a:normAutofit/>
          </a:bodyPr>
          <a:lstStyle/>
          <a:p>
            <a:pPr eaLnBrk="1" hangingPunct="1"/>
            <a:r>
              <a:rPr lang="en-US" altLang="en-US" sz="5200"/>
              <a:t>          Definition of EBP</a:t>
            </a:r>
          </a:p>
        </p:txBody>
      </p:sp>
      <p:pic>
        <p:nvPicPr>
          <p:cNvPr id="4101" name="Picture 4100" descr="Pen placed on top of a signature line">
            <a:extLst>
              <a:ext uri="{FF2B5EF4-FFF2-40B4-BE49-F238E27FC236}">
                <a16:creationId xmlns:a16="http://schemas.microsoft.com/office/drawing/2014/main" id="{BC0BC71B-30E5-82E9-A33A-32A9AC9E4F8F}"/>
              </a:ext>
            </a:extLst>
          </p:cNvPr>
          <p:cNvPicPr>
            <a:picLocks noChangeAspect="1"/>
          </p:cNvPicPr>
          <p:nvPr/>
        </p:nvPicPr>
        <p:blipFill rotWithShape="1">
          <a:blip r:embed="rId2"/>
          <a:srcRect l="53022" r="3127" b="-1"/>
          <a:stretch/>
        </p:blipFill>
        <p:spPr>
          <a:xfrm>
            <a:off x="20" y="10"/>
            <a:ext cx="4505305" cy="6857990"/>
          </a:xfrm>
          <a:prstGeom prst="rect">
            <a:avLst/>
          </a:prstGeom>
        </p:spPr>
      </p:pic>
      <p:sp>
        <p:nvSpPr>
          <p:cNvPr id="4107"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9" name="Rectangle 4108">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99" name="Rectangle 3">
            <a:extLst>
              <a:ext uri="{FF2B5EF4-FFF2-40B4-BE49-F238E27FC236}">
                <a16:creationId xmlns:a16="http://schemas.microsoft.com/office/drawing/2014/main" id="{1D2F568B-DA52-3D2A-4872-F3A229E3E631}"/>
              </a:ext>
            </a:extLst>
          </p:cNvPr>
          <p:cNvSpPr>
            <a:spLocks noGrp="1" noChangeArrowheads="1"/>
          </p:cNvSpPr>
          <p:nvPr>
            <p:ph idx="1"/>
          </p:nvPr>
        </p:nvSpPr>
        <p:spPr>
          <a:xfrm>
            <a:off x="5080216" y="3351276"/>
            <a:ext cx="6272784" cy="2825686"/>
          </a:xfrm>
        </p:spPr>
        <p:txBody>
          <a:bodyPr>
            <a:normAutofit/>
          </a:bodyPr>
          <a:lstStyle/>
          <a:p>
            <a:pPr eaLnBrk="1" hangingPunct="1">
              <a:buFont typeface="Wingdings" panose="05000000000000000000" pitchFamily="2" charset="2"/>
              <a:buNone/>
            </a:pPr>
            <a:endParaRPr lang="en-US" altLang="en-US" sz="2200"/>
          </a:p>
          <a:p>
            <a:pPr eaLnBrk="1" hangingPunct="1">
              <a:buFont typeface="Wingdings" panose="05000000000000000000" pitchFamily="2" charset="2"/>
              <a:buNone/>
            </a:pPr>
            <a:endParaRPr lang="en-US" altLang="en-US" sz="2200"/>
          </a:p>
          <a:p>
            <a:pPr eaLnBrk="1" hangingPunct="1">
              <a:buFont typeface="Wingdings" panose="05000000000000000000" pitchFamily="2" charset="2"/>
              <a:buNone/>
            </a:pPr>
            <a:endParaRPr lang="en-US" altLang="en-US" sz="2200"/>
          </a:p>
          <a:p>
            <a:pPr eaLnBrk="1" hangingPunct="1">
              <a:buFont typeface="Wingdings" panose="05000000000000000000" pitchFamily="2" charset="2"/>
              <a:buNone/>
            </a:pPr>
            <a:r>
              <a:rPr lang="en-US" altLang="en-US" sz="2200"/>
              <a:t>What is evidence-based practice?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C15F7B0D-5767-8946-05C2-8F37F989747C}"/>
              </a:ext>
            </a:extLst>
          </p:cNvPr>
          <p:cNvSpPr>
            <a:spLocks noGrp="1" noChangeArrowheads="1"/>
          </p:cNvSpPr>
          <p:nvPr>
            <p:ph type="title"/>
          </p:nvPr>
        </p:nvSpPr>
        <p:spPr>
          <a:xfrm>
            <a:off x="5080216" y="1076324"/>
            <a:ext cx="6272784" cy="1535051"/>
          </a:xfrm>
        </p:spPr>
        <p:txBody>
          <a:bodyPr anchor="b">
            <a:normAutofit/>
          </a:bodyPr>
          <a:lstStyle/>
          <a:p>
            <a:pPr eaLnBrk="1" hangingPunct="1"/>
            <a:r>
              <a:rPr lang="en-US" altLang="en-US" sz="5200"/>
              <a:t>Evidence-based Practice</a:t>
            </a:r>
          </a:p>
        </p:txBody>
      </p:sp>
      <p:pic>
        <p:nvPicPr>
          <p:cNvPr id="5125" name="Picture 5124" descr="Person using microscope">
            <a:extLst>
              <a:ext uri="{FF2B5EF4-FFF2-40B4-BE49-F238E27FC236}">
                <a16:creationId xmlns:a16="http://schemas.microsoft.com/office/drawing/2014/main" id="{3C57A394-B4D4-A521-D4EC-BB7DFE82C6C6}"/>
              </a:ext>
            </a:extLst>
          </p:cNvPr>
          <p:cNvPicPr>
            <a:picLocks noChangeAspect="1"/>
          </p:cNvPicPr>
          <p:nvPr/>
        </p:nvPicPr>
        <p:blipFill rotWithShape="1">
          <a:blip r:embed="rId2"/>
          <a:srcRect l="25379" r="42431" b="1"/>
          <a:stretch/>
        </p:blipFill>
        <p:spPr>
          <a:xfrm>
            <a:off x="20" y="10"/>
            <a:ext cx="4505305" cy="6857990"/>
          </a:xfrm>
          <a:prstGeom prst="rect">
            <a:avLst/>
          </a:prstGeom>
        </p:spPr>
      </p:pic>
      <p:sp>
        <p:nvSpPr>
          <p:cNvPr id="513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3" name="Rectangle 513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23" name="Rectangle 3">
            <a:extLst>
              <a:ext uri="{FF2B5EF4-FFF2-40B4-BE49-F238E27FC236}">
                <a16:creationId xmlns:a16="http://schemas.microsoft.com/office/drawing/2014/main" id="{E2DBEE91-4156-B96B-B561-22248909516F}"/>
              </a:ext>
            </a:extLst>
          </p:cNvPr>
          <p:cNvSpPr>
            <a:spLocks noGrp="1" noChangeArrowheads="1"/>
          </p:cNvSpPr>
          <p:nvPr>
            <p:ph idx="1"/>
          </p:nvPr>
        </p:nvSpPr>
        <p:spPr>
          <a:xfrm>
            <a:off x="5080216" y="3351276"/>
            <a:ext cx="6272784" cy="2825686"/>
          </a:xfrm>
        </p:spPr>
        <p:txBody>
          <a:bodyPr>
            <a:normAutofit/>
          </a:bodyPr>
          <a:lstStyle/>
          <a:p>
            <a:pPr eaLnBrk="1" hangingPunct="1">
              <a:buFont typeface="Wingdings" panose="05000000000000000000" pitchFamily="2" charset="2"/>
              <a:buNone/>
            </a:pPr>
            <a:r>
              <a:rPr lang="en-US" altLang="en-US" sz="2000"/>
              <a:t>Process by which clinical decisions are made using:</a:t>
            </a:r>
          </a:p>
          <a:p>
            <a:pPr eaLnBrk="1" hangingPunct="1">
              <a:buFont typeface="Wingdings" panose="05000000000000000000" pitchFamily="2" charset="2"/>
              <a:buNone/>
            </a:pPr>
            <a:endParaRPr lang="en-US" altLang="en-US" sz="2000"/>
          </a:p>
          <a:p>
            <a:pPr eaLnBrk="1" hangingPunct="1"/>
            <a:r>
              <a:rPr lang="en-US" altLang="en-US" sz="2000"/>
              <a:t>Best available research evidence</a:t>
            </a:r>
          </a:p>
          <a:p>
            <a:pPr eaLnBrk="1" hangingPunct="1"/>
            <a:endParaRPr lang="en-US" altLang="en-US" sz="2000"/>
          </a:p>
          <a:p>
            <a:pPr eaLnBrk="1" hangingPunct="1"/>
            <a:r>
              <a:rPr lang="en-US" altLang="en-US" sz="2000"/>
              <a:t>Clinical expertise</a:t>
            </a:r>
          </a:p>
          <a:p>
            <a:pPr eaLnBrk="1" hangingPunct="1"/>
            <a:endParaRPr lang="en-US" altLang="en-US" sz="2000"/>
          </a:p>
          <a:p>
            <a:pPr eaLnBrk="1" hangingPunct="1"/>
            <a:r>
              <a:rPr lang="en-US" altLang="en-US" sz="2000"/>
              <a:t>Patient preference</a:t>
            </a:r>
          </a:p>
          <a:p>
            <a:pPr eaLnBrk="1" hangingPunct="1">
              <a:buFont typeface="Wingdings" panose="05000000000000000000" pitchFamily="2" charset="2"/>
              <a:buNone/>
            </a:pPr>
            <a:endParaRPr lang="en-US" altLang="en-US"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3" name="Freeform: Shape 6152">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Title 1">
            <a:extLst>
              <a:ext uri="{FF2B5EF4-FFF2-40B4-BE49-F238E27FC236}">
                <a16:creationId xmlns:a16="http://schemas.microsoft.com/office/drawing/2014/main" id="{4996F9F3-05A1-F0BF-08AA-77BF70F72562}"/>
              </a:ext>
            </a:extLst>
          </p:cNvPr>
          <p:cNvSpPr>
            <a:spLocks noGrp="1"/>
          </p:cNvSpPr>
          <p:nvPr>
            <p:ph type="title"/>
          </p:nvPr>
        </p:nvSpPr>
        <p:spPr>
          <a:xfrm>
            <a:off x="863029" y="1012004"/>
            <a:ext cx="3416158" cy="4795408"/>
          </a:xfrm>
        </p:spPr>
        <p:txBody>
          <a:bodyPr>
            <a:normAutofit/>
          </a:bodyPr>
          <a:lstStyle/>
          <a:p>
            <a:r>
              <a:rPr lang="en-US" altLang="en-US">
                <a:solidFill>
                  <a:srgbClr val="FFFFFF"/>
                </a:solidFill>
              </a:rPr>
              <a:t>      Three Areas of Research </a:t>
            </a:r>
            <a:br>
              <a:rPr lang="en-US" altLang="en-US">
                <a:solidFill>
                  <a:srgbClr val="FFFFFF"/>
                </a:solidFill>
              </a:rPr>
            </a:br>
            <a:r>
              <a:rPr lang="en-US" altLang="en-US">
                <a:solidFill>
                  <a:srgbClr val="FFFFFF"/>
                </a:solidFill>
              </a:rPr>
              <a:t>               Competence</a:t>
            </a:r>
          </a:p>
        </p:txBody>
      </p:sp>
      <p:graphicFrame>
        <p:nvGraphicFramePr>
          <p:cNvPr id="6149" name="Content Placeholder 2">
            <a:extLst>
              <a:ext uri="{FF2B5EF4-FFF2-40B4-BE49-F238E27FC236}">
                <a16:creationId xmlns:a16="http://schemas.microsoft.com/office/drawing/2014/main" id="{7A62F596-DDC1-180A-1AFC-CF4AE9524BCF}"/>
              </a:ext>
            </a:extLst>
          </p:cNvPr>
          <p:cNvGraphicFramePr>
            <a:graphicFrameLocks noGrp="1"/>
          </p:cNvGraphicFramePr>
          <p:nvPr>
            <p:ph idx="1"/>
            <p:extLst>
              <p:ext uri="{D42A27DB-BD31-4B8C-83A1-F6EECF244321}">
                <p14:modId xmlns:p14="http://schemas.microsoft.com/office/powerpoint/2010/main" val="352994516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037A66-A0E4-AD33-323C-0AB5553290EE}"/>
              </a:ext>
            </a:extLst>
          </p:cNvPr>
          <p:cNvSpPr>
            <a:spLocks noGrp="1"/>
          </p:cNvSpPr>
          <p:nvPr>
            <p:ph type="title"/>
          </p:nvPr>
        </p:nvSpPr>
        <p:spPr>
          <a:xfrm>
            <a:off x="1115568" y="548640"/>
            <a:ext cx="10168128" cy="1179576"/>
          </a:xfrm>
        </p:spPr>
        <p:txBody>
          <a:bodyPr>
            <a:normAutofit/>
          </a:bodyPr>
          <a:lstStyle/>
          <a:p>
            <a:r>
              <a:rPr lang="en-GB" sz="4000"/>
              <a:t>How do nurses use EBP</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02F59BE-9906-4413-C75F-B8F81E0FC3C7}"/>
              </a:ext>
            </a:extLst>
          </p:cNvPr>
          <p:cNvSpPr>
            <a:spLocks noGrp="1"/>
          </p:cNvSpPr>
          <p:nvPr>
            <p:ph idx="1"/>
          </p:nvPr>
        </p:nvSpPr>
        <p:spPr>
          <a:xfrm>
            <a:off x="1115568" y="2481943"/>
            <a:ext cx="10168128" cy="3695020"/>
          </a:xfrm>
        </p:spPr>
        <p:txBody>
          <a:bodyPr>
            <a:normAutofit/>
          </a:bodyPr>
          <a:lstStyle/>
          <a:p>
            <a:r>
              <a:rPr lang="en-US" sz="2200" b="0" i="0">
                <a:effectLst/>
                <a:latin typeface="Montserrat" panose="00000500000000000000" pitchFamily="2" charset="0"/>
              </a:rPr>
              <a:t>Nurses use the principles of evidence-based practice to make optimal decisions about patient care. When nurses integrate the best available science into their practice, they work from a holistic, patient-centered approach</a:t>
            </a:r>
            <a:endParaRPr lang="en-GB" sz="2200"/>
          </a:p>
        </p:txBody>
      </p:sp>
    </p:spTree>
    <p:extLst>
      <p:ext uri="{BB962C8B-B14F-4D97-AF65-F5344CB8AC3E}">
        <p14:creationId xmlns:p14="http://schemas.microsoft.com/office/powerpoint/2010/main" val="2933753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CDE52774-D76E-B550-8361-76EA40281127}"/>
              </a:ext>
            </a:extLst>
          </p:cNvPr>
          <p:cNvSpPr>
            <a:spLocks noGrp="1"/>
          </p:cNvSpPr>
          <p:nvPr>
            <p:ph type="title"/>
          </p:nvPr>
        </p:nvSpPr>
        <p:spPr>
          <a:xfrm>
            <a:off x="635000" y="640823"/>
            <a:ext cx="3418659" cy="5583148"/>
          </a:xfrm>
        </p:spPr>
        <p:txBody>
          <a:bodyPr anchor="ctr">
            <a:normAutofit/>
          </a:bodyPr>
          <a:lstStyle/>
          <a:p>
            <a:r>
              <a:rPr lang="en-US" altLang="en-US" sz="5400"/>
              <a:t> To carry out EBP, the following factors must be considered:</a:t>
            </a:r>
          </a:p>
        </p:txBody>
      </p:sp>
      <p:sp>
        <p:nvSpPr>
          <p:cNvPr id="717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181" name="Content Placeholder 2">
            <a:extLst>
              <a:ext uri="{FF2B5EF4-FFF2-40B4-BE49-F238E27FC236}">
                <a16:creationId xmlns:a16="http://schemas.microsoft.com/office/drawing/2014/main" id="{381CF801-0A4A-3582-37A4-E2666C774488}"/>
              </a:ext>
            </a:extLst>
          </p:cNvPr>
          <p:cNvGraphicFramePr>
            <a:graphicFrameLocks noGrp="1"/>
          </p:cNvGraphicFramePr>
          <p:nvPr>
            <p:ph idx="1"/>
            <p:extLst>
              <p:ext uri="{D42A27DB-BD31-4B8C-83A1-F6EECF244321}">
                <p14:modId xmlns:p14="http://schemas.microsoft.com/office/powerpoint/2010/main" val="41086421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5" name="Rectangle 820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C4F444B4-0369-4AEA-1501-D317DA5A7555}"/>
              </a:ext>
            </a:extLst>
          </p:cNvPr>
          <p:cNvSpPr>
            <a:spLocks noGrp="1" noChangeArrowheads="1"/>
          </p:cNvSpPr>
          <p:nvPr>
            <p:ph type="title"/>
          </p:nvPr>
        </p:nvSpPr>
        <p:spPr>
          <a:xfrm>
            <a:off x="640080" y="325369"/>
            <a:ext cx="4368602" cy="1956841"/>
          </a:xfrm>
        </p:spPr>
        <p:txBody>
          <a:bodyPr anchor="b">
            <a:normAutofit/>
          </a:bodyPr>
          <a:lstStyle/>
          <a:p>
            <a:pPr eaLnBrk="1" hangingPunct="1"/>
            <a:r>
              <a:rPr lang="en-US" altLang="en-US" sz="5400"/>
              <a:t>Historical Perspective</a:t>
            </a:r>
          </a:p>
        </p:txBody>
      </p:sp>
      <p:sp>
        <p:nvSpPr>
          <p:cNvPr id="820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3">
            <a:extLst>
              <a:ext uri="{FF2B5EF4-FFF2-40B4-BE49-F238E27FC236}">
                <a16:creationId xmlns:a16="http://schemas.microsoft.com/office/drawing/2014/main" id="{E42A97BB-7794-7B23-209B-96B2E7472A54}"/>
              </a:ext>
            </a:extLst>
          </p:cNvPr>
          <p:cNvSpPr>
            <a:spLocks noGrp="1" noChangeArrowheads="1"/>
          </p:cNvSpPr>
          <p:nvPr>
            <p:ph idx="1"/>
          </p:nvPr>
        </p:nvSpPr>
        <p:spPr>
          <a:xfrm>
            <a:off x="640080" y="2872899"/>
            <a:ext cx="4243589" cy="3320668"/>
          </a:xfrm>
        </p:spPr>
        <p:txBody>
          <a:bodyPr>
            <a:normAutofit/>
          </a:bodyPr>
          <a:lstStyle/>
          <a:p>
            <a:pPr eaLnBrk="1" hangingPunct="1">
              <a:buFont typeface="Wingdings" panose="05000000000000000000" pitchFamily="2" charset="2"/>
              <a:buNone/>
            </a:pPr>
            <a:r>
              <a:rPr lang="en-US" altLang="en-US" sz="2200"/>
              <a:t>Variation in practice leads to:</a:t>
            </a:r>
          </a:p>
          <a:p>
            <a:pPr eaLnBrk="1" hangingPunct="1">
              <a:buFont typeface="Wingdings" panose="05000000000000000000" pitchFamily="2" charset="2"/>
              <a:buNone/>
            </a:pPr>
            <a:endParaRPr lang="en-US" altLang="en-US" sz="2200"/>
          </a:p>
          <a:p>
            <a:pPr eaLnBrk="1" hangingPunct="1"/>
            <a:r>
              <a:rPr lang="en-US" altLang="en-US" sz="2200"/>
              <a:t>Variable quality of care</a:t>
            </a:r>
          </a:p>
          <a:p>
            <a:pPr eaLnBrk="1" hangingPunct="1"/>
            <a:endParaRPr lang="en-US" altLang="en-US" sz="2200"/>
          </a:p>
          <a:p>
            <a:pPr eaLnBrk="1" hangingPunct="1"/>
            <a:r>
              <a:rPr lang="en-US" altLang="en-US" sz="2200"/>
              <a:t>Higher cost of care</a:t>
            </a:r>
          </a:p>
          <a:p>
            <a:pPr eaLnBrk="1" hangingPunct="1"/>
            <a:endParaRPr lang="en-US" altLang="en-US" sz="2200"/>
          </a:p>
          <a:p>
            <a:pPr eaLnBrk="1" hangingPunct="1"/>
            <a:r>
              <a:rPr lang="en-US" altLang="en-US" sz="2200"/>
              <a:t>Potential for errors that may cause harm</a:t>
            </a:r>
          </a:p>
          <a:p>
            <a:pPr eaLnBrk="1" hangingPunct="1"/>
            <a:endParaRPr lang="en-US" altLang="en-US" sz="2200"/>
          </a:p>
        </p:txBody>
      </p:sp>
      <p:pic>
        <p:nvPicPr>
          <p:cNvPr id="8207" name="Picture 8196" descr="Colourful carved figures of humans">
            <a:extLst>
              <a:ext uri="{FF2B5EF4-FFF2-40B4-BE49-F238E27FC236}">
                <a16:creationId xmlns:a16="http://schemas.microsoft.com/office/drawing/2014/main" id="{38253C27-CDFC-36A6-DF3E-B5866B74DB11}"/>
              </a:ext>
            </a:extLst>
          </p:cNvPr>
          <p:cNvPicPr>
            <a:picLocks noChangeAspect="1"/>
          </p:cNvPicPr>
          <p:nvPr/>
        </p:nvPicPr>
        <p:blipFill rotWithShape="1">
          <a:blip r:embed="rId2"/>
          <a:srcRect l="14383" r="1415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D6199C-8F32-4837-8BFB-3A30484E8D61}"/>
              </a:ext>
            </a:extLst>
          </p:cNvPr>
          <p:cNvSpPr>
            <a:spLocks noGrp="1"/>
          </p:cNvSpPr>
          <p:nvPr>
            <p:ph type="title"/>
          </p:nvPr>
        </p:nvSpPr>
        <p:spPr>
          <a:xfrm>
            <a:off x="621792" y="1161288"/>
            <a:ext cx="3602736" cy="4526280"/>
          </a:xfrm>
        </p:spPr>
        <p:txBody>
          <a:bodyPr>
            <a:normAutofit/>
          </a:bodyPr>
          <a:lstStyle/>
          <a:p>
            <a:r>
              <a:rPr lang="en-GB" sz="4000"/>
              <a:t>Simply put.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E04E56-30E5-3110-9AA8-4D75BC783DA5}"/>
              </a:ext>
            </a:extLst>
          </p:cNvPr>
          <p:cNvGraphicFramePr>
            <a:graphicFrameLocks noGrp="1"/>
          </p:cNvGraphicFramePr>
          <p:nvPr>
            <p:ph idx="1"/>
            <p:extLst>
              <p:ext uri="{D42A27DB-BD31-4B8C-83A1-F6EECF244321}">
                <p14:modId xmlns:p14="http://schemas.microsoft.com/office/powerpoint/2010/main" val="260049141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5061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B15BAD-C4F6-E6D2-DF65-8AFDD3BFE5F5}"/>
              </a:ext>
            </a:extLst>
          </p:cNvPr>
          <p:cNvSpPr>
            <a:spLocks noGrp="1"/>
          </p:cNvSpPr>
          <p:nvPr>
            <p:ph type="title"/>
          </p:nvPr>
        </p:nvSpPr>
        <p:spPr>
          <a:xfrm>
            <a:off x="621792" y="1161288"/>
            <a:ext cx="3602736" cy="4526280"/>
          </a:xfrm>
        </p:spPr>
        <p:txBody>
          <a:bodyPr>
            <a:normAutofit/>
          </a:bodyPr>
          <a:lstStyle/>
          <a:p>
            <a:r>
              <a:rPr lang="en-US" sz="3400" b="0" i="0" dirty="0">
                <a:effectLst/>
                <a:latin typeface="Montserrat" panose="00000500000000000000" pitchFamily="2" charset="0"/>
              </a:rPr>
              <a:t>If you’re a nurse who wants to make decisions according to evidence based medicine practice, use these three components:</a:t>
            </a:r>
            <a:endParaRPr lang="en-GB" sz="34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F2776C6-688F-9401-4707-96D8C8CF6B5F}"/>
              </a:ext>
            </a:extLst>
          </p:cNvPr>
          <p:cNvGraphicFramePr>
            <a:graphicFrameLocks noGrp="1"/>
          </p:cNvGraphicFramePr>
          <p:nvPr>
            <p:ph idx="1"/>
            <p:extLst>
              <p:ext uri="{D42A27DB-BD31-4B8C-83A1-F6EECF244321}">
                <p14:modId xmlns:p14="http://schemas.microsoft.com/office/powerpoint/2010/main" val="21025327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1347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FC809BEC-B357-083A-3FA7-7EEAE46DA7C7}"/>
              </a:ext>
            </a:extLst>
          </p:cNvPr>
          <p:cNvSpPr>
            <a:spLocks noGrp="1"/>
          </p:cNvSpPr>
          <p:nvPr>
            <p:ph type="title"/>
          </p:nvPr>
        </p:nvSpPr>
        <p:spPr>
          <a:xfrm>
            <a:off x="5297762" y="329184"/>
            <a:ext cx="6251110" cy="1783080"/>
          </a:xfrm>
        </p:spPr>
        <p:txBody>
          <a:bodyPr anchor="b">
            <a:normAutofit/>
          </a:bodyPr>
          <a:lstStyle/>
          <a:p>
            <a:r>
              <a:rPr lang="en-US" altLang="en-US" sz="5400"/>
              <a:t>    Clinical Decision Making</a:t>
            </a:r>
          </a:p>
        </p:txBody>
      </p:sp>
      <p:pic>
        <p:nvPicPr>
          <p:cNvPr id="10245" name="Picture 10244" descr="Complex maths formulae on a blackboard">
            <a:extLst>
              <a:ext uri="{FF2B5EF4-FFF2-40B4-BE49-F238E27FC236}">
                <a16:creationId xmlns:a16="http://schemas.microsoft.com/office/drawing/2014/main" id="{52FC42EE-D58A-ED1B-FC8C-54FEA80B7757}"/>
              </a:ext>
            </a:extLst>
          </p:cNvPr>
          <p:cNvPicPr>
            <a:picLocks noChangeAspect="1"/>
          </p:cNvPicPr>
          <p:nvPr/>
        </p:nvPicPr>
        <p:blipFill rotWithShape="1">
          <a:blip r:embed="rId2"/>
          <a:srcRect l="32174" r="1825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25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Content Placeholder 2">
            <a:extLst>
              <a:ext uri="{FF2B5EF4-FFF2-40B4-BE49-F238E27FC236}">
                <a16:creationId xmlns:a16="http://schemas.microsoft.com/office/drawing/2014/main" id="{E99F9F11-FF16-D3A3-C606-5162AF4BCF53}"/>
              </a:ext>
            </a:extLst>
          </p:cNvPr>
          <p:cNvSpPr>
            <a:spLocks noGrp="1"/>
          </p:cNvSpPr>
          <p:nvPr>
            <p:ph idx="1"/>
          </p:nvPr>
        </p:nvSpPr>
        <p:spPr>
          <a:xfrm>
            <a:off x="5297762" y="2706624"/>
            <a:ext cx="6251110" cy="3483864"/>
          </a:xfrm>
        </p:spPr>
        <p:txBody>
          <a:bodyPr>
            <a:normAutofit/>
          </a:bodyPr>
          <a:lstStyle/>
          <a:p>
            <a:r>
              <a:rPr lang="en-US" altLang="en-US" sz="2200"/>
              <a:t>Drawing conclusions based on EBP, clinical expertise, patient preference, and other factors such as cost-benefit analysis, availability of alternatives, etc.</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7" name="Rectangle 1127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CACC6A31-E280-E6C7-1767-359D61D901A1}"/>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sz="5400"/>
              <a:t>Skills Required for EBP </a:t>
            </a:r>
          </a:p>
        </p:txBody>
      </p:sp>
      <p:sp>
        <p:nvSpPr>
          <p:cNvPr id="1127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279" name="Rectangle 3">
            <a:extLst>
              <a:ext uri="{FF2B5EF4-FFF2-40B4-BE49-F238E27FC236}">
                <a16:creationId xmlns:a16="http://schemas.microsoft.com/office/drawing/2014/main" id="{0F61E83B-0A3B-F6FA-1EAD-6FCFB3558DF8}"/>
              </a:ext>
            </a:extLst>
          </p:cNvPr>
          <p:cNvGraphicFramePr>
            <a:graphicFrameLocks noGrp="1"/>
          </p:cNvGraphicFramePr>
          <p:nvPr>
            <p:ph idx="1"/>
            <p:extLst>
              <p:ext uri="{D42A27DB-BD31-4B8C-83A1-F6EECF244321}">
                <p14:modId xmlns:p14="http://schemas.microsoft.com/office/powerpoint/2010/main" val="361239955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A225C868-D21F-A381-9117-69BE4C11C3B9}"/>
              </a:ext>
            </a:extLst>
          </p:cNvPr>
          <p:cNvSpPr>
            <a:spLocks noGrp="1"/>
          </p:cNvSpPr>
          <p:nvPr>
            <p:ph type="title"/>
          </p:nvPr>
        </p:nvSpPr>
        <p:spPr>
          <a:xfrm>
            <a:off x="838200" y="365125"/>
            <a:ext cx="10515600" cy="1325563"/>
          </a:xfrm>
        </p:spPr>
        <p:txBody>
          <a:bodyPr>
            <a:normAutofit/>
          </a:bodyPr>
          <a:lstStyle/>
          <a:p>
            <a:r>
              <a:rPr lang="en-US" altLang="en-US" sz="5400"/>
              <a:t>        Research Utilization</a:t>
            </a:r>
          </a:p>
        </p:txBody>
      </p:sp>
      <p:sp>
        <p:nvSpPr>
          <p:cNvPr id="12299"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293" name="Content Placeholder 2">
            <a:extLst>
              <a:ext uri="{FF2B5EF4-FFF2-40B4-BE49-F238E27FC236}">
                <a16:creationId xmlns:a16="http://schemas.microsoft.com/office/drawing/2014/main" id="{81BA2BBB-7D64-F943-EEC5-D1AB34520A29}"/>
              </a:ext>
            </a:extLst>
          </p:cNvPr>
          <p:cNvGraphicFramePr>
            <a:graphicFrameLocks noGrp="1"/>
          </p:cNvGraphicFramePr>
          <p:nvPr>
            <p:ph idx="1"/>
            <p:extLst>
              <p:ext uri="{D42A27DB-BD31-4B8C-83A1-F6EECF244321}">
                <p14:modId xmlns:p14="http://schemas.microsoft.com/office/powerpoint/2010/main" val="107866105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21" name="Rectangle 1332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D7667C9E-17CD-306C-BB2F-319736E08787}"/>
              </a:ext>
            </a:extLst>
          </p:cNvPr>
          <p:cNvSpPr>
            <a:spLocks noGrp="1" noChangeArrowheads="1"/>
          </p:cNvSpPr>
          <p:nvPr>
            <p:ph type="title"/>
          </p:nvPr>
        </p:nvSpPr>
        <p:spPr>
          <a:xfrm>
            <a:off x="594360" y="637125"/>
            <a:ext cx="3802276" cy="5256371"/>
          </a:xfrm>
        </p:spPr>
        <p:txBody>
          <a:bodyPr>
            <a:normAutofit/>
          </a:bodyPr>
          <a:lstStyle/>
          <a:p>
            <a:pPr eaLnBrk="1" hangingPunct="1"/>
            <a:r>
              <a:rPr lang="en-US" altLang="en-US" sz="4800">
                <a:solidFill>
                  <a:schemeClr val="bg1"/>
                </a:solidFill>
              </a:rPr>
              <a:t>Identifying Practice Problem</a:t>
            </a:r>
          </a:p>
        </p:txBody>
      </p:sp>
      <p:graphicFrame>
        <p:nvGraphicFramePr>
          <p:cNvPr id="13317" name="Rectangle 3">
            <a:extLst>
              <a:ext uri="{FF2B5EF4-FFF2-40B4-BE49-F238E27FC236}">
                <a16:creationId xmlns:a16="http://schemas.microsoft.com/office/drawing/2014/main" id="{5C818BC6-492C-2A35-EDD9-5D7F4140195B}"/>
              </a:ext>
            </a:extLst>
          </p:cNvPr>
          <p:cNvGraphicFramePr>
            <a:graphicFrameLocks noGrp="1"/>
          </p:cNvGraphicFramePr>
          <p:nvPr>
            <p:ph idx="1"/>
            <p:extLst>
              <p:ext uri="{D42A27DB-BD31-4B8C-83A1-F6EECF244321}">
                <p14:modId xmlns:p14="http://schemas.microsoft.com/office/powerpoint/2010/main" val="366349532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652471-513C-161E-6732-EB81BBD2671F}"/>
              </a:ext>
            </a:extLst>
          </p:cNvPr>
          <p:cNvSpPr>
            <a:spLocks noGrp="1"/>
          </p:cNvSpPr>
          <p:nvPr>
            <p:ph type="title"/>
          </p:nvPr>
        </p:nvSpPr>
        <p:spPr>
          <a:xfrm>
            <a:off x="838200" y="631825"/>
            <a:ext cx="10515600" cy="1325563"/>
          </a:xfrm>
        </p:spPr>
        <p:txBody>
          <a:bodyPr>
            <a:normAutofit/>
          </a:bodyPr>
          <a:lstStyle/>
          <a:p>
            <a:r>
              <a:rPr lang="en-US" sz="2800" b="0" i="0">
                <a:effectLst/>
                <a:latin typeface="Montserrat" panose="00000500000000000000" pitchFamily="2" charset="0"/>
              </a:rPr>
              <a:t>What Types of Research Are Used in Evidence-Based Practice?</a:t>
            </a:r>
            <a:br>
              <a:rPr lang="en-US" sz="2800" b="0" i="0">
                <a:effectLst/>
                <a:latin typeface="Montserrat" panose="00000500000000000000" pitchFamily="2" charset="0"/>
              </a:rPr>
            </a:br>
            <a:endParaRPr lang="en-GB" sz="2800"/>
          </a:p>
        </p:txBody>
      </p:sp>
      <p:sp>
        <p:nvSpPr>
          <p:cNvPr id="3" name="Content Placeholder 2">
            <a:extLst>
              <a:ext uri="{FF2B5EF4-FFF2-40B4-BE49-F238E27FC236}">
                <a16:creationId xmlns:a16="http://schemas.microsoft.com/office/drawing/2014/main" id="{5B8A2344-8890-6129-DF63-291C63108AB2}"/>
              </a:ext>
            </a:extLst>
          </p:cNvPr>
          <p:cNvSpPr>
            <a:spLocks noGrp="1"/>
          </p:cNvSpPr>
          <p:nvPr>
            <p:ph idx="1"/>
          </p:nvPr>
        </p:nvSpPr>
        <p:spPr>
          <a:xfrm>
            <a:off x="838200" y="2057400"/>
            <a:ext cx="10515600" cy="3871762"/>
          </a:xfrm>
        </p:spPr>
        <p:txBody>
          <a:bodyPr>
            <a:normAutofit/>
          </a:bodyPr>
          <a:lstStyle/>
          <a:p>
            <a:r>
              <a:rPr lang="en-US" sz="2400" b="0" i="0">
                <a:effectLst/>
                <a:latin typeface="Montserrat" panose="00000500000000000000" pitchFamily="2" charset="0"/>
              </a:rPr>
              <a:t>Levels of evidence in healthcare research can be grouped into four categories according to how credible the information is. These four categories, ranging from the most credible to least, include:</a:t>
            </a:r>
          </a:p>
          <a:p>
            <a:pPr>
              <a:buFont typeface="+mj-lt"/>
              <a:buAutoNum type="arabicPeriod"/>
            </a:pPr>
            <a:r>
              <a:rPr lang="en-US" sz="2400" b="0" i="0">
                <a:effectLst/>
                <a:latin typeface="Montserrat" panose="00000500000000000000" pitchFamily="2" charset="0"/>
              </a:rPr>
              <a:t>Randomized controlled trials</a:t>
            </a:r>
          </a:p>
          <a:p>
            <a:pPr>
              <a:buFont typeface="+mj-lt"/>
              <a:buAutoNum type="arabicPeriod"/>
            </a:pPr>
            <a:r>
              <a:rPr lang="en-US" sz="2400" b="0" i="0">
                <a:effectLst/>
                <a:latin typeface="Montserrat" panose="00000500000000000000" pitchFamily="2" charset="0"/>
              </a:rPr>
              <a:t>Evidence from cohort, case-control, or observational studies</a:t>
            </a:r>
          </a:p>
          <a:p>
            <a:pPr>
              <a:buFont typeface="+mj-lt"/>
              <a:buAutoNum type="arabicPeriod"/>
            </a:pPr>
            <a:r>
              <a:rPr lang="en-US" sz="2400" b="0" i="0">
                <a:effectLst/>
                <a:latin typeface="Montserrat" panose="00000500000000000000" pitchFamily="2" charset="0"/>
              </a:rPr>
              <a:t>Expert opinions that are supported by experience, studies, or reports</a:t>
            </a:r>
          </a:p>
          <a:p>
            <a:pPr>
              <a:buFont typeface="+mj-lt"/>
              <a:buAutoNum type="arabicPeriod"/>
            </a:pPr>
            <a:r>
              <a:rPr lang="en-US" sz="2400" b="0" i="0">
                <a:effectLst/>
                <a:latin typeface="Montserrat" panose="00000500000000000000" pitchFamily="2" charset="0"/>
              </a:rPr>
              <a:t>Personal experience</a:t>
            </a:r>
          </a:p>
          <a:p>
            <a:endParaRPr lang="en-GB" sz="2400"/>
          </a:p>
        </p:txBody>
      </p:sp>
    </p:spTree>
    <p:extLst>
      <p:ext uri="{BB962C8B-B14F-4D97-AF65-F5344CB8AC3E}">
        <p14:creationId xmlns:p14="http://schemas.microsoft.com/office/powerpoint/2010/main" val="4089780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4" name="Rectangle 143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6" name="Freeform: Shape 143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a:extLst>
              <a:ext uri="{FF2B5EF4-FFF2-40B4-BE49-F238E27FC236}">
                <a16:creationId xmlns:a16="http://schemas.microsoft.com/office/drawing/2014/main" id="{5D714CCD-9A7C-C5F8-A9C7-9EAB93397BA7}"/>
              </a:ext>
            </a:extLst>
          </p:cNvPr>
          <p:cNvSpPr>
            <a:spLocks noGrp="1" noChangeArrowheads="1"/>
          </p:cNvSpPr>
          <p:nvPr>
            <p:ph type="title"/>
          </p:nvPr>
        </p:nvSpPr>
        <p:spPr>
          <a:xfrm>
            <a:off x="686834" y="1153572"/>
            <a:ext cx="3200400" cy="4461163"/>
          </a:xfrm>
        </p:spPr>
        <p:txBody>
          <a:bodyPr>
            <a:normAutofit/>
          </a:bodyPr>
          <a:lstStyle/>
          <a:p>
            <a:pPr eaLnBrk="1" hangingPunct="1"/>
            <a:r>
              <a:rPr lang="en-US" altLang="en-US">
                <a:solidFill>
                  <a:srgbClr val="FFFFFF"/>
                </a:solidFill>
              </a:rPr>
              <a:t>Case study.</a:t>
            </a:r>
          </a:p>
        </p:txBody>
      </p:sp>
      <p:sp>
        <p:nvSpPr>
          <p:cNvPr id="14348" name="Arc 143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39" name="Rectangle 3">
            <a:extLst>
              <a:ext uri="{FF2B5EF4-FFF2-40B4-BE49-F238E27FC236}">
                <a16:creationId xmlns:a16="http://schemas.microsoft.com/office/drawing/2014/main" id="{5B95417E-F6AA-E8D2-D725-FA91B78635BF}"/>
              </a:ext>
            </a:extLst>
          </p:cNvPr>
          <p:cNvSpPr>
            <a:spLocks noGrp="1" noChangeArrowheads="1"/>
          </p:cNvSpPr>
          <p:nvPr>
            <p:ph idx="1"/>
          </p:nvPr>
        </p:nvSpPr>
        <p:spPr>
          <a:xfrm>
            <a:off x="4447308" y="591344"/>
            <a:ext cx="6906491" cy="5585619"/>
          </a:xfrm>
        </p:spPr>
        <p:txBody>
          <a:bodyPr anchor="ctr">
            <a:normAutofit/>
          </a:bodyPr>
          <a:lstStyle/>
          <a:p>
            <a:pPr eaLnBrk="1" hangingPunct="1"/>
            <a:endParaRPr lang="en-US" altLang="en-US" dirty="0"/>
          </a:p>
          <a:p>
            <a:r>
              <a:rPr lang="en-US" altLang="en-US" dirty="0"/>
              <a:t>You are working in the community and a patient you help wash and dress in the morning has chronic pain. The patient asks you about CBD oil as he has heard it is very good for chronic pain. You know very little about it and tell the patient you don’t know very much about it but will research it.</a:t>
            </a:r>
          </a:p>
          <a:p>
            <a:r>
              <a:rPr lang="en-US" altLang="en-US" dirty="0"/>
              <a:t>Discuss how you will look for research in this area.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C7BE2-B029-5FBF-3EC7-9AAD1E8A21BE}"/>
              </a:ext>
            </a:extLst>
          </p:cNvPr>
          <p:cNvSpPr>
            <a:spLocks noGrp="1"/>
          </p:cNvSpPr>
          <p:nvPr>
            <p:ph type="title"/>
          </p:nvPr>
        </p:nvSpPr>
        <p:spPr>
          <a:xfrm>
            <a:off x="686834" y="1153572"/>
            <a:ext cx="3200400" cy="4461163"/>
          </a:xfrm>
        </p:spPr>
        <p:txBody>
          <a:bodyPr>
            <a:normAutofit/>
          </a:bodyPr>
          <a:lstStyle/>
          <a:p>
            <a:r>
              <a:rPr lang="en-US" b="0" i="0">
                <a:solidFill>
                  <a:srgbClr val="FFFFFF"/>
                </a:solidFill>
                <a:effectLst/>
                <a:latin typeface="Montserrat" panose="00000500000000000000" pitchFamily="2" charset="0"/>
              </a:rPr>
              <a:t>What Are the 5 Steps of Evidence-Based Practice?</a:t>
            </a:r>
            <a:br>
              <a:rPr lang="en-US" b="0" i="0">
                <a:solidFill>
                  <a:srgbClr val="FFFFFF"/>
                </a:solidFill>
                <a:effectLst/>
                <a:latin typeface="Montserrat"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3DC0C8-5D8D-2A0D-C722-C323E2043527}"/>
              </a:ext>
            </a:extLst>
          </p:cNvPr>
          <p:cNvSpPr>
            <a:spLocks noGrp="1"/>
          </p:cNvSpPr>
          <p:nvPr>
            <p:ph idx="1"/>
          </p:nvPr>
        </p:nvSpPr>
        <p:spPr>
          <a:xfrm>
            <a:off x="4447308" y="591344"/>
            <a:ext cx="6906491" cy="5585619"/>
          </a:xfrm>
        </p:spPr>
        <p:txBody>
          <a:bodyPr anchor="ctr">
            <a:normAutofit/>
          </a:bodyPr>
          <a:lstStyle/>
          <a:p>
            <a:pPr>
              <a:buFont typeface="+mj-lt"/>
              <a:buAutoNum type="arabicPeriod"/>
            </a:pPr>
            <a:r>
              <a:rPr lang="en-US" sz="2600" b="1" i="0">
                <a:effectLst/>
                <a:latin typeface="Montserrat" panose="00000500000000000000" pitchFamily="2" charset="0"/>
              </a:rPr>
              <a:t>Ask</a:t>
            </a:r>
            <a:r>
              <a:rPr lang="en-US" sz="2600" b="0" i="0">
                <a:effectLst/>
                <a:latin typeface="Montserrat" panose="00000500000000000000" pitchFamily="2" charset="0"/>
              </a:rPr>
              <a:t>: Formulate answerable clinical questions about a patient, problem, intervention, or outcome.</a:t>
            </a:r>
          </a:p>
          <a:p>
            <a:pPr>
              <a:buFont typeface="+mj-lt"/>
              <a:buAutoNum type="arabicPeriod"/>
            </a:pPr>
            <a:r>
              <a:rPr lang="en-US" sz="2600" b="1" i="0">
                <a:effectLst/>
                <a:latin typeface="Montserrat" panose="00000500000000000000" pitchFamily="2" charset="0"/>
              </a:rPr>
              <a:t>Acquire</a:t>
            </a:r>
            <a:r>
              <a:rPr lang="en-US" sz="2600" b="0" i="0">
                <a:effectLst/>
                <a:latin typeface="Montserrat" panose="00000500000000000000" pitchFamily="2" charset="0"/>
              </a:rPr>
              <a:t>: Search for relevant evidence to answer questions.</a:t>
            </a:r>
          </a:p>
          <a:p>
            <a:pPr>
              <a:buFont typeface="+mj-lt"/>
              <a:buAutoNum type="arabicPeriod"/>
            </a:pPr>
            <a:r>
              <a:rPr lang="en-US" sz="2600" b="1" i="0">
                <a:effectLst/>
                <a:latin typeface="Montserrat" panose="00000500000000000000" pitchFamily="2" charset="0"/>
              </a:rPr>
              <a:t>Appraise</a:t>
            </a:r>
            <a:r>
              <a:rPr lang="en-US" sz="2600" b="0" i="0">
                <a:effectLst/>
                <a:latin typeface="Montserrat" panose="00000500000000000000" pitchFamily="2" charset="0"/>
              </a:rPr>
              <a:t>: Determine whether or not the evidence is high-quality and valuable.</a:t>
            </a:r>
          </a:p>
          <a:p>
            <a:pPr>
              <a:buFont typeface="+mj-lt"/>
              <a:buAutoNum type="arabicPeriod"/>
            </a:pPr>
            <a:r>
              <a:rPr lang="en-US" sz="2600" b="1" i="0">
                <a:effectLst/>
                <a:latin typeface="Montserrat" panose="00000500000000000000" pitchFamily="2" charset="0"/>
              </a:rPr>
              <a:t>Apply</a:t>
            </a:r>
            <a:r>
              <a:rPr lang="en-US" sz="2600" b="0" i="0">
                <a:effectLst/>
                <a:latin typeface="Montserrat" panose="00000500000000000000" pitchFamily="2" charset="0"/>
              </a:rPr>
              <a:t>: Make clinical decisions utilizing the best available evidence.</a:t>
            </a:r>
          </a:p>
          <a:p>
            <a:pPr>
              <a:buFont typeface="+mj-lt"/>
              <a:buAutoNum type="arabicPeriod"/>
            </a:pPr>
            <a:r>
              <a:rPr lang="en-US" sz="2600" b="1" i="0">
                <a:effectLst/>
                <a:latin typeface="Montserrat" panose="00000500000000000000" pitchFamily="2" charset="0"/>
              </a:rPr>
              <a:t>Assess</a:t>
            </a:r>
            <a:r>
              <a:rPr lang="en-US" sz="2600" b="0" i="0">
                <a:effectLst/>
                <a:latin typeface="Montserrat" panose="00000500000000000000" pitchFamily="2" charset="0"/>
              </a:rPr>
              <a:t>: Evaluate the outcome of applying the evidence to the patient’s situation.</a:t>
            </a:r>
          </a:p>
          <a:p>
            <a:endParaRPr lang="en-GB" sz="2600"/>
          </a:p>
        </p:txBody>
      </p:sp>
    </p:spTree>
    <p:extLst>
      <p:ext uri="{BB962C8B-B14F-4D97-AF65-F5344CB8AC3E}">
        <p14:creationId xmlns:p14="http://schemas.microsoft.com/office/powerpoint/2010/main" val="101538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Freeform: Shape 1536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01D76A82-1FD8-F24F-2497-CFD9CE10BFD6}"/>
              </a:ext>
            </a:extLst>
          </p:cNvPr>
          <p:cNvSpPr>
            <a:spLocks noGrp="1" noChangeArrowheads="1"/>
          </p:cNvSpPr>
          <p:nvPr>
            <p:ph type="title"/>
          </p:nvPr>
        </p:nvSpPr>
        <p:spPr>
          <a:xfrm>
            <a:off x="686834" y="1153572"/>
            <a:ext cx="3200400" cy="4461163"/>
          </a:xfrm>
        </p:spPr>
        <p:txBody>
          <a:bodyPr>
            <a:normAutofit/>
          </a:bodyPr>
          <a:lstStyle/>
          <a:p>
            <a:pPr eaLnBrk="1" hangingPunct="1"/>
            <a:r>
              <a:rPr lang="en-US" altLang="en-US">
                <a:solidFill>
                  <a:srgbClr val="FFFFFF"/>
                </a:solidFill>
              </a:rPr>
              <a:t>Critically Evaluating Research</a:t>
            </a:r>
          </a:p>
        </p:txBody>
      </p:sp>
      <p:sp>
        <p:nvSpPr>
          <p:cNvPr id="15371" name="Arc 1537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7" name="Rectangle 3">
            <a:extLst>
              <a:ext uri="{FF2B5EF4-FFF2-40B4-BE49-F238E27FC236}">
                <a16:creationId xmlns:a16="http://schemas.microsoft.com/office/drawing/2014/main" id="{0C58D7BE-5A56-8088-2E5B-BAAA1EBA601A}"/>
              </a:ext>
            </a:extLst>
          </p:cNvPr>
          <p:cNvSpPr>
            <a:spLocks noGrp="1" noChangeArrowheads="1"/>
          </p:cNvSpPr>
          <p:nvPr>
            <p:ph idx="1"/>
          </p:nvPr>
        </p:nvSpPr>
        <p:spPr>
          <a:xfrm>
            <a:off x="4447308" y="591344"/>
            <a:ext cx="6906491" cy="5585619"/>
          </a:xfrm>
        </p:spPr>
        <p:txBody>
          <a:bodyPr anchor="ctr">
            <a:normAutofit/>
          </a:bodyPr>
          <a:lstStyle/>
          <a:p>
            <a:pPr eaLnBrk="1" hangingPunct="1">
              <a:defRPr/>
            </a:pPr>
            <a:r>
              <a:rPr lang="en-US" dirty="0"/>
              <a:t>Literature review: scholarly analysis of a body of research about a specific issue</a:t>
            </a:r>
          </a:p>
          <a:p>
            <a:pPr eaLnBrk="1" hangingPunct="1">
              <a:defRPr/>
            </a:pPr>
            <a:endParaRPr lang="en-US" dirty="0"/>
          </a:p>
          <a:p>
            <a:pPr eaLnBrk="1" hangingPunct="1">
              <a:defRPr/>
            </a:pPr>
            <a:r>
              <a:rPr lang="en-US" dirty="0"/>
              <a:t>Integrative literature review: integration of a body of research findings (including theory, statistics) which concludes by addressing issues for future research</a:t>
            </a:r>
          </a:p>
          <a:p>
            <a:pPr eaLnBrk="1" hangingPunct="1">
              <a:defRPr/>
            </a:pPr>
            <a:endParaRPr lang="en-US" dirty="0"/>
          </a:p>
          <a:p>
            <a:pPr eaLnBrk="1" hangingPunct="1">
              <a:defRPr/>
            </a:pPr>
            <a:endParaRPr lang="en-US" dirty="0"/>
          </a:p>
          <a:p>
            <a:pPr marL="0" indent="0">
              <a:buNone/>
              <a:defRPr/>
            </a:pP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Shape 1639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5B15D839-1A95-A7D6-6BBB-4193706BBABE}"/>
              </a:ext>
            </a:extLst>
          </p:cNvPr>
          <p:cNvSpPr>
            <a:spLocks noGrp="1"/>
          </p:cNvSpPr>
          <p:nvPr>
            <p:ph type="title"/>
          </p:nvPr>
        </p:nvSpPr>
        <p:spPr>
          <a:xfrm>
            <a:off x="686834" y="1153572"/>
            <a:ext cx="3200400" cy="4461163"/>
          </a:xfrm>
        </p:spPr>
        <p:txBody>
          <a:bodyPr>
            <a:normAutofit/>
          </a:bodyPr>
          <a:lstStyle/>
          <a:p>
            <a:r>
              <a:rPr lang="en-US" altLang="en-US">
                <a:solidFill>
                  <a:srgbClr val="FFFFFF"/>
                </a:solidFill>
              </a:rPr>
              <a:t>Critically Evaluating Research</a:t>
            </a:r>
          </a:p>
        </p:txBody>
      </p:sp>
      <p:sp>
        <p:nvSpPr>
          <p:cNvPr id="16395" name="Arc 1639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EEF8C6-4FD0-58A5-97C8-E7B032BC271E}"/>
              </a:ext>
            </a:extLst>
          </p:cNvPr>
          <p:cNvSpPr>
            <a:spLocks noGrp="1"/>
          </p:cNvSpPr>
          <p:nvPr>
            <p:ph idx="1"/>
          </p:nvPr>
        </p:nvSpPr>
        <p:spPr>
          <a:xfrm>
            <a:off x="4447308" y="591344"/>
            <a:ext cx="6906491" cy="5585619"/>
          </a:xfrm>
        </p:spPr>
        <p:txBody>
          <a:bodyPr anchor="ctr">
            <a:normAutofit/>
          </a:bodyPr>
          <a:lstStyle/>
          <a:p>
            <a:pPr eaLnBrk="1" hangingPunct="1">
              <a:defRPr/>
            </a:pPr>
            <a:r>
              <a:rPr lang="en-US" dirty="0"/>
              <a:t>Systematic literature review:  comprehensive, unbiased analysis of findings which use strict scientific design.</a:t>
            </a:r>
          </a:p>
          <a:p>
            <a:pPr marL="0" indent="0">
              <a:buNone/>
              <a:defRPr/>
            </a:pPr>
            <a:endParaRPr lang="en-US" dirty="0"/>
          </a:p>
          <a:p>
            <a:pPr eaLnBrk="1" hangingPunct="1">
              <a:defRPr/>
            </a:pPr>
            <a:r>
              <a:rPr lang="en-US" dirty="0"/>
              <a:t>Meta-analysis: merged statistical results from a number of related studies which combines various research studies with the goal of discovering consistencies and differences between studies</a:t>
            </a:r>
          </a:p>
          <a:p>
            <a:pPr>
              <a:defRPr/>
            </a:pP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74B52-F38B-F22D-7C84-753E91C0FADD}"/>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Montserrat" panose="00000500000000000000" pitchFamily="2" charset="0"/>
              </a:rPr>
              <a:t>Benefits of Evidence-Based Practice</a:t>
            </a:r>
            <a:br>
              <a:rPr lang="en-GB" b="0" i="0">
                <a:solidFill>
                  <a:srgbClr val="FFFFFF"/>
                </a:solidFill>
                <a:effectLst/>
                <a:latin typeface="Montserrat"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4D21B5-26CA-163C-A2A0-392008913424}"/>
              </a:ext>
            </a:extLst>
          </p:cNvPr>
          <p:cNvSpPr>
            <a:spLocks noGrp="1"/>
          </p:cNvSpPr>
          <p:nvPr>
            <p:ph idx="1"/>
          </p:nvPr>
        </p:nvSpPr>
        <p:spPr>
          <a:xfrm>
            <a:off x="4447308" y="591344"/>
            <a:ext cx="6906491" cy="5585619"/>
          </a:xfrm>
        </p:spPr>
        <p:txBody>
          <a:bodyPr anchor="ctr">
            <a:normAutofit/>
          </a:bodyPr>
          <a:lstStyle/>
          <a:p>
            <a:r>
              <a:rPr lang="en-US" b="1" i="0">
                <a:effectLst/>
                <a:latin typeface="Montserrat" panose="00000500000000000000" pitchFamily="2" charset="0"/>
              </a:rPr>
              <a:t>Prioritizing the needs of patients.</a:t>
            </a:r>
            <a:r>
              <a:rPr lang="en-US" b="0" i="0">
                <a:effectLst/>
                <a:latin typeface="Montserrat" panose="00000500000000000000" pitchFamily="2" charset="0"/>
              </a:rPr>
              <a:t> Although evidence based nursing relies on research, it also considers the desires of individual patients. </a:t>
            </a:r>
          </a:p>
          <a:p>
            <a:r>
              <a:rPr lang="en-US" b="0" i="0">
                <a:effectLst/>
                <a:latin typeface="Montserrat" panose="00000500000000000000" pitchFamily="2" charset="0"/>
              </a:rPr>
              <a:t>Since one of the main tenets of nursing is focusing on the patient’s needs, evidence based practice helps you continue to improve patient outcomes while weighing the preferences and experiences of each patient.</a:t>
            </a:r>
          </a:p>
          <a:p>
            <a:endParaRPr lang="en-GB" dirty="0"/>
          </a:p>
        </p:txBody>
      </p:sp>
    </p:spTree>
    <p:extLst>
      <p:ext uri="{BB962C8B-B14F-4D97-AF65-F5344CB8AC3E}">
        <p14:creationId xmlns:p14="http://schemas.microsoft.com/office/powerpoint/2010/main" val="775037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F0832-D0F5-FF5A-6865-0EE45CB7BCB4}"/>
              </a:ext>
            </a:extLst>
          </p:cNvPr>
          <p:cNvSpPr>
            <a:spLocks noGrp="1"/>
          </p:cNvSpPr>
          <p:nvPr>
            <p:ph type="title"/>
          </p:nvPr>
        </p:nvSpPr>
        <p:spPr>
          <a:xfrm>
            <a:off x="686834" y="1153572"/>
            <a:ext cx="3200400" cy="4461163"/>
          </a:xfrm>
        </p:spPr>
        <p:txBody>
          <a:bodyPr>
            <a:normAutofit/>
          </a:bodyPr>
          <a:lstStyle/>
          <a:p>
            <a:r>
              <a:rPr lang="en-US" sz="3700" b="1" i="0" dirty="0">
                <a:solidFill>
                  <a:srgbClr val="FFFFFF"/>
                </a:solidFill>
                <a:effectLst/>
                <a:latin typeface="Montserrat" panose="00000500000000000000" pitchFamily="2" charset="0"/>
              </a:rPr>
              <a:t>Better patient care decisions that also save nurse’s time.</a:t>
            </a:r>
            <a:endParaRPr lang="en-GB" sz="37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D8AA02F-F50A-73DF-099F-A2FE086A741A}"/>
              </a:ext>
            </a:extLst>
          </p:cNvPr>
          <p:cNvSpPr>
            <a:spLocks noGrp="1"/>
          </p:cNvSpPr>
          <p:nvPr>
            <p:ph idx="1"/>
          </p:nvPr>
        </p:nvSpPr>
        <p:spPr>
          <a:xfrm>
            <a:off x="4447308" y="591344"/>
            <a:ext cx="6906491" cy="5585619"/>
          </a:xfrm>
        </p:spPr>
        <p:txBody>
          <a:bodyPr anchor="ctr">
            <a:normAutofit/>
          </a:bodyPr>
          <a:lstStyle/>
          <a:p>
            <a:r>
              <a:rPr lang="en-US" sz="2600" b="0" i="0">
                <a:effectLst/>
                <a:latin typeface="Montserrat" panose="00000500000000000000" pitchFamily="2" charset="0"/>
              </a:rPr>
              <a:t>Evidence-based practice can save time, as you can stop engaging in activities that have no known benefit to patients. For example, nurses used to spend up to 20 minutes a day bathing each patient and changing their dressings, until research revealed that some dressings are better left in place longer and that daily baths don’t impact outcomes.</a:t>
            </a:r>
          </a:p>
          <a:p>
            <a:r>
              <a:rPr lang="en-US" sz="2600" b="0" i="0">
                <a:effectLst/>
                <a:latin typeface="Montserrat" panose="00000500000000000000" pitchFamily="2" charset="0"/>
              </a:rPr>
              <a:t> (Of course, under some circumstances it may be indicated to perform these practices daily or even more often; it depends on &gt;the individual patient case.)</a:t>
            </a:r>
            <a:endParaRPr lang="en-GB" sz="2600"/>
          </a:p>
        </p:txBody>
      </p:sp>
    </p:spTree>
    <p:extLst>
      <p:ext uri="{BB962C8B-B14F-4D97-AF65-F5344CB8AC3E}">
        <p14:creationId xmlns:p14="http://schemas.microsoft.com/office/powerpoint/2010/main" val="1775079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961</Words>
  <Application>Microsoft Office PowerPoint</Application>
  <PresentationFormat>Widescreen</PresentationFormat>
  <Paragraphs>95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Montserrat</vt:lpstr>
      <vt:lpstr>Wingdings</vt:lpstr>
      <vt:lpstr>Office Theme</vt:lpstr>
      <vt:lpstr>Evidence-based Practice What Does it Mean for Nursing?</vt:lpstr>
      <vt:lpstr>Objectives</vt:lpstr>
      <vt:lpstr>          Definition of EBP</vt:lpstr>
      <vt:lpstr>Evidence-based Practice</vt:lpstr>
      <vt:lpstr>      Three Areas of Research                 Competence</vt:lpstr>
      <vt:lpstr>How do nurses use EBP</vt:lpstr>
      <vt:lpstr> To carry out EBP, the following factors must be considered:</vt:lpstr>
      <vt:lpstr>Historical Perspective</vt:lpstr>
      <vt:lpstr>Simply put.</vt:lpstr>
      <vt:lpstr>If you’re a nurse who wants to make decisions according to evidence based medicine practice, use these three components:</vt:lpstr>
      <vt:lpstr>    Clinical Decision Making</vt:lpstr>
      <vt:lpstr>Skills Required for EBP </vt:lpstr>
      <vt:lpstr>        Research Utilization</vt:lpstr>
      <vt:lpstr>Identifying Practice Problem</vt:lpstr>
      <vt:lpstr>What Types of Research Are Used in Evidence-Based Practice? </vt:lpstr>
      <vt:lpstr>Case study.</vt:lpstr>
      <vt:lpstr>What Are the 5 Steps of Evidence-Based Practice? </vt:lpstr>
      <vt:lpstr>Critically Evaluating Research</vt:lpstr>
      <vt:lpstr>Critically Evaluating Research</vt:lpstr>
      <vt:lpstr>Benefits of Evidence-Based Practice </vt:lpstr>
      <vt:lpstr>Better patient care decisions that also save nurse’s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 What Does it Mean for Nursing?</dc:title>
  <dc:creator>Felicity Peacock</dc:creator>
  <cp:lastModifiedBy>Felicity Peacock</cp:lastModifiedBy>
  <cp:revision>1</cp:revision>
  <dcterms:created xsi:type="dcterms:W3CDTF">2022-06-08T16:20:18Z</dcterms:created>
  <dcterms:modified xsi:type="dcterms:W3CDTF">2022-06-08T16:27:19Z</dcterms:modified>
</cp:coreProperties>
</file>