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4" r:id="rId6"/>
    <p:sldId id="262" r:id="rId7"/>
    <p:sldId id="259" r:id="rId8"/>
    <p:sldId id="270" r:id="rId9"/>
    <p:sldId id="265" r:id="rId10"/>
    <p:sldId id="266" r:id="rId11"/>
    <p:sldId id="269" r:id="rId12"/>
    <p:sldId id="267" r:id="rId13"/>
    <p:sldId id="268" r:id="rId14"/>
    <p:sldId id="271" r:id="rId15"/>
    <p:sldId id="275" r:id="rId16"/>
    <p:sldId id="263" r:id="rId17"/>
    <p:sldId id="272" r:id="rId18"/>
    <p:sldId id="277" r:id="rId19"/>
    <p:sldId id="273" r:id="rId20"/>
    <p:sldId id="276" r:id="rId21"/>
    <p:sldId id="274" r:id="rId22"/>
    <p:sldId id="278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51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22" y="-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DB2508-FFB9-4B17-AC3B-DA1715DD48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57BB8F-19EE-49FE-9A33-0545CE3FD7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BF965F-6DCF-4CCC-B56F-C43B7B4382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6F865F-DD01-4CAB-8AA3-DA6C82618A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9B6F54-0F76-4F52-8987-C9FD09504E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401B3B-C414-4BC8-A976-8EA2CA57ED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8541CB-50E5-4473-9DF3-43F6A062D9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1F190C-9811-468B-8EC4-3A5A6CB579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A5F525-0819-49C6-B389-4EFF94FCA7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BF57CD-D29D-437E-87D1-E0BA06AF29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912D22-D4CB-4B1E-98D8-116A4AC46D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DCAE5DA-9235-48AD-8DC1-95083AFC06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4902160-5905-42BB-9F9F-733B53B57A1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Adio a Thynnu Ffracsiynau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>
          <a:xfrm>
            <a:off x="539637" y="3429000"/>
            <a:ext cx="8063137" cy="146450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Atebwch y cyfrifiadau ffracsiynau hyn gan ddefnyddio 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rhif</a:t>
            </a:r>
            <a:r>
              <a:rPr lang="en-GB" sz="3000" b="1" smtClean="0">
                <a:solidFill>
                  <a:srgbClr val="D60093"/>
                </a:solidFill>
                <a:latin typeface="Comic Sans MS" pitchFamily="66" charset="0"/>
              </a:rPr>
              <a:t>au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cymysg </a:t>
            </a:r>
          </a:p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lle bo'n bosibl.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057" name="Text Box 9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animBg="1"/>
      <p:bldP spid="2054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5" name="AutoShape 5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3" name="AutoShape 37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4" name="Text Box 38"/>
          <p:cNvSpPr txBox="1">
            <a:spLocks noChangeArrowheads="1"/>
          </p:cNvSpPr>
          <p:nvPr/>
        </p:nvSpPr>
        <p:spPr>
          <a:xfrm>
            <a:off x="817563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4135" name="Line 39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36" name="Text Box 40"/>
          <p:cNvSpPr txBox="1">
            <a:spLocks noChangeArrowheads="1"/>
          </p:cNvSpPr>
          <p:nvPr/>
        </p:nvSpPr>
        <p:spPr>
          <a:xfrm>
            <a:off x="817563" y="34178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4137" name="Text Box 41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138" name="AutoShape 42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42" name="Text Box 46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143" name="Text Box 47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4144" name="Line 48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45" name="Text Box 49"/>
          <p:cNvSpPr txBox="1">
            <a:spLocks noChangeArrowheads="1"/>
          </p:cNvSpPr>
          <p:nvPr/>
        </p:nvSpPr>
        <p:spPr>
          <a:xfrm>
            <a:off x="3684588" y="34178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</p:txBody>
      </p:sp>
      <p:grpSp>
        <p:nvGrpSpPr>
          <p:cNvPr id="4154" name="Group 58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4149" name="Text Box 53"/>
            <p:cNvSpPr txBox="1">
              <a:spLocks noChangeArrowheads="1"/>
            </p:cNvSpPr>
            <p:nvPr/>
          </p:nvSpPr>
          <p:spPr>
            <a:xfrm>
              <a:off x="4467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4150" name="Line 54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51" name="Text Box 55"/>
            <p:cNvSpPr txBox="1">
              <a:spLocks noChangeArrowheads="1"/>
            </p:cNvSpPr>
            <p:nvPr/>
          </p:nvSpPr>
          <p:spPr>
            <a:xfrm>
              <a:off x="4467" y="215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3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6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>
          <a:xfrm>
            <a:off x="817563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30724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>
          <a:xfrm>
            <a:off x="817563" y="34178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30730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>
          <a:xfrm>
            <a:off x="3684588" y="34178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grpSp>
        <p:nvGrpSpPr>
          <p:cNvPr id="30735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0732" name="Text Box 12"/>
            <p:cNvSpPr txBox="1">
              <a:spLocks noChangeArrowheads="1"/>
            </p:cNvSpPr>
            <p:nvPr/>
          </p:nvSpPr>
          <p:spPr>
            <a:xfrm>
              <a:off x="4467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0733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0734" name="Text Box 14"/>
            <p:cNvSpPr txBox="1">
              <a:spLocks noChangeArrowheads="1"/>
            </p:cNvSpPr>
            <p:nvPr/>
          </p:nvSpPr>
          <p:spPr>
            <a:xfrm>
              <a:off x="4467" y="215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5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60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>
          <a:xfrm>
            <a:off x="817563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31748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1754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</p:txBody>
      </p:sp>
      <p:grpSp>
        <p:nvGrpSpPr>
          <p:cNvPr id="31759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1756" name="Text Box 12"/>
            <p:cNvSpPr txBox="1">
              <a:spLocks noChangeArrowheads="1"/>
            </p:cNvSpPr>
            <p:nvPr/>
          </p:nvSpPr>
          <p:spPr>
            <a:xfrm>
              <a:off x="4270" y="123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1757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1758" name="Text Box 14"/>
            <p:cNvSpPr txBox="1">
              <a:spLocks noChangeArrowheads="1"/>
            </p:cNvSpPr>
            <p:nvPr/>
          </p:nvSpPr>
          <p:spPr>
            <a:xfrm>
              <a:off x="4271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13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2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>
          <a:xfrm>
            <a:off x="817563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34820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>
          <a:xfrm>
            <a:off x="817563" y="34178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4826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>
          <a:xfrm>
            <a:off x="3684588" y="34178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</p:txBody>
      </p:sp>
      <p:grpSp>
        <p:nvGrpSpPr>
          <p:cNvPr id="34831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4828" name="Text Box 12"/>
            <p:cNvSpPr txBox="1">
              <a:spLocks noChangeArrowheads="1"/>
            </p:cNvSpPr>
            <p:nvPr/>
          </p:nvSpPr>
          <p:spPr>
            <a:xfrm>
              <a:off x="4467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4829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4830" name="Text Box 14"/>
            <p:cNvSpPr txBox="1">
              <a:spLocks noChangeArrowheads="1"/>
            </p:cNvSpPr>
            <p:nvPr/>
          </p:nvSpPr>
          <p:spPr>
            <a:xfrm>
              <a:off x="4467" y="215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9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84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32772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2778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17</a:t>
            </a:r>
          </a:p>
        </p:txBody>
      </p:sp>
      <p:grpSp>
        <p:nvGrpSpPr>
          <p:cNvPr id="32783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2780" name="Text Box 12"/>
            <p:cNvSpPr txBox="1">
              <a:spLocks noChangeArrowheads="1"/>
            </p:cNvSpPr>
            <p:nvPr/>
          </p:nvSpPr>
          <p:spPr>
            <a:xfrm>
              <a:off x="4467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2781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2782" name="Text Box 14"/>
            <p:cNvSpPr txBox="1">
              <a:spLocks noChangeArrowheads="1"/>
            </p:cNvSpPr>
            <p:nvPr/>
          </p:nvSpPr>
          <p:spPr>
            <a:xfrm>
              <a:off x="4271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17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13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>
          <a:xfrm>
            <a:off x="817563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29700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>
          <a:xfrm>
            <a:off x="817563" y="34178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29706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>
          <a:xfrm>
            <a:off x="3684588" y="34178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</p:txBody>
      </p:sp>
      <p:grpSp>
        <p:nvGrpSpPr>
          <p:cNvPr id="29712" name="Group 16"/>
          <p:cNvGrpSpPr/>
          <p:nvPr/>
        </p:nvGrpSpPr>
        <p:grpSpPr>
          <a:xfrm>
            <a:off x="5943600" y="1957388"/>
            <a:ext cx="2755900" cy="2771775"/>
            <a:chOff x="3799" y="1233"/>
            <a:chExt cx="1736" cy="1746"/>
          </a:xfrm>
        </p:grpSpPr>
        <p:sp>
          <p:nvSpPr>
            <p:cNvPr id="29708" name="Text Box 12"/>
            <p:cNvSpPr txBox="1">
              <a:spLocks noChangeArrowheads="1"/>
            </p:cNvSpPr>
            <p:nvPr/>
          </p:nvSpPr>
          <p:spPr>
            <a:xfrm>
              <a:off x="4814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29709" name="Line 13"/>
            <p:cNvSpPr>
              <a:spLocks noChangeShapeType="1"/>
            </p:cNvSpPr>
            <p:nvPr/>
          </p:nvSpPr>
          <p:spPr>
            <a:xfrm>
              <a:off x="4597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29710" name="Text Box 14"/>
            <p:cNvSpPr txBox="1">
              <a:spLocks noChangeArrowheads="1"/>
            </p:cNvSpPr>
            <p:nvPr/>
          </p:nvSpPr>
          <p:spPr>
            <a:xfrm>
              <a:off x="4814" y="215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29711" name="Text Box 15"/>
            <p:cNvSpPr txBox="1">
              <a:spLocks noChangeArrowheads="1"/>
            </p:cNvSpPr>
            <p:nvPr/>
          </p:nvSpPr>
          <p:spPr>
            <a:xfrm>
              <a:off x="3799" y="1555"/>
              <a:ext cx="798" cy="121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algn="ctr">
                <a:defRPr b="0" i="0"/>
              </a:pPr>
              <a:r>
                <a:rPr lang="x-none" sz="12000" b="1">
                  <a:solidFill>
                    <a:srgbClr val="FF0000"/>
                  </a:solidFill>
                  <a:latin typeface="Comic Sans MS" pitchFamily="66" charset="0"/>
                </a:rPr>
                <a:t>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8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40964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40970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grpSp>
        <p:nvGrpSpPr>
          <p:cNvPr id="40977" name="Group 17"/>
          <p:cNvGrpSpPr/>
          <p:nvPr/>
        </p:nvGrpSpPr>
        <p:grpSpPr>
          <a:xfrm>
            <a:off x="5943600" y="1957388"/>
            <a:ext cx="2755900" cy="2771775"/>
            <a:chOff x="3799" y="1233"/>
            <a:chExt cx="1736" cy="1746"/>
          </a:xfrm>
        </p:grpSpPr>
        <p:sp>
          <p:nvSpPr>
            <p:cNvPr id="40972" name="Text Box 12"/>
            <p:cNvSpPr txBox="1">
              <a:spLocks noChangeArrowheads="1"/>
            </p:cNvSpPr>
            <p:nvPr/>
          </p:nvSpPr>
          <p:spPr>
            <a:xfrm>
              <a:off x="4813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40973" name="Line 13"/>
            <p:cNvSpPr>
              <a:spLocks noChangeShapeType="1"/>
            </p:cNvSpPr>
            <p:nvPr/>
          </p:nvSpPr>
          <p:spPr>
            <a:xfrm>
              <a:off x="4597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0974" name="Text Box 14"/>
            <p:cNvSpPr txBox="1">
              <a:spLocks noChangeArrowheads="1"/>
            </p:cNvSpPr>
            <p:nvPr/>
          </p:nvSpPr>
          <p:spPr>
            <a:xfrm>
              <a:off x="4617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23</a:t>
              </a:r>
            </a:p>
          </p:txBody>
        </p:sp>
        <p:sp>
          <p:nvSpPr>
            <p:cNvPr id="40975" name="Text Box 15"/>
            <p:cNvSpPr txBox="1">
              <a:spLocks noChangeArrowheads="1"/>
            </p:cNvSpPr>
            <p:nvPr/>
          </p:nvSpPr>
          <p:spPr>
            <a:xfrm>
              <a:off x="3799" y="1555"/>
              <a:ext cx="798" cy="121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algn="ctr">
                <a:defRPr b="0" i="0"/>
              </a:pPr>
              <a:r>
                <a:rPr lang="x-none" sz="12000" b="1">
                  <a:solidFill>
                    <a:srgbClr val="FF0000"/>
                  </a:solidFill>
                  <a:latin typeface="Comic Sans MS" pitchFamily="66" charset="0"/>
                </a:rPr>
                <a:t>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6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35844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5850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16</a:t>
            </a:r>
          </a:p>
        </p:txBody>
      </p:sp>
      <p:grpSp>
        <p:nvGrpSpPr>
          <p:cNvPr id="35855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5852" name="Text Box 12"/>
            <p:cNvSpPr txBox="1">
              <a:spLocks noChangeArrowheads="1"/>
            </p:cNvSpPr>
            <p:nvPr/>
          </p:nvSpPr>
          <p:spPr>
            <a:xfrm>
              <a:off x="4467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5853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5854" name="Text Box 14"/>
            <p:cNvSpPr txBox="1">
              <a:spLocks noChangeArrowheads="1"/>
            </p:cNvSpPr>
            <p:nvPr/>
          </p:nvSpPr>
          <p:spPr>
            <a:xfrm>
              <a:off x="4271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16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80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45</a:t>
            </a:r>
          </a:p>
        </p:txBody>
      </p:sp>
      <p:sp>
        <p:nvSpPr>
          <p:cNvPr id="36868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51</a:t>
            </a:r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19</a:t>
            </a:r>
          </a:p>
        </p:txBody>
      </p:sp>
      <p:sp>
        <p:nvSpPr>
          <p:cNvPr id="36874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51</a:t>
            </a:r>
          </a:p>
        </p:txBody>
      </p:sp>
      <p:grpSp>
        <p:nvGrpSpPr>
          <p:cNvPr id="36879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6876" name="Text Box 12"/>
            <p:cNvSpPr txBox="1">
              <a:spLocks noChangeArrowheads="1"/>
            </p:cNvSpPr>
            <p:nvPr/>
          </p:nvSpPr>
          <p:spPr>
            <a:xfrm>
              <a:off x="4270" y="123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26</a:t>
              </a:r>
            </a:p>
          </p:txBody>
        </p:sp>
        <p:sp>
          <p:nvSpPr>
            <p:cNvPr id="36877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6878" name="Text Box 14"/>
            <p:cNvSpPr txBox="1">
              <a:spLocks noChangeArrowheads="1"/>
            </p:cNvSpPr>
            <p:nvPr/>
          </p:nvSpPr>
          <p:spPr>
            <a:xfrm>
              <a:off x="4271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51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4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>
          <a:xfrm>
            <a:off x="817563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9940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9946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</p:txBody>
      </p:sp>
      <p:grpSp>
        <p:nvGrpSpPr>
          <p:cNvPr id="39953" name="Group 17"/>
          <p:cNvGrpSpPr/>
          <p:nvPr/>
        </p:nvGrpSpPr>
        <p:grpSpPr>
          <a:xfrm>
            <a:off x="5943600" y="1957388"/>
            <a:ext cx="2755900" cy="2771775"/>
            <a:chOff x="3799" y="1233"/>
            <a:chExt cx="1736" cy="1746"/>
          </a:xfrm>
        </p:grpSpPr>
        <p:sp>
          <p:nvSpPr>
            <p:cNvPr id="39948" name="Text Box 12"/>
            <p:cNvSpPr txBox="1">
              <a:spLocks noChangeArrowheads="1"/>
            </p:cNvSpPr>
            <p:nvPr/>
          </p:nvSpPr>
          <p:spPr>
            <a:xfrm>
              <a:off x="4814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9949" name="Line 13"/>
            <p:cNvSpPr>
              <a:spLocks noChangeShapeType="1"/>
            </p:cNvSpPr>
            <p:nvPr/>
          </p:nvSpPr>
          <p:spPr>
            <a:xfrm>
              <a:off x="4597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9950" name="Text Box 14"/>
            <p:cNvSpPr txBox="1">
              <a:spLocks noChangeArrowheads="1"/>
            </p:cNvSpPr>
            <p:nvPr/>
          </p:nvSpPr>
          <p:spPr>
            <a:xfrm>
              <a:off x="4618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9951" name="Text Box 15"/>
            <p:cNvSpPr txBox="1">
              <a:spLocks noChangeArrowheads="1"/>
            </p:cNvSpPr>
            <p:nvPr/>
          </p:nvSpPr>
          <p:spPr>
            <a:xfrm>
              <a:off x="3799" y="1555"/>
              <a:ext cx="798" cy="121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algn="ctr">
                <a:defRPr b="0" i="0"/>
              </a:pPr>
              <a:r>
                <a:rPr lang="x-none" sz="12000" b="1">
                  <a:solidFill>
                    <a:srgbClr val="FF0000"/>
                  </a:solidFill>
                  <a:latin typeface="Comic Sans MS" pitchFamily="66" charset="0"/>
                </a:rPr>
                <a:t>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04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37892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40</a:t>
            </a: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>
          <a:xfrm>
            <a:off x="3684588" y="1957388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7898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40</a:t>
            </a:r>
          </a:p>
        </p:txBody>
      </p:sp>
      <p:grpSp>
        <p:nvGrpSpPr>
          <p:cNvPr id="37903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7900" name="Text Box 12"/>
            <p:cNvSpPr txBox="1">
              <a:spLocks noChangeArrowheads="1"/>
            </p:cNvSpPr>
            <p:nvPr/>
          </p:nvSpPr>
          <p:spPr>
            <a:xfrm>
              <a:off x="4467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7901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7902" name="Text Box 14"/>
            <p:cNvSpPr txBox="1">
              <a:spLocks noChangeArrowheads="1"/>
            </p:cNvSpPr>
            <p:nvPr/>
          </p:nvSpPr>
          <p:spPr>
            <a:xfrm>
              <a:off x="4270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40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8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38916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99</a:t>
            </a:r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38922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99</a:t>
            </a:r>
          </a:p>
        </p:txBody>
      </p:sp>
      <p:grpSp>
        <p:nvGrpSpPr>
          <p:cNvPr id="38927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8924" name="Text Box 12"/>
            <p:cNvSpPr txBox="1">
              <a:spLocks noChangeArrowheads="1"/>
            </p:cNvSpPr>
            <p:nvPr/>
          </p:nvSpPr>
          <p:spPr>
            <a:xfrm>
              <a:off x="4270" y="123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22</a:t>
              </a:r>
            </a:p>
          </p:txBody>
        </p:sp>
        <p:sp>
          <p:nvSpPr>
            <p:cNvPr id="38925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8926" name="Text Box 14"/>
            <p:cNvSpPr txBox="1">
              <a:spLocks noChangeArrowheads="1"/>
            </p:cNvSpPr>
            <p:nvPr/>
          </p:nvSpPr>
          <p:spPr>
            <a:xfrm>
              <a:off x="4270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99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01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41988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41994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15</a:t>
            </a:r>
          </a:p>
        </p:txBody>
      </p:sp>
      <p:grpSp>
        <p:nvGrpSpPr>
          <p:cNvPr id="42000" name="Group 16"/>
          <p:cNvGrpSpPr/>
          <p:nvPr/>
        </p:nvGrpSpPr>
        <p:grpSpPr>
          <a:xfrm>
            <a:off x="5943600" y="1957388"/>
            <a:ext cx="2755900" cy="2771775"/>
            <a:chOff x="3799" y="1233"/>
            <a:chExt cx="1736" cy="1746"/>
          </a:xfrm>
        </p:grpSpPr>
        <p:sp>
          <p:nvSpPr>
            <p:cNvPr id="41996" name="Text Box 12"/>
            <p:cNvSpPr txBox="1">
              <a:spLocks noChangeArrowheads="1"/>
            </p:cNvSpPr>
            <p:nvPr/>
          </p:nvSpPr>
          <p:spPr>
            <a:xfrm>
              <a:off x="4814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41997" name="Line 13"/>
            <p:cNvSpPr>
              <a:spLocks noChangeShapeType="1"/>
            </p:cNvSpPr>
            <p:nvPr/>
          </p:nvSpPr>
          <p:spPr>
            <a:xfrm>
              <a:off x="4597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1998" name="Text Box 14"/>
            <p:cNvSpPr txBox="1">
              <a:spLocks noChangeArrowheads="1"/>
            </p:cNvSpPr>
            <p:nvPr/>
          </p:nvSpPr>
          <p:spPr>
            <a:xfrm>
              <a:off x="4618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15</a:t>
              </a:r>
            </a:p>
          </p:txBody>
        </p:sp>
        <p:sp>
          <p:nvSpPr>
            <p:cNvPr id="41999" name="Text Box 15"/>
            <p:cNvSpPr txBox="1">
              <a:spLocks noChangeArrowheads="1"/>
            </p:cNvSpPr>
            <p:nvPr/>
          </p:nvSpPr>
          <p:spPr>
            <a:xfrm>
              <a:off x="3799" y="1555"/>
              <a:ext cx="798" cy="121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algn="ctr">
                <a:defRPr b="0" i="0"/>
              </a:pPr>
              <a:r>
                <a:rPr lang="x-none" sz="12000" b="1">
                  <a:solidFill>
                    <a:srgbClr val="FF0000"/>
                  </a:solidFill>
                  <a:latin typeface="Comic Sans MS" pitchFamily="66" charset="0"/>
                </a:rPr>
                <a:t>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7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46084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27</a:t>
            </a:r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6087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46090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27</a:t>
            </a:r>
          </a:p>
        </p:txBody>
      </p:sp>
      <p:grpSp>
        <p:nvGrpSpPr>
          <p:cNvPr id="46096" name="Group 16"/>
          <p:cNvGrpSpPr/>
          <p:nvPr/>
        </p:nvGrpSpPr>
        <p:grpSpPr>
          <a:xfrm>
            <a:off x="5943600" y="1957388"/>
            <a:ext cx="2755900" cy="2771775"/>
            <a:chOff x="3799" y="1233"/>
            <a:chExt cx="1736" cy="1746"/>
          </a:xfrm>
        </p:grpSpPr>
        <p:sp>
          <p:nvSpPr>
            <p:cNvPr id="46092" name="Text Box 12"/>
            <p:cNvSpPr txBox="1">
              <a:spLocks noChangeArrowheads="1"/>
            </p:cNvSpPr>
            <p:nvPr/>
          </p:nvSpPr>
          <p:spPr>
            <a:xfrm>
              <a:off x="4814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46093" name="Line 13"/>
            <p:cNvSpPr>
              <a:spLocks noChangeShapeType="1"/>
            </p:cNvSpPr>
            <p:nvPr/>
          </p:nvSpPr>
          <p:spPr>
            <a:xfrm>
              <a:off x="4597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6094" name="Text Box 14"/>
            <p:cNvSpPr txBox="1">
              <a:spLocks noChangeArrowheads="1"/>
            </p:cNvSpPr>
            <p:nvPr/>
          </p:nvSpPr>
          <p:spPr>
            <a:xfrm>
              <a:off x="4617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27</a:t>
              </a:r>
            </a:p>
          </p:txBody>
        </p:sp>
        <p:sp>
          <p:nvSpPr>
            <p:cNvPr id="46095" name="Text Box 15"/>
            <p:cNvSpPr txBox="1">
              <a:spLocks noChangeArrowheads="1"/>
            </p:cNvSpPr>
            <p:nvPr/>
          </p:nvSpPr>
          <p:spPr>
            <a:xfrm>
              <a:off x="3799" y="1555"/>
              <a:ext cx="798" cy="121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algn="ctr">
                <a:defRPr b="0" i="0"/>
              </a:pPr>
              <a:r>
                <a:rPr lang="x-none" sz="12000" b="1">
                  <a:solidFill>
                    <a:srgbClr val="FF0000"/>
                  </a:solidFill>
                  <a:latin typeface="Comic Sans MS" pitchFamily="66" charset="0"/>
                </a:rPr>
                <a:t>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8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33796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81</a:t>
            </a:r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37</a:t>
            </a:r>
          </a:p>
        </p:txBody>
      </p:sp>
      <p:sp>
        <p:nvSpPr>
          <p:cNvPr id="33802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81</a:t>
            </a:r>
          </a:p>
        </p:txBody>
      </p:sp>
      <p:grpSp>
        <p:nvGrpSpPr>
          <p:cNvPr id="33807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33804" name="Text Box 12"/>
            <p:cNvSpPr txBox="1">
              <a:spLocks noChangeArrowheads="1"/>
            </p:cNvSpPr>
            <p:nvPr/>
          </p:nvSpPr>
          <p:spPr>
            <a:xfrm>
              <a:off x="4271" y="123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19</a:t>
              </a:r>
            </a:p>
          </p:txBody>
        </p:sp>
        <p:sp>
          <p:nvSpPr>
            <p:cNvPr id="33805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33806" name="Text Box 14"/>
            <p:cNvSpPr txBox="1">
              <a:spLocks noChangeArrowheads="1"/>
            </p:cNvSpPr>
            <p:nvPr/>
          </p:nvSpPr>
          <p:spPr>
            <a:xfrm>
              <a:off x="4271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81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4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78</a:t>
            </a:r>
          </a:p>
        </p:txBody>
      </p:sp>
      <p:sp>
        <p:nvSpPr>
          <p:cNvPr id="43012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79</a:t>
            </a:r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3015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46</a:t>
            </a:r>
          </a:p>
        </p:txBody>
      </p:sp>
      <p:sp>
        <p:nvSpPr>
          <p:cNvPr id="43018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79</a:t>
            </a:r>
          </a:p>
        </p:txBody>
      </p:sp>
      <p:grpSp>
        <p:nvGrpSpPr>
          <p:cNvPr id="43023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43020" name="Text Box 12"/>
            <p:cNvSpPr txBox="1">
              <a:spLocks noChangeArrowheads="1"/>
            </p:cNvSpPr>
            <p:nvPr/>
          </p:nvSpPr>
          <p:spPr>
            <a:xfrm>
              <a:off x="4270" y="123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32</a:t>
              </a:r>
            </a:p>
          </p:txBody>
        </p:sp>
        <p:sp>
          <p:nvSpPr>
            <p:cNvPr id="43021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3022" name="Text Box 14"/>
            <p:cNvSpPr txBox="1">
              <a:spLocks noChangeArrowheads="1"/>
            </p:cNvSpPr>
            <p:nvPr/>
          </p:nvSpPr>
          <p:spPr>
            <a:xfrm>
              <a:off x="4270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79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5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48132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29</a:t>
            </a: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8135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22</a:t>
            </a:r>
          </a:p>
        </p:txBody>
      </p:sp>
      <p:sp>
        <p:nvSpPr>
          <p:cNvPr id="48138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29</a:t>
            </a:r>
          </a:p>
        </p:txBody>
      </p:sp>
      <p:grpSp>
        <p:nvGrpSpPr>
          <p:cNvPr id="48144" name="Group 16"/>
          <p:cNvGrpSpPr/>
          <p:nvPr/>
        </p:nvGrpSpPr>
        <p:grpSpPr>
          <a:xfrm>
            <a:off x="5943600" y="1957388"/>
            <a:ext cx="2755900" cy="2771775"/>
            <a:chOff x="3799" y="1233"/>
            <a:chExt cx="1736" cy="1746"/>
          </a:xfrm>
        </p:grpSpPr>
        <p:sp>
          <p:nvSpPr>
            <p:cNvPr id="48140" name="Text Box 12"/>
            <p:cNvSpPr txBox="1">
              <a:spLocks noChangeArrowheads="1"/>
            </p:cNvSpPr>
            <p:nvPr/>
          </p:nvSpPr>
          <p:spPr>
            <a:xfrm>
              <a:off x="4814" y="1233"/>
              <a:ext cx="507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48141" name="Line 13"/>
            <p:cNvSpPr>
              <a:spLocks noChangeShapeType="1"/>
            </p:cNvSpPr>
            <p:nvPr/>
          </p:nvSpPr>
          <p:spPr>
            <a:xfrm>
              <a:off x="4597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8142" name="Text Box 14"/>
            <p:cNvSpPr txBox="1">
              <a:spLocks noChangeArrowheads="1"/>
            </p:cNvSpPr>
            <p:nvPr/>
          </p:nvSpPr>
          <p:spPr>
            <a:xfrm>
              <a:off x="4617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29</a:t>
              </a:r>
            </a:p>
          </p:txBody>
        </p:sp>
        <p:sp>
          <p:nvSpPr>
            <p:cNvPr id="48143" name="Text Box 15"/>
            <p:cNvSpPr txBox="1">
              <a:spLocks noChangeArrowheads="1"/>
            </p:cNvSpPr>
            <p:nvPr/>
          </p:nvSpPr>
          <p:spPr>
            <a:xfrm>
              <a:off x="3799" y="1555"/>
              <a:ext cx="798" cy="121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algn="ctr">
                <a:defRPr b="0" i="0"/>
              </a:pPr>
              <a:r>
                <a:rPr lang="x-none" sz="12000" b="1">
                  <a:solidFill>
                    <a:srgbClr val="FF0000"/>
                  </a:solidFill>
                  <a:latin typeface="Comic Sans MS" pitchFamily="66" charset="0"/>
                </a:rPr>
                <a:t>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8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39</a:t>
            </a:r>
          </a:p>
        </p:txBody>
      </p:sp>
      <p:sp>
        <p:nvSpPr>
          <p:cNvPr id="44036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41</a:t>
            </a:r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4039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21</a:t>
            </a:r>
          </a:p>
        </p:txBody>
      </p:sp>
      <p:sp>
        <p:nvSpPr>
          <p:cNvPr id="44042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41</a:t>
            </a:r>
          </a:p>
        </p:txBody>
      </p:sp>
      <p:grpSp>
        <p:nvGrpSpPr>
          <p:cNvPr id="44047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44044" name="Text Box 12"/>
            <p:cNvSpPr txBox="1">
              <a:spLocks noChangeArrowheads="1"/>
            </p:cNvSpPr>
            <p:nvPr/>
          </p:nvSpPr>
          <p:spPr>
            <a:xfrm>
              <a:off x="4271" y="123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18</a:t>
              </a:r>
            </a:p>
          </p:txBody>
        </p:sp>
        <p:sp>
          <p:nvSpPr>
            <p:cNvPr id="44045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4046" name="Text Box 14"/>
            <p:cNvSpPr txBox="1">
              <a:spLocks noChangeArrowheads="1"/>
            </p:cNvSpPr>
            <p:nvPr/>
          </p:nvSpPr>
          <p:spPr>
            <a:xfrm>
              <a:off x="4271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41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20" name="AutoShape 16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47108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89</a:t>
            </a:r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7111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-</a:t>
            </a: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57</a:t>
            </a:r>
          </a:p>
        </p:txBody>
      </p:sp>
      <p:sp>
        <p:nvSpPr>
          <p:cNvPr id="47114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7115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89</a:t>
            </a:r>
          </a:p>
        </p:txBody>
      </p:sp>
      <p:grpSp>
        <p:nvGrpSpPr>
          <p:cNvPr id="47119" name="Group 15"/>
          <p:cNvGrpSpPr/>
          <p:nvPr/>
        </p:nvGrpSpPr>
        <p:grpSpPr>
          <a:xfrm>
            <a:off x="6659563" y="1957388"/>
            <a:ext cx="1489075" cy="2771775"/>
            <a:chOff x="4250" y="1233"/>
            <a:chExt cx="938" cy="1746"/>
          </a:xfrm>
        </p:grpSpPr>
        <p:sp>
          <p:nvSpPr>
            <p:cNvPr id="47116" name="Text Box 12"/>
            <p:cNvSpPr txBox="1">
              <a:spLocks noChangeArrowheads="1"/>
            </p:cNvSpPr>
            <p:nvPr/>
          </p:nvSpPr>
          <p:spPr>
            <a:xfrm>
              <a:off x="4270" y="123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23</a:t>
              </a:r>
            </a:p>
          </p:txBody>
        </p:sp>
        <p:sp>
          <p:nvSpPr>
            <p:cNvPr id="47117" name="Line 13"/>
            <p:cNvSpPr>
              <a:spLocks noChangeShapeType="1"/>
            </p:cNvSpPr>
            <p:nvPr/>
          </p:nvSpPr>
          <p:spPr>
            <a:xfrm>
              <a:off x="4250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7118" name="Text Box 14"/>
            <p:cNvSpPr txBox="1">
              <a:spLocks noChangeArrowheads="1"/>
            </p:cNvSpPr>
            <p:nvPr/>
          </p:nvSpPr>
          <p:spPr>
            <a:xfrm>
              <a:off x="4270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89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73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100000">
                <a:srgbClr val="F8F8F8"/>
              </a:gs>
            </a:gsLst>
            <a:lin ang="27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>
          <a:xfrm>
            <a:off x="230188" y="1189038"/>
            <a:ext cx="4760912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>
          <a:xfrm>
            <a:off x="508000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25</a:t>
            </a:r>
          </a:p>
        </p:txBody>
      </p:sp>
      <p:sp>
        <p:nvSpPr>
          <p:cNvPr id="45060" name="Line 4"/>
          <p:cNvSpPr>
            <a:spLocks noChangeShapeType="1"/>
          </p:cNvSpPr>
          <p:nvPr/>
        </p:nvSpPr>
        <p:spPr>
          <a:xfrm>
            <a:off x="473075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>
          <a:xfrm>
            <a:off x="508000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31</a:t>
            </a: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>
          <a:xfrm>
            <a:off x="4962525" y="2532063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0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5063" name="AutoShape 7"/>
          <p:cNvSpPr>
            <a:spLocks noChangeArrowheads="1"/>
          </p:cNvSpPr>
          <p:nvPr/>
        </p:nvSpPr>
        <p:spPr>
          <a:xfrm>
            <a:off x="5861050" y="1189038"/>
            <a:ext cx="307022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8200"/>
              </a:gs>
              <a:gs pos="50000">
                <a:srgbClr val="FFFF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2235200" y="2473325"/>
            <a:ext cx="958850" cy="1616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10000" b="1">
                <a:solidFill>
                  <a:srgbClr val="FFFF00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>
          <a:xfrm>
            <a:off x="3375025" y="19573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25</a:t>
            </a:r>
          </a:p>
        </p:txBody>
      </p:sp>
      <p:sp>
        <p:nvSpPr>
          <p:cNvPr id="45066" name="Line 10"/>
          <p:cNvSpPr>
            <a:spLocks noChangeShapeType="1"/>
          </p:cNvSpPr>
          <p:nvPr/>
        </p:nvSpPr>
        <p:spPr>
          <a:xfrm>
            <a:off x="3340100" y="3413125"/>
            <a:ext cx="1489075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>
          <a:xfrm>
            <a:off x="3375025" y="3417888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FF00"/>
                </a:solidFill>
                <a:latin typeface="Comic Sans MS" pitchFamily="66" charset="0"/>
              </a:rPr>
              <a:t>31</a:t>
            </a:r>
          </a:p>
        </p:txBody>
      </p:sp>
      <p:grpSp>
        <p:nvGrpSpPr>
          <p:cNvPr id="45072" name="Group 16"/>
          <p:cNvGrpSpPr/>
          <p:nvPr/>
        </p:nvGrpSpPr>
        <p:grpSpPr>
          <a:xfrm>
            <a:off x="5943600" y="1957388"/>
            <a:ext cx="2755900" cy="2771775"/>
            <a:chOff x="3799" y="1233"/>
            <a:chExt cx="1736" cy="1746"/>
          </a:xfrm>
        </p:grpSpPr>
        <p:sp>
          <p:nvSpPr>
            <p:cNvPr id="45068" name="Text Box 12"/>
            <p:cNvSpPr txBox="1">
              <a:spLocks noChangeArrowheads="1"/>
            </p:cNvSpPr>
            <p:nvPr/>
          </p:nvSpPr>
          <p:spPr>
            <a:xfrm>
              <a:off x="4618" y="123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19</a:t>
              </a:r>
            </a:p>
          </p:txBody>
        </p:sp>
        <p:sp>
          <p:nvSpPr>
            <p:cNvPr id="45069" name="Line 13"/>
            <p:cNvSpPr>
              <a:spLocks noChangeShapeType="1"/>
            </p:cNvSpPr>
            <p:nvPr/>
          </p:nvSpPr>
          <p:spPr>
            <a:xfrm>
              <a:off x="4597" y="2150"/>
              <a:ext cx="938" cy="0"/>
            </a:xfrm>
            <a:prstGeom prst="line">
              <a:avLst/>
            </a:prstGeom>
            <a:noFill/>
            <a:ln w="76200">
              <a:solidFill>
                <a:srgbClr val="FF0000"/>
              </a:solidFill>
              <a:round/>
            </a:ln>
          </p:spPr>
          <p:txBody>
            <a:bodyPr/>
            <a:lstStyle/>
            <a:p>
              <a:pPr>
                <a:defRPr b="0" i="0"/>
              </a:pPr>
              <a:endParaRPr lang="en-GB"/>
            </a:p>
          </p:txBody>
        </p:sp>
        <p:sp>
          <p:nvSpPr>
            <p:cNvPr id="45070" name="Text Box 14"/>
            <p:cNvSpPr txBox="1">
              <a:spLocks noChangeArrowheads="1"/>
            </p:cNvSpPr>
            <p:nvPr/>
          </p:nvSpPr>
          <p:spPr>
            <a:xfrm>
              <a:off x="4618" y="2153"/>
              <a:ext cx="898" cy="82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/>
            <a:p>
              <a:pPr algn="ctr">
                <a:defRPr b="0" i="0"/>
              </a:pPr>
              <a:r>
                <a:rPr lang="x-none" sz="8000" b="1">
                  <a:solidFill>
                    <a:srgbClr val="FF0000"/>
                  </a:solidFill>
                  <a:latin typeface="Comic Sans MS" pitchFamily="66" charset="0"/>
                </a:rPr>
                <a:t>31</a:t>
              </a:r>
            </a:p>
          </p:txBody>
        </p:sp>
        <p:sp>
          <p:nvSpPr>
            <p:cNvPr id="45071" name="Text Box 15"/>
            <p:cNvSpPr txBox="1">
              <a:spLocks noChangeArrowheads="1"/>
            </p:cNvSpPr>
            <p:nvPr/>
          </p:nvSpPr>
          <p:spPr>
            <a:xfrm>
              <a:off x="3799" y="1555"/>
              <a:ext cx="798" cy="121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/>
            <a:p>
              <a:pPr algn="ctr">
                <a:defRPr b="0" i="0"/>
              </a:pPr>
              <a:r>
                <a:rPr lang="x-none" sz="12000" b="1">
                  <a:solidFill>
                    <a:srgbClr val="FF0000"/>
                  </a:solidFill>
                  <a:latin typeface="Comic Sans MS" pitchFamily="66" charset="0"/>
                </a:rPr>
                <a:t>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192</Words>
  <Application>Microsoft Office PowerPoint</Application>
  <PresentationFormat>On-screen Show (4:3)</PresentationFormat>
  <Paragraphs>173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27</cp:revision>
  <dcterms:created xsi:type="dcterms:W3CDTF">2006-03-03T16:34:11Z</dcterms:created>
  <dcterms:modified xsi:type="dcterms:W3CDTF">2014-09-25T07:57:07Z</dcterms:modified>
</cp:coreProperties>
</file>