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ECF6-C14E-4D4A-AB74-4AE4C7C22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AC2EA-114E-B24B-9009-750D3A3F0F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F025A-BA7B-9F4F-B2BC-B3C82B0F2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81F2A-06CF-8F4E-9624-D46E55E5A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5CC79-91DB-3A45-B596-ED6599375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735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04987-50AD-E84F-B5D8-37E6A58F4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C1283-FF3D-5C40-A4EF-F3E693A34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2EC27-BE7C-BB4C-B270-13374FD75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B56D9-37F4-394E-98C1-B21D4D4C3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99FD4-B451-9B45-9C3F-B5EF92D22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182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4CB08-7F5D-4D4C-8060-ADEE9FBC2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908785-8051-A642-B671-3300B30E5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FA2CE-4158-3541-8ECB-862EB2838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45EF2-8B5A-5544-8EB8-7F580BE6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FE245-5C0A-C543-B794-573C3AB81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14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C1248-DE59-DE47-B80B-375CF302C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0A4E7-0219-F74E-A4F7-78413D2E6C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19517-54B4-564A-BC8E-BC9545712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1FE008-3294-C542-9679-5AEC14E83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5F054D-93DC-B44B-90A8-6FAFBA696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953264-4B79-7E4F-95D7-72E996907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29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C553F-A9DC-D24A-9993-2C4C8CFBD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D63512-C9DF-524D-9D92-F8221AB28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FEF57-7557-7B45-AA59-A10FB73820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4CEC04-178C-124D-9358-FA9ED8B725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09759-9304-CC47-94BF-78F32EEC23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40CFDA-4DDD-1E4C-A9D9-35E306879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FD76D1-C742-9D4C-807C-C0CAD8D9E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E28B89-3585-AC4B-A8D2-40B780131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530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B71A3-9033-9B46-BBB4-2B2DF2AD5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DB6EE3-26B2-0F46-BCA7-6CD60C809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A1B91-8C17-104D-B7C2-26224A709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C3E4E-5C75-3E44-BDE6-85EF3F9AA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446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DB9CC2-D9C8-E240-81A6-A49B01BA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F8734E-6DA1-6B44-A744-7FE2BE9AE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CA1455-1D2B-E14F-9D20-8964F5594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300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F9647-7623-D04F-B7FC-07120C8D4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29963-0829-9145-90C6-2324A0343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A9C205-053E-E94D-A2D6-A0C0171147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57A4D2-7B6C-CB41-8301-BB561856B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5507E-D0D2-354F-94E1-01911C8EF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02E61-1485-9441-A48B-FCB37C80F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64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ED5B0-1E42-1B42-BB99-DC3BF6B24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680FBF-2048-C740-A445-1D15FFB272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2442E6-FBCE-FD41-96FB-C9DAC82645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625640-B7EF-3C42-B738-5EF423009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40A433-8F5B-CF48-B687-7BBAFABD3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51E9D-B689-3B4F-B37D-DFF2A1747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66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2E211-28C9-5148-8231-2321A947C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06DB0D-A5AA-6845-8F7E-E167D8E4C5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8F1FA-5BC1-BC46-917E-C9A4C7B06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BD5FD-209B-B140-8E97-6D6718B46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758C3-FBBA-3048-936E-E81DD66B2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869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8004C3-710D-014D-BD5D-C8EA3247D9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182052-7567-B84D-A06F-4DB43A3CA3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95A7B-3240-FE4E-85A3-3408DDDFB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7E642-F184-184A-9321-4E2DED7B8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92030-2B0C-3F4E-A3EF-A19A3925E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96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9220BB-AD56-B24F-98DA-D5CC1871B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172102-025B-0646-9EF1-118311344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B31AE-E2BE-4E4D-A5EF-54C5A1AE74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F7CEB-3712-6843-B18F-0EE4309A5CB1}" type="datetimeFigureOut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BA832-0888-DE4D-901B-9A0A66F15E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A50AB-D2BD-2445-83ED-21A466AA1F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68CF55-9A35-0B4C-B30F-06842D3529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093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244F4B5D-DF40-A341-8A65-488CA64944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1070"/>
            <a:ext cx="12314743" cy="69390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18F0C9A-A984-F442-8BD5-AC68DDB1F4A3}"/>
              </a:ext>
            </a:extLst>
          </p:cNvPr>
          <p:cNvSpPr txBox="1"/>
          <p:nvPr/>
        </p:nvSpPr>
        <p:spPr>
          <a:xfrm>
            <a:off x="4718923" y="994378"/>
            <a:ext cx="32746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My name is Olivia Selby and I enjoy going to the gym and eating good food. I also enjoy travelling around the world, learning new cultures and experiencing new countries.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2CE27-ABF0-A34B-B69A-F26094228D99}"/>
              </a:ext>
            </a:extLst>
          </p:cNvPr>
          <p:cNvSpPr txBox="1"/>
          <p:nvPr/>
        </p:nvSpPr>
        <p:spPr>
          <a:xfrm>
            <a:off x="8629277" y="1963874"/>
            <a:ext cx="3562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 aspire to be the type of teacher that is always consistent and one that the pupils enjoy coming to several times a week.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6A1C6E-65AB-D343-A535-E2B3BD0A980A}"/>
              </a:ext>
            </a:extLst>
          </p:cNvPr>
          <p:cNvSpPr txBox="1"/>
          <p:nvPr/>
        </p:nvSpPr>
        <p:spPr>
          <a:xfrm>
            <a:off x="9712512" y="4410936"/>
            <a:ext cx="23275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English, History and Welsh </a:t>
            </a:r>
            <a:r>
              <a:rPr lang="en-GB" dirty="0" err="1">
                <a:solidFill>
                  <a:schemeClr val="bg1"/>
                </a:solidFill>
              </a:rPr>
              <a:t>Bacc</a:t>
            </a:r>
            <a:r>
              <a:rPr lang="en-GB" dirty="0">
                <a:solidFill>
                  <a:schemeClr val="bg1"/>
                </a:solidFill>
              </a:rPr>
              <a:t>. Would also like to get into Media Studies.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E5AB9F-DE70-6D49-9ECF-939B4196F0F7}"/>
              </a:ext>
            </a:extLst>
          </p:cNvPr>
          <p:cNvSpPr txBox="1"/>
          <p:nvPr/>
        </p:nvSpPr>
        <p:spPr>
          <a:xfrm>
            <a:off x="4089637" y="4434378"/>
            <a:ext cx="51706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The idea that one day a past pupil will come to me and say, ‘I am where I am today because of the wisdom and knowledge you gave me when I was in your class’ makes me very excited and just increases my passion for the profession. I also want to pass on my knowledge and experiences in learning English and History to the pupils.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409529-9B0C-1746-B3CD-6E5F9051D846}"/>
              </a:ext>
            </a:extLst>
          </p:cNvPr>
          <p:cNvSpPr txBox="1"/>
          <p:nvPr/>
        </p:nvSpPr>
        <p:spPr>
          <a:xfrm>
            <a:off x="302055" y="4526677"/>
            <a:ext cx="34855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solidFill>
                  <a:schemeClr val="bg1"/>
                </a:solidFill>
              </a:rPr>
              <a:t>I studied English Literature and Language, History and Welsh </a:t>
            </a:r>
            <a:r>
              <a:rPr lang="en-GB" sz="1600" dirty="0" err="1">
                <a:solidFill>
                  <a:schemeClr val="bg1"/>
                </a:solidFill>
              </a:rPr>
              <a:t>Bacc</a:t>
            </a:r>
            <a:r>
              <a:rPr lang="en-GB" sz="1600" dirty="0">
                <a:solidFill>
                  <a:schemeClr val="bg1"/>
                </a:solidFill>
              </a:rPr>
              <a:t> in Neath College. I then went on to complete an English Literature with </a:t>
            </a:r>
            <a:r>
              <a:rPr lang="en-GB" sz="1600">
                <a:solidFill>
                  <a:schemeClr val="bg1"/>
                </a:solidFill>
              </a:rPr>
              <a:t>History degree </a:t>
            </a:r>
            <a:r>
              <a:rPr lang="en-GB" sz="1600" dirty="0">
                <a:solidFill>
                  <a:schemeClr val="bg1"/>
                </a:solidFill>
              </a:rPr>
              <a:t>at Swansea University.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7AE072-4B63-2745-AFD9-09C138A048A2}"/>
              </a:ext>
            </a:extLst>
          </p:cNvPr>
          <p:cNvSpPr txBox="1"/>
          <p:nvPr/>
        </p:nvSpPr>
        <p:spPr>
          <a:xfrm>
            <a:off x="151902" y="2174496"/>
            <a:ext cx="348552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I completed voluntary work experience in </a:t>
            </a:r>
            <a:r>
              <a:rPr lang="en-GB" sz="1400" dirty="0" err="1">
                <a:solidFill>
                  <a:schemeClr val="bg1"/>
                </a:solidFill>
              </a:rPr>
              <a:t>Cefn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Hengoed</a:t>
            </a:r>
            <a:r>
              <a:rPr lang="en-GB" sz="1400" dirty="0">
                <a:solidFill>
                  <a:schemeClr val="bg1"/>
                </a:solidFill>
              </a:rPr>
              <a:t> Comprehensive School and St Thomas Primary School, both unrelated to any courses that instructed me to complete work experience.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348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Olivia Selby</dc:creator>
  <cp:lastModifiedBy>Olivia Selby</cp:lastModifiedBy>
  <cp:revision>1</cp:revision>
  <dcterms:created xsi:type="dcterms:W3CDTF">2019-10-03T14:35:42Z</dcterms:created>
  <dcterms:modified xsi:type="dcterms:W3CDTF">2019-10-03T15:08:23Z</dcterms:modified>
</cp:coreProperties>
</file>