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5" r:id="rId1"/>
  </p:sldMasterIdLst>
  <p:notesMasterIdLst>
    <p:notesMasterId r:id="rId19"/>
  </p:notesMasterIdLst>
  <p:sldIdLst>
    <p:sldId id="256" r:id="rId2"/>
    <p:sldId id="301" r:id="rId3"/>
    <p:sldId id="294" r:id="rId4"/>
    <p:sldId id="258" r:id="rId5"/>
    <p:sldId id="302" r:id="rId6"/>
    <p:sldId id="303" r:id="rId7"/>
    <p:sldId id="262" r:id="rId8"/>
    <p:sldId id="305" r:id="rId9"/>
    <p:sldId id="310" r:id="rId10"/>
    <p:sldId id="311" r:id="rId11"/>
    <p:sldId id="312" r:id="rId12"/>
    <p:sldId id="306" r:id="rId13"/>
    <p:sldId id="260" r:id="rId14"/>
    <p:sldId id="263" r:id="rId15"/>
    <p:sldId id="307" r:id="rId16"/>
    <p:sldId id="308" r:id="rId17"/>
    <p:sldId id="309" r:id="rId1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192" autoAdjust="0"/>
    <p:restoredTop sz="95858" autoAdjust="0"/>
  </p:normalViewPr>
  <p:slideViewPr>
    <p:cSldViewPr>
      <p:cViewPr varScale="1">
        <p:scale>
          <a:sx n="109" d="100"/>
          <a:sy n="109" d="100"/>
        </p:scale>
        <p:origin x="1160" y="80"/>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_rels/data1.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_rels/data2.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_rels/drawing2.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17D55432-2FCE-4224-910D-E8648E223EA5}"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748EE179-3690-4B7C-B43F-CE55D11EF420}">
      <dgm:prSet/>
      <dgm:spPr/>
      <dgm:t>
        <a:bodyPr/>
        <a:lstStyle/>
        <a:p>
          <a:r>
            <a:rPr lang="en-GB" b="0" dirty="0"/>
            <a:t>The history and development of Interfaith dialogue, with an emphasis on changes and developments in theory and practice..</a:t>
          </a:r>
          <a:endParaRPr lang="en-US" dirty="0"/>
        </a:p>
      </dgm:t>
    </dgm:pt>
    <dgm:pt modelId="{B0923CD7-0399-4DC3-8933-035BFD515DA5}" type="parTrans" cxnId="{C45D2381-AC62-4F16-966B-0A63F36FB894}">
      <dgm:prSet/>
      <dgm:spPr/>
      <dgm:t>
        <a:bodyPr/>
        <a:lstStyle/>
        <a:p>
          <a:endParaRPr lang="en-US"/>
        </a:p>
      </dgm:t>
    </dgm:pt>
    <dgm:pt modelId="{221937D6-D5FE-47DC-87BF-CB32F09E6610}" type="sibTrans" cxnId="{C45D2381-AC62-4F16-966B-0A63F36FB894}">
      <dgm:prSet/>
      <dgm:spPr/>
      <dgm:t>
        <a:bodyPr/>
        <a:lstStyle/>
        <a:p>
          <a:endParaRPr lang="en-US"/>
        </a:p>
      </dgm:t>
    </dgm:pt>
    <dgm:pt modelId="{FCF81CEE-C3C1-4FAB-8D95-3106F490EB37}">
      <dgm:prSet/>
      <dgm:spPr/>
      <dgm:t>
        <a:bodyPr/>
        <a:lstStyle/>
        <a:p>
          <a:r>
            <a:rPr lang="en-GB" b="0" dirty="0"/>
            <a:t>Examining a range of forms and encounters in interfaith and interreligious engagement in order to illuminate theoretical concerns</a:t>
          </a:r>
          <a:endParaRPr lang="en-US" dirty="0"/>
        </a:p>
      </dgm:t>
    </dgm:pt>
    <dgm:pt modelId="{FF3EF70B-95E2-4F42-A65E-78F390C4DD26}" type="parTrans" cxnId="{A70B0F56-B793-46FA-B61E-27233012107A}">
      <dgm:prSet/>
      <dgm:spPr/>
      <dgm:t>
        <a:bodyPr/>
        <a:lstStyle/>
        <a:p>
          <a:endParaRPr lang="en-US"/>
        </a:p>
      </dgm:t>
    </dgm:pt>
    <dgm:pt modelId="{0F3C572B-D092-4F96-BD4F-2563798EDFB4}" type="sibTrans" cxnId="{A70B0F56-B793-46FA-B61E-27233012107A}">
      <dgm:prSet/>
      <dgm:spPr/>
      <dgm:t>
        <a:bodyPr/>
        <a:lstStyle/>
        <a:p>
          <a:endParaRPr lang="en-US"/>
        </a:p>
      </dgm:t>
    </dgm:pt>
    <dgm:pt modelId="{591775FD-FB31-4024-AE50-1A6983000C89}">
      <dgm:prSet/>
      <dgm:spPr/>
      <dgm:t>
        <a:bodyPr/>
        <a:lstStyle/>
        <a:p>
          <a:r>
            <a:rPr lang="en-GB" b="0" dirty="0"/>
            <a:t>Gaining a thorough understanding of the “theology of religions” paradigm and positions therein</a:t>
          </a:r>
          <a:endParaRPr lang="en-US" dirty="0"/>
        </a:p>
      </dgm:t>
    </dgm:pt>
    <dgm:pt modelId="{77A4EF13-1A3B-4CDF-A970-8A33A01DD470}" type="parTrans" cxnId="{9061AFA1-3590-4C1A-AFDF-BFAA12CD2922}">
      <dgm:prSet/>
      <dgm:spPr/>
      <dgm:t>
        <a:bodyPr/>
        <a:lstStyle/>
        <a:p>
          <a:endParaRPr lang="en-US"/>
        </a:p>
      </dgm:t>
    </dgm:pt>
    <dgm:pt modelId="{50EDE368-1C69-4B83-968D-D576A86EA496}" type="sibTrans" cxnId="{9061AFA1-3590-4C1A-AFDF-BFAA12CD2922}">
      <dgm:prSet/>
      <dgm:spPr/>
      <dgm:t>
        <a:bodyPr/>
        <a:lstStyle/>
        <a:p>
          <a:endParaRPr lang="en-US"/>
        </a:p>
      </dgm:t>
    </dgm:pt>
    <dgm:pt modelId="{48B2B693-7916-44FE-8D39-41CD7E24F7A4}">
      <dgm:prSet/>
      <dgm:spPr/>
      <dgm:t>
        <a:bodyPr/>
        <a:lstStyle/>
        <a:p>
          <a:r>
            <a:rPr lang="en-GB" b="0" dirty="0"/>
            <a:t>Understanding the limitations and problematic aspects of such a model in Christian Theology and elsewhere</a:t>
          </a:r>
          <a:endParaRPr lang="en-US" dirty="0"/>
        </a:p>
      </dgm:t>
    </dgm:pt>
    <dgm:pt modelId="{D7BFFF07-5C7E-4045-A1A0-4B6EFF64F893}" type="parTrans" cxnId="{88855795-7F6D-4E9F-AE63-37E04229D6DE}">
      <dgm:prSet/>
      <dgm:spPr/>
      <dgm:t>
        <a:bodyPr/>
        <a:lstStyle/>
        <a:p>
          <a:endParaRPr lang="en-US"/>
        </a:p>
      </dgm:t>
    </dgm:pt>
    <dgm:pt modelId="{6BCE1351-8941-4806-99EE-25E0B903BF49}" type="sibTrans" cxnId="{88855795-7F6D-4E9F-AE63-37E04229D6DE}">
      <dgm:prSet/>
      <dgm:spPr/>
      <dgm:t>
        <a:bodyPr/>
        <a:lstStyle/>
        <a:p>
          <a:endParaRPr lang="en-US"/>
        </a:p>
      </dgm:t>
    </dgm:pt>
    <dgm:pt modelId="{08A77189-5C7B-47EB-9EB1-9AC16885C9FD}" type="pres">
      <dgm:prSet presAssocID="{17D55432-2FCE-4224-910D-E8648E223EA5}" presName="root" presStyleCnt="0">
        <dgm:presLayoutVars>
          <dgm:dir/>
          <dgm:resizeHandles val="exact"/>
        </dgm:presLayoutVars>
      </dgm:prSet>
      <dgm:spPr/>
    </dgm:pt>
    <dgm:pt modelId="{864D5313-9187-41EA-B579-9E6942AA76A1}" type="pres">
      <dgm:prSet presAssocID="{748EE179-3690-4B7C-B43F-CE55D11EF420}" presName="compNode" presStyleCnt="0"/>
      <dgm:spPr/>
    </dgm:pt>
    <dgm:pt modelId="{63F89FF5-826F-4C20-BD48-258D90FD736C}" type="pres">
      <dgm:prSet presAssocID="{748EE179-3690-4B7C-B43F-CE55D11EF420}" presName="bgRect" presStyleLbl="bgShp" presStyleIdx="0" presStyleCnt="4"/>
      <dgm:spPr/>
    </dgm:pt>
    <dgm:pt modelId="{51BA1464-2127-4412-ADAC-9134D5FF1772}" type="pres">
      <dgm:prSet presAssocID="{748EE179-3690-4B7C-B43F-CE55D11EF420}"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Light Bulb and Gear"/>
        </a:ext>
      </dgm:extLst>
    </dgm:pt>
    <dgm:pt modelId="{FED33F0D-B958-40F3-8386-B2A985437D18}" type="pres">
      <dgm:prSet presAssocID="{748EE179-3690-4B7C-B43F-CE55D11EF420}" presName="spaceRect" presStyleCnt="0"/>
      <dgm:spPr/>
    </dgm:pt>
    <dgm:pt modelId="{89E38656-ED94-4F10-AF63-FC80A2A3FAB3}" type="pres">
      <dgm:prSet presAssocID="{748EE179-3690-4B7C-B43F-CE55D11EF420}" presName="parTx" presStyleLbl="revTx" presStyleIdx="0" presStyleCnt="4">
        <dgm:presLayoutVars>
          <dgm:chMax val="0"/>
          <dgm:chPref val="0"/>
        </dgm:presLayoutVars>
      </dgm:prSet>
      <dgm:spPr/>
    </dgm:pt>
    <dgm:pt modelId="{828E1FC2-DC78-489C-AD78-A1C399763A32}" type="pres">
      <dgm:prSet presAssocID="{221937D6-D5FE-47DC-87BF-CB32F09E6610}" presName="sibTrans" presStyleCnt="0"/>
      <dgm:spPr/>
    </dgm:pt>
    <dgm:pt modelId="{71EE745B-6839-44E2-ADAB-83F1632EB1A9}" type="pres">
      <dgm:prSet presAssocID="{FCF81CEE-C3C1-4FAB-8D95-3106F490EB37}" presName="compNode" presStyleCnt="0"/>
      <dgm:spPr/>
    </dgm:pt>
    <dgm:pt modelId="{276AA218-CD0A-4697-8A8F-9EF151AEAB26}" type="pres">
      <dgm:prSet presAssocID="{FCF81CEE-C3C1-4FAB-8D95-3106F490EB37}" presName="bgRect" presStyleLbl="bgShp" presStyleIdx="1" presStyleCnt="4"/>
      <dgm:spPr/>
    </dgm:pt>
    <dgm:pt modelId="{CCBF25EC-50FC-4202-B023-A368B3642F18}" type="pres">
      <dgm:prSet presAssocID="{FCF81CEE-C3C1-4FAB-8D95-3106F490EB37}"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Venn Diagram"/>
        </a:ext>
      </dgm:extLst>
    </dgm:pt>
    <dgm:pt modelId="{CF000CEF-9834-4E91-AE83-221AB33A6467}" type="pres">
      <dgm:prSet presAssocID="{FCF81CEE-C3C1-4FAB-8D95-3106F490EB37}" presName="spaceRect" presStyleCnt="0"/>
      <dgm:spPr/>
    </dgm:pt>
    <dgm:pt modelId="{9326920D-4210-412B-A7C3-10EE3E9C5782}" type="pres">
      <dgm:prSet presAssocID="{FCF81CEE-C3C1-4FAB-8D95-3106F490EB37}" presName="parTx" presStyleLbl="revTx" presStyleIdx="1" presStyleCnt="4">
        <dgm:presLayoutVars>
          <dgm:chMax val="0"/>
          <dgm:chPref val="0"/>
        </dgm:presLayoutVars>
      </dgm:prSet>
      <dgm:spPr/>
    </dgm:pt>
    <dgm:pt modelId="{27D287C6-FBAF-41BA-8C45-E5550A603558}" type="pres">
      <dgm:prSet presAssocID="{0F3C572B-D092-4F96-BD4F-2563798EDFB4}" presName="sibTrans" presStyleCnt="0"/>
      <dgm:spPr/>
    </dgm:pt>
    <dgm:pt modelId="{D9A1EB02-E28C-4408-AC74-14292F4F300F}" type="pres">
      <dgm:prSet presAssocID="{591775FD-FB31-4024-AE50-1A6983000C89}" presName="compNode" presStyleCnt="0"/>
      <dgm:spPr/>
    </dgm:pt>
    <dgm:pt modelId="{AA3BB830-1DF4-461B-A122-B5BDC47EB131}" type="pres">
      <dgm:prSet presAssocID="{591775FD-FB31-4024-AE50-1A6983000C89}" presName="bgRect" presStyleLbl="bgShp" presStyleIdx="2" presStyleCnt="4"/>
      <dgm:spPr/>
    </dgm:pt>
    <dgm:pt modelId="{AC00C265-419A-4A3A-B2C7-991C27B33DC2}" type="pres">
      <dgm:prSet presAssocID="{591775FD-FB31-4024-AE50-1A6983000C89}"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lassroom"/>
        </a:ext>
      </dgm:extLst>
    </dgm:pt>
    <dgm:pt modelId="{9A8A671C-1786-4AA5-9120-D0A69FC8B887}" type="pres">
      <dgm:prSet presAssocID="{591775FD-FB31-4024-AE50-1A6983000C89}" presName="spaceRect" presStyleCnt="0"/>
      <dgm:spPr/>
    </dgm:pt>
    <dgm:pt modelId="{18121D18-4527-4EB9-9B7C-A1BEA998DDA7}" type="pres">
      <dgm:prSet presAssocID="{591775FD-FB31-4024-AE50-1A6983000C89}" presName="parTx" presStyleLbl="revTx" presStyleIdx="2" presStyleCnt="4">
        <dgm:presLayoutVars>
          <dgm:chMax val="0"/>
          <dgm:chPref val="0"/>
        </dgm:presLayoutVars>
      </dgm:prSet>
      <dgm:spPr/>
    </dgm:pt>
    <dgm:pt modelId="{1B107E80-7287-4252-BCC0-3215A68A4F1A}" type="pres">
      <dgm:prSet presAssocID="{50EDE368-1C69-4B83-968D-D576A86EA496}" presName="sibTrans" presStyleCnt="0"/>
      <dgm:spPr/>
    </dgm:pt>
    <dgm:pt modelId="{F2002AEC-A827-4BE6-9176-5B0768F9F6A8}" type="pres">
      <dgm:prSet presAssocID="{48B2B693-7916-44FE-8D39-41CD7E24F7A4}" presName="compNode" presStyleCnt="0"/>
      <dgm:spPr/>
    </dgm:pt>
    <dgm:pt modelId="{A4D25018-B2C9-4B05-AD33-258CB64F8368}" type="pres">
      <dgm:prSet presAssocID="{48B2B693-7916-44FE-8D39-41CD7E24F7A4}" presName="bgRect" presStyleLbl="bgShp" presStyleIdx="3" presStyleCnt="4"/>
      <dgm:spPr/>
    </dgm:pt>
    <dgm:pt modelId="{06463937-5450-4514-8D3E-C303462FDB47}" type="pres">
      <dgm:prSet presAssocID="{48B2B693-7916-44FE-8D39-41CD7E24F7A4}"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User Network"/>
        </a:ext>
      </dgm:extLst>
    </dgm:pt>
    <dgm:pt modelId="{ED1D3E19-CAB7-4E5F-9483-8D9CF2454808}" type="pres">
      <dgm:prSet presAssocID="{48B2B693-7916-44FE-8D39-41CD7E24F7A4}" presName="spaceRect" presStyleCnt="0"/>
      <dgm:spPr/>
    </dgm:pt>
    <dgm:pt modelId="{04CD5E48-37F4-4E21-80F8-677BE0F14CF0}" type="pres">
      <dgm:prSet presAssocID="{48B2B693-7916-44FE-8D39-41CD7E24F7A4}" presName="parTx" presStyleLbl="revTx" presStyleIdx="3" presStyleCnt="4">
        <dgm:presLayoutVars>
          <dgm:chMax val="0"/>
          <dgm:chPref val="0"/>
        </dgm:presLayoutVars>
      </dgm:prSet>
      <dgm:spPr/>
    </dgm:pt>
  </dgm:ptLst>
  <dgm:cxnLst>
    <dgm:cxn modelId="{00B0D717-3A67-4680-8395-ECF740833E3F}" type="presOf" srcId="{48B2B693-7916-44FE-8D39-41CD7E24F7A4}" destId="{04CD5E48-37F4-4E21-80F8-677BE0F14CF0}" srcOrd="0" destOrd="0" presId="urn:microsoft.com/office/officeart/2018/2/layout/IconVerticalSolidList"/>
    <dgm:cxn modelId="{41FF5523-20EB-4B7F-BFB2-CF10F6DFBD08}" type="presOf" srcId="{748EE179-3690-4B7C-B43F-CE55D11EF420}" destId="{89E38656-ED94-4F10-AF63-FC80A2A3FAB3}" srcOrd="0" destOrd="0" presId="urn:microsoft.com/office/officeart/2018/2/layout/IconVerticalSolidList"/>
    <dgm:cxn modelId="{4331FB5E-AD85-40B5-80C4-7A5716412343}" type="presOf" srcId="{FCF81CEE-C3C1-4FAB-8D95-3106F490EB37}" destId="{9326920D-4210-412B-A7C3-10EE3E9C5782}" srcOrd="0" destOrd="0" presId="urn:microsoft.com/office/officeart/2018/2/layout/IconVerticalSolidList"/>
    <dgm:cxn modelId="{E51E8C50-DEC9-4EFA-8EE2-E2D34F72657D}" type="presOf" srcId="{591775FD-FB31-4024-AE50-1A6983000C89}" destId="{18121D18-4527-4EB9-9B7C-A1BEA998DDA7}" srcOrd="0" destOrd="0" presId="urn:microsoft.com/office/officeart/2018/2/layout/IconVerticalSolidList"/>
    <dgm:cxn modelId="{A70B0F56-B793-46FA-B61E-27233012107A}" srcId="{17D55432-2FCE-4224-910D-E8648E223EA5}" destId="{FCF81CEE-C3C1-4FAB-8D95-3106F490EB37}" srcOrd="1" destOrd="0" parTransId="{FF3EF70B-95E2-4F42-A65E-78F390C4DD26}" sibTransId="{0F3C572B-D092-4F96-BD4F-2563798EDFB4}"/>
    <dgm:cxn modelId="{C45D2381-AC62-4F16-966B-0A63F36FB894}" srcId="{17D55432-2FCE-4224-910D-E8648E223EA5}" destId="{748EE179-3690-4B7C-B43F-CE55D11EF420}" srcOrd="0" destOrd="0" parTransId="{B0923CD7-0399-4DC3-8933-035BFD515DA5}" sibTransId="{221937D6-D5FE-47DC-87BF-CB32F09E6610}"/>
    <dgm:cxn modelId="{88855795-7F6D-4E9F-AE63-37E04229D6DE}" srcId="{17D55432-2FCE-4224-910D-E8648E223EA5}" destId="{48B2B693-7916-44FE-8D39-41CD7E24F7A4}" srcOrd="3" destOrd="0" parTransId="{D7BFFF07-5C7E-4045-A1A0-4B6EFF64F893}" sibTransId="{6BCE1351-8941-4806-99EE-25E0B903BF49}"/>
    <dgm:cxn modelId="{DA70F396-8302-4C1D-93AC-7F8A8BD84F9E}" type="presOf" srcId="{17D55432-2FCE-4224-910D-E8648E223EA5}" destId="{08A77189-5C7B-47EB-9EB1-9AC16885C9FD}" srcOrd="0" destOrd="0" presId="urn:microsoft.com/office/officeart/2018/2/layout/IconVerticalSolidList"/>
    <dgm:cxn modelId="{9061AFA1-3590-4C1A-AFDF-BFAA12CD2922}" srcId="{17D55432-2FCE-4224-910D-E8648E223EA5}" destId="{591775FD-FB31-4024-AE50-1A6983000C89}" srcOrd="2" destOrd="0" parTransId="{77A4EF13-1A3B-4CDF-A970-8A33A01DD470}" sibTransId="{50EDE368-1C69-4B83-968D-D576A86EA496}"/>
    <dgm:cxn modelId="{F53D4555-310B-4620-86E9-AFA54E20763C}" type="presParOf" srcId="{08A77189-5C7B-47EB-9EB1-9AC16885C9FD}" destId="{864D5313-9187-41EA-B579-9E6942AA76A1}" srcOrd="0" destOrd="0" presId="urn:microsoft.com/office/officeart/2018/2/layout/IconVerticalSolidList"/>
    <dgm:cxn modelId="{6826F128-58F1-4F21-AAED-111A08301198}" type="presParOf" srcId="{864D5313-9187-41EA-B579-9E6942AA76A1}" destId="{63F89FF5-826F-4C20-BD48-258D90FD736C}" srcOrd="0" destOrd="0" presId="urn:microsoft.com/office/officeart/2018/2/layout/IconVerticalSolidList"/>
    <dgm:cxn modelId="{0DCF1B81-7A88-4A06-8280-808963C7633E}" type="presParOf" srcId="{864D5313-9187-41EA-B579-9E6942AA76A1}" destId="{51BA1464-2127-4412-ADAC-9134D5FF1772}" srcOrd="1" destOrd="0" presId="urn:microsoft.com/office/officeart/2018/2/layout/IconVerticalSolidList"/>
    <dgm:cxn modelId="{D79A14F5-5D82-4079-B8CD-20AF5053BEA2}" type="presParOf" srcId="{864D5313-9187-41EA-B579-9E6942AA76A1}" destId="{FED33F0D-B958-40F3-8386-B2A985437D18}" srcOrd="2" destOrd="0" presId="urn:microsoft.com/office/officeart/2018/2/layout/IconVerticalSolidList"/>
    <dgm:cxn modelId="{93CD966F-C310-4EA2-AB1E-03E4C4A79D49}" type="presParOf" srcId="{864D5313-9187-41EA-B579-9E6942AA76A1}" destId="{89E38656-ED94-4F10-AF63-FC80A2A3FAB3}" srcOrd="3" destOrd="0" presId="urn:microsoft.com/office/officeart/2018/2/layout/IconVerticalSolidList"/>
    <dgm:cxn modelId="{A5860C72-E3B3-4B38-B064-D63FA345DD4A}" type="presParOf" srcId="{08A77189-5C7B-47EB-9EB1-9AC16885C9FD}" destId="{828E1FC2-DC78-489C-AD78-A1C399763A32}" srcOrd="1" destOrd="0" presId="urn:microsoft.com/office/officeart/2018/2/layout/IconVerticalSolidList"/>
    <dgm:cxn modelId="{965F9EED-73B8-4037-98E2-0A12B9897320}" type="presParOf" srcId="{08A77189-5C7B-47EB-9EB1-9AC16885C9FD}" destId="{71EE745B-6839-44E2-ADAB-83F1632EB1A9}" srcOrd="2" destOrd="0" presId="urn:microsoft.com/office/officeart/2018/2/layout/IconVerticalSolidList"/>
    <dgm:cxn modelId="{124B1E2E-07AA-4A38-B654-227D13118E8D}" type="presParOf" srcId="{71EE745B-6839-44E2-ADAB-83F1632EB1A9}" destId="{276AA218-CD0A-4697-8A8F-9EF151AEAB26}" srcOrd="0" destOrd="0" presId="urn:microsoft.com/office/officeart/2018/2/layout/IconVerticalSolidList"/>
    <dgm:cxn modelId="{7FC92AA8-A158-4490-9C11-6762C341BB6E}" type="presParOf" srcId="{71EE745B-6839-44E2-ADAB-83F1632EB1A9}" destId="{CCBF25EC-50FC-4202-B023-A368B3642F18}" srcOrd="1" destOrd="0" presId="urn:microsoft.com/office/officeart/2018/2/layout/IconVerticalSolidList"/>
    <dgm:cxn modelId="{ACF75887-20DA-4743-92E9-3B981B693599}" type="presParOf" srcId="{71EE745B-6839-44E2-ADAB-83F1632EB1A9}" destId="{CF000CEF-9834-4E91-AE83-221AB33A6467}" srcOrd="2" destOrd="0" presId="urn:microsoft.com/office/officeart/2018/2/layout/IconVerticalSolidList"/>
    <dgm:cxn modelId="{3DA7C508-357A-4E57-B99F-CDBFB85C6C32}" type="presParOf" srcId="{71EE745B-6839-44E2-ADAB-83F1632EB1A9}" destId="{9326920D-4210-412B-A7C3-10EE3E9C5782}" srcOrd="3" destOrd="0" presId="urn:microsoft.com/office/officeart/2018/2/layout/IconVerticalSolidList"/>
    <dgm:cxn modelId="{8AC0D48A-51DA-4274-85DD-981598D29FB0}" type="presParOf" srcId="{08A77189-5C7B-47EB-9EB1-9AC16885C9FD}" destId="{27D287C6-FBAF-41BA-8C45-E5550A603558}" srcOrd="3" destOrd="0" presId="urn:microsoft.com/office/officeart/2018/2/layout/IconVerticalSolidList"/>
    <dgm:cxn modelId="{D3B99BB3-3C24-425F-91E1-B1C56E197358}" type="presParOf" srcId="{08A77189-5C7B-47EB-9EB1-9AC16885C9FD}" destId="{D9A1EB02-E28C-4408-AC74-14292F4F300F}" srcOrd="4" destOrd="0" presId="urn:microsoft.com/office/officeart/2018/2/layout/IconVerticalSolidList"/>
    <dgm:cxn modelId="{14101DF3-E474-4D9C-AA61-460A6FCB1CE1}" type="presParOf" srcId="{D9A1EB02-E28C-4408-AC74-14292F4F300F}" destId="{AA3BB830-1DF4-461B-A122-B5BDC47EB131}" srcOrd="0" destOrd="0" presId="urn:microsoft.com/office/officeart/2018/2/layout/IconVerticalSolidList"/>
    <dgm:cxn modelId="{9A993229-B6BB-4B3F-9224-9ED83B9308AF}" type="presParOf" srcId="{D9A1EB02-E28C-4408-AC74-14292F4F300F}" destId="{AC00C265-419A-4A3A-B2C7-991C27B33DC2}" srcOrd="1" destOrd="0" presId="urn:microsoft.com/office/officeart/2018/2/layout/IconVerticalSolidList"/>
    <dgm:cxn modelId="{CE830FF5-D819-43DF-BD63-16C152DA8D68}" type="presParOf" srcId="{D9A1EB02-E28C-4408-AC74-14292F4F300F}" destId="{9A8A671C-1786-4AA5-9120-D0A69FC8B887}" srcOrd="2" destOrd="0" presId="urn:microsoft.com/office/officeart/2018/2/layout/IconVerticalSolidList"/>
    <dgm:cxn modelId="{404B4187-3966-47D8-AA07-538026206A91}" type="presParOf" srcId="{D9A1EB02-E28C-4408-AC74-14292F4F300F}" destId="{18121D18-4527-4EB9-9B7C-A1BEA998DDA7}" srcOrd="3" destOrd="0" presId="urn:microsoft.com/office/officeart/2018/2/layout/IconVerticalSolidList"/>
    <dgm:cxn modelId="{C0549937-B1EA-4FB5-9073-030A5C8E9826}" type="presParOf" srcId="{08A77189-5C7B-47EB-9EB1-9AC16885C9FD}" destId="{1B107E80-7287-4252-BCC0-3215A68A4F1A}" srcOrd="5" destOrd="0" presId="urn:microsoft.com/office/officeart/2018/2/layout/IconVerticalSolidList"/>
    <dgm:cxn modelId="{69CAB54C-7AD4-4E6D-AEBB-D3CC84B0DA94}" type="presParOf" srcId="{08A77189-5C7B-47EB-9EB1-9AC16885C9FD}" destId="{F2002AEC-A827-4BE6-9176-5B0768F9F6A8}" srcOrd="6" destOrd="0" presId="urn:microsoft.com/office/officeart/2018/2/layout/IconVerticalSolidList"/>
    <dgm:cxn modelId="{CB2CC2A9-640F-4777-A631-6ADABF80B409}" type="presParOf" srcId="{F2002AEC-A827-4BE6-9176-5B0768F9F6A8}" destId="{A4D25018-B2C9-4B05-AD33-258CB64F8368}" srcOrd="0" destOrd="0" presId="urn:microsoft.com/office/officeart/2018/2/layout/IconVerticalSolidList"/>
    <dgm:cxn modelId="{A6A178E5-ACBA-42A0-8BB4-80AB185D0CEE}" type="presParOf" srcId="{F2002AEC-A827-4BE6-9176-5B0768F9F6A8}" destId="{06463937-5450-4514-8D3E-C303462FDB47}" srcOrd="1" destOrd="0" presId="urn:microsoft.com/office/officeart/2018/2/layout/IconVerticalSolidList"/>
    <dgm:cxn modelId="{16569770-FECD-4667-B2A6-0BD61C79A513}" type="presParOf" srcId="{F2002AEC-A827-4BE6-9176-5B0768F9F6A8}" destId="{ED1D3E19-CAB7-4E5F-9483-8D9CF2454808}" srcOrd="2" destOrd="0" presId="urn:microsoft.com/office/officeart/2018/2/layout/IconVerticalSolidList"/>
    <dgm:cxn modelId="{C7C08B3F-F703-416D-99C5-DC1995FB961C}" type="presParOf" srcId="{F2002AEC-A827-4BE6-9176-5B0768F9F6A8}" destId="{04CD5E48-37F4-4E21-80F8-677BE0F14CF0}"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7D55432-2FCE-4224-910D-E8648E223EA5}"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748EE179-3690-4B7C-B43F-CE55D11EF420}">
      <dgm:prSet/>
      <dgm:spPr/>
      <dgm:t>
        <a:bodyPr/>
        <a:lstStyle/>
        <a:p>
          <a:r>
            <a:rPr lang="en-US" dirty="0"/>
            <a:t>Investigating the differing definitions and notions of dialogue – linguistically, philosophically, and teleologically. </a:t>
          </a:r>
        </a:p>
      </dgm:t>
    </dgm:pt>
    <dgm:pt modelId="{B0923CD7-0399-4DC3-8933-035BFD515DA5}" type="parTrans" cxnId="{C45D2381-AC62-4F16-966B-0A63F36FB894}">
      <dgm:prSet/>
      <dgm:spPr/>
      <dgm:t>
        <a:bodyPr/>
        <a:lstStyle/>
        <a:p>
          <a:endParaRPr lang="en-US"/>
        </a:p>
      </dgm:t>
    </dgm:pt>
    <dgm:pt modelId="{221937D6-D5FE-47DC-87BF-CB32F09E6610}" type="sibTrans" cxnId="{C45D2381-AC62-4F16-966B-0A63F36FB894}">
      <dgm:prSet/>
      <dgm:spPr/>
      <dgm:t>
        <a:bodyPr/>
        <a:lstStyle/>
        <a:p>
          <a:endParaRPr lang="en-US"/>
        </a:p>
      </dgm:t>
    </dgm:pt>
    <dgm:pt modelId="{FCF81CEE-C3C1-4FAB-8D95-3106F490EB37}">
      <dgm:prSet/>
      <dgm:spPr/>
      <dgm:t>
        <a:bodyPr/>
        <a:lstStyle/>
        <a:p>
          <a:r>
            <a:rPr lang="en-GB" b="0" dirty="0"/>
            <a:t>Examining alternative approaches to interfaith studies, such as comparative theology, scriptural reasoning, critical theory approaches, and specific hermeneutical approaches.</a:t>
          </a:r>
          <a:endParaRPr lang="en-US" dirty="0"/>
        </a:p>
      </dgm:t>
    </dgm:pt>
    <dgm:pt modelId="{FF3EF70B-95E2-4F42-A65E-78F390C4DD26}" type="parTrans" cxnId="{A70B0F56-B793-46FA-B61E-27233012107A}">
      <dgm:prSet/>
      <dgm:spPr/>
      <dgm:t>
        <a:bodyPr/>
        <a:lstStyle/>
        <a:p>
          <a:endParaRPr lang="en-US"/>
        </a:p>
      </dgm:t>
    </dgm:pt>
    <dgm:pt modelId="{0F3C572B-D092-4F96-BD4F-2563798EDFB4}" type="sibTrans" cxnId="{A70B0F56-B793-46FA-B61E-27233012107A}">
      <dgm:prSet/>
      <dgm:spPr/>
      <dgm:t>
        <a:bodyPr/>
        <a:lstStyle/>
        <a:p>
          <a:endParaRPr lang="en-US"/>
        </a:p>
      </dgm:t>
    </dgm:pt>
    <dgm:pt modelId="{591775FD-FB31-4024-AE50-1A6983000C89}">
      <dgm:prSet/>
      <dgm:spPr/>
      <dgm:t>
        <a:bodyPr/>
        <a:lstStyle/>
        <a:p>
          <a:r>
            <a:rPr lang="en-GB" b="0" dirty="0"/>
            <a:t>Gaining a firm understanding of skills in the hermeneutical study of religious texts and images and their application to aspects of dialogue and encounter. </a:t>
          </a:r>
          <a:endParaRPr lang="en-US" dirty="0"/>
        </a:p>
      </dgm:t>
    </dgm:pt>
    <dgm:pt modelId="{77A4EF13-1A3B-4CDF-A970-8A33A01DD470}" type="parTrans" cxnId="{9061AFA1-3590-4C1A-AFDF-BFAA12CD2922}">
      <dgm:prSet/>
      <dgm:spPr/>
      <dgm:t>
        <a:bodyPr/>
        <a:lstStyle/>
        <a:p>
          <a:endParaRPr lang="en-US"/>
        </a:p>
      </dgm:t>
    </dgm:pt>
    <dgm:pt modelId="{50EDE368-1C69-4B83-968D-D576A86EA496}" type="sibTrans" cxnId="{9061AFA1-3590-4C1A-AFDF-BFAA12CD2922}">
      <dgm:prSet/>
      <dgm:spPr/>
      <dgm:t>
        <a:bodyPr/>
        <a:lstStyle/>
        <a:p>
          <a:endParaRPr lang="en-US"/>
        </a:p>
      </dgm:t>
    </dgm:pt>
    <dgm:pt modelId="{48B2B693-7916-44FE-8D39-41CD7E24F7A4}">
      <dgm:prSet/>
      <dgm:spPr/>
      <dgm:t>
        <a:bodyPr/>
        <a:lstStyle/>
        <a:p>
          <a:r>
            <a:rPr lang="en-GB" b="0" dirty="0"/>
            <a:t>Understanding how interfaith work and scholarship relate to other “inclusivist” frameworks, such as multiculturalism and inter-culturalism.</a:t>
          </a:r>
          <a:endParaRPr lang="en-US" dirty="0"/>
        </a:p>
      </dgm:t>
    </dgm:pt>
    <dgm:pt modelId="{D7BFFF07-5C7E-4045-A1A0-4B6EFF64F893}" type="parTrans" cxnId="{88855795-7F6D-4E9F-AE63-37E04229D6DE}">
      <dgm:prSet/>
      <dgm:spPr/>
      <dgm:t>
        <a:bodyPr/>
        <a:lstStyle/>
        <a:p>
          <a:endParaRPr lang="en-US"/>
        </a:p>
      </dgm:t>
    </dgm:pt>
    <dgm:pt modelId="{6BCE1351-8941-4806-99EE-25E0B903BF49}" type="sibTrans" cxnId="{88855795-7F6D-4E9F-AE63-37E04229D6DE}">
      <dgm:prSet/>
      <dgm:spPr/>
      <dgm:t>
        <a:bodyPr/>
        <a:lstStyle/>
        <a:p>
          <a:endParaRPr lang="en-US"/>
        </a:p>
      </dgm:t>
    </dgm:pt>
    <dgm:pt modelId="{08A77189-5C7B-47EB-9EB1-9AC16885C9FD}" type="pres">
      <dgm:prSet presAssocID="{17D55432-2FCE-4224-910D-E8648E223EA5}" presName="root" presStyleCnt="0">
        <dgm:presLayoutVars>
          <dgm:dir/>
          <dgm:resizeHandles val="exact"/>
        </dgm:presLayoutVars>
      </dgm:prSet>
      <dgm:spPr/>
    </dgm:pt>
    <dgm:pt modelId="{864D5313-9187-41EA-B579-9E6942AA76A1}" type="pres">
      <dgm:prSet presAssocID="{748EE179-3690-4B7C-B43F-CE55D11EF420}" presName="compNode" presStyleCnt="0"/>
      <dgm:spPr/>
    </dgm:pt>
    <dgm:pt modelId="{63F89FF5-826F-4C20-BD48-258D90FD736C}" type="pres">
      <dgm:prSet presAssocID="{748EE179-3690-4B7C-B43F-CE55D11EF420}" presName="bgRect" presStyleLbl="bgShp" presStyleIdx="0" presStyleCnt="4"/>
      <dgm:spPr/>
    </dgm:pt>
    <dgm:pt modelId="{51BA1464-2127-4412-ADAC-9134D5FF1772}" type="pres">
      <dgm:prSet presAssocID="{748EE179-3690-4B7C-B43F-CE55D11EF420}"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Light Bulb and Gear"/>
        </a:ext>
      </dgm:extLst>
    </dgm:pt>
    <dgm:pt modelId="{FED33F0D-B958-40F3-8386-B2A985437D18}" type="pres">
      <dgm:prSet presAssocID="{748EE179-3690-4B7C-B43F-CE55D11EF420}" presName="spaceRect" presStyleCnt="0"/>
      <dgm:spPr/>
    </dgm:pt>
    <dgm:pt modelId="{89E38656-ED94-4F10-AF63-FC80A2A3FAB3}" type="pres">
      <dgm:prSet presAssocID="{748EE179-3690-4B7C-B43F-CE55D11EF420}" presName="parTx" presStyleLbl="revTx" presStyleIdx="0" presStyleCnt="4">
        <dgm:presLayoutVars>
          <dgm:chMax val="0"/>
          <dgm:chPref val="0"/>
        </dgm:presLayoutVars>
      </dgm:prSet>
      <dgm:spPr/>
    </dgm:pt>
    <dgm:pt modelId="{828E1FC2-DC78-489C-AD78-A1C399763A32}" type="pres">
      <dgm:prSet presAssocID="{221937D6-D5FE-47DC-87BF-CB32F09E6610}" presName="sibTrans" presStyleCnt="0"/>
      <dgm:spPr/>
    </dgm:pt>
    <dgm:pt modelId="{71EE745B-6839-44E2-ADAB-83F1632EB1A9}" type="pres">
      <dgm:prSet presAssocID="{FCF81CEE-C3C1-4FAB-8D95-3106F490EB37}" presName="compNode" presStyleCnt="0"/>
      <dgm:spPr/>
    </dgm:pt>
    <dgm:pt modelId="{276AA218-CD0A-4697-8A8F-9EF151AEAB26}" type="pres">
      <dgm:prSet presAssocID="{FCF81CEE-C3C1-4FAB-8D95-3106F490EB37}" presName="bgRect" presStyleLbl="bgShp" presStyleIdx="1" presStyleCnt="4" custLinFactNeighborX="-1934" custLinFactNeighborY="-2891"/>
      <dgm:spPr/>
    </dgm:pt>
    <dgm:pt modelId="{CCBF25EC-50FC-4202-B023-A368B3642F18}" type="pres">
      <dgm:prSet presAssocID="{FCF81CEE-C3C1-4FAB-8D95-3106F490EB37}"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Venn Diagram"/>
        </a:ext>
      </dgm:extLst>
    </dgm:pt>
    <dgm:pt modelId="{CF000CEF-9834-4E91-AE83-221AB33A6467}" type="pres">
      <dgm:prSet presAssocID="{FCF81CEE-C3C1-4FAB-8D95-3106F490EB37}" presName="spaceRect" presStyleCnt="0"/>
      <dgm:spPr/>
    </dgm:pt>
    <dgm:pt modelId="{9326920D-4210-412B-A7C3-10EE3E9C5782}" type="pres">
      <dgm:prSet presAssocID="{FCF81CEE-C3C1-4FAB-8D95-3106F490EB37}" presName="parTx" presStyleLbl="revTx" presStyleIdx="1" presStyleCnt="4">
        <dgm:presLayoutVars>
          <dgm:chMax val="0"/>
          <dgm:chPref val="0"/>
        </dgm:presLayoutVars>
      </dgm:prSet>
      <dgm:spPr/>
    </dgm:pt>
    <dgm:pt modelId="{27D287C6-FBAF-41BA-8C45-E5550A603558}" type="pres">
      <dgm:prSet presAssocID="{0F3C572B-D092-4F96-BD4F-2563798EDFB4}" presName="sibTrans" presStyleCnt="0"/>
      <dgm:spPr/>
    </dgm:pt>
    <dgm:pt modelId="{D9A1EB02-E28C-4408-AC74-14292F4F300F}" type="pres">
      <dgm:prSet presAssocID="{591775FD-FB31-4024-AE50-1A6983000C89}" presName="compNode" presStyleCnt="0"/>
      <dgm:spPr/>
    </dgm:pt>
    <dgm:pt modelId="{AA3BB830-1DF4-461B-A122-B5BDC47EB131}" type="pres">
      <dgm:prSet presAssocID="{591775FD-FB31-4024-AE50-1A6983000C89}" presName="bgRect" presStyleLbl="bgShp" presStyleIdx="2" presStyleCnt="4"/>
      <dgm:spPr/>
    </dgm:pt>
    <dgm:pt modelId="{AC00C265-419A-4A3A-B2C7-991C27B33DC2}" type="pres">
      <dgm:prSet presAssocID="{591775FD-FB31-4024-AE50-1A6983000C89}"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lassroom"/>
        </a:ext>
      </dgm:extLst>
    </dgm:pt>
    <dgm:pt modelId="{9A8A671C-1786-4AA5-9120-D0A69FC8B887}" type="pres">
      <dgm:prSet presAssocID="{591775FD-FB31-4024-AE50-1A6983000C89}" presName="spaceRect" presStyleCnt="0"/>
      <dgm:spPr/>
    </dgm:pt>
    <dgm:pt modelId="{18121D18-4527-4EB9-9B7C-A1BEA998DDA7}" type="pres">
      <dgm:prSet presAssocID="{591775FD-FB31-4024-AE50-1A6983000C89}" presName="parTx" presStyleLbl="revTx" presStyleIdx="2" presStyleCnt="4">
        <dgm:presLayoutVars>
          <dgm:chMax val="0"/>
          <dgm:chPref val="0"/>
        </dgm:presLayoutVars>
      </dgm:prSet>
      <dgm:spPr/>
    </dgm:pt>
    <dgm:pt modelId="{1B107E80-7287-4252-BCC0-3215A68A4F1A}" type="pres">
      <dgm:prSet presAssocID="{50EDE368-1C69-4B83-968D-D576A86EA496}" presName="sibTrans" presStyleCnt="0"/>
      <dgm:spPr/>
    </dgm:pt>
    <dgm:pt modelId="{F2002AEC-A827-4BE6-9176-5B0768F9F6A8}" type="pres">
      <dgm:prSet presAssocID="{48B2B693-7916-44FE-8D39-41CD7E24F7A4}" presName="compNode" presStyleCnt="0"/>
      <dgm:spPr/>
    </dgm:pt>
    <dgm:pt modelId="{A4D25018-B2C9-4B05-AD33-258CB64F8368}" type="pres">
      <dgm:prSet presAssocID="{48B2B693-7916-44FE-8D39-41CD7E24F7A4}" presName="bgRect" presStyleLbl="bgShp" presStyleIdx="3" presStyleCnt="4"/>
      <dgm:spPr/>
    </dgm:pt>
    <dgm:pt modelId="{06463937-5450-4514-8D3E-C303462FDB47}" type="pres">
      <dgm:prSet presAssocID="{48B2B693-7916-44FE-8D39-41CD7E24F7A4}"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User Network"/>
        </a:ext>
      </dgm:extLst>
    </dgm:pt>
    <dgm:pt modelId="{ED1D3E19-CAB7-4E5F-9483-8D9CF2454808}" type="pres">
      <dgm:prSet presAssocID="{48B2B693-7916-44FE-8D39-41CD7E24F7A4}" presName="spaceRect" presStyleCnt="0"/>
      <dgm:spPr/>
    </dgm:pt>
    <dgm:pt modelId="{04CD5E48-37F4-4E21-80F8-677BE0F14CF0}" type="pres">
      <dgm:prSet presAssocID="{48B2B693-7916-44FE-8D39-41CD7E24F7A4}" presName="parTx" presStyleLbl="revTx" presStyleIdx="3" presStyleCnt="4">
        <dgm:presLayoutVars>
          <dgm:chMax val="0"/>
          <dgm:chPref val="0"/>
        </dgm:presLayoutVars>
      </dgm:prSet>
      <dgm:spPr/>
    </dgm:pt>
  </dgm:ptLst>
  <dgm:cxnLst>
    <dgm:cxn modelId="{00B0D717-3A67-4680-8395-ECF740833E3F}" type="presOf" srcId="{48B2B693-7916-44FE-8D39-41CD7E24F7A4}" destId="{04CD5E48-37F4-4E21-80F8-677BE0F14CF0}" srcOrd="0" destOrd="0" presId="urn:microsoft.com/office/officeart/2018/2/layout/IconVerticalSolidList"/>
    <dgm:cxn modelId="{41FF5523-20EB-4B7F-BFB2-CF10F6DFBD08}" type="presOf" srcId="{748EE179-3690-4B7C-B43F-CE55D11EF420}" destId="{89E38656-ED94-4F10-AF63-FC80A2A3FAB3}" srcOrd="0" destOrd="0" presId="urn:microsoft.com/office/officeart/2018/2/layout/IconVerticalSolidList"/>
    <dgm:cxn modelId="{4331FB5E-AD85-40B5-80C4-7A5716412343}" type="presOf" srcId="{FCF81CEE-C3C1-4FAB-8D95-3106F490EB37}" destId="{9326920D-4210-412B-A7C3-10EE3E9C5782}" srcOrd="0" destOrd="0" presId="urn:microsoft.com/office/officeart/2018/2/layout/IconVerticalSolidList"/>
    <dgm:cxn modelId="{E51E8C50-DEC9-4EFA-8EE2-E2D34F72657D}" type="presOf" srcId="{591775FD-FB31-4024-AE50-1A6983000C89}" destId="{18121D18-4527-4EB9-9B7C-A1BEA998DDA7}" srcOrd="0" destOrd="0" presId="urn:microsoft.com/office/officeart/2018/2/layout/IconVerticalSolidList"/>
    <dgm:cxn modelId="{A70B0F56-B793-46FA-B61E-27233012107A}" srcId="{17D55432-2FCE-4224-910D-E8648E223EA5}" destId="{FCF81CEE-C3C1-4FAB-8D95-3106F490EB37}" srcOrd="1" destOrd="0" parTransId="{FF3EF70B-95E2-4F42-A65E-78F390C4DD26}" sibTransId="{0F3C572B-D092-4F96-BD4F-2563798EDFB4}"/>
    <dgm:cxn modelId="{C45D2381-AC62-4F16-966B-0A63F36FB894}" srcId="{17D55432-2FCE-4224-910D-E8648E223EA5}" destId="{748EE179-3690-4B7C-B43F-CE55D11EF420}" srcOrd="0" destOrd="0" parTransId="{B0923CD7-0399-4DC3-8933-035BFD515DA5}" sibTransId="{221937D6-D5FE-47DC-87BF-CB32F09E6610}"/>
    <dgm:cxn modelId="{88855795-7F6D-4E9F-AE63-37E04229D6DE}" srcId="{17D55432-2FCE-4224-910D-E8648E223EA5}" destId="{48B2B693-7916-44FE-8D39-41CD7E24F7A4}" srcOrd="3" destOrd="0" parTransId="{D7BFFF07-5C7E-4045-A1A0-4B6EFF64F893}" sibTransId="{6BCE1351-8941-4806-99EE-25E0B903BF49}"/>
    <dgm:cxn modelId="{DA70F396-8302-4C1D-93AC-7F8A8BD84F9E}" type="presOf" srcId="{17D55432-2FCE-4224-910D-E8648E223EA5}" destId="{08A77189-5C7B-47EB-9EB1-9AC16885C9FD}" srcOrd="0" destOrd="0" presId="urn:microsoft.com/office/officeart/2018/2/layout/IconVerticalSolidList"/>
    <dgm:cxn modelId="{9061AFA1-3590-4C1A-AFDF-BFAA12CD2922}" srcId="{17D55432-2FCE-4224-910D-E8648E223EA5}" destId="{591775FD-FB31-4024-AE50-1A6983000C89}" srcOrd="2" destOrd="0" parTransId="{77A4EF13-1A3B-4CDF-A970-8A33A01DD470}" sibTransId="{50EDE368-1C69-4B83-968D-D576A86EA496}"/>
    <dgm:cxn modelId="{F53D4555-310B-4620-86E9-AFA54E20763C}" type="presParOf" srcId="{08A77189-5C7B-47EB-9EB1-9AC16885C9FD}" destId="{864D5313-9187-41EA-B579-9E6942AA76A1}" srcOrd="0" destOrd="0" presId="urn:microsoft.com/office/officeart/2018/2/layout/IconVerticalSolidList"/>
    <dgm:cxn modelId="{6826F128-58F1-4F21-AAED-111A08301198}" type="presParOf" srcId="{864D5313-9187-41EA-B579-9E6942AA76A1}" destId="{63F89FF5-826F-4C20-BD48-258D90FD736C}" srcOrd="0" destOrd="0" presId="urn:microsoft.com/office/officeart/2018/2/layout/IconVerticalSolidList"/>
    <dgm:cxn modelId="{0DCF1B81-7A88-4A06-8280-808963C7633E}" type="presParOf" srcId="{864D5313-9187-41EA-B579-9E6942AA76A1}" destId="{51BA1464-2127-4412-ADAC-9134D5FF1772}" srcOrd="1" destOrd="0" presId="urn:microsoft.com/office/officeart/2018/2/layout/IconVerticalSolidList"/>
    <dgm:cxn modelId="{D79A14F5-5D82-4079-B8CD-20AF5053BEA2}" type="presParOf" srcId="{864D5313-9187-41EA-B579-9E6942AA76A1}" destId="{FED33F0D-B958-40F3-8386-B2A985437D18}" srcOrd="2" destOrd="0" presId="urn:microsoft.com/office/officeart/2018/2/layout/IconVerticalSolidList"/>
    <dgm:cxn modelId="{93CD966F-C310-4EA2-AB1E-03E4C4A79D49}" type="presParOf" srcId="{864D5313-9187-41EA-B579-9E6942AA76A1}" destId="{89E38656-ED94-4F10-AF63-FC80A2A3FAB3}" srcOrd="3" destOrd="0" presId="urn:microsoft.com/office/officeart/2018/2/layout/IconVerticalSolidList"/>
    <dgm:cxn modelId="{A5860C72-E3B3-4B38-B064-D63FA345DD4A}" type="presParOf" srcId="{08A77189-5C7B-47EB-9EB1-9AC16885C9FD}" destId="{828E1FC2-DC78-489C-AD78-A1C399763A32}" srcOrd="1" destOrd="0" presId="urn:microsoft.com/office/officeart/2018/2/layout/IconVerticalSolidList"/>
    <dgm:cxn modelId="{965F9EED-73B8-4037-98E2-0A12B9897320}" type="presParOf" srcId="{08A77189-5C7B-47EB-9EB1-9AC16885C9FD}" destId="{71EE745B-6839-44E2-ADAB-83F1632EB1A9}" srcOrd="2" destOrd="0" presId="urn:microsoft.com/office/officeart/2018/2/layout/IconVerticalSolidList"/>
    <dgm:cxn modelId="{124B1E2E-07AA-4A38-B654-227D13118E8D}" type="presParOf" srcId="{71EE745B-6839-44E2-ADAB-83F1632EB1A9}" destId="{276AA218-CD0A-4697-8A8F-9EF151AEAB26}" srcOrd="0" destOrd="0" presId="urn:microsoft.com/office/officeart/2018/2/layout/IconVerticalSolidList"/>
    <dgm:cxn modelId="{7FC92AA8-A158-4490-9C11-6762C341BB6E}" type="presParOf" srcId="{71EE745B-6839-44E2-ADAB-83F1632EB1A9}" destId="{CCBF25EC-50FC-4202-B023-A368B3642F18}" srcOrd="1" destOrd="0" presId="urn:microsoft.com/office/officeart/2018/2/layout/IconVerticalSolidList"/>
    <dgm:cxn modelId="{ACF75887-20DA-4743-92E9-3B981B693599}" type="presParOf" srcId="{71EE745B-6839-44E2-ADAB-83F1632EB1A9}" destId="{CF000CEF-9834-4E91-AE83-221AB33A6467}" srcOrd="2" destOrd="0" presId="urn:microsoft.com/office/officeart/2018/2/layout/IconVerticalSolidList"/>
    <dgm:cxn modelId="{3DA7C508-357A-4E57-B99F-CDBFB85C6C32}" type="presParOf" srcId="{71EE745B-6839-44E2-ADAB-83F1632EB1A9}" destId="{9326920D-4210-412B-A7C3-10EE3E9C5782}" srcOrd="3" destOrd="0" presId="urn:microsoft.com/office/officeart/2018/2/layout/IconVerticalSolidList"/>
    <dgm:cxn modelId="{8AC0D48A-51DA-4274-85DD-981598D29FB0}" type="presParOf" srcId="{08A77189-5C7B-47EB-9EB1-9AC16885C9FD}" destId="{27D287C6-FBAF-41BA-8C45-E5550A603558}" srcOrd="3" destOrd="0" presId="urn:microsoft.com/office/officeart/2018/2/layout/IconVerticalSolidList"/>
    <dgm:cxn modelId="{D3B99BB3-3C24-425F-91E1-B1C56E197358}" type="presParOf" srcId="{08A77189-5C7B-47EB-9EB1-9AC16885C9FD}" destId="{D9A1EB02-E28C-4408-AC74-14292F4F300F}" srcOrd="4" destOrd="0" presId="urn:microsoft.com/office/officeart/2018/2/layout/IconVerticalSolidList"/>
    <dgm:cxn modelId="{14101DF3-E474-4D9C-AA61-460A6FCB1CE1}" type="presParOf" srcId="{D9A1EB02-E28C-4408-AC74-14292F4F300F}" destId="{AA3BB830-1DF4-461B-A122-B5BDC47EB131}" srcOrd="0" destOrd="0" presId="urn:microsoft.com/office/officeart/2018/2/layout/IconVerticalSolidList"/>
    <dgm:cxn modelId="{9A993229-B6BB-4B3F-9224-9ED83B9308AF}" type="presParOf" srcId="{D9A1EB02-E28C-4408-AC74-14292F4F300F}" destId="{AC00C265-419A-4A3A-B2C7-991C27B33DC2}" srcOrd="1" destOrd="0" presId="urn:microsoft.com/office/officeart/2018/2/layout/IconVerticalSolidList"/>
    <dgm:cxn modelId="{CE830FF5-D819-43DF-BD63-16C152DA8D68}" type="presParOf" srcId="{D9A1EB02-E28C-4408-AC74-14292F4F300F}" destId="{9A8A671C-1786-4AA5-9120-D0A69FC8B887}" srcOrd="2" destOrd="0" presId="urn:microsoft.com/office/officeart/2018/2/layout/IconVerticalSolidList"/>
    <dgm:cxn modelId="{404B4187-3966-47D8-AA07-538026206A91}" type="presParOf" srcId="{D9A1EB02-E28C-4408-AC74-14292F4F300F}" destId="{18121D18-4527-4EB9-9B7C-A1BEA998DDA7}" srcOrd="3" destOrd="0" presId="urn:microsoft.com/office/officeart/2018/2/layout/IconVerticalSolidList"/>
    <dgm:cxn modelId="{C0549937-B1EA-4FB5-9073-030A5C8E9826}" type="presParOf" srcId="{08A77189-5C7B-47EB-9EB1-9AC16885C9FD}" destId="{1B107E80-7287-4252-BCC0-3215A68A4F1A}" srcOrd="5" destOrd="0" presId="urn:microsoft.com/office/officeart/2018/2/layout/IconVerticalSolidList"/>
    <dgm:cxn modelId="{69CAB54C-7AD4-4E6D-AEBB-D3CC84B0DA94}" type="presParOf" srcId="{08A77189-5C7B-47EB-9EB1-9AC16885C9FD}" destId="{F2002AEC-A827-4BE6-9176-5B0768F9F6A8}" srcOrd="6" destOrd="0" presId="urn:microsoft.com/office/officeart/2018/2/layout/IconVerticalSolidList"/>
    <dgm:cxn modelId="{CB2CC2A9-640F-4777-A631-6ADABF80B409}" type="presParOf" srcId="{F2002AEC-A827-4BE6-9176-5B0768F9F6A8}" destId="{A4D25018-B2C9-4B05-AD33-258CB64F8368}" srcOrd="0" destOrd="0" presId="urn:microsoft.com/office/officeart/2018/2/layout/IconVerticalSolidList"/>
    <dgm:cxn modelId="{A6A178E5-ACBA-42A0-8BB4-80AB185D0CEE}" type="presParOf" srcId="{F2002AEC-A827-4BE6-9176-5B0768F9F6A8}" destId="{06463937-5450-4514-8D3E-C303462FDB47}" srcOrd="1" destOrd="0" presId="urn:microsoft.com/office/officeart/2018/2/layout/IconVerticalSolidList"/>
    <dgm:cxn modelId="{16569770-FECD-4667-B2A6-0BD61C79A513}" type="presParOf" srcId="{F2002AEC-A827-4BE6-9176-5B0768F9F6A8}" destId="{ED1D3E19-CAB7-4E5F-9483-8D9CF2454808}" srcOrd="2" destOrd="0" presId="urn:microsoft.com/office/officeart/2018/2/layout/IconVerticalSolidList"/>
    <dgm:cxn modelId="{C7C08B3F-F703-416D-99C5-DC1995FB961C}" type="presParOf" srcId="{F2002AEC-A827-4BE6-9176-5B0768F9F6A8}" destId="{04CD5E48-37F4-4E21-80F8-677BE0F14CF0}"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F89FF5-826F-4C20-BD48-258D90FD736C}">
      <dsp:nvSpPr>
        <dsp:cNvPr id="0" name=""/>
        <dsp:cNvSpPr/>
      </dsp:nvSpPr>
      <dsp:spPr>
        <a:xfrm>
          <a:off x="0" y="2051"/>
          <a:ext cx="4948238" cy="1039533"/>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1BA1464-2127-4412-ADAC-9134D5FF1772}">
      <dsp:nvSpPr>
        <dsp:cNvPr id="0" name=""/>
        <dsp:cNvSpPr/>
      </dsp:nvSpPr>
      <dsp:spPr>
        <a:xfrm>
          <a:off x="314458" y="235946"/>
          <a:ext cx="571743" cy="57174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9E38656-ED94-4F10-AF63-FC80A2A3FAB3}">
      <dsp:nvSpPr>
        <dsp:cNvPr id="0" name=""/>
        <dsp:cNvSpPr/>
      </dsp:nvSpPr>
      <dsp:spPr>
        <a:xfrm>
          <a:off x="1200661" y="2051"/>
          <a:ext cx="3747576" cy="10395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017" tIns="110017" rIns="110017" bIns="110017" numCol="1" spcCol="1270" anchor="ctr" anchorCtr="0">
          <a:noAutofit/>
        </a:bodyPr>
        <a:lstStyle/>
        <a:p>
          <a:pPr marL="0" lvl="0" indent="0" algn="l" defTabSz="711200">
            <a:lnSpc>
              <a:spcPct val="90000"/>
            </a:lnSpc>
            <a:spcBef>
              <a:spcPct val="0"/>
            </a:spcBef>
            <a:spcAft>
              <a:spcPct val="35000"/>
            </a:spcAft>
            <a:buNone/>
          </a:pPr>
          <a:r>
            <a:rPr lang="en-GB" sz="1600" b="0" kern="1200" dirty="0"/>
            <a:t>The history and development of Interfaith dialogue, with an emphasis on changes and developments in theory and practice..</a:t>
          </a:r>
          <a:endParaRPr lang="en-US" sz="1600" kern="1200" dirty="0"/>
        </a:p>
      </dsp:txBody>
      <dsp:txXfrm>
        <a:off x="1200661" y="2051"/>
        <a:ext cx="3747576" cy="1039533"/>
      </dsp:txXfrm>
    </dsp:sp>
    <dsp:sp modelId="{276AA218-CD0A-4697-8A8F-9EF151AEAB26}">
      <dsp:nvSpPr>
        <dsp:cNvPr id="0" name=""/>
        <dsp:cNvSpPr/>
      </dsp:nvSpPr>
      <dsp:spPr>
        <a:xfrm>
          <a:off x="0" y="1301468"/>
          <a:ext cx="4948238" cy="1039533"/>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CBF25EC-50FC-4202-B023-A368B3642F18}">
      <dsp:nvSpPr>
        <dsp:cNvPr id="0" name=""/>
        <dsp:cNvSpPr/>
      </dsp:nvSpPr>
      <dsp:spPr>
        <a:xfrm>
          <a:off x="314458" y="1535363"/>
          <a:ext cx="571743" cy="57174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326920D-4210-412B-A7C3-10EE3E9C5782}">
      <dsp:nvSpPr>
        <dsp:cNvPr id="0" name=""/>
        <dsp:cNvSpPr/>
      </dsp:nvSpPr>
      <dsp:spPr>
        <a:xfrm>
          <a:off x="1200661" y="1301468"/>
          <a:ext cx="3747576" cy="10395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017" tIns="110017" rIns="110017" bIns="110017" numCol="1" spcCol="1270" anchor="ctr" anchorCtr="0">
          <a:noAutofit/>
        </a:bodyPr>
        <a:lstStyle/>
        <a:p>
          <a:pPr marL="0" lvl="0" indent="0" algn="l" defTabSz="711200">
            <a:lnSpc>
              <a:spcPct val="90000"/>
            </a:lnSpc>
            <a:spcBef>
              <a:spcPct val="0"/>
            </a:spcBef>
            <a:spcAft>
              <a:spcPct val="35000"/>
            </a:spcAft>
            <a:buNone/>
          </a:pPr>
          <a:r>
            <a:rPr lang="en-GB" sz="1600" b="0" kern="1200" dirty="0"/>
            <a:t>Examining a range of forms and encounters in interfaith and interreligious engagement in order to illuminate theoretical concerns</a:t>
          </a:r>
          <a:endParaRPr lang="en-US" sz="1600" kern="1200" dirty="0"/>
        </a:p>
      </dsp:txBody>
      <dsp:txXfrm>
        <a:off x="1200661" y="1301468"/>
        <a:ext cx="3747576" cy="1039533"/>
      </dsp:txXfrm>
    </dsp:sp>
    <dsp:sp modelId="{AA3BB830-1DF4-461B-A122-B5BDC47EB131}">
      <dsp:nvSpPr>
        <dsp:cNvPr id="0" name=""/>
        <dsp:cNvSpPr/>
      </dsp:nvSpPr>
      <dsp:spPr>
        <a:xfrm>
          <a:off x="0" y="2600885"/>
          <a:ext cx="4948238" cy="1039533"/>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C00C265-419A-4A3A-B2C7-991C27B33DC2}">
      <dsp:nvSpPr>
        <dsp:cNvPr id="0" name=""/>
        <dsp:cNvSpPr/>
      </dsp:nvSpPr>
      <dsp:spPr>
        <a:xfrm>
          <a:off x="314458" y="2834780"/>
          <a:ext cx="571743" cy="57174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8121D18-4527-4EB9-9B7C-A1BEA998DDA7}">
      <dsp:nvSpPr>
        <dsp:cNvPr id="0" name=""/>
        <dsp:cNvSpPr/>
      </dsp:nvSpPr>
      <dsp:spPr>
        <a:xfrm>
          <a:off x="1200661" y="2600885"/>
          <a:ext cx="3747576" cy="10395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017" tIns="110017" rIns="110017" bIns="110017" numCol="1" spcCol="1270" anchor="ctr" anchorCtr="0">
          <a:noAutofit/>
        </a:bodyPr>
        <a:lstStyle/>
        <a:p>
          <a:pPr marL="0" lvl="0" indent="0" algn="l" defTabSz="711200">
            <a:lnSpc>
              <a:spcPct val="90000"/>
            </a:lnSpc>
            <a:spcBef>
              <a:spcPct val="0"/>
            </a:spcBef>
            <a:spcAft>
              <a:spcPct val="35000"/>
            </a:spcAft>
            <a:buNone/>
          </a:pPr>
          <a:r>
            <a:rPr lang="en-GB" sz="1600" b="0" kern="1200" dirty="0"/>
            <a:t>Gaining a thorough understanding of the “theology of religions” paradigm and positions therein</a:t>
          </a:r>
          <a:endParaRPr lang="en-US" sz="1600" kern="1200" dirty="0"/>
        </a:p>
      </dsp:txBody>
      <dsp:txXfrm>
        <a:off x="1200661" y="2600885"/>
        <a:ext cx="3747576" cy="1039533"/>
      </dsp:txXfrm>
    </dsp:sp>
    <dsp:sp modelId="{A4D25018-B2C9-4B05-AD33-258CB64F8368}">
      <dsp:nvSpPr>
        <dsp:cNvPr id="0" name=""/>
        <dsp:cNvSpPr/>
      </dsp:nvSpPr>
      <dsp:spPr>
        <a:xfrm>
          <a:off x="0" y="3900303"/>
          <a:ext cx="4948238" cy="1039533"/>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6463937-5450-4514-8D3E-C303462FDB47}">
      <dsp:nvSpPr>
        <dsp:cNvPr id="0" name=""/>
        <dsp:cNvSpPr/>
      </dsp:nvSpPr>
      <dsp:spPr>
        <a:xfrm>
          <a:off x="314458" y="4134198"/>
          <a:ext cx="571743" cy="57174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4CD5E48-37F4-4E21-80F8-677BE0F14CF0}">
      <dsp:nvSpPr>
        <dsp:cNvPr id="0" name=""/>
        <dsp:cNvSpPr/>
      </dsp:nvSpPr>
      <dsp:spPr>
        <a:xfrm>
          <a:off x="1200661" y="3900303"/>
          <a:ext cx="3747576" cy="10395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017" tIns="110017" rIns="110017" bIns="110017" numCol="1" spcCol="1270" anchor="ctr" anchorCtr="0">
          <a:noAutofit/>
        </a:bodyPr>
        <a:lstStyle/>
        <a:p>
          <a:pPr marL="0" lvl="0" indent="0" algn="l" defTabSz="711200">
            <a:lnSpc>
              <a:spcPct val="90000"/>
            </a:lnSpc>
            <a:spcBef>
              <a:spcPct val="0"/>
            </a:spcBef>
            <a:spcAft>
              <a:spcPct val="35000"/>
            </a:spcAft>
            <a:buNone/>
          </a:pPr>
          <a:r>
            <a:rPr lang="en-GB" sz="1600" b="0" kern="1200" dirty="0"/>
            <a:t>Understanding the limitations and problematic aspects of such a model in Christian Theology and elsewhere</a:t>
          </a:r>
          <a:endParaRPr lang="en-US" sz="1600" kern="1200" dirty="0"/>
        </a:p>
      </dsp:txBody>
      <dsp:txXfrm>
        <a:off x="1200661" y="3900303"/>
        <a:ext cx="3747576" cy="103953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F89FF5-826F-4C20-BD48-258D90FD736C}">
      <dsp:nvSpPr>
        <dsp:cNvPr id="0" name=""/>
        <dsp:cNvSpPr/>
      </dsp:nvSpPr>
      <dsp:spPr>
        <a:xfrm>
          <a:off x="0" y="2051"/>
          <a:ext cx="4948238" cy="1039533"/>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1BA1464-2127-4412-ADAC-9134D5FF1772}">
      <dsp:nvSpPr>
        <dsp:cNvPr id="0" name=""/>
        <dsp:cNvSpPr/>
      </dsp:nvSpPr>
      <dsp:spPr>
        <a:xfrm>
          <a:off x="314458" y="235946"/>
          <a:ext cx="571743" cy="57174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9E38656-ED94-4F10-AF63-FC80A2A3FAB3}">
      <dsp:nvSpPr>
        <dsp:cNvPr id="0" name=""/>
        <dsp:cNvSpPr/>
      </dsp:nvSpPr>
      <dsp:spPr>
        <a:xfrm>
          <a:off x="1200661" y="2051"/>
          <a:ext cx="3747576" cy="10395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017" tIns="110017" rIns="110017" bIns="110017" numCol="1" spcCol="1270" anchor="ctr" anchorCtr="0">
          <a:noAutofit/>
        </a:bodyPr>
        <a:lstStyle/>
        <a:p>
          <a:pPr marL="0" lvl="0" indent="0" algn="l" defTabSz="622300">
            <a:lnSpc>
              <a:spcPct val="90000"/>
            </a:lnSpc>
            <a:spcBef>
              <a:spcPct val="0"/>
            </a:spcBef>
            <a:spcAft>
              <a:spcPct val="35000"/>
            </a:spcAft>
            <a:buNone/>
          </a:pPr>
          <a:r>
            <a:rPr lang="en-US" sz="1400" kern="1200" dirty="0"/>
            <a:t>Investigating the differing definitions and notions of dialogue – linguistically, philosophically, and teleologically. </a:t>
          </a:r>
        </a:p>
      </dsp:txBody>
      <dsp:txXfrm>
        <a:off x="1200661" y="2051"/>
        <a:ext cx="3747576" cy="1039533"/>
      </dsp:txXfrm>
    </dsp:sp>
    <dsp:sp modelId="{276AA218-CD0A-4697-8A8F-9EF151AEAB26}">
      <dsp:nvSpPr>
        <dsp:cNvPr id="0" name=""/>
        <dsp:cNvSpPr/>
      </dsp:nvSpPr>
      <dsp:spPr>
        <a:xfrm>
          <a:off x="0" y="1271415"/>
          <a:ext cx="4948238" cy="1039533"/>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CBF25EC-50FC-4202-B023-A368B3642F18}">
      <dsp:nvSpPr>
        <dsp:cNvPr id="0" name=""/>
        <dsp:cNvSpPr/>
      </dsp:nvSpPr>
      <dsp:spPr>
        <a:xfrm>
          <a:off x="314458" y="1535363"/>
          <a:ext cx="571743" cy="57174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326920D-4210-412B-A7C3-10EE3E9C5782}">
      <dsp:nvSpPr>
        <dsp:cNvPr id="0" name=""/>
        <dsp:cNvSpPr/>
      </dsp:nvSpPr>
      <dsp:spPr>
        <a:xfrm>
          <a:off x="1200661" y="1301468"/>
          <a:ext cx="3747576" cy="10395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017" tIns="110017" rIns="110017" bIns="110017" numCol="1" spcCol="1270" anchor="ctr" anchorCtr="0">
          <a:noAutofit/>
        </a:bodyPr>
        <a:lstStyle/>
        <a:p>
          <a:pPr marL="0" lvl="0" indent="0" algn="l" defTabSz="622300">
            <a:lnSpc>
              <a:spcPct val="90000"/>
            </a:lnSpc>
            <a:spcBef>
              <a:spcPct val="0"/>
            </a:spcBef>
            <a:spcAft>
              <a:spcPct val="35000"/>
            </a:spcAft>
            <a:buNone/>
          </a:pPr>
          <a:r>
            <a:rPr lang="en-GB" sz="1400" b="0" kern="1200" dirty="0"/>
            <a:t>Examining alternative approaches to interfaith studies, such as comparative theology, scriptural reasoning, critical theory approaches, and specific hermeneutical approaches.</a:t>
          </a:r>
          <a:endParaRPr lang="en-US" sz="1400" kern="1200" dirty="0"/>
        </a:p>
      </dsp:txBody>
      <dsp:txXfrm>
        <a:off x="1200661" y="1301468"/>
        <a:ext cx="3747576" cy="1039533"/>
      </dsp:txXfrm>
    </dsp:sp>
    <dsp:sp modelId="{AA3BB830-1DF4-461B-A122-B5BDC47EB131}">
      <dsp:nvSpPr>
        <dsp:cNvPr id="0" name=""/>
        <dsp:cNvSpPr/>
      </dsp:nvSpPr>
      <dsp:spPr>
        <a:xfrm>
          <a:off x="0" y="2600885"/>
          <a:ext cx="4948238" cy="1039533"/>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C00C265-419A-4A3A-B2C7-991C27B33DC2}">
      <dsp:nvSpPr>
        <dsp:cNvPr id="0" name=""/>
        <dsp:cNvSpPr/>
      </dsp:nvSpPr>
      <dsp:spPr>
        <a:xfrm>
          <a:off x="314458" y="2834780"/>
          <a:ext cx="571743" cy="57174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8121D18-4527-4EB9-9B7C-A1BEA998DDA7}">
      <dsp:nvSpPr>
        <dsp:cNvPr id="0" name=""/>
        <dsp:cNvSpPr/>
      </dsp:nvSpPr>
      <dsp:spPr>
        <a:xfrm>
          <a:off x="1200661" y="2600885"/>
          <a:ext cx="3747576" cy="10395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017" tIns="110017" rIns="110017" bIns="110017" numCol="1" spcCol="1270" anchor="ctr" anchorCtr="0">
          <a:noAutofit/>
        </a:bodyPr>
        <a:lstStyle/>
        <a:p>
          <a:pPr marL="0" lvl="0" indent="0" algn="l" defTabSz="622300">
            <a:lnSpc>
              <a:spcPct val="90000"/>
            </a:lnSpc>
            <a:spcBef>
              <a:spcPct val="0"/>
            </a:spcBef>
            <a:spcAft>
              <a:spcPct val="35000"/>
            </a:spcAft>
            <a:buNone/>
          </a:pPr>
          <a:r>
            <a:rPr lang="en-GB" sz="1400" b="0" kern="1200" dirty="0"/>
            <a:t>Gaining a firm understanding of skills in the hermeneutical study of religious texts and images and their application to aspects of dialogue and encounter. </a:t>
          </a:r>
          <a:endParaRPr lang="en-US" sz="1400" kern="1200" dirty="0"/>
        </a:p>
      </dsp:txBody>
      <dsp:txXfrm>
        <a:off x="1200661" y="2600885"/>
        <a:ext cx="3747576" cy="1039533"/>
      </dsp:txXfrm>
    </dsp:sp>
    <dsp:sp modelId="{A4D25018-B2C9-4B05-AD33-258CB64F8368}">
      <dsp:nvSpPr>
        <dsp:cNvPr id="0" name=""/>
        <dsp:cNvSpPr/>
      </dsp:nvSpPr>
      <dsp:spPr>
        <a:xfrm>
          <a:off x="0" y="3900303"/>
          <a:ext cx="4948238" cy="1039533"/>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6463937-5450-4514-8D3E-C303462FDB47}">
      <dsp:nvSpPr>
        <dsp:cNvPr id="0" name=""/>
        <dsp:cNvSpPr/>
      </dsp:nvSpPr>
      <dsp:spPr>
        <a:xfrm>
          <a:off x="314458" y="4134198"/>
          <a:ext cx="571743" cy="57174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4CD5E48-37F4-4E21-80F8-677BE0F14CF0}">
      <dsp:nvSpPr>
        <dsp:cNvPr id="0" name=""/>
        <dsp:cNvSpPr/>
      </dsp:nvSpPr>
      <dsp:spPr>
        <a:xfrm>
          <a:off x="1200661" y="3900303"/>
          <a:ext cx="3747576" cy="10395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017" tIns="110017" rIns="110017" bIns="110017" numCol="1" spcCol="1270" anchor="ctr" anchorCtr="0">
          <a:noAutofit/>
        </a:bodyPr>
        <a:lstStyle/>
        <a:p>
          <a:pPr marL="0" lvl="0" indent="0" algn="l" defTabSz="622300">
            <a:lnSpc>
              <a:spcPct val="90000"/>
            </a:lnSpc>
            <a:spcBef>
              <a:spcPct val="0"/>
            </a:spcBef>
            <a:spcAft>
              <a:spcPct val="35000"/>
            </a:spcAft>
            <a:buNone/>
          </a:pPr>
          <a:r>
            <a:rPr lang="en-GB" sz="1400" b="0" kern="1200" dirty="0"/>
            <a:t>Understanding how interfaith work and scholarship relate to other “inclusivist” frameworks, such as multiculturalism and inter-culturalism.</a:t>
          </a:r>
          <a:endParaRPr lang="en-US" sz="1400" kern="1200" dirty="0"/>
        </a:p>
      </dsp:txBody>
      <dsp:txXfrm>
        <a:off x="1200661" y="3900303"/>
        <a:ext cx="3747576" cy="1039533"/>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1C8BDF4-DE02-4F44-916F-1523507D738F}" type="datetimeFigureOut">
              <a:rPr lang="en-GB" smtClean="0"/>
              <a:t>24/09/2020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C389B6E-2FB0-46BF-B585-AA2DEE060802}" type="slidenum">
              <a:rPr lang="en-GB" smtClean="0"/>
              <a:t>‹#›</a:t>
            </a:fld>
            <a:endParaRPr lang="en-GB"/>
          </a:p>
        </p:txBody>
      </p:sp>
    </p:spTree>
    <p:extLst>
      <p:ext uri="{BB962C8B-B14F-4D97-AF65-F5344CB8AC3E}">
        <p14:creationId xmlns:p14="http://schemas.microsoft.com/office/powerpoint/2010/main" val="20636971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C389B6E-2FB0-46BF-B585-AA2DEE060802}" type="slidenum">
              <a:rPr lang="en-GB" smtClean="0"/>
              <a:t>1</a:t>
            </a:fld>
            <a:endParaRPr lang="en-GB"/>
          </a:p>
        </p:txBody>
      </p:sp>
    </p:spTree>
    <p:extLst>
      <p:ext uri="{BB962C8B-B14F-4D97-AF65-F5344CB8AC3E}">
        <p14:creationId xmlns:p14="http://schemas.microsoft.com/office/powerpoint/2010/main" val="12325210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C389B6E-2FB0-46BF-B585-AA2DEE060802}" type="slidenum">
              <a:rPr lang="en-GB" smtClean="0"/>
              <a:t>3</a:t>
            </a:fld>
            <a:endParaRPr lang="en-GB"/>
          </a:p>
        </p:txBody>
      </p:sp>
    </p:spTree>
    <p:extLst>
      <p:ext uri="{BB962C8B-B14F-4D97-AF65-F5344CB8AC3E}">
        <p14:creationId xmlns:p14="http://schemas.microsoft.com/office/powerpoint/2010/main" val="23576703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C389B6E-2FB0-46BF-B585-AA2DEE060802}" type="slidenum">
              <a:rPr lang="en-GB" smtClean="0"/>
              <a:t>4</a:t>
            </a:fld>
            <a:endParaRPr lang="en-GB"/>
          </a:p>
        </p:txBody>
      </p:sp>
    </p:spTree>
    <p:extLst>
      <p:ext uri="{BB962C8B-B14F-4D97-AF65-F5344CB8AC3E}">
        <p14:creationId xmlns:p14="http://schemas.microsoft.com/office/powerpoint/2010/main" val="8771625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C389B6E-2FB0-46BF-B585-AA2DEE060802}" type="slidenum">
              <a:rPr lang="en-GB" smtClean="0"/>
              <a:t>7</a:t>
            </a:fld>
            <a:endParaRPr lang="en-GB"/>
          </a:p>
        </p:txBody>
      </p:sp>
    </p:spTree>
    <p:extLst>
      <p:ext uri="{BB962C8B-B14F-4D97-AF65-F5344CB8AC3E}">
        <p14:creationId xmlns:p14="http://schemas.microsoft.com/office/powerpoint/2010/main" val="3393276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C389B6E-2FB0-46BF-B585-AA2DEE060802}" type="slidenum">
              <a:rPr lang="en-GB" smtClean="0"/>
              <a:t>8</a:t>
            </a:fld>
            <a:endParaRPr lang="en-GB"/>
          </a:p>
        </p:txBody>
      </p:sp>
    </p:spTree>
    <p:extLst>
      <p:ext uri="{BB962C8B-B14F-4D97-AF65-F5344CB8AC3E}">
        <p14:creationId xmlns:p14="http://schemas.microsoft.com/office/powerpoint/2010/main" val="9041760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C389B6E-2FB0-46BF-B585-AA2DEE060802}" type="slidenum">
              <a:rPr lang="en-GB" smtClean="0"/>
              <a:t>13</a:t>
            </a:fld>
            <a:endParaRPr lang="en-GB"/>
          </a:p>
        </p:txBody>
      </p:sp>
    </p:spTree>
    <p:extLst>
      <p:ext uri="{BB962C8B-B14F-4D97-AF65-F5344CB8AC3E}">
        <p14:creationId xmlns:p14="http://schemas.microsoft.com/office/powerpoint/2010/main" val="28678785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C389B6E-2FB0-46BF-B585-AA2DEE060802}" type="slidenum">
              <a:rPr lang="en-GB" smtClean="0"/>
              <a:t>14</a:t>
            </a:fld>
            <a:endParaRPr lang="en-GB"/>
          </a:p>
        </p:txBody>
      </p:sp>
    </p:spTree>
    <p:extLst>
      <p:ext uri="{BB962C8B-B14F-4D97-AF65-F5344CB8AC3E}">
        <p14:creationId xmlns:p14="http://schemas.microsoft.com/office/powerpoint/2010/main" val="12622962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9" name="Rectangle 8"/>
          <p:cNvSpPr/>
          <p:nvPr/>
        </p:nvSpPr>
        <p:spPr>
          <a:xfrm>
            <a:off x="0" y="0"/>
            <a:ext cx="9144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9"/>
          <p:cNvSpPr/>
          <p:nvPr/>
        </p:nvSpPr>
        <p:spPr>
          <a:xfrm>
            <a:off x="4762" y="0"/>
            <a:ext cx="9139239" cy="4572001"/>
          </a:xfrm>
          <a:custGeom>
            <a:avLst/>
            <a:gdLst/>
            <a:ahLst/>
            <a:cxnLst/>
            <a:rect l="l" t="t" r="r" b="b"/>
            <a:pathLst>
              <a:path w="9139239" h="4572001">
                <a:moveTo>
                  <a:pt x="9139239" y="4171458"/>
                </a:moveTo>
                <a:lnTo>
                  <a:pt x="9139239" y="4479120"/>
                </a:lnTo>
                <a:lnTo>
                  <a:pt x="9061857" y="4572001"/>
                </a:lnTo>
                <a:lnTo>
                  <a:pt x="8867616" y="4572001"/>
                </a:lnTo>
                <a:cubicBezTo>
                  <a:pt x="8974940" y="4496648"/>
                  <a:pt x="9059271" y="4392377"/>
                  <a:pt x="9109281" y="4270954"/>
                </a:cubicBezTo>
                <a:close/>
                <a:moveTo>
                  <a:pt x="9139239" y="4017903"/>
                </a:moveTo>
                <a:lnTo>
                  <a:pt x="9139239" y="4146549"/>
                </a:lnTo>
                <a:lnTo>
                  <a:pt x="9061849" y="4168266"/>
                </a:lnTo>
                <a:cubicBezTo>
                  <a:pt x="8867508" y="4236060"/>
                  <a:pt x="8712637" y="4384208"/>
                  <a:pt x="8639677" y="4572001"/>
                </a:cubicBezTo>
                <a:lnTo>
                  <a:pt x="8502130" y="4572001"/>
                </a:lnTo>
                <a:cubicBezTo>
                  <a:pt x="8583823" y="4319597"/>
                  <a:pt x="8787913" y="4120306"/>
                  <a:pt x="9046727" y="4039822"/>
                </a:cubicBezTo>
                <a:close/>
                <a:moveTo>
                  <a:pt x="7620280" y="3999419"/>
                </a:moveTo>
                <a:lnTo>
                  <a:pt x="7637367" y="4001042"/>
                </a:lnTo>
                <a:cubicBezTo>
                  <a:pt x="7669753" y="4001569"/>
                  <a:pt x="7701646" y="4004550"/>
                  <a:pt x="7732829" y="4010107"/>
                </a:cubicBezTo>
                <a:cubicBezTo>
                  <a:pt x="7738405" y="4009688"/>
                  <a:pt x="7743733" y="4010636"/>
                  <a:pt x="7749042" y="4011646"/>
                </a:cubicBezTo>
                <a:lnTo>
                  <a:pt x="7749159" y="4012794"/>
                </a:lnTo>
                <a:cubicBezTo>
                  <a:pt x="8061238" y="4064450"/>
                  <a:pt x="8314467" y="4283539"/>
                  <a:pt x="8407830" y="4572001"/>
                </a:cubicBezTo>
                <a:lnTo>
                  <a:pt x="8270283" y="4572001"/>
                </a:lnTo>
                <a:cubicBezTo>
                  <a:pt x="8186900" y="4357380"/>
                  <a:pt x="7996531" y="4194541"/>
                  <a:pt x="7762529" y="4144250"/>
                </a:cubicBezTo>
                <a:cubicBezTo>
                  <a:pt x="7797023" y="4319651"/>
                  <a:pt x="7899246" y="4471530"/>
                  <a:pt x="8042344" y="4572001"/>
                </a:cubicBezTo>
                <a:lnTo>
                  <a:pt x="7848103" y="4572001"/>
                </a:lnTo>
                <a:cubicBezTo>
                  <a:pt x="7731971" y="4452596"/>
                  <a:pt x="7653409" y="4298519"/>
                  <a:pt x="7629044" y="4127511"/>
                </a:cubicBezTo>
                <a:cubicBezTo>
                  <a:pt x="7628876" y="4127458"/>
                  <a:pt x="7628708" y="4127453"/>
                  <a:pt x="7628538" y="4127448"/>
                </a:cubicBezTo>
                <a:lnTo>
                  <a:pt x="7628000" y="4120772"/>
                </a:lnTo>
                <a:cubicBezTo>
                  <a:pt x="7622941" y="4090522"/>
                  <a:pt x="7620490" y="4059631"/>
                  <a:pt x="7620533" y="4028296"/>
                </a:cubicBezTo>
                <a:cubicBezTo>
                  <a:pt x="7619221" y="4022668"/>
                  <a:pt x="7619162" y="4017001"/>
                  <a:pt x="7619162" y="4011320"/>
                </a:cubicBezTo>
                <a:lnTo>
                  <a:pt x="7619756" y="3999880"/>
                </a:lnTo>
                <a:lnTo>
                  <a:pt x="7620254" y="3999913"/>
                </a:lnTo>
                <a:close/>
                <a:moveTo>
                  <a:pt x="7597529" y="3999419"/>
                </a:moveTo>
                <a:lnTo>
                  <a:pt x="7597555" y="3999913"/>
                </a:lnTo>
                <a:lnTo>
                  <a:pt x="7598053" y="3999880"/>
                </a:lnTo>
                <a:lnTo>
                  <a:pt x="7598647" y="4011320"/>
                </a:lnTo>
                <a:cubicBezTo>
                  <a:pt x="7598647" y="4017001"/>
                  <a:pt x="7598588" y="4022668"/>
                  <a:pt x="7597276" y="4028296"/>
                </a:cubicBezTo>
                <a:cubicBezTo>
                  <a:pt x="7597319" y="4059631"/>
                  <a:pt x="7594868" y="4090522"/>
                  <a:pt x="7589809" y="4120772"/>
                </a:cubicBezTo>
                <a:lnTo>
                  <a:pt x="7589271" y="4127448"/>
                </a:lnTo>
                <a:cubicBezTo>
                  <a:pt x="7589101" y="4127453"/>
                  <a:pt x="7588933" y="4127458"/>
                  <a:pt x="7588765" y="4127511"/>
                </a:cubicBezTo>
                <a:cubicBezTo>
                  <a:pt x="7564400" y="4298519"/>
                  <a:pt x="7485838" y="4452596"/>
                  <a:pt x="7369706" y="4572001"/>
                </a:cubicBezTo>
                <a:lnTo>
                  <a:pt x="7175465" y="4572001"/>
                </a:lnTo>
                <a:cubicBezTo>
                  <a:pt x="7318563" y="4471530"/>
                  <a:pt x="7420786" y="4319651"/>
                  <a:pt x="7455280" y="4144250"/>
                </a:cubicBezTo>
                <a:cubicBezTo>
                  <a:pt x="7221278" y="4194541"/>
                  <a:pt x="7030909" y="4357380"/>
                  <a:pt x="6947526" y="4572001"/>
                </a:cubicBezTo>
                <a:lnTo>
                  <a:pt x="6809978" y="4572001"/>
                </a:lnTo>
                <a:cubicBezTo>
                  <a:pt x="6903341" y="4283539"/>
                  <a:pt x="7156571" y="4064450"/>
                  <a:pt x="7468650" y="4012794"/>
                </a:cubicBezTo>
                <a:lnTo>
                  <a:pt x="7468767" y="4011646"/>
                </a:lnTo>
                <a:cubicBezTo>
                  <a:pt x="7474076" y="4010636"/>
                  <a:pt x="7479404" y="4009688"/>
                  <a:pt x="7484980" y="4010107"/>
                </a:cubicBezTo>
                <a:cubicBezTo>
                  <a:pt x="7516163" y="4004550"/>
                  <a:pt x="7548056" y="4001569"/>
                  <a:pt x="7580442" y="4001042"/>
                </a:cubicBezTo>
                <a:close/>
                <a:moveTo>
                  <a:pt x="5928129" y="3999419"/>
                </a:moveTo>
                <a:lnTo>
                  <a:pt x="5945217" y="4001042"/>
                </a:lnTo>
                <a:cubicBezTo>
                  <a:pt x="5977602" y="4001569"/>
                  <a:pt x="6009495" y="4004550"/>
                  <a:pt x="6040678" y="4010107"/>
                </a:cubicBezTo>
                <a:cubicBezTo>
                  <a:pt x="6046254" y="4009688"/>
                  <a:pt x="6051582" y="4010636"/>
                  <a:pt x="6056891" y="4011646"/>
                </a:cubicBezTo>
                <a:lnTo>
                  <a:pt x="6057008" y="4012794"/>
                </a:lnTo>
                <a:cubicBezTo>
                  <a:pt x="6369087" y="4064450"/>
                  <a:pt x="6622316" y="4283539"/>
                  <a:pt x="6715680" y="4572001"/>
                </a:cubicBezTo>
                <a:lnTo>
                  <a:pt x="6578131" y="4572001"/>
                </a:lnTo>
                <a:cubicBezTo>
                  <a:pt x="6494748" y="4357380"/>
                  <a:pt x="6304380" y="4194541"/>
                  <a:pt x="6070378" y="4144250"/>
                </a:cubicBezTo>
                <a:cubicBezTo>
                  <a:pt x="6104872" y="4319650"/>
                  <a:pt x="6207095" y="4471530"/>
                  <a:pt x="6350192" y="4572001"/>
                </a:cubicBezTo>
                <a:lnTo>
                  <a:pt x="6155952" y="4572001"/>
                </a:lnTo>
                <a:cubicBezTo>
                  <a:pt x="6039820" y="4452596"/>
                  <a:pt x="5961257" y="4298519"/>
                  <a:pt x="5936893" y="4127511"/>
                </a:cubicBezTo>
                <a:cubicBezTo>
                  <a:pt x="5936725" y="4127458"/>
                  <a:pt x="5936557" y="4127453"/>
                  <a:pt x="5936387" y="4127448"/>
                </a:cubicBezTo>
                <a:lnTo>
                  <a:pt x="5935849" y="4120772"/>
                </a:lnTo>
                <a:cubicBezTo>
                  <a:pt x="5930790" y="4090522"/>
                  <a:pt x="5928340" y="4059631"/>
                  <a:pt x="5928382" y="4028296"/>
                </a:cubicBezTo>
                <a:cubicBezTo>
                  <a:pt x="5927070" y="4022668"/>
                  <a:pt x="5927011" y="4017001"/>
                  <a:pt x="5927011" y="4011320"/>
                </a:cubicBezTo>
                <a:lnTo>
                  <a:pt x="5927605" y="3999880"/>
                </a:lnTo>
                <a:lnTo>
                  <a:pt x="5928103" y="3999913"/>
                </a:lnTo>
                <a:close/>
                <a:moveTo>
                  <a:pt x="5905378" y="3999419"/>
                </a:moveTo>
                <a:lnTo>
                  <a:pt x="5905404" y="3999913"/>
                </a:lnTo>
                <a:lnTo>
                  <a:pt x="5905902" y="3999880"/>
                </a:lnTo>
                <a:lnTo>
                  <a:pt x="5906496" y="4011320"/>
                </a:lnTo>
                <a:cubicBezTo>
                  <a:pt x="5906496" y="4017001"/>
                  <a:pt x="5906437" y="4022668"/>
                  <a:pt x="5905125" y="4028296"/>
                </a:cubicBezTo>
                <a:cubicBezTo>
                  <a:pt x="5905167" y="4059631"/>
                  <a:pt x="5902717" y="4090522"/>
                  <a:pt x="5897658" y="4120772"/>
                </a:cubicBezTo>
                <a:lnTo>
                  <a:pt x="5897120" y="4127448"/>
                </a:lnTo>
                <a:cubicBezTo>
                  <a:pt x="5896950" y="4127453"/>
                  <a:pt x="5896782" y="4127458"/>
                  <a:pt x="5896614" y="4127511"/>
                </a:cubicBezTo>
                <a:cubicBezTo>
                  <a:pt x="5872249" y="4298519"/>
                  <a:pt x="5793686" y="4452596"/>
                  <a:pt x="5677555" y="4572001"/>
                </a:cubicBezTo>
                <a:lnTo>
                  <a:pt x="5483314" y="4572001"/>
                </a:lnTo>
                <a:cubicBezTo>
                  <a:pt x="5626412" y="4471530"/>
                  <a:pt x="5728635" y="4319650"/>
                  <a:pt x="5763129" y="4144250"/>
                </a:cubicBezTo>
                <a:cubicBezTo>
                  <a:pt x="5529126" y="4194541"/>
                  <a:pt x="5338758" y="4357380"/>
                  <a:pt x="5255375" y="4572001"/>
                </a:cubicBezTo>
                <a:lnTo>
                  <a:pt x="5117827" y="4572001"/>
                </a:lnTo>
                <a:cubicBezTo>
                  <a:pt x="5211190" y="4283539"/>
                  <a:pt x="5464420" y="4064450"/>
                  <a:pt x="5776499" y="4012794"/>
                </a:cubicBezTo>
                <a:lnTo>
                  <a:pt x="5776616" y="4011646"/>
                </a:lnTo>
                <a:cubicBezTo>
                  <a:pt x="5781926" y="4010636"/>
                  <a:pt x="5787253" y="4009688"/>
                  <a:pt x="5792829" y="4010107"/>
                </a:cubicBezTo>
                <a:cubicBezTo>
                  <a:pt x="5824012" y="4004550"/>
                  <a:pt x="5855905" y="4001569"/>
                  <a:pt x="5888290" y="4001042"/>
                </a:cubicBezTo>
                <a:close/>
                <a:moveTo>
                  <a:pt x="4235979" y="3999419"/>
                </a:moveTo>
                <a:lnTo>
                  <a:pt x="4253065" y="4001042"/>
                </a:lnTo>
                <a:cubicBezTo>
                  <a:pt x="4285451" y="4001569"/>
                  <a:pt x="4317343" y="4004550"/>
                  <a:pt x="4348528" y="4010107"/>
                </a:cubicBezTo>
                <a:cubicBezTo>
                  <a:pt x="4354104" y="4009688"/>
                  <a:pt x="4359431" y="4010636"/>
                  <a:pt x="4364739" y="4011646"/>
                </a:cubicBezTo>
                <a:lnTo>
                  <a:pt x="4364856" y="4012794"/>
                </a:lnTo>
                <a:cubicBezTo>
                  <a:pt x="4676936" y="4064450"/>
                  <a:pt x="4930165" y="4283539"/>
                  <a:pt x="5023528" y="4572001"/>
                </a:cubicBezTo>
                <a:lnTo>
                  <a:pt x="4885980" y="4572001"/>
                </a:lnTo>
                <a:cubicBezTo>
                  <a:pt x="4802597" y="4357380"/>
                  <a:pt x="4612229" y="4194541"/>
                  <a:pt x="4378227" y="4144250"/>
                </a:cubicBezTo>
                <a:cubicBezTo>
                  <a:pt x="4412722" y="4319651"/>
                  <a:pt x="4514944" y="4471530"/>
                  <a:pt x="4658041" y="4572001"/>
                </a:cubicBezTo>
                <a:lnTo>
                  <a:pt x="4463800" y="4572001"/>
                </a:lnTo>
                <a:cubicBezTo>
                  <a:pt x="4347669" y="4452596"/>
                  <a:pt x="4269106" y="4298519"/>
                  <a:pt x="4244741" y="4127511"/>
                </a:cubicBezTo>
                <a:cubicBezTo>
                  <a:pt x="4244574" y="4127458"/>
                  <a:pt x="4244405" y="4127453"/>
                  <a:pt x="4244236" y="4127448"/>
                </a:cubicBezTo>
                <a:lnTo>
                  <a:pt x="4243697" y="4120772"/>
                </a:lnTo>
                <a:cubicBezTo>
                  <a:pt x="4238639" y="4090522"/>
                  <a:pt x="4236188" y="4059631"/>
                  <a:pt x="4236230" y="4028296"/>
                </a:cubicBezTo>
                <a:cubicBezTo>
                  <a:pt x="4234918" y="4022668"/>
                  <a:pt x="4234860" y="4017001"/>
                  <a:pt x="4234860" y="4011320"/>
                </a:cubicBezTo>
                <a:lnTo>
                  <a:pt x="4235454" y="3999880"/>
                </a:lnTo>
                <a:lnTo>
                  <a:pt x="4235952" y="3999913"/>
                </a:lnTo>
                <a:close/>
                <a:moveTo>
                  <a:pt x="4213227" y="3999419"/>
                </a:moveTo>
                <a:lnTo>
                  <a:pt x="4213253" y="3999913"/>
                </a:lnTo>
                <a:lnTo>
                  <a:pt x="4213751" y="3999880"/>
                </a:lnTo>
                <a:lnTo>
                  <a:pt x="4214345" y="4011320"/>
                </a:lnTo>
                <a:cubicBezTo>
                  <a:pt x="4214345" y="4017001"/>
                  <a:pt x="4214286" y="4022668"/>
                  <a:pt x="4212974" y="4028296"/>
                </a:cubicBezTo>
                <a:cubicBezTo>
                  <a:pt x="4213016" y="4059631"/>
                  <a:pt x="4210566" y="4090522"/>
                  <a:pt x="4205507" y="4120772"/>
                </a:cubicBezTo>
                <a:lnTo>
                  <a:pt x="4204969" y="4127448"/>
                </a:lnTo>
                <a:cubicBezTo>
                  <a:pt x="4204799" y="4127453"/>
                  <a:pt x="4204631" y="4127458"/>
                  <a:pt x="4204463" y="4127511"/>
                </a:cubicBezTo>
                <a:cubicBezTo>
                  <a:pt x="4180098" y="4298519"/>
                  <a:pt x="4101535" y="4452596"/>
                  <a:pt x="3985404" y="4572001"/>
                </a:cubicBezTo>
                <a:lnTo>
                  <a:pt x="3791163" y="4572001"/>
                </a:lnTo>
                <a:cubicBezTo>
                  <a:pt x="3934261" y="4471530"/>
                  <a:pt x="4036484" y="4319651"/>
                  <a:pt x="4070978" y="4144250"/>
                </a:cubicBezTo>
                <a:cubicBezTo>
                  <a:pt x="3836975" y="4194541"/>
                  <a:pt x="3646607" y="4357380"/>
                  <a:pt x="3563224" y="4572001"/>
                </a:cubicBezTo>
                <a:lnTo>
                  <a:pt x="3425676" y="4572001"/>
                </a:lnTo>
                <a:cubicBezTo>
                  <a:pt x="3519039" y="4283539"/>
                  <a:pt x="3772269" y="4064450"/>
                  <a:pt x="4084348" y="4012794"/>
                </a:cubicBezTo>
                <a:lnTo>
                  <a:pt x="4084465" y="4011646"/>
                </a:lnTo>
                <a:cubicBezTo>
                  <a:pt x="4089774" y="4010636"/>
                  <a:pt x="4095102" y="4009688"/>
                  <a:pt x="4100678" y="4010107"/>
                </a:cubicBezTo>
                <a:cubicBezTo>
                  <a:pt x="4131861" y="4004550"/>
                  <a:pt x="4163754" y="4001569"/>
                  <a:pt x="4196139" y="4001042"/>
                </a:cubicBezTo>
                <a:close/>
                <a:moveTo>
                  <a:pt x="2543827" y="3999419"/>
                </a:moveTo>
                <a:lnTo>
                  <a:pt x="2560914" y="4001042"/>
                </a:lnTo>
                <a:cubicBezTo>
                  <a:pt x="2593300" y="4001569"/>
                  <a:pt x="2625192" y="4004550"/>
                  <a:pt x="2656376" y="4010107"/>
                </a:cubicBezTo>
                <a:cubicBezTo>
                  <a:pt x="2661952" y="4009688"/>
                  <a:pt x="2667280" y="4010636"/>
                  <a:pt x="2672588" y="4011646"/>
                </a:cubicBezTo>
                <a:lnTo>
                  <a:pt x="2672706" y="4012794"/>
                </a:lnTo>
                <a:cubicBezTo>
                  <a:pt x="2984785" y="4064450"/>
                  <a:pt x="3238014" y="4283539"/>
                  <a:pt x="3331377" y="4572001"/>
                </a:cubicBezTo>
                <a:lnTo>
                  <a:pt x="3193830" y="4572001"/>
                </a:lnTo>
                <a:cubicBezTo>
                  <a:pt x="3110446" y="4357380"/>
                  <a:pt x="2920078" y="4194541"/>
                  <a:pt x="2686076" y="4144250"/>
                </a:cubicBezTo>
                <a:cubicBezTo>
                  <a:pt x="2720570" y="4319650"/>
                  <a:pt x="2822793" y="4471530"/>
                  <a:pt x="2965890" y="4572001"/>
                </a:cubicBezTo>
                <a:lnTo>
                  <a:pt x="2771649" y="4572001"/>
                </a:lnTo>
                <a:cubicBezTo>
                  <a:pt x="2655518" y="4452596"/>
                  <a:pt x="2576955" y="4298519"/>
                  <a:pt x="2552590" y="4127511"/>
                </a:cubicBezTo>
                <a:cubicBezTo>
                  <a:pt x="2552423" y="4127458"/>
                  <a:pt x="2552254" y="4127453"/>
                  <a:pt x="2552085" y="4127448"/>
                </a:cubicBezTo>
                <a:lnTo>
                  <a:pt x="2551547" y="4120772"/>
                </a:lnTo>
                <a:cubicBezTo>
                  <a:pt x="2546488" y="4090522"/>
                  <a:pt x="2544037" y="4059631"/>
                  <a:pt x="2544079" y="4028296"/>
                </a:cubicBezTo>
                <a:cubicBezTo>
                  <a:pt x="2542767" y="4022668"/>
                  <a:pt x="2542709" y="4017001"/>
                  <a:pt x="2542709" y="4011320"/>
                </a:cubicBezTo>
                <a:lnTo>
                  <a:pt x="2543303" y="3999880"/>
                </a:lnTo>
                <a:lnTo>
                  <a:pt x="2543801" y="3999913"/>
                </a:lnTo>
                <a:close/>
                <a:moveTo>
                  <a:pt x="2521076" y="3999419"/>
                </a:moveTo>
                <a:lnTo>
                  <a:pt x="2521102" y="3999913"/>
                </a:lnTo>
                <a:lnTo>
                  <a:pt x="2521600" y="3999880"/>
                </a:lnTo>
                <a:lnTo>
                  <a:pt x="2522194" y="4011320"/>
                </a:lnTo>
                <a:cubicBezTo>
                  <a:pt x="2522194" y="4017001"/>
                  <a:pt x="2522135" y="4022668"/>
                  <a:pt x="2520823" y="4028296"/>
                </a:cubicBezTo>
                <a:cubicBezTo>
                  <a:pt x="2520865" y="4059631"/>
                  <a:pt x="2518415" y="4090522"/>
                  <a:pt x="2513356" y="4120772"/>
                </a:cubicBezTo>
                <a:lnTo>
                  <a:pt x="2512818" y="4127448"/>
                </a:lnTo>
                <a:cubicBezTo>
                  <a:pt x="2512648" y="4127453"/>
                  <a:pt x="2512480" y="4127458"/>
                  <a:pt x="2512312" y="4127511"/>
                </a:cubicBezTo>
                <a:cubicBezTo>
                  <a:pt x="2487947" y="4298519"/>
                  <a:pt x="2409385" y="4452596"/>
                  <a:pt x="2293253" y="4572001"/>
                </a:cubicBezTo>
                <a:lnTo>
                  <a:pt x="2099012" y="4572001"/>
                </a:lnTo>
                <a:cubicBezTo>
                  <a:pt x="2242110" y="4471530"/>
                  <a:pt x="2344333" y="4319651"/>
                  <a:pt x="2378827" y="4144250"/>
                </a:cubicBezTo>
                <a:cubicBezTo>
                  <a:pt x="2144825" y="4194541"/>
                  <a:pt x="1954456" y="4357380"/>
                  <a:pt x="1871073" y="4572001"/>
                </a:cubicBezTo>
                <a:lnTo>
                  <a:pt x="1733525" y="4572001"/>
                </a:lnTo>
                <a:cubicBezTo>
                  <a:pt x="1826888" y="4283539"/>
                  <a:pt x="2080118" y="4064450"/>
                  <a:pt x="2392197" y="4012794"/>
                </a:cubicBezTo>
                <a:lnTo>
                  <a:pt x="2392314" y="4011646"/>
                </a:lnTo>
                <a:cubicBezTo>
                  <a:pt x="2397623" y="4010636"/>
                  <a:pt x="2402951" y="4009688"/>
                  <a:pt x="2408527" y="4010107"/>
                </a:cubicBezTo>
                <a:cubicBezTo>
                  <a:pt x="2439710" y="4004550"/>
                  <a:pt x="2471603" y="4001569"/>
                  <a:pt x="2503988" y="4001042"/>
                </a:cubicBezTo>
                <a:close/>
                <a:moveTo>
                  <a:pt x="851676" y="3999419"/>
                </a:moveTo>
                <a:lnTo>
                  <a:pt x="868763" y="4001042"/>
                </a:lnTo>
                <a:cubicBezTo>
                  <a:pt x="901149" y="4001569"/>
                  <a:pt x="933041" y="4004550"/>
                  <a:pt x="964225" y="4010107"/>
                </a:cubicBezTo>
                <a:cubicBezTo>
                  <a:pt x="969801" y="4009688"/>
                  <a:pt x="975129" y="4010636"/>
                  <a:pt x="980437" y="4011646"/>
                </a:cubicBezTo>
                <a:lnTo>
                  <a:pt x="980555" y="4012794"/>
                </a:lnTo>
                <a:cubicBezTo>
                  <a:pt x="1292634" y="4064450"/>
                  <a:pt x="1545864" y="4283539"/>
                  <a:pt x="1639226" y="4572001"/>
                </a:cubicBezTo>
                <a:lnTo>
                  <a:pt x="1501679" y="4572001"/>
                </a:lnTo>
                <a:cubicBezTo>
                  <a:pt x="1418296" y="4357380"/>
                  <a:pt x="1227927" y="4194541"/>
                  <a:pt x="993925" y="4144250"/>
                </a:cubicBezTo>
                <a:cubicBezTo>
                  <a:pt x="1028419" y="4319651"/>
                  <a:pt x="1130642" y="4471530"/>
                  <a:pt x="1273740" y="4572001"/>
                </a:cubicBezTo>
                <a:lnTo>
                  <a:pt x="1079499" y="4572001"/>
                </a:lnTo>
                <a:cubicBezTo>
                  <a:pt x="963367" y="4452596"/>
                  <a:pt x="884804" y="4298519"/>
                  <a:pt x="860439" y="4127511"/>
                </a:cubicBezTo>
                <a:cubicBezTo>
                  <a:pt x="860272" y="4127458"/>
                  <a:pt x="860103" y="4127453"/>
                  <a:pt x="859934" y="4127448"/>
                </a:cubicBezTo>
                <a:lnTo>
                  <a:pt x="859396" y="4120772"/>
                </a:lnTo>
                <a:cubicBezTo>
                  <a:pt x="854337" y="4090522"/>
                  <a:pt x="851886" y="4059631"/>
                  <a:pt x="851928" y="4028296"/>
                </a:cubicBezTo>
                <a:cubicBezTo>
                  <a:pt x="850616" y="4022668"/>
                  <a:pt x="850558" y="4017001"/>
                  <a:pt x="850558" y="4011320"/>
                </a:cubicBezTo>
                <a:lnTo>
                  <a:pt x="851152" y="3999880"/>
                </a:lnTo>
                <a:lnTo>
                  <a:pt x="851650" y="3999913"/>
                </a:lnTo>
                <a:close/>
                <a:moveTo>
                  <a:pt x="828925" y="3999419"/>
                </a:moveTo>
                <a:lnTo>
                  <a:pt x="828951" y="3999913"/>
                </a:lnTo>
                <a:lnTo>
                  <a:pt x="829449" y="3999880"/>
                </a:lnTo>
                <a:lnTo>
                  <a:pt x="830043" y="4011320"/>
                </a:lnTo>
                <a:cubicBezTo>
                  <a:pt x="830043" y="4017001"/>
                  <a:pt x="829984" y="4022668"/>
                  <a:pt x="828672" y="4028296"/>
                </a:cubicBezTo>
                <a:cubicBezTo>
                  <a:pt x="828714" y="4059631"/>
                  <a:pt x="826264" y="4090522"/>
                  <a:pt x="821205" y="4120772"/>
                </a:cubicBezTo>
                <a:lnTo>
                  <a:pt x="820667" y="4127448"/>
                </a:lnTo>
                <a:cubicBezTo>
                  <a:pt x="820497" y="4127453"/>
                  <a:pt x="820329" y="4127458"/>
                  <a:pt x="820161" y="4127511"/>
                </a:cubicBezTo>
                <a:cubicBezTo>
                  <a:pt x="795796" y="4298519"/>
                  <a:pt x="717234" y="4452596"/>
                  <a:pt x="601102" y="4572001"/>
                </a:cubicBezTo>
                <a:lnTo>
                  <a:pt x="406861" y="4572001"/>
                </a:lnTo>
                <a:cubicBezTo>
                  <a:pt x="549959" y="4471530"/>
                  <a:pt x="652182" y="4319650"/>
                  <a:pt x="686676" y="4144250"/>
                </a:cubicBezTo>
                <a:cubicBezTo>
                  <a:pt x="452674" y="4194541"/>
                  <a:pt x="262305" y="4357380"/>
                  <a:pt x="178922" y="4572001"/>
                </a:cubicBezTo>
                <a:lnTo>
                  <a:pt x="41374" y="4572001"/>
                </a:lnTo>
                <a:cubicBezTo>
                  <a:pt x="134738" y="4283539"/>
                  <a:pt x="387967" y="4064450"/>
                  <a:pt x="700046" y="4012794"/>
                </a:cubicBezTo>
                <a:lnTo>
                  <a:pt x="700163" y="4011646"/>
                </a:lnTo>
                <a:cubicBezTo>
                  <a:pt x="705472" y="4010636"/>
                  <a:pt x="710800" y="4009688"/>
                  <a:pt x="716376" y="4010107"/>
                </a:cubicBezTo>
                <a:cubicBezTo>
                  <a:pt x="747559" y="4004550"/>
                  <a:pt x="779452" y="4001569"/>
                  <a:pt x="811837" y="4001042"/>
                </a:cubicBezTo>
                <a:close/>
                <a:moveTo>
                  <a:pt x="8305836" y="3304913"/>
                </a:moveTo>
                <a:cubicBezTo>
                  <a:pt x="8030646" y="3363591"/>
                  <a:pt x="7815802" y="3576701"/>
                  <a:pt x="7762527" y="3845480"/>
                </a:cubicBezTo>
                <a:cubicBezTo>
                  <a:pt x="8037717" y="3786801"/>
                  <a:pt x="8252560" y="3573691"/>
                  <a:pt x="8305836" y="3304913"/>
                </a:cubicBezTo>
                <a:close/>
                <a:moveTo>
                  <a:pt x="6911971" y="3304913"/>
                </a:moveTo>
                <a:cubicBezTo>
                  <a:pt x="6965247" y="3573691"/>
                  <a:pt x="7180090" y="3786801"/>
                  <a:pt x="7455280" y="3845480"/>
                </a:cubicBezTo>
                <a:cubicBezTo>
                  <a:pt x="7402005" y="3576701"/>
                  <a:pt x="7187161" y="3363591"/>
                  <a:pt x="6911971" y="3304913"/>
                </a:cubicBezTo>
                <a:close/>
                <a:moveTo>
                  <a:pt x="6613685" y="3304913"/>
                </a:moveTo>
                <a:cubicBezTo>
                  <a:pt x="6338495" y="3363591"/>
                  <a:pt x="6123651" y="3576701"/>
                  <a:pt x="6070376" y="3845480"/>
                </a:cubicBezTo>
                <a:cubicBezTo>
                  <a:pt x="6345566" y="3786801"/>
                  <a:pt x="6560409" y="3573691"/>
                  <a:pt x="6613685" y="3304913"/>
                </a:cubicBezTo>
                <a:close/>
                <a:moveTo>
                  <a:pt x="5219820" y="3304913"/>
                </a:moveTo>
                <a:cubicBezTo>
                  <a:pt x="5273096" y="3573691"/>
                  <a:pt x="5487939" y="3786801"/>
                  <a:pt x="5763129" y="3845480"/>
                </a:cubicBezTo>
                <a:cubicBezTo>
                  <a:pt x="5709854" y="3576701"/>
                  <a:pt x="5495010" y="3363591"/>
                  <a:pt x="5219820" y="3304913"/>
                </a:cubicBezTo>
                <a:close/>
                <a:moveTo>
                  <a:pt x="4921534" y="3304913"/>
                </a:moveTo>
                <a:cubicBezTo>
                  <a:pt x="4646344" y="3363591"/>
                  <a:pt x="4431500" y="3576701"/>
                  <a:pt x="4378225" y="3845480"/>
                </a:cubicBezTo>
                <a:cubicBezTo>
                  <a:pt x="4653415" y="3786801"/>
                  <a:pt x="4868259" y="3573691"/>
                  <a:pt x="4921534" y="3304913"/>
                </a:cubicBezTo>
                <a:close/>
                <a:moveTo>
                  <a:pt x="3527669" y="3304913"/>
                </a:moveTo>
                <a:cubicBezTo>
                  <a:pt x="3580945" y="3573691"/>
                  <a:pt x="3795788" y="3786801"/>
                  <a:pt x="4070978" y="3845480"/>
                </a:cubicBezTo>
                <a:cubicBezTo>
                  <a:pt x="4017703" y="3576701"/>
                  <a:pt x="3802859" y="3363591"/>
                  <a:pt x="3527669" y="3304913"/>
                </a:cubicBezTo>
                <a:close/>
                <a:moveTo>
                  <a:pt x="3229383" y="3304913"/>
                </a:moveTo>
                <a:cubicBezTo>
                  <a:pt x="2954193" y="3363591"/>
                  <a:pt x="2739349" y="3576701"/>
                  <a:pt x="2686074" y="3845480"/>
                </a:cubicBezTo>
                <a:cubicBezTo>
                  <a:pt x="2961264" y="3786801"/>
                  <a:pt x="3176107" y="3573691"/>
                  <a:pt x="3229383" y="3304913"/>
                </a:cubicBezTo>
                <a:close/>
                <a:moveTo>
                  <a:pt x="1835518" y="3304913"/>
                </a:moveTo>
                <a:cubicBezTo>
                  <a:pt x="1888794" y="3573691"/>
                  <a:pt x="2103637" y="3786801"/>
                  <a:pt x="2378827" y="3845480"/>
                </a:cubicBezTo>
                <a:cubicBezTo>
                  <a:pt x="2325552" y="3576701"/>
                  <a:pt x="2110708" y="3363591"/>
                  <a:pt x="1835518" y="3304913"/>
                </a:cubicBezTo>
                <a:close/>
                <a:moveTo>
                  <a:pt x="1537232" y="3304913"/>
                </a:moveTo>
                <a:cubicBezTo>
                  <a:pt x="1262042" y="3363591"/>
                  <a:pt x="1047198" y="3576701"/>
                  <a:pt x="993923" y="3845480"/>
                </a:cubicBezTo>
                <a:cubicBezTo>
                  <a:pt x="1269113" y="3786801"/>
                  <a:pt x="1483956" y="3573691"/>
                  <a:pt x="1537232" y="3304913"/>
                </a:cubicBezTo>
                <a:close/>
                <a:moveTo>
                  <a:pt x="143367" y="3304913"/>
                </a:moveTo>
                <a:cubicBezTo>
                  <a:pt x="196643" y="3573691"/>
                  <a:pt x="411486" y="3786801"/>
                  <a:pt x="686676" y="3845480"/>
                </a:cubicBezTo>
                <a:cubicBezTo>
                  <a:pt x="633401" y="3576701"/>
                  <a:pt x="418557" y="3363591"/>
                  <a:pt x="143367" y="3304913"/>
                </a:cubicBezTo>
                <a:close/>
                <a:moveTo>
                  <a:pt x="8461873" y="3161219"/>
                </a:moveTo>
                <a:lnTo>
                  <a:pt x="8478960" y="3162829"/>
                </a:lnTo>
                <a:cubicBezTo>
                  <a:pt x="8511346" y="3163352"/>
                  <a:pt x="8543239" y="3166310"/>
                  <a:pt x="8574422" y="3171823"/>
                </a:cubicBezTo>
                <a:cubicBezTo>
                  <a:pt x="8579998" y="3171407"/>
                  <a:pt x="8585326" y="3172348"/>
                  <a:pt x="8590635" y="3173350"/>
                </a:cubicBezTo>
                <a:lnTo>
                  <a:pt x="8590752" y="3174489"/>
                </a:lnTo>
                <a:cubicBezTo>
                  <a:pt x="8815033" y="3211322"/>
                  <a:pt x="9008920" y="3333951"/>
                  <a:pt x="9135069" y="3506215"/>
                </a:cubicBezTo>
                <a:lnTo>
                  <a:pt x="9139239" y="3512974"/>
                </a:lnTo>
                <a:lnTo>
                  <a:pt x="9139239" y="3816134"/>
                </a:lnTo>
                <a:lnTo>
                  <a:pt x="9120077" y="3747490"/>
                </a:lnTo>
                <a:cubicBezTo>
                  <a:pt x="9039502" y="3525837"/>
                  <a:pt x="8844913" y="3356256"/>
                  <a:pt x="8604122" y="3304913"/>
                </a:cubicBezTo>
                <a:cubicBezTo>
                  <a:pt x="8650738" y="3540094"/>
                  <a:pt x="8821055" y="3732654"/>
                  <a:pt x="9047261" y="3816429"/>
                </a:cubicBezTo>
                <a:lnTo>
                  <a:pt x="9139239" y="3843104"/>
                </a:lnTo>
                <a:lnTo>
                  <a:pt x="9139239" y="3970603"/>
                </a:lnTo>
                <a:lnTo>
                  <a:pt x="9030179" y="3943797"/>
                </a:lnTo>
                <a:cubicBezTo>
                  <a:pt x="8735297" y="3846211"/>
                  <a:pt x="8514628" y="3594637"/>
                  <a:pt x="8470637" y="3288305"/>
                </a:cubicBezTo>
                <a:cubicBezTo>
                  <a:pt x="8470469" y="3288253"/>
                  <a:pt x="8470301" y="3288248"/>
                  <a:pt x="8470131" y="3288243"/>
                </a:cubicBezTo>
                <a:lnTo>
                  <a:pt x="8469593" y="3281619"/>
                </a:lnTo>
                <a:cubicBezTo>
                  <a:pt x="8464534" y="3251607"/>
                  <a:pt x="8462083" y="3220958"/>
                  <a:pt x="8462126" y="3189869"/>
                </a:cubicBezTo>
                <a:cubicBezTo>
                  <a:pt x="8460814" y="3184286"/>
                  <a:pt x="8460755" y="3178663"/>
                  <a:pt x="8460755" y="3173027"/>
                </a:cubicBezTo>
                <a:lnTo>
                  <a:pt x="8461349" y="3161677"/>
                </a:lnTo>
                <a:lnTo>
                  <a:pt x="8461847" y="3161709"/>
                </a:lnTo>
                <a:close/>
                <a:moveTo>
                  <a:pt x="8448085" y="3161219"/>
                </a:moveTo>
                <a:lnTo>
                  <a:pt x="8448111" y="3161709"/>
                </a:lnTo>
                <a:lnTo>
                  <a:pt x="8448609" y="3161677"/>
                </a:lnTo>
                <a:lnTo>
                  <a:pt x="8449203" y="3173027"/>
                </a:lnTo>
                <a:cubicBezTo>
                  <a:pt x="8449203" y="3178663"/>
                  <a:pt x="8449144" y="3184286"/>
                  <a:pt x="8447832" y="3189869"/>
                </a:cubicBezTo>
                <a:cubicBezTo>
                  <a:pt x="8447875" y="3220958"/>
                  <a:pt x="8445424" y="3251607"/>
                  <a:pt x="8440365" y="3281619"/>
                </a:cubicBezTo>
                <a:lnTo>
                  <a:pt x="8439827" y="3288243"/>
                </a:lnTo>
                <a:cubicBezTo>
                  <a:pt x="8439657" y="3288248"/>
                  <a:pt x="8439489" y="3288253"/>
                  <a:pt x="8439321" y="3288305"/>
                </a:cubicBezTo>
                <a:cubicBezTo>
                  <a:pt x="8389046" y="3638399"/>
                  <a:pt x="8108007" y="3916971"/>
                  <a:pt x="7749156" y="3975903"/>
                </a:cubicBezTo>
                <a:lnTo>
                  <a:pt x="7749040" y="3977042"/>
                </a:lnTo>
                <a:cubicBezTo>
                  <a:pt x="7743729" y="3978045"/>
                  <a:pt x="7738400" y="3978986"/>
                  <a:pt x="7732823" y="3978570"/>
                </a:cubicBezTo>
                <a:cubicBezTo>
                  <a:pt x="7701651" y="3984080"/>
                  <a:pt x="7669771" y="3987038"/>
                  <a:pt x="7637396" y="3987561"/>
                </a:cubicBezTo>
                <a:lnTo>
                  <a:pt x="7620278" y="3989174"/>
                </a:lnTo>
                <a:lnTo>
                  <a:pt x="7620252" y="3988683"/>
                </a:lnTo>
                <a:lnTo>
                  <a:pt x="7619753" y="3988716"/>
                </a:lnTo>
                <a:cubicBezTo>
                  <a:pt x="7619187" y="3984944"/>
                  <a:pt x="7619160" y="3981158"/>
                  <a:pt x="7619160" y="3977366"/>
                </a:cubicBezTo>
                <a:cubicBezTo>
                  <a:pt x="7619160" y="3971728"/>
                  <a:pt x="7619219" y="3966104"/>
                  <a:pt x="7620531" y="3960518"/>
                </a:cubicBezTo>
                <a:cubicBezTo>
                  <a:pt x="7620488" y="3929436"/>
                  <a:pt x="7622938" y="3898794"/>
                  <a:pt x="7627995" y="3868787"/>
                </a:cubicBezTo>
                <a:lnTo>
                  <a:pt x="7628535" y="3862150"/>
                </a:lnTo>
                <a:cubicBezTo>
                  <a:pt x="7628704" y="3862145"/>
                  <a:pt x="7628873" y="3862140"/>
                  <a:pt x="7629040" y="3862087"/>
                </a:cubicBezTo>
                <a:cubicBezTo>
                  <a:pt x="7679317" y="3511992"/>
                  <a:pt x="7960356" y="3233421"/>
                  <a:pt x="8319206" y="3174489"/>
                </a:cubicBezTo>
                <a:lnTo>
                  <a:pt x="8319323" y="3173350"/>
                </a:lnTo>
                <a:cubicBezTo>
                  <a:pt x="8324632" y="3172348"/>
                  <a:pt x="8329960" y="3171407"/>
                  <a:pt x="8335536" y="3171823"/>
                </a:cubicBezTo>
                <a:cubicBezTo>
                  <a:pt x="8366719" y="3166310"/>
                  <a:pt x="8398612" y="3163352"/>
                  <a:pt x="8430998" y="3162829"/>
                </a:cubicBezTo>
                <a:close/>
                <a:moveTo>
                  <a:pt x="6769722" y="3161219"/>
                </a:moveTo>
                <a:lnTo>
                  <a:pt x="6786810" y="3162829"/>
                </a:lnTo>
                <a:cubicBezTo>
                  <a:pt x="6819195" y="3163352"/>
                  <a:pt x="6851088" y="3166310"/>
                  <a:pt x="6882271" y="3171823"/>
                </a:cubicBezTo>
                <a:cubicBezTo>
                  <a:pt x="6887847" y="3171407"/>
                  <a:pt x="6893175" y="3172348"/>
                  <a:pt x="6898484" y="3173350"/>
                </a:cubicBezTo>
                <a:lnTo>
                  <a:pt x="6898601" y="3174489"/>
                </a:lnTo>
                <a:cubicBezTo>
                  <a:pt x="7257451" y="3233421"/>
                  <a:pt x="7538490" y="3511992"/>
                  <a:pt x="7588766" y="3862087"/>
                </a:cubicBezTo>
                <a:cubicBezTo>
                  <a:pt x="7588934" y="3862140"/>
                  <a:pt x="7589103" y="3862145"/>
                  <a:pt x="7589272" y="3862150"/>
                </a:cubicBezTo>
                <a:lnTo>
                  <a:pt x="7589812" y="3868787"/>
                </a:lnTo>
                <a:cubicBezTo>
                  <a:pt x="7594869" y="3898794"/>
                  <a:pt x="7597319" y="3929436"/>
                  <a:pt x="7597276" y="3960518"/>
                </a:cubicBezTo>
                <a:cubicBezTo>
                  <a:pt x="7598588" y="3966104"/>
                  <a:pt x="7598647" y="3971728"/>
                  <a:pt x="7598647" y="3977366"/>
                </a:cubicBezTo>
                <a:cubicBezTo>
                  <a:pt x="7598647" y="3981158"/>
                  <a:pt x="7598620" y="3984944"/>
                  <a:pt x="7598054" y="3988716"/>
                </a:cubicBezTo>
                <a:lnTo>
                  <a:pt x="7597555" y="3988683"/>
                </a:lnTo>
                <a:lnTo>
                  <a:pt x="7597529" y="3989174"/>
                </a:lnTo>
                <a:lnTo>
                  <a:pt x="7580411" y="3987561"/>
                </a:lnTo>
                <a:cubicBezTo>
                  <a:pt x="7548036" y="3987038"/>
                  <a:pt x="7516156" y="3984080"/>
                  <a:pt x="7484984" y="3978570"/>
                </a:cubicBezTo>
                <a:cubicBezTo>
                  <a:pt x="7479407" y="3978986"/>
                  <a:pt x="7474078" y="3978045"/>
                  <a:pt x="7468767" y="3977042"/>
                </a:cubicBezTo>
                <a:lnTo>
                  <a:pt x="7468651" y="3975903"/>
                </a:lnTo>
                <a:cubicBezTo>
                  <a:pt x="7109800" y="3916971"/>
                  <a:pt x="6828761" y="3638399"/>
                  <a:pt x="6778486" y="3288305"/>
                </a:cubicBezTo>
                <a:cubicBezTo>
                  <a:pt x="6778318" y="3288253"/>
                  <a:pt x="6778150" y="3288248"/>
                  <a:pt x="6777980" y="3288243"/>
                </a:cubicBezTo>
                <a:lnTo>
                  <a:pt x="6777442" y="3281619"/>
                </a:lnTo>
                <a:cubicBezTo>
                  <a:pt x="6772383" y="3251607"/>
                  <a:pt x="6769933" y="3220958"/>
                  <a:pt x="6769975" y="3189869"/>
                </a:cubicBezTo>
                <a:cubicBezTo>
                  <a:pt x="6768663" y="3184286"/>
                  <a:pt x="6768604" y="3178663"/>
                  <a:pt x="6768604" y="3173027"/>
                </a:cubicBezTo>
                <a:lnTo>
                  <a:pt x="6769198" y="3161677"/>
                </a:lnTo>
                <a:lnTo>
                  <a:pt x="6769696" y="3161709"/>
                </a:lnTo>
                <a:close/>
                <a:moveTo>
                  <a:pt x="6755934" y="3161219"/>
                </a:moveTo>
                <a:lnTo>
                  <a:pt x="6755960" y="3161709"/>
                </a:lnTo>
                <a:lnTo>
                  <a:pt x="6756458" y="3161677"/>
                </a:lnTo>
                <a:lnTo>
                  <a:pt x="6757052" y="3173027"/>
                </a:lnTo>
                <a:cubicBezTo>
                  <a:pt x="6757052" y="3178663"/>
                  <a:pt x="6756994" y="3184286"/>
                  <a:pt x="6755682" y="3189869"/>
                </a:cubicBezTo>
                <a:cubicBezTo>
                  <a:pt x="6755724" y="3220958"/>
                  <a:pt x="6753273" y="3251607"/>
                  <a:pt x="6748215" y="3281619"/>
                </a:cubicBezTo>
                <a:lnTo>
                  <a:pt x="6747676" y="3288243"/>
                </a:lnTo>
                <a:cubicBezTo>
                  <a:pt x="6747507" y="3288248"/>
                  <a:pt x="6747338" y="3288253"/>
                  <a:pt x="6747171" y="3288305"/>
                </a:cubicBezTo>
                <a:cubicBezTo>
                  <a:pt x="6696895" y="3638399"/>
                  <a:pt x="6415856" y="3916971"/>
                  <a:pt x="6057005" y="3975903"/>
                </a:cubicBezTo>
                <a:lnTo>
                  <a:pt x="6056889" y="3977042"/>
                </a:lnTo>
                <a:cubicBezTo>
                  <a:pt x="6051578" y="3978045"/>
                  <a:pt x="6046249" y="3978986"/>
                  <a:pt x="6040672" y="3978570"/>
                </a:cubicBezTo>
                <a:cubicBezTo>
                  <a:pt x="6009500" y="3984080"/>
                  <a:pt x="5977620" y="3987038"/>
                  <a:pt x="5945246" y="3987561"/>
                </a:cubicBezTo>
                <a:lnTo>
                  <a:pt x="5928127" y="3989174"/>
                </a:lnTo>
                <a:lnTo>
                  <a:pt x="5928101" y="3988683"/>
                </a:lnTo>
                <a:lnTo>
                  <a:pt x="5927602" y="3988716"/>
                </a:lnTo>
                <a:cubicBezTo>
                  <a:pt x="5927036" y="3984944"/>
                  <a:pt x="5927009" y="3981158"/>
                  <a:pt x="5927009" y="3977366"/>
                </a:cubicBezTo>
                <a:cubicBezTo>
                  <a:pt x="5927009" y="3971728"/>
                  <a:pt x="5927068" y="3966104"/>
                  <a:pt x="5928380" y="3960518"/>
                </a:cubicBezTo>
                <a:cubicBezTo>
                  <a:pt x="5928338" y="3929436"/>
                  <a:pt x="5930787" y="3898794"/>
                  <a:pt x="5935844" y="3868787"/>
                </a:cubicBezTo>
                <a:lnTo>
                  <a:pt x="5936384" y="3862150"/>
                </a:lnTo>
                <a:cubicBezTo>
                  <a:pt x="5936553" y="3862145"/>
                  <a:pt x="5936722" y="3862140"/>
                  <a:pt x="5936890" y="3862087"/>
                </a:cubicBezTo>
                <a:cubicBezTo>
                  <a:pt x="5987166" y="3511992"/>
                  <a:pt x="6268205" y="3233421"/>
                  <a:pt x="6627056" y="3174489"/>
                </a:cubicBezTo>
                <a:lnTo>
                  <a:pt x="6627173" y="3173350"/>
                </a:lnTo>
                <a:cubicBezTo>
                  <a:pt x="6632481" y="3172348"/>
                  <a:pt x="6637809" y="3171407"/>
                  <a:pt x="6643385" y="3171823"/>
                </a:cubicBezTo>
                <a:cubicBezTo>
                  <a:pt x="6674569" y="3166310"/>
                  <a:pt x="6706461" y="3163352"/>
                  <a:pt x="6738847" y="3162829"/>
                </a:cubicBezTo>
                <a:close/>
                <a:moveTo>
                  <a:pt x="5077571" y="3161219"/>
                </a:moveTo>
                <a:lnTo>
                  <a:pt x="5094659" y="3162829"/>
                </a:lnTo>
                <a:cubicBezTo>
                  <a:pt x="5127044" y="3163352"/>
                  <a:pt x="5158937" y="3166310"/>
                  <a:pt x="5190120" y="3171823"/>
                </a:cubicBezTo>
                <a:cubicBezTo>
                  <a:pt x="5195696" y="3171407"/>
                  <a:pt x="5201024" y="3172348"/>
                  <a:pt x="5206334" y="3173350"/>
                </a:cubicBezTo>
                <a:lnTo>
                  <a:pt x="5206450" y="3174489"/>
                </a:lnTo>
                <a:cubicBezTo>
                  <a:pt x="5565300" y="3233421"/>
                  <a:pt x="5846339" y="3511992"/>
                  <a:pt x="5896616" y="3862087"/>
                </a:cubicBezTo>
                <a:cubicBezTo>
                  <a:pt x="5896783" y="3862140"/>
                  <a:pt x="5896953" y="3862145"/>
                  <a:pt x="5897121" y="3862150"/>
                </a:cubicBezTo>
                <a:lnTo>
                  <a:pt x="5897662" y="3868787"/>
                </a:lnTo>
                <a:cubicBezTo>
                  <a:pt x="5902718" y="3898794"/>
                  <a:pt x="5905168" y="3929436"/>
                  <a:pt x="5905126" y="3960518"/>
                </a:cubicBezTo>
                <a:cubicBezTo>
                  <a:pt x="5906438" y="3966104"/>
                  <a:pt x="5906496" y="3971728"/>
                  <a:pt x="5906496" y="3977366"/>
                </a:cubicBezTo>
                <a:cubicBezTo>
                  <a:pt x="5906496" y="3981158"/>
                  <a:pt x="5906469" y="3984944"/>
                  <a:pt x="5905903" y="3988716"/>
                </a:cubicBezTo>
                <a:lnTo>
                  <a:pt x="5905404" y="3988683"/>
                </a:lnTo>
                <a:lnTo>
                  <a:pt x="5905378" y="3989174"/>
                </a:lnTo>
                <a:lnTo>
                  <a:pt x="5888260" y="3987561"/>
                </a:lnTo>
                <a:cubicBezTo>
                  <a:pt x="5855886" y="3987038"/>
                  <a:pt x="5824005" y="3984080"/>
                  <a:pt x="5792833" y="3978570"/>
                </a:cubicBezTo>
                <a:cubicBezTo>
                  <a:pt x="5787256" y="3978986"/>
                  <a:pt x="5781927" y="3978045"/>
                  <a:pt x="5776617" y="3977042"/>
                </a:cubicBezTo>
                <a:lnTo>
                  <a:pt x="5776501" y="3975903"/>
                </a:lnTo>
                <a:cubicBezTo>
                  <a:pt x="5417649" y="3916971"/>
                  <a:pt x="5136610" y="3638399"/>
                  <a:pt x="5086335" y="3288305"/>
                </a:cubicBezTo>
                <a:cubicBezTo>
                  <a:pt x="5086167" y="3288253"/>
                  <a:pt x="5085999" y="3288248"/>
                  <a:pt x="5085830" y="3288243"/>
                </a:cubicBezTo>
                <a:lnTo>
                  <a:pt x="5085291" y="3281619"/>
                </a:lnTo>
                <a:cubicBezTo>
                  <a:pt x="5080233" y="3251607"/>
                  <a:pt x="5077782" y="3220958"/>
                  <a:pt x="5077824" y="3189869"/>
                </a:cubicBezTo>
                <a:cubicBezTo>
                  <a:pt x="5076512" y="3184286"/>
                  <a:pt x="5076453" y="3178663"/>
                  <a:pt x="5076453" y="3173027"/>
                </a:cubicBezTo>
                <a:lnTo>
                  <a:pt x="5077047" y="3161677"/>
                </a:lnTo>
                <a:lnTo>
                  <a:pt x="5077545" y="3161709"/>
                </a:lnTo>
                <a:close/>
                <a:moveTo>
                  <a:pt x="5063783" y="3161219"/>
                </a:moveTo>
                <a:lnTo>
                  <a:pt x="5063809" y="3161709"/>
                </a:lnTo>
                <a:lnTo>
                  <a:pt x="5064307" y="3161677"/>
                </a:lnTo>
                <a:lnTo>
                  <a:pt x="5064902" y="3173027"/>
                </a:lnTo>
                <a:cubicBezTo>
                  <a:pt x="5064902" y="3178663"/>
                  <a:pt x="5064842" y="3184286"/>
                  <a:pt x="5063530" y="3189869"/>
                </a:cubicBezTo>
                <a:cubicBezTo>
                  <a:pt x="5063572" y="3220958"/>
                  <a:pt x="5061122" y="3251607"/>
                  <a:pt x="5056063" y="3281619"/>
                </a:cubicBezTo>
                <a:lnTo>
                  <a:pt x="5055525" y="3288243"/>
                </a:lnTo>
                <a:cubicBezTo>
                  <a:pt x="5055355" y="3288248"/>
                  <a:pt x="5055187" y="3288253"/>
                  <a:pt x="5055019" y="3288305"/>
                </a:cubicBezTo>
                <a:cubicBezTo>
                  <a:pt x="5004744" y="3638399"/>
                  <a:pt x="4723705" y="3916971"/>
                  <a:pt x="4364853" y="3975903"/>
                </a:cubicBezTo>
                <a:lnTo>
                  <a:pt x="4364737" y="3977042"/>
                </a:lnTo>
                <a:cubicBezTo>
                  <a:pt x="4359427" y="3978045"/>
                  <a:pt x="4354098" y="3978986"/>
                  <a:pt x="4348521" y="3978570"/>
                </a:cubicBezTo>
                <a:cubicBezTo>
                  <a:pt x="4317350" y="3984080"/>
                  <a:pt x="4285468" y="3987038"/>
                  <a:pt x="4253094" y="3987561"/>
                </a:cubicBezTo>
                <a:lnTo>
                  <a:pt x="4235976" y="3989174"/>
                </a:lnTo>
                <a:lnTo>
                  <a:pt x="4235950" y="3988683"/>
                </a:lnTo>
                <a:lnTo>
                  <a:pt x="4235451" y="3988716"/>
                </a:lnTo>
                <a:cubicBezTo>
                  <a:pt x="4234885" y="3984944"/>
                  <a:pt x="4234858" y="3981158"/>
                  <a:pt x="4234858" y="3977366"/>
                </a:cubicBezTo>
                <a:cubicBezTo>
                  <a:pt x="4234858" y="3971728"/>
                  <a:pt x="4234916" y="3966104"/>
                  <a:pt x="4236228" y="3960518"/>
                </a:cubicBezTo>
                <a:cubicBezTo>
                  <a:pt x="4236186" y="3929436"/>
                  <a:pt x="4238636" y="3898794"/>
                  <a:pt x="4243692" y="3868787"/>
                </a:cubicBezTo>
                <a:lnTo>
                  <a:pt x="4244233" y="3862150"/>
                </a:lnTo>
                <a:cubicBezTo>
                  <a:pt x="4244401" y="3862145"/>
                  <a:pt x="4244571" y="3862140"/>
                  <a:pt x="4244738" y="3862087"/>
                </a:cubicBezTo>
                <a:cubicBezTo>
                  <a:pt x="4295015" y="3511992"/>
                  <a:pt x="4576054" y="3233421"/>
                  <a:pt x="4934904" y="3174489"/>
                </a:cubicBezTo>
                <a:lnTo>
                  <a:pt x="4935021" y="3173350"/>
                </a:lnTo>
                <a:cubicBezTo>
                  <a:pt x="4940330" y="3172348"/>
                  <a:pt x="4945658" y="3171407"/>
                  <a:pt x="4951234" y="3171823"/>
                </a:cubicBezTo>
                <a:cubicBezTo>
                  <a:pt x="4982417" y="3166310"/>
                  <a:pt x="5014310" y="3163352"/>
                  <a:pt x="5046695" y="3162829"/>
                </a:cubicBezTo>
                <a:close/>
                <a:moveTo>
                  <a:pt x="3385420" y="3161219"/>
                </a:moveTo>
                <a:lnTo>
                  <a:pt x="3402507" y="3162829"/>
                </a:lnTo>
                <a:cubicBezTo>
                  <a:pt x="3434893" y="3163352"/>
                  <a:pt x="3466785" y="3166310"/>
                  <a:pt x="3497969" y="3171823"/>
                </a:cubicBezTo>
                <a:cubicBezTo>
                  <a:pt x="3503545" y="3171407"/>
                  <a:pt x="3508873" y="3172348"/>
                  <a:pt x="3514181" y="3173350"/>
                </a:cubicBezTo>
                <a:lnTo>
                  <a:pt x="3514298" y="3174489"/>
                </a:lnTo>
                <a:cubicBezTo>
                  <a:pt x="3873149" y="3233421"/>
                  <a:pt x="4154188" y="3511992"/>
                  <a:pt x="4204464" y="3862087"/>
                </a:cubicBezTo>
                <a:cubicBezTo>
                  <a:pt x="4204632" y="3862140"/>
                  <a:pt x="4204801" y="3862145"/>
                  <a:pt x="4204970" y="3862150"/>
                </a:cubicBezTo>
                <a:lnTo>
                  <a:pt x="4205510" y="3868787"/>
                </a:lnTo>
                <a:cubicBezTo>
                  <a:pt x="4210567" y="3898794"/>
                  <a:pt x="4213016" y="3929436"/>
                  <a:pt x="4212974" y="3960518"/>
                </a:cubicBezTo>
                <a:cubicBezTo>
                  <a:pt x="4214286" y="3966104"/>
                  <a:pt x="4214345" y="3971728"/>
                  <a:pt x="4214345" y="3977366"/>
                </a:cubicBezTo>
                <a:cubicBezTo>
                  <a:pt x="4214345" y="3981158"/>
                  <a:pt x="4214318" y="3984944"/>
                  <a:pt x="4213752" y="3988716"/>
                </a:cubicBezTo>
                <a:lnTo>
                  <a:pt x="4213253" y="3988683"/>
                </a:lnTo>
                <a:lnTo>
                  <a:pt x="4213227" y="3989174"/>
                </a:lnTo>
                <a:lnTo>
                  <a:pt x="4196108" y="3987561"/>
                </a:lnTo>
                <a:cubicBezTo>
                  <a:pt x="4163734" y="3987038"/>
                  <a:pt x="4131854" y="3984080"/>
                  <a:pt x="4100682" y="3978570"/>
                </a:cubicBezTo>
                <a:cubicBezTo>
                  <a:pt x="4095105" y="3978986"/>
                  <a:pt x="4089776" y="3978045"/>
                  <a:pt x="4084465" y="3977042"/>
                </a:cubicBezTo>
                <a:lnTo>
                  <a:pt x="4084349" y="3975903"/>
                </a:lnTo>
                <a:cubicBezTo>
                  <a:pt x="3725498" y="3916971"/>
                  <a:pt x="3444459" y="3638399"/>
                  <a:pt x="3394183" y="3288305"/>
                </a:cubicBezTo>
                <a:cubicBezTo>
                  <a:pt x="3394016" y="3288253"/>
                  <a:pt x="3393847" y="3288248"/>
                  <a:pt x="3393678" y="3288243"/>
                </a:cubicBezTo>
                <a:lnTo>
                  <a:pt x="3393139" y="3281619"/>
                </a:lnTo>
                <a:cubicBezTo>
                  <a:pt x="3388081" y="3251607"/>
                  <a:pt x="3385630" y="3220958"/>
                  <a:pt x="3385672" y="3189869"/>
                </a:cubicBezTo>
                <a:cubicBezTo>
                  <a:pt x="3384360" y="3184286"/>
                  <a:pt x="3384302" y="3178663"/>
                  <a:pt x="3384302" y="3173027"/>
                </a:cubicBezTo>
                <a:lnTo>
                  <a:pt x="3384896" y="3161677"/>
                </a:lnTo>
                <a:lnTo>
                  <a:pt x="3385394" y="3161709"/>
                </a:lnTo>
                <a:close/>
                <a:moveTo>
                  <a:pt x="3371632" y="3161219"/>
                </a:moveTo>
                <a:lnTo>
                  <a:pt x="3371658" y="3161709"/>
                </a:lnTo>
                <a:lnTo>
                  <a:pt x="3372156" y="3161677"/>
                </a:lnTo>
                <a:lnTo>
                  <a:pt x="3372750" y="3173027"/>
                </a:lnTo>
                <a:cubicBezTo>
                  <a:pt x="3372750" y="3178663"/>
                  <a:pt x="3372691" y="3184286"/>
                  <a:pt x="3371379" y="3189869"/>
                </a:cubicBezTo>
                <a:cubicBezTo>
                  <a:pt x="3371421" y="3220958"/>
                  <a:pt x="3368971" y="3251607"/>
                  <a:pt x="3363912" y="3281619"/>
                </a:cubicBezTo>
                <a:lnTo>
                  <a:pt x="3363374" y="3288243"/>
                </a:lnTo>
                <a:cubicBezTo>
                  <a:pt x="3363204" y="3288248"/>
                  <a:pt x="3363036" y="3288253"/>
                  <a:pt x="3362868" y="3288305"/>
                </a:cubicBezTo>
                <a:cubicBezTo>
                  <a:pt x="3312593" y="3638399"/>
                  <a:pt x="3031554" y="3916971"/>
                  <a:pt x="2672703" y="3975903"/>
                </a:cubicBezTo>
                <a:lnTo>
                  <a:pt x="2672586" y="3977042"/>
                </a:lnTo>
                <a:cubicBezTo>
                  <a:pt x="2667276" y="3978045"/>
                  <a:pt x="2661947" y="3978986"/>
                  <a:pt x="2656370" y="3978570"/>
                </a:cubicBezTo>
                <a:cubicBezTo>
                  <a:pt x="2625198" y="3984080"/>
                  <a:pt x="2593318" y="3987038"/>
                  <a:pt x="2560943" y="3987561"/>
                </a:cubicBezTo>
                <a:lnTo>
                  <a:pt x="2543825" y="3989174"/>
                </a:lnTo>
                <a:lnTo>
                  <a:pt x="2543799" y="3988683"/>
                </a:lnTo>
                <a:lnTo>
                  <a:pt x="2543300" y="3988716"/>
                </a:lnTo>
                <a:cubicBezTo>
                  <a:pt x="2542734" y="3984944"/>
                  <a:pt x="2542707" y="3981158"/>
                  <a:pt x="2542707" y="3977366"/>
                </a:cubicBezTo>
                <a:cubicBezTo>
                  <a:pt x="2542707" y="3971728"/>
                  <a:pt x="2542765" y="3966104"/>
                  <a:pt x="2544077" y="3960518"/>
                </a:cubicBezTo>
                <a:cubicBezTo>
                  <a:pt x="2544035" y="3929436"/>
                  <a:pt x="2546485" y="3898794"/>
                  <a:pt x="2551541" y="3868787"/>
                </a:cubicBezTo>
                <a:lnTo>
                  <a:pt x="2552082" y="3862150"/>
                </a:lnTo>
                <a:cubicBezTo>
                  <a:pt x="2552250" y="3862145"/>
                  <a:pt x="2552420" y="3862140"/>
                  <a:pt x="2552587" y="3862087"/>
                </a:cubicBezTo>
                <a:cubicBezTo>
                  <a:pt x="2602864" y="3511992"/>
                  <a:pt x="2883903" y="3233421"/>
                  <a:pt x="3242753" y="3174489"/>
                </a:cubicBezTo>
                <a:lnTo>
                  <a:pt x="3242870" y="3173350"/>
                </a:lnTo>
                <a:cubicBezTo>
                  <a:pt x="3248179" y="3172348"/>
                  <a:pt x="3253507" y="3171407"/>
                  <a:pt x="3259083" y="3171823"/>
                </a:cubicBezTo>
                <a:cubicBezTo>
                  <a:pt x="3290266" y="3166310"/>
                  <a:pt x="3322159" y="3163352"/>
                  <a:pt x="3354544" y="3162829"/>
                </a:cubicBezTo>
                <a:close/>
                <a:moveTo>
                  <a:pt x="1693269" y="3161219"/>
                </a:moveTo>
                <a:lnTo>
                  <a:pt x="1710356" y="3162829"/>
                </a:lnTo>
                <a:cubicBezTo>
                  <a:pt x="1742742" y="3163352"/>
                  <a:pt x="1774634" y="3166310"/>
                  <a:pt x="1805818" y="3171823"/>
                </a:cubicBezTo>
                <a:cubicBezTo>
                  <a:pt x="1811394" y="3171407"/>
                  <a:pt x="1816722" y="3172348"/>
                  <a:pt x="1822030" y="3173350"/>
                </a:cubicBezTo>
                <a:lnTo>
                  <a:pt x="1822148" y="3174489"/>
                </a:lnTo>
                <a:cubicBezTo>
                  <a:pt x="2180998" y="3233421"/>
                  <a:pt x="2462037" y="3511992"/>
                  <a:pt x="2512313" y="3862087"/>
                </a:cubicBezTo>
                <a:cubicBezTo>
                  <a:pt x="2512481" y="3862140"/>
                  <a:pt x="2512650" y="3862145"/>
                  <a:pt x="2512819" y="3862150"/>
                </a:cubicBezTo>
                <a:lnTo>
                  <a:pt x="2513359" y="3868787"/>
                </a:lnTo>
                <a:cubicBezTo>
                  <a:pt x="2518416" y="3898794"/>
                  <a:pt x="2520865" y="3929436"/>
                  <a:pt x="2520823" y="3960518"/>
                </a:cubicBezTo>
                <a:cubicBezTo>
                  <a:pt x="2522135" y="3966104"/>
                  <a:pt x="2522194" y="3971728"/>
                  <a:pt x="2522194" y="3977366"/>
                </a:cubicBezTo>
                <a:cubicBezTo>
                  <a:pt x="2522194" y="3981158"/>
                  <a:pt x="2522167" y="3984944"/>
                  <a:pt x="2521601" y="3988716"/>
                </a:cubicBezTo>
                <a:lnTo>
                  <a:pt x="2521102" y="3988683"/>
                </a:lnTo>
                <a:lnTo>
                  <a:pt x="2521076" y="3989174"/>
                </a:lnTo>
                <a:lnTo>
                  <a:pt x="2503957" y="3987561"/>
                </a:lnTo>
                <a:cubicBezTo>
                  <a:pt x="2471583" y="3987038"/>
                  <a:pt x="2439703" y="3984080"/>
                  <a:pt x="2408531" y="3978570"/>
                </a:cubicBezTo>
                <a:cubicBezTo>
                  <a:pt x="2402954" y="3978986"/>
                  <a:pt x="2397625" y="3978045"/>
                  <a:pt x="2392314" y="3977042"/>
                </a:cubicBezTo>
                <a:lnTo>
                  <a:pt x="2392198" y="3975903"/>
                </a:lnTo>
                <a:cubicBezTo>
                  <a:pt x="2033347" y="3916971"/>
                  <a:pt x="1752308" y="3638399"/>
                  <a:pt x="1702032" y="3288305"/>
                </a:cubicBezTo>
                <a:cubicBezTo>
                  <a:pt x="1701865" y="3288253"/>
                  <a:pt x="1701696" y="3288248"/>
                  <a:pt x="1701527" y="3288243"/>
                </a:cubicBezTo>
                <a:lnTo>
                  <a:pt x="1700989" y="3281619"/>
                </a:lnTo>
                <a:cubicBezTo>
                  <a:pt x="1695930" y="3251607"/>
                  <a:pt x="1693479" y="3220958"/>
                  <a:pt x="1693521" y="3189869"/>
                </a:cubicBezTo>
                <a:cubicBezTo>
                  <a:pt x="1692209" y="3184286"/>
                  <a:pt x="1692151" y="3178663"/>
                  <a:pt x="1692151" y="3173027"/>
                </a:cubicBezTo>
                <a:lnTo>
                  <a:pt x="1692745" y="3161677"/>
                </a:lnTo>
                <a:lnTo>
                  <a:pt x="1693243" y="3161709"/>
                </a:lnTo>
                <a:close/>
                <a:moveTo>
                  <a:pt x="1679481" y="3161219"/>
                </a:moveTo>
                <a:lnTo>
                  <a:pt x="1679507" y="3161709"/>
                </a:lnTo>
                <a:lnTo>
                  <a:pt x="1680005" y="3161677"/>
                </a:lnTo>
                <a:lnTo>
                  <a:pt x="1680599" y="3173027"/>
                </a:lnTo>
                <a:cubicBezTo>
                  <a:pt x="1680599" y="3178663"/>
                  <a:pt x="1680540" y="3184286"/>
                  <a:pt x="1679228" y="3189869"/>
                </a:cubicBezTo>
                <a:cubicBezTo>
                  <a:pt x="1679270" y="3220958"/>
                  <a:pt x="1676820" y="3251607"/>
                  <a:pt x="1671761" y="3281619"/>
                </a:cubicBezTo>
                <a:lnTo>
                  <a:pt x="1671223" y="3288243"/>
                </a:lnTo>
                <a:cubicBezTo>
                  <a:pt x="1671053" y="3288248"/>
                  <a:pt x="1670885" y="3288253"/>
                  <a:pt x="1670717" y="3288305"/>
                </a:cubicBezTo>
                <a:cubicBezTo>
                  <a:pt x="1620442" y="3638399"/>
                  <a:pt x="1339403" y="3916971"/>
                  <a:pt x="980552" y="3975903"/>
                </a:cubicBezTo>
                <a:lnTo>
                  <a:pt x="980435" y="3977042"/>
                </a:lnTo>
                <a:cubicBezTo>
                  <a:pt x="975125" y="3978045"/>
                  <a:pt x="969796" y="3978986"/>
                  <a:pt x="964219" y="3978570"/>
                </a:cubicBezTo>
                <a:cubicBezTo>
                  <a:pt x="933047" y="3984080"/>
                  <a:pt x="901167" y="3987038"/>
                  <a:pt x="868792" y="3987561"/>
                </a:cubicBezTo>
                <a:lnTo>
                  <a:pt x="851674" y="3989174"/>
                </a:lnTo>
                <a:lnTo>
                  <a:pt x="851648" y="3988683"/>
                </a:lnTo>
                <a:lnTo>
                  <a:pt x="851149" y="3988716"/>
                </a:lnTo>
                <a:cubicBezTo>
                  <a:pt x="850583" y="3984944"/>
                  <a:pt x="850556" y="3981158"/>
                  <a:pt x="850556" y="3977366"/>
                </a:cubicBezTo>
                <a:cubicBezTo>
                  <a:pt x="850556" y="3971728"/>
                  <a:pt x="850614" y="3966104"/>
                  <a:pt x="851926" y="3960518"/>
                </a:cubicBezTo>
                <a:cubicBezTo>
                  <a:pt x="851884" y="3929436"/>
                  <a:pt x="854334" y="3898794"/>
                  <a:pt x="859390" y="3868787"/>
                </a:cubicBezTo>
                <a:lnTo>
                  <a:pt x="859931" y="3862150"/>
                </a:lnTo>
                <a:cubicBezTo>
                  <a:pt x="860099" y="3862145"/>
                  <a:pt x="860269" y="3862140"/>
                  <a:pt x="860436" y="3862087"/>
                </a:cubicBezTo>
                <a:cubicBezTo>
                  <a:pt x="910713" y="3511992"/>
                  <a:pt x="1191752" y="3233421"/>
                  <a:pt x="1550602" y="3174489"/>
                </a:cubicBezTo>
                <a:lnTo>
                  <a:pt x="1550719" y="3173350"/>
                </a:lnTo>
                <a:cubicBezTo>
                  <a:pt x="1556028" y="3172348"/>
                  <a:pt x="1561356" y="3171407"/>
                  <a:pt x="1566932" y="3171823"/>
                </a:cubicBezTo>
                <a:cubicBezTo>
                  <a:pt x="1598115" y="3166310"/>
                  <a:pt x="1630008" y="3163352"/>
                  <a:pt x="1662393" y="3162829"/>
                </a:cubicBezTo>
                <a:close/>
                <a:moveTo>
                  <a:pt x="1118" y="3161219"/>
                </a:moveTo>
                <a:lnTo>
                  <a:pt x="18205" y="3162829"/>
                </a:lnTo>
                <a:cubicBezTo>
                  <a:pt x="50591" y="3163352"/>
                  <a:pt x="82483" y="3166310"/>
                  <a:pt x="113667" y="3171823"/>
                </a:cubicBezTo>
                <a:cubicBezTo>
                  <a:pt x="119243" y="3171407"/>
                  <a:pt x="124571" y="3172348"/>
                  <a:pt x="129879" y="3173350"/>
                </a:cubicBezTo>
                <a:lnTo>
                  <a:pt x="129997" y="3174489"/>
                </a:lnTo>
                <a:cubicBezTo>
                  <a:pt x="488847" y="3233421"/>
                  <a:pt x="769886" y="3511992"/>
                  <a:pt x="820162" y="3862087"/>
                </a:cubicBezTo>
                <a:cubicBezTo>
                  <a:pt x="820330" y="3862140"/>
                  <a:pt x="820499" y="3862145"/>
                  <a:pt x="820668" y="3862150"/>
                </a:cubicBezTo>
                <a:lnTo>
                  <a:pt x="821208" y="3868787"/>
                </a:lnTo>
                <a:cubicBezTo>
                  <a:pt x="826265" y="3898794"/>
                  <a:pt x="828714" y="3929436"/>
                  <a:pt x="828672" y="3960518"/>
                </a:cubicBezTo>
                <a:cubicBezTo>
                  <a:pt x="829984" y="3966104"/>
                  <a:pt x="830043" y="3971728"/>
                  <a:pt x="830043" y="3977366"/>
                </a:cubicBezTo>
                <a:cubicBezTo>
                  <a:pt x="830043" y="3981158"/>
                  <a:pt x="830016" y="3984944"/>
                  <a:pt x="829450" y="3988716"/>
                </a:cubicBezTo>
                <a:lnTo>
                  <a:pt x="828951" y="3988683"/>
                </a:lnTo>
                <a:lnTo>
                  <a:pt x="828925" y="3989174"/>
                </a:lnTo>
                <a:lnTo>
                  <a:pt x="811806" y="3987561"/>
                </a:lnTo>
                <a:cubicBezTo>
                  <a:pt x="779432" y="3987038"/>
                  <a:pt x="747552" y="3984080"/>
                  <a:pt x="716380" y="3978570"/>
                </a:cubicBezTo>
                <a:cubicBezTo>
                  <a:pt x="710803" y="3978986"/>
                  <a:pt x="705474" y="3978045"/>
                  <a:pt x="700163" y="3977042"/>
                </a:cubicBezTo>
                <a:lnTo>
                  <a:pt x="700047" y="3975903"/>
                </a:lnTo>
                <a:cubicBezTo>
                  <a:pt x="341196" y="3916971"/>
                  <a:pt x="60157" y="3638399"/>
                  <a:pt x="9881" y="3288305"/>
                </a:cubicBezTo>
                <a:cubicBezTo>
                  <a:pt x="9714" y="3288253"/>
                  <a:pt x="9545" y="3288248"/>
                  <a:pt x="9376" y="3288243"/>
                </a:cubicBezTo>
                <a:lnTo>
                  <a:pt x="8837" y="3281619"/>
                </a:lnTo>
                <a:cubicBezTo>
                  <a:pt x="3779" y="3251607"/>
                  <a:pt x="1328" y="3220958"/>
                  <a:pt x="1370" y="3189869"/>
                </a:cubicBezTo>
                <a:cubicBezTo>
                  <a:pt x="58" y="3184286"/>
                  <a:pt x="0" y="3178663"/>
                  <a:pt x="0" y="3173027"/>
                </a:cubicBezTo>
                <a:lnTo>
                  <a:pt x="594" y="3161677"/>
                </a:lnTo>
                <a:lnTo>
                  <a:pt x="1092" y="3161709"/>
                </a:lnTo>
                <a:close/>
                <a:moveTo>
                  <a:pt x="7762529" y="2447425"/>
                </a:moveTo>
                <a:cubicBezTo>
                  <a:pt x="7815805" y="2718331"/>
                  <a:pt x="8030648" y="2933128"/>
                  <a:pt x="8305838" y="2992271"/>
                </a:cubicBezTo>
                <a:cubicBezTo>
                  <a:pt x="8252563" y="2721365"/>
                  <a:pt x="8037719" y="2506568"/>
                  <a:pt x="7762529" y="2447425"/>
                </a:cubicBezTo>
                <a:close/>
                <a:moveTo>
                  <a:pt x="7455280" y="2447425"/>
                </a:moveTo>
                <a:cubicBezTo>
                  <a:pt x="7180090" y="2506568"/>
                  <a:pt x="6965246" y="2721365"/>
                  <a:pt x="6911971" y="2992271"/>
                </a:cubicBezTo>
                <a:cubicBezTo>
                  <a:pt x="7187161" y="2933128"/>
                  <a:pt x="7402004" y="2718331"/>
                  <a:pt x="7455280" y="2447425"/>
                </a:cubicBezTo>
                <a:close/>
                <a:moveTo>
                  <a:pt x="6070378" y="2447425"/>
                </a:moveTo>
                <a:cubicBezTo>
                  <a:pt x="6123654" y="2718331"/>
                  <a:pt x="6338497" y="2933128"/>
                  <a:pt x="6613687" y="2992271"/>
                </a:cubicBezTo>
                <a:cubicBezTo>
                  <a:pt x="6560412" y="2721365"/>
                  <a:pt x="6345568" y="2506568"/>
                  <a:pt x="6070378" y="2447425"/>
                </a:cubicBezTo>
                <a:close/>
                <a:moveTo>
                  <a:pt x="5763129" y="2447425"/>
                </a:moveTo>
                <a:cubicBezTo>
                  <a:pt x="5487939" y="2506568"/>
                  <a:pt x="5273095" y="2721365"/>
                  <a:pt x="5219820" y="2992271"/>
                </a:cubicBezTo>
                <a:cubicBezTo>
                  <a:pt x="5495010" y="2933128"/>
                  <a:pt x="5709853" y="2718331"/>
                  <a:pt x="5763129" y="2447425"/>
                </a:cubicBezTo>
                <a:close/>
                <a:moveTo>
                  <a:pt x="4378227" y="2447425"/>
                </a:moveTo>
                <a:cubicBezTo>
                  <a:pt x="4431503" y="2718331"/>
                  <a:pt x="4646346" y="2933128"/>
                  <a:pt x="4921536" y="2992271"/>
                </a:cubicBezTo>
                <a:cubicBezTo>
                  <a:pt x="4868261" y="2721365"/>
                  <a:pt x="4653417" y="2506568"/>
                  <a:pt x="4378227" y="2447425"/>
                </a:cubicBezTo>
                <a:close/>
                <a:moveTo>
                  <a:pt x="4070978" y="2447425"/>
                </a:moveTo>
                <a:cubicBezTo>
                  <a:pt x="3795788" y="2506568"/>
                  <a:pt x="3580944" y="2721365"/>
                  <a:pt x="3527669" y="2992271"/>
                </a:cubicBezTo>
                <a:cubicBezTo>
                  <a:pt x="3802859" y="2933128"/>
                  <a:pt x="4017702" y="2718331"/>
                  <a:pt x="4070978" y="2447425"/>
                </a:cubicBezTo>
                <a:close/>
                <a:moveTo>
                  <a:pt x="2686076" y="2447425"/>
                </a:moveTo>
                <a:cubicBezTo>
                  <a:pt x="2739352" y="2718331"/>
                  <a:pt x="2954195" y="2933128"/>
                  <a:pt x="3229385" y="2992271"/>
                </a:cubicBezTo>
                <a:cubicBezTo>
                  <a:pt x="3176110" y="2721365"/>
                  <a:pt x="2961266" y="2506568"/>
                  <a:pt x="2686076" y="2447425"/>
                </a:cubicBezTo>
                <a:close/>
                <a:moveTo>
                  <a:pt x="2378827" y="2447425"/>
                </a:moveTo>
                <a:cubicBezTo>
                  <a:pt x="2103637" y="2506568"/>
                  <a:pt x="1888793" y="2721365"/>
                  <a:pt x="1835518" y="2992271"/>
                </a:cubicBezTo>
                <a:cubicBezTo>
                  <a:pt x="2110708" y="2933128"/>
                  <a:pt x="2325551" y="2718331"/>
                  <a:pt x="2378827" y="2447425"/>
                </a:cubicBezTo>
                <a:close/>
                <a:moveTo>
                  <a:pt x="993925" y="2447425"/>
                </a:moveTo>
                <a:cubicBezTo>
                  <a:pt x="1047201" y="2718331"/>
                  <a:pt x="1262044" y="2933128"/>
                  <a:pt x="1537234" y="2992271"/>
                </a:cubicBezTo>
                <a:cubicBezTo>
                  <a:pt x="1483959" y="2721365"/>
                  <a:pt x="1269115" y="2506568"/>
                  <a:pt x="993925" y="2447425"/>
                </a:cubicBezTo>
                <a:close/>
                <a:moveTo>
                  <a:pt x="686676" y="2447425"/>
                </a:moveTo>
                <a:cubicBezTo>
                  <a:pt x="411486" y="2506568"/>
                  <a:pt x="196642" y="2721365"/>
                  <a:pt x="143367" y="2992271"/>
                </a:cubicBezTo>
                <a:cubicBezTo>
                  <a:pt x="418557" y="2933128"/>
                  <a:pt x="633400" y="2718331"/>
                  <a:pt x="686676" y="2447425"/>
                </a:cubicBezTo>
                <a:close/>
                <a:moveTo>
                  <a:pt x="9139239" y="2321311"/>
                </a:moveTo>
                <a:lnTo>
                  <a:pt x="9139239" y="2449820"/>
                </a:lnTo>
                <a:lnTo>
                  <a:pt x="9047261" y="2476706"/>
                </a:lnTo>
                <a:cubicBezTo>
                  <a:pt x="8821055" y="2561144"/>
                  <a:pt x="8650738" y="2755228"/>
                  <a:pt x="8604122" y="2992271"/>
                </a:cubicBezTo>
                <a:cubicBezTo>
                  <a:pt x="8844913" y="2940521"/>
                  <a:pt x="9039501" y="2769598"/>
                  <a:pt x="9120077" y="2546190"/>
                </a:cubicBezTo>
                <a:lnTo>
                  <a:pt x="9139239" y="2477003"/>
                </a:lnTo>
                <a:lnTo>
                  <a:pt x="9139239" y="2782562"/>
                </a:lnTo>
                <a:lnTo>
                  <a:pt x="9135069" y="2789374"/>
                </a:lnTo>
                <a:cubicBezTo>
                  <a:pt x="9008919" y="2963003"/>
                  <a:pt x="8815033" y="3086603"/>
                  <a:pt x="8590751" y="3123727"/>
                </a:cubicBezTo>
                <a:lnTo>
                  <a:pt x="8590635" y="3124875"/>
                </a:lnTo>
                <a:cubicBezTo>
                  <a:pt x="8585324" y="3125886"/>
                  <a:pt x="8579995" y="3126834"/>
                  <a:pt x="8574418" y="3126415"/>
                </a:cubicBezTo>
                <a:cubicBezTo>
                  <a:pt x="8543246" y="3131969"/>
                  <a:pt x="8511366" y="3134950"/>
                  <a:pt x="8478991" y="3135477"/>
                </a:cubicBezTo>
                <a:lnTo>
                  <a:pt x="8461873" y="3137103"/>
                </a:lnTo>
                <a:lnTo>
                  <a:pt x="8461847" y="3136608"/>
                </a:lnTo>
                <a:lnTo>
                  <a:pt x="8461348" y="3136641"/>
                </a:lnTo>
                <a:cubicBezTo>
                  <a:pt x="8460782" y="3132839"/>
                  <a:pt x="8460755" y="3129023"/>
                  <a:pt x="8460755" y="3125201"/>
                </a:cubicBezTo>
                <a:cubicBezTo>
                  <a:pt x="8460755" y="3119519"/>
                  <a:pt x="8460814" y="3113850"/>
                  <a:pt x="8462126" y="3108220"/>
                </a:cubicBezTo>
                <a:cubicBezTo>
                  <a:pt x="8462083" y="3076892"/>
                  <a:pt x="8464533" y="3046007"/>
                  <a:pt x="8469590" y="3015763"/>
                </a:cubicBezTo>
                <a:lnTo>
                  <a:pt x="8470130" y="3009073"/>
                </a:lnTo>
                <a:cubicBezTo>
                  <a:pt x="8470299" y="3009068"/>
                  <a:pt x="8470468" y="3009063"/>
                  <a:pt x="8470636" y="3009010"/>
                </a:cubicBezTo>
                <a:cubicBezTo>
                  <a:pt x="8514628" y="2700252"/>
                  <a:pt x="8735297" y="2446688"/>
                  <a:pt x="9030178" y="2348329"/>
                </a:cubicBezTo>
                <a:close/>
                <a:moveTo>
                  <a:pt x="7620280" y="2302594"/>
                </a:moveTo>
                <a:lnTo>
                  <a:pt x="7637367" y="2304217"/>
                </a:lnTo>
                <a:cubicBezTo>
                  <a:pt x="7669753" y="2304744"/>
                  <a:pt x="7701646" y="2307725"/>
                  <a:pt x="7732829" y="2313282"/>
                </a:cubicBezTo>
                <a:cubicBezTo>
                  <a:pt x="7738405" y="2312863"/>
                  <a:pt x="7743733" y="2313811"/>
                  <a:pt x="7749042" y="2314821"/>
                </a:cubicBezTo>
                <a:lnTo>
                  <a:pt x="7749159" y="2315969"/>
                </a:lnTo>
                <a:cubicBezTo>
                  <a:pt x="8108009" y="2375367"/>
                  <a:pt x="8389048" y="2656144"/>
                  <a:pt x="8439324" y="3009010"/>
                </a:cubicBezTo>
                <a:cubicBezTo>
                  <a:pt x="8439492" y="3009063"/>
                  <a:pt x="8439661" y="3009068"/>
                  <a:pt x="8439830" y="3009073"/>
                </a:cubicBezTo>
                <a:lnTo>
                  <a:pt x="8440370" y="3015763"/>
                </a:lnTo>
                <a:cubicBezTo>
                  <a:pt x="8445427" y="3046007"/>
                  <a:pt x="8447877" y="3076892"/>
                  <a:pt x="8447834" y="3108220"/>
                </a:cubicBezTo>
                <a:cubicBezTo>
                  <a:pt x="8449146" y="3113850"/>
                  <a:pt x="8449205" y="3119519"/>
                  <a:pt x="8449205" y="3125201"/>
                </a:cubicBezTo>
                <a:cubicBezTo>
                  <a:pt x="8449205" y="3129023"/>
                  <a:pt x="8449178" y="3132839"/>
                  <a:pt x="8448612" y="3136641"/>
                </a:cubicBezTo>
                <a:lnTo>
                  <a:pt x="8448113" y="3136608"/>
                </a:lnTo>
                <a:lnTo>
                  <a:pt x="8448087" y="3137103"/>
                </a:lnTo>
                <a:lnTo>
                  <a:pt x="8430969" y="3135477"/>
                </a:lnTo>
                <a:cubicBezTo>
                  <a:pt x="8398594" y="3134950"/>
                  <a:pt x="8366714" y="3131969"/>
                  <a:pt x="8335542" y="3126415"/>
                </a:cubicBezTo>
                <a:cubicBezTo>
                  <a:pt x="8329965" y="3126834"/>
                  <a:pt x="8324636" y="3125886"/>
                  <a:pt x="8319325" y="3124875"/>
                </a:cubicBezTo>
                <a:lnTo>
                  <a:pt x="8319209" y="3123727"/>
                </a:lnTo>
                <a:cubicBezTo>
                  <a:pt x="7960358" y="3064328"/>
                  <a:pt x="7679319" y="2783551"/>
                  <a:pt x="7629044" y="2430686"/>
                </a:cubicBezTo>
                <a:cubicBezTo>
                  <a:pt x="7628876" y="2430633"/>
                  <a:pt x="7628708" y="2430628"/>
                  <a:pt x="7628538" y="2430623"/>
                </a:cubicBezTo>
                <a:lnTo>
                  <a:pt x="7628000" y="2423947"/>
                </a:lnTo>
                <a:cubicBezTo>
                  <a:pt x="7622941" y="2393697"/>
                  <a:pt x="7620490" y="2362806"/>
                  <a:pt x="7620533" y="2331471"/>
                </a:cubicBezTo>
                <a:cubicBezTo>
                  <a:pt x="7619221" y="2325843"/>
                  <a:pt x="7619162" y="2320176"/>
                  <a:pt x="7619162" y="2314495"/>
                </a:cubicBezTo>
                <a:lnTo>
                  <a:pt x="7619756" y="2303055"/>
                </a:lnTo>
                <a:lnTo>
                  <a:pt x="7620254" y="2303088"/>
                </a:lnTo>
                <a:close/>
                <a:moveTo>
                  <a:pt x="7597529" y="2302594"/>
                </a:moveTo>
                <a:lnTo>
                  <a:pt x="7597555" y="2303088"/>
                </a:lnTo>
                <a:lnTo>
                  <a:pt x="7598053" y="2303055"/>
                </a:lnTo>
                <a:lnTo>
                  <a:pt x="7598647" y="2314495"/>
                </a:lnTo>
                <a:cubicBezTo>
                  <a:pt x="7598647" y="2320176"/>
                  <a:pt x="7598588" y="2325843"/>
                  <a:pt x="7597276" y="2331471"/>
                </a:cubicBezTo>
                <a:cubicBezTo>
                  <a:pt x="7597319" y="2362806"/>
                  <a:pt x="7594868" y="2393697"/>
                  <a:pt x="7589809" y="2423947"/>
                </a:cubicBezTo>
                <a:lnTo>
                  <a:pt x="7589271" y="2430623"/>
                </a:lnTo>
                <a:cubicBezTo>
                  <a:pt x="7589101" y="2430628"/>
                  <a:pt x="7588933" y="2430633"/>
                  <a:pt x="7588765" y="2430686"/>
                </a:cubicBezTo>
                <a:cubicBezTo>
                  <a:pt x="7538490" y="2783551"/>
                  <a:pt x="7257451" y="3064328"/>
                  <a:pt x="6898600" y="3123727"/>
                </a:cubicBezTo>
                <a:lnTo>
                  <a:pt x="6898484" y="3124875"/>
                </a:lnTo>
                <a:cubicBezTo>
                  <a:pt x="6893173" y="3125886"/>
                  <a:pt x="6887844" y="3126834"/>
                  <a:pt x="6882267" y="3126415"/>
                </a:cubicBezTo>
                <a:cubicBezTo>
                  <a:pt x="6851095" y="3131969"/>
                  <a:pt x="6819215" y="3134950"/>
                  <a:pt x="6786841" y="3135477"/>
                </a:cubicBezTo>
                <a:lnTo>
                  <a:pt x="6769722" y="3137103"/>
                </a:lnTo>
                <a:lnTo>
                  <a:pt x="6769696" y="3136608"/>
                </a:lnTo>
                <a:lnTo>
                  <a:pt x="6769197" y="3136641"/>
                </a:lnTo>
                <a:cubicBezTo>
                  <a:pt x="6768631" y="3132839"/>
                  <a:pt x="6768604" y="3129023"/>
                  <a:pt x="6768604" y="3125201"/>
                </a:cubicBezTo>
                <a:cubicBezTo>
                  <a:pt x="6768604" y="3119519"/>
                  <a:pt x="6768663" y="3113850"/>
                  <a:pt x="6769975" y="3108220"/>
                </a:cubicBezTo>
                <a:cubicBezTo>
                  <a:pt x="6769933" y="3076892"/>
                  <a:pt x="6772382" y="3046007"/>
                  <a:pt x="6777439" y="3015763"/>
                </a:cubicBezTo>
                <a:lnTo>
                  <a:pt x="6777979" y="3009073"/>
                </a:lnTo>
                <a:cubicBezTo>
                  <a:pt x="6778148" y="3009068"/>
                  <a:pt x="6778317" y="3009063"/>
                  <a:pt x="6778485" y="3009010"/>
                </a:cubicBezTo>
                <a:cubicBezTo>
                  <a:pt x="6828761" y="2656144"/>
                  <a:pt x="7109800" y="2375367"/>
                  <a:pt x="7468650" y="2315969"/>
                </a:cubicBezTo>
                <a:lnTo>
                  <a:pt x="7468767" y="2314821"/>
                </a:lnTo>
                <a:cubicBezTo>
                  <a:pt x="7474076" y="2313811"/>
                  <a:pt x="7479404" y="2312863"/>
                  <a:pt x="7484980" y="2313282"/>
                </a:cubicBezTo>
                <a:cubicBezTo>
                  <a:pt x="7516163" y="2307725"/>
                  <a:pt x="7548056" y="2304744"/>
                  <a:pt x="7580442" y="2304217"/>
                </a:cubicBezTo>
                <a:close/>
                <a:moveTo>
                  <a:pt x="5928129" y="2302594"/>
                </a:moveTo>
                <a:lnTo>
                  <a:pt x="5945217" y="2304217"/>
                </a:lnTo>
                <a:cubicBezTo>
                  <a:pt x="5977602" y="2304744"/>
                  <a:pt x="6009495" y="2307725"/>
                  <a:pt x="6040678" y="2313282"/>
                </a:cubicBezTo>
                <a:cubicBezTo>
                  <a:pt x="6046254" y="2312863"/>
                  <a:pt x="6051582" y="2313811"/>
                  <a:pt x="6056891" y="2314821"/>
                </a:cubicBezTo>
                <a:lnTo>
                  <a:pt x="6057008" y="2315969"/>
                </a:lnTo>
                <a:cubicBezTo>
                  <a:pt x="6415858" y="2375367"/>
                  <a:pt x="6696897" y="2656144"/>
                  <a:pt x="6747174" y="3009010"/>
                </a:cubicBezTo>
                <a:cubicBezTo>
                  <a:pt x="6747341" y="3009063"/>
                  <a:pt x="6747511" y="3009068"/>
                  <a:pt x="6747679" y="3009073"/>
                </a:cubicBezTo>
                <a:lnTo>
                  <a:pt x="6748220" y="3015763"/>
                </a:lnTo>
                <a:cubicBezTo>
                  <a:pt x="6753276" y="3046007"/>
                  <a:pt x="6755726" y="3076892"/>
                  <a:pt x="6755684" y="3108220"/>
                </a:cubicBezTo>
                <a:cubicBezTo>
                  <a:pt x="6756996" y="3113850"/>
                  <a:pt x="6757054" y="3119519"/>
                  <a:pt x="6757054" y="3125201"/>
                </a:cubicBezTo>
                <a:cubicBezTo>
                  <a:pt x="6757054" y="3129023"/>
                  <a:pt x="6757027" y="3132839"/>
                  <a:pt x="6756461" y="3136641"/>
                </a:cubicBezTo>
                <a:lnTo>
                  <a:pt x="6755962" y="3136608"/>
                </a:lnTo>
                <a:lnTo>
                  <a:pt x="6755936" y="3137103"/>
                </a:lnTo>
                <a:lnTo>
                  <a:pt x="6738818" y="3135477"/>
                </a:lnTo>
                <a:cubicBezTo>
                  <a:pt x="6706444" y="3134950"/>
                  <a:pt x="6674563" y="3131969"/>
                  <a:pt x="6643391" y="3126415"/>
                </a:cubicBezTo>
                <a:cubicBezTo>
                  <a:pt x="6637814" y="3126834"/>
                  <a:pt x="6632485" y="3125886"/>
                  <a:pt x="6627175" y="3124875"/>
                </a:cubicBezTo>
                <a:lnTo>
                  <a:pt x="6627059" y="3123727"/>
                </a:lnTo>
                <a:cubicBezTo>
                  <a:pt x="6268207" y="3064328"/>
                  <a:pt x="5987168" y="2783551"/>
                  <a:pt x="5936893" y="2430686"/>
                </a:cubicBezTo>
                <a:cubicBezTo>
                  <a:pt x="5936725" y="2430633"/>
                  <a:pt x="5936557" y="2430628"/>
                  <a:pt x="5936387" y="2430623"/>
                </a:cubicBezTo>
                <a:lnTo>
                  <a:pt x="5935849" y="2423947"/>
                </a:lnTo>
                <a:cubicBezTo>
                  <a:pt x="5930790" y="2393697"/>
                  <a:pt x="5928340" y="2362806"/>
                  <a:pt x="5928382" y="2331471"/>
                </a:cubicBezTo>
                <a:cubicBezTo>
                  <a:pt x="5927070" y="2325843"/>
                  <a:pt x="5927011" y="2320176"/>
                  <a:pt x="5927011" y="2314495"/>
                </a:cubicBezTo>
                <a:lnTo>
                  <a:pt x="5927605" y="2303055"/>
                </a:lnTo>
                <a:lnTo>
                  <a:pt x="5928103" y="2303088"/>
                </a:lnTo>
                <a:close/>
                <a:moveTo>
                  <a:pt x="5905378" y="2302594"/>
                </a:moveTo>
                <a:lnTo>
                  <a:pt x="5905404" y="2303088"/>
                </a:lnTo>
                <a:lnTo>
                  <a:pt x="5905902" y="2303055"/>
                </a:lnTo>
                <a:lnTo>
                  <a:pt x="5906496" y="2314495"/>
                </a:lnTo>
                <a:cubicBezTo>
                  <a:pt x="5906496" y="2320176"/>
                  <a:pt x="5906438" y="2325843"/>
                  <a:pt x="5905126" y="2331471"/>
                </a:cubicBezTo>
                <a:cubicBezTo>
                  <a:pt x="5905168" y="2362806"/>
                  <a:pt x="5902717" y="2393697"/>
                  <a:pt x="5897659" y="2423947"/>
                </a:cubicBezTo>
                <a:lnTo>
                  <a:pt x="5897120" y="2430623"/>
                </a:lnTo>
                <a:cubicBezTo>
                  <a:pt x="5896951" y="2430628"/>
                  <a:pt x="5896782" y="2430633"/>
                  <a:pt x="5896615" y="2430686"/>
                </a:cubicBezTo>
                <a:cubicBezTo>
                  <a:pt x="5846339" y="2783551"/>
                  <a:pt x="5565300" y="3064328"/>
                  <a:pt x="5206449" y="3123727"/>
                </a:cubicBezTo>
                <a:lnTo>
                  <a:pt x="5206334" y="3124875"/>
                </a:lnTo>
                <a:cubicBezTo>
                  <a:pt x="5201022" y="3125886"/>
                  <a:pt x="5195693" y="3126834"/>
                  <a:pt x="5190116" y="3126415"/>
                </a:cubicBezTo>
                <a:cubicBezTo>
                  <a:pt x="5158944" y="3131969"/>
                  <a:pt x="5127065" y="3134950"/>
                  <a:pt x="5094690" y="3135477"/>
                </a:cubicBezTo>
                <a:lnTo>
                  <a:pt x="5077571" y="3137103"/>
                </a:lnTo>
                <a:lnTo>
                  <a:pt x="5077545" y="3136608"/>
                </a:lnTo>
                <a:lnTo>
                  <a:pt x="5077046" y="3136641"/>
                </a:lnTo>
                <a:cubicBezTo>
                  <a:pt x="5076480" y="3132839"/>
                  <a:pt x="5076453" y="3129023"/>
                  <a:pt x="5076453" y="3125201"/>
                </a:cubicBezTo>
                <a:cubicBezTo>
                  <a:pt x="5076453" y="3119519"/>
                  <a:pt x="5076512" y="3113850"/>
                  <a:pt x="5077824" y="3108220"/>
                </a:cubicBezTo>
                <a:cubicBezTo>
                  <a:pt x="5077782" y="3076892"/>
                  <a:pt x="5080231" y="3046007"/>
                  <a:pt x="5085288" y="3015763"/>
                </a:cubicBezTo>
                <a:lnTo>
                  <a:pt x="5085828" y="3009073"/>
                </a:lnTo>
                <a:cubicBezTo>
                  <a:pt x="5085997" y="3009068"/>
                  <a:pt x="5086166" y="3009063"/>
                  <a:pt x="5086334" y="3009010"/>
                </a:cubicBezTo>
                <a:cubicBezTo>
                  <a:pt x="5136610" y="2656144"/>
                  <a:pt x="5417649" y="2375367"/>
                  <a:pt x="5776501" y="2315969"/>
                </a:cubicBezTo>
                <a:lnTo>
                  <a:pt x="5776617" y="2314821"/>
                </a:lnTo>
                <a:cubicBezTo>
                  <a:pt x="5781926" y="2313811"/>
                  <a:pt x="5787253" y="2312863"/>
                  <a:pt x="5792829" y="2313282"/>
                </a:cubicBezTo>
                <a:cubicBezTo>
                  <a:pt x="5824013" y="2307725"/>
                  <a:pt x="5855905" y="2304744"/>
                  <a:pt x="5888291" y="2304217"/>
                </a:cubicBezTo>
                <a:close/>
                <a:moveTo>
                  <a:pt x="4235979" y="2302594"/>
                </a:moveTo>
                <a:lnTo>
                  <a:pt x="4253065" y="2304217"/>
                </a:lnTo>
                <a:cubicBezTo>
                  <a:pt x="4285451" y="2304744"/>
                  <a:pt x="4317343" y="2307725"/>
                  <a:pt x="4348528" y="2313282"/>
                </a:cubicBezTo>
                <a:cubicBezTo>
                  <a:pt x="4354104" y="2312863"/>
                  <a:pt x="4359431" y="2313811"/>
                  <a:pt x="4364739" y="2314821"/>
                </a:cubicBezTo>
                <a:lnTo>
                  <a:pt x="4364856" y="2315969"/>
                </a:lnTo>
                <a:cubicBezTo>
                  <a:pt x="4723707" y="2375367"/>
                  <a:pt x="5004746" y="2656144"/>
                  <a:pt x="5055022" y="3009010"/>
                </a:cubicBezTo>
                <a:cubicBezTo>
                  <a:pt x="5055190" y="3009063"/>
                  <a:pt x="5055359" y="3009068"/>
                  <a:pt x="5055528" y="3009073"/>
                </a:cubicBezTo>
                <a:lnTo>
                  <a:pt x="5056068" y="3015763"/>
                </a:lnTo>
                <a:cubicBezTo>
                  <a:pt x="5061125" y="3046007"/>
                  <a:pt x="5063574" y="3076892"/>
                  <a:pt x="5063532" y="3108220"/>
                </a:cubicBezTo>
                <a:cubicBezTo>
                  <a:pt x="5064844" y="3113850"/>
                  <a:pt x="5064903" y="3119519"/>
                  <a:pt x="5064903" y="3125201"/>
                </a:cubicBezTo>
                <a:cubicBezTo>
                  <a:pt x="5064903" y="3129023"/>
                  <a:pt x="5064876" y="3132839"/>
                  <a:pt x="5064310" y="3136641"/>
                </a:cubicBezTo>
                <a:lnTo>
                  <a:pt x="5063811" y="3136608"/>
                </a:lnTo>
                <a:lnTo>
                  <a:pt x="5063785" y="3137103"/>
                </a:lnTo>
                <a:lnTo>
                  <a:pt x="5046666" y="3135477"/>
                </a:lnTo>
                <a:cubicBezTo>
                  <a:pt x="5014292" y="3134950"/>
                  <a:pt x="4982412" y="3131969"/>
                  <a:pt x="4951241" y="3126415"/>
                </a:cubicBezTo>
                <a:cubicBezTo>
                  <a:pt x="4945663" y="3126834"/>
                  <a:pt x="4940334" y="3125886"/>
                  <a:pt x="4935023" y="3124875"/>
                </a:cubicBezTo>
                <a:lnTo>
                  <a:pt x="4934907" y="3123727"/>
                </a:lnTo>
                <a:cubicBezTo>
                  <a:pt x="4576056" y="3064328"/>
                  <a:pt x="4295017" y="2783551"/>
                  <a:pt x="4244741" y="2430686"/>
                </a:cubicBezTo>
                <a:cubicBezTo>
                  <a:pt x="4244574" y="2430633"/>
                  <a:pt x="4244405" y="2430628"/>
                  <a:pt x="4244236" y="2430623"/>
                </a:cubicBezTo>
                <a:lnTo>
                  <a:pt x="4243697" y="2423947"/>
                </a:lnTo>
                <a:cubicBezTo>
                  <a:pt x="4238639" y="2393697"/>
                  <a:pt x="4236188" y="2362806"/>
                  <a:pt x="4236230" y="2331471"/>
                </a:cubicBezTo>
                <a:cubicBezTo>
                  <a:pt x="4234918" y="2325843"/>
                  <a:pt x="4234860" y="2320176"/>
                  <a:pt x="4234860" y="2314495"/>
                </a:cubicBezTo>
                <a:lnTo>
                  <a:pt x="4235454" y="2303055"/>
                </a:lnTo>
                <a:lnTo>
                  <a:pt x="4235952" y="2303088"/>
                </a:lnTo>
                <a:close/>
                <a:moveTo>
                  <a:pt x="4213227" y="2302594"/>
                </a:moveTo>
                <a:lnTo>
                  <a:pt x="4213253" y="2303088"/>
                </a:lnTo>
                <a:lnTo>
                  <a:pt x="4213751" y="2303055"/>
                </a:lnTo>
                <a:lnTo>
                  <a:pt x="4214345" y="2314495"/>
                </a:lnTo>
                <a:cubicBezTo>
                  <a:pt x="4214345" y="2320176"/>
                  <a:pt x="4214286" y="2325843"/>
                  <a:pt x="4212974" y="2331471"/>
                </a:cubicBezTo>
                <a:cubicBezTo>
                  <a:pt x="4213016" y="2362806"/>
                  <a:pt x="4210566" y="2393697"/>
                  <a:pt x="4205507" y="2423947"/>
                </a:cubicBezTo>
                <a:lnTo>
                  <a:pt x="4204969" y="2430623"/>
                </a:lnTo>
                <a:cubicBezTo>
                  <a:pt x="4204799" y="2430628"/>
                  <a:pt x="4204631" y="2430633"/>
                  <a:pt x="4204463" y="2430686"/>
                </a:cubicBezTo>
                <a:cubicBezTo>
                  <a:pt x="4154188" y="2783551"/>
                  <a:pt x="3873149" y="3064328"/>
                  <a:pt x="3514297" y="3123727"/>
                </a:cubicBezTo>
                <a:lnTo>
                  <a:pt x="3514181" y="3124875"/>
                </a:lnTo>
                <a:cubicBezTo>
                  <a:pt x="3508871" y="3125886"/>
                  <a:pt x="3503542" y="3126834"/>
                  <a:pt x="3497965" y="3126415"/>
                </a:cubicBezTo>
                <a:cubicBezTo>
                  <a:pt x="3466793" y="3131969"/>
                  <a:pt x="3434912" y="3134950"/>
                  <a:pt x="3402538" y="3135477"/>
                </a:cubicBezTo>
                <a:lnTo>
                  <a:pt x="3385420" y="3137103"/>
                </a:lnTo>
                <a:lnTo>
                  <a:pt x="3385394" y="3136608"/>
                </a:lnTo>
                <a:lnTo>
                  <a:pt x="3384895" y="3136641"/>
                </a:lnTo>
                <a:cubicBezTo>
                  <a:pt x="3384329" y="3132839"/>
                  <a:pt x="3384302" y="3129023"/>
                  <a:pt x="3384302" y="3125201"/>
                </a:cubicBezTo>
                <a:cubicBezTo>
                  <a:pt x="3384302" y="3119519"/>
                  <a:pt x="3384360" y="3113850"/>
                  <a:pt x="3385672" y="3108220"/>
                </a:cubicBezTo>
                <a:cubicBezTo>
                  <a:pt x="3385630" y="3076892"/>
                  <a:pt x="3388080" y="3046007"/>
                  <a:pt x="3393136" y="3015763"/>
                </a:cubicBezTo>
                <a:lnTo>
                  <a:pt x="3393677" y="3009073"/>
                </a:lnTo>
                <a:cubicBezTo>
                  <a:pt x="3393845" y="3009068"/>
                  <a:pt x="3394015" y="3009063"/>
                  <a:pt x="3394182" y="3009010"/>
                </a:cubicBezTo>
                <a:cubicBezTo>
                  <a:pt x="3444459" y="2656144"/>
                  <a:pt x="3725498" y="2375367"/>
                  <a:pt x="4084348" y="2315969"/>
                </a:cubicBezTo>
                <a:lnTo>
                  <a:pt x="4084465" y="2314821"/>
                </a:lnTo>
                <a:cubicBezTo>
                  <a:pt x="4089774" y="2313811"/>
                  <a:pt x="4095102" y="2312863"/>
                  <a:pt x="4100678" y="2313282"/>
                </a:cubicBezTo>
                <a:cubicBezTo>
                  <a:pt x="4131861" y="2307725"/>
                  <a:pt x="4163754" y="2304744"/>
                  <a:pt x="4196139" y="2304217"/>
                </a:cubicBezTo>
                <a:close/>
                <a:moveTo>
                  <a:pt x="2543827" y="2302594"/>
                </a:moveTo>
                <a:lnTo>
                  <a:pt x="2560914" y="2304217"/>
                </a:lnTo>
                <a:cubicBezTo>
                  <a:pt x="2593300" y="2304744"/>
                  <a:pt x="2625192" y="2307725"/>
                  <a:pt x="2656376" y="2313282"/>
                </a:cubicBezTo>
                <a:cubicBezTo>
                  <a:pt x="2661952" y="2312863"/>
                  <a:pt x="2667280" y="2313811"/>
                  <a:pt x="2672588" y="2314821"/>
                </a:cubicBezTo>
                <a:lnTo>
                  <a:pt x="2672706" y="2315969"/>
                </a:lnTo>
                <a:cubicBezTo>
                  <a:pt x="3031556" y="2375367"/>
                  <a:pt x="3312595" y="2656144"/>
                  <a:pt x="3362871" y="3009010"/>
                </a:cubicBezTo>
                <a:cubicBezTo>
                  <a:pt x="3363039" y="3009063"/>
                  <a:pt x="3363208" y="3009068"/>
                  <a:pt x="3363377" y="3009073"/>
                </a:cubicBezTo>
                <a:lnTo>
                  <a:pt x="3363917" y="3015763"/>
                </a:lnTo>
                <a:cubicBezTo>
                  <a:pt x="3368974" y="3046007"/>
                  <a:pt x="3371423" y="3076892"/>
                  <a:pt x="3371381" y="3108220"/>
                </a:cubicBezTo>
                <a:cubicBezTo>
                  <a:pt x="3372693" y="3113850"/>
                  <a:pt x="3372752" y="3119519"/>
                  <a:pt x="3372752" y="3125201"/>
                </a:cubicBezTo>
                <a:cubicBezTo>
                  <a:pt x="3372752" y="3129023"/>
                  <a:pt x="3372725" y="3132839"/>
                  <a:pt x="3372159" y="3136641"/>
                </a:cubicBezTo>
                <a:lnTo>
                  <a:pt x="3371660" y="3136608"/>
                </a:lnTo>
                <a:lnTo>
                  <a:pt x="3371634" y="3137103"/>
                </a:lnTo>
                <a:lnTo>
                  <a:pt x="3354515" y="3135477"/>
                </a:lnTo>
                <a:cubicBezTo>
                  <a:pt x="3322141" y="3134950"/>
                  <a:pt x="3290261" y="3131969"/>
                  <a:pt x="3259089" y="3126415"/>
                </a:cubicBezTo>
                <a:cubicBezTo>
                  <a:pt x="3253512" y="3126834"/>
                  <a:pt x="3248183" y="3125886"/>
                  <a:pt x="3242872" y="3124875"/>
                </a:cubicBezTo>
                <a:lnTo>
                  <a:pt x="3242756" y="3123727"/>
                </a:lnTo>
                <a:cubicBezTo>
                  <a:pt x="2883905" y="3064328"/>
                  <a:pt x="2602866" y="2783551"/>
                  <a:pt x="2552590" y="2430686"/>
                </a:cubicBezTo>
                <a:cubicBezTo>
                  <a:pt x="2552423" y="2430633"/>
                  <a:pt x="2552254" y="2430628"/>
                  <a:pt x="2552085" y="2430623"/>
                </a:cubicBezTo>
                <a:lnTo>
                  <a:pt x="2551547" y="2423947"/>
                </a:lnTo>
                <a:cubicBezTo>
                  <a:pt x="2546488" y="2393697"/>
                  <a:pt x="2544037" y="2362806"/>
                  <a:pt x="2544079" y="2331471"/>
                </a:cubicBezTo>
                <a:cubicBezTo>
                  <a:pt x="2542767" y="2325843"/>
                  <a:pt x="2542709" y="2320176"/>
                  <a:pt x="2542709" y="2314495"/>
                </a:cubicBezTo>
                <a:lnTo>
                  <a:pt x="2543303" y="2303055"/>
                </a:lnTo>
                <a:lnTo>
                  <a:pt x="2543801" y="2303088"/>
                </a:lnTo>
                <a:close/>
                <a:moveTo>
                  <a:pt x="2521076" y="2302594"/>
                </a:moveTo>
                <a:lnTo>
                  <a:pt x="2521102" y="2303088"/>
                </a:lnTo>
                <a:lnTo>
                  <a:pt x="2521600" y="2303055"/>
                </a:lnTo>
                <a:lnTo>
                  <a:pt x="2522194" y="2314495"/>
                </a:lnTo>
                <a:cubicBezTo>
                  <a:pt x="2522194" y="2320176"/>
                  <a:pt x="2522135" y="2325843"/>
                  <a:pt x="2520823" y="2331471"/>
                </a:cubicBezTo>
                <a:cubicBezTo>
                  <a:pt x="2520865" y="2362806"/>
                  <a:pt x="2518415" y="2393697"/>
                  <a:pt x="2513356" y="2423947"/>
                </a:cubicBezTo>
                <a:lnTo>
                  <a:pt x="2512818" y="2430623"/>
                </a:lnTo>
                <a:cubicBezTo>
                  <a:pt x="2512648" y="2430628"/>
                  <a:pt x="2512480" y="2430633"/>
                  <a:pt x="2512312" y="2430686"/>
                </a:cubicBezTo>
                <a:cubicBezTo>
                  <a:pt x="2462037" y="2783551"/>
                  <a:pt x="2180998" y="3064328"/>
                  <a:pt x="1822147" y="3123727"/>
                </a:cubicBezTo>
                <a:lnTo>
                  <a:pt x="1822030" y="3124875"/>
                </a:lnTo>
                <a:cubicBezTo>
                  <a:pt x="1816720" y="3125886"/>
                  <a:pt x="1811391" y="3126834"/>
                  <a:pt x="1805814" y="3126415"/>
                </a:cubicBezTo>
                <a:cubicBezTo>
                  <a:pt x="1774642" y="3131969"/>
                  <a:pt x="1742762" y="3134950"/>
                  <a:pt x="1710387" y="3135477"/>
                </a:cubicBezTo>
                <a:lnTo>
                  <a:pt x="1693269" y="3137103"/>
                </a:lnTo>
                <a:lnTo>
                  <a:pt x="1693243" y="3136608"/>
                </a:lnTo>
                <a:lnTo>
                  <a:pt x="1692744" y="3136641"/>
                </a:lnTo>
                <a:cubicBezTo>
                  <a:pt x="1692178" y="3132839"/>
                  <a:pt x="1692151" y="3129023"/>
                  <a:pt x="1692151" y="3125201"/>
                </a:cubicBezTo>
                <a:cubicBezTo>
                  <a:pt x="1692151" y="3119519"/>
                  <a:pt x="1692209" y="3113850"/>
                  <a:pt x="1693521" y="3108220"/>
                </a:cubicBezTo>
                <a:cubicBezTo>
                  <a:pt x="1693479" y="3076892"/>
                  <a:pt x="1695929" y="3046007"/>
                  <a:pt x="1700985" y="3015763"/>
                </a:cubicBezTo>
                <a:lnTo>
                  <a:pt x="1701526" y="3009073"/>
                </a:lnTo>
                <a:cubicBezTo>
                  <a:pt x="1701694" y="3009068"/>
                  <a:pt x="1701864" y="3009063"/>
                  <a:pt x="1702031" y="3009010"/>
                </a:cubicBezTo>
                <a:cubicBezTo>
                  <a:pt x="1752308" y="2656144"/>
                  <a:pt x="2033347" y="2375367"/>
                  <a:pt x="2392197" y="2315969"/>
                </a:cubicBezTo>
                <a:lnTo>
                  <a:pt x="2392314" y="2314821"/>
                </a:lnTo>
                <a:cubicBezTo>
                  <a:pt x="2397623" y="2313811"/>
                  <a:pt x="2402951" y="2312863"/>
                  <a:pt x="2408527" y="2313282"/>
                </a:cubicBezTo>
                <a:cubicBezTo>
                  <a:pt x="2439710" y="2307725"/>
                  <a:pt x="2471603" y="2304744"/>
                  <a:pt x="2503988" y="2304217"/>
                </a:cubicBezTo>
                <a:close/>
                <a:moveTo>
                  <a:pt x="851676" y="2302594"/>
                </a:moveTo>
                <a:lnTo>
                  <a:pt x="868763" y="2304217"/>
                </a:lnTo>
                <a:cubicBezTo>
                  <a:pt x="901149" y="2304744"/>
                  <a:pt x="933041" y="2307725"/>
                  <a:pt x="964225" y="2313282"/>
                </a:cubicBezTo>
                <a:cubicBezTo>
                  <a:pt x="969801" y="2312863"/>
                  <a:pt x="975129" y="2313811"/>
                  <a:pt x="980437" y="2314821"/>
                </a:cubicBezTo>
                <a:lnTo>
                  <a:pt x="980555" y="2315969"/>
                </a:lnTo>
                <a:cubicBezTo>
                  <a:pt x="1339405" y="2375367"/>
                  <a:pt x="1620444" y="2656144"/>
                  <a:pt x="1670720" y="3009010"/>
                </a:cubicBezTo>
                <a:cubicBezTo>
                  <a:pt x="1670888" y="3009063"/>
                  <a:pt x="1671057" y="3009068"/>
                  <a:pt x="1671226" y="3009073"/>
                </a:cubicBezTo>
                <a:lnTo>
                  <a:pt x="1671766" y="3015763"/>
                </a:lnTo>
                <a:cubicBezTo>
                  <a:pt x="1676823" y="3046007"/>
                  <a:pt x="1679272" y="3076892"/>
                  <a:pt x="1679230" y="3108220"/>
                </a:cubicBezTo>
                <a:cubicBezTo>
                  <a:pt x="1680542" y="3113850"/>
                  <a:pt x="1680601" y="3119519"/>
                  <a:pt x="1680601" y="3125201"/>
                </a:cubicBezTo>
                <a:cubicBezTo>
                  <a:pt x="1680601" y="3129023"/>
                  <a:pt x="1680574" y="3132839"/>
                  <a:pt x="1680008" y="3136641"/>
                </a:cubicBezTo>
                <a:lnTo>
                  <a:pt x="1679509" y="3136608"/>
                </a:lnTo>
                <a:lnTo>
                  <a:pt x="1679483" y="3137103"/>
                </a:lnTo>
                <a:lnTo>
                  <a:pt x="1662364" y="3135477"/>
                </a:lnTo>
                <a:cubicBezTo>
                  <a:pt x="1629990" y="3134950"/>
                  <a:pt x="1598110" y="3131969"/>
                  <a:pt x="1566938" y="3126415"/>
                </a:cubicBezTo>
                <a:cubicBezTo>
                  <a:pt x="1561361" y="3126834"/>
                  <a:pt x="1556032" y="3125886"/>
                  <a:pt x="1550721" y="3124875"/>
                </a:cubicBezTo>
                <a:lnTo>
                  <a:pt x="1550605" y="3123727"/>
                </a:lnTo>
                <a:cubicBezTo>
                  <a:pt x="1191754" y="3064328"/>
                  <a:pt x="910715" y="2783551"/>
                  <a:pt x="860439" y="2430686"/>
                </a:cubicBezTo>
                <a:cubicBezTo>
                  <a:pt x="860272" y="2430633"/>
                  <a:pt x="860103" y="2430628"/>
                  <a:pt x="859934" y="2430623"/>
                </a:cubicBezTo>
                <a:lnTo>
                  <a:pt x="859396" y="2423947"/>
                </a:lnTo>
                <a:cubicBezTo>
                  <a:pt x="854337" y="2393697"/>
                  <a:pt x="851886" y="2362806"/>
                  <a:pt x="851928" y="2331471"/>
                </a:cubicBezTo>
                <a:cubicBezTo>
                  <a:pt x="850616" y="2325843"/>
                  <a:pt x="850558" y="2320176"/>
                  <a:pt x="850558" y="2314495"/>
                </a:cubicBezTo>
                <a:lnTo>
                  <a:pt x="851152" y="2303055"/>
                </a:lnTo>
                <a:lnTo>
                  <a:pt x="851650" y="2303088"/>
                </a:lnTo>
                <a:close/>
                <a:moveTo>
                  <a:pt x="828925" y="2302594"/>
                </a:moveTo>
                <a:lnTo>
                  <a:pt x="828951" y="2303088"/>
                </a:lnTo>
                <a:lnTo>
                  <a:pt x="829449" y="2303055"/>
                </a:lnTo>
                <a:lnTo>
                  <a:pt x="830043" y="2314495"/>
                </a:lnTo>
                <a:cubicBezTo>
                  <a:pt x="830043" y="2320176"/>
                  <a:pt x="829984" y="2325843"/>
                  <a:pt x="828672" y="2331471"/>
                </a:cubicBezTo>
                <a:cubicBezTo>
                  <a:pt x="828714" y="2362806"/>
                  <a:pt x="826264" y="2393697"/>
                  <a:pt x="821205" y="2423947"/>
                </a:cubicBezTo>
                <a:lnTo>
                  <a:pt x="820667" y="2430623"/>
                </a:lnTo>
                <a:cubicBezTo>
                  <a:pt x="820497" y="2430628"/>
                  <a:pt x="820329" y="2430633"/>
                  <a:pt x="820161" y="2430686"/>
                </a:cubicBezTo>
                <a:cubicBezTo>
                  <a:pt x="769886" y="2783551"/>
                  <a:pt x="488847" y="3064328"/>
                  <a:pt x="129995" y="3123727"/>
                </a:cubicBezTo>
                <a:lnTo>
                  <a:pt x="129879" y="3124875"/>
                </a:lnTo>
                <a:cubicBezTo>
                  <a:pt x="124569" y="3125886"/>
                  <a:pt x="119240" y="3126834"/>
                  <a:pt x="113663" y="3126415"/>
                </a:cubicBezTo>
                <a:cubicBezTo>
                  <a:pt x="82491" y="3131969"/>
                  <a:pt x="50611" y="3134950"/>
                  <a:pt x="18236" y="3135477"/>
                </a:cubicBezTo>
                <a:lnTo>
                  <a:pt x="1118" y="3137103"/>
                </a:lnTo>
                <a:lnTo>
                  <a:pt x="1092" y="3136608"/>
                </a:lnTo>
                <a:lnTo>
                  <a:pt x="593" y="3136641"/>
                </a:lnTo>
                <a:cubicBezTo>
                  <a:pt x="27" y="3132839"/>
                  <a:pt x="0" y="3129023"/>
                  <a:pt x="0" y="3125201"/>
                </a:cubicBezTo>
                <a:cubicBezTo>
                  <a:pt x="0" y="3119519"/>
                  <a:pt x="58" y="3113850"/>
                  <a:pt x="1370" y="3108220"/>
                </a:cubicBezTo>
                <a:cubicBezTo>
                  <a:pt x="1328" y="3076892"/>
                  <a:pt x="3778" y="3046007"/>
                  <a:pt x="8835" y="3015763"/>
                </a:cubicBezTo>
                <a:lnTo>
                  <a:pt x="9375" y="3009073"/>
                </a:lnTo>
                <a:cubicBezTo>
                  <a:pt x="9543" y="3009068"/>
                  <a:pt x="9713" y="3009063"/>
                  <a:pt x="9880" y="3009010"/>
                </a:cubicBezTo>
                <a:cubicBezTo>
                  <a:pt x="60157" y="2656144"/>
                  <a:pt x="341196" y="2375367"/>
                  <a:pt x="700046" y="2315969"/>
                </a:cubicBezTo>
                <a:lnTo>
                  <a:pt x="700163" y="2314821"/>
                </a:lnTo>
                <a:cubicBezTo>
                  <a:pt x="705472" y="2313811"/>
                  <a:pt x="710800" y="2312863"/>
                  <a:pt x="716376" y="2313282"/>
                </a:cubicBezTo>
                <a:cubicBezTo>
                  <a:pt x="747559" y="2307725"/>
                  <a:pt x="779452" y="2304744"/>
                  <a:pt x="811837" y="2304217"/>
                </a:cubicBezTo>
                <a:close/>
                <a:moveTo>
                  <a:pt x="8305836" y="1608087"/>
                </a:moveTo>
                <a:cubicBezTo>
                  <a:pt x="8030646" y="1666766"/>
                  <a:pt x="7815802" y="1879876"/>
                  <a:pt x="7762527" y="2148655"/>
                </a:cubicBezTo>
                <a:cubicBezTo>
                  <a:pt x="8037717" y="2089976"/>
                  <a:pt x="8252560" y="1876866"/>
                  <a:pt x="8305836" y="1608087"/>
                </a:cubicBezTo>
                <a:close/>
                <a:moveTo>
                  <a:pt x="6911971" y="1608087"/>
                </a:moveTo>
                <a:cubicBezTo>
                  <a:pt x="6965247" y="1876866"/>
                  <a:pt x="7180090" y="2089976"/>
                  <a:pt x="7455280" y="2148655"/>
                </a:cubicBezTo>
                <a:cubicBezTo>
                  <a:pt x="7402005" y="1879876"/>
                  <a:pt x="7187161" y="1666766"/>
                  <a:pt x="6911971" y="1608087"/>
                </a:cubicBezTo>
                <a:close/>
                <a:moveTo>
                  <a:pt x="6613685" y="1608087"/>
                </a:moveTo>
                <a:cubicBezTo>
                  <a:pt x="6338495" y="1666766"/>
                  <a:pt x="6123651" y="1879876"/>
                  <a:pt x="6070376" y="2148655"/>
                </a:cubicBezTo>
                <a:cubicBezTo>
                  <a:pt x="6345566" y="2089976"/>
                  <a:pt x="6560409" y="1876866"/>
                  <a:pt x="6613685" y="1608087"/>
                </a:cubicBezTo>
                <a:close/>
                <a:moveTo>
                  <a:pt x="5219820" y="1608087"/>
                </a:moveTo>
                <a:cubicBezTo>
                  <a:pt x="5273096" y="1876866"/>
                  <a:pt x="5487939" y="2089976"/>
                  <a:pt x="5763129" y="2148655"/>
                </a:cubicBezTo>
                <a:cubicBezTo>
                  <a:pt x="5709854" y="1879876"/>
                  <a:pt x="5495010" y="1666766"/>
                  <a:pt x="5219820" y="1608087"/>
                </a:cubicBezTo>
                <a:close/>
                <a:moveTo>
                  <a:pt x="4921534" y="1608087"/>
                </a:moveTo>
                <a:cubicBezTo>
                  <a:pt x="4646344" y="1666766"/>
                  <a:pt x="4431500" y="1879876"/>
                  <a:pt x="4378225" y="2148655"/>
                </a:cubicBezTo>
                <a:cubicBezTo>
                  <a:pt x="4653415" y="2089976"/>
                  <a:pt x="4868259" y="1876866"/>
                  <a:pt x="4921534" y="1608087"/>
                </a:cubicBezTo>
                <a:close/>
                <a:moveTo>
                  <a:pt x="3527669" y="1608087"/>
                </a:moveTo>
                <a:cubicBezTo>
                  <a:pt x="3580945" y="1876866"/>
                  <a:pt x="3795788" y="2089976"/>
                  <a:pt x="4070978" y="2148655"/>
                </a:cubicBezTo>
                <a:cubicBezTo>
                  <a:pt x="4017703" y="1879876"/>
                  <a:pt x="3802859" y="1666766"/>
                  <a:pt x="3527669" y="1608087"/>
                </a:cubicBezTo>
                <a:close/>
                <a:moveTo>
                  <a:pt x="3229383" y="1608087"/>
                </a:moveTo>
                <a:cubicBezTo>
                  <a:pt x="2954193" y="1666766"/>
                  <a:pt x="2739349" y="1879876"/>
                  <a:pt x="2686074" y="2148655"/>
                </a:cubicBezTo>
                <a:cubicBezTo>
                  <a:pt x="2961264" y="2089976"/>
                  <a:pt x="3176107" y="1876866"/>
                  <a:pt x="3229383" y="1608087"/>
                </a:cubicBezTo>
                <a:close/>
                <a:moveTo>
                  <a:pt x="1835518" y="1608087"/>
                </a:moveTo>
                <a:cubicBezTo>
                  <a:pt x="1888794" y="1876866"/>
                  <a:pt x="2103637" y="2089976"/>
                  <a:pt x="2378827" y="2148655"/>
                </a:cubicBezTo>
                <a:cubicBezTo>
                  <a:pt x="2325552" y="1879876"/>
                  <a:pt x="2110708" y="1666766"/>
                  <a:pt x="1835518" y="1608087"/>
                </a:cubicBezTo>
                <a:close/>
                <a:moveTo>
                  <a:pt x="1537232" y="1608087"/>
                </a:moveTo>
                <a:cubicBezTo>
                  <a:pt x="1262042" y="1666766"/>
                  <a:pt x="1047198" y="1879876"/>
                  <a:pt x="993923" y="2148655"/>
                </a:cubicBezTo>
                <a:cubicBezTo>
                  <a:pt x="1269113" y="2089976"/>
                  <a:pt x="1483956" y="1876866"/>
                  <a:pt x="1537232" y="1608087"/>
                </a:cubicBezTo>
                <a:close/>
                <a:moveTo>
                  <a:pt x="143367" y="1608087"/>
                </a:moveTo>
                <a:cubicBezTo>
                  <a:pt x="196643" y="1876866"/>
                  <a:pt x="411486" y="2089976"/>
                  <a:pt x="686676" y="2148655"/>
                </a:cubicBezTo>
                <a:cubicBezTo>
                  <a:pt x="633401" y="1879876"/>
                  <a:pt x="418557" y="1666766"/>
                  <a:pt x="143367" y="1608087"/>
                </a:cubicBezTo>
                <a:close/>
                <a:moveTo>
                  <a:pt x="8461873" y="1464394"/>
                </a:moveTo>
                <a:lnTo>
                  <a:pt x="8478960" y="1466004"/>
                </a:lnTo>
                <a:cubicBezTo>
                  <a:pt x="8511346" y="1466527"/>
                  <a:pt x="8543239" y="1469485"/>
                  <a:pt x="8574422" y="1474998"/>
                </a:cubicBezTo>
                <a:cubicBezTo>
                  <a:pt x="8579998" y="1474582"/>
                  <a:pt x="8585326" y="1475523"/>
                  <a:pt x="8590635" y="1476525"/>
                </a:cubicBezTo>
                <a:lnTo>
                  <a:pt x="8590752" y="1477664"/>
                </a:lnTo>
                <a:cubicBezTo>
                  <a:pt x="8815033" y="1514497"/>
                  <a:pt x="9008920" y="1637126"/>
                  <a:pt x="9135069" y="1809390"/>
                </a:cubicBezTo>
                <a:lnTo>
                  <a:pt x="9139239" y="1816149"/>
                </a:lnTo>
                <a:lnTo>
                  <a:pt x="9139239" y="2119309"/>
                </a:lnTo>
                <a:lnTo>
                  <a:pt x="9120077" y="2050665"/>
                </a:lnTo>
                <a:cubicBezTo>
                  <a:pt x="9039502" y="1829012"/>
                  <a:pt x="8844913" y="1659431"/>
                  <a:pt x="8604122" y="1608087"/>
                </a:cubicBezTo>
                <a:cubicBezTo>
                  <a:pt x="8650738" y="1843269"/>
                  <a:pt x="8821055" y="2035829"/>
                  <a:pt x="9047261" y="2119605"/>
                </a:cubicBezTo>
                <a:lnTo>
                  <a:pt x="9139239" y="2146279"/>
                </a:lnTo>
                <a:lnTo>
                  <a:pt x="9139239" y="2273778"/>
                </a:lnTo>
                <a:lnTo>
                  <a:pt x="9030179" y="2246972"/>
                </a:lnTo>
                <a:cubicBezTo>
                  <a:pt x="8735297" y="2149386"/>
                  <a:pt x="8514628" y="1897812"/>
                  <a:pt x="8470637" y="1591480"/>
                </a:cubicBezTo>
                <a:cubicBezTo>
                  <a:pt x="8470469" y="1591427"/>
                  <a:pt x="8470301" y="1591423"/>
                  <a:pt x="8470131" y="1591418"/>
                </a:cubicBezTo>
                <a:lnTo>
                  <a:pt x="8469593" y="1584794"/>
                </a:lnTo>
                <a:cubicBezTo>
                  <a:pt x="8464534" y="1554782"/>
                  <a:pt x="8462083" y="1524133"/>
                  <a:pt x="8462126" y="1493044"/>
                </a:cubicBezTo>
                <a:cubicBezTo>
                  <a:pt x="8460814" y="1487460"/>
                  <a:pt x="8460755" y="1481838"/>
                  <a:pt x="8460755" y="1476202"/>
                </a:cubicBezTo>
                <a:lnTo>
                  <a:pt x="8461349" y="1464852"/>
                </a:lnTo>
                <a:lnTo>
                  <a:pt x="8461847" y="1464884"/>
                </a:lnTo>
                <a:close/>
                <a:moveTo>
                  <a:pt x="8448085" y="1464394"/>
                </a:moveTo>
                <a:lnTo>
                  <a:pt x="8448111" y="1464884"/>
                </a:lnTo>
                <a:lnTo>
                  <a:pt x="8448609" y="1464852"/>
                </a:lnTo>
                <a:lnTo>
                  <a:pt x="8449203" y="1476202"/>
                </a:lnTo>
                <a:cubicBezTo>
                  <a:pt x="8449203" y="1481838"/>
                  <a:pt x="8449144" y="1487460"/>
                  <a:pt x="8447832" y="1493044"/>
                </a:cubicBezTo>
                <a:cubicBezTo>
                  <a:pt x="8447875" y="1524133"/>
                  <a:pt x="8445424" y="1554782"/>
                  <a:pt x="8440365" y="1584794"/>
                </a:cubicBezTo>
                <a:lnTo>
                  <a:pt x="8439827" y="1591418"/>
                </a:lnTo>
                <a:cubicBezTo>
                  <a:pt x="8439657" y="1591423"/>
                  <a:pt x="8439489" y="1591427"/>
                  <a:pt x="8439321" y="1591480"/>
                </a:cubicBezTo>
                <a:cubicBezTo>
                  <a:pt x="8389046" y="1941574"/>
                  <a:pt x="8108007" y="2220146"/>
                  <a:pt x="7749156" y="2279078"/>
                </a:cubicBezTo>
                <a:lnTo>
                  <a:pt x="7749040" y="2280217"/>
                </a:lnTo>
                <a:cubicBezTo>
                  <a:pt x="7743729" y="2281220"/>
                  <a:pt x="7738400" y="2282161"/>
                  <a:pt x="7732823" y="2281745"/>
                </a:cubicBezTo>
                <a:cubicBezTo>
                  <a:pt x="7701651" y="2287255"/>
                  <a:pt x="7669771" y="2290213"/>
                  <a:pt x="7637396" y="2290736"/>
                </a:cubicBezTo>
                <a:lnTo>
                  <a:pt x="7620278" y="2292349"/>
                </a:lnTo>
                <a:lnTo>
                  <a:pt x="7620252" y="2291858"/>
                </a:lnTo>
                <a:lnTo>
                  <a:pt x="7619753" y="2291891"/>
                </a:lnTo>
                <a:cubicBezTo>
                  <a:pt x="7619187" y="2288119"/>
                  <a:pt x="7619160" y="2284333"/>
                  <a:pt x="7619160" y="2280541"/>
                </a:cubicBezTo>
                <a:cubicBezTo>
                  <a:pt x="7619160" y="2274903"/>
                  <a:pt x="7619219" y="2269279"/>
                  <a:pt x="7620531" y="2263693"/>
                </a:cubicBezTo>
                <a:cubicBezTo>
                  <a:pt x="7620488" y="2232611"/>
                  <a:pt x="7622938" y="2201969"/>
                  <a:pt x="7627995" y="2171962"/>
                </a:cubicBezTo>
                <a:lnTo>
                  <a:pt x="7628535" y="2165325"/>
                </a:lnTo>
                <a:cubicBezTo>
                  <a:pt x="7628704" y="2165320"/>
                  <a:pt x="7628873" y="2165315"/>
                  <a:pt x="7629040" y="2165262"/>
                </a:cubicBezTo>
                <a:cubicBezTo>
                  <a:pt x="7679317" y="1815167"/>
                  <a:pt x="7960356" y="1536596"/>
                  <a:pt x="8319206" y="1477664"/>
                </a:cubicBezTo>
                <a:lnTo>
                  <a:pt x="8319323" y="1476525"/>
                </a:lnTo>
                <a:cubicBezTo>
                  <a:pt x="8324632" y="1475523"/>
                  <a:pt x="8329960" y="1474582"/>
                  <a:pt x="8335536" y="1474998"/>
                </a:cubicBezTo>
                <a:cubicBezTo>
                  <a:pt x="8366719" y="1469485"/>
                  <a:pt x="8398612" y="1466527"/>
                  <a:pt x="8430998" y="1466004"/>
                </a:cubicBezTo>
                <a:close/>
                <a:moveTo>
                  <a:pt x="6769722" y="1464394"/>
                </a:moveTo>
                <a:lnTo>
                  <a:pt x="6786810" y="1466004"/>
                </a:lnTo>
                <a:cubicBezTo>
                  <a:pt x="6819195" y="1466527"/>
                  <a:pt x="6851088" y="1469485"/>
                  <a:pt x="6882271" y="1474998"/>
                </a:cubicBezTo>
                <a:cubicBezTo>
                  <a:pt x="6887847" y="1474582"/>
                  <a:pt x="6893175" y="1475523"/>
                  <a:pt x="6898484" y="1476525"/>
                </a:cubicBezTo>
                <a:lnTo>
                  <a:pt x="6898601" y="1477664"/>
                </a:lnTo>
                <a:cubicBezTo>
                  <a:pt x="7257451" y="1536596"/>
                  <a:pt x="7538490" y="1815167"/>
                  <a:pt x="7588766" y="2165262"/>
                </a:cubicBezTo>
                <a:cubicBezTo>
                  <a:pt x="7588934" y="2165315"/>
                  <a:pt x="7589103" y="2165320"/>
                  <a:pt x="7589272" y="2165325"/>
                </a:cubicBezTo>
                <a:lnTo>
                  <a:pt x="7589812" y="2171962"/>
                </a:lnTo>
                <a:cubicBezTo>
                  <a:pt x="7594869" y="2201969"/>
                  <a:pt x="7597319" y="2232611"/>
                  <a:pt x="7597276" y="2263693"/>
                </a:cubicBezTo>
                <a:cubicBezTo>
                  <a:pt x="7598588" y="2269279"/>
                  <a:pt x="7598647" y="2274903"/>
                  <a:pt x="7598647" y="2280541"/>
                </a:cubicBezTo>
                <a:cubicBezTo>
                  <a:pt x="7598647" y="2284333"/>
                  <a:pt x="7598620" y="2288119"/>
                  <a:pt x="7598054" y="2291891"/>
                </a:cubicBezTo>
                <a:lnTo>
                  <a:pt x="7597555" y="2291858"/>
                </a:lnTo>
                <a:lnTo>
                  <a:pt x="7597529" y="2292349"/>
                </a:lnTo>
                <a:lnTo>
                  <a:pt x="7580411" y="2290736"/>
                </a:lnTo>
                <a:cubicBezTo>
                  <a:pt x="7548036" y="2290213"/>
                  <a:pt x="7516156" y="2287255"/>
                  <a:pt x="7484984" y="2281745"/>
                </a:cubicBezTo>
                <a:cubicBezTo>
                  <a:pt x="7479407" y="2282161"/>
                  <a:pt x="7474078" y="2281220"/>
                  <a:pt x="7468767" y="2280217"/>
                </a:cubicBezTo>
                <a:lnTo>
                  <a:pt x="7468651" y="2279078"/>
                </a:lnTo>
                <a:cubicBezTo>
                  <a:pt x="7109800" y="2220146"/>
                  <a:pt x="6828761" y="1941574"/>
                  <a:pt x="6778486" y="1591480"/>
                </a:cubicBezTo>
                <a:cubicBezTo>
                  <a:pt x="6778318" y="1591427"/>
                  <a:pt x="6778150" y="1591423"/>
                  <a:pt x="6777980" y="1591418"/>
                </a:cubicBezTo>
                <a:lnTo>
                  <a:pt x="6777442" y="1584794"/>
                </a:lnTo>
                <a:cubicBezTo>
                  <a:pt x="6772383" y="1554782"/>
                  <a:pt x="6769933" y="1524133"/>
                  <a:pt x="6769975" y="1493044"/>
                </a:cubicBezTo>
                <a:cubicBezTo>
                  <a:pt x="6768663" y="1487460"/>
                  <a:pt x="6768604" y="1481838"/>
                  <a:pt x="6768604" y="1476202"/>
                </a:cubicBezTo>
                <a:lnTo>
                  <a:pt x="6769198" y="1464852"/>
                </a:lnTo>
                <a:lnTo>
                  <a:pt x="6769696" y="1464884"/>
                </a:lnTo>
                <a:close/>
                <a:moveTo>
                  <a:pt x="6755934" y="1464394"/>
                </a:moveTo>
                <a:lnTo>
                  <a:pt x="6755960" y="1464884"/>
                </a:lnTo>
                <a:lnTo>
                  <a:pt x="6756458" y="1464852"/>
                </a:lnTo>
                <a:lnTo>
                  <a:pt x="6757052" y="1476202"/>
                </a:lnTo>
                <a:cubicBezTo>
                  <a:pt x="6757052" y="1481838"/>
                  <a:pt x="6756994" y="1487460"/>
                  <a:pt x="6755682" y="1493044"/>
                </a:cubicBezTo>
                <a:cubicBezTo>
                  <a:pt x="6755724" y="1524133"/>
                  <a:pt x="6753273" y="1554782"/>
                  <a:pt x="6748215" y="1584794"/>
                </a:cubicBezTo>
                <a:lnTo>
                  <a:pt x="6747676" y="1591418"/>
                </a:lnTo>
                <a:cubicBezTo>
                  <a:pt x="6747507" y="1591423"/>
                  <a:pt x="6747338" y="1591427"/>
                  <a:pt x="6747171" y="1591480"/>
                </a:cubicBezTo>
                <a:cubicBezTo>
                  <a:pt x="6696895" y="1941574"/>
                  <a:pt x="6415856" y="2220146"/>
                  <a:pt x="6057005" y="2279078"/>
                </a:cubicBezTo>
                <a:lnTo>
                  <a:pt x="6056889" y="2280217"/>
                </a:lnTo>
                <a:cubicBezTo>
                  <a:pt x="6051578" y="2281220"/>
                  <a:pt x="6046249" y="2282161"/>
                  <a:pt x="6040672" y="2281745"/>
                </a:cubicBezTo>
                <a:cubicBezTo>
                  <a:pt x="6009500" y="2287255"/>
                  <a:pt x="5977620" y="2290213"/>
                  <a:pt x="5945246" y="2290736"/>
                </a:cubicBezTo>
                <a:lnTo>
                  <a:pt x="5928127" y="2292349"/>
                </a:lnTo>
                <a:lnTo>
                  <a:pt x="5928101" y="2291858"/>
                </a:lnTo>
                <a:lnTo>
                  <a:pt x="5927602" y="2291891"/>
                </a:lnTo>
                <a:cubicBezTo>
                  <a:pt x="5927036" y="2288119"/>
                  <a:pt x="5927009" y="2284333"/>
                  <a:pt x="5927009" y="2280541"/>
                </a:cubicBezTo>
                <a:cubicBezTo>
                  <a:pt x="5927009" y="2274903"/>
                  <a:pt x="5927068" y="2269279"/>
                  <a:pt x="5928380" y="2263693"/>
                </a:cubicBezTo>
                <a:cubicBezTo>
                  <a:pt x="5928338" y="2232611"/>
                  <a:pt x="5930787" y="2201969"/>
                  <a:pt x="5935844" y="2171962"/>
                </a:cubicBezTo>
                <a:lnTo>
                  <a:pt x="5936384" y="2165325"/>
                </a:lnTo>
                <a:cubicBezTo>
                  <a:pt x="5936553" y="2165320"/>
                  <a:pt x="5936722" y="2165315"/>
                  <a:pt x="5936890" y="2165262"/>
                </a:cubicBezTo>
                <a:cubicBezTo>
                  <a:pt x="5987166" y="1815167"/>
                  <a:pt x="6268205" y="1536596"/>
                  <a:pt x="6627056" y="1477664"/>
                </a:cubicBezTo>
                <a:lnTo>
                  <a:pt x="6627173" y="1476525"/>
                </a:lnTo>
                <a:cubicBezTo>
                  <a:pt x="6632481" y="1475523"/>
                  <a:pt x="6637809" y="1474582"/>
                  <a:pt x="6643385" y="1474998"/>
                </a:cubicBezTo>
                <a:cubicBezTo>
                  <a:pt x="6674569" y="1469485"/>
                  <a:pt x="6706461" y="1466527"/>
                  <a:pt x="6738847" y="1466004"/>
                </a:cubicBezTo>
                <a:close/>
                <a:moveTo>
                  <a:pt x="5077571" y="1464394"/>
                </a:moveTo>
                <a:lnTo>
                  <a:pt x="5094659" y="1466004"/>
                </a:lnTo>
                <a:cubicBezTo>
                  <a:pt x="5127044" y="1466527"/>
                  <a:pt x="5158937" y="1469485"/>
                  <a:pt x="5190120" y="1474998"/>
                </a:cubicBezTo>
                <a:cubicBezTo>
                  <a:pt x="5195696" y="1474582"/>
                  <a:pt x="5201024" y="1475523"/>
                  <a:pt x="5206334" y="1476525"/>
                </a:cubicBezTo>
                <a:lnTo>
                  <a:pt x="5206450" y="1477664"/>
                </a:lnTo>
                <a:cubicBezTo>
                  <a:pt x="5565300" y="1536596"/>
                  <a:pt x="5846339" y="1815167"/>
                  <a:pt x="5896616" y="2165262"/>
                </a:cubicBezTo>
                <a:cubicBezTo>
                  <a:pt x="5896783" y="2165315"/>
                  <a:pt x="5896953" y="2165320"/>
                  <a:pt x="5897121" y="2165325"/>
                </a:cubicBezTo>
                <a:lnTo>
                  <a:pt x="5897662" y="2171962"/>
                </a:lnTo>
                <a:cubicBezTo>
                  <a:pt x="5902718" y="2201969"/>
                  <a:pt x="5905168" y="2232611"/>
                  <a:pt x="5905126" y="2263693"/>
                </a:cubicBezTo>
                <a:cubicBezTo>
                  <a:pt x="5906438" y="2269279"/>
                  <a:pt x="5906496" y="2274903"/>
                  <a:pt x="5906496" y="2280541"/>
                </a:cubicBezTo>
                <a:cubicBezTo>
                  <a:pt x="5906496" y="2284333"/>
                  <a:pt x="5906469" y="2288119"/>
                  <a:pt x="5905903" y="2291891"/>
                </a:cubicBezTo>
                <a:lnTo>
                  <a:pt x="5905404" y="2291858"/>
                </a:lnTo>
                <a:lnTo>
                  <a:pt x="5905378" y="2292349"/>
                </a:lnTo>
                <a:lnTo>
                  <a:pt x="5888260" y="2290736"/>
                </a:lnTo>
                <a:cubicBezTo>
                  <a:pt x="5855886" y="2290213"/>
                  <a:pt x="5824005" y="2287255"/>
                  <a:pt x="5792833" y="2281745"/>
                </a:cubicBezTo>
                <a:cubicBezTo>
                  <a:pt x="5787256" y="2282161"/>
                  <a:pt x="5781927" y="2281220"/>
                  <a:pt x="5776617" y="2280217"/>
                </a:cubicBezTo>
                <a:lnTo>
                  <a:pt x="5776501" y="2279078"/>
                </a:lnTo>
                <a:cubicBezTo>
                  <a:pt x="5417649" y="2220146"/>
                  <a:pt x="5136610" y="1941574"/>
                  <a:pt x="5086335" y="1591480"/>
                </a:cubicBezTo>
                <a:cubicBezTo>
                  <a:pt x="5086167" y="1591427"/>
                  <a:pt x="5085999" y="1591423"/>
                  <a:pt x="5085830" y="1591418"/>
                </a:cubicBezTo>
                <a:lnTo>
                  <a:pt x="5085291" y="1584794"/>
                </a:lnTo>
                <a:cubicBezTo>
                  <a:pt x="5080233" y="1554782"/>
                  <a:pt x="5077782" y="1524133"/>
                  <a:pt x="5077824" y="1493044"/>
                </a:cubicBezTo>
                <a:cubicBezTo>
                  <a:pt x="5076512" y="1487460"/>
                  <a:pt x="5076453" y="1481838"/>
                  <a:pt x="5076453" y="1476202"/>
                </a:cubicBezTo>
                <a:lnTo>
                  <a:pt x="5077047" y="1464852"/>
                </a:lnTo>
                <a:lnTo>
                  <a:pt x="5077545" y="1464884"/>
                </a:lnTo>
                <a:close/>
                <a:moveTo>
                  <a:pt x="5063783" y="1464394"/>
                </a:moveTo>
                <a:lnTo>
                  <a:pt x="5063809" y="1464884"/>
                </a:lnTo>
                <a:lnTo>
                  <a:pt x="5064307" y="1464852"/>
                </a:lnTo>
                <a:lnTo>
                  <a:pt x="5064902" y="1476202"/>
                </a:lnTo>
                <a:cubicBezTo>
                  <a:pt x="5064902" y="1481838"/>
                  <a:pt x="5064842" y="1487460"/>
                  <a:pt x="5063530" y="1493044"/>
                </a:cubicBezTo>
                <a:cubicBezTo>
                  <a:pt x="5063572" y="1524133"/>
                  <a:pt x="5061122" y="1554782"/>
                  <a:pt x="5056063" y="1584794"/>
                </a:cubicBezTo>
                <a:lnTo>
                  <a:pt x="5055525" y="1591418"/>
                </a:lnTo>
                <a:cubicBezTo>
                  <a:pt x="5055355" y="1591423"/>
                  <a:pt x="5055187" y="1591427"/>
                  <a:pt x="5055019" y="1591480"/>
                </a:cubicBezTo>
                <a:cubicBezTo>
                  <a:pt x="5004744" y="1941574"/>
                  <a:pt x="4723705" y="2220146"/>
                  <a:pt x="4364853" y="2279078"/>
                </a:cubicBezTo>
                <a:lnTo>
                  <a:pt x="4364737" y="2280217"/>
                </a:lnTo>
                <a:cubicBezTo>
                  <a:pt x="4359427" y="2281220"/>
                  <a:pt x="4354098" y="2282161"/>
                  <a:pt x="4348521" y="2281745"/>
                </a:cubicBezTo>
                <a:cubicBezTo>
                  <a:pt x="4317350" y="2287255"/>
                  <a:pt x="4285468" y="2290213"/>
                  <a:pt x="4253094" y="2290736"/>
                </a:cubicBezTo>
                <a:lnTo>
                  <a:pt x="4235976" y="2292349"/>
                </a:lnTo>
                <a:lnTo>
                  <a:pt x="4235950" y="2291858"/>
                </a:lnTo>
                <a:lnTo>
                  <a:pt x="4235451" y="2291891"/>
                </a:lnTo>
                <a:cubicBezTo>
                  <a:pt x="4234885" y="2288119"/>
                  <a:pt x="4234858" y="2284333"/>
                  <a:pt x="4234858" y="2280541"/>
                </a:cubicBezTo>
                <a:cubicBezTo>
                  <a:pt x="4234858" y="2274903"/>
                  <a:pt x="4234916" y="2269279"/>
                  <a:pt x="4236228" y="2263693"/>
                </a:cubicBezTo>
                <a:cubicBezTo>
                  <a:pt x="4236186" y="2232611"/>
                  <a:pt x="4238636" y="2201969"/>
                  <a:pt x="4243692" y="2171962"/>
                </a:cubicBezTo>
                <a:lnTo>
                  <a:pt x="4244233" y="2165325"/>
                </a:lnTo>
                <a:cubicBezTo>
                  <a:pt x="4244401" y="2165320"/>
                  <a:pt x="4244571" y="2165315"/>
                  <a:pt x="4244738" y="2165262"/>
                </a:cubicBezTo>
                <a:cubicBezTo>
                  <a:pt x="4295015" y="1815167"/>
                  <a:pt x="4576054" y="1536596"/>
                  <a:pt x="4934904" y="1477664"/>
                </a:cubicBezTo>
                <a:lnTo>
                  <a:pt x="4935021" y="1476525"/>
                </a:lnTo>
                <a:cubicBezTo>
                  <a:pt x="4940330" y="1475523"/>
                  <a:pt x="4945658" y="1474582"/>
                  <a:pt x="4951234" y="1474998"/>
                </a:cubicBezTo>
                <a:cubicBezTo>
                  <a:pt x="4982417" y="1469485"/>
                  <a:pt x="5014310" y="1466527"/>
                  <a:pt x="5046695" y="1466004"/>
                </a:cubicBezTo>
                <a:close/>
                <a:moveTo>
                  <a:pt x="3385420" y="1464394"/>
                </a:moveTo>
                <a:lnTo>
                  <a:pt x="3402507" y="1466004"/>
                </a:lnTo>
                <a:cubicBezTo>
                  <a:pt x="3434893" y="1466527"/>
                  <a:pt x="3466785" y="1469485"/>
                  <a:pt x="3497969" y="1474998"/>
                </a:cubicBezTo>
                <a:cubicBezTo>
                  <a:pt x="3503545" y="1474582"/>
                  <a:pt x="3508873" y="1475523"/>
                  <a:pt x="3514181" y="1476525"/>
                </a:cubicBezTo>
                <a:lnTo>
                  <a:pt x="3514298" y="1477664"/>
                </a:lnTo>
                <a:cubicBezTo>
                  <a:pt x="3873149" y="1536596"/>
                  <a:pt x="4154188" y="1815167"/>
                  <a:pt x="4204464" y="2165262"/>
                </a:cubicBezTo>
                <a:cubicBezTo>
                  <a:pt x="4204632" y="2165315"/>
                  <a:pt x="4204801" y="2165320"/>
                  <a:pt x="4204970" y="2165325"/>
                </a:cubicBezTo>
                <a:lnTo>
                  <a:pt x="4205510" y="2171962"/>
                </a:lnTo>
                <a:cubicBezTo>
                  <a:pt x="4210567" y="2201969"/>
                  <a:pt x="4213016" y="2232611"/>
                  <a:pt x="4212974" y="2263693"/>
                </a:cubicBezTo>
                <a:cubicBezTo>
                  <a:pt x="4214286" y="2269279"/>
                  <a:pt x="4214345" y="2274903"/>
                  <a:pt x="4214345" y="2280541"/>
                </a:cubicBezTo>
                <a:cubicBezTo>
                  <a:pt x="4214345" y="2284333"/>
                  <a:pt x="4214318" y="2288119"/>
                  <a:pt x="4213752" y="2291891"/>
                </a:cubicBezTo>
                <a:lnTo>
                  <a:pt x="4213253" y="2291858"/>
                </a:lnTo>
                <a:lnTo>
                  <a:pt x="4213227" y="2292349"/>
                </a:lnTo>
                <a:lnTo>
                  <a:pt x="4196108" y="2290736"/>
                </a:lnTo>
                <a:cubicBezTo>
                  <a:pt x="4163734" y="2290213"/>
                  <a:pt x="4131854" y="2287255"/>
                  <a:pt x="4100682" y="2281745"/>
                </a:cubicBezTo>
                <a:cubicBezTo>
                  <a:pt x="4095105" y="2282161"/>
                  <a:pt x="4089776" y="2281220"/>
                  <a:pt x="4084465" y="2280217"/>
                </a:cubicBezTo>
                <a:lnTo>
                  <a:pt x="4084349" y="2279078"/>
                </a:lnTo>
                <a:cubicBezTo>
                  <a:pt x="3725498" y="2220146"/>
                  <a:pt x="3444459" y="1941574"/>
                  <a:pt x="3394183" y="1591480"/>
                </a:cubicBezTo>
                <a:cubicBezTo>
                  <a:pt x="3394016" y="1591427"/>
                  <a:pt x="3393847" y="1591423"/>
                  <a:pt x="3393678" y="1591418"/>
                </a:cubicBezTo>
                <a:lnTo>
                  <a:pt x="3393139" y="1584794"/>
                </a:lnTo>
                <a:cubicBezTo>
                  <a:pt x="3388081" y="1554782"/>
                  <a:pt x="3385630" y="1524133"/>
                  <a:pt x="3385672" y="1493044"/>
                </a:cubicBezTo>
                <a:cubicBezTo>
                  <a:pt x="3384360" y="1487460"/>
                  <a:pt x="3384302" y="1481838"/>
                  <a:pt x="3384302" y="1476202"/>
                </a:cubicBezTo>
                <a:lnTo>
                  <a:pt x="3384896" y="1464852"/>
                </a:lnTo>
                <a:lnTo>
                  <a:pt x="3385394" y="1464884"/>
                </a:lnTo>
                <a:close/>
                <a:moveTo>
                  <a:pt x="3371632" y="1464394"/>
                </a:moveTo>
                <a:lnTo>
                  <a:pt x="3371658" y="1464884"/>
                </a:lnTo>
                <a:lnTo>
                  <a:pt x="3372156" y="1464852"/>
                </a:lnTo>
                <a:lnTo>
                  <a:pt x="3372750" y="1476202"/>
                </a:lnTo>
                <a:cubicBezTo>
                  <a:pt x="3372750" y="1481838"/>
                  <a:pt x="3372691" y="1487460"/>
                  <a:pt x="3371379" y="1493044"/>
                </a:cubicBezTo>
                <a:cubicBezTo>
                  <a:pt x="3371421" y="1524133"/>
                  <a:pt x="3368971" y="1554782"/>
                  <a:pt x="3363912" y="1584794"/>
                </a:cubicBezTo>
                <a:lnTo>
                  <a:pt x="3363374" y="1591418"/>
                </a:lnTo>
                <a:cubicBezTo>
                  <a:pt x="3363204" y="1591423"/>
                  <a:pt x="3363036" y="1591427"/>
                  <a:pt x="3362868" y="1591480"/>
                </a:cubicBezTo>
                <a:cubicBezTo>
                  <a:pt x="3312593" y="1941574"/>
                  <a:pt x="3031554" y="2220146"/>
                  <a:pt x="2672703" y="2279078"/>
                </a:cubicBezTo>
                <a:lnTo>
                  <a:pt x="2672586" y="2280217"/>
                </a:lnTo>
                <a:cubicBezTo>
                  <a:pt x="2667276" y="2281220"/>
                  <a:pt x="2661947" y="2282161"/>
                  <a:pt x="2656370" y="2281745"/>
                </a:cubicBezTo>
                <a:cubicBezTo>
                  <a:pt x="2625198" y="2287255"/>
                  <a:pt x="2593318" y="2290213"/>
                  <a:pt x="2560943" y="2290736"/>
                </a:cubicBezTo>
                <a:lnTo>
                  <a:pt x="2543825" y="2292349"/>
                </a:lnTo>
                <a:lnTo>
                  <a:pt x="2543799" y="2291858"/>
                </a:lnTo>
                <a:lnTo>
                  <a:pt x="2543300" y="2291891"/>
                </a:lnTo>
                <a:cubicBezTo>
                  <a:pt x="2542734" y="2288119"/>
                  <a:pt x="2542707" y="2284333"/>
                  <a:pt x="2542707" y="2280541"/>
                </a:cubicBezTo>
                <a:cubicBezTo>
                  <a:pt x="2542707" y="2274903"/>
                  <a:pt x="2542765" y="2269279"/>
                  <a:pt x="2544077" y="2263693"/>
                </a:cubicBezTo>
                <a:cubicBezTo>
                  <a:pt x="2544035" y="2232611"/>
                  <a:pt x="2546485" y="2201969"/>
                  <a:pt x="2551541" y="2171962"/>
                </a:cubicBezTo>
                <a:lnTo>
                  <a:pt x="2552082" y="2165325"/>
                </a:lnTo>
                <a:cubicBezTo>
                  <a:pt x="2552250" y="2165320"/>
                  <a:pt x="2552420" y="2165315"/>
                  <a:pt x="2552587" y="2165262"/>
                </a:cubicBezTo>
                <a:cubicBezTo>
                  <a:pt x="2602864" y="1815167"/>
                  <a:pt x="2883903" y="1536596"/>
                  <a:pt x="3242753" y="1477664"/>
                </a:cubicBezTo>
                <a:lnTo>
                  <a:pt x="3242870" y="1476525"/>
                </a:lnTo>
                <a:cubicBezTo>
                  <a:pt x="3248179" y="1475523"/>
                  <a:pt x="3253507" y="1474582"/>
                  <a:pt x="3259083" y="1474998"/>
                </a:cubicBezTo>
                <a:cubicBezTo>
                  <a:pt x="3290266" y="1469485"/>
                  <a:pt x="3322159" y="1466527"/>
                  <a:pt x="3354544" y="1466004"/>
                </a:cubicBezTo>
                <a:close/>
                <a:moveTo>
                  <a:pt x="1693269" y="1464394"/>
                </a:moveTo>
                <a:lnTo>
                  <a:pt x="1710356" y="1466004"/>
                </a:lnTo>
                <a:cubicBezTo>
                  <a:pt x="1742742" y="1466527"/>
                  <a:pt x="1774634" y="1469485"/>
                  <a:pt x="1805818" y="1474998"/>
                </a:cubicBezTo>
                <a:cubicBezTo>
                  <a:pt x="1811394" y="1474582"/>
                  <a:pt x="1816722" y="1475523"/>
                  <a:pt x="1822030" y="1476525"/>
                </a:cubicBezTo>
                <a:lnTo>
                  <a:pt x="1822148" y="1477664"/>
                </a:lnTo>
                <a:cubicBezTo>
                  <a:pt x="2180998" y="1536596"/>
                  <a:pt x="2462037" y="1815167"/>
                  <a:pt x="2512313" y="2165262"/>
                </a:cubicBezTo>
                <a:cubicBezTo>
                  <a:pt x="2512481" y="2165315"/>
                  <a:pt x="2512650" y="2165320"/>
                  <a:pt x="2512819" y="2165325"/>
                </a:cubicBezTo>
                <a:lnTo>
                  <a:pt x="2513359" y="2171962"/>
                </a:lnTo>
                <a:cubicBezTo>
                  <a:pt x="2518416" y="2201969"/>
                  <a:pt x="2520865" y="2232611"/>
                  <a:pt x="2520823" y="2263693"/>
                </a:cubicBezTo>
                <a:cubicBezTo>
                  <a:pt x="2522135" y="2269279"/>
                  <a:pt x="2522194" y="2274903"/>
                  <a:pt x="2522194" y="2280541"/>
                </a:cubicBezTo>
                <a:cubicBezTo>
                  <a:pt x="2522194" y="2284333"/>
                  <a:pt x="2522167" y="2288119"/>
                  <a:pt x="2521601" y="2291891"/>
                </a:cubicBezTo>
                <a:lnTo>
                  <a:pt x="2521102" y="2291858"/>
                </a:lnTo>
                <a:lnTo>
                  <a:pt x="2521076" y="2292349"/>
                </a:lnTo>
                <a:lnTo>
                  <a:pt x="2503957" y="2290736"/>
                </a:lnTo>
                <a:cubicBezTo>
                  <a:pt x="2471583" y="2290213"/>
                  <a:pt x="2439703" y="2287255"/>
                  <a:pt x="2408531" y="2281745"/>
                </a:cubicBezTo>
                <a:cubicBezTo>
                  <a:pt x="2402954" y="2282161"/>
                  <a:pt x="2397625" y="2281220"/>
                  <a:pt x="2392314" y="2280217"/>
                </a:cubicBezTo>
                <a:lnTo>
                  <a:pt x="2392198" y="2279078"/>
                </a:lnTo>
                <a:cubicBezTo>
                  <a:pt x="2033347" y="2220146"/>
                  <a:pt x="1752308" y="1941574"/>
                  <a:pt x="1702032" y="1591480"/>
                </a:cubicBezTo>
                <a:cubicBezTo>
                  <a:pt x="1701865" y="1591427"/>
                  <a:pt x="1701696" y="1591423"/>
                  <a:pt x="1701527" y="1591418"/>
                </a:cubicBezTo>
                <a:lnTo>
                  <a:pt x="1700989" y="1584794"/>
                </a:lnTo>
                <a:cubicBezTo>
                  <a:pt x="1695930" y="1554782"/>
                  <a:pt x="1693479" y="1524133"/>
                  <a:pt x="1693521" y="1493044"/>
                </a:cubicBezTo>
                <a:cubicBezTo>
                  <a:pt x="1692209" y="1487460"/>
                  <a:pt x="1692151" y="1481838"/>
                  <a:pt x="1692151" y="1476202"/>
                </a:cubicBezTo>
                <a:lnTo>
                  <a:pt x="1692745" y="1464852"/>
                </a:lnTo>
                <a:lnTo>
                  <a:pt x="1693243" y="1464884"/>
                </a:lnTo>
                <a:close/>
                <a:moveTo>
                  <a:pt x="1679481" y="1464394"/>
                </a:moveTo>
                <a:lnTo>
                  <a:pt x="1679507" y="1464884"/>
                </a:lnTo>
                <a:lnTo>
                  <a:pt x="1680005" y="1464852"/>
                </a:lnTo>
                <a:lnTo>
                  <a:pt x="1680599" y="1476202"/>
                </a:lnTo>
                <a:cubicBezTo>
                  <a:pt x="1680599" y="1481838"/>
                  <a:pt x="1680540" y="1487460"/>
                  <a:pt x="1679228" y="1493044"/>
                </a:cubicBezTo>
                <a:cubicBezTo>
                  <a:pt x="1679270" y="1524133"/>
                  <a:pt x="1676820" y="1554782"/>
                  <a:pt x="1671761" y="1584794"/>
                </a:cubicBezTo>
                <a:lnTo>
                  <a:pt x="1671223" y="1591418"/>
                </a:lnTo>
                <a:cubicBezTo>
                  <a:pt x="1671053" y="1591423"/>
                  <a:pt x="1670885" y="1591427"/>
                  <a:pt x="1670717" y="1591480"/>
                </a:cubicBezTo>
                <a:cubicBezTo>
                  <a:pt x="1620442" y="1941574"/>
                  <a:pt x="1339403" y="2220146"/>
                  <a:pt x="980552" y="2279078"/>
                </a:cubicBezTo>
                <a:lnTo>
                  <a:pt x="980435" y="2280217"/>
                </a:lnTo>
                <a:cubicBezTo>
                  <a:pt x="975125" y="2281220"/>
                  <a:pt x="969796" y="2282161"/>
                  <a:pt x="964219" y="2281745"/>
                </a:cubicBezTo>
                <a:cubicBezTo>
                  <a:pt x="933047" y="2287255"/>
                  <a:pt x="901167" y="2290213"/>
                  <a:pt x="868792" y="2290736"/>
                </a:cubicBezTo>
                <a:lnTo>
                  <a:pt x="851674" y="2292349"/>
                </a:lnTo>
                <a:lnTo>
                  <a:pt x="851648" y="2291858"/>
                </a:lnTo>
                <a:lnTo>
                  <a:pt x="851149" y="2291891"/>
                </a:lnTo>
                <a:cubicBezTo>
                  <a:pt x="850583" y="2288119"/>
                  <a:pt x="850556" y="2284333"/>
                  <a:pt x="850556" y="2280541"/>
                </a:cubicBezTo>
                <a:cubicBezTo>
                  <a:pt x="850556" y="2274903"/>
                  <a:pt x="850614" y="2269279"/>
                  <a:pt x="851926" y="2263693"/>
                </a:cubicBezTo>
                <a:cubicBezTo>
                  <a:pt x="851884" y="2232611"/>
                  <a:pt x="854334" y="2201969"/>
                  <a:pt x="859390" y="2171962"/>
                </a:cubicBezTo>
                <a:lnTo>
                  <a:pt x="859931" y="2165325"/>
                </a:lnTo>
                <a:cubicBezTo>
                  <a:pt x="860099" y="2165320"/>
                  <a:pt x="860269" y="2165315"/>
                  <a:pt x="860436" y="2165262"/>
                </a:cubicBezTo>
                <a:cubicBezTo>
                  <a:pt x="910713" y="1815167"/>
                  <a:pt x="1191752" y="1536596"/>
                  <a:pt x="1550602" y="1477664"/>
                </a:cubicBezTo>
                <a:lnTo>
                  <a:pt x="1550719" y="1476525"/>
                </a:lnTo>
                <a:cubicBezTo>
                  <a:pt x="1556028" y="1475523"/>
                  <a:pt x="1561356" y="1474582"/>
                  <a:pt x="1566932" y="1474998"/>
                </a:cubicBezTo>
                <a:cubicBezTo>
                  <a:pt x="1598115" y="1469485"/>
                  <a:pt x="1630008" y="1466527"/>
                  <a:pt x="1662393" y="1466004"/>
                </a:cubicBezTo>
                <a:close/>
                <a:moveTo>
                  <a:pt x="1118" y="1464394"/>
                </a:moveTo>
                <a:lnTo>
                  <a:pt x="18205" y="1466004"/>
                </a:lnTo>
                <a:cubicBezTo>
                  <a:pt x="50591" y="1466527"/>
                  <a:pt x="82483" y="1469485"/>
                  <a:pt x="113667" y="1474998"/>
                </a:cubicBezTo>
                <a:cubicBezTo>
                  <a:pt x="119243" y="1474582"/>
                  <a:pt x="124571" y="1475523"/>
                  <a:pt x="129879" y="1476525"/>
                </a:cubicBezTo>
                <a:lnTo>
                  <a:pt x="129997" y="1477664"/>
                </a:lnTo>
                <a:cubicBezTo>
                  <a:pt x="488847" y="1536596"/>
                  <a:pt x="769886" y="1815167"/>
                  <a:pt x="820162" y="2165262"/>
                </a:cubicBezTo>
                <a:cubicBezTo>
                  <a:pt x="820330" y="2165315"/>
                  <a:pt x="820499" y="2165320"/>
                  <a:pt x="820668" y="2165325"/>
                </a:cubicBezTo>
                <a:lnTo>
                  <a:pt x="821208" y="2171962"/>
                </a:lnTo>
                <a:cubicBezTo>
                  <a:pt x="826265" y="2201969"/>
                  <a:pt x="828714" y="2232611"/>
                  <a:pt x="828672" y="2263693"/>
                </a:cubicBezTo>
                <a:cubicBezTo>
                  <a:pt x="829984" y="2269279"/>
                  <a:pt x="830043" y="2274903"/>
                  <a:pt x="830043" y="2280541"/>
                </a:cubicBezTo>
                <a:cubicBezTo>
                  <a:pt x="830043" y="2284333"/>
                  <a:pt x="830016" y="2288119"/>
                  <a:pt x="829450" y="2291891"/>
                </a:cubicBezTo>
                <a:lnTo>
                  <a:pt x="828951" y="2291858"/>
                </a:lnTo>
                <a:lnTo>
                  <a:pt x="828925" y="2292349"/>
                </a:lnTo>
                <a:lnTo>
                  <a:pt x="811806" y="2290736"/>
                </a:lnTo>
                <a:cubicBezTo>
                  <a:pt x="779432" y="2290213"/>
                  <a:pt x="747552" y="2287255"/>
                  <a:pt x="716380" y="2281745"/>
                </a:cubicBezTo>
                <a:cubicBezTo>
                  <a:pt x="710803" y="2282161"/>
                  <a:pt x="705474" y="2281220"/>
                  <a:pt x="700163" y="2280217"/>
                </a:cubicBezTo>
                <a:lnTo>
                  <a:pt x="700047" y="2279078"/>
                </a:lnTo>
                <a:cubicBezTo>
                  <a:pt x="341196" y="2220146"/>
                  <a:pt x="60157" y="1941574"/>
                  <a:pt x="9881" y="1591480"/>
                </a:cubicBezTo>
                <a:cubicBezTo>
                  <a:pt x="9714" y="1591427"/>
                  <a:pt x="9545" y="1591423"/>
                  <a:pt x="9376" y="1591418"/>
                </a:cubicBezTo>
                <a:lnTo>
                  <a:pt x="8837" y="1584794"/>
                </a:lnTo>
                <a:cubicBezTo>
                  <a:pt x="3779" y="1554782"/>
                  <a:pt x="1328" y="1524133"/>
                  <a:pt x="1370" y="1493044"/>
                </a:cubicBezTo>
                <a:cubicBezTo>
                  <a:pt x="58" y="1487460"/>
                  <a:pt x="0" y="1481838"/>
                  <a:pt x="0" y="1476202"/>
                </a:cubicBezTo>
                <a:lnTo>
                  <a:pt x="594" y="1464852"/>
                </a:lnTo>
                <a:lnTo>
                  <a:pt x="1092" y="1464884"/>
                </a:lnTo>
                <a:close/>
                <a:moveTo>
                  <a:pt x="7762529" y="750600"/>
                </a:moveTo>
                <a:cubicBezTo>
                  <a:pt x="7815805" y="1021506"/>
                  <a:pt x="8030648" y="1236303"/>
                  <a:pt x="8305838" y="1295446"/>
                </a:cubicBezTo>
                <a:cubicBezTo>
                  <a:pt x="8252563" y="1024540"/>
                  <a:pt x="8037719" y="809743"/>
                  <a:pt x="7762529" y="750600"/>
                </a:cubicBezTo>
                <a:close/>
                <a:moveTo>
                  <a:pt x="7455280" y="750600"/>
                </a:moveTo>
                <a:cubicBezTo>
                  <a:pt x="7180090" y="809743"/>
                  <a:pt x="6965246" y="1024540"/>
                  <a:pt x="6911971" y="1295446"/>
                </a:cubicBezTo>
                <a:cubicBezTo>
                  <a:pt x="7187161" y="1236303"/>
                  <a:pt x="7402004" y="1021506"/>
                  <a:pt x="7455280" y="750600"/>
                </a:cubicBezTo>
                <a:close/>
                <a:moveTo>
                  <a:pt x="6070378" y="750600"/>
                </a:moveTo>
                <a:cubicBezTo>
                  <a:pt x="6123654" y="1021506"/>
                  <a:pt x="6338497" y="1236303"/>
                  <a:pt x="6613687" y="1295446"/>
                </a:cubicBezTo>
                <a:cubicBezTo>
                  <a:pt x="6560412" y="1024540"/>
                  <a:pt x="6345568" y="809743"/>
                  <a:pt x="6070378" y="750600"/>
                </a:cubicBezTo>
                <a:close/>
                <a:moveTo>
                  <a:pt x="5763129" y="750600"/>
                </a:moveTo>
                <a:cubicBezTo>
                  <a:pt x="5487939" y="809743"/>
                  <a:pt x="5273095" y="1024540"/>
                  <a:pt x="5219820" y="1295446"/>
                </a:cubicBezTo>
                <a:cubicBezTo>
                  <a:pt x="5495010" y="1236303"/>
                  <a:pt x="5709853" y="1021506"/>
                  <a:pt x="5763129" y="750600"/>
                </a:cubicBezTo>
                <a:close/>
                <a:moveTo>
                  <a:pt x="4378227" y="750600"/>
                </a:moveTo>
                <a:cubicBezTo>
                  <a:pt x="4431503" y="1021506"/>
                  <a:pt x="4646346" y="1236303"/>
                  <a:pt x="4921536" y="1295446"/>
                </a:cubicBezTo>
                <a:cubicBezTo>
                  <a:pt x="4868261" y="1024540"/>
                  <a:pt x="4653417" y="809743"/>
                  <a:pt x="4378227" y="750600"/>
                </a:cubicBezTo>
                <a:close/>
                <a:moveTo>
                  <a:pt x="4070978" y="750600"/>
                </a:moveTo>
                <a:cubicBezTo>
                  <a:pt x="3795788" y="809743"/>
                  <a:pt x="3580944" y="1024540"/>
                  <a:pt x="3527669" y="1295446"/>
                </a:cubicBezTo>
                <a:cubicBezTo>
                  <a:pt x="3802859" y="1236303"/>
                  <a:pt x="4017702" y="1021506"/>
                  <a:pt x="4070978" y="750600"/>
                </a:cubicBezTo>
                <a:close/>
                <a:moveTo>
                  <a:pt x="2686076" y="750600"/>
                </a:moveTo>
                <a:cubicBezTo>
                  <a:pt x="2739352" y="1021506"/>
                  <a:pt x="2954195" y="1236303"/>
                  <a:pt x="3229385" y="1295446"/>
                </a:cubicBezTo>
                <a:cubicBezTo>
                  <a:pt x="3176110" y="1024540"/>
                  <a:pt x="2961266" y="809743"/>
                  <a:pt x="2686076" y="750600"/>
                </a:cubicBezTo>
                <a:close/>
                <a:moveTo>
                  <a:pt x="2378827" y="750600"/>
                </a:moveTo>
                <a:cubicBezTo>
                  <a:pt x="2103637" y="809743"/>
                  <a:pt x="1888793" y="1024540"/>
                  <a:pt x="1835518" y="1295446"/>
                </a:cubicBezTo>
                <a:cubicBezTo>
                  <a:pt x="2110708" y="1236303"/>
                  <a:pt x="2325551" y="1021506"/>
                  <a:pt x="2378827" y="750600"/>
                </a:cubicBezTo>
                <a:close/>
                <a:moveTo>
                  <a:pt x="993925" y="750600"/>
                </a:moveTo>
                <a:cubicBezTo>
                  <a:pt x="1047201" y="1021506"/>
                  <a:pt x="1262044" y="1236303"/>
                  <a:pt x="1537234" y="1295446"/>
                </a:cubicBezTo>
                <a:cubicBezTo>
                  <a:pt x="1483959" y="1024540"/>
                  <a:pt x="1269115" y="809743"/>
                  <a:pt x="993925" y="750600"/>
                </a:cubicBezTo>
                <a:close/>
                <a:moveTo>
                  <a:pt x="686676" y="750600"/>
                </a:moveTo>
                <a:cubicBezTo>
                  <a:pt x="411486" y="809743"/>
                  <a:pt x="196642" y="1024540"/>
                  <a:pt x="143367" y="1295446"/>
                </a:cubicBezTo>
                <a:cubicBezTo>
                  <a:pt x="418557" y="1236303"/>
                  <a:pt x="633400" y="1021506"/>
                  <a:pt x="686676" y="750600"/>
                </a:cubicBezTo>
                <a:close/>
                <a:moveTo>
                  <a:pt x="9139239" y="624486"/>
                </a:moveTo>
                <a:lnTo>
                  <a:pt x="9139239" y="752995"/>
                </a:lnTo>
                <a:lnTo>
                  <a:pt x="9047261" y="779881"/>
                </a:lnTo>
                <a:cubicBezTo>
                  <a:pt x="8821055" y="864319"/>
                  <a:pt x="8650738" y="1058403"/>
                  <a:pt x="8604122" y="1295446"/>
                </a:cubicBezTo>
                <a:cubicBezTo>
                  <a:pt x="8844913" y="1243696"/>
                  <a:pt x="9039501" y="1072773"/>
                  <a:pt x="9120077" y="849365"/>
                </a:cubicBezTo>
                <a:lnTo>
                  <a:pt x="9139239" y="780178"/>
                </a:lnTo>
                <a:lnTo>
                  <a:pt x="9139239" y="1085737"/>
                </a:lnTo>
                <a:lnTo>
                  <a:pt x="9135069" y="1092549"/>
                </a:lnTo>
                <a:cubicBezTo>
                  <a:pt x="9008919" y="1266178"/>
                  <a:pt x="8815033" y="1389778"/>
                  <a:pt x="8590751" y="1426902"/>
                </a:cubicBezTo>
                <a:lnTo>
                  <a:pt x="8590635" y="1428050"/>
                </a:lnTo>
                <a:cubicBezTo>
                  <a:pt x="8585324" y="1429061"/>
                  <a:pt x="8579995" y="1430009"/>
                  <a:pt x="8574418" y="1429590"/>
                </a:cubicBezTo>
                <a:cubicBezTo>
                  <a:pt x="8543246" y="1435144"/>
                  <a:pt x="8511366" y="1438125"/>
                  <a:pt x="8478991" y="1438652"/>
                </a:cubicBezTo>
                <a:lnTo>
                  <a:pt x="8461873" y="1440278"/>
                </a:lnTo>
                <a:lnTo>
                  <a:pt x="8461847" y="1439783"/>
                </a:lnTo>
                <a:lnTo>
                  <a:pt x="8461348" y="1439816"/>
                </a:lnTo>
                <a:cubicBezTo>
                  <a:pt x="8460782" y="1436014"/>
                  <a:pt x="8460755" y="1432198"/>
                  <a:pt x="8460755" y="1428376"/>
                </a:cubicBezTo>
                <a:cubicBezTo>
                  <a:pt x="8460755" y="1422694"/>
                  <a:pt x="8460814" y="1417025"/>
                  <a:pt x="8462126" y="1411395"/>
                </a:cubicBezTo>
                <a:cubicBezTo>
                  <a:pt x="8462083" y="1380067"/>
                  <a:pt x="8464533" y="1349182"/>
                  <a:pt x="8469590" y="1318938"/>
                </a:cubicBezTo>
                <a:lnTo>
                  <a:pt x="8470130" y="1312248"/>
                </a:lnTo>
                <a:cubicBezTo>
                  <a:pt x="8470299" y="1312243"/>
                  <a:pt x="8470468" y="1312238"/>
                  <a:pt x="8470636" y="1312185"/>
                </a:cubicBezTo>
                <a:cubicBezTo>
                  <a:pt x="8514628" y="1003427"/>
                  <a:pt x="8735297" y="749863"/>
                  <a:pt x="9030178" y="651504"/>
                </a:cubicBezTo>
                <a:close/>
                <a:moveTo>
                  <a:pt x="7620280" y="605769"/>
                </a:moveTo>
                <a:lnTo>
                  <a:pt x="7637367" y="607392"/>
                </a:lnTo>
                <a:cubicBezTo>
                  <a:pt x="7669753" y="607919"/>
                  <a:pt x="7701646" y="610900"/>
                  <a:pt x="7732829" y="616457"/>
                </a:cubicBezTo>
                <a:cubicBezTo>
                  <a:pt x="7738405" y="616038"/>
                  <a:pt x="7743733" y="616986"/>
                  <a:pt x="7749042" y="617996"/>
                </a:cubicBezTo>
                <a:lnTo>
                  <a:pt x="7749159" y="619144"/>
                </a:lnTo>
                <a:cubicBezTo>
                  <a:pt x="8108009" y="678542"/>
                  <a:pt x="8389048" y="959319"/>
                  <a:pt x="8439324" y="1312185"/>
                </a:cubicBezTo>
                <a:cubicBezTo>
                  <a:pt x="8439492" y="1312238"/>
                  <a:pt x="8439661" y="1312243"/>
                  <a:pt x="8439830" y="1312248"/>
                </a:cubicBezTo>
                <a:lnTo>
                  <a:pt x="8440370" y="1318938"/>
                </a:lnTo>
                <a:cubicBezTo>
                  <a:pt x="8445427" y="1349182"/>
                  <a:pt x="8447877" y="1380067"/>
                  <a:pt x="8447834" y="1411395"/>
                </a:cubicBezTo>
                <a:cubicBezTo>
                  <a:pt x="8449146" y="1417025"/>
                  <a:pt x="8449205" y="1422694"/>
                  <a:pt x="8449205" y="1428376"/>
                </a:cubicBezTo>
                <a:cubicBezTo>
                  <a:pt x="8449205" y="1432198"/>
                  <a:pt x="8449178" y="1436014"/>
                  <a:pt x="8448612" y="1439816"/>
                </a:cubicBezTo>
                <a:lnTo>
                  <a:pt x="8448113" y="1439783"/>
                </a:lnTo>
                <a:lnTo>
                  <a:pt x="8448087" y="1440278"/>
                </a:lnTo>
                <a:lnTo>
                  <a:pt x="8430969" y="1438652"/>
                </a:lnTo>
                <a:cubicBezTo>
                  <a:pt x="8398594" y="1438125"/>
                  <a:pt x="8366714" y="1435144"/>
                  <a:pt x="8335542" y="1429590"/>
                </a:cubicBezTo>
                <a:cubicBezTo>
                  <a:pt x="8329965" y="1430009"/>
                  <a:pt x="8324636" y="1429061"/>
                  <a:pt x="8319325" y="1428050"/>
                </a:cubicBezTo>
                <a:lnTo>
                  <a:pt x="8319209" y="1426902"/>
                </a:lnTo>
                <a:cubicBezTo>
                  <a:pt x="7960358" y="1367503"/>
                  <a:pt x="7679319" y="1086726"/>
                  <a:pt x="7629044" y="733861"/>
                </a:cubicBezTo>
                <a:cubicBezTo>
                  <a:pt x="7628876" y="733808"/>
                  <a:pt x="7628708" y="733803"/>
                  <a:pt x="7628538" y="733798"/>
                </a:cubicBezTo>
                <a:lnTo>
                  <a:pt x="7628000" y="727122"/>
                </a:lnTo>
                <a:cubicBezTo>
                  <a:pt x="7622941" y="696872"/>
                  <a:pt x="7620490" y="665981"/>
                  <a:pt x="7620533" y="634646"/>
                </a:cubicBezTo>
                <a:cubicBezTo>
                  <a:pt x="7619221" y="629018"/>
                  <a:pt x="7619162" y="623351"/>
                  <a:pt x="7619162" y="617670"/>
                </a:cubicBezTo>
                <a:lnTo>
                  <a:pt x="7619756" y="606230"/>
                </a:lnTo>
                <a:lnTo>
                  <a:pt x="7620254" y="606263"/>
                </a:lnTo>
                <a:close/>
                <a:moveTo>
                  <a:pt x="7597529" y="605769"/>
                </a:moveTo>
                <a:lnTo>
                  <a:pt x="7597555" y="606263"/>
                </a:lnTo>
                <a:lnTo>
                  <a:pt x="7598053" y="606230"/>
                </a:lnTo>
                <a:lnTo>
                  <a:pt x="7598647" y="617670"/>
                </a:lnTo>
                <a:cubicBezTo>
                  <a:pt x="7598647" y="623351"/>
                  <a:pt x="7598588" y="629018"/>
                  <a:pt x="7597276" y="634646"/>
                </a:cubicBezTo>
                <a:cubicBezTo>
                  <a:pt x="7597319" y="665981"/>
                  <a:pt x="7594868" y="696872"/>
                  <a:pt x="7589809" y="727122"/>
                </a:cubicBezTo>
                <a:lnTo>
                  <a:pt x="7589271" y="733798"/>
                </a:lnTo>
                <a:cubicBezTo>
                  <a:pt x="7589101" y="733803"/>
                  <a:pt x="7588933" y="733808"/>
                  <a:pt x="7588765" y="733861"/>
                </a:cubicBezTo>
                <a:cubicBezTo>
                  <a:pt x="7538490" y="1086726"/>
                  <a:pt x="7257451" y="1367503"/>
                  <a:pt x="6898600" y="1426902"/>
                </a:cubicBezTo>
                <a:lnTo>
                  <a:pt x="6898484" y="1428050"/>
                </a:lnTo>
                <a:cubicBezTo>
                  <a:pt x="6893173" y="1429061"/>
                  <a:pt x="6887844" y="1430009"/>
                  <a:pt x="6882267" y="1429590"/>
                </a:cubicBezTo>
                <a:cubicBezTo>
                  <a:pt x="6851095" y="1435144"/>
                  <a:pt x="6819215" y="1438125"/>
                  <a:pt x="6786841" y="1438652"/>
                </a:cubicBezTo>
                <a:lnTo>
                  <a:pt x="6769722" y="1440278"/>
                </a:lnTo>
                <a:lnTo>
                  <a:pt x="6769696" y="1439783"/>
                </a:lnTo>
                <a:lnTo>
                  <a:pt x="6769197" y="1439816"/>
                </a:lnTo>
                <a:cubicBezTo>
                  <a:pt x="6768631" y="1436014"/>
                  <a:pt x="6768604" y="1432198"/>
                  <a:pt x="6768604" y="1428376"/>
                </a:cubicBezTo>
                <a:cubicBezTo>
                  <a:pt x="6768604" y="1422694"/>
                  <a:pt x="6768663" y="1417025"/>
                  <a:pt x="6769975" y="1411395"/>
                </a:cubicBezTo>
                <a:cubicBezTo>
                  <a:pt x="6769933" y="1380067"/>
                  <a:pt x="6772382" y="1349182"/>
                  <a:pt x="6777439" y="1318938"/>
                </a:cubicBezTo>
                <a:lnTo>
                  <a:pt x="6777979" y="1312248"/>
                </a:lnTo>
                <a:cubicBezTo>
                  <a:pt x="6778148" y="1312243"/>
                  <a:pt x="6778317" y="1312238"/>
                  <a:pt x="6778485" y="1312185"/>
                </a:cubicBezTo>
                <a:cubicBezTo>
                  <a:pt x="6828761" y="959319"/>
                  <a:pt x="7109800" y="678542"/>
                  <a:pt x="7468650" y="619144"/>
                </a:cubicBezTo>
                <a:lnTo>
                  <a:pt x="7468767" y="617996"/>
                </a:lnTo>
                <a:cubicBezTo>
                  <a:pt x="7474076" y="616986"/>
                  <a:pt x="7479404" y="616038"/>
                  <a:pt x="7484980" y="616457"/>
                </a:cubicBezTo>
                <a:cubicBezTo>
                  <a:pt x="7516163" y="610900"/>
                  <a:pt x="7548056" y="607919"/>
                  <a:pt x="7580442" y="607392"/>
                </a:cubicBezTo>
                <a:close/>
                <a:moveTo>
                  <a:pt x="5928129" y="605769"/>
                </a:moveTo>
                <a:lnTo>
                  <a:pt x="5945217" y="607392"/>
                </a:lnTo>
                <a:cubicBezTo>
                  <a:pt x="5977602" y="607919"/>
                  <a:pt x="6009495" y="610900"/>
                  <a:pt x="6040678" y="616457"/>
                </a:cubicBezTo>
                <a:cubicBezTo>
                  <a:pt x="6046254" y="616038"/>
                  <a:pt x="6051582" y="616986"/>
                  <a:pt x="6056891" y="617996"/>
                </a:cubicBezTo>
                <a:lnTo>
                  <a:pt x="6057008" y="619144"/>
                </a:lnTo>
                <a:cubicBezTo>
                  <a:pt x="6415858" y="678542"/>
                  <a:pt x="6696897" y="959319"/>
                  <a:pt x="6747174" y="1312185"/>
                </a:cubicBezTo>
                <a:cubicBezTo>
                  <a:pt x="6747341" y="1312238"/>
                  <a:pt x="6747511" y="1312243"/>
                  <a:pt x="6747679" y="1312248"/>
                </a:cubicBezTo>
                <a:lnTo>
                  <a:pt x="6748220" y="1318938"/>
                </a:lnTo>
                <a:cubicBezTo>
                  <a:pt x="6753276" y="1349182"/>
                  <a:pt x="6755726" y="1380067"/>
                  <a:pt x="6755684" y="1411395"/>
                </a:cubicBezTo>
                <a:cubicBezTo>
                  <a:pt x="6756996" y="1417025"/>
                  <a:pt x="6757054" y="1422694"/>
                  <a:pt x="6757054" y="1428376"/>
                </a:cubicBezTo>
                <a:cubicBezTo>
                  <a:pt x="6757054" y="1432198"/>
                  <a:pt x="6757027" y="1436014"/>
                  <a:pt x="6756461" y="1439816"/>
                </a:cubicBezTo>
                <a:lnTo>
                  <a:pt x="6755962" y="1439783"/>
                </a:lnTo>
                <a:lnTo>
                  <a:pt x="6755936" y="1440278"/>
                </a:lnTo>
                <a:lnTo>
                  <a:pt x="6738818" y="1438652"/>
                </a:lnTo>
                <a:cubicBezTo>
                  <a:pt x="6706444" y="1438125"/>
                  <a:pt x="6674563" y="1435144"/>
                  <a:pt x="6643391" y="1429590"/>
                </a:cubicBezTo>
                <a:cubicBezTo>
                  <a:pt x="6637814" y="1430009"/>
                  <a:pt x="6632485" y="1429061"/>
                  <a:pt x="6627175" y="1428050"/>
                </a:cubicBezTo>
                <a:lnTo>
                  <a:pt x="6627059" y="1426902"/>
                </a:lnTo>
                <a:cubicBezTo>
                  <a:pt x="6268207" y="1367503"/>
                  <a:pt x="5987168" y="1086726"/>
                  <a:pt x="5936893" y="733861"/>
                </a:cubicBezTo>
                <a:cubicBezTo>
                  <a:pt x="5936725" y="733808"/>
                  <a:pt x="5936557" y="733803"/>
                  <a:pt x="5936387" y="733798"/>
                </a:cubicBezTo>
                <a:lnTo>
                  <a:pt x="5935849" y="727122"/>
                </a:lnTo>
                <a:cubicBezTo>
                  <a:pt x="5930790" y="696872"/>
                  <a:pt x="5928340" y="665981"/>
                  <a:pt x="5928382" y="634646"/>
                </a:cubicBezTo>
                <a:cubicBezTo>
                  <a:pt x="5927070" y="629018"/>
                  <a:pt x="5927011" y="623351"/>
                  <a:pt x="5927011" y="617670"/>
                </a:cubicBezTo>
                <a:lnTo>
                  <a:pt x="5927605" y="606230"/>
                </a:lnTo>
                <a:lnTo>
                  <a:pt x="5928103" y="606263"/>
                </a:lnTo>
                <a:close/>
                <a:moveTo>
                  <a:pt x="5905378" y="605769"/>
                </a:moveTo>
                <a:lnTo>
                  <a:pt x="5905404" y="606263"/>
                </a:lnTo>
                <a:lnTo>
                  <a:pt x="5905902" y="606230"/>
                </a:lnTo>
                <a:lnTo>
                  <a:pt x="5906496" y="617670"/>
                </a:lnTo>
                <a:cubicBezTo>
                  <a:pt x="5906496" y="623351"/>
                  <a:pt x="5906438" y="629018"/>
                  <a:pt x="5905126" y="634646"/>
                </a:cubicBezTo>
                <a:cubicBezTo>
                  <a:pt x="5905168" y="665981"/>
                  <a:pt x="5902717" y="696872"/>
                  <a:pt x="5897659" y="727122"/>
                </a:cubicBezTo>
                <a:lnTo>
                  <a:pt x="5897120" y="733798"/>
                </a:lnTo>
                <a:cubicBezTo>
                  <a:pt x="5896951" y="733803"/>
                  <a:pt x="5896782" y="733808"/>
                  <a:pt x="5896615" y="733861"/>
                </a:cubicBezTo>
                <a:cubicBezTo>
                  <a:pt x="5846339" y="1086726"/>
                  <a:pt x="5565300" y="1367503"/>
                  <a:pt x="5206449" y="1426902"/>
                </a:cubicBezTo>
                <a:lnTo>
                  <a:pt x="5206334" y="1428050"/>
                </a:lnTo>
                <a:cubicBezTo>
                  <a:pt x="5201022" y="1429061"/>
                  <a:pt x="5195693" y="1430009"/>
                  <a:pt x="5190116" y="1429590"/>
                </a:cubicBezTo>
                <a:cubicBezTo>
                  <a:pt x="5158944" y="1435144"/>
                  <a:pt x="5127065" y="1438125"/>
                  <a:pt x="5094690" y="1438652"/>
                </a:cubicBezTo>
                <a:lnTo>
                  <a:pt x="5077571" y="1440278"/>
                </a:lnTo>
                <a:lnTo>
                  <a:pt x="5077545" y="1439783"/>
                </a:lnTo>
                <a:lnTo>
                  <a:pt x="5077046" y="1439816"/>
                </a:lnTo>
                <a:cubicBezTo>
                  <a:pt x="5076480" y="1436014"/>
                  <a:pt x="5076453" y="1432198"/>
                  <a:pt x="5076453" y="1428376"/>
                </a:cubicBezTo>
                <a:cubicBezTo>
                  <a:pt x="5076453" y="1422694"/>
                  <a:pt x="5076512" y="1417025"/>
                  <a:pt x="5077824" y="1411395"/>
                </a:cubicBezTo>
                <a:cubicBezTo>
                  <a:pt x="5077782" y="1380067"/>
                  <a:pt x="5080231" y="1349182"/>
                  <a:pt x="5085288" y="1318938"/>
                </a:cubicBezTo>
                <a:lnTo>
                  <a:pt x="5085828" y="1312248"/>
                </a:lnTo>
                <a:cubicBezTo>
                  <a:pt x="5085997" y="1312243"/>
                  <a:pt x="5086166" y="1312238"/>
                  <a:pt x="5086334" y="1312185"/>
                </a:cubicBezTo>
                <a:cubicBezTo>
                  <a:pt x="5136610" y="959319"/>
                  <a:pt x="5417649" y="678542"/>
                  <a:pt x="5776501" y="619144"/>
                </a:cubicBezTo>
                <a:lnTo>
                  <a:pt x="5776617" y="617996"/>
                </a:lnTo>
                <a:cubicBezTo>
                  <a:pt x="5781926" y="616986"/>
                  <a:pt x="5787253" y="616038"/>
                  <a:pt x="5792829" y="616457"/>
                </a:cubicBezTo>
                <a:cubicBezTo>
                  <a:pt x="5824013" y="610900"/>
                  <a:pt x="5855905" y="607919"/>
                  <a:pt x="5888291" y="607392"/>
                </a:cubicBezTo>
                <a:close/>
                <a:moveTo>
                  <a:pt x="4235979" y="605769"/>
                </a:moveTo>
                <a:lnTo>
                  <a:pt x="4253065" y="607392"/>
                </a:lnTo>
                <a:cubicBezTo>
                  <a:pt x="4285451" y="607919"/>
                  <a:pt x="4317343" y="610900"/>
                  <a:pt x="4348528" y="616457"/>
                </a:cubicBezTo>
                <a:cubicBezTo>
                  <a:pt x="4354104" y="616038"/>
                  <a:pt x="4359431" y="616986"/>
                  <a:pt x="4364739" y="617996"/>
                </a:cubicBezTo>
                <a:lnTo>
                  <a:pt x="4364856" y="619144"/>
                </a:lnTo>
                <a:cubicBezTo>
                  <a:pt x="4723707" y="678542"/>
                  <a:pt x="5004746" y="959319"/>
                  <a:pt x="5055022" y="1312185"/>
                </a:cubicBezTo>
                <a:cubicBezTo>
                  <a:pt x="5055190" y="1312238"/>
                  <a:pt x="5055359" y="1312243"/>
                  <a:pt x="5055528" y="1312248"/>
                </a:cubicBezTo>
                <a:lnTo>
                  <a:pt x="5056068" y="1318938"/>
                </a:lnTo>
                <a:cubicBezTo>
                  <a:pt x="5061125" y="1349182"/>
                  <a:pt x="5063574" y="1380067"/>
                  <a:pt x="5063532" y="1411395"/>
                </a:cubicBezTo>
                <a:cubicBezTo>
                  <a:pt x="5064844" y="1417025"/>
                  <a:pt x="5064903" y="1422694"/>
                  <a:pt x="5064903" y="1428376"/>
                </a:cubicBezTo>
                <a:cubicBezTo>
                  <a:pt x="5064903" y="1432198"/>
                  <a:pt x="5064876" y="1436014"/>
                  <a:pt x="5064310" y="1439816"/>
                </a:cubicBezTo>
                <a:lnTo>
                  <a:pt x="5063811" y="1439783"/>
                </a:lnTo>
                <a:lnTo>
                  <a:pt x="5063785" y="1440278"/>
                </a:lnTo>
                <a:lnTo>
                  <a:pt x="5046666" y="1438652"/>
                </a:lnTo>
                <a:cubicBezTo>
                  <a:pt x="5014292" y="1438125"/>
                  <a:pt x="4982412" y="1435144"/>
                  <a:pt x="4951241" y="1429590"/>
                </a:cubicBezTo>
                <a:cubicBezTo>
                  <a:pt x="4945663" y="1430009"/>
                  <a:pt x="4940334" y="1429061"/>
                  <a:pt x="4935023" y="1428050"/>
                </a:cubicBezTo>
                <a:lnTo>
                  <a:pt x="4934907" y="1426902"/>
                </a:lnTo>
                <a:cubicBezTo>
                  <a:pt x="4576056" y="1367503"/>
                  <a:pt x="4295017" y="1086726"/>
                  <a:pt x="4244741" y="733861"/>
                </a:cubicBezTo>
                <a:cubicBezTo>
                  <a:pt x="4244574" y="733808"/>
                  <a:pt x="4244405" y="733803"/>
                  <a:pt x="4244236" y="733798"/>
                </a:cubicBezTo>
                <a:lnTo>
                  <a:pt x="4243697" y="727122"/>
                </a:lnTo>
                <a:cubicBezTo>
                  <a:pt x="4238639" y="696872"/>
                  <a:pt x="4236188" y="665981"/>
                  <a:pt x="4236230" y="634646"/>
                </a:cubicBezTo>
                <a:cubicBezTo>
                  <a:pt x="4234918" y="629018"/>
                  <a:pt x="4234860" y="623351"/>
                  <a:pt x="4234860" y="617670"/>
                </a:cubicBezTo>
                <a:lnTo>
                  <a:pt x="4235454" y="606230"/>
                </a:lnTo>
                <a:lnTo>
                  <a:pt x="4235952" y="606263"/>
                </a:lnTo>
                <a:close/>
                <a:moveTo>
                  <a:pt x="4213227" y="605769"/>
                </a:moveTo>
                <a:lnTo>
                  <a:pt x="4213253" y="606263"/>
                </a:lnTo>
                <a:lnTo>
                  <a:pt x="4213751" y="606230"/>
                </a:lnTo>
                <a:lnTo>
                  <a:pt x="4214345" y="617670"/>
                </a:lnTo>
                <a:cubicBezTo>
                  <a:pt x="4214345" y="623351"/>
                  <a:pt x="4214286" y="629018"/>
                  <a:pt x="4212974" y="634646"/>
                </a:cubicBezTo>
                <a:cubicBezTo>
                  <a:pt x="4213016" y="665981"/>
                  <a:pt x="4210566" y="696872"/>
                  <a:pt x="4205507" y="727122"/>
                </a:cubicBezTo>
                <a:lnTo>
                  <a:pt x="4204969" y="733798"/>
                </a:lnTo>
                <a:cubicBezTo>
                  <a:pt x="4204799" y="733803"/>
                  <a:pt x="4204631" y="733808"/>
                  <a:pt x="4204463" y="733861"/>
                </a:cubicBezTo>
                <a:cubicBezTo>
                  <a:pt x="4154188" y="1086726"/>
                  <a:pt x="3873149" y="1367503"/>
                  <a:pt x="3514297" y="1426902"/>
                </a:cubicBezTo>
                <a:lnTo>
                  <a:pt x="3514181" y="1428050"/>
                </a:lnTo>
                <a:cubicBezTo>
                  <a:pt x="3508871" y="1429061"/>
                  <a:pt x="3503542" y="1430009"/>
                  <a:pt x="3497965" y="1429590"/>
                </a:cubicBezTo>
                <a:cubicBezTo>
                  <a:pt x="3466793" y="1435144"/>
                  <a:pt x="3434912" y="1438125"/>
                  <a:pt x="3402538" y="1438652"/>
                </a:cubicBezTo>
                <a:lnTo>
                  <a:pt x="3385420" y="1440278"/>
                </a:lnTo>
                <a:lnTo>
                  <a:pt x="3385394" y="1439783"/>
                </a:lnTo>
                <a:lnTo>
                  <a:pt x="3384895" y="1439816"/>
                </a:lnTo>
                <a:cubicBezTo>
                  <a:pt x="3384329" y="1436014"/>
                  <a:pt x="3384302" y="1432198"/>
                  <a:pt x="3384302" y="1428376"/>
                </a:cubicBezTo>
                <a:cubicBezTo>
                  <a:pt x="3384302" y="1422694"/>
                  <a:pt x="3384360" y="1417025"/>
                  <a:pt x="3385672" y="1411395"/>
                </a:cubicBezTo>
                <a:cubicBezTo>
                  <a:pt x="3385630" y="1380067"/>
                  <a:pt x="3388080" y="1349182"/>
                  <a:pt x="3393136" y="1318938"/>
                </a:cubicBezTo>
                <a:lnTo>
                  <a:pt x="3393677" y="1312248"/>
                </a:lnTo>
                <a:cubicBezTo>
                  <a:pt x="3393845" y="1312243"/>
                  <a:pt x="3394015" y="1312238"/>
                  <a:pt x="3394182" y="1312185"/>
                </a:cubicBezTo>
                <a:cubicBezTo>
                  <a:pt x="3444459" y="959319"/>
                  <a:pt x="3725498" y="678542"/>
                  <a:pt x="4084348" y="619144"/>
                </a:cubicBezTo>
                <a:lnTo>
                  <a:pt x="4084465" y="617996"/>
                </a:lnTo>
                <a:cubicBezTo>
                  <a:pt x="4089774" y="616986"/>
                  <a:pt x="4095102" y="616038"/>
                  <a:pt x="4100678" y="616457"/>
                </a:cubicBezTo>
                <a:cubicBezTo>
                  <a:pt x="4131861" y="610900"/>
                  <a:pt x="4163754" y="607919"/>
                  <a:pt x="4196139" y="607392"/>
                </a:cubicBezTo>
                <a:close/>
                <a:moveTo>
                  <a:pt x="2543827" y="605769"/>
                </a:moveTo>
                <a:lnTo>
                  <a:pt x="2560914" y="607392"/>
                </a:lnTo>
                <a:cubicBezTo>
                  <a:pt x="2593300" y="607919"/>
                  <a:pt x="2625192" y="610900"/>
                  <a:pt x="2656376" y="616457"/>
                </a:cubicBezTo>
                <a:cubicBezTo>
                  <a:pt x="2661952" y="616038"/>
                  <a:pt x="2667280" y="616986"/>
                  <a:pt x="2672588" y="617996"/>
                </a:cubicBezTo>
                <a:lnTo>
                  <a:pt x="2672706" y="619144"/>
                </a:lnTo>
                <a:cubicBezTo>
                  <a:pt x="3031556" y="678542"/>
                  <a:pt x="3312595" y="959319"/>
                  <a:pt x="3362871" y="1312185"/>
                </a:cubicBezTo>
                <a:cubicBezTo>
                  <a:pt x="3363039" y="1312238"/>
                  <a:pt x="3363208" y="1312243"/>
                  <a:pt x="3363377" y="1312248"/>
                </a:cubicBezTo>
                <a:lnTo>
                  <a:pt x="3363917" y="1318938"/>
                </a:lnTo>
                <a:cubicBezTo>
                  <a:pt x="3368974" y="1349182"/>
                  <a:pt x="3371423" y="1380067"/>
                  <a:pt x="3371381" y="1411395"/>
                </a:cubicBezTo>
                <a:cubicBezTo>
                  <a:pt x="3372693" y="1417025"/>
                  <a:pt x="3372752" y="1422694"/>
                  <a:pt x="3372752" y="1428376"/>
                </a:cubicBezTo>
                <a:cubicBezTo>
                  <a:pt x="3372752" y="1432198"/>
                  <a:pt x="3372725" y="1436014"/>
                  <a:pt x="3372159" y="1439816"/>
                </a:cubicBezTo>
                <a:lnTo>
                  <a:pt x="3371660" y="1439783"/>
                </a:lnTo>
                <a:lnTo>
                  <a:pt x="3371634" y="1440278"/>
                </a:lnTo>
                <a:lnTo>
                  <a:pt x="3354515" y="1438652"/>
                </a:lnTo>
                <a:cubicBezTo>
                  <a:pt x="3322141" y="1438125"/>
                  <a:pt x="3290261" y="1435144"/>
                  <a:pt x="3259089" y="1429590"/>
                </a:cubicBezTo>
                <a:cubicBezTo>
                  <a:pt x="3253512" y="1430009"/>
                  <a:pt x="3248183" y="1429061"/>
                  <a:pt x="3242872" y="1428050"/>
                </a:cubicBezTo>
                <a:lnTo>
                  <a:pt x="3242756" y="1426902"/>
                </a:lnTo>
                <a:cubicBezTo>
                  <a:pt x="2883905" y="1367503"/>
                  <a:pt x="2602866" y="1086726"/>
                  <a:pt x="2552590" y="733861"/>
                </a:cubicBezTo>
                <a:cubicBezTo>
                  <a:pt x="2552423" y="733808"/>
                  <a:pt x="2552254" y="733803"/>
                  <a:pt x="2552085" y="733798"/>
                </a:cubicBezTo>
                <a:lnTo>
                  <a:pt x="2551547" y="727122"/>
                </a:lnTo>
                <a:cubicBezTo>
                  <a:pt x="2546488" y="696872"/>
                  <a:pt x="2544037" y="665981"/>
                  <a:pt x="2544079" y="634646"/>
                </a:cubicBezTo>
                <a:cubicBezTo>
                  <a:pt x="2542767" y="629018"/>
                  <a:pt x="2542709" y="623351"/>
                  <a:pt x="2542709" y="617670"/>
                </a:cubicBezTo>
                <a:lnTo>
                  <a:pt x="2543303" y="606230"/>
                </a:lnTo>
                <a:lnTo>
                  <a:pt x="2543801" y="606263"/>
                </a:lnTo>
                <a:close/>
                <a:moveTo>
                  <a:pt x="2521076" y="605769"/>
                </a:moveTo>
                <a:lnTo>
                  <a:pt x="2521102" y="606263"/>
                </a:lnTo>
                <a:lnTo>
                  <a:pt x="2521600" y="606230"/>
                </a:lnTo>
                <a:lnTo>
                  <a:pt x="2522194" y="617670"/>
                </a:lnTo>
                <a:cubicBezTo>
                  <a:pt x="2522194" y="623351"/>
                  <a:pt x="2522135" y="629018"/>
                  <a:pt x="2520823" y="634646"/>
                </a:cubicBezTo>
                <a:cubicBezTo>
                  <a:pt x="2520865" y="665981"/>
                  <a:pt x="2518415" y="696872"/>
                  <a:pt x="2513356" y="727122"/>
                </a:cubicBezTo>
                <a:lnTo>
                  <a:pt x="2512818" y="733798"/>
                </a:lnTo>
                <a:cubicBezTo>
                  <a:pt x="2512648" y="733803"/>
                  <a:pt x="2512480" y="733808"/>
                  <a:pt x="2512312" y="733861"/>
                </a:cubicBezTo>
                <a:cubicBezTo>
                  <a:pt x="2462037" y="1086726"/>
                  <a:pt x="2180998" y="1367503"/>
                  <a:pt x="1822147" y="1426902"/>
                </a:cubicBezTo>
                <a:lnTo>
                  <a:pt x="1822030" y="1428050"/>
                </a:lnTo>
                <a:cubicBezTo>
                  <a:pt x="1816720" y="1429061"/>
                  <a:pt x="1811391" y="1430009"/>
                  <a:pt x="1805814" y="1429590"/>
                </a:cubicBezTo>
                <a:cubicBezTo>
                  <a:pt x="1774642" y="1435144"/>
                  <a:pt x="1742762" y="1438125"/>
                  <a:pt x="1710387" y="1438652"/>
                </a:cubicBezTo>
                <a:lnTo>
                  <a:pt x="1693269" y="1440278"/>
                </a:lnTo>
                <a:lnTo>
                  <a:pt x="1693243" y="1439783"/>
                </a:lnTo>
                <a:lnTo>
                  <a:pt x="1692744" y="1439816"/>
                </a:lnTo>
                <a:cubicBezTo>
                  <a:pt x="1692178" y="1436014"/>
                  <a:pt x="1692151" y="1432198"/>
                  <a:pt x="1692151" y="1428376"/>
                </a:cubicBezTo>
                <a:cubicBezTo>
                  <a:pt x="1692151" y="1422694"/>
                  <a:pt x="1692209" y="1417025"/>
                  <a:pt x="1693521" y="1411395"/>
                </a:cubicBezTo>
                <a:cubicBezTo>
                  <a:pt x="1693479" y="1380067"/>
                  <a:pt x="1695929" y="1349182"/>
                  <a:pt x="1700985" y="1318938"/>
                </a:cubicBezTo>
                <a:lnTo>
                  <a:pt x="1701526" y="1312248"/>
                </a:lnTo>
                <a:cubicBezTo>
                  <a:pt x="1701694" y="1312243"/>
                  <a:pt x="1701864" y="1312238"/>
                  <a:pt x="1702031" y="1312185"/>
                </a:cubicBezTo>
                <a:cubicBezTo>
                  <a:pt x="1752308" y="959319"/>
                  <a:pt x="2033347" y="678542"/>
                  <a:pt x="2392197" y="619144"/>
                </a:cubicBezTo>
                <a:lnTo>
                  <a:pt x="2392314" y="617996"/>
                </a:lnTo>
                <a:cubicBezTo>
                  <a:pt x="2397623" y="616986"/>
                  <a:pt x="2402951" y="616038"/>
                  <a:pt x="2408527" y="616457"/>
                </a:cubicBezTo>
                <a:cubicBezTo>
                  <a:pt x="2439710" y="610900"/>
                  <a:pt x="2471603" y="607919"/>
                  <a:pt x="2503988" y="607392"/>
                </a:cubicBezTo>
                <a:close/>
                <a:moveTo>
                  <a:pt x="851676" y="605769"/>
                </a:moveTo>
                <a:lnTo>
                  <a:pt x="868763" y="607392"/>
                </a:lnTo>
                <a:cubicBezTo>
                  <a:pt x="901149" y="607919"/>
                  <a:pt x="933041" y="610900"/>
                  <a:pt x="964225" y="616457"/>
                </a:cubicBezTo>
                <a:cubicBezTo>
                  <a:pt x="969801" y="616038"/>
                  <a:pt x="975129" y="616986"/>
                  <a:pt x="980437" y="617996"/>
                </a:cubicBezTo>
                <a:lnTo>
                  <a:pt x="980555" y="619144"/>
                </a:lnTo>
                <a:cubicBezTo>
                  <a:pt x="1339405" y="678542"/>
                  <a:pt x="1620444" y="959319"/>
                  <a:pt x="1670720" y="1312185"/>
                </a:cubicBezTo>
                <a:cubicBezTo>
                  <a:pt x="1670888" y="1312238"/>
                  <a:pt x="1671057" y="1312243"/>
                  <a:pt x="1671226" y="1312248"/>
                </a:cubicBezTo>
                <a:lnTo>
                  <a:pt x="1671766" y="1318938"/>
                </a:lnTo>
                <a:cubicBezTo>
                  <a:pt x="1676823" y="1349182"/>
                  <a:pt x="1679272" y="1380067"/>
                  <a:pt x="1679230" y="1411395"/>
                </a:cubicBezTo>
                <a:cubicBezTo>
                  <a:pt x="1680542" y="1417025"/>
                  <a:pt x="1680601" y="1422694"/>
                  <a:pt x="1680601" y="1428376"/>
                </a:cubicBezTo>
                <a:cubicBezTo>
                  <a:pt x="1680601" y="1432198"/>
                  <a:pt x="1680574" y="1436014"/>
                  <a:pt x="1680008" y="1439816"/>
                </a:cubicBezTo>
                <a:lnTo>
                  <a:pt x="1679509" y="1439783"/>
                </a:lnTo>
                <a:lnTo>
                  <a:pt x="1679483" y="1440278"/>
                </a:lnTo>
                <a:lnTo>
                  <a:pt x="1662364" y="1438652"/>
                </a:lnTo>
                <a:cubicBezTo>
                  <a:pt x="1629990" y="1438125"/>
                  <a:pt x="1598110" y="1435144"/>
                  <a:pt x="1566938" y="1429590"/>
                </a:cubicBezTo>
                <a:cubicBezTo>
                  <a:pt x="1561361" y="1430009"/>
                  <a:pt x="1556032" y="1429061"/>
                  <a:pt x="1550721" y="1428050"/>
                </a:cubicBezTo>
                <a:lnTo>
                  <a:pt x="1550605" y="1426902"/>
                </a:lnTo>
                <a:cubicBezTo>
                  <a:pt x="1191754" y="1367503"/>
                  <a:pt x="910715" y="1086726"/>
                  <a:pt x="860439" y="733861"/>
                </a:cubicBezTo>
                <a:cubicBezTo>
                  <a:pt x="860272" y="733808"/>
                  <a:pt x="860103" y="733803"/>
                  <a:pt x="859934" y="733798"/>
                </a:cubicBezTo>
                <a:lnTo>
                  <a:pt x="859396" y="727122"/>
                </a:lnTo>
                <a:cubicBezTo>
                  <a:pt x="854337" y="696872"/>
                  <a:pt x="851886" y="665981"/>
                  <a:pt x="851928" y="634646"/>
                </a:cubicBezTo>
                <a:cubicBezTo>
                  <a:pt x="850616" y="629018"/>
                  <a:pt x="850558" y="623351"/>
                  <a:pt x="850558" y="617670"/>
                </a:cubicBezTo>
                <a:lnTo>
                  <a:pt x="851152" y="606230"/>
                </a:lnTo>
                <a:lnTo>
                  <a:pt x="851650" y="606263"/>
                </a:lnTo>
                <a:close/>
                <a:moveTo>
                  <a:pt x="828925" y="605769"/>
                </a:moveTo>
                <a:lnTo>
                  <a:pt x="828951" y="606263"/>
                </a:lnTo>
                <a:lnTo>
                  <a:pt x="829449" y="606230"/>
                </a:lnTo>
                <a:lnTo>
                  <a:pt x="830043" y="617670"/>
                </a:lnTo>
                <a:cubicBezTo>
                  <a:pt x="830043" y="623351"/>
                  <a:pt x="829984" y="629018"/>
                  <a:pt x="828672" y="634646"/>
                </a:cubicBezTo>
                <a:cubicBezTo>
                  <a:pt x="828714" y="665981"/>
                  <a:pt x="826264" y="696872"/>
                  <a:pt x="821205" y="727122"/>
                </a:cubicBezTo>
                <a:lnTo>
                  <a:pt x="820667" y="733798"/>
                </a:lnTo>
                <a:cubicBezTo>
                  <a:pt x="820497" y="733803"/>
                  <a:pt x="820329" y="733808"/>
                  <a:pt x="820161" y="733861"/>
                </a:cubicBezTo>
                <a:cubicBezTo>
                  <a:pt x="769886" y="1086726"/>
                  <a:pt x="488847" y="1367503"/>
                  <a:pt x="129995" y="1426902"/>
                </a:cubicBezTo>
                <a:lnTo>
                  <a:pt x="129879" y="1428050"/>
                </a:lnTo>
                <a:cubicBezTo>
                  <a:pt x="124569" y="1429061"/>
                  <a:pt x="119240" y="1430009"/>
                  <a:pt x="113663" y="1429590"/>
                </a:cubicBezTo>
                <a:cubicBezTo>
                  <a:pt x="82491" y="1435144"/>
                  <a:pt x="50611" y="1438125"/>
                  <a:pt x="18236" y="1438652"/>
                </a:cubicBezTo>
                <a:lnTo>
                  <a:pt x="1118" y="1440278"/>
                </a:lnTo>
                <a:lnTo>
                  <a:pt x="1092" y="1439783"/>
                </a:lnTo>
                <a:lnTo>
                  <a:pt x="593" y="1439816"/>
                </a:lnTo>
                <a:cubicBezTo>
                  <a:pt x="27" y="1436014"/>
                  <a:pt x="0" y="1432198"/>
                  <a:pt x="0" y="1428376"/>
                </a:cubicBezTo>
                <a:cubicBezTo>
                  <a:pt x="0" y="1422694"/>
                  <a:pt x="58" y="1417025"/>
                  <a:pt x="1370" y="1411395"/>
                </a:cubicBezTo>
                <a:cubicBezTo>
                  <a:pt x="1328" y="1380067"/>
                  <a:pt x="3778" y="1349182"/>
                  <a:pt x="8835" y="1318938"/>
                </a:cubicBezTo>
                <a:lnTo>
                  <a:pt x="9375" y="1312248"/>
                </a:lnTo>
                <a:cubicBezTo>
                  <a:pt x="9543" y="1312243"/>
                  <a:pt x="9713" y="1312238"/>
                  <a:pt x="9880" y="1312185"/>
                </a:cubicBezTo>
                <a:cubicBezTo>
                  <a:pt x="60157" y="959319"/>
                  <a:pt x="341196" y="678542"/>
                  <a:pt x="700046" y="619144"/>
                </a:cubicBezTo>
                <a:lnTo>
                  <a:pt x="700163" y="617996"/>
                </a:lnTo>
                <a:cubicBezTo>
                  <a:pt x="705472" y="616986"/>
                  <a:pt x="710800" y="616038"/>
                  <a:pt x="716376" y="616457"/>
                </a:cubicBezTo>
                <a:cubicBezTo>
                  <a:pt x="747559" y="610900"/>
                  <a:pt x="779452" y="607919"/>
                  <a:pt x="811837" y="607392"/>
                </a:cubicBezTo>
                <a:close/>
                <a:moveTo>
                  <a:pt x="8824701" y="0"/>
                </a:moveTo>
                <a:lnTo>
                  <a:pt x="9033411" y="0"/>
                </a:lnTo>
                <a:cubicBezTo>
                  <a:pt x="9066347" y="30426"/>
                  <a:pt x="9096640" y="63469"/>
                  <a:pt x="9123965" y="98781"/>
                </a:cubicBezTo>
                <a:lnTo>
                  <a:pt x="9139239" y="122382"/>
                </a:lnTo>
                <a:lnTo>
                  <a:pt x="9139239" y="425734"/>
                </a:lnTo>
                <a:lnTo>
                  <a:pt x="9104305" y="314451"/>
                </a:lnTo>
                <a:cubicBezTo>
                  <a:pt x="9046997" y="183490"/>
                  <a:pt x="8948803" y="73504"/>
                  <a:pt x="8824701" y="0"/>
                </a:cubicBezTo>
                <a:close/>
                <a:moveTo>
                  <a:pt x="8494877" y="0"/>
                </a:moveTo>
                <a:lnTo>
                  <a:pt x="8628893" y="0"/>
                </a:lnTo>
                <a:cubicBezTo>
                  <a:pt x="8697052" y="198004"/>
                  <a:pt x="8856086" y="355591"/>
                  <a:pt x="9058275" y="426756"/>
                </a:cubicBezTo>
                <a:lnTo>
                  <a:pt x="9139239" y="449526"/>
                </a:lnTo>
                <a:lnTo>
                  <a:pt x="9139239" y="577136"/>
                </a:lnTo>
                <a:lnTo>
                  <a:pt x="9043252" y="554355"/>
                </a:lnTo>
                <a:cubicBezTo>
                  <a:pt x="8776836" y="470904"/>
                  <a:pt x="8569058" y="262348"/>
                  <a:pt x="8494877" y="0"/>
                </a:cubicBezTo>
                <a:close/>
                <a:moveTo>
                  <a:pt x="7876547" y="0"/>
                </a:moveTo>
                <a:lnTo>
                  <a:pt x="8085257" y="0"/>
                </a:lnTo>
                <a:cubicBezTo>
                  <a:pt x="7919787" y="98005"/>
                  <a:pt x="7800378" y="260867"/>
                  <a:pt x="7762527" y="451830"/>
                </a:cubicBezTo>
                <a:cubicBezTo>
                  <a:pt x="8006579" y="399791"/>
                  <a:pt x="8203169" y="226290"/>
                  <a:pt x="8281065" y="0"/>
                </a:cubicBezTo>
                <a:lnTo>
                  <a:pt x="8415081" y="0"/>
                </a:lnTo>
                <a:cubicBezTo>
                  <a:pt x="8330303" y="299826"/>
                  <a:pt x="8071031" y="529393"/>
                  <a:pt x="7749156" y="582253"/>
                </a:cubicBezTo>
                <a:lnTo>
                  <a:pt x="7749040" y="583392"/>
                </a:lnTo>
                <a:cubicBezTo>
                  <a:pt x="7743729" y="584395"/>
                  <a:pt x="7738400" y="585336"/>
                  <a:pt x="7732823" y="584920"/>
                </a:cubicBezTo>
                <a:cubicBezTo>
                  <a:pt x="7701651" y="590430"/>
                  <a:pt x="7669771" y="593388"/>
                  <a:pt x="7637396" y="593911"/>
                </a:cubicBezTo>
                <a:lnTo>
                  <a:pt x="7620278" y="595524"/>
                </a:lnTo>
                <a:lnTo>
                  <a:pt x="7620252" y="595033"/>
                </a:lnTo>
                <a:lnTo>
                  <a:pt x="7619753" y="595066"/>
                </a:lnTo>
                <a:cubicBezTo>
                  <a:pt x="7619187" y="591293"/>
                  <a:pt x="7619160" y="587507"/>
                  <a:pt x="7619160" y="583715"/>
                </a:cubicBezTo>
                <a:cubicBezTo>
                  <a:pt x="7619160" y="578078"/>
                  <a:pt x="7619219" y="572454"/>
                  <a:pt x="7620531" y="566868"/>
                </a:cubicBezTo>
                <a:cubicBezTo>
                  <a:pt x="7620488" y="535786"/>
                  <a:pt x="7622938" y="505143"/>
                  <a:pt x="7627995" y="475137"/>
                </a:cubicBezTo>
                <a:lnTo>
                  <a:pt x="7628535" y="468500"/>
                </a:lnTo>
                <a:cubicBezTo>
                  <a:pt x="7628704" y="468495"/>
                  <a:pt x="7628873" y="468490"/>
                  <a:pt x="7629040" y="468437"/>
                </a:cubicBezTo>
                <a:cubicBezTo>
                  <a:pt x="7655343" y="285283"/>
                  <a:pt x="7744803" y="121704"/>
                  <a:pt x="7876547" y="0"/>
                </a:cubicBezTo>
                <a:close/>
                <a:moveTo>
                  <a:pt x="6802727" y="0"/>
                </a:moveTo>
                <a:lnTo>
                  <a:pt x="6936742" y="0"/>
                </a:lnTo>
                <a:cubicBezTo>
                  <a:pt x="7014638" y="226290"/>
                  <a:pt x="7211228" y="399791"/>
                  <a:pt x="7455280" y="451830"/>
                </a:cubicBezTo>
                <a:cubicBezTo>
                  <a:pt x="7417429" y="260867"/>
                  <a:pt x="7298020" y="98005"/>
                  <a:pt x="7132550" y="0"/>
                </a:cubicBezTo>
                <a:lnTo>
                  <a:pt x="7341259" y="0"/>
                </a:lnTo>
                <a:cubicBezTo>
                  <a:pt x="7473003" y="121704"/>
                  <a:pt x="7562464" y="285283"/>
                  <a:pt x="7588766" y="468437"/>
                </a:cubicBezTo>
                <a:cubicBezTo>
                  <a:pt x="7588934" y="468490"/>
                  <a:pt x="7589103" y="468495"/>
                  <a:pt x="7589272" y="468500"/>
                </a:cubicBezTo>
                <a:lnTo>
                  <a:pt x="7589812" y="475137"/>
                </a:lnTo>
                <a:cubicBezTo>
                  <a:pt x="7594869" y="505143"/>
                  <a:pt x="7597319" y="535786"/>
                  <a:pt x="7597276" y="566868"/>
                </a:cubicBezTo>
                <a:cubicBezTo>
                  <a:pt x="7598588" y="572454"/>
                  <a:pt x="7598647" y="578078"/>
                  <a:pt x="7598647" y="583715"/>
                </a:cubicBezTo>
                <a:cubicBezTo>
                  <a:pt x="7598647" y="587507"/>
                  <a:pt x="7598620" y="591293"/>
                  <a:pt x="7598054" y="595066"/>
                </a:cubicBezTo>
                <a:lnTo>
                  <a:pt x="7597555" y="595033"/>
                </a:lnTo>
                <a:lnTo>
                  <a:pt x="7597529" y="595524"/>
                </a:lnTo>
                <a:lnTo>
                  <a:pt x="7580411" y="593911"/>
                </a:lnTo>
                <a:cubicBezTo>
                  <a:pt x="7548036" y="593388"/>
                  <a:pt x="7516156" y="590430"/>
                  <a:pt x="7484984" y="584920"/>
                </a:cubicBezTo>
                <a:cubicBezTo>
                  <a:pt x="7479407" y="585336"/>
                  <a:pt x="7474078" y="584395"/>
                  <a:pt x="7468767" y="583392"/>
                </a:cubicBezTo>
                <a:lnTo>
                  <a:pt x="7468651" y="582253"/>
                </a:lnTo>
                <a:cubicBezTo>
                  <a:pt x="7146776" y="529393"/>
                  <a:pt x="6887504" y="299826"/>
                  <a:pt x="6802727" y="0"/>
                </a:cubicBezTo>
                <a:close/>
                <a:moveTo>
                  <a:pt x="6184397" y="0"/>
                </a:moveTo>
                <a:lnTo>
                  <a:pt x="6393106" y="0"/>
                </a:lnTo>
                <a:cubicBezTo>
                  <a:pt x="6227636" y="98005"/>
                  <a:pt x="6108227" y="260867"/>
                  <a:pt x="6070376" y="451830"/>
                </a:cubicBezTo>
                <a:cubicBezTo>
                  <a:pt x="6314429" y="399791"/>
                  <a:pt x="6511018" y="226290"/>
                  <a:pt x="6588914" y="0"/>
                </a:cubicBezTo>
                <a:lnTo>
                  <a:pt x="6722931" y="0"/>
                </a:lnTo>
                <a:cubicBezTo>
                  <a:pt x="6638152" y="299826"/>
                  <a:pt x="6378880" y="529393"/>
                  <a:pt x="6057005" y="582253"/>
                </a:cubicBezTo>
                <a:lnTo>
                  <a:pt x="6056889" y="583392"/>
                </a:lnTo>
                <a:cubicBezTo>
                  <a:pt x="6051578" y="584395"/>
                  <a:pt x="6046249" y="585336"/>
                  <a:pt x="6040672" y="584920"/>
                </a:cubicBezTo>
                <a:cubicBezTo>
                  <a:pt x="6009500" y="590430"/>
                  <a:pt x="5977620" y="593388"/>
                  <a:pt x="5945246" y="593911"/>
                </a:cubicBezTo>
                <a:lnTo>
                  <a:pt x="5928127" y="595524"/>
                </a:lnTo>
                <a:lnTo>
                  <a:pt x="5928101" y="595033"/>
                </a:lnTo>
                <a:lnTo>
                  <a:pt x="5927602" y="595066"/>
                </a:lnTo>
                <a:cubicBezTo>
                  <a:pt x="5927036" y="591293"/>
                  <a:pt x="5927009" y="587507"/>
                  <a:pt x="5927009" y="583715"/>
                </a:cubicBezTo>
                <a:cubicBezTo>
                  <a:pt x="5927009" y="578078"/>
                  <a:pt x="5927068" y="572454"/>
                  <a:pt x="5928380" y="566868"/>
                </a:cubicBezTo>
                <a:cubicBezTo>
                  <a:pt x="5928338" y="535786"/>
                  <a:pt x="5930787" y="505143"/>
                  <a:pt x="5935844" y="475137"/>
                </a:cubicBezTo>
                <a:lnTo>
                  <a:pt x="5936384" y="468500"/>
                </a:lnTo>
                <a:cubicBezTo>
                  <a:pt x="5936553" y="468495"/>
                  <a:pt x="5936722" y="468490"/>
                  <a:pt x="5936890" y="468437"/>
                </a:cubicBezTo>
                <a:cubicBezTo>
                  <a:pt x="5963192" y="285283"/>
                  <a:pt x="6052653" y="121703"/>
                  <a:pt x="6184397" y="0"/>
                </a:cubicBezTo>
                <a:close/>
                <a:moveTo>
                  <a:pt x="5110576" y="0"/>
                </a:moveTo>
                <a:lnTo>
                  <a:pt x="5244592" y="0"/>
                </a:lnTo>
                <a:cubicBezTo>
                  <a:pt x="5322488" y="226290"/>
                  <a:pt x="5519077" y="399791"/>
                  <a:pt x="5763129" y="451830"/>
                </a:cubicBezTo>
                <a:cubicBezTo>
                  <a:pt x="5725278" y="260867"/>
                  <a:pt x="5605869" y="98005"/>
                  <a:pt x="5440399" y="0"/>
                </a:cubicBezTo>
                <a:lnTo>
                  <a:pt x="5649109" y="0"/>
                </a:lnTo>
                <a:cubicBezTo>
                  <a:pt x="5780853" y="121704"/>
                  <a:pt x="5870314" y="285283"/>
                  <a:pt x="5896616" y="468437"/>
                </a:cubicBezTo>
                <a:cubicBezTo>
                  <a:pt x="5896783" y="468490"/>
                  <a:pt x="5896953" y="468495"/>
                  <a:pt x="5897121" y="468500"/>
                </a:cubicBezTo>
                <a:lnTo>
                  <a:pt x="5897662" y="475137"/>
                </a:lnTo>
                <a:cubicBezTo>
                  <a:pt x="5902718" y="505143"/>
                  <a:pt x="5905168" y="535786"/>
                  <a:pt x="5905126" y="566868"/>
                </a:cubicBezTo>
                <a:cubicBezTo>
                  <a:pt x="5906438" y="572454"/>
                  <a:pt x="5906496" y="578078"/>
                  <a:pt x="5906496" y="583715"/>
                </a:cubicBezTo>
                <a:cubicBezTo>
                  <a:pt x="5906496" y="587507"/>
                  <a:pt x="5906469" y="591293"/>
                  <a:pt x="5905903" y="595066"/>
                </a:cubicBezTo>
                <a:lnTo>
                  <a:pt x="5905404" y="595033"/>
                </a:lnTo>
                <a:lnTo>
                  <a:pt x="5905378" y="595524"/>
                </a:lnTo>
                <a:lnTo>
                  <a:pt x="5888260" y="593911"/>
                </a:lnTo>
                <a:cubicBezTo>
                  <a:pt x="5855886" y="593388"/>
                  <a:pt x="5824005" y="590430"/>
                  <a:pt x="5792833" y="584920"/>
                </a:cubicBezTo>
                <a:cubicBezTo>
                  <a:pt x="5787256" y="585336"/>
                  <a:pt x="5781927" y="584395"/>
                  <a:pt x="5776617" y="583392"/>
                </a:cubicBezTo>
                <a:lnTo>
                  <a:pt x="5776501" y="582253"/>
                </a:lnTo>
                <a:cubicBezTo>
                  <a:pt x="5454626" y="529393"/>
                  <a:pt x="5195354" y="299826"/>
                  <a:pt x="5110576" y="0"/>
                </a:cubicBezTo>
                <a:close/>
                <a:moveTo>
                  <a:pt x="4492246" y="0"/>
                </a:moveTo>
                <a:lnTo>
                  <a:pt x="4700955" y="0"/>
                </a:lnTo>
                <a:cubicBezTo>
                  <a:pt x="4535485" y="98005"/>
                  <a:pt x="4416076" y="260867"/>
                  <a:pt x="4378225" y="451830"/>
                </a:cubicBezTo>
                <a:cubicBezTo>
                  <a:pt x="4622279" y="399791"/>
                  <a:pt x="4818867" y="226290"/>
                  <a:pt x="4896763" y="0"/>
                </a:cubicBezTo>
                <a:lnTo>
                  <a:pt x="5030779" y="0"/>
                </a:lnTo>
                <a:cubicBezTo>
                  <a:pt x="4946001" y="299826"/>
                  <a:pt x="4686729" y="529393"/>
                  <a:pt x="4364853" y="582253"/>
                </a:cubicBezTo>
                <a:lnTo>
                  <a:pt x="4364737" y="583392"/>
                </a:lnTo>
                <a:cubicBezTo>
                  <a:pt x="4359427" y="584395"/>
                  <a:pt x="4354098" y="585336"/>
                  <a:pt x="4348521" y="584920"/>
                </a:cubicBezTo>
                <a:cubicBezTo>
                  <a:pt x="4317350" y="590430"/>
                  <a:pt x="4285468" y="593388"/>
                  <a:pt x="4253094" y="593911"/>
                </a:cubicBezTo>
                <a:lnTo>
                  <a:pt x="4235976" y="595524"/>
                </a:lnTo>
                <a:lnTo>
                  <a:pt x="4235950" y="595033"/>
                </a:lnTo>
                <a:lnTo>
                  <a:pt x="4235451" y="595066"/>
                </a:lnTo>
                <a:cubicBezTo>
                  <a:pt x="4234885" y="591293"/>
                  <a:pt x="4234858" y="587507"/>
                  <a:pt x="4234858" y="583715"/>
                </a:cubicBezTo>
                <a:cubicBezTo>
                  <a:pt x="4234858" y="578078"/>
                  <a:pt x="4234916" y="572454"/>
                  <a:pt x="4236228" y="566868"/>
                </a:cubicBezTo>
                <a:cubicBezTo>
                  <a:pt x="4236186" y="535786"/>
                  <a:pt x="4238636" y="505143"/>
                  <a:pt x="4243692" y="475137"/>
                </a:cubicBezTo>
                <a:lnTo>
                  <a:pt x="4244233" y="468500"/>
                </a:lnTo>
                <a:cubicBezTo>
                  <a:pt x="4244401" y="468495"/>
                  <a:pt x="4244571" y="468490"/>
                  <a:pt x="4244738" y="468437"/>
                </a:cubicBezTo>
                <a:cubicBezTo>
                  <a:pt x="4271041" y="285283"/>
                  <a:pt x="4360502" y="121704"/>
                  <a:pt x="4492246" y="0"/>
                </a:cubicBezTo>
                <a:close/>
                <a:moveTo>
                  <a:pt x="3418424" y="0"/>
                </a:moveTo>
                <a:lnTo>
                  <a:pt x="3552441" y="0"/>
                </a:lnTo>
                <a:cubicBezTo>
                  <a:pt x="3630337" y="226291"/>
                  <a:pt x="3826926" y="399791"/>
                  <a:pt x="4070978" y="451830"/>
                </a:cubicBezTo>
                <a:cubicBezTo>
                  <a:pt x="4033127" y="260867"/>
                  <a:pt x="3913719" y="98005"/>
                  <a:pt x="3748249" y="0"/>
                </a:cubicBezTo>
                <a:lnTo>
                  <a:pt x="3956957" y="0"/>
                </a:lnTo>
                <a:cubicBezTo>
                  <a:pt x="4088702" y="121703"/>
                  <a:pt x="4178162" y="285283"/>
                  <a:pt x="4204464" y="468437"/>
                </a:cubicBezTo>
                <a:cubicBezTo>
                  <a:pt x="4204632" y="468490"/>
                  <a:pt x="4204801" y="468495"/>
                  <a:pt x="4204970" y="468499"/>
                </a:cubicBezTo>
                <a:lnTo>
                  <a:pt x="4205510" y="475137"/>
                </a:lnTo>
                <a:cubicBezTo>
                  <a:pt x="4210567" y="505143"/>
                  <a:pt x="4213016" y="535786"/>
                  <a:pt x="4212974" y="566868"/>
                </a:cubicBezTo>
                <a:cubicBezTo>
                  <a:pt x="4214286" y="572454"/>
                  <a:pt x="4214345" y="578078"/>
                  <a:pt x="4214345" y="583715"/>
                </a:cubicBezTo>
                <a:cubicBezTo>
                  <a:pt x="4214345" y="587508"/>
                  <a:pt x="4214318" y="591293"/>
                  <a:pt x="4213752" y="595066"/>
                </a:cubicBezTo>
                <a:lnTo>
                  <a:pt x="4213253" y="595033"/>
                </a:lnTo>
                <a:lnTo>
                  <a:pt x="4213227" y="595524"/>
                </a:lnTo>
                <a:lnTo>
                  <a:pt x="4196108" y="593911"/>
                </a:lnTo>
                <a:cubicBezTo>
                  <a:pt x="4163734" y="593388"/>
                  <a:pt x="4131854" y="590430"/>
                  <a:pt x="4100682" y="584920"/>
                </a:cubicBezTo>
                <a:cubicBezTo>
                  <a:pt x="4095105" y="585336"/>
                  <a:pt x="4089776" y="584395"/>
                  <a:pt x="4084465" y="583392"/>
                </a:cubicBezTo>
                <a:lnTo>
                  <a:pt x="4084349" y="582253"/>
                </a:lnTo>
                <a:cubicBezTo>
                  <a:pt x="3762475" y="529393"/>
                  <a:pt x="3503203" y="299826"/>
                  <a:pt x="3418424" y="0"/>
                </a:cubicBezTo>
                <a:close/>
                <a:moveTo>
                  <a:pt x="2800095" y="0"/>
                </a:moveTo>
                <a:lnTo>
                  <a:pt x="3008804" y="0"/>
                </a:lnTo>
                <a:cubicBezTo>
                  <a:pt x="2843334" y="98005"/>
                  <a:pt x="2723925" y="260867"/>
                  <a:pt x="2686074" y="451830"/>
                </a:cubicBezTo>
                <a:cubicBezTo>
                  <a:pt x="2930126" y="399791"/>
                  <a:pt x="3126716" y="226291"/>
                  <a:pt x="3204612" y="0"/>
                </a:cubicBezTo>
                <a:lnTo>
                  <a:pt x="3338628" y="0"/>
                </a:lnTo>
                <a:cubicBezTo>
                  <a:pt x="3253850" y="299826"/>
                  <a:pt x="2994578" y="529393"/>
                  <a:pt x="2672703" y="582253"/>
                </a:cubicBezTo>
                <a:lnTo>
                  <a:pt x="2672586" y="583392"/>
                </a:lnTo>
                <a:cubicBezTo>
                  <a:pt x="2667276" y="584395"/>
                  <a:pt x="2661947" y="585336"/>
                  <a:pt x="2656370" y="584920"/>
                </a:cubicBezTo>
                <a:cubicBezTo>
                  <a:pt x="2625198" y="590430"/>
                  <a:pt x="2593318" y="593388"/>
                  <a:pt x="2560943" y="593911"/>
                </a:cubicBezTo>
                <a:lnTo>
                  <a:pt x="2543825" y="595524"/>
                </a:lnTo>
                <a:lnTo>
                  <a:pt x="2543799" y="595033"/>
                </a:lnTo>
                <a:lnTo>
                  <a:pt x="2543300" y="595066"/>
                </a:lnTo>
                <a:cubicBezTo>
                  <a:pt x="2542734" y="591293"/>
                  <a:pt x="2542707" y="587507"/>
                  <a:pt x="2542707" y="583715"/>
                </a:cubicBezTo>
                <a:cubicBezTo>
                  <a:pt x="2542707" y="578078"/>
                  <a:pt x="2542765" y="572454"/>
                  <a:pt x="2544077" y="566868"/>
                </a:cubicBezTo>
                <a:cubicBezTo>
                  <a:pt x="2544035" y="535786"/>
                  <a:pt x="2546485" y="505143"/>
                  <a:pt x="2551541" y="475137"/>
                </a:cubicBezTo>
                <a:lnTo>
                  <a:pt x="2552082" y="468499"/>
                </a:lnTo>
                <a:cubicBezTo>
                  <a:pt x="2552250" y="468495"/>
                  <a:pt x="2552420" y="468490"/>
                  <a:pt x="2552587" y="468437"/>
                </a:cubicBezTo>
                <a:cubicBezTo>
                  <a:pt x="2578890" y="285283"/>
                  <a:pt x="2668350" y="121703"/>
                  <a:pt x="2800095" y="0"/>
                </a:cubicBezTo>
                <a:close/>
                <a:moveTo>
                  <a:pt x="1726273" y="0"/>
                </a:moveTo>
                <a:lnTo>
                  <a:pt x="1860290" y="0"/>
                </a:lnTo>
                <a:cubicBezTo>
                  <a:pt x="1938186" y="226291"/>
                  <a:pt x="2134775" y="399791"/>
                  <a:pt x="2378827" y="451830"/>
                </a:cubicBezTo>
                <a:cubicBezTo>
                  <a:pt x="2340976" y="260867"/>
                  <a:pt x="2221567" y="98005"/>
                  <a:pt x="2056098" y="0"/>
                </a:cubicBezTo>
                <a:lnTo>
                  <a:pt x="2264806" y="0"/>
                </a:lnTo>
                <a:cubicBezTo>
                  <a:pt x="2396551" y="121703"/>
                  <a:pt x="2486011" y="285283"/>
                  <a:pt x="2512313" y="468437"/>
                </a:cubicBezTo>
                <a:cubicBezTo>
                  <a:pt x="2512481" y="468490"/>
                  <a:pt x="2512650" y="468495"/>
                  <a:pt x="2512819" y="468499"/>
                </a:cubicBezTo>
                <a:lnTo>
                  <a:pt x="2513359" y="475137"/>
                </a:lnTo>
                <a:cubicBezTo>
                  <a:pt x="2518416" y="505143"/>
                  <a:pt x="2520865" y="535786"/>
                  <a:pt x="2520823" y="566868"/>
                </a:cubicBezTo>
                <a:cubicBezTo>
                  <a:pt x="2522135" y="572454"/>
                  <a:pt x="2522194" y="578078"/>
                  <a:pt x="2522194" y="583715"/>
                </a:cubicBezTo>
                <a:cubicBezTo>
                  <a:pt x="2522194" y="587508"/>
                  <a:pt x="2522167" y="591293"/>
                  <a:pt x="2521601" y="595066"/>
                </a:cubicBezTo>
                <a:lnTo>
                  <a:pt x="2521102" y="595033"/>
                </a:lnTo>
                <a:lnTo>
                  <a:pt x="2521076" y="595524"/>
                </a:lnTo>
                <a:lnTo>
                  <a:pt x="2503957" y="593911"/>
                </a:lnTo>
                <a:cubicBezTo>
                  <a:pt x="2471583" y="593388"/>
                  <a:pt x="2439703" y="590430"/>
                  <a:pt x="2408531" y="584920"/>
                </a:cubicBezTo>
                <a:cubicBezTo>
                  <a:pt x="2402954" y="585336"/>
                  <a:pt x="2397625" y="584395"/>
                  <a:pt x="2392314" y="583392"/>
                </a:cubicBezTo>
                <a:lnTo>
                  <a:pt x="2392198" y="582253"/>
                </a:lnTo>
                <a:cubicBezTo>
                  <a:pt x="2070324" y="529393"/>
                  <a:pt x="1811051" y="299826"/>
                  <a:pt x="1726273" y="0"/>
                </a:cubicBezTo>
                <a:close/>
                <a:moveTo>
                  <a:pt x="1107944" y="0"/>
                </a:moveTo>
                <a:lnTo>
                  <a:pt x="1316652" y="0"/>
                </a:lnTo>
                <a:cubicBezTo>
                  <a:pt x="1151183" y="98005"/>
                  <a:pt x="1031774" y="260867"/>
                  <a:pt x="993923" y="451830"/>
                </a:cubicBezTo>
                <a:cubicBezTo>
                  <a:pt x="1237975" y="399791"/>
                  <a:pt x="1434564" y="226291"/>
                  <a:pt x="1512461" y="0"/>
                </a:cubicBezTo>
                <a:lnTo>
                  <a:pt x="1646477" y="0"/>
                </a:lnTo>
                <a:cubicBezTo>
                  <a:pt x="1561699" y="299826"/>
                  <a:pt x="1302427" y="529393"/>
                  <a:pt x="980552" y="582253"/>
                </a:cubicBezTo>
                <a:lnTo>
                  <a:pt x="980435" y="583392"/>
                </a:lnTo>
                <a:cubicBezTo>
                  <a:pt x="975125" y="584395"/>
                  <a:pt x="969796" y="585336"/>
                  <a:pt x="964219" y="584920"/>
                </a:cubicBezTo>
                <a:cubicBezTo>
                  <a:pt x="933047" y="590430"/>
                  <a:pt x="901167" y="593388"/>
                  <a:pt x="868792" y="593911"/>
                </a:cubicBezTo>
                <a:lnTo>
                  <a:pt x="851674" y="595524"/>
                </a:lnTo>
                <a:lnTo>
                  <a:pt x="851648" y="595033"/>
                </a:lnTo>
                <a:lnTo>
                  <a:pt x="851149" y="595066"/>
                </a:lnTo>
                <a:cubicBezTo>
                  <a:pt x="850583" y="591293"/>
                  <a:pt x="850556" y="587507"/>
                  <a:pt x="850556" y="583715"/>
                </a:cubicBezTo>
                <a:cubicBezTo>
                  <a:pt x="850556" y="578078"/>
                  <a:pt x="850614" y="572454"/>
                  <a:pt x="851926" y="566868"/>
                </a:cubicBezTo>
                <a:cubicBezTo>
                  <a:pt x="851884" y="535786"/>
                  <a:pt x="854334" y="505143"/>
                  <a:pt x="859390" y="475137"/>
                </a:cubicBezTo>
                <a:lnTo>
                  <a:pt x="859931" y="468499"/>
                </a:lnTo>
                <a:cubicBezTo>
                  <a:pt x="860099" y="468495"/>
                  <a:pt x="860269" y="468490"/>
                  <a:pt x="860436" y="468437"/>
                </a:cubicBezTo>
                <a:cubicBezTo>
                  <a:pt x="886739" y="285283"/>
                  <a:pt x="976199" y="121704"/>
                  <a:pt x="1107944" y="0"/>
                </a:cubicBezTo>
                <a:close/>
                <a:moveTo>
                  <a:pt x="34122" y="0"/>
                </a:moveTo>
                <a:lnTo>
                  <a:pt x="168138" y="0"/>
                </a:lnTo>
                <a:cubicBezTo>
                  <a:pt x="246034" y="226290"/>
                  <a:pt x="442624" y="399791"/>
                  <a:pt x="686676" y="451830"/>
                </a:cubicBezTo>
                <a:cubicBezTo>
                  <a:pt x="648825" y="260867"/>
                  <a:pt x="529416" y="98005"/>
                  <a:pt x="363946" y="0"/>
                </a:cubicBezTo>
                <a:lnTo>
                  <a:pt x="572655" y="0"/>
                </a:lnTo>
                <a:cubicBezTo>
                  <a:pt x="704400" y="121703"/>
                  <a:pt x="793860" y="285283"/>
                  <a:pt x="820162" y="468437"/>
                </a:cubicBezTo>
                <a:cubicBezTo>
                  <a:pt x="820330" y="468490"/>
                  <a:pt x="820499" y="468495"/>
                  <a:pt x="820668" y="468500"/>
                </a:cubicBezTo>
                <a:lnTo>
                  <a:pt x="821208" y="475137"/>
                </a:lnTo>
                <a:cubicBezTo>
                  <a:pt x="826265" y="505143"/>
                  <a:pt x="828714" y="535786"/>
                  <a:pt x="828672" y="566868"/>
                </a:cubicBezTo>
                <a:cubicBezTo>
                  <a:pt x="829984" y="572454"/>
                  <a:pt x="830043" y="578078"/>
                  <a:pt x="830043" y="583715"/>
                </a:cubicBezTo>
                <a:cubicBezTo>
                  <a:pt x="830043" y="587508"/>
                  <a:pt x="830016" y="591293"/>
                  <a:pt x="829450" y="595066"/>
                </a:cubicBezTo>
                <a:lnTo>
                  <a:pt x="828951" y="595033"/>
                </a:lnTo>
                <a:lnTo>
                  <a:pt x="828925" y="595524"/>
                </a:lnTo>
                <a:lnTo>
                  <a:pt x="811806" y="593911"/>
                </a:lnTo>
                <a:cubicBezTo>
                  <a:pt x="779432" y="593388"/>
                  <a:pt x="747552" y="590430"/>
                  <a:pt x="716380" y="584920"/>
                </a:cubicBezTo>
                <a:cubicBezTo>
                  <a:pt x="710803" y="585336"/>
                  <a:pt x="705474" y="584395"/>
                  <a:pt x="700163" y="583392"/>
                </a:cubicBezTo>
                <a:lnTo>
                  <a:pt x="700047" y="582253"/>
                </a:lnTo>
                <a:cubicBezTo>
                  <a:pt x="378172" y="529393"/>
                  <a:pt x="118900" y="299826"/>
                  <a:pt x="3412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42900" y="4960137"/>
            <a:ext cx="5829300" cy="1463040"/>
          </a:xfrm>
        </p:spPr>
        <p:txBody>
          <a:bodyPr anchor="ctr">
            <a:normAutofit/>
          </a:bodyPr>
          <a:lstStyle>
            <a:lvl1pPr algn="r">
              <a:defRPr sz="4400" spc="200" baseline="0"/>
            </a:lvl1pPr>
          </a:lstStyle>
          <a:p>
            <a:r>
              <a:rPr lang="en-US"/>
              <a:t>Click to edit Master title style</a:t>
            </a:r>
            <a:endParaRPr lang="en-US" dirty="0"/>
          </a:p>
        </p:txBody>
      </p:sp>
      <p:sp>
        <p:nvSpPr>
          <p:cNvPr id="3" name="Subtitle 2"/>
          <p:cNvSpPr>
            <a:spLocks noGrp="1"/>
          </p:cNvSpPr>
          <p:nvPr>
            <p:ph type="subTitle" idx="1"/>
          </p:nvPr>
        </p:nvSpPr>
        <p:spPr>
          <a:xfrm>
            <a:off x="6457950" y="4960137"/>
            <a:ext cx="2400300" cy="1463040"/>
          </a:xfrm>
        </p:spPr>
        <p:txBody>
          <a:bodyPr lIns="91440" rIns="91440" anchor="ctr">
            <a:normAutofit/>
          </a:bodyPr>
          <a:lstStyle>
            <a:lvl1pPr marL="0" indent="0" algn="l">
              <a:lnSpc>
                <a:spcPct val="100000"/>
              </a:lnSpc>
              <a:spcBef>
                <a:spcPts val="0"/>
              </a:spcBef>
              <a:buNone/>
              <a:defRPr sz="160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4E9A39BC-17ED-43AE-94BC-9B2CBDFA5598}" type="datetimeFigureOut">
              <a:rPr lang="en-GB" smtClean="0"/>
              <a:t>24/09/2020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37FF94-E34B-4DAA-B80E-9C3C1B6ABB80}" type="slidenum">
              <a:rPr lang="en-GB" smtClean="0"/>
              <a:t>‹#›</a:t>
            </a:fld>
            <a:endParaRPr lang="en-GB"/>
          </a:p>
        </p:txBody>
      </p:sp>
      <p:cxnSp>
        <p:nvCxnSpPr>
          <p:cNvPr id="8" name="Straight Connector 7"/>
          <p:cNvCxnSpPr/>
          <p:nvPr/>
        </p:nvCxnSpPr>
        <p:spPr>
          <a:xfrm flipV="1">
            <a:off x="6290132"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316998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E9A39BC-17ED-43AE-94BC-9B2CBDFA5598}" type="datetimeFigureOut">
              <a:rPr lang="en-GB" smtClean="0"/>
              <a:t>24/09/2020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37FF94-E34B-4DAA-B80E-9C3C1B6ABB80}" type="slidenum">
              <a:rPr lang="en-GB" smtClean="0"/>
              <a:t>‹#›</a:t>
            </a:fld>
            <a:endParaRPr lang="en-GB"/>
          </a:p>
        </p:txBody>
      </p:sp>
    </p:spTree>
    <p:extLst>
      <p:ext uri="{BB962C8B-B14F-4D97-AF65-F5344CB8AC3E}">
        <p14:creationId xmlns:p14="http://schemas.microsoft.com/office/powerpoint/2010/main" val="14307607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9144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Freeform 10"/>
          <p:cNvSpPr/>
          <p:nvPr/>
        </p:nvSpPr>
        <p:spPr>
          <a:xfrm>
            <a:off x="4762" y="0"/>
            <a:ext cx="9139239" cy="4572001"/>
          </a:xfrm>
          <a:custGeom>
            <a:avLst/>
            <a:gdLst/>
            <a:ahLst/>
            <a:cxnLst/>
            <a:rect l="l" t="t" r="r" b="b"/>
            <a:pathLst>
              <a:path w="9139239" h="4572001">
                <a:moveTo>
                  <a:pt x="9139239" y="4171458"/>
                </a:moveTo>
                <a:lnTo>
                  <a:pt x="9139239" y="4479120"/>
                </a:lnTo>
                <a:lnTo>
                  <a:pt x="9061857" y="4572001"/>
                </a:lnTo>
                <a:lnTo>
                  <a:pt x="8867616" y="4572001"/>
                </a:lnTo>
                <a:cubicBezTo>
                  <a:pt x="8974940" y="4496648"/>
                  <a:pt x="9059271" y="4392377"/>
                  <a:pt x="9109281" y="4270954"/>
                </a:cubicBezTo>
                <a:close/>
                <a:moveTo>
                  <a:pt x="9139239" y="4017903"/>
                </a:moveTo>
                <a:lnTo>
                  <a:pt x="9139239" y="4146549"/>
                </a:lnTo>
                <a:lnTo>
                  <a:pt x="9061849" y="4168266"/>
                </a:lnTo>
                <a:cubicBezTo>
                  <a:pt x="8867508" y="4236060"/>
                  <a:pt x="8712637" y="4384208"/>
                  <a:pt x="8639677" y="4572001"/>
                </a:cubicBezTo>
                <a:lnTo>
                  <a:pt x="8502130" y="4572001"/>
                </a:lnTo>
                <a:cubicBezTo>
                  <a:pt x="8583823" y="4319597"/>
                  <a:pt x="8787913" y="4120306"/>
                  <a:pt x="9046727" y="4039822"/>
                </a:cubicBezTo>
                <a:close/>
                <a:moveTo>
                  <a:pt x="7620280" y="3999419"/>
                </a:moveTo>
                <a:lnTo>
                  <a:pt x="7637367" y="4001042"/>
                </a:lnTo>
                <a:cubicBezTo>
                  <a:pt x="7669753" y="4001569"/>
                  <a:pt x="7701646" y="4004550"/>
                  <a:pt x="7732829" y="4010107"/>
                </a:cubicBezTo>
                <a:cubicBezTo>
                  <a:pt x="7738405" y="4009688"/>
                  <a:pt x="7743733" y="4010636"/>
                  <a:pt x="7749042" y="4011646"/>
                </a:cubicBezTo>
                <a:lnTo>
                  <a:pt x="7749159" y="4012794"/>
                </a:lnTo>
                <a:cubicBezTo>
                  <a:pt x="8061238" y="4064450"/>
                  <a:pt x="8314467" y="4283539"/>
                  <a:pt x="8407830" y="4572001"/>
                </a:cubicBezTo>
                <a:lnTo>
                  <a:pt x="8270283" y="4572001"/>
                </a:lnTo>
                <a:cubicBezTo>
                  <a:pt x="8186900" y="4357380"/>
                  <a:pt x="7996531" y="4194541"/>
                  <a:pt x="7762529" y="4144250"/>
                </a:cubicBezTo>
                <a:cubicBezTo>
                  <a:pt x="7797023" y="4319651"/>
                  <a:pt x="7899246" y="4471530"/>
                  <a:pt x="8042344" y="4572001"/>
                </a:cubicBezTo>
                <a:lnTo>
                  <a:pt x="7848103" y="4572001"/>
                </a:lnTo>
                <a:cubicBezTo>
                  <a:pt x="7731971" y="4452596"/>
                  <a:pt x="7653409" y="4298519"/>
                  <a:pt x="7629044" y="4127511"/>
                </a:cubicBezTo>
                <a:cubicBezTo>
                  <a:pt x="7628876" y="4127458"/>
                  <a:pt x="7628708" y="4127453"/>
                  <a:pt x="7628538" y="4127448"/>
                </a:cubicBezTo>
                <a:lnTo>
                  <a:pt x="7628000" y="4120772"/>
                </a:lnTo>
                <a:cubicBezTo>
                  <a:pt x="7622941" y="4090522"/>
                  <a:pt x="7620490" y="4059631"/>
                  <a:pt x="7620533" y="4028296"/>
                </a:cubicBezTo>
                <a:cubicBezTo>
                  <a:pt x="7619221" y="4022668"/>
                  <a:pt x="7619162" y="4017001"/>
                  <a:pt x="7619162" y="4011320"/>
                </a:cubicBezTo>
                <a:lnTo>
                  <a:pt x="7619756" y="3999880"/>
                </a:lnTo>
                <a:lnTo>
                  <a:pt x="7620254" y="3999913"/>
                </a:lnTo>
                <a:close/>
                <a:moveTo>
                  <a:pt x="7597529" y="3999419"/>
                </a:moveTo>
                <a:lnTo>
                  <a:pt x="7597555" y="3999913"/>
                </a:lnTo>
                <a:lnTo>
                  <a:pt x="7598053" y="3999880"/>
                </a:lnTo>
                <a:lnTo>
                  <a:pt x="7598647" y="4011320"/>
                </a:lnTo>
                <a:cubicBezTo>
                  <a:pt x="7598647" y="4017001"/>
                  <a:pt x="7598588" y="4022668"/>
                  <a:pt x="7597276" y="4028296"/>
                </a:cubicBezTo>
                <a:cubicBezTo>
                  <a:pt x="7597319" y="4059631"/>
                  <a:pt x="7594868" y="4090522"/>
                  <a:pt x="7589809" y="4120772"/>
                </a:cubicBezTo>
                <a:lnTo>
                  <a:pt x="7589271" y="4127448"/>
                </a:lnTo>
                <a:cubicBezTo>
                  <a:pt x="7589101" y="4127453"/>
                  <a:pt x="7588933" y="4127458"/>
                  <a:pt x="7588765" y="4127511"/>
                </a:cubicBezTo>
                <a:cubicBezTo>
                  <a:pt x="7564400" y="4298519"/>
                  <a:pt x="7485838" y="4452596"/>
                  <a:pt x="7369706" y="4572001"/>
                </a:cubicBezTo>
                <a:lnTo>
                  <a:pt x="7175465" y="4572001"/>
                </a:lnTo>
                <a:cubicBezTo>
                  <a:pt x="7318563" y="4471530"/>
                  <a:pt x="7420786" y="4319651"/>
                  <a:pt x="7455280" y="4144250"/>
                </a:cubicBezTo>
                <a:cubicBezTo>
                  <a:pt x="7221278" y="4194541"/>
                  <a:pt x="7030909" y="4357380"/>
                  <a:pt x="6947526" y="4572001"/>
                </a:cubicBezTo>
                <a:lnTo>
                  <a:pt x="6809978" y="4572001"/>
                </a:lnTo>
                <a:cubicBezTo>
                  <a:pt x="6903341" y="4283539"/>
                  <a:pt x="7156571" y="4064450"/>
                  <a:pt x="7468650" y="4012794"/>
                </a:cubicBezTo>
                <a:lnTo>
                  <a:pt x="7468767" y="4011646"/>
                </a:lnTo>
                <a:cubicBezTo>
                  <a:pt x="7474076" y="4010636"/>
                  <a:pt x="7479404" y="4009688"/>
                  <a:pt x="7484980" y="4010107"/>
                </a:cubicBezTo>
                <a:cubicBezTo>
                  <a:pt x="7516163" y="4004550"/>
                  <a:pt x="7548056" y="4001569"/>
                  <a:pt x="7580442" y="4001042"/>
                </a:cubicBezTo>
                <a:close/>
                <a:moveTo>
                  <a:pt x="5928129" y="3999419"/>
                </a:moveTo>
                <a:lnTo>
                  <a:pt x="5945217" y="4001042"/>
                </a:lnTo>
                <a:cubicBezTo>
                  <a:pt x="5977602" y="4001569"/>
                  <a:pt x="6009495" y="4004550"/>
                  <a:pt x="6040678" y="4010107"/>
                </a:cubicBezTo>
                <a:cubicBezTo>
                  <a:pt x="6046254" y="4009688"/>
                  <a:pt x="6051582" y="4010636"/>
                  <a:pt x="6056891" y="4011646"/>
                </a:cubicBezTo>
                <a:lnTo>
                  <a:pt x="6057008" y="4012794"/>
                </a:lnTo>
                <a:cubicBezTo>
                  <a:pt x="6369087" y="4064450"/>
                  <a:pt x="6622316" y="4283539"/>
                  <a:pt x="6715680" y="4572001"/>
                </a:cubicBezTo>
                <a:lnTo>
                  <a:pt x="6578131" y="4572001"/>
                </a:lnTo>
                <a:cubicBezTo>
                  <a:pt x="6494748" y="4357380"/>
                  <a:pt x="6304380" y="4194541"/>
                  <a:pt x="6070378" y="4144250"/>
                </a:cubicBezTo>
                <a:cubicBezTo>
                  <a:pt x="6104872" y="4319650"/>
                  <a:pt x="6207095" y="4471530"/>
                  <a:pt x="6350192" y="4572001"/>
                </a:cubicBezTo>
                <a:lnTo>
                  <a:pt x="6155952" y="4572001"/>
                </a:lnTo>
                <a:cubicBezTo>
                  <a:pt x="6039820" y="4452596"/>
                  <a:pt x="5961257" y="4298519"/>
                  <a:pt x="5936893" y="4127511"/>
                </a:cubicBezTo>
                <a:cubicBezTo>
                  <a:pt x="5936725" y="4127458"/>
                  <a:pt x="5936557" y="4127453"/>
                  <a:pt x="5936387" y="4127448"/>
                </a:cubicBezTo>
                <a:lnTo>
                  <a:pt x="5935849" y="4120772"/>
                </a:lnTo>
                <a:cubicBezTo>
                  <a:pt x="5930790" y="4090522"/>
                  <a:pt x="5928340" y="4059631"/>
                  <a:pt x="5928382" y="4028296"/>
                </a:cubicBezTo>
                <a:cubicBezTo>
                  <a:pt x="5927070" y="4022668"/>
                  <a:pt x="5927011" y="4017001"/>
                  <a:pt x="5927011" y="4011320"/>
                </a:cubicBezTo>
                <a:lnTo>
                  <a:pt x="5927605" y="3999880"/>
                </a:lnTo>
                <a:lnTo>
                  <a:pt x="5928103" y="3999913"/>
                </a:lnTo>
                <a:close/>
                <a:moveTo>
                  <a:pt x="5905378" y="3999419"/>
                </a:moveTo>
                <a:lnTo>
                  <a:pt x="5905404" y="3999913"/>
                </a:lnTo>
                <a:lnTo>
                  <a:pt x="5905902" y="3999880"/>
                </a:lnTo>
                <a:lnTo>
                  <a:pt x="5906496" y="4011320"/>
                </a:lnTo>
                <a:cubicBezTo>
                  <a:pt x="5906496" y="4017001"/>
                  <a:pt x="5906437" y="4022668"/>
                  <a:pt x="5905125" y="4028296"/>
                </a:cubicBezTo>
                <a:cubicBezTo>
                  <a:pt x="5905167" y="4059631"/>
                  <a:pt x="5902717" y="4090522"/>
                  <a:pt x="5897658" y="4120772"/>
                </a:cubicBezTo>
                <a:lnTo>
                  <a:pt x="5897120" y="4127448"/>
                </a:lnTo>
                <a:cubicBezTo>
                  <a:pt x="5896950" y="4127453"/>
                  <a:pt x="5896782" y="4127458"/>
                  <a:pt x="5896614" y="4127511"/>
                </a:cubicBezTo>
                <a:cubicBezTo>
                  <a:pt x="5872249" y="4298519"/>
                  <a:pt x="5793686" y="4452596"/>
                  <a:pt x="5677555" y="4572001"/>
                </a:cubicBezTo>
                <a:lnTo>
                  <a:pt x="5483314" y="4572001"/>
                </a:lnTo>
                <a:cubicBezTo>
                  <a:pt x="5626412" y="4471530"/>
                  <a:pt x="5728635" y="4319650"/>
                  <a:pt x="5763129" y="4144250"/>
                </a:cubicBezTo>
                <a:cubicBezTo>
                  <a:pt x="5529126" y="4194541"/>
                  <a:pt x="5338758" y="4357380"/>
                  <a:pt x="5255375" y="4572001"/>
                </a:cubicBezTo>
                <a:lnTo>
                  <a:pt x="5117827" y="4572001"/>
                </a:lnTo>
                <a:cubicBezTo>
                  <a:pt x="5211190" y="4283539"/>
                  <a:pt x="5464420" y="4064450"/>
                  <a:pt x="5776499" y="4012794"/>
                </a:cubicBezTo>
                <a:lnTo>
                  <a:pt x="5776616" y="4011646"/>
                </a:lnTo>
                <a:cubicBezTo>
                  <a:pt x="5781926" y="4010636"/>
                  <a:pt x="5787253" y="4009688"/>
                  <a:pt x="5792829" y="4010107"/>
                </a:cubicBezTo>
                <a:cubicBezTo>
                  <a:pt x="5824012" y="4004550"/>
                  <a:pt x="5855905" y="4001569"/>
                  <a:pt x="5888290" y="4001042"/>
                </a:cubicBezTo>
                <a:close/>
                <a:moveTo>
                  <a:pt x="4235979" y="3999419"/>
                </a:moveTo>
                <a:lnTo>
                  <a:pt x="4253065" y="4001042"/>
                </a:lnTo>
                <a:cubicBezTo>
                  <a:pt x="4285451" y="4001569"/>
                  <a:pt x="4317343" y="4004550"/>
                  <a:pt x="4348528" y="4010107"/>
                </a:cubicBezTo>
                <a:cubicBezTo>
                  <a:pt x="4354104" y="4009688"/>
                  <a:pt x="4359431" y="4010636"/>
                  <a:pt x="4364739" y="4011646"/>
                </a:cubicBezTo>
                <a:lnTo>
                  <a:pt x="4364856" y="4012794"/>
                </a:lnTo>
                <a:cubicBezTo>
                  <a:pt x="4676936" y="4064450"/>
                  <a:pt x="4930165" y="4283539"/>
                  <a:pt x="5023528" y="4572001"/>
                </a:cubicBezTo>
                <a:lnTo>
                  <a:pt x="4885980" y="4572001"/>
                </a:lnTo>
                <a:cubicBezTo>
                  <a:pt x="4802597" y="4357380"/>
                  <a:pt x="4612229" y="4194541"/>
                  <a:pt x="4378227" y="4144250"/>
                </a:cubicBezTo>
                <a:cubicBezTo>
                  <a:pt x="4412722" y="4319651"/>
                  <a:pt x="4514944" y="4471530"/>
                  <a:pt x="4658041" y="4572001"/>
                </a:cubicBezTo>
                <a:lnTo>
                  <a:pt x="4463800" y="4572001"/>
                </a:lnTo>
                <a:cubicBezTo>
                  <a:pt x="4347669" y="4452596"/>
                  <a:pt x="4269106" y="4298519"/>
                  <a:pt x="4244741" y="4127511"/>
                </a:cubicBezTo>
                <a:cubicBezTo>
                  <a:pt x="4244574" y="4127458"/>
                  <a:pt x="4244405" y="4127453"/>
                  <a:pt x="4244236" y="4127448"/>
                </a:cubicBezTo>
                <a:lnTo>
                  <a:pt x="4243697" y="4120772"/>
                </a:lnTo>
                <a:cubicBezTo>
                  <a:pt x="4238639" y="4090522"/>
                  <a:pt x="4236188" y="4059631"/>
                  <a:pt x="4236230" y="4028296"/>
                </a:cubicBezTo>
                <a:cubicBezTo>
                  <a:pt x="4234918" y="4022668"/>
                  <a:pt x="4234860" y="4017001"/>
                  <a:pt x="4234860" y="4011320"/>
                </a:cubicBezTo>
                <a:lnTo>
                  <a:pt x="4235454" y="3999880"/>
                </a:lnTo>
                <a:lnTo>
                  <a:pt x="4235952" y="3999913"/>
                </a:lnTo>
                <a:close/>
                <a:moveTo>
                  <a:pt x="4213227" y="3999419"/>
                </a:moveTo>
                <a:lnTo>
                  <a:pt x="4213253" y="3999913"/>
                </a:lnTo>
                <a:lnTo>
                  <a:pt x="4213751" y="3999880"/>
                </a:lnTo>
                <a:lnTo>
                  <a:pt x="4214345" y="4011320"/>
                </a:lnTo>
                <a:cubicBezTo>
                  <a:pt x="4214345" y="4017001"/>
                  <a:pt x="4214286" y="4022668"/>
                  <a:pt x="4212974" y="4028296"/>
                </a:cubicBezTo>
                <a:cubicBezTo>
                  <a:pt x="4213016" y="4059631"/>
                  <a:pt x="4210566" y="4090522"/>
                  <a:pt x="4205507" y="4120772"/>
                </a:cubicBezTo>
                <a:lnTo>
                  <a:pt x="4204969" y="4127448"/>
                </a:lnTo>
                <a:cubicBezTo>
                  <a:pt x="4204799" y="4127453"/>
                  <a:pt x="4204631" y="4127458"/>
                  <a:pt x="4204463" y="4127511"/>
                </a:cubicBezTo>
                <a:cubicBezTo>
                  <a:pt x="4180098" y="4298519"/>
                  <a:pt x="4101535" y="4452596"/>
                  <a:pt x="3985404" y="4572001"/>
                </a:cubicBezTo>
                <a:lnTo>
                  <a:pt x="3791163" y="4572001"/>
                </a:lnTo>
                <a:cubicBezTo>
                  <a:pt x="3934261" y="4471530"/>
                  <a:pt x="4036484" y="4319651"/>
                  <a:pt x="4070978" y="4144250"/>
                </a:cubicBezTo>
                <a:cubicBezTo>
                  <a:pt x="3836975" y="4194541"/>
                  <a:pt x="3646607" y="4357380"/>
                  <a:pt x="3563224" y="4572001"/>
                </a:cubicBezTo>
                <a:lnTo>
                  <a:pt x="3425676" y="4572001"/>
                </a:lnTo>
                <a:cubicBezTo>
                  <a:pt x="3519039" y="4283539"/>
                  <a:pt x="3772269" y="4064450"/>
                  <a:pt x="4084348" y="4012794"/>
                </a:cubicBezTo>
                <a:lnTo>
                  <a:pt x="4084465" y="4011646"/>
                </a:lnTo>
                <a:cubicBezTo>
                  <a:pt x="4089774" y="4010636"/>
                  <a:pt x="4095102" y="4009688"/>
                  <a:pt x="4100678" y="4010107"/>
                </a:cubicBezTo>
                <a:cubicBezTo>
                  <a:pt x="4131861" y="4004550"/>
                  <a:pt x="4163754" y="4001569"/>
                  <a:pt x="4196139" y="4001042"/>
                </a:cubicBezTo>
                <a:close/>
                <a:moveTo>
                  <a:pt x="2543827" y="3999419"/>
                </a:moveTo>
                <a:lnTo>
                  <a:pt x="2560914" y="4001042"/>
                </a:lnTo>
                <a:cubicBezTo>
                  <a:pt x="2593300" y="4001569"/>
                  <a:pt x="2625192" y="4004550"/>
                  <a:pt x="2656376" y="4010107"/>
                </a:cubicBezTo>
                <a:cubicBezTo>
                  <a:pt x="2661952" y="4009688"/>
                  <a:pt x="2667280" y="4010636"/>
                  <a:pt x="2672588" y="4011646"/>
                </a:cubicBezTo>
                <a:lnTo>
                  <a:pt x="2672706" y="4012794"/>
                </a:lnTo>
                <a:cubicBezTo>
                  <a:pt x="2984785" y="4064450"/>
                  <a:pt x="3238014" y="4283539"/>
                  <a:pt x="3331377" y="4572001"/>
                </a:cubicBezTo>
                <a:lnTo>
                  <a:pt x="3193830" y="4572001"/>
                </a:lnTo>
                <a:cubicBezTo>
                  <a:pt x="3110446" y="4357380"/>
                  <a:pt x="2920078" y="4194541"/>
                  <a:pt x="2686076" y="4144250"/>
                </a:cubicBezTo>
                <a:cubicBezTo>
                  <a:pt x="2720570" y="4319650"/>
                  <a:pt x="2822793" y="4471530"/>
                  <a:pt x="2965890" y="4572001"/>
                </a:cubicBezTo>
                <a:lnTo>
                  <a:pt x="2771649" y="4572001"/>
                </a:lnTo>
                <a:cubicBezTo>
                  <a:pt x="2655518" y="4452596"/>
                  <a:pt x="2576955" y="4298519"/>
                  <a:pt x="2552590" y="4127511"/>
                </a:cubicBezTo>
                <a:cubicBezTo>
                  <a:pt x="2552423" y="4127458"/>
                  <a:pt x="2552254" y="4127453"/>
                  <a:pt x="2552085" y="4127448"/>
                </a:cubicBezTo>
                <a:lnTo>
                  <a:pt x="2551547" y="4120772"/>
                </a:lnTo>
                <a:cubicBezTo>
                  <a:pt x="2546488" y="4090522"/>
                  <a:pt x="2544037" y="4059631"/>
                  <a:pt x="2544079" y="4028296"/>
                </a:cubicBezTo>
                <a:cubicBezTo>
                  <a:pt x="2542767" y="4022668"/>
                  <a:pt x="2542709" y="4017001"/>
                  <a:pt x="2542709" y="4011320"/>
                </a:cubicBezTo>
                <a:lnTo>
                  <a:pt x="2543303" y="3999880"/>
                </a:lnTo>
                <a:lnTo>
                  <a:pt x="2543801" y="3999913"/>
                </a:lnTo>
                <a:close/>
                <a:moveTo>
                  <a:pt x="2521076" y="3999419"/>
                </a:moveTo>
                <a:lnTo>
                  <a:pt x="2521102" y="3999913"/>
                </a:lnTo>
                <a:lnTo>
                  <a:pt x="2521600" y="3999880"/>
                </a:lnTo>
                <a:lnTo>
                  <a:pt x="2522194" y="4011320"/>
                </a:lnTo>
                <a:cubicBezTo>
                  <a:pt x="2522194" y="4017001"/>
                  <a:pt x="2522135" y="4022668"/>
                  <a:pt x="2520823" y="4028296"/>
                </a:cubicBezTo>
                <a:cubicBezTo>
                  <a:pt x="2520865" y="4059631"/>
                  <a:pt x="2518415" y="4090522"/>
                  <a:pt x="2513356" y="4120772"/>
                </a:cubicBezTo>
                <a:lnTo>
                  <a:pt x="2512818" y="4127448"/>
                </a:lnTo>
                <a:cubicBezTo>
                  <a:pt x="2512648" y="4127453"/>
                  <a:pt x="2512480" y="4127458"/>
                  <a:pt x="2512312" y="4127511"/>
                </a:cubicBezTo>
                <a:cubicBezTo>
                  <a:pt x="2487947" y="4298519"/>
                  <a:pt x="2409385" y="4452596"/>
                  <a:pt x="2293253" y="4572001"/>
                </a:cubicBezTo>
                <a:lnTo>
                  <a:pt x="2099012" y="4572001"/>
                </a:lnTo>
                <a:cubicBezTo>
                  <a:pt x="2242110" y="4471530"/>
                  <a:pt x="2344333" y="4319651"/>
                  <a:pt x="2378827" y="4144250"/>
                </a:cubicBezTo>
                <a:cubicBezTo>
                  <a:pt x="2144825" y="4194541"/>
                  <a:pt x="1954456" y="4357380"/>
                  <a:pt x="1871073" y="4572001"/>
                </a:cubicBezTo>
                <a:lnTo>
                  <a:pt x="1733525" y="4572001"/>
                </a:lnTo>
                <a:cubicBezTo>
                  <a:pt x="1826888" y="4283539"/>
                  <a:pt x="2080118" y="4064450"/>
                  <a:pt x="2392197" y="4012794"/>
                </a:cubicBezTo>
                <a:lnTo>
                  <a:pt x="2392314" y="4011646"/>
                </a:lnTo>
                <a:cubicBezTo>
                  <a:pt x="2397623" y="4010636"/>
                  <a:pt x="2402951" y="4009688"/>
                  <a:pt x="2408527" y="4010107"/>
                </a:cubicBezTo>
                <a:cubicBezTo>
                  <a:pt x="2439710" y="4004550"/>
                  <a:pt x="2471603" y="4001569"/>
                  <a:pt x="2503988" y="4001042"/>
                </a:cubicBezTo>
                <a:close/>
                <a:moveTo>
                  <a:pt x="851676" y="3999419"/>
                </a:moveTo>
                <a:lnTo>
                  <a:pt x="868763" y="4001042"/>
                </a:lnTo>
                <a:cubicBezTo>
                  <a:pt x="901149" y="4001569"/>
                  <a:pt x="933041" y="4004550"/>
                  <a:pt x="964225" y="4010107"/>
                </a:cubicBezTo>
                <a:cubicBezTo>
                  <a:pt x="969801" y="4009688"/>
                  <a:pt x="975129" y="4010636"/>
                  <a:pt x="980437" y="4011646"/>
                </a:cubicBezTo>
                <a:lnTo>
                  <a:pt x="980555" y="4012794"/>
                </a:lnTo>
                <a:cubicBezTo>
                  <a:pt x="1292634" y="4064450"/>
                  <a:pt x="1545864" y="4283539"/>
                  <a:pt x="1639226" y="4572001"/>
                </a:cubicBezTo>
                <a:lnTo>
                  <a:pt x="1501679" y="4572001"/>
                </a:lnTo>
                <a:cubicBezTo>
                  <a:pt x="1418296" y="4357380"/>
                  <a:pt x="1227927" y="4194541"/>
                  <a:pt x="993925" y="4144250"/>
                </a:cubicBezTo>
                <a:cubicBezTo>
                  <a:pt x="1028419" y="4319651"/>
                  <a:pt x="1130642" y="4471530"/>
                  <a:pt x="1273740" y="4572001"/>
                </a:cubicBezTo>
                <a:lnTo>
                  <a:pt x="1079499" y="4572001"/>
                </a:lnTo>
                <a:cubicBezTo>
                  <a:pt x="963367" y="4452596"/>
                  <a:pt x="884804" y="4298519"/>
                  <a:pt x="860439" y="4127511"/>
                </a:cubicBezTo>
                <a:cubicBezTo>
                  <a:pt x="860272" y="4127458"/>
                  <a:pt x="860103" y="4127453"/>
                  <a:pt x="859934" y="4127448"/>
                </a:cubicBezTo>
                <a:lnTo>
                  <a:pt x="859396" y="4120772"/>
                </a:lnTo>
                <a:cubicBezTo>
                  <a:pt x="854337" y="4090522"/>
                  <a:pt x="851886" y="4059631"/>
                  <a:pt x="851928" y="4028296"/>
                </a:cubicBezTo>
                <a:cubicBezTo>
                  <a:pt x="850616" y="4022668"/>
                  <a:pt x="850558" y="4017001"/>
                  <a:pt x="850558" y="4011320"/>
                </a:cubicBezTo>
                <a:lnTo>
                  <a:pt x="851152" y="3999880"/>
                </a:lnTo>
                <a:lnTo>
                  <a:pt x="851650" y="3999913"/>
                </a:lnTo>
                <a:close/>
                <a:moveTo>
                  <a:pt x="828925" y="3999419"/>
                </a:moveTo>
                <a:lnTo>
                  <a:pt x="828951" y="3999913"/>
                </a:lnTo>
                <a:lnTo>
                  <a:pt x="829449" y="3999880"/>
                </a:lnTo>
                <a:lnTo>
                  <a:pt x="830043" y="4011320"/>
                </a:lnTo>
                <a:cubicBezTo>
                  <a:pt x="830043" y="4017001"/>
                  <a:pt x="829984" y="4022668"/>
                  <a:pt x="828672" y="4028296"/>
                </a:cubicBezTo>
                <a:cubicBezTo>
                  <a:pt x="828714" y="4059631"/>
                  <a:pt x="826264" y="4090522"/>
                  <a:pt x="821205" y="4120772"/>
                </a:cubicBezTo>
                <a:lnTo>
                  <a:pt x="820667" y="4127448"/>
                </a:lnTo>
                <a:cubicBezTo>
                  <a:pt x="820497" y="4127453"/>
                  <a:pt x="820329" y="4127458"/>
                  <a:pt x="820161" y="4127511"/>
                </a:cubicBezTo>
                <a:cubicBezTo>
                  <a:pt x="795796" y="4298519"/>
                  <a:pt x="717234" y="4452596"/>
                  <a:pt x="601102" y="4572001"/>
                </a:cubicBezTo>
                <a:lnTo>
                  <a:pt x="406861" y="4572001"/>
                </a:lnTo>
                <a:cubicBezTo>
                  <a:pt x="549959" y="4471530"/>
                  <a:pt x="652182" y="4319650"/>
                  <a:pt x="686676" y="4144250"/>
                </a:cubicBezTo>
                <a:cubicBezTo>
                  <a:pt x="452674" y="4194541"/>
                  <a:pt x="262305" y="4357380"/>
                  <a:pt x="178922" y="4572001"/>
                </a:cubicBezTo>
                <a:lnTo>
                  <a:pt x="41374" y="4572001"/>
                </a:lnTo>
                <a:cubicBezTo>
                  <a:pt x="134738" y="4283539"/>
                  <a:pt x="387967" y="4064450"/>
                  <a:pt x="700046" y="4012794"/>
                </a:cubicBezTo>
                <a:lnTo>
                  <a:pt x="700163" y="4011646"/>
                </a:lnTo>
                <a:cubicBezTo>
                  <a:pt x="705472" y="4010636"/>
                  <a:pt x="710800" y="4009688"/>
                  <a:pt x="716376" y="4010107"/>
                </a:cubicBezTo>
                <a:cubicBezTo>
                  <a:pt x="747559" y="4004550"/>
                  <a:pt x="779452" y="4001569"/>
                  <a:pt x="811837" y="4001042"/>
                </a:cubicBezTo>
                <a:close/>
                <a:moveTo>
                  <a:pt x="8305836" y="3304913"/>
                </a:moveTo>
                <a:cubicBezTo>
                  <a:pt x="8030646" y="3363591"/>
                  <a:pt x="7815802" y="3576701"/>
                  <a:pt x="7762527" y="3845480"/>
                </a:cubicBezTo>
                <a:cubicBezTo>
                  <a:pt x="8037717" y="3786801"/>
                  <a:pt x="8252560" y="3573691"/>
                  <a:pt x="8305836" y="3304913"/>
                </a:cubicBezTo>
                <a:close/>
                <a:moveTo>
                  <a:pt x="6911971" y="3304913"/>
                </a:moveTo>
                <a:cubicBezTo>
                  <a:pt x="6965247" y="3573691"/>
                  <a:pt x="7180090" y="3786801"/>
                  <a:pt x="7455280" y="3845480"/>
                </a:cubicBezTo>
                <a:cubicBezTo>
                  <a:pt x="7402005" y="3576701"/>
                  <a:pt x="7187161" y="3363591"/>
                  <a:pt x="6911971" y="3304913"/>
                </a:cubicBezTo>
                <a:close/>
                <a:moveTo>
                  <a:pt x="6613685" y="3304913"/>
                </a:moveTo>
                <a:cubicBezTo>
                  <a:pt x="6338495" y="3363591"/>
                  <a:pt x="6123651" y="3576701"/>
                  <a:pt x="6070376" y="3845480"/>
                </a:cubicBezTo>
                <a:cubicBezTo>
                  <a:pt x="6345566" y="3786801"/>
                  <a:pt x="6560409" y="3573691"/>
                  <a:pt x="6613685" y="3304913"/>
                </a:cubicBezTo>
                <a:close/>
                <a:moveTo>
                  <a:pt x="5219820" y="3304913"/>
                </a:moveTo>
                <a:cubicBezTo>
                  <a:pt x="5273096" y="3573691"/>
                  <a:pt x="5487939" y="3786801"/>
                  <a:pt x="5763129" y="3845480"/>
                </a:cubicBezTo>
                <a:cubicBezTo>
                  <a:pt x="5709854" y="3576701"/>
                  <a:pt x="5495010" y="3363591"/>
                  <a:pt x="5219820" y="3304913"/>
                </a:cubicBezTo>
                <a:close/>
                <a:moveTo>
                  <a:pt x="4921534" y="3304913"/>
                </a:moveTo>
                <a:cubicBezTo>
                  <a:pt x="4646344" y="3363591"/>
                  <a:pt x="4431500" y="3576701"/>
                  <a:pt x="4378225" y="3845480"/>
                </a:cubicBezTo>
                <a:cubicBezTo>
                  <a:pt x="4653415" y="3786801"/>
                  <a:pt x="4868259" y="3573691"/>
                  <a:pt x="4921534" y="3304913"/>
                </a:cubicBezTo>
                <a:close/>
                <a:moveTo>
                  <a:pt x="3527669" y="3304913"/>
                </a:moveTo>
                <a:cubicBezTo>
                  <a:pt x="3580945" y="3573691"/>
                  <a:pt x="3795788" y="3786801"/>
                  <a:pt x="4070978" y="3845480"/>
                </a:cubicBezTo>
                <a:cubicBezTo>
                  <a:pt x="4017703" y="3576701"/>
                  <a:pt x="3802859" y="3363591"/>
                  <a:pt x="3527669" y="3304913"/>
                </a:cubicBezTo>
                <a:close/>
                <a:moveTo>
                  <a:pt x="3229383" y="3304913"/>
                </a:moveTo>
                <a:cubicBezTo>
                  <a:pt x="2954193" y="3363591"/>
                  <a:pt x="2739349" y="3576701"/>
                  <a:pt x="2686074" y="3845480"/>
                </a:cubicBezTo>
                <a:cubicBezTo>
                  <a:pt x="2961264" y="3786801"/>
                  <a:pt x="3176107" y="3573691"/>
                  <a:pt x="3229383" y="3304913"/>
                </a:cubicBezTo>
                <a:close/>
                <a:moveTo>
                  <a:pt x="1835518" y="3304913"/>
                </a:moveTo>
                <a:cubicBezTo>
                  <a:pt x="1888794" y="3573691"/>
                  <a:pt x="2103637" y="3786801"/>
                  <a:pt x="2378827" y="3845480"/>
                </a:cubicBezTo>
                <a:cubicBezTo>
                  <a:pt x="2325552" y="3576701"/>
                  <a:pt x="2110708" y="3363591"/>
                  <a:pt x="1835518" y="3304913"/>
                </a:cubicBezTo>
                <a:close/>
                <a:moveTo>
                  <a:pt x="1537232" y="3304913"/>
                </a:moveTo>
                <a:cubicBezTo>
                  <a:pt x="1262042" y="3363591"/>
                  <a:pt x="1047198" y="3576701"/>
                  <a:pt x="993923" y="3845480"/>
                </a:cubicBezTo>
                <a:cubicBezTo>
                  <a:pt x="1269113" y="3786801"/>
                  <a:pt x="1483956" y="3573691"/>
                  <a:pt x="1537232" y="3304913"/>
                </a:cubicBezTo>
                <a:close/>
                <a:moveTo>
                  <a:pt x="143367" y="3304913"/>
                </a:moveTo>
                <a:cubicBezTo>
                  <a:pt x="196643" y="3573691"/>
                  <a:pt x="411486" y="3786801"/>
                  <a:pt x="686676" y="3845480"/>
                </a:cubicBezTo>
                <a:cubicBezTo>
                  <a:pt x="633401" y="3576701"/>
                  <a:pt x="418557" y="3363591"/>
                  <a:pt x="143367" y="3304913"/>
                </a:cubicBezTo>
                <a:close/>
                <a:moveTo>
                  <a:pt x="8461873" y="3161219"/>
                </a:moveTo>
                <a:lnTo>
                  <a:pt x="8478960" y="3162829"/>
                </a:lnTo>
                <a:cubicBezTo>
                  <a:pt x="8511346" y="3163352"/>
                  <a:pt x="8543239" y="3166310"/>
                  <a:pt x="8574422" y="3171823"/>
                </a:cubicBezTo>
                <a:cubicBezTo>
                  <a:pt x="8579998" y="3171407"/>
                  <a:pt x="8585326" y="3172348"/>
                  <a:pt x="8590635" y="3173350"/>
                </a:cubicBezTo>
                <a:lnTo>
                  <a:pt x="8590752" y="3174489"/>
                </a:lnTo>
                <a:cubicBezTo>
                  <a:pt x="8815033" y="3211322"/>
                  <a:pt x="9008920" y="3333951"/>
                  <a:pt x="9135069" y="3506215"/>
                </a:cubicBezTo>
                <a:lnTo>
                  <a:pt x="9139239" y="3512974"/>
                </a:lnTo>
                <a:lnTo>
                  <a:pt x="9139239" y="3816134"/>
                </a:lnTo>
                <a:lnTo>
                  <a:pt x="9120077" y="3747490"/>
                </a:lnTo>
                <a:cubicBezTo>
                  <a:pt x="9039502" y="3525837"/>
                  <a:pt x="8844913" y="3356256"/>
                  <a:pt x="8604122" y="3304913"/>
                </a:cubicBezTo>
                <a:cubicBezTo>
                  <a:pt x="8650738" y="3540094"/>
                  <a:pt x="8821055" y="3732654"/>
                  <a:pt x="9047261" y="3816429"/>
                </a:cubicBezTo>
                <a:lnTo>
                  <a:pt x="9139239" y="3843104"/>
                </a:lnTo>
                <a:lnTo>
                  <a:pt x="9139239" y="3970603"/>
                </a:lnTo>
                <a:lnTo>
                  <a:pt x="9030179" y="3943797"/>
                </a:lnTo>
                <a:cubicBezTo>
                  <a:pt x="8735297" y="3846211"/>
                  <a:pt x="8514628" y="3594637"/>
                  <a:pt x="8470637" y="3288305"/>
                </a:cubicBezTo>
                <a:cubicBezTo>
                  <a:pt x="8470469" y="3288253"/>
                  <a:pt x="8470301" y="3288248"/>
                  <a:pt x="8470131" y="3288243"/>
                </a:cubicBezTo>
                <a:lnTo>
                  <a:pt x="8469593" y="3281619"/>
                </a:lnTo>
                <a:cubicBezTo>
                  <a:pt x="8464534" y="3251607"/>
                  <a:pt x="8462083" y="3220958"/>
                  <a:pt x="8462126" y="3189869"/>
                </a:cubicBezTo>
                <a:cubicBezTo>
                  <a:pt x="8460814" y="3184286"/>
                  <a:pt x="8460755" y="3178663"/>
                  <a:pt x="8460755" y="3173027"/>
                </a:cubicBezTo>
                <a:lnTo>
                  <a:pt x="8461349" y="3161677"/>
                </a:lnTo>
                <a:lnTo>
                  <a:pt x="8461847" y="3161709"/>
                </a:lnTo>
                <a:close/>
                <a:moveTo>
                  <a:pt x="8448085" y="3161219"/>
                </a:moveTo>
                <a:lnTo>
                  <a:pt x="8448111" y="3161709"/>
                </a:lnTo>
                <a:lnTo>
                  <a:pt x="8448609" y="3161677"/>
                </a:lnTo>
                <a:lnTo>
                  <a:pt x="8449203" y="3173027"/>
                </a:lnTo>
                <a:cubicBezTo>
                  <a:pt x="8449203" y="3178663"/>
                  <a:pt x="8449144" y="3184286"/>
                  <a:pt x="8447832" y="3189869"/>
                </a:cubicBezTo>
                <a:cubicBezTo>
                  <a:pt x="8447875" y="3220958"/>
                  <a:pt x="8445424" y="3251607"/>
                  <a:pt x="8440365" y="3281619"/>
                </a:cubicBezTo>
                <a:lnTo>
                  <a:pt x="8439827" y="3288243"/>
                </a:lnTo>
                <a:cubicBezTo>
                  <a:pt x="8439657" y="3288248"/>
                  <a:pt x="8439489" y="3288253"/>
                  <a:pt x="8439321" y="3288305"/>
                </a:cubicBezTo>
                <a:cubicBezTo>
                  <a:pt x="8389046" y="3638399"/>
                  <a:pt x="8108007" y="3916971"/>
                  <a:pt x="7749156" y="3975903"/>
                </a:cubicBezTo>
                <a:lnTo>
                  <a:pt x="7749040" y="3977042"/>
                </a:lnTo>
                <a:cubicBezTo>
                  <a:pt x="7743729" y="3978045"/>
                  <a:pt x="7738400" y="3978986"/>
                  <a:pt x="7732823" y="3978570"/>
                </a:cubicBezTo>
                <a:cubicBezTo>
                  <a:pt x="7701651" y="3984080"/>
                  <a:pt x="7669771" y="3987038"/>
                  <a:pt x="7637396" y="3987561"/>
                </a:cubicBezTo>
                <a:lnTo>
                  <a:pt x="7620278" y="3989174"/>
                </a:lnTo>
                <a:lnTo>
                  <a:pt x="7620252" y="3988683"/>
                </a:lnTo>
                <a:lnTo>
                  <a:pt x="7619753" y="3988716"/>
                </a:lnTo>
                <a:cubicBezTo>
                  <a:pt x="7619187" y="3984944"/>
                  <a:pt x="7619160" y="3981158"/>
                  <a:pt x="7619160" y="3977366"/>
                </a:cubicBezTo>
                <a:cubicBezTo>
                  <a:pt x="7619160" y="3971728"/>
                  <a:pt x="7619219" y="3966104"/>
                  <a:pt x="7620531" y="3960518"/>
                </a:cubicBezTo>
                <a:cubicBezTo>
                  <a:pt x="7620488" y="3929436"/>
                  <a:pt x="7622938" y="3898794"/>
                  <a:pt x="7627995" y="3868787"/>
                </a:cubicBezTo>
                <a:lnTo>
                  <a:pt x="7628535" y="3862150"/>
                </a:lnTo>
                <a:cubicBezTo>
                  <a:pt x="7628704" y="3862145"/>
                  <a:pt x="7628873" y="3862140"/>
                  <a:pt x="7629040" y="3862087"/>
                </a:cubicBezTo>
                <a:cubicBezTo>
                  <a:pt x="7679317" y="3511992"/>
                  <a:pt x="7960356" y="3233421"/>
                  <a:pt x="8319206" y="3174489"/>
                </a:cubicBezTo>
                <a:lnTo>
                  <a:pt x="8319323" y="3173350"/>
                </a:lnTo>
                <a:cubicBezTo>
                  <a:pt x="8324632" y="3172348"/>
                  <a:pt x="8329960" y="3171407"/>
                  <a:pt x="8335536" y="3171823"/>
                </a:cubicBezTo>
                <a:cubicBezTo>
                  <a:pt x="8366719" y="3166310"/>
                  <a:pt x="8398612" y="3163352"/>
                  <a:pt x="8430998" y="3162829"/>
                </a:cubicBezTo>
                <a:close/>
                <a:moveTo>
                  <a:pt x="6769722" y="3161219"/>
                </a:moveTo>
                <a:lnTo>
                  <a:pt x="6786810" y="3162829"/>
                </a:lnTo>
                <a:cubicBezTo>
                  <a:pt x="6819195" y="3163352"/>
                  <a:pt x="6851088" y="3166310"/>
                  <a:pt x="6882271" y="3171823"/>
                </a:cubicBezTo>
                <a:cubicBezTo>
                  <a:pt x="6887847" y="3171407"/>
                  <a:pt x="6893175" y="3172348"/>
                  <a:pt x="6898484" y="3173350"/>
                </a:cubicBezTo>
                <a:lnTo>
                  <a:pt x="6898601" y="3174489"/>
                </a:lnTo>
                <a:cubicBezTo>
                  <a:pt x="7257451" y="3233421"/>
                  <a:pt x="7538490" y="3511992"/>
                  <a:pt x="7588766" y="3862087"/>
                </a:cubicBezTo>
                <a:cubicBezTo>
                  <a:pt x="7588934" y="3862140"/>
                  <a:pt x="7589103" y="3862145"/>
                  <a:pt x="7589272" y="3862150"/>
                </a:cubicBezTo>
                <a:lnTo>
                  <a:pt x="7589812" y="3868787"/>
                </a:lnTo>
                <a:cubicBezTo>
                  <a:pt x="7594869" y="3898794"/>
                  <a:pt x="7597319" y="3929436"/>
                  <a:pt x="7597276" y="3960518"/>
                </a:cubicBezTo>
                <a:cubicBezTo>
                  <a:pt x="7598588" y="3966104"/>
                  <a:pt x="7598647" y="3971728"/>
                  <a:pt x="7598647" y="3977366"/>
                </a:cubicBezTo>
                <a:cubicBezTo>
                  <a:pt x="7598647" y="3981158"/>
                  <a:pt x="7598620" y="3984944"/>
                  <a:pt x="7598054" y="3988716"/>
                </a:cubicBezTo>
                <a:lnTo>
                  <a:pt x="7597555" y="3988683"/>
                </a:lnTo>
                <a:lnTo>
                  <a:pt x="7597529" y="3989174"/>
                </a:lnTo>
                <a:lnTo>
                  <a:pt x="7580411" y="3987561"/>
                </a:lnTo>
                <a:cubicBezTo>
                  <a:pt x="7548036" y="3987038"/>
                  <a:pt x="7516156" y="3984080"/>
                  <a:pt x="7484984" y="3978570"/>
                </a:cubicBezTo>
                <a:cubicBezTo>
                  <a:pt x="7479407" y="3978986"/>
                  <a:pt x="7474078" y="3978045"/>
                  <a:pt x="7468767" y="3977042"/>
                </a:cubicBezTo>
                <a:lnTo>
                  <a:pt x="7468651" y="3975903"/>
                </a:lnTo>
                <a:cubicBezTo>
                  <a:pt x="7109800" y="3916971"/>
                  <a:pt x="6828761" y="3638399"/>
                  <a:pt x="6778486" y="3288305"/>
                </a:cubicBezTo>
                <a:cubicBezTo>
                  <a:pt x="6778318" y="3288253"/>
                  <a:pt x="6778150" y="3288248"/>
                  <a:pt x="6777980" y="3288243"/>
                </a:cubicBezTo>
                <a:lnTo>
                  <a:pt x="6777442" y="3281619"/>
                </a:lnTo>
                <a:cubicBezTo>
                  <a:pt x="6772383" y="3251607"/>
                  <a:pt x="6769933" y="3220958"/>
                  <a:pt x="6769975" y="3189869"/>
                </a:cubicBezTo>
                <a:cubicBezTo>
                  <a:pt x="6768663" y="3184286"/>
                  <a:pt x="6768604" y="3178663"/>
                  <a:pt x="6768604" y="3173027"/>
                </a:cubicBezTo>
                <a:lnTo>
                  <a:pt x="6769198" y="3161677"/>
                </a:lnTo>
                <a:lnTo>
                  <a:pt x="6769696" y="3161709"/>
                </a:lnTo>
                <a:close/>
                <a:moveTo>
                  <a:pt x="6755934" y="3161219"/>
                </a:moveTo>
                <a:lnTo>
                  <a:pt x="6755960" y="3161709"/>
                </a:lnTo>
                <a:lnTo>
                  <a:pt x="6756458" y="3161677"/>
                </a:lnTo>
                <a:lnTo>
                  <a:pt x="6757052" y="3173027"/>
                </a:lnTo>
                <a:cubicBezTo>
                  <a:pt x="6757052" y="3178663"/>
                  <a:pt x="6756994" y="3184286"/>
                  <a:pt x="6755682" y="3189869"/>
                </a:cubicBezTo>
                <a:cubicBezTo>
                  <a:pt x="6755724" y="3220958"/>
                  <a:pt x="6753273" y="3251607"/>
                  <a:pt x="6748215" y="3281619"/>
                </a:cubicBezTo>
                <a:lnTo>
                  <a:pt x="6747676" y="3288243"/>
                </a:lnTo>
                <a:cubicBezTo>
                  <a:pt x="6747507" y="3288248"/>
                  <a:pt x="6747338" y="3288253"/>
                  <a:pt x="6747171" y="3288305"/>
                </a:cubicBezTo>
                <a:cubicBezTo>
                  <a:pt x="6696895" y="3638399"/>
                  <a:pt x="6415856" y="3916971"/>
                  <a:pt x="6057005" y="3975903"/>
                </a:cubicBezTo>
                <a:lnTo>
                  <a:pt x="6056889" y="3977042"/>
                </a:lnTo>
                <a:cubicBezTo>
                  <a:pt x="6051578" y="3978045"/>
                  <a:pt x="6046249" y="3978986"/>
                  <a:pt x="6040672" y="3978570"/>
                </a:cubicBezTo>
                <a:cubicBezTo>
                  <a:pt x="6009500" y="3984080"/>
                  <a:pt x="5977620" y="3987038"/>
                  <a:pt x="5945246" y="3987561"/>
                </a:cubicBezTo>
                <a:lnTo>
                  <a:pt x="5928127" y="3989174"/>
                </a:lnTo>
                <a:lnTo>
                  <a:pt x="5928101" y="3988683"/>
                </a:lnTo>
                <a:lnTo>
                  <a:pt x="5927602" y="3988716"/>
                </a:lnTo>
                <a:cubicBezTo>
                  <a:pt x="5927036" y="3984944"/>
                  <a:pt x="5927009" y="3981158"/>
                  <a:pt x="5927009" y="3977366"/>
                </a:cubicBezTo>
                <a:cubicBezTo>
                  <a:pt x="5927009" y="3971728"/>
                  <a:pt x="5927068" y="3966104"/>
                  <a:pt x="5928380" y="3960518"/>
                </a:cubicBezTo>
                <a:cubicBezTo>
                  <a:pt x="5928338" y="3929436"/>
                  <a:pt x="5930787" y="3898794"/>
                  <a:pt x="5935844" y="3868787"/>
                </a:cubicBezTo>
                <a:lnTo>
                  <a:pt x="5936384" y="3862150"/>
                </a:lnTo>
                <a:cubicBezTo>
                  <a:pt x="5936553" y="3862145"/>
                  <a:pt x="5936722" y="3862140"/>
                  <a:pt x="5936890" y="3862087"/>
                </a:cubicBezTo>
                <a:cubicBezTo>
                  <a:pt x="5987166" y="3511992"/>
                  <a:pt x="6268205" y="3233421"/>
                  <a:pt x="6627056" y="3174489"/>
                </a:cubicBezTo>
                <a:lnTo>
                  <a:pt x="6627173" y="3173350"/>
                </a:lnTo>
                <a:cubicBezTo>
                  <a:pt x="6632481" y="3172348"/>
                  <a:pt x="6637809" y="3171407"/>
                  <a:pt x="6643385" y="3171823"/>
                </a:cubicBezTo>
                <a:cubicBezTo>
                  <a:pt x="6674569" y="3166310"/>
                  <a:pt x="6706461" y="3163352"/>
                  <a:pt x="6738847" y="3162829"/>
                </a:cubicBezTo>
                <a:close/>
                <a:moveTo>
                  <a:pt x="5077571" y="3161219"/>
                </a:moveTo>
                <a:lnTo>
                  <a:pt x="5094659" y="3162829"/>
                </a:lnTo>
                <a:cubicBezTo>
                  <a:pt x="5127044" y="3163352"/>
                  <a:pt x="5158937" y="3166310"/>
                  <a:pt x="5190120" y="3171823"/>
                </a:cubicBezTo>
                <a:cubicBezTo>
                  <a:pt x="5195696" y="3171407"/>
                  <a:pt x="5201024" y="3172348"/>
                  <a:pt x="5206334" y="3173350"/>
                </a:cubicBezTo>
                <a:lnTo>
                  <a:pt x="5206450" y="3174489"/>
                </a:lnTo>
                <a:cubicBezTo>
                  <a:pt x="5565300" y="3233421"/>
                  <a:pt x="5846339" y="3511992"/>
                  <a:pt x="5896616" y="3862087"/>
                </a:cubicBezTo>
                <a:cubicBezTo>
                  <a:pt x="5896783" y="3862140"/>
                  <a:pt x="5896953" y="3862145"/>
                  <a:pt x="5897121" y="3862150"/>
                </a:cubicBezTo>
                <a:lnTo>
                  <a:pt x="5897662" y="3868787"/>
                </a:lnTo>
                <a:cubicBezTo>
                  <a:pt x="5902718" y="3898794"/>
                  <a:pt x="5905168" y="3929436"/>
                  <a:pt x="5905126" y="3960518"/>
                </a:cubicBezTo>
                <a:cubicBezTo>
                  <a:pt x="5906438" y="3966104"/>
                  <a:pt x="5906496" y="3971728"/>
                  <a:pt x="5906496" y="3977366"/>
                </a:cubicBezTo>
                <a:cubicBezTo>
                  <a:pt x="5906496" y="3981158"/>
                  <a:pt x="5906469" y="3984944"/>
                  <a:pt x="5905903" y="3988716"/>
                </a:cubicBezTo>
                <a:lnTo>
                  <a:pt x="5905404" y="3988683"/>
                </a:lnTo>
                <a:lnTo>
                  <a:pt x="5905378" y="3989174"/>
                </a:lnTo>
                <a:lnTo>
                  <a:pt x="5888260" y="3987561"/>
                </a:lnTo>
                <a:cubicBezTo>
                  <a:pt x="5855886" y="3987038"/>
                  <a:pt x="5824005" y="3984080"/>
                  <a:pt x="5792833" y="3978570"/>
                </a:cubicBezTo>
                <a:cubicBezTo>
                  <a:pt x="5787256" y="3978986"/>
                  <a:pt x="5781927" y="3978045"/>
                  <a:pt x="5776617" y="3977042"/>
                </a:cubicBezTo>
                <a:lnTo>
                  <a:pt x="5776501" y="3975903"/>
                </a:lnTo>
                <a:cubicBezTo>
                  <a:pt x="5417649" y="3916971"/>
                  <a:pt x="5136610" y="3638399"/>
                  <a:pt x="5086335" y="3288305"/>
                </a:cubicBezTo>
                <a:cubicBezTo>
                  <a:pt x="5086167" y="3288253"/>
                  <a:pt x="5085999" y="3288248"/>
                  <a:pt x="5085830" y="3288243"/>
                </a:cubicBezTo>
                <a:lnTo>
                  <a:pt x="5085291" y="3281619"/>
                </a:lnTo>
                <a:cubicBezTo>
                  <a:pt x="5080233" y="3251607"/>
                  <a:pt x="5077782" y="3220958"/>
                  <a:pt x="5077824" y="3189869"/>
                </a:cubicBezTo>
                <a:cubicBezTo>
                  <a:pt x="5076512" y="3184286"/>
                  <a:pt x="5076453" y="3178663"/>
                  <a:pt x="5076453" y="3173027"/>
                </a:cubicBezTo>
                <a:lnTo>
                  <a:pt x="5077047" y="3161677"/>
                </a:lnTo>
                <a:lnTo>
                  <a:pt x="5077545" y="3161709"/>
                </a:lnTo>
                <a:close/>
                <a:moveTo>
                  <a:pt x="5063783" y="3161219"/>
                </a:moveTo>
                <a:lnTo>
                  <a:pt x="5063809" y="3161709"/>
                </a:lnTo>
                <a:lnTo>
                  <a:pt x="5064307" y="3161677"/>
                </a:lnTo>
                <a:lnTo>
                  <a:pt x="5064902" y="3173027"/>
                </a:lnTo>
                <a:cubicBezTo>
                  <a:pt x="5064902" y="3178663"/>
                  <a:pt x="5064842" y="3184286"/>
                  <a:pt x="5063530" y="3189869"/>
                </a:cubicBezTo>
                <a:cubicBezTo>
                  <a:pt x="5063572" y="3220958"/>
                  <a:pt x="5061122" y="3251607"/>
                  <a:pt x="5056063" y="3281619"/>
                </a:cubicBezTo>
                <a:lnTo>
                  <a:pt x="5055525" y="3288243"/>
                </a:lnTo>
                <a:cubicBezTo>
                  <a:pt x="5055355" y="3288248"/>
                  <a:pt x="5055187" y="3288253"/>
                  <a:pt x="5055019" y="3288305"/>
                </a:cubicBezTo>
                <a:cubicBezTo>
                  <a:pt x="5004744" y="3638399"/>
                  <a:pt x="4723705" y="3916971"/>
                  <a:pt x="4364853" y="3975903"/>
                </a:cubicBezTo>
                <a:lnTo>
                  <a:pt x="4364737" y="3977042"/>
                </a:lnTo>
                <a:cubicBezTo>
                  <a:pt x="4359427" y="3978045"/>
                  <a:pt x="4354098" y="3978986"/>
                  <a:pt x="4348521" y="3978570"/>
                </a:cubicBezTo>
                <a:cubicBezTo>
                  <a:pt x="4317350" y="3984080"/>
                  <a:pt x="4285468" y="3987038"/>
                  <a:pt x="4253094" y="3987561"/>
                </a:cubicBezTo>
                <a:lnTo>
                  <a:pt x="4235976" y="3989174"/>
                </a:lnTo>
                <a:lnTo>
                  <a:pt x="4235950" y="3988683"/>
                </a:lnTo>
                <a:lnTo>
                  <a:pt x="4235451" y="3988716"/>
                </a:lnTo>
                <a:cubicBezTo>
                  <a:pt x="4234885" y="3984944"/>
                  <a:pt x="4234858" y="3981158"/>
                  <a:pt x="4234858" y="3977366"/>
                </a:cubicBezTo>
                <a:cubicBezTo>
                  <a:pt x="4234858" y="3971728"/>
                  <a:pt x="4234916" y="3966104"/>
                  <a:pt x="4236228" y="3960518"/>
                </a:cubicBezTo>
                <a:cubicBezTo>
                  <a:pt x="4236186" y="3929436"/>
                  <a:pt x="4238636" y="3898794"/>
                  <a:pt x="4243692" y="3868787"/>
                </a:cubicBezTo>
                <a:lnTo>
                  <a:pt x="4244233" y="3862150"/>
                </a:lnTo>
                <a:cubicBezTo>
                  <a:pt x="4244401" y="3862145"/>
                  <a:pt x="4244571" y="3862140"/>
                  <a:pt x="4244738" y="3862087"/>
                </a:cubicBezTo>
                <a:cubicBezTo>
                  <a:pt x="4295015" y="3511992"/>
                  <a:pt x="4576054" y="3233421"/>
                  <a:pt x="4934904" y="3174489"/>
                </a:cubicBezTo>
                <a:lnTo>
                  <a:pt x="4935021" y="3173350"/>
                </a:lnTo>
                <a:cubicBezTo>
                  <a:pt x="4940330" y="3172348"/>
                  <a:pt x="4945658" y="3171407"/>
                  <a:pt x="4951234" y="3171823"/>
                </a:cubicBezTo>
                <a:cubicBezTo>
                  <a:pt x="4982417" y="3166310"/>
                  <a:pt x="5014310" y="3163352"/>
                  <a:pt x="5046695" y="3162829"/>
                </a:cubicBezTo>
                <a:close/>
                <a:moveTo>
                  <a:pt x="3385420" y="3161219"/>
                </a:moveTo>
                <a:lnTo>
                  <a:pt x="3402507" y="3162829"/>
                </a:lnTo>
                <a:cubicBezTo>
                  <a:pt x="3434893" y="3163352"/>
                  <a:pt x="3466785" y="3166310"/>
                  <a:pt x="3497969" y="3171823"/>
                </a:cubicBezTo>
                <a:cubicBezTo>
                  <a:pt x="3503545" y="3171407"/>
                  <a:pt x="3508873" y="3172348"/>
                  <a:pt x="3514181" y="3173350"/>
                </a:cubicBezTo>
                <a:lnTo>
                  <a:pt x="3514298" y="3174489"/>
                </a:lnTo>
                <a:cubicBezTo>
                  <a:pt x="3873149" y="3233421"/>
                  <a:pt x="4154188" y="3511992"/>
                  <a:pt x="4204464" y="3862087"/>
                </a:cubicBezTo>
                <a:cubicBezTo>
                  <a:pt x="4204632" y="3862140"/>
                  <a:pt x="4204801" y="3862145"/>
                  <a:pt x="4204970" y="3862150"/>
                </a:cubicBezTo>
                <a:lnTo>
                  <a:pt x="4205510" y="3868787"/>
                </a:lnTo>
                <a:cubicBezTo>
                  <a:pt x="4210567" y="3898794"/>
                  <a:pt x="4213016" y="3929436"/>
                  <a:pt x="4212974" y="3960518"/>
                </a:cubicBezTo>
                <a:cubicBezTo>
                  <a:pt x="4214286" y="3966104"/>
                  <a:pt x="4214345" y="3971728"/>
                  <a:pt x="4214345" y="3977366"/>
                </a:cubicBezTo>
                <a:cubicBezTo>
                  <a:pt x="4214345" y="3981158"/>
                  <a:pt x="4214318" y="3984944"/>
                  <a:pt x="4213752" y="3988716"/>
                </a:cubicBezTo>
                <a:lnTo>
                  <a:pt x="4213253" y="3988683"/>
                </a:lnTo>
                <a:lnTo>
                  <a:pt x="4213227" y="3989174"/>
                </a:lnTo>
                <a:lnTo>
                  <a:pt x="4196108" y="3987561"/>
                </a:lnTo>
                <a:cubicBezTo>
                  <a:pt x="4163734" y="3987038"/>
                  <a:pt x="4131854" y="3984080"/>
                  <a:pt x="4100682" y="3978570"/>
                </a:cubicBezTo>
                <a:cubicBezTo>
                  <a:pt x="4095105" y="3978986"/>
                  <a:pt x="4089776" y="3978045"/>
                  <a:pt x="4084465" y="3977042"/>
                </a:cubicBezTo>
                <a:lnTo>
                  <a:pt x="4084349" y="3975903"/>
                </a:lnTo>
                <a:cubicBezTo>
                  <a:pt x="3725498" y="3916971"/>
                  <a:pt x="3444459" y="3638399"/>
                  <a:pt x="3394183" y="3288305"/>
                </a:cubicBezTo>
                <a:cubicBezTo>
                  <a:pt x="3394016" y="3288253"/>
                  <a:pt x="3393847" y="3288248"/>
                  <a:pt x="3393678" y="3288243"/>
                </a:cubicBezTo>
                <a:lnTo>
                  <a:pt x="3393139" y="3281619"/>
                </a:lnTo>
                <a:cubicBezTo>
                  <a:pt x="3388081" y="3251607"/>
                  <a:pt x="3385630" y="3220958"/>
                  <a:pt x="3385672" y="3189869"/>
                </a:cubicBezTo>
                <a:cubicBezTo>
                  <a:pt x="3384360" y="3184286"/>
                  <a:pt x="3384302" y="3178663"/>
                  <a:pt x="3384302" y="3173027"/>
                </a:cubicBezTo>
                <a:lnTo>
                  <a:pt x="3384896" y="3161677"/>
                </a:lnTo>
                <a:lnTo>
                  <a:pt x="3385394" y="3161709"/>
                </a:lnTo>
                <a:close/>
                <a:moveTo>
                  <a:pt x="3371632" y="3161219"/>
                </a:moveTo>
                <a:lnTo>
                  <a:pt x="3371658" y="3161709"/>
                </a:lnTo>
                <a:lnTo>
                  <a:pt x="3372156" y="3161677"/>
                </a:lnTo>
                <a:lnTo>
                  <a:pt x="3372750" y="3173027"/>
                </a:lnTo>
                <a:cubicBezTo>
                  <a:pt x="3372750" y="3178663"/>
                  <a:pt x="3372691" y="3184286"/>
                  <a:pt x="3371379" y="3189869"/>
                </a:cubicBezTo>
                <a:cubicBezTo>
                  <a:pt x="3371421" y="3220958"/>
                  <a:pt x="3368971" y="3251607"/>
                  <a:pt x="3363912" y="3281619"/>
                </a:cubicBezTo>
                <a:lnTo>
                  <a:pt x="3363374" y="3288243"/>
                </a:lnTo>
                <a:cubicBezTo>
                  <a:pt x="3363204" y="3288248"/>
                  <a:pt x="3363036" y="3288253"/>
                  <a:pt x="3362868" y="3288305"/>
                </a:cubicBezTo>
                <a:cubicBezTo>
                  <a:pt x="3312593" y="3638399"/>
                  <a:pt x="3031554" y="3916971"/>
                  <a:pt x="2672703" y="3975903"/>
                </a:cubicBezTo>
                <a:lnTo>
                  <a:pt x="2672586" y="3977042"/>
                </a:lnTo>
                <a:cubicBezTo>
                  <a:pt x="2667276" y="3978045"/>
                  <a:pt x="2661947" y="3978986"/>
                  <a:pt x="2656370" y="3978570"/>
                </a:cubicBezTo>
                <a:cubicBezTo>
                  <a:pt x="2625198" y="3984080"/>
                  <a:pt x="2593318" y="3987038"/>
                  <a:pt x="2560943" y="3987561"/>
                </a:cubicBezTo>
                <a:lnTo>
                  <a:pt x="2543825" y="3989174"/>
                </a:lnTo>
                <a:lnTo>
                  <a:pt x="2543799" y="3988683"/>
                </a:lnTo>
                <a:lnTo>
                  <a:pt x="2543300" y="3988716"/>
                </a:lnTo>
                <a:cubicBezTo>
                  <a:pt x="2542734" y="3984944"/>
                  <a:pt x="2542707" y="3981158"/>
                  <a:pt x="2542707" y="3977366"/>
                </a:cubicBezTo>
                <a:cubicBezTo>
                  <a:pt x="2542707" y="3971728"/>
                  <a:pt x="2542765" y="3966104"/>
                  <a:pt x="2544077" y="3960518"/>
                </a:cubicBezTo>
                <a:cubicBezTo>
                  <a:pt x="2544035" y="3929436"/>
                  <a:pt x="2546485" y="3898794"/>
                  <a:pt x="2551541" y="3868787"/>
                </a:cubicBezTo>
                <a:lnTo>
                  <a:pt x="2552082" y="3862150"/>
                </a:lnTo>
                <a:cubicBezTo>
                  <a:pt x="2552250" y="3862145"/>
                  <a:pt x="2552420" y="3862140"/>
                  <a:pt x="2552587" y="3862087"/>
                </a:cubicBezTo>
                <a:cubicBezTo>
                  <a:pt x="2602864" y="3511992"/>
                  <a:pt x="2883903" y="3233421"/>
                  <a:pt x="3242753" y="3174489"/>
                </a:cubicBezTo>
                <a:lnTo>
                  <a:pt x="3242870" y="3173350"/>
                </a:lnTo>
                <a:cubicBezTo>
                  <a:pt x="3248179" y="3172348"/>
                  <a:pt x="3253507" y="3171407"/>
                  <a:pt x="3259083" y="3171823"/>
                </a:cubicBezTo>
                <a:cubicBezTo>
                  <a:pt x="3290266" y="3166310"/>
                  <a:pt x="3322159" y="3163352"/>
                  <a:pt x="3354544" y="3162829"/>
                </a:cubicBezTo>
                <a:close/>
                <a:moveTo>
                  <a:pt x="1693269" y="3161219"/>
                </a:moveTo>
                <a:lnTo>
                  <a:pt x="1710356" y="3162829"/>
                </a:lnTo>
                <a:cubicBezTo>
                  <a:pt x="1742742" y="3163352"/>
                  <a:pt x="1774634" y="3166310"/>
                  <a:pt x="1805818" y="3171823"/>
                </a:cubicBezTo>
                <a:cubicBezTo>
                  <a:pt x="1811394" y="3171407"/>
                  <a:pt x="1816722" y="3172348"/>
                  <a:pt x="1822030" y="3173350"/>
                </a:cubicBezTo>
                <a:lnTo>
                  <a:pt x="1822148" y="3174489"/>
                </a:lnTo>
                <a:cubicBezTo>
                  <a:pt x="2180998" y="3233421"/>
                  <a:pt x="2462037" y="3511992"/>
                  <a:pt x="2512313" y="3862087"/>
                </a:cubicBezTo>
                <a:cubicBezTo>
                  <a:pt x="2512481" y="3862140"/>
                  <a:pt x="2512650" y="3862145"/>
                  <a:pt x="2512819" y="3862150"/>
                </a:cubicBezTo>
                <a:lnTo>
                  <a:pt x="2513359" y="3868787"/>
                </a:lnTo>
                <a:cubicBezTo>
                  <a:pt x="2518416" y="3898794"/>
                  <a:pt x="2520865" y="3929436"/>
                  <a:pt x="2520823" y="3960518"/>
                </a:cubicBezTo>
                <a:cubicBezTo>
                  <a:pt x="2522135" y="3966104"/>
                  <a:pt x="2522194" y="3971728"/>
                  <a:pt x="2522194" y="3977366"/>
                </a:cubicBezTo>
                <a:cubicBezTo>
                  <a:pt x="2522194" y="3981158"/>
                  <a:pt x="2522167" y="3984944"/>
                  <a:pt x="2521601" y="3988716"/>
                </a:cubicBezTo>
                <a:lnTo>
                  <a:pt x="2521102" y="3988683"/>
                </a:lnTo>
                <a:lnTo>
                  <a:pt x="2521076" y="3989174"/>
                </a:lnTo>
                <a:lnTo>
                  <a:pt x="2503957" y="3987561"/>
                </a:lnTo>
                <a:cubicBezTo>
                  <a:pt x="2471583" y="3987038"/>
                  <a:pt x="2439703" y="3984080"/>
                  <a:pt x="2408531" y="3978570"/>
                </a:cubicBezTo>
                <a:cubicBezTo>
                  <a:pt x="2402954" y="3978986"/>
                  <a:pt x="2397625" y="3978045"/>
                  <a:pt x="2392314" y="3977042"/>
                </a:cubicBezTo>
                <a:lnTo>
                  <a:pt x="2392198" y="3975903"/>
                </a:lnTo>
                <a:cubicBezTo>
                  <a:pt x="2033347" y="3916971"/>
                  <a:pt x="1752308" y="3638399"/>
                  <a:pt x="1702032" y="3288305"/>
                </a:cubicBezTo>
                <a:cubicBezTo>
                  <a:pt x="1701865" y="3288253"/>
                  <a:pt x="1701696" y="3288248"/>
                  <a:pt x="1701527" y="3288243"/>
                </a:cubicBezTo>
                <a:lnTo>
                  <a:pt x="1700989" y="3281619"/>
                </a:lnTo>
                <a:cubicBezTo>
                  <a:pt x="1695930" y="3251607"/>
                  <a:pt x="1693479" y="3220958"/>
                  <a:pt x="1693521" y="3189869"/>
                </a:cubicBezTo>
                <a:cubicBezTo>
                  <a:pt x="1692209" y="3184286"/>
                  <a:pt x="1692151" y="3178663"/>
                  <a:pt x="1692151" y="3173027"/>
                </a:cubicBezTo>
                <a:lnTo>
                  <a:pt x="1692745" y="3161677"/>
                </a:lnTo>
                <a:lnTo>
                  <a:pt x="1693243" y="3161709"/>
                </a:lnTo>
                <a:close/>
                <a:moveTo>
                  <a:pt x="1679481" y="3161219"/>
                </a:moveTo>
                <a:lnTo>
                  <a:pt x="1679507" y="3161709"/>
                </a:lnTo>
                <a:lnTo>
                  <a:pt x="1680005" y="3161677"/>
                </a:lnTo>
                <a:lnTo>
                  <a:pt x="1680599" y="3173027"/>
                </a:lnTo>
                <a:cubicBezTo>
                  <a:pt x="1680599" y="3178663"/>
                  <a:pt x="1680540" y="3184286"/>
                  <a:pt x="1679228" y="3189869"/>
                </a:cubicBezTo>
                <a:cubicBezTo>
                  <a:pt x="1679270" y="3220958"/>
                  <a:pt x="1676820" y="3251607"/>
                  <a:pt x="1671761" y="3281619"/>
                </a:cubicBezTo>
                <a:lnTo>
                  <a:pt x="1671223" y="3288243"/>
                </a:lnTo>
                <a:cubicBezTo>
                  <a:pt x="1671053" y="3288248"/>
                  <a:pt x="1670885" y="3288253"/>
                  <a:pt x="1670717" y="3288305"/>
                </a:cubicBezTo>
                <a:cubicBezTo>
                  <a:pt x="1620442" y="3638399"/>
                  <a:pt x="1339403" y="3916971"/>
                  <a:pt x="980552" y="3975903"/>
                </a:cubicBezTo>
                <a:lnTo>
                  <a:pt x="980435" y="3977042"/>
                </a:lnTo>
                <a:cubicBezTo>
                  <a:pt x="975125" y="3978045"/>
                  <a:pt x="969796" y="3978986"/>
                  <a:pt x="964219" y="3978570"/>
                </a:cubicBezTo>
                <a:cubicBezTo>
                  <a:pt x="933047" y="3984080"/>
                  <a:pt x="901167" y="3987038"/>
                  <a:pt x="868792" y="3987561"/>
                </a:cubicBezTo>
                <a:lnTo>
                  <a:pt x="851674" y="3989174"/>
                </a:lnTo>
                <a:lnTo>
                  <a:pt x="851648" y="3988683"/>
                </a:lnTo>
                <a:lnTo>
                  <a:pt x="851149" y="3988716"/>
                </a:lnTo>
                <a:cubicBezTo>
                  <a:pt x="850583" y="3984944"/>
                  <a:pt x="850556" y="3981158"/>
                  <a:pt x="850556" y="3977366"/>
                </a:cubicBezTo>
                <a:cubicBezTo>
                  <a:pt x="850556" y="3971728"/>
                  <a:pt x="850614" y="3966104"/>
                  <a:pt x="851926" y="3960518"/>
                </a:cubicBezTo>
                <a:cubicBezTo>
                  <a:pt x="851884" y="3929436"/>
                  <a:pt x="854334" y="3898794"/>
                  <a:pt x="859390" y="3868787"/>
                </a:cubicBezTo>
                <a:lnTo>
                  <a:pt x="859931" y="3862150"/>
                </a:lnTo>
                <a:cubicBezTo>
                  <a:pt x="860099" y="3862145"/>
                  <a:pt x="860269" y="3862140"/>
                  <a:pt x="860436" y="3862087"/>
                </a:cubicBezTo>
                <a:cubicBezTo>
                  <a:pt x="910713" y="3511992"/>
                  <a:pt x="1191752" y="3233421"/>
                  <a:pt x="1550602" y="3174489"/>
                </a:cubicBezTo>
                <a:lnTo>
                  <a:pt x="1550719" y="3173350"/>
                </a:lnTo>
                <a:cubicBezTo>
                  <a:pt x="1556028" y="3172348"/>
                  <a:pt x="1561356" y="3171407"/>
                  <a:pt x="1566932" y="3171823"/>
                </a:cubicBezTo>
                <a:cubicBezTo>
                  <a:pt x="1598115" y="3166310"/>
                  <a:pt x="1630008" y="3163352"/>
                  <a:pt x="1662393" y="3162829"/>
                </a:cubicBezTo>
                <a:close/>
                <a:moveTo>
                  <a:pt x="1118" y="3161219"/>
                </a:moveTo>
                <a:lnTo>
                  <a:pt x="18205" y="3162829"/>
                </a:lnTo>
                <a:cubicBezTo>
                  <a:pt x="50591" y="3163352"/>
                  <a:pt x="82483" y="3166310"/>
                  <a:pt x="113667" y="3171823"/>
                </a:cubicBezTo>
                <a:cubicBezTo>
                  <a:pt x="119243" y="3171407"/>
                  <a:pt x="124571" y="3172348"/>
                  <a:pt x="129879" y="3173350"/>
                </a:cubicBezTo>
                <a:lnTo>
                  <a:pt x="129997" y="3174489"/>
                </a:lnTo>
                <a:cubicBezTo>
                  <a:pt x="488847" y="3233421"/>
                  <a:pt x="769886" y="3511992"/>
                  <a:pt x="820162" y="3862087"/>
                </a:cubicBezTo>
                <a:cubicBezTo>
                  <a:pt x="820330" y="3862140"/>
                  <a:pt x="820499" y="3862145"/>
                  <a:pt x="820668" y="3862150"/>
                </a:cubicBezTo>
                <a:lnTo>
                  <a:pt x="821208" y="3868787"/>
                </a:lnTo>
                <a:cubicBezTo>
                  <a:pt x="826265" y="3898794"/>
                  <a:pt x="828714" y="3929436"/>
                  <a:pt x="828672" y="3960518"/>
                </a:cubicBezTo>
                <a:cubicBezTo>
                  <a:pt x="829984" y="3966104"/>
                  <a:pt x="830043" y="3971728"/>
                  <a:pt x="830043" y="3977366"/>
                </a:cubicBezTo>
                <a:cubicBezTo>
                  <a:pt x="830043" y="3981158"/>
                  <a:pt x="830016" y="3984944"/>
                  <a:pt x="829450" y="3988716"/>
                </a:cubicBezTo>
                <a:lnTo>
                  <a:pt x="828951" y="3988683"/>
                </a:lnTo>
                <a:lnTo>
                  <a:pt x="828925" y="3989174"/>
                </a:lnTo>
                <a:lnTo>
                  <a:pt x="811806" y="3987561"/>
                </a:lnTo>
                <a:cubicBezTo>
                  <a:pt x="779432" y="3987038"/>
                  <a:pt x="747552" y="3984080"/>
                  <a:pt x="716380" y="3978570"/>
                </a:cubicBezTo>
                <a:cubicBezTo>
                  <a:pt x="710803" y="3978986"/>
                  <a:pt x="705474" y="3978045"/>
                  <a:pt x="700163" y="3977042"/>
                </a:cubicBezTo>
                <a:lnTo>
                  <a:pt x="700047" y="3975903"/>
                </a:lnTo>
                <a:cubicBezTo>
                  <a:pt x="341196" y="3916971"/>
                  <a:pt x="60157" y="3638399"/>
                  <a:pt x="9881" y="3288305"/>
                </a:cubicBezTo>
                <a:cubicBezTo>
                  <a:pt x="9714" y="3288253"/>
                  <a:pt x="9545" y="3288248"/>
                  <a:pt x="9376" y="3288243"/>
                </a:cubicBezTo>
                <a:lnTo>
                  <a:pt x="8837" y="3281619"/>
                </a:lnTo>
                <a:cubicBezTo>
                  <a:pt x="3779" y="3251607"/>
                  <a:pt x="1328" y="3220958"/>
                  <a:pt x="1370" y="3189869"/>
                </a:cubicBezTo>
                <a:cubicBezTo>
                  <a:pt x="58" y="3184286"/>
                  <a:pt x="0" y="3178663"/>
                  <a:pt x="0" y="3173027"/>
                </a:cubicBezTo>
                <a:lnTo>
                  <a:pt x="594" y="3161677"/>
                </a:lnTo>
                <a:lnTo>
                  <a:pt x="1092" y="3161709"/>
                </a:lnTo>
                <a:close/>
                <a:moveTo>
                  <a:pt x="7762529" y="2447425"/>
                </a:moveTo>
                <a:cubicBezTo>
                  <a:pt x="7815805" y="2718331"/>
                  <a:pt x="8030648" y="2933128"/>
                  <a:pt x="8305838" y="2992271"/>
                </a:cubicBezTo>
                <a:cubicBezTo>
                  <a:pt x="8252563" y="2721365"/>
                  <a:pt x="8037719" y="2506568"/>
                  <a:pt x="7762529" y="2447425"/>
                </a:cubicBezTo>
                <a:close/>
                <a:moveTo>
                  <a:pt x="7455280" y="2447425"/>
                </a:moveTo>
                <a:cubicBezTo>
                  <a:pt x="7180090" y="2506568"/>
                  <a:pt x="6965246" y="2721365"/>
                  <a:pt x="6911971" y="2992271"/>
                </a:cubicBezTo>
                <a:cubicBezTo>
                  <a:pt x="7187161" y="2933128"/>
                  <a:pt x="7402004" y="2718331"/>
                  <a:pt x="7455280" y="2447425"/>
                </a:cubicBezTo>
                <a:close/>
                <a:moveTo>
                  <a:pt x="6070378" y="2447425"/>
                </a:moveTo>
                <a:cubicBezTo>
                  <a:pt x="6123654" y="2718331"/>
                  <a:pt x="6338497" y="2933128"/>
                  <a:pt x="6613687" y="2992271"/>
                </a:cubicBezTo>
                <a:cubicBezTo>
                  <a:pt x="6560412" y="2721365"/>
                  <a:pt x="6345568" y="2506568"/>
                  <a:pt x="6070378" y="2447425"/>
                </a:cubicBezTo>
                <a:close/>
                <a:moveTo>
                  <a:pt x="5763129" y="2447425"/>
                </a:moveTo>
                <a:cubicBezTo>
                  <a:pt x="5487939" y="2506568"/>
                  <a:pt x="5273095" y="2721365"/>
                  <a:pt x="5219820" y="2992271"/>
                </a:cubicBezTo>
                <a:cubicBezTo>
                  <a:pt x="5495010" y="2933128"/>
                  <a:pt x="5709853" y="2718331"/>
                  <a:pt x="5763129" y="2447425"/>
                </a:cubicBezTo>
                <a:close/>
                <a:moveTo>
                  <a:pt x="4378227" y="2447425"/>
                </a:moveTo>
                <a:cubicBezTo>
                  <a:pt x="4431503" y="2718331"/>
                  <a:pt x="4646346" y="2933128"/>
                  <a:pt x="4921536" y="2992271"/>
                </a:cubicBezTo>
                <a:cubicBezTo>
                  <a:pt x="4868261" y="2721365"/>
                  <a:pt x="4653417" y="2506568"/>
                  <a:pt x="4378227" y="2447425"/>
                </a:cubicBezTo>
                <a:close/>
                <a:moveTo>
                  <a:pt x="4070978" y="2447425"/>
                </a:moveTo>
                <a:cubicBezTo>
                  <a:pt x="3795788" y="2506568"/>
                  <a:pt x="3580944" y="2721365"/>
                  <a:pt x="3527669" y="2992271"/>
                </a:cubicBezTo>
                <a:cubicBezTo>
                  <a:pt x="3802859" y="2933128"/>
                  <a:pt x="4017702" y="2718331"/>
                  <a:pt x="4070978" y="2447425"/>
                </a:cubicBezTo>
                <a:close/>
                <a:moveTo>
                  <a:pt x="2686076" y="2447425"/>
                </a:moveTo>
                <a:cubicBezTo>
                  <a:pt x="2739352" y="2718331"/>
                  <a:pt x="2954195" y="2933128"/>
                  <a:pt x="3229385" y="2992271"/>
                </a:cubicBezTo>
                <a:cubicBezTo>
                  <a:pt x="3176110" y="2721365"/>
                  <a:pt x="2961266" y="2506568"/>
                  <a:pt x="2686076" y="2447425"/>
                </a:cubicBezTo>
                <a:close/>
                <a:moveTo>
                  <a:pt x="2378827" y="2447425"/>
                </a:moveTo>
                <a:cubicBezTo>
                  <a:pt x="2103637" y="2506568"/>
                  <a:pt x="1888793" y="2721365"/>
                  <a:pt x="1835518" y="2992271"/>
                </a:cubicBezTo>
                <a:cubicBezTo>
                  <a:pt x="2110708" y="2933128"/>
                  <a:pt x="2325551" y="2718331"/>
                  <a:pt x="2378827" y="2447425"/>
                </a:cubicBezTo>
                <a:close/>
                <a:moveTo>
                  <a:pt x="993925" y="2447425"/>
                </a:moveTo>
                <a:cubicBezTo>
                  <a:pt x="1047201" y="2718331"/>
                  <a:pt x="1262044" y="2933128"/>
                  <a:pt x="1537234" y="2992271"/>
                </a:cubicBezTo>
                <a:cubicBezTo>
                  <a:pt x="1483959" y="2721365"/>
                  <a:pt x="1269115" y="2506568"/>
                  <a:pt x="993925" y="2447425"/>
                </a:cubicBezTo>
                <a:close/>
                <a:moveTo>
                  <a:pt x="686676" y="2447425"/>
                </a:moveTo>
                <a:cubicBezTo>
                  <a:pt x="411486" y="2506568"/>
                  <a:pt x="196642" y="2721365"/>
                  <a:pt x="143367" y="2992271"/>
                </a:cubicBezTo>
                <a:cubicBezTo>
                  <a:pt x="418557" y="2933128"/>
                  <a:pt x="633400" y="2718331"/>
                  <a:pt x="686676" y="2447425"/>
                </a:cubicBezTo>
                <a:close/>
                <a:moveTo>
                  <a:pt x="9139239" y="2321311"/>
                </a:moveTo>
                <a:lnTo>
                  <a:pt x="9139239" y="2449820"/>
                </a:lnTo>
                <a:lnTo>
                  <a:pt x="9047261" y="2476706"/>
                </a:lnTo>
                <a:cubicBezTo>
                  <a:pt x="8821055" y="2561144"/>
                  <a:pt x="8650738" y="2755228"/>
                  <a:pt x="8604122" y="2992271"/>
                </a:cubicBezTo>
                <a:cubicBezTo>
                  <a:pt x="8844913" y="2940521"/>
                  <a:pt x="9039501" y="2769598"/>
                  <a:pt x="9120077" y="2546190"/>
                </a:cubicBezTo>
                <a:lnTo>
                  <a:pt x="9139239" y="2477003"/>
                </a:lnTo>
                <a:lnTo>
                  <a:pt x="9139239" y="2782562"/>
                </a:lnTo>
                <a:lnTo>
                  <a:pt x="9135069" y="2789374"/>
                </a:lnTo>
                <a:cubicBezTo>
                  <a:pt x="9008919" y="2963003"/>
                  <a:pt x="8815033" y="3086603"/>
                  <a:pt x="8590751" y="3123727"/>
                </a:cubicBezTo>
                <a:lnTo>
                  <a:pt x="8590635" y="3124875"/>
                </a:lnTo>
                <a:cubicBezTo>
                  <a:pt x="8585324" y="3125886"/>
                  <a:pt x="8579995" y="3126834"/>
                  <a:pt x="8574418" y="3126415"/>
                </a:cubicBezTo>
                <a:cubicBezTo>
                  <a:pt x="8543246" y="3131969"/>
                  <a:pt x="8511366" y="3134950"/>
                  <a:pt x="8478991" y="3135477"/>
                </a:cubicBezTo>
                <a:lnTo>
                  <a:pt x="8461873" y="3137103"/>
                </a:lnTo>
                <a:lnTo>
                  <a:pt x="8461847" y="3136608"/>
                </a:lnTo>
                <a:lnTo>
                  <a:pt x="8461348" y="3136641"/>
                </a:lnTo>
                <a:cubicBezTo>
                  <a:pt x="8460782" y="3132839"/>
                  <a:pt x="8460755" y="3129023"/>
                  <a:pt x="8460755" y="3125201"/>
                </a:cubicBezTo>
                <a:cubicBezTo>
                  <a:pt x="8460755" y="3119519"/>
                  <a:pt x="8460814" y="3113850"/>
                  <a:pt x="8462126" y="3108220"/>
                </a:cubicBezTo>
                <a:cubicBezTo>
                  <a:pt x="8462083" y="3076892"/>
                  <a:pt x="8464533" y="3046007"/>
                  <a:pt x="8469590" y="3015763"/>
                </a:cubicBezTo>
                <a:lnTo>
                  <a:pt x="8470130" y="3009073"/>
                </a:lnTo>
                <a:cubicBezTo>
                  <a:pt x="8470299" y="3009068"/>
                  <a:pt x="8470468" y="3009063"/>
                  <a:pt x="8470636" y="3009010"/>
                </a:cubicBezTo>
                <a:cubicBezTo>
                  <a:pt x="8514628" y="2700252"/>
                  <a:pt x="8735297" y="2446688"/>
                  <a:pt x="9030178" y="2348329"/>
                </a:cubicBezTo>
                <a:close/>
                <a:moveTo>
                  <a:pt x="7620280" y="2302594"/>
                </a:moveTo>
                <a:lnTo>
                  <a:pt x="7637367" y="2304217"/>
                </a:lnTo>
                <a:cubicBezTo>
                  <a:pt x="7669753" y="2304744"/>
                  <a:pt x="7701646" y="2307725"/>
                  <a:pt x="7732829" y="2313282"/>
                </a:cubicBezTo>
                <a:cubicBezTo>
                  <a:pt x="7738405" y="2312863"/>
                  <a:pt x="7743733" y="2313811"/>
                  <a:pt x="7749042" y="2314821"/>
                </a:cubicBezTo>
                <a:lnTo>
                  <a:pt x="7749159" y="2315969"/>
                </a:lnTo>
                <a:cubicBezTo>
                  <a:pt x="8108009" y="2375367"/>
                  <a:pt x="8389048" y="2656144"/>
                  <a:pt x="8439324" y="3009010"/>
                </a:cubicBezTo>
                <a:cubicBezTo>
                  <a:pt x="8439492" y="3009063"/>
                  <a:pt x="8439661" y="3009068"/>
                  <a:pt x="8439830" y="3009073"/>
                </a:cubicBezTo>
                <a:lnTo>
                  <a:pt x="8440370" y="3015763"/>
                </a:lnTo>
                <a:cubicBezTo>
                  <a:pt x="8445427" y="3046007"/>
                  <a:pt x="8447877" y="3076892"/>
                  <a:pt x="8447834" y="3108220"/>
                </a:cubicBezTo>
                <a:cubicBezTo>
                  <a:pt x="8449146" y="3113850"/>
                  <a:pt x="8449205" y="3119519"/>
                  <a:pt x="8449205" y="3125201"/>
                </a:cubicBezTo>
                <a:cubicBezTo>
                  <a:pt x="8449205" y="3129023"/>
                  <a:pt x="8449178" y="3132839"/>
                  <a:pt x="8448612" y="3136641"/>
                </a:cubicBezTo>
                <a:lnTo>
                  <a:pt x="8448113" y="3136608"/>
                </a:lnTo>
                <a:lnTo>
                  <a:pt x="8448087" y="3137103"/>
                </a:lnTo>
                <a:lnTo>
                  <a:pt x="8430969" y="3135477"/>
                </a:lnTo>
                <a:cubicBezTo>
                  <a:pt x="8398594" y="3134950"/>
                  <a:pt x="8366714" y="3131969"/>
                  <a:pt x="8335542" y="3126415"/>
                </a:cubicBezTo>
                <a:cubicBezTo>
                  <a:pt x="8329965" y="3126834"/>
                  <a:pt x="8324636" y="3125886"/>
                  <a:pt x="8319325" y="3124875"/>
                </a:cubicBezTo>
                <a:lnTo>
                  <a:pt x="8319209" y="3123727"/>
                </a:lnTo>
                <a:cubicBezTo>
                  <a:pt x="7960358" y="3064328"/>
                  <a:pt x="7679319" y="2783551"/>
                  <a:pt x="7629044" y="2430686"/>
                </a:cubicBezTo>
                <a:cubicBezTo>
                  <a:pt x="7628876" y="2430633"/>
                  <a:pt x="7628708" y="2430628"/>
                  <a:pt x="7628538" y="2430623"/>
                </a:cubicBezTo>
                <a:lnTo>
                  <a:pt x="7628000" y="2423947"/>
                </a:lnTo>
                <a:cubicBezTo>
                  <a:pt x="7622941" y="2393697"/>
                  <a:pt x="7620490" y="2362806"/>
                  <a:pt x="7620533" y="2331471"/>
                </a:cubicBezTo>
                <a:cubicBezTo>
                  <a:pt x="7619221" y="2325843"/>
                  <a:pt x="7619162" y="2320176"/>
                  <a:pt x="7619162" y="2314495"/>
                </a:cubicBezTo>
                <a:lnTo>
                  <a:pt x="7619756" y="2303055"/>
                </a:lnTo>
                <a:lnTo>
                  <a:pt x="7620254" y="2303088"/>
                </a:lnTo>
                <a:close/>
                <a:moveTo>
                  <a:pt x="7597529" y="2302594"/>
                </a:moveTo>
                <a:lnTo>
                  <a:pt x="7597555" y="2303088"/>
                </a:lnTo>
                <a:lnTo>
                  <a:pt x="7598053" y="2303055"/>
                </a:lnTo>
                <a:lnTo>
                  <a:pt x="7598647" y="2314495"/>
                </a:lnTo>
                <a:cubicBezTo>
                  <a:pt x="7598647" y="2320176"/>
                  <a:pt x="7598588" y="2325843"/>
                  <a:pt x="7597276" y="2331471"/>
                </a:cubicBezTo>
                <a:cubicBezTo>
                  <a:pt x="7597319" y="2362806"/>
                  <a:pt x="7594868" y="2393697"/>
                  <a:pt x="7589809" y="2423947"/>
                </a:cubicBezTo>
                <a:lnTo>
                  <a:pt x="7589271" y="2430623"/>
                </a:lnTo>
                <a:cubicBezTo>
                  <a:pt x="7589101" y="2430628"/>
                  <a:pt x="7588933" y="2430633"/>
                  <a:pt x="7588765" y="2430686"/>
                </a:cubicBezTo>
                <a:cubicBezTo>
                  <a:pt x="7538490" y="2783551"/>
                  <a:pt x="7257451" y="3064328"/>
                  <a:pt x="6898600" y="3123727"/>
                </a:cubicBezTo>
                <a:lnTo>
                  <a:pt x="6898484" y="3124875"/>
                </a:lnTo>
                <a:cubicBezTo>
                  <a:pt x="6893173" y="3125886"/>
                  <a:pt x="6887844" y="3126834"/>
                  <a:pt x="6882267" y="3126415"/>
                </a:cubicBezTo>
                <a:cubicBezTo>
                  <a:pt x="6851095" y="3131969"/>
                  <a:pt x="6819215" y="3134950"/>
                  <a:pt x="6786841" y="3135477"/>
                </a:cubicBezTo>
                <a:lnTo>
                  <a:pt x="6769722" y="3137103"/>
                </a:lnTo>
                <a:lnTo>
                  <a:pt x="6769696" y="3136608"/>
                </a:lnTo>
                <a:lnTo>
                  <a:pt x="6769197" y="3136641"/>
                </a:lnTo>
                <a:cubicBezTo>
                  <a:pt x="6768631" y="3132839"/>
                  <a:pt x="6768604" y="3129023"/>
                  <a:pt x="6768604" y="3125201"/>
                </a:cubicBezTo>
                <a:cubicBezTo>
                  <a:pt x="6768604" y="3119519"/>
                  <a:pt x="6768663" y="3113850"/>
                  <a:pt x="6769975" y="3108220"/>
                </a:cubicBezTo>
                <a:cubicBezTo>
                  <a:pt x="6769933" y="3076892"/>
                  <a:pt x="6772382" y="3046007"/>
                  <a:pt x="6777439" y="3015763"/>
                </a:cubicBezTo>
                <a:lnTo>
                  <a:pt x="6777979" y="3009073"/>
                </a:lnTo>
                <a:cubicBezTo>
                  <a:pt x="6778148" y="3009068"/>
                  <a:pt x="6778317" y="3009063"/>
                  <a:pt x="6778485" y="3009010"/>
                </a:cubicBezTo>
                <a:cubicBezTo>
                  <a:pt x="6828761" y="2656144"/>
                  <a:pt x="7109800" y="2375367"/>
                  <a:pt x="7468650" y="2315969"/>
                </a:cubicBezTo>
                <a:lnTo>
                  <a:pt x="7468767" y="2314821"/>
                </a:lnTo>
                <a:cubicBezTo>
                  <a:pt x="7474076" y="2313811"/>
                  <a:pt x="7479404" y="2312863"/>
                  <a:pt x="7484980" y="2313282"/>
                </a:cubicBezTo>
                <a:cubicBezTo>
                  <a:pt x="7516163" y="2307725"/>
                  <a:pt x="7548056" y="2304744"/>
                  <a:pt x="7580442" y="2304217"/>
                </a:cubicBezTo>
                <a:close/>
                <a:moveTo>
                  <a:pt x="5928129" y="2302594"/>
                </a:moveTo>
                <a:lnTo>
                  <a:pt x="5945217" y="2304217"/>
                </a:lnTo>
                <a:cubicBezTo>
                  <a:pt x="5977602" y="2304744"/>
                  <a:pt x="6009495" y="2307725"/>
                  <a:pt x="6040678" y="2313282"/>
                </a:cubicBezTo>
                <a:cubicBezTo>
                  <a:pt x="6046254" y="2312863"/>
                  <a:pt x="6051582" y="2313811"/>
                  <a:pt x="6056891" y="2314821"/>
                </a:cubicBezTo>
                <a:lnTo>
                  <a:pt x="6057008" y="2315969"/>
                </a:lnTo>
                <a:cubicBezTo>
                  <a:pt x="6415858" y="2375367"/>
                  <a:pt x="6696897" y="2656144"/>
                  <a:pt x="6747174" y="3009010"/>
                </a:cubicBezTo>
                <a:cubicBezTo>
                  <a:pt x="6747341" y="3009063"/>
                  <a:pt x="6747511" y="3009068"/>
                  <a:pt x="6747679" y="3009073"/>
                </a:cubicBezTo>
                <a:lnTo>
                  <a:pt x="6748220" y="3015763"/>
                </a:lnTo>
                <a:cubicBezTo>
                  <a:pt x="6753276" y="3046007"/>
                  <a:pt x="6755726" y="3076892"/>
                  <a:pt x="6755684" y="3108220"/>
                </a:cubicBezTo>
                <a:cubicBezTo>
                  <a:pt x="6756996" y="3113850"/>
                  <a:pt x="6757054" y="3119519"/>
                  <a:pt x="6757054" y="3125201"/>
                </a:cubicBezTo>
                <a:cubicBezTo>
                  <a:pt x="6757054" y="3129023"/>
                  <a:pt x="6757027" y="3132839"/>
                  <a:pt x="6756461" y="3136641"/>
                </a:cubicBezTo>
                <a:lnTo>
                  <a:pt x="6755962" y="3136608"/>
                </a:lnTo>
                <a:lnTo>
                  <a:pt x="6755936" y="3137103"/>
                </a:lnTo>
                <a:lnTo>
                  <a:pt x="6738818" y="3135477"/>
                </a:lnTo>
                <a:cubicBezTo>
                  <a:pt x="6706444" y="3134950"/>
                  <a:pt x="6674563" y="3131969"/>
                  <a:pt x="6643391" y="3126415"/>
                </a:cubicBezTo>
                <a:cubicBezTo>
                  <a:pt x="6637814" y="3126834"/>
                  <a:pt x="6632485" y="3125886"/>
                  <a:pt x="6627175" y="3124875"/>
                </a:cubicBezTo>
                <a:lnTo>
                  <a:pt x="6627059" y="3123727"/>
                </a:lnTo>
                <a:cubicBezTo>
                  <a:pt x="6268207" y="3064328"/>
                  <a:pt x="5987168" y="2783551"/>
                  <a:pt x="5936893" y="2430686"/>
                </a:cubicBezTo>
                <a:cubicBezTo>
                  <a:pt x="5936725" y="2430633"/>
                  <a:pt x="5936557" y="2430628"/>
                  <a:pt x="5936387" y="2430623"/>
                </a:cubicBezTo>
                <a:lnTo>
                  <a:pt x="5935849" y="2423947"/>
                </a:lnTo>
                <a:cubicBezTo>
                  <a:pt x="5930790" y="2393697"/>
                  <a:pt x="5928340" y="2362806"/>
                  <a:pt x="5928382" y="2331471"/>
                </a:cubicBezTo>
                <a:cubicBezTo>
                  <a:pt x="5927070" y="2325843"/>
                  <a:pt x="5927011" y="2320176"/>
                  <a:pt x="5927011" y="2314495"/>
                </a:cubicBezTo>
                <a:lnTo>
                  <a:pt x="5927605" y="2303055"/>
                </a:lnTo>
                <a:lnTo>
                  <a:pt x="5928103" y="2303088"/>
                </a:lnTo>
                <a:close/>
                <a:moveTo>
                  <a:pt x="5905378" y="2302594"/>
                </a:moveTo>
                <a:lnTo>
                  <a:pt x="5905404" y="2303088"/>
                </a:lnTo>
                <a:lnTo>
                  <a:pt x="5905902" y="2303055"/>
                </a:lnTo>
                <a:lnTo>
                  <a:pt x="5906496" y="2314495"/>
                </a:lnTo>
                <a:cubicBezTo>
                  <a:pt x="5906496" y="2320176"/>
                  <a:pt x="5906438" y="2325843"/>
                  <a:pt x="5905126" y="2331471"/>
                </a:cubicBezTo>
                <a:cubicBezTo>
                  <a:pt x="5905168" y="2362806"/>
                  <a:pt x="5902717" y="2393697"/>
                  <a:pt x="5897659" y="2423947"/>
                </a:cubicBezTo>
                <a:lnTo>
                  <a:pt x="5897120" y="2430623"/>
                </a:lnTo>
                <a:cubicBezTo>
                  <a:pt x="5896951" y="2430628"/>
                  <a:pt x="5896782" y="2430633"/>
                  <a:pt x="5896615" y="2430686"/>
                </a:cubicBezTo>
                <a:cubicBezTo>
                  <a:pt x="5846339" y="2783551"/>
                  <a:pt x="5565300" y="3064328"/>
                  <a:pt x="5206449" y="3123727"/>
                </a:cubicBezTo>
                <a:lnTo>
                  <a:pt x="5206334" y="3124875"/>
                </a:lnTo>
                <a:cubicBezTo>
                  <a:pt x="5201022" y="3125886"/>
                  <a:pt x="5195693" y="3126834"/>
                  <a:pt x="5190116" y="3126415"/>
                </a:cubicBezTo>
                <a:cubicBezTo>
                  <a:pt x="5158944" y="3131969"/>
                  <a:pt x="5127065" y="3134950"/>
                  <a:pt x="5094690" y="3135477"/>
                </a:cubicBezTo>
                <a:lnTo>
                  <a:pt x="5077571" y="3137103"/>
                </a:lnTo>
                <a:lnTo>
                  <a:pt x="5077545" y="3136608"/>
                </a:lnTo>
                <a:lnTo>
                  <a:pt x="5077046" y="3136641"/>
                </a:lnTo>
                <a:cubicBezTo>
                  <a:pt x="5076480" y="3132839"/>
                  <a:pt x="5076453" y="3129023"/>
                  <a:pt x="5076453" y="3125201"/>
                </a:cubicBezTo>
                <a:cubicBezTo>
                  <a:pt x="5076453" y="3119519"/>
                  <a:pt x="5076512" y="3113850"/>
                  <a:pt x="5077824" y="3108220"/>
                </a:cubicBezTo>
                <a:cubicBezTo>
                  <a:pt x="5077782" y="3076892"/>
                  <a:pt x="5080231" y="3046007"/>
                  <a:pt x="5085288" y="3015763"/>
                </a:cubicBezTo>
                <a:lnTo>
                  <a:pt x="5085828" y="3009073"/>
                </a:lnTo>
                <a:cubicBezTo>
                  <a:pt x="5085997" y="3009068"/>
                  <a:pt x="5086166" y="3009063"/>
                  <a:pt x="5086334" y="3009010"/>
                </a:cubicBezTo>
                <a:cubicBezTo>
                  <a:pt x="5136610" y="2656144"/>
                  <a:pt x="5417649" y="2375367"/>
                  <a:pt x="5776501" y="2315969"/>
                </a:cubicBezTo>
                <a:lnTo>
                  <a:pt x="5776617" y="2314821"/>
                </a:lnTo>
                <a:cubicBezTo>
                  <a:pt x="5781926" y="2313811"/>
                  <a:pt x="5787253" y="2312863"/>
                  <a:pt x="5792829" y="2313282"/>
                </a:cubicBezTo>
                <a:cubicBezTo>
                  <a:pt x="5824013" y="2307725"/>
                  <a:pt x="5855905" y="2304744"/>
                  <a:pt x="5888291" y="2304217"/>
                </a:cubicBezTo>
                <a:close/>
                <a:moveTo>
                  <a:pt x="4235979" y="2302594"/>
                </a:moveTo>
                <a:lnTo>
                  <a:pt x="4253065" y="2304217"/>
                </a:lnTo>
                <a:cubicBezTo>
                  <a:pt x="4285451" y="2304744"/>
                  <a:pt x="4317343" y="2307725"/>
                  <a:pt x="4348528" y="2313282"/>
                </a:cubicBezTo>
                <a:cubicBezTo>
                  <a:pt x="4354104" y="2312863"/>
                  <a:pt x="4359431" y="2313811"/>
                  <a:pt x="4364739" y="2314821"/>
                </a:cubicBezTo>
                <a:lnTo>
                  <a:pt x="4364856" y="2315969"/>
                </a:lnTo>
                <a:cubicBezTo>
                  <a:pt x="4723707" y="2375367"/>
                  <a:pt x="5004746" y="2656144"/>
                  <a:pt x="5055022" y="3009010"/>
                </a:cubicBezTo>
                <a:cubicBezTo>
                  <a:pt x="5055190" y="3009063"/>
                  <a:pt x="5055359" y="3009068"/>
                  <a:pt x="5055528" y="3009073"/>
                </a:cubicBezTo>
                <a:lnTo>
                  <a:pt x="5056068" y="3015763"/>
                </a:lnTo>
                <a:cubicBezTo>
                  <a:pt x="5061125" y="3046007"/>
                  <a:pt x="5063574" y="3076892"/>
                  <a:pt x="5063532" y="3108220"/>
                </a:cubicBezTo>
                <a:cubicBezTo>
                  <a:pt x="5064844" y="3113850"/>
                  <a:pt x="5064903" y="3119519"/>
                  <a:pt x="5064903" y="3125201"/>
                </a:cubicBezTo>
                <a:cubicBezTo>
                  <a:pt x="5064903" y="3129023"/>
                  <a:pt x="5064876" y="3132839"/>
                  <a:pt x="5064310" y="3136641"/>
                </a:cubicBezTo>
                <a:lnTo>
                  <a:pt x="5063811" y="3136608"/>
                </a:lnTo>
                <a:lnTo>
                  <a:pt x="5063785" y="3137103"/>
                </a:lnTo>
                <a:lnTo>
                  <a:pt x="5046666" y="3135477"/>
                </a:lnTo>
                <a:cubicBezTo>
                  <a:pt x="5014292" y="3134950"/>
                  <a:pt x="4982412" y="3131969"/>
                  <a:pt x="4951241" y="3126415"/>
                </a:cubicBezTo>
                <a:cubicBezTo>
                  <a:pt x="4945663" y="3126834"/>
                  <a:pt x="4940334" y="3125886"/>
                  <a:pt x="4935023" y="3124875"/>
                </a:cubicBezTo>
                <a:lnTo>
                  <a:pt x="4934907" y="3123727"/>
                </a:lnTo>
                <a:cubicBezTo>
                  <a:pt x="4576056" y="3064328"/>
                  <a:pt x="4295017" y="2783551"/>
                  <a:pt x="4244741" y="2430686"/>
                </a:cubicBezTo>
                <a:cubicBezTo>
                  <a:pt x="4244574" y="2430633"/>
                  <a:pt x="4244405" y="2430628"/>
                  <a:pt x="4244236" y="2430623"/>
                </a:cubicBezTo>
                <a:lnTo>
                  <a:pt x="4243697" y="2423947"/>
                </a:lnTo>
                <a:cubicBezTo>
                  <a:pt x="4238639" y="2393697"/>
                  <a:pt x="4236188" y="2362806"/>
                  <a:pt x="4236230" y="2331471"/>
                </a:cubicBezTo>
                <a:cubicBezTo>
                  <a:pt x="4234918" y="2325843"/>
                  <a:pt x="4234860" y="2320176"/>
                  <a:pt x="4234860" y="2314495"/>
                </a:cubicBezTo>
                <a:lnTo>
                  <a:pt x="4235454" y="2303055"/>
                </a:lnTo>
                <a:lnTo>
                  <a:pt x="4235952" y="2303088"/>
                </a:lnTo>
                <a:close/>
                <a:moveTo>
                  <a:pt x="4213227" y="2302594"/>
                </a:moveTo>
                <a:lnTo>
                  <a:pt x="4213253" y="2303088"/>
                </a:lnTo>
                <a:lnTo>
                  <a:pt x="4213751" y="2303055"/>
                </a:lnTo>
                <a:lnTo>
                  <a:pt x="4214345" y="2314495"/>
                </a:lnTo>
                <a:cubicBezTo>
                  <a:pt x="4214345" y="2320176"/>
                  <a:pt x="4214286" y="2325843"/>
                  <a:pt x="4212974" y="2331471"/>
                </a:cubicBezTo>
                <a:cubicBezTo>
                  <a:pt x="4213016" y="2362806"/>
                  <a:pt x="4210566" y="2393697"/>
                  <a:pt x="4205507" y="2423947"/>
                </a:cubicBezTo>
                <a:lnTo>
                  <a:pt x="4204969" y="2430623"/>
                </a:lnTo>
                <a:cubicBezTo>
                  <a:pt x="4204799" y="2430628"/>
                  <a:pt x="4204631" y="2430633"/>
                  <a:pt x="4204463" y="2430686"/>
                </a:cubicBezTo>
                <a:cubicBezTo>
                  <a:pt x="4154188" y="2783551"/>
                  <a:pt x="3873149" y="3064328"/>
                  <a:pt x="3514297" y="3123727"/>
                </a:cubicBezTo>
                <a:lnTo>
                  <a:pt x="3514181" y="3124875"/>
                </a:lnTo>
                <a:cubicBezTo>
                  <a:pt x="3508871" y="3125886"/>
                  <a:pt x="3503542" y="3126834"/>
                  <a:pt x="3497965" y="3126415"/>
                </a:cubicBezTo>
                <a:cubicBezTo>
                  <a:pt x="3466793" y="3131969"/>
                  <a:pt x="3434912" y="3134950"/>
                  <a:pt x="3402538" y="3135477"/>
                </a:cubicBezTo>
                <a:lnTo>
                  <a:pt x="3385420" y="3137103"/>
                </a:lnTo>
                <a:lnTo>
                  <a:pt x="3385394" y="3136608"/>
                </a:lnTo>
                <a:lnTo>
                  <a:pt x="3384895" y="3136641"/>
                </a:lnTo>
                <a:cubicBezTo>
                  <a:pt x="3384329" y="3132839"/>
                  <a:pt x="3384302" y="3129023"/>
                  <a:pt x="3384302" y="3125201"/>
                </a:cubicBezTo>
                <a:cubicBezTo>
                  <a:pt x="3384302" y="3119519"/>
                  <a:pt x="3384360" y="3113850"/>
                  <a:pt x="3385672" y="3108220"/>
                </a:cubicBezTo>
                <a:cubicBezTo>
                  <a:pt x="3385630" y="3076892"/>
                  <a:pt x="3388080" y="3046007"/>
                  <a:pt x="3393136" y="3015763"/>
                </a:cubicBezTo>
                <a:lnTo>
                  <a:pt x="3393677" y="3009073"/>
                </a:lnTo>
                <a:cubicBezTo>
                  <a:pt x="3393845" y="3009068"/>
                  <a:pt x="3394015" y="3009063"/>
                  <a:pt x="3394182" y="3009010"/>
                </a:cubicBezTo>
                <a:cubicBezTo>
                  <a:pt x="3444459" y="2656144"/>
                  <a:pt x="3725498" y="2375367"/>
                  <a:pt x="4084348" y="2315969"/>
                </a:cubicBezTo>
                <a:lnTo>
                  <a:pt x="4084465" y="2314821"/>
                </a:lnTo>
                <a:cubicBezTo>
                  <a:pt x="4089774" y="2313811"/>
                  <a:pt x="4095102" y="2312863"/>
                  <a:pt x="4100678" y="2313282"/>
                </a:cubicBezTo>
                <a:cubicBezTo>
                  <a:pt x="4131861" y="2307725"/>
                  <a:pt x="4163754" y="2304744"/>
                  <a:pt x="4196139" y="2304217"/>
                </a:cubicBezTo>
                <a:close/>
                <a:moveTo>
                  <a:pt x="2543827" y="2302594"/>
                </a:moveTo>
                <a:lnTo>
                  <a:pt x="2560914" y="2304217"/>
                </a:lnTo>
                <a:cubicBezTo>
                  <a:pt x="2593300" y="2304744"/>
                  <a:pt x="2625192" y="2307725"/>
                  <a:pt x="2656376" y="2313282"/>
                </a:cubicBezTo>
                <a:cubicBezTo>
                  <a:pt x="2661952" y="2312863"/>
                  <a:pt x="2667280" y="2313811"/>
                  <a:pt x="2672588" y="2314821"/>
                </a:cubicBezTo>
                <a:lnTo>
                  <a:pt x="2672706" y="2315969"/>
                </a:lnTo>
                <a:cubicBezTo>
                  <a:pt x="3031556" y="2375367"/>
                  <a:pt x="3312595" y="2656144"/>
                  <a:pt x="3362871" y="3009010"/>
                </a:cubicBezTo>
                <a:cubicBezTo>
                  <a:pt x="3363039" y="3009063"/>
                  <a:pt x="3363208" y="3009068"/>
                  <a:pt x="3363377" y="3009073"/>
                </a:cubicBezTo>
                <a:lnTo>
                  <a:pt x="3363917" y="3015763"/>
                </a:lnTo>
                <a:cubicBezTo>
                  <a:pt x="3368974" y="3046007"/>
                  <a:pt x="3371423" y="3076892"/>
                  <a:pt x="3371381" y="3108220"/>
                </a:cubicBezTo>
                <a:cubicBezTo>
                  <a:pt x="3372693" y="3113850"/>
                  <a:pt x="3372752" y="3119519"/>
                  <a:pt x="3372752" y="3125201"/>
                </a:cubicBezTo>
                <a:cubicBezTo>
                  <a:pt x="3372752" y="3129023"/>
                  <a:pt x="3372725" y="3132839"/>
                  <a:pt x="3372159" y="3136641"/>
                </a:cubicBezTo>
                <a:lnTo>
                  <a:pt x="3371660" y="3136608"/>
                </a:lnTo>
                <a:lnTo>
                  <a:pt x="3371634" y="3137103"/>
                </a:lnTo>
                <a:lnTo>
                  <a:pt x="3354515" y="3135477"/>
                </a:lnTo>
                <a:cubicBezTo>
                  <a:pt x="3322141" y="3134950"/>
                  <a:pt x="3290261" y="3131969"/>
                  <a:pt x="3259089" y="3126415"/>
                </a:cubicBezTo>
                <a:cubicBezTo>
                  <a:pt x="3253512" y="3126834"/>
                  <a:pt x="3248183" y="3125886"/>
                  <a:pt x="3242872" y="3124875"/>
                </a:cubicBezTo>
                <a:lnTo>
                  <a:pt x="3242756" y="3123727"/>
                </a:lnTo>
                <a:cubicBezTo>
                  <a:pt x="2883905" y="3064328"/>
                  <a:pt x="2602866" y="2783551"/>
                  <a:pt x="2552590" y="2430686"/>
                </a:cubicBezTo>
                <a:cubicBezTo>
                  <a:pt x="2552423" y="2430633"/>
                  <a:pt x="2552254" y="2430628"/>
                  <a:pt x="2552085" y="2430623"/>
                </a:cubicBezTo>
                <a:lnTo>
                  <a:pt x="2551547" y="2423947"/>
                </a:lnTo>
                <a:cubicBezTo>
                  <a:pt x="2546488" y="2393697"/>
                  <a:pt x="2544037" y="2362806"/>
                  <a:pt x="2544079" y="2331471"/>
                </a:cubicBezTo>
                <a:cubicBezTo>
                  <a:pt x="2542767" y="2325843"/>
                  <a:pt x="2542709" y="2320176"/>
                  <a:pt x="2542709" y="2314495"/>
                </a:cubicBezTo>
                <a:lnTo>
                  <a:pt x="2543303" y="2303055"/>
                </a:lnTo>
                <a:lnTo>
                  <a:pt x="2543801" y="2303088"/>
                </a:lnTo>
                <a:close/>
                <a:moveTo>
                  <a:pt x="2521076" y="2302594"/>
                </a:moveTo>
                <a:lnTo>
                  <a:pt x="2521102" y="2303088"/>
                </a:lnTo>
                <a:lnTo>
                  <a:pt x="2521600" y="2303055"/>
                </a:lnTo>
                <a:lnTo>
                  <a:pt x="2522194" y="2314495"/>
                </a:lnTo>
                <a:cubicBezTo>
                  <a:pt x="2522194" y="2320176"/>
                  <a:pt x="2522135" y="2325843"/>
                  <a:pt x="2520823" y="2331471"/>
                </a:cubicBezTo>
                <a:cubicBezTo>
                  <a:pt x="2520865" y="2362806"/>
                  <a:pt x="2518415" y="2393697"/>
                  <a:pt x="2513356" y="2423947"/>
                </a:cubicBezTo>
                <a:lnTo>
                  <a:pt x="2512818" y="2430623"/>
                </a:lnTo>
                <a:cubicBezTo>
                  <a:pt x="2512648" y="2430628"/>
                  <a:pt x="2512480" y="2430633"/>
                  <a:pt x="2512312" y="2430686"/>
                </a:cubicBezTo>
                <a:cubicBezTo>
                  <a:pt x="2462037" y="2783551"/>
                  <a:pt x="2180998" y="3064328"/>
                  <a:pt x="1822147" y="3123727"/>
                </a:cubicBezTo>
                <a:lnTo>
                  <a:pt x="1822030" y="3124875"/>
                </a:lnTo>
                <a:cubicBezTo>
                  <a:pt x="1816720" y="3125886"/>
                  <a:pt x="1811391" y="3126834"/>
                  <a:pt x="1805814" y="3126415"/>
                </a:cubicBezTo>
                <a:cubicBezTo>
                  <a:pt x="1774642" y="3131969"/>
                  <a:pt x="1742762" y="3134950"/>
                  <a:pt x="1710387" y="3135477"/>
                </a:cubicBezTo>
                <a:lnTo>
                  <a:pt x="1693269" y="3137103"/>
                </a:lnTo>
                <a:lnTo>
                  <a:pt x="1693243" y="3136608"/>
                </a:lnTo>
                <a:lnTo>
                  <a:pt x="1692744" y="3136641"/>
                </a:lnTo>
                <a:cubicBezTo>
                  <a:pt x="1692178" y="3132839"/>
                  <a:pt x="1692151" y="3129023"/>
                  <a:pt x="1692151" y="3125201"/>
                </a:cubicBezTo>
                <a:cubicBezTo>
                  <a:pt x="1692151" y="3119519"/>
                  <a:pt x="1692209" y="3113850"/>
                  <a:pt x="1693521" y="3108220"/>
                </a:cubicBezTo>
                <a:cubicBezTo>
                  <a:pt x="1693479" y="3076892"/>
                  <a:pt x="1695929" y="3046007"/>
                  <a:pt x="1700985" y="3015763"/>
                </a:cubicBezTo>
                <a:lnTo>
                  <a:pt x="1701526" y="3009073"/>
                </a:lnTo>
                <a:cubicBezTo>
                  <a:pt x="1701694" y="3009068"/>
                  <a:pt x="1701864" y="3009063"/>
                  <a:pt x="1702031" y="3009010"/>
                </a:cubicBezTo>
                <a:cubicBezTo>
                  <a:pt x="1752308" y="2656144"/>
                  <a:pt x="2033347" y="2375367"/>
                  <a:pt x="2392197" y="2315969"/>
                </a:cubicBezTo>
                <a:lnTo>
                  <a:pt x="2392314" y="2314821"/>
                </a:lnTo>
                <a:cubicBezTo>
                  <a:pt x="2397623" y="2313811"/>
                  <a:pt x="2402951" y="2312863"/>
                  <a:pt x="2408527" y="2313282"/>
                </a:cubicBezTo>
                <a:cubicBezTo>
                  <a:pt x="2439710" y="2307725"/>
                  <a:pt x="2471603" y="2304744"/>
                  <a:pt x="2503988" y="2304217"/>
                </a:cubicBezTo>
                <a:close/>
                <a:moveTo>
                  <a:pt x="851676" y="2302594"/>
                </a:moveTo>
                <a:lnTo>
                  <a:pt x="868763" y="2304217"/>
                </a:lnTo>
                <a:cubicBezTo>
                  <a:pt x="901149" y="2304744"/>
                  <a:pt x="933041" y="2307725"/>
                  <a:pt x="964225" y="2313282"/>
                </a:cubicBezTo>
                <a:cubicBezTo>
                  <a:pt x="969801" y="2312863"/>
                  <a:pt x="975129" y="2313811"/>
                  <a:pt x="980437" y="2314821"/>
                </a:cubicBezTo>
                <a:lnTo>
                  <a:pt x="980555" y="2315969"/>
                </a:lnTo>
                <a:cubicBezTo>
                  <a:pt x="1339405" y="2375367"/>
                  <a:pt x="1620444" y="2656144"/>
                  <a:pt x="1670720" y="3009010"/>
                </a:cubicBezTo>
                <a:cubicBezTo>
                  <a:pt x="1670888" y="3009063"/>
                  <a:pt x="1671057" y="3009068"/>
                  <a:pt x="1671226" y="3009073"/>
                </a:cubicBezTo>
                <a:lnTo>
                  <a:pt x="1671766" y="3015763"/>
                </a:lnTo>
                <a:cubicBezTo>
                  <a:pt x="1676823" y="3046007"/>
                  <a:pt x="1679272" y="3076892"/>
                  <a:pt x="1679230" y="3108220"/>
                </a:cubicBezTo>
                <a:cubicBezTo>
                  <a:pt x="1680542" y="3113850"/>
                  <a:pt x="1680601" y="3119519"/>
                  <a:pt x="1680601" y="3125201"/>
                </a:cubicBezTo>
                <a:cubicBezTo>
                  <a:pt x="1680601" y="3129023"/>
                  <a:pt x="1680574" y="3132839"/>
                  <a:pt x="1680008" y="3136641"/>
                </a:cubicBezTo>
                <a:lnTo>
                  <a:pt x="1679509" y="3136608"/>
                </a:lnTo>
                <a:lnTo>
                  <a:pt x="1679483" y="3137103"/>
                </a:lnTo>
                <a:lnTo>
                  <a:pt x="1662364" y="3135477"/>
                </a:lnTo>
                <a:cubicBezTo>
                  <a:pt x="1629990" y="3134950"/>
                  <a:pt x="1598110" y="3131969"/>
                  <a:pt x="1566938" y="3126415"/>
                </a:cubicBezTo>
                <a:cubicBezTo>
                  <a:pt x="1561361" y="3126834"/>
                  <a:pt x="1556032" y="3125886"/>
                  <a:pt x="1550721" y="3124875"/>
                </a:cubicBezTo>
                <a:lnTo>
                  <a:pt x="1550605" y="3123727"/>
                </a:lnTo>
                <a:cubicBezTo>
                  <a:pt x="1191754" y="3064328"/>
                  <a:pt x="910715" y="2783551"/>
                  <a:pt x="860439" y="2430686"/>
                </a:cubicBezTo>
                <a:cubicBezTo>
                  <a:pt x="860272" y="2430633"/>
                  <a:pt x="860103" y="2430628"/>
                  <a:pt x="859934" y="2430623"/>
                </a:cubicBezTo>
                <a:lnTo>
                  <a:pt x="859396" y="2423947"/>
                </a:lnTo>
                <a:cubicBezTo>
                  <a:pt x="854337" y="2393697"/>
                  <a:pt x="851886" y="2362806"/>
                  <a:pt x="851928" y="2331471"/>
                </a:cubicBezTo>
                <a:cubicBezTo>
                  <a:pt x="850616" y="2325843"/>
                  <a:pt x="850558" y="2320176"/>
                  <a:pt x="850558" y="2314495"/>
                </a:cubicBezTo>
                <a:lnTo>
                  <a:pt x="851152" y="2303055"/>
                </a:lnTo>
                <a:lnTo>
                  <a:pt x="851650" y="2303088"/>
                </a:lnTo>
                <a:close/>
                <a:moveTo>
                  <a:pt x="828925" y="2302594"/>
                </a:moveTo>
                <a:lnTo>
                  <a:pt x="828951" y="2303088"/>
                </a:lnTo>
                <a:lnTo>
                  <a:pt x="829449" y="2303055"/>
                </a:lnTo>
                <a:lnTo>
                  <a:pt x="830043" y="2314495"/>
                </a:lnTo>
                <a:cubicBezTo>
                  <a:pt x="830043" y="2320176"/>
                  <a:pt x="829984" y="2325843"/>
                  <a:pt x="828672" y="2331471"/>
                </a:cubicBezTo>
                <a:cubicBezTo>
                  <a:pt x="828714" y="2362806"/>
                  <a:pt x="826264" y="2393697"/>
                  <a:pt x="821205" y="2423947"/>
                </a:cubicBezTo>
                <a:lnTo>
                  <a:pt x="820667" y="2430623"/>
                </a:lnTo>
                <a:cubicBezTo>
                  <a:pt x="820497" y="2430628"/>
                  <a:pt x="820329" y="2430633"/>
                  <a:pt x="820161" y="2430686"/>
                </a:cubicBezTo>
                <a:cubicBezTo>
                  <a:pt x="769886" y="2783551"/>
                  <a:pt x="488847" y="3064328"/>
                  <a:pt x="129995" y="3123727"/>
                </a:cubicBezTo>
                <a:lnTo>
                  <a:pt x="129879" y="3124875"/>
                </a:lnTo>
                <a:cubicBezTo>
                  <a:pt x="124569" y="3125886"/>
                  <a:pt x="119240" y="3126834"/>
                  <a:pt x="113663" y="3126415"/>
                </a:cubicBezTo>
                <a:cubicBezTo>
                  <a:pt x="82491" y="3131969"/>
                  <a:pt x="50611" y="3134950"/>
                  <a:pt x="18236" y="3135477"/>
                </a:cubicBezTo>
                <a:lnTo>
                  <a:pt x="1118" y="3137103"/>
                </a:lnTo>
                <a:lnTo>
                  <a:pt x="1092" y="3136608"/>
                </a:lnTo>
                <a:lnTo>
                  <a:pt x="593" y="3136641"/>
                </a:lnTo>
                <a:cubicBezTo>
                  <a:pt x="27" y="3132839"/>
                  <a:pt x="0" y="3129023"/>
                  <a:pt x="0" y="3125201"/>
                </a:cubicBezTo>
                <a:cubicBezTo>
                  <a:pt x="0" y="3119519"/>
                  <a:pt x="58" y="3113850"/>
                  <a:pt x="1370" y="3108220"/>
                </a:cubicBezTo>
                <a:cubicBezTo>
                  <a:pt x="1328" y="3076892"/>
                  <a:pt x="3778" y="3046007"/>
                  <a:pt x="8835" y="3015763"/>
                </a:cubicBezTo>
                <a:lnTo>
                  <a:pt x="9375" y="3009073"/>
                </a:lnTo>
                <a:cubicBezTo>
                  <a:pt x="9543" y="3009068"/>
                  <a:pt x="9713" y="3009063"/>
                  <a:pt x="9880" y="3009010"/>
                </a:cubicBezTo>
                <a:cubicBezTo>
                  <a:pt x="60157" y="2656144"/>
                  <a:pt x="341196" y="2375367"/>
                  <a:pt x="700046" y="2315969"/>
                </a:cubicBezTo>
                <a:lnTo>
                  <a:pt x="700163" y="2314821"/>
                </a:lnTo>
                <a:cubicBezTo>
                  <a:pt x="705472" y="2313811"/>
                  <a:pt x="710800" y="2312863"/>
                  <a:pt x="716376" y="2313282"/>
                </a:cubicBezTo>
                <a:cubicBezTo>
                  <a:pt x="747559" y="2307725"/>
                  <a:pt x="779452" y="2304744"/>
                  <a:pt x="811837" y="2304217"/>
                </a:cubicBezTo>
                <a:close/>
                <a:moveTo>
                  <a:pt x="8305836" y="1608087"/>
                </a:moveTo>
                <a:cubicBezTo>
                  <a:pt x="8030646" y="1666766"/>
                  <a:pt x="7815802" y="1879876"/>
                  <a:pt x="7762527" y="2148655"/>
                </a:cubicBezTo>
                <a:cubicBezTo>
                  <a:pt x="8037717" y="2089976"/>
                  <a:pt x="8252560" y="1876866"/>
                  <a:pt x="8305836" y="1608087"/>
                </a:cubicBezTo>
                <a:close/>
                <a:moveTo>
                  <a:pt x="6911971" y="1608087"/>
                </a:moveTo>
                <a:cubicBezTo>
                  <a:pt x="6965247" y="1876866"/>
                  <a:pt x="7180090" y="2089976"/>
                  <a:pt x="7455280" y="2148655"/>
                </a:cubicBezTo>
                <a:cubicBezTo>
                  <a:pt x="7402005" y="1879876"/>
                  <a:pt x="7187161" y="1666766"/>
                  <a:pt x="6911971" y="1608087"/>
                </a:cubicBezTo>
                <a:close/>
                <a:moveTo>
                  <a:pt x="6613685" y="1608087"/>
                </a:moveTo>
                <a:cubicBezTo>
                  <a:pt x="6338495" y="1666766"/>
                  <a:pt x="6123651" y="1879876"/>
                  <a:pt x="6070376" y="2148655"/>
                </a:cubicBezTo>
                <a:cubicBezTo>
                  <a:pt x="6345566" y="2089976"/>
                  <a:pt x="6560409" y="1876866"/>
                  <a:pt x="6613685" y="1608087"/>
                </a:cubicBezTo>
                <a:close/>
                <a:moveTo>
                  <a:pt x="5219820" y="1608087"/>
                </a:moveTo>
                <a:cubicBezTo>
                  <a:pt x="5273096" y="1876866"/>
                  <a:pt x="5487939" y="2089976"/>
                  <a:pt x="5763129" y="2148655"/>
                </a:cubicBezTo>
                <a:cubicBezTo>
                  <a:pt x="5709854" y="1879876"/>
                  <a:pt x="5495010" y="1666766"/>
                  <a:pt x="5219820" y="1608087"/>
                </a:cubicBezTo>
                <a:close/>
                <a:moveTo>
                  <a:pt x="4921534" y="1608087"/>
                </a:moveTo>
                <a:cubicBezTo>
                  <a:pt x="4646344" y="1666766"/>
                  <a:pt x="4431500" y="1879876"/>
                  <a:pt x="4378225" y="2148655"/>
                </a:cubicBezTo>
                <a:cubicBezTo>
                  <a:pt x="4653415" y="2089976"/>
                  <a:pt x="4868259" y="1876866"/>
                  <a:pt x="4921534" y="1608087"/>
                </a:cubicBezTo>
                <a:close/>
                <a:moveTo>
                  <a:pt x="3527669" y="1608087"/>
                </a:moveTo>
                <a:cubicBezTo>
                  <a:pt x="3580945" y="1876866"/>
                  <a:pt x="3795788" y="2089976"/>
                  <a:pt x="4070978" y="2148655"/>
                </a:cubicBezTo>
                <a:cubicBezTo>
                  <a:pt x="4017703" y="1879876"/>
                  <a:pt x="3802859" y="1666766"/>
                  <a:pt x="3527669" y="1608087"/>
                </a:cubicBezTo>
                <a:close/>
                <a:moveTo>
                  <a:pt x="3229383" y="1608087"/>
                </a:moveTo>
                <a:cubicBezTo>
                  <a:pt x="2954193" y="1666766"/>
                  <a:pt x="2739349" y="1879876"/>
                  <a:pt x="2686074" y="2148655"/>
                </a:cubicBezTo>
                <a:cubicBezTo>
                  <a:pt x="2961264" y="2089976"/>
                  <a:pt x="3176107" y="1876866"/>
                  <a:pt x="3229383" y="1608087"/>
                </a:cubicBezTo>
                <a:close/>
                <a:moveTo>
                  <a:pt x="1835518" y="1608087"/>
                </a:moveTo>
                <a:cubicBezTo>
                  <a:pt x="1888794" y="1876866"/>
                  <a:pt x="2103637" y="2089976"/>
                  <a:pt x="2378827" y="2148655"/>
                </a:cubicBezTo>
                <a:cubicBezTo>
                  <a:pt x="2325552" y="1879876"/>
                  <a:pt x="2110708" y="1666766"/>
                  <a:pt x="1835518" y="1608087"/>
                </a:cubicBezTo>
                <a:close/>
                <a:moveTo>
                  <a:pt x="1537232" y="1608087"/>
                </a:moveTo>
                <a:cubicBezTo>
                  <a:pt x="1262042" y="1666766"/>
                  <a:pt x="1047198" y="1879876"/>
                  <a:pt x="993923" y="2148655"/>
                </a:cubicBezTo>
                <a:cubicBezTo>
                  <a:pt x="1269113" y="2089976"/>
                  <a:pt x="1483956" y="1876866"/>
                  <a:pt x="1537232" y="1608087"/>
                </a:cubicBezTo>
                <a:close/>
                <a:moveTo>
                  <a:pt x="143367" y="1608087"/>
                </a:moveTo>
                <a:cubicBezTo>
                  <a:pt x="196643" y="1876866"/>
                  <a:pt x="411486" y="2089976"/>
                  <a:pt x="686676" y="2148655"/>
                </a:cubicBezTo>
                <a:cubicBezTo>
                  <a:pt x="633401" y="1879876"/>
                  <a:pt x="418557" y="1666766"/>
                  <a:pt x="143367" y="1608087"/>
                </a:cubicBezTo>
                <a:close/>
                <a:moveTo>
                  <a:pt x="8461873" y="1464394"/>
                </a:moveTo>
                <a:lnTo>
                  <a:pt x="8478960" y="1466004"/>
                </a:lnTo>
                <a:cubicBezTo>
                  <a:pt x="8511346" y="1466527"/>
                  <a:pt x="8543239" y="1469485"/>
                  <a:pt x="8574422" y="1474998"/>
                </a:cubicBezTo>
                <a:cubicBezTo>
                  <a:pt x="8579998" y="1474582"/>
                  <a:pt x="8585326" y="1475523"/>
                  <a:pt x="8590635" y="1476525"/>
                </a:cubicBezTo>
                <a:lnTo>
                  <a:pt x="8590752" y="1477664"/>
                </a:lnTo>
                <a:cubicBezTo>
                  <a:pt x="8815033" y="1514497"/>
                  <a:pt x="9008920" y="1637126"/>
                  <a:pt x="9135069" y="1809390"/>
                </a:cubicBezTo>
                <a:lnTo>
                  <a:pt x="9139239" y="1816149"/>
                </a:lnTo>
                <a:lnTo>
                  <a:pt x="9139239" y="2119309"/>
                </a:lnTo>
                <a:lnTo>
                  <a:pt x="9120077" y="2050665"/>
                </a:lnTo>
                <a:cubicBezTo>
                  <a:pt x="9039502" y="1829012"/>
                  <a:pt x="8844913" y="1659431"/>
                  <a:pt x="8604122" y="1608087"/>
                </a:cubicBezTo>
                <a:cubicBezTo>
                  <a:pt x="8650738" y="1843269"/>
                  <a:pt x="8821055" y="2035829"/>
                  <a:pt x="9047261" y="2119605"/>
                </a:cubicBezTo>
                <a:lnTo>
                  <a:pt x="9139239" y="2146279"/>
                </a:lnTo>
                <a:lnTo>
                  <a:pt x="9139239" y="2273778"/>
                </a:lnTo>
                <a:lnTo>
                  <a:pt x="9030179" y="2246972"/>
                </a:lnTo>
                <a:cubicBezTo>
                  <a:pt x="8735297" y="2149386"/>
                  <a:pt x="8514628" y="1897812"/>
                  <a:pt x="8470637" y="1591480"/>
                </a:cubicBezTo>
                <a:cubicBezTo>
                  <a:pt x="8470469" y="1591427"/>
                  <a:pt x="8470301" y="1591423"/>
                  <a:pt x="8470131" y="1591418"/>
                </a:cubicBezTo>
                <a:lnTo>
                  <a:pt x="8469593" y="1584794"/>
                </a:lnTo>
                <a:cubicBezTo>
                  <a:pt x="8464534" y="1554782"/>
                  <a:pt x="8462083" y="1524133"/>
                  <a:pt x="8462126" y="1493044"/>
                </a:cubicBezTo>
                <a:cubicBezTo>
                  <a:pt x="8460814" y="1487460"/>
                  <a:pt x="8460755" y="1481838"/>
                  <a:pt x="8460755" y="1476202"/>
                </a:cubicBezTo>
                <a:lnTo>
                  <a:pt x="8461349" y="1464852"/>
                </a:lnTo>
                <a:lnTo>
                  <a:pt x="8461847" y="1464884"/>
                </a:lnTo>
                <a:close/>
                <a:moveTo>
                  <a:pt x="8448085" y="1464394"/>
                </a:moveTo>
                <a:lnTo>
                  <a:pt x="8448111" y="1464884"/>
                </a:lnTo>
                <a:lnTo>
                  <a:pt x="8448609" y="1464852"/>
                </a:lnTo>
                <a:lnTo>
                  <a:pt x="8449203" y="1476202"/>
                </a:lnTo>
                <a:cubicBezTo>
                  <a:pt x="8449203" y="1481838"/>
                  <a:pt x="8449144" y="1487460"/>
                  <a:pt x="8447832" y="1493044"/>
                </a:cubicBezTo>
                <a:cubicBezTo>
                  <a:pt x="8447875" y="1524133"/>
                  <a:pt x="8445424" y="1554782"/>
                  <a:pt x="8440365" y="1584794"/>
                </a:cubicBezTo>
                <a:lnTo>
                  <a:pt x="8439827" y="1591418"/>
                </a:lnTo>
                <a:cubicBezTo>
                  <a:pt x="8439657" y="1591423"/>
                  <a:pt x="8439489" y="1591427"/>
                  <a:pt x="8439321" y="1591480"/>
                </a:cubicBezTo>
                <a:cubicBezTo>
                  <a:pt x="8389046" y="1941574"/>
                  <a:pt x="8108007" y="2220146"/>
                  <a:pt x="7749156" y="2279078"/>
                </a:cubicBezTo>
                <a:lnTo>
                  <a:pt x="7749040" y="2280217"/>
                </a:lnTo>
                <a:cubicBezTo>
                  <a:pt x="7743729" y="2281220"/>
                  <a:pt x="7738400" y="2282161"/>
                  <a:pt x="7732823" y="2281745"/>
                </a:cubicBezTo>
                <a:cubicBezTo>
                  <a:pt x="7701651" y="2287255"/>
                  <a:pt x="7669771" y="2290213"/>
                  <a:pt x="7637396" y="2290736"/>
                </a:cubicBezTo>
                <a:lnTo>
                  <a:pt x="7620278" y="2292349"/>
                </a:lnTo>
                <a:lnTo>
                  <a:pt x="7620252" y="2291858"/>
                </a:lnTo>
                <a:lnTo>
                  <a:pt x="7619753" y="2291891"/>
                </a:lnTo>
                <a:cubicBezTo>
                  <a:pt x="7619187" y="2288119"/>
                  <a:pt x="7619160" y="2284333"/>
                  <a:pt x="7619160" y="2280541"/>
                </a:cubicBezTo>
                <a:cubicBezTo>
                  <a:pt x="7619160" y="2274903"/>
                  <a:pt x="7619219" y="2269279"/>
                  <a:pt x="7620531" y="2263693"/>
                </a:cubicBezTo>
                <a:cubicBezTo>
                  <a:pt x="7620488" y="2232611"/>
                  <a:pt x="7622938" y="2201969"/>
                  <a:pt x="7627995" y="2171962"/>
                </a:cubicBezTo>
                <a:lnTo>
                  <a:pt x="7628535" y="2165325"/>
                </a:lnTo>
                <a:cubicBezTo>
                  <a:pt x="7628704" y="2165320"/>
                  <a:pt x="7628873" y="2165315"/>
                  <a:pt x="7629040" y="2165262"/>
                </a:cubicBezTo>
                <a:cubicBezTo>
                  <a:pt x="7679317" y="1815167"/>
                  <a:pt x="7960356" y="1536596"/>
                  <a:pt x="8319206" y="1477664"/>
                </a:cubicBezTo>
                <a:lnTo>
                  <a:pt x="8319323" y="1476525"/>
                </a:lnTo>
                <a:cubicBezTo>
                  <a:pt x="8324632" y="1475523"/>
                  <a:pt x="8329960" y="1474582"/>
                  <a:pt x="8335536" y="1474998"/>
                </a:cubicBezTo>
                <a:cubicBezTo>
                  <a:pt x="8366719" y="1469485"/>
                  <a:pt x="8398612" y="1466527"/>
                  <a:pt x="8430998" y="1466004"/>
                </a:cubicBezTo>
                <a:close/>
                <a:moveTo>
                  <a:pt x="6769722" y="1464394"/>
                </a:moveTo>
                <a:lnTo>
                  <a:pt x="6786810" y="1466004"/>
                </a:lnTo>
                <a:cubicBezTo>
                  <a:pt x="6819195" y="1466527"/>
                  <a:pt x="6851088" y="1469485"/>
                  <a:pt x="6882271" y="1474998"/>
                </a:cubicBezTo>
                <a:cubicBezTo>
                  <a:pt x="6887847" y="1474582"/>
                  <a:pt x="6893175" y="1475523"/>
                  <a:pt x="6898484" y="1476525"/>
                </a:cubicBezTo>
                <a:lnTo>
                  <a:pt x="6898601" y="1477664"/>
                </a:lnTo>
                <a:cubicBezTo>
                  <a:pt x="7257451" y="1536596"/>
                  <a:pt x="7538490" y="1815167"/>
                  <a:pt x="7588766" y="2165262"/>
                </a:cubicBezTo>
                <a:cubicBezTo>
                  <a:pt x="7588934" y="2165315"/>
                  <a:pt x="7589103" y="2165320"/>
                  <a:pt x="7589272" y="2165325"/>
                </a:cubicBezTo>
                <a:lnTo>
                  <a:pt x="7589812" y="2171962"/>
                </a:lnTo>
                <a:cubicBezTo>
                  <a:pt x="7594869" y="2201969"/>
                  <a:pt x="7597319" y="2232611"/>
                  <a:pt x="7597276" y="2263693"/>
                </a:cubicBezTo>
                <a:cubicBezTo>
                  <a:pt x="7598588" y="2269279"/>
                  <a:pt x="7598647" y="2274903"/>
                  <a:pt x="7598647" y="2280541"/>
                </a:cubicBezTo>
                <a:cubicBezTo>
                  <a:pt x="7598647" y="2284333"/>
                  <a:pt x="7598620" y="2288119"/>
                  <a:pt x="7598054" y="2291891"/>
                </a:cubicBezTo>
                <a:lnTo>
                  <a:pt x="7597555" y="2291858"/>
                </a:lnTo>
                <a:lnTo>
                  <a:pt x="7597529" y="2292349"/>
                </a:lnTo>
                <a:lnTo>
                  <a:pt x="7580411" y="2290736"/>
                </a:lnTo>
                <a:cubicBezTo>
                  <a:pt x="7548036" y="2290213"/>
                  <a:pt x="7516156" y="2287255"/>
                  <a:pt x="7484984" y="2281745"/>
                </a:cubicBezTo>
                <a:cubicBezTo>
                  <a:pt x="7479407" y="2282161"/>
                  <a:pt x="7474078" y="2281220"/>
                  <a:pt x="7468767" y="2280217"/>
                </a:cubicBezTo>
                <a:lnTo>
                  <a:pt x="7468651" y="2279078"/>
                </a:lnTo>
                <a:cubicBezTo>
                  <a:pt x="7109800" y="2220146"/>
                  <a:pt x="6828761" y="1941574"/>
                  <a:pt x="6778486" y="1591480"/>
                </a:cubicBezTo>
                <a:cubicBezTo>
                  <a:pt x="6778318" y="1591427"/>
                  <a:pt x="6778150" y="1591423"/>
                  <a:pt x="6777980" y="1591418"/>
                </a:cubicBezTo>
                <a:lnTo>
                  <a:pt x="6777442" y="1584794"/>
                </a:lnTo>
                <a:cubicBezTo>
                  <a:pt x="6772383" y="1554782"/>
                  <a:pt x="6769933" y="1524133"/>
                  <a:pt x="6769975" y="1493044"/>
                </a:cubicBezTo>
                <a:cubicBezTo>
                  <a:pt x="6768663" y="1487460"/>
                  <a:pt x="6768604" y="1481838"/>
                  <a:pt x="6768604" y="1476202"/>
                </a:cubicBezTo>
                <a:lnTo>
                  <a:pt x="6769198" y="1464852"/>
                </a:lnTo>
                <a:lnTo>
                  <a:pt x="6769696" y="1464884"/>
                </a:lnTo>
                <a:close/>
                <a:moveTo>
                  <a:pt x="6755934" y="1464394"/>
                </a:moveTo>
                <a:lnTo>
                  <a:pt x="6755960" y="1464884"/>
                </a:lnTo>
                <a:lnTo>
                  <a:pt x="6756458" y="1464852"/>
                </a:lnTo>
                <a:lnTo>
                  <a:pt x="6757052" y="1476202"/>
                </a:lnTo>
                <a:cubicBezTo>
                  <a:pt x="6757052" y="1481838"/>
                  <a:pt x="6756994" y="1487460"/>
                  <a:pt x="6755682" y="1493044"/>
                </a:cubicBezTo>
                <a:cubicBezTo>
                  <a:pt x="6755724" y="1524133"/>
                  <a:pt x="6753273" y="1554782"/>
                  <a:pt x="6748215" y="1584794"/>
                </a:cubicBezTo>
                <a:lnTo>
                  <a:pt x="6747676" y="1591418"/>
                </a:lnTo>
                <a:cubicBezTo>
                  <a:pt x="6747507" y="1591423"/>
                  <a:pt x="6747338" y="1591427"/>
                  <a:pt x="6747171" y="1591480"/>
                </a:cubicBezTo>
                <a:cubicBezTo>
                  <a:pt x="6696895" y="1941574"/>
                  <a:pt x="6415856" y="2220146"/>
                  <a:pt x="6057005" y="2279078"/>
                </a:cubicBezTo>
                <a:lnTo>
                  <a:pt x="6056889" y="2280217"/>
                </a:lnTo>
                <a:cubicBezTo>
                  <a:pt x="6051578" y="2281220"/>
                  <a:pt x="6046249" y="2282161"/>
                  <a:pt x="6040672" y="2281745"/>
                </a:cubicBezTo>
                <a:cubicBezTo>
                  <a:pt x="6009500" y="2287255"/>
                  <a:pt x="5977620" y="2290213"/>
                  <a:pt x="5945246" y="2290736"/>
                </a:cubicBezTo>
                <a:lnTo>
                  <a:pt x="5928127" y="2292349"/>
                </a:lnTo>
                <a:lnTo>
                  <a:pt x="5928101" y="2291858"/>
                </a:lnTo>
                <a:lnTo>
                  <a:pt x="5927602" y="2291891"/>
                </a:lnTo>
                <a:cubicBezTo>
                  <a:pt x="5927036" y="2288119"/>
                  <a:pt x="5927009" y="2284333"/>
                  <a:pt x="5927009" y="2280541"/>
                </a:cubicBezTo>
                <a:cubicBezTo>
                  <a:pt x="5927009" y="2274903"/>
                  <a:pt x="5927068" y="2269279"/>
                  <a:pt x="5928380" y="2263693"/>
                </a:cubicBezTo>
                <a:cubicBezTo>
                  <a:pt x="5928338" y="2232611"/>
                  <a:pt x="5930787" y="2201969"/>
                  <a:pt x="5935844" y="2171962"/>
                </a:cubicBezTo>
                <a:lnTo>
                  <a:pt x="5936384" y="2165325"/>
                </a:lnTo>
                <a:cubicBezTo>
                  <a:pt x="5936553" y="2165320"/>
                  <a:pt x="5936722" y="2165315"/>
                  <a:pt x="5936890" y="2165262"/>
                </a:cubicBezTo>
                <a:cubicBezTo>
                  <a:pt x="5987166" y="1815167"/>
                  <a:pt x="6268205" y="1536596"/>
                  <a:pt x="6627056" y="1477664"/>
                </a:cubicBezTo>
                <a:lnTo>
                  <a:pt x="6627173" y="1476525"/>
                </a:lnTo>
                <a:cubicBezTo>
                  <a:pt x="6632481" y="1475523"/>
                  <a:pt x="6637809" y="1474582"/>
                  <a:pt x="6643385" y="1474998"/>
                </a:cubicBezTo>
                <a:cubicBezTo>
                  <a:pt x="6674569" y="1469485"/>
                  <a:pt x="6706461" y="1466527"/>
                  <a:pt x="6738847" y="1466004"/>
                </a:cubicBezTo>
                <a:close/>
                <a:moveTo>
                  <a:pt x="5077571" y="1464394"/>
                </a:moveTo>
                <a:lnTo>
                  <a:pt x="5094659" y="1466004"/>
                </a:lnTo>
                <a:cubicBezTo>
                  <a:pt x="5127044" y="1466527"/>
                  <a:pt x="5158937" y="1469485"/>
                  <a:pt x="5190120" y="1474998"/>
                </a:cubicBezTo>
                <a:cubicBezTo>
                  <a:pt x="5195696" y="1474582"/>
                  <a:pt x="5201024" y="1475523"/>
                  <a:pt x="5206334" y="1476525"/>
                </a:cubicBezTo>
                <a:lnTo>
                  <a:pt x="5206450" y="1477664"/>
                </a:lnTo>
                <a:cubicBezTo>
                  <a:pt x="5565300" y="1536596"/>
                  <a:pt x="5846339" y="1815167"/>
                  <a:pt x="5896616" y="2165262"/>
                </a:cubicBezTo>
                <a:cubicBezTo>
                  <a:pt x="5896783" y="2165315"/>
                  <a:pt x="5896953" y="2165320"/>
                  <a:pt x="5897121" y="2165325"/>
                </a:cubicBezTo>
                <a:lnTo>
                  <a:pt x="5897662" y="2171962"/>
                </a:lnTo>
                <a:cubicBezTo>
                  <a:pt x="5902718" y="2201969"/>
                  <a:pt x="5905168" y="2232611"/>
                  <a:pt x="5905126" y="2263693"/>
                </a:cubicBezTo>
                <a:cubicBezTo>
                  <a:pt x="5906438" y="2269279"/>
                  <a:pt x="5906496" y="2274903"/>
                  <a:pt x="5906496" y="2280541"/>
                </a:cubicBezTo>
                <a:cubicBezTo>
                  <a:pt x="5906496" y="2284333"/>
                  <a:pt x="5906469" y="2288119"/>
                  <a:pt x="5905903" y="2291891"/>
                </a:cubicBezTo>
                <a:lnTo>
                  <a:pt x="5905404" y="2291858"/>
                </a:lnTo>
                <a:lnTo>
                  <a:pt x="5905378" y="2292349"/>
                </a:lnTo>
                <a:lnTo>
                  <a:pt x="5888260" y="2290736"/>
                </a:lnTo>
                <a:cubicBezTo>
                  <a:pt x="5855886" y="2290213"/>
                  <a:pt x="5824005" y="2287255"/>
                  <a:pt x="5792833" y="2281745"/>
                </a:cubicBezTo>
                <a:cubicBezTo>
                  <a:pt x="5787256" y="2282161"/>
                  <a:pt x="5781927" y="2281220"/>
                  <a:pt x="5776617" y="2280217"/>
                </a:cubicBezTo>
                <a:lnTo>
                  <a:pt x="5776501" y="2279078"/>
                </a:lnTo>
                <a:cubicBezTo>
                  <a:pt x="5417649" y="2220146"/>
                  <a:pt x="5136610" y="1941574"/>
                  <a:pt x="5086335" y="1591480"/>
                </a:cubicBezTo>
                <a:cubicBezTo>
                  <a:pt x="5086167" y="1591427"/>
                  <a:pt x="5085999" y="1591423"/>
                  <a:pt x="5085830" y="1591418"/>
                </a:cubicBezTo>
                <a:lnTo>
                  <a:pt x="5085291" y="1584794"/>
                </a:lnTo>
                <a:cubicBezTo>
                  <a:pt x="5080233" y="1554782"/>
                  <a:pt x="5077782" y="1524133"/>
                  <a:pt x="5077824" y="1493044"/>
                </a:cubicBezTo>
                <a:cubicBezTo>
                  <a:pt x="5076512" y="1487460"/>
                  <a:pt x="5076453" y="1481838"/>
                  <a:pt x="5076453" y="1476202"/>
                </a:cubicBezTo>
                <a:lnTo>
                  <a:pt x="5077047" y="1464852"/>
                </a:lnTo>
                <a:lnTo>
                  <a:pt x="5077545" y="1464884"/>
                </a:lnTo>
                <a:close/>
                <a:moveTo>
                  <a:pt x="5063783" y="1464394"/>
                </a:moveTo>
                <a:lnTo>
                  <a:pt x="5063809" y="1464884"/>
                </a:lnTo>
                <a:lnTo>
                  <a:pt x="5064307" y="1464852"/>
                </a:lnTo>
                <a:lnTo>
                  <a:pt x="5064902" y="1476202"/>
                </a:lnTo>
                <a:cubicBezTo>
                  <a:pt x="5064902" y="1481838"/>
                  <a:pt x="5064842" y="1487460"/>
                  <a:pt x="5063530" y="1493044"/>
                </a:cubicBezTo>
                <a:cubicBezTo>
                  <a:pt x="5063572" y="1524133"/>
                  <a:pt x="5061122" y="1554782"/>
                  <a:pt x="5056063" y="1584794"/>
                </a:cubicBezTo>
                <a:lnTo>
                  <a:pt x="5055525" y="1591418"/>
                </a:lnTo>
                <a:cubicBezTo>
                  <a:pt x="5055355" y="1591423"/>
                  <a:pt x="5055187" y="1591427"/>
                  <a:pt x="5055019" y="1591480"/>
                </a:cubicBezTo>
                <a:cubicBezTo>
                  <a:pt x="5004744" y="1941574"/>
                  <a:pt x="4723705" y="2220146"/>
                  <a:pt x="4364853" y="2279078"/>
                </a:cubicBezTo>
                <a:lnTo>
                  <a:pt x="4364737" y="2280217"/>
                </a:lnTo>
                <a:cubicBezTo>
                  <a:pt x="4359427" y="2281220"/>
                  <a:pt x="4354098" y="2282161"/>
                  <a:pt x="4348521" y="2281745"/>
                </a:cubicBezTo>
                <a:cubicBezTo>
                  <a:pt x="4317350" y="2287255"/>
                  <a:pt x="4285468" y="2290213"/>
                  <a:pt x="4253094" y="2290736"/>
                </a:cubicBezTo>
                <a:lnTo>
                  <a:pt x="4235976" y="2292349"/>
                </a:lnTo>
                <a:lnTo>
                  <a:pt x="4235950" y="2291858"/>
                </a:lnTo>
                <a:lnTo>
                  <a:pt x="4235451" y="2291891"/>
                </a:lnTo>
                <a:cubicBezTo>
                  <a:pt x="4234885" y="2288119"/>
                  <a:pt x="4234858" y="2284333"/>
                  <a:pt x="4234858" y="2280541"/>
                </a:cubicBezTo>
                <a:cubicBezTo>
                  <a:pt x="4234858" y="2274903"/>
                  <a:pt x="4234916" y="2269279"/>
                  <a:pt x="4236228" y="2263693"/>
                </a:cubicBezTo>
                <a:cubicBezTo>
                  <a:pt x="4236186" y="2232611"/>
                  <a:pt x="4238636" y="2201969"/>
                  <a:pt x="4243692" y="2171962"/>
                </a:cubicBezTo>
                <a:lnTo>
                  <a:pt x="4244233" y="2165325"/>
                </a:lnTo>
                <a:cubicBezTo>
                  <a:pt x="4244401" y="2165320"/>
                  <a:pt x="4244571" y="2165315"/>
                  <a:pt x="4244738" y="2165262"/>
                </a:cubicBezTo>
                <a:cubicBezTo>
                  <a:pt x="4295015" y="1815167"/>
                  <a:pt x="4576054" y="1536596"/>
                  <a:pt x="4934904" y="1477664"/>
                </a:cubicBezTo>
                <a:lnTo>
                  <a:pt x="4935021" y="1476525"/>
                </a:lnTo>
                <a:cubicBezTo>
                  <a:pt x="4940330" y="1475523"/>
                  <a:pt x="4945658" y="1474582"/>
                  <a:pt x="4951234" y="1474998"/>
                </a:cubicBezTo>
                <a:cubicBezTo>
                  <a:pt x="4982417" y="1469485"/>
                  <a:pt x="5014310" y="1466527"/>
                  <a:pt x="5046695" y="1466004"/>
                </a:cubicBezTo>
                <a:close/>
                <a:moveTo>
                  <a:pt x="3385420" y="1464394"/>
                </a:moveTo>
                <a:lnTo>
                  <a:pt x="3402507" y="1466004"/>
                </a:lnTo>
                <a:cubicBezTo>
                  <a:pt x="3434893" y="1466527"/>
                  <a:pt x="3466785" y="1469485"/>
                  <a:pt x="3497969" y="1474998"/>
                </a:cubicBezTo>
                <a:cubicBezTo>
                  <a:pt x="3503545" y="1474582"/>
                  <a:pt x="3508873" y="1475523"/>
                  <a:pt x="3514181" y="1476525"/>
                </a:cubicBezTo>
                <a:lnTo>
                  <a:pt x="3514298" y="1477664"/>
                </a:lnTo>
                <a:cubicBezTo>
                  <a:pt x="3873149" y="1536596"/>
                  <a:pt x="4154188" y="1815167"/>
                  <a:pt x="4204464" y="2165262"/>
                </a:cubicBezTo>
                <a:cubicBezTo>
                  <a:pt x="4204632" y="2165315"/>
                  <a:pt x="4204801" y="2165320"/>
                  <a:pt x="4204970" y="2165325"/>
                </a:cubicBezTo>
                <a:lnTo>
                  <a:pt x="4205510" y="2171962"/>
                </a:lnTo>
                <a:cubicBezTo>
                  <a:pt x="4210567" y="2201969"/>
                  <a:pt x="4213016" y="2232611"/>
                  <a:pt x="4212974" y="2263693"/>
                </a:cubicBezTo>
                <a:cubicBezTo>
                  <a:pt x="4214286" y="2269279"/>
                  <a:pt x="4214345" y="2274903"/>
                  <a:pt x="4214345" y="2280541"/>
                </a:cubicBezTo>
                <a:cubicBezTo>
                  <a:pt x="4214345" y="2284333"/>
                  <a:pt x="4214318" y="2288119"/>
                  <a:pt x="4213752" y="2291891"/>
                </a:cubicBezTo>
                <a:lnTo>
                  <a:pt x="4213253" y="2291858"/>
                </a:lnTo>
                <a:lnTo>
                  <a:pt x="4213227" y="2292349"/>
                </a:lnTo>
                <a:lnTo>
                  <a:pt x="4196108" y="2290736"/>
                </a:lnTo>
                <a:cubicBezTo>
                  <a:pt x="4163734" y="2290213"/>
                  <a:pt x="4131854" y="2287255"/>
                  <a:pt x="4100682" y="2281745"/>
                </a:cubicBezTo>
                <a:cubicBezTo>
                  <a:pt x="4095105" y="2282161"/>
                  <a:pt x="4089776" y="2281220"/>
                  <a:pt x="4084465" y="2280217"/>
                </a:cubicBezTo>
                <a:lnTo>
                  <a:pt x="4084349" y="2279078"/>
                </a:lnTo>
                <a:cubicBezTo>
                  <a:pt x="3725498" y="2220146"/>
                  <a:pt x="3444459" y="1941574"/>
                  <a:pt x="3394183" y="1591480"/>
                </a:cubicBezTo>
                <a:cubicBezTo>
                  <a:pt x="3394016" y="1591427"/>
                  <a:pt x="3393847" y="1591423"/>
                  <a:pt x="3393678" y="1591418"/>
                </a:cubicBezTo>
                <a:lnTo>
                  <a:pt x="3393139" y="1584794"/>
                </a:lnTo>
                <a:cubicBezTo>
                  <a:pt x="3388081" y="1554782"/>
                  <a:pt x="3385630" y="1524133"/>
                  <a:pt x="3385672" y="1493044"/>
                </a:cubicBezTo>
                <a:cubicBezTo>
                  <a:pt x="3384360" y="1487460"/>
                  <a:pt x="3384302" y="1481838"/>
                  <a:pt x="3384302" y="1476202"/>
                </a:cubicBezTo>
                <a:lnTo>
                  <a:pt x="3384896" y="1464852"/>
                </a:lnTo>
                <a:lnTo>
                  <a:pt x="3385394" y="1464884"/>
                </a:lnTo>
                <a:close/>
                <a:moveTo>
                  <a:pt x="3371632" y="1464394"/>
                </a:moveTo>
                <a:lnTo>
                  <a:pt x="3371658" y="1464884"/>
                </a:lnTo>
                <a:lnTo>
                  <a:pt x="3372156" y="1464852"/>
                </a:lnTo>
                <a:lnTo>
                  <a:pt x="3372750" y="1476202"/>
                </a:lnTo>
                <a:cubicBezTo>
                  <a:pt x="3372750" y="1481838"/>
                  <a:pt x="3372691" y="1487460"/>
                  <a:pt x="3371379" y="1493044"/>
                </a:cubicBezTo>
                <a:cubicBezTo>
                  <a:pt x="3371421" y="1524133"/>
                  <a:pt x="3368971" y="1554782"/>
                  <a:pt x="3363912" y="1584794"/>
                </a:cubicBezTo>
                <a:lnTo>
                  <a:pt x="3363374" y="1591418"/>
                </a:lnTo>
                <a:cubicBezTo>
                  <a:pt x="3363204" y="1591423"/>
                  <a:pt x="3363036" y="1591427"/>
                  <a:pt x="3362868" y="1591480"/>
                </a:cubicBezTo>
                <a:cubicBezTo>
                  <a:pt x="3312593" y="1941574"/>
                  <a:pt x="3031554" y="2220146"/>
                  <a:pt x="2672703" y="2279078"/>
                </a:cubicBezTo>
                <a:lnTo>
                  <a:pt x="2672586" y="2280217"/>
                </a:lnTo>
                <a:cubicBezTo>
                  <a:pt x="2667276" y="2281220"/>
                  <a:pt x="2661947" y="2282161"/>
                  <a:pt x="2656370" y="2281745"/>
                </a:cubicBezTo>
                <a:cubicBezTo>
                  <a:pt x="2625198" y="2287255"/>
                  <a:pt x="2593318" y="2290213"/>
                  <a:pt x="2560943" y="2290736"/>
                </a:cubicBezTo>
                <a:lnTo>
                  <a:pt x="2543825" y="2292349"/>
                </a:lnTo>
                <a:lnTo>
                  <a:pt x="2543799" y="2291858"/>
                </a:lnTo>
                <a:lnTo>
                  <a:pt x="2543300" y="2291891"/>
                </a:lnTo>
                <a:cubicBezTo>
                  <a:pt x="2542734" y="2288119"/>
                  <a:pt x="2542707" y="2284333"/>
                  <a:pt x="2542707" y="2280541"/>
                </a:cubicBezTo>
                <a:cubicBezTo>
                  <a:pt x="2542707" y="2274903"/>
                  <a:pt x="2542765" y="2269279"/>
                  <a:pt x="2544077" y="2263693"/>
                </a:cubicBezTo>
                <a:cubicBezTo>
                  <a:pt x="2544035" y="2232611"/>
                  <a:pt x="2546485" y="2201969"/>
                  <a:pt x="2551541" y="2171962"/>
                </a:cubicBezTo>
                <a:lnTo>
                  <a:pt x="2552082" y="2165325"/>
                </a:lnTo>
                <a:cubicBezTo>
                  <a:pt x="2552250" y="2165320"/>
                  <a:pt x="2552420" y="2165315"/>
                  <a:pt x="2552587" y="2165262"/>
                </a:cubicBezTo>
                <a:cubicBezTo>
                  <a:pt x="2602864" y="1815167"/>
                  <a:pt x="2883903" y="1536596"/>
                  <a:pt x="3242753" y="1477664"/>
                </a:cubicBezTo>
                <a:lnTo>
                  <a:pt x="3242870" y="1476525"/>
                </a:lnTo>
                <a:cubicBezTo>
                  <a:pt x="3248179" y="1475523"/>
                  <a:pt x="3253507" y="1474582"/>
                  <a:pt x="3259083" y="1474998"/>
                </a:cubicBezTo>
                <a:cubicBezTo>
                  <a:pt x="3290266" y="1469485"/>
                  <a:pt x="3322159" y="1466527"/>
                  <a:pt x="3354544" y="1466004"/>
                </a:cubicBezTo>
                <a:close/>
                <a:moveTo>
                  <a:pt x="1693269" y="1464394"/>
                </a:moveTo>
                <a:lnTo>
                  <a:pt x="1710356" y="1466004"/>
                </a:lnTo>
                <a:cubicBezTo>
                  <a:pt x="1742742" y="1466527"/>
                  <a:pt x="1774634" y="1469485"/>
                  <a:pt x="1805818" y="1474998"/>
                </a:cubicBezTo>
                <a:cubicBezTo>
                  <a:pt x="1811394" y="1474582"/>
                  <a:pt x="1816722" y="1475523"/>
                  <a:pt x="1822030" y="1476525"/>
                </a:cubicBezTo>
                <a:lnTo>
                  <a:pt x="1822148" y="1477664"/>
                </a:lnTo>
                <a:cubicBezTo>
                  <a:pt x="2180998" y="1536596"/>
                  <a:pt x="2462037" y="1815167"/>
                  <a:pt x="2512313" y="2165262"/>
                </a:cubicBezTo>
                <a:cubicBezTo>
                  <a:pt x="2512481" y="2165315"/>
                  <a:pt x="2512650" y="2165320"/>
                  <a:pt x="2512819" y="2165325"/>
                </a:cubicBezTo>
                <a:lnTo>
                  <a:pt x="2513359" y="2171962"/>
                </a:lnTo>
                <a:cubicBezTo>
                  <a:pt x="2518416" y="2201969"/>
                  <a:pt x="2520865" y="2232611"/>
                  <a:pt x="2520823" y="2263693"/>
                </a:cubicBezTo>
                <a:cubicBezTo>
                  <a:pt x="2522135" y="2269279"/>
                  <a:pt x="2522194" y="2274903"/>
                  <a:pt x="2522194" y="2280541"/>
                </a:cubicBezTo>
                <a:cubicBezTo>
                  <a:pt x="2522194" y="2284333"/>
                  <a:pt x="2522167" y="2288119"/>
                  <a:pt x="2521601" y="2291891"/>
                </a:cubicBezTo>
                <a:lnTo>
                  <a:pt x="2521102" y="2291858"/>
                </a:lnTo>
                <a:lnTo>
                  <a:pt x="2521076" y="2292349"/>
                </a:lnTo>
                <a:lnTo>
                  <a:pt x="2503957" y="2290736"/>
                </a:lnTo>
                <a:cubicBezTo>
                  <a:pt x="2471583" y="2290213"/>
                  <a:pt x="2439703" y="2287255"/>
                  <a:pt x="2408531" y="2281745"/>
                </a:cubicBezTo>
                <a:cubicBezTo>
                  <a:pt x="2402954" y="2282161"/>
                  <a:pt x="2397625" y="2281220"/>
                  <a:pt x="2392314" y="2280217"/>
                </a:cubicBezTo>
                <a:lnTo>
                  <a:pt x="2392198" y="2279078"/>
                </a:lnTo>
                <a:cubicBezTo>
                  <a:pt x="2033347" y="2220146"/>
                  <a:pt x="1752308" y="1941574"/>
                  <a:pt x="1702032" y="1591480"/>
                </a:cubicBezTo>
                <a:cubicBezTo>
                  <a:pt x="1701865" y="1591427"/>
                  <a:pt x="1701696" y="1591423"/>
                  <a:pt x="1701527" y="1591418"/>
                </a:cubicBezTo>
                <a:lnTo>
                  <a:pt x="1700989" y="1584794"/>
                </a:lnTo>
                <a:cubicBezTo>
                  <a:pt x="1695930" y="1554782"/>
                  <a:pt x="1693479" y="1524133"/>
                  <a:pt x="1693521" y="1493044"/>
                </a:cubicBezTo>
                <a:cubicBezTo>
                  <a:pt x="1692209" y="1487460"/>
                  <a:pt x="1692151" y="1481838"/>
                  <a:pt x="1692151" y="1476202"/>
                </a:cubicBezTo>
                <a:lnTo>
                  <a:pt x="1692745" y="1464852"/>
                </a:lnTo>
                <a:lnTo>
                  <a:pt x="1693243" y="1464884"/>
                </a:lnTo>
                <a:close/>
                <a:moveTo>
                  <a:pt x="1679481" y="1464394"/>
                </a:moveTo>
                <a:lnTo>
                  <a:pt x="1679507" y="1464884"/>
                </a:lnTo>
                <a:lnTo>
                  <a:pt x="1680005" y="1464852"/>
                </a:lnTo>
                <a:lnTo>
                  <a:pt x="1680599" y="1476202"/>
                </a:lnTo>
                <a:cubicBezTo>
                  <a:pt x="1680599" y="1481838"/>
                  <a:pt x="1680540" y="1487460"/>
                  <a:pt x="1679228" y="1493044"/>
                </a:cubicBezTo>
                <a:cubicBezTo>
                  <a:pt x="1679270" y="1524133"/>
                  <a:pt x="1676820" y="1554782"/>
                  <a:pt x="1671761" y="1584794"/>
                </a:cubicBezTo>
                <a:lnTo>
                  <a:pt x="1671223" y="1591418"/>
                </a:lnTo>
                <a:cubicBezTo>
                  <a:pt x="1671053" y="1591423"/>
                  <a:pt x="1670885" y="1591427"/>
                  <a:pt x="1670717" y="1591480"/>
                </a:cubicBezTo>
                <a:cubicBezTo>
                  <a:pt x="1620442" y="1941574"/>
                  <a:pt x="1339403" y="2220146"/>
                  <a:pt x="980552" y="2279078"/>
                </a:cubicBezTo>
                <a:lnTo>
                  <a:pt x="980435" y="2280217"/>
                </a:lnTo>
                <a:cubicBezTo>
                  <a:pt x="975125" y="2281220"/>
                  <a:pt x="969796" y="2282161"/>
                  <a:pt x="964219" y="2281745"/>
                </a:cubicBezTo>
                <a:cubicBezTo>
                  <a:pt x="933047" y="2287255"/>
                  <a:pt x="901167" y="2290213"/>
                  <a:pt x="868792" y="2290736"/>
                </a:cubicBezTo>
                <a:lnTo>
                  <a:pt x="851674" y="2292349"/>
                </a:lnTo>
                <a:lnTo>
                  <a:pt x="851648" y="2291858"/>
                </a:lnTo>
                <a:lnTo>
                  <a:pt x="851149" y="2291891"/>
                </a:lnTo>
                <a:cubicBezTo>
                  <a:pt x="850583" y="2288119"/>
                  <a:pt x="850556" y="2284333"/>
                  <a:pt x="850556" y="2280541"/>
                </a:cubicBezTo>
                <a:cubicBezTo>
                  <a:pt x="850556" y="2274903"/>
                  <a:pt x="850614" y="2269279"/>
                  <a:pt x="851926" y="2263693"/>
                </a:cubicBezTo>
                <a:cubicBezTo>
                  <a:pt x="851884" y="2232611"/>
                  <a:pt x="854334" y="2201969"/>
                  <a:pt x="859390" y="2171962"/>
                </a:cubicBezTo>
                <a:lnTo>
                  <a:pt x="859931" y="2165325"/>
                </a:lnTo>
                <a:cubicBezTo>
                  <a:pt x="860099" y="2165320"/>
                  <a:pt x="860269" y="2165315"/>
                  <a:pt x="860436" y="2165262"/>
                </a:cubicBezTo>
                <a:cubicBezTo>
                  <a:pt x="910713" y="1815167"/>
                  <a:pt x="1191752" y="1536596"/>
                  <a:pt x="1550602" y="1477664"/>
                </a:cubicBezTo>
                <a:lnTo>
                  <a:pt x="1550719" y="1476525"/>
                </a:lnTo>
                <a:cubicBezTo>
                  <a:pt x="1556028" y="1475523"/>
                  <a:pt x="1561356" y="1474582"/>
                  <a:pt x="1566932" y="1474998"/>
                </a:cubicBezTo>
                <a:cubicBezTo>
                  <a:pt x="1598115" y="1469485"/>
                  <a:pt x="1630008" y="1466527"/>
                  <a:pt x="1662393" y="1466004"/>
                </a:cubicBezTo>
                <a:close/>
                <a:moveTo>
                  <a:pt x="1118" y="1464394"/>
                </a:moveTo>
                <a:lnTo>
                  <a:pt x="18205" y="1466004"/>
                </a:lnTo>
                <a:cubicBezTo>
                  <a:pt x="50591" y="1466527"/>
                  <a:pt x="82483" y="1469485"/>
                  <a:pt x="113667" y="1474998"/>
                </a:cubicBezTo>
                <a:cubicBezTo>
                  <a:pt x="119243" y="1474582"/>
                  <a:pt x="124571" y="1475523"/>
                  <a:pt x="129879" y="1476525"/>
                </a:cubicBezTo>
                <a:lnTo>
                  <a:pt x="129997" y="1477664"/>
                </a:lnTo>
                <a:cubicBezTo>
                  <a:pt x="488847" y="1536596"/>
                  <a:pt x="769886" y="1815167"/>
                  <a:pt x="820162" y="2165262"/>
                </a:cubicBezTo>
                <a:cubicBezTo>
                  <a:pt x="820330" y="2165315"/>
                  <a:pt x="820499" y="2165320"/>
                  <a:pt x="820668" y="2165325"/>
                </a:cubicBezTo>
                <a:lnTo>
                  <a:pt x="821208" y="2171962"/>
                </a:lnTo>
                <a:cubicBezTo>
                  <a:pt x="826265" y="2201969"/>
                  <a:pt x="828714" y="2232611"/>
                  <a:pt x="828672" y="2263693"/>
                </a:cubicBezTo>
                <a:cubicBezTo>
                  <a:pt x="829984" y="2269279"/>
                  <a:pt x="830043" y="2274903"/>
                  <a:pt x="830043" y="2280541"/>
                </a:cubicBezTo>
                <a:cubicBezTo>
                  <a:pt x="830043" y="2284333"/>
                  <a:pt x="830016" y="2288119"/>
                  <a:pt x="829450" y="2291891"/>
                </a:cubicBezTo>
                <a:lnTo>
                  <a:pt x="828951" y="2291858"/>
                </a:lnTo>
                <a:lnTo>
                  <a:pt x="828925" y="2292349"/>
                </a:lnTo>
                <a:lnTo>
                  <a:pt x="811806" y="2290736"/>
                </a:lnTo>
                <a:cubicBezTo>
                  <a:pt x="779432" y="2290213"/>
                  <a:pt x="747552" y="2287255"/>
                  <a:pt x="716380" y="2281745"/>
                </a:cubicBezTo>
                <a:cubicBezTo>
                  <a:pt x="710803" y="2282161"/>
                  <a:pt x="705474" y="2281220"/>
                  <a:pt x="700163" y="2280217"/>
                </a:cubicBezTo>
                <a:lnTo>
                  <a:pt x="700047" y="2279078"/>
                </a:lnTo>
                <a:cubicBezTo>
                  <a:pt x="341196" y="2220146"/>
                  <a:pt x="60157" y="1941574"/>
                  <a:pt x="9881" y="1591480"/>
                </a:cubicBezTo>
                <a:cubicBezTo>
                  <a:pt x="9714" y="1591427"/>
                  <a:pt x="9545" y="1591423"/>
                  <a:pt x="9376" y="1591418"/>
                </a:cubicBezTo>
                <a:lnTo>
                  <a:pt x="8837" y="1584794"/>
                </a:lnTo>
                <a:cubicBezTo>
                  <a:pt x="3779" y="1554782"/>
                  <a:pt x="1328" y="1524133"/>
                  <a:pt x="1370" y="1493044"/>
                </a:cubicBezTo>
                <a:cubicBezTo>
                  <a:pt x="58" y="1487460"/>
                  <a:pt x="0" y="1481838"/>
                  <a:pt x="0" y="1476202"/>
                </a:cubicBezTo>
                <a:lnTo>
                  <a:pt x="594" y="1464852"/>
                </a:lnTo>
                <a:lnTo>
                  <a:pt x="1092" y="1464884"/>
                </a:lnTo>
                <a:close/>
                <a:moveTo>
                  <a:pt x="7762529" y="750600"/>
                </a:moveTo>
                <a:cubicBezTo>
                  <a:pt x="7815805" y="1021506"/>
                  <a:pt x="8030648" y="1236303"/>
                  <a:pt x="8305838" y="1295446"/>
                </a:cubicBezTo>
                <a:cubicBezTo>
                  <a:pt x="8252563" y="1024540"/>
                  <a:pt x="8037719" y="809743"/>
                  <a:pt x="7762529" y="750600"/>
                </a:cubicBezTo>
                <a:close/>
                <a:moveTo>
                  <a:pt x="7455280" y="750600"/>
                </a:moveTo>
                <a:cubicBezTo>
                  <a:pt x="7180090" y="809743"/>
                  <a:pt x="6965246" y="1024540"/>
                  <a:pt x="6911971" y="1295446"/>
                </a:cubicBezTo>
                <a:cubicBezTo>
                  <a:pt x="7187161" y="1236303"/>
                  <a:pt x="7402004" y="1021506"/>
                  <a:pt x="7455280" y="750600"/>
                </a:cubicBezTo>
                <a:close/>
                <a:moveTo>
                  <a:pt x="6070378" y="750600"/>
                </a:moveTo>
                <a:cubicBezTo>
                  <a:pt x="6123654" y="1021506"/>
                  <a:pt x="6338497" y="1236303"/>
                  <a:pt x="6613687" y="1295446"/>
                </a:cubicBezTo>
                <a:cubicBezTo>
                  <a:pt x="6560412" y="1024540"/>
                  <a:pt x="6345568" y="809743"/>
                  <a:pt x="6070378" y="750600"/>
                </a:cubicBezTo>
                <a:close/>
                <a:moveTo>
                  <a:pt x="5763129" y="750600"/>
                </a:moveTo>
                <a:cubicBezTo>
                  <a:pt x="5487939" y="809743"/>
                  <a:pt x="5273095" y="1024540"/>
                  <a:pt x="5219820" y="1295446"/>
                </a:cubicBezTo>
                <a:cubicBezTo>
                  <a:pt x="5495010" y="1236303"/>
                  <a:pt x="5709853" y="1021506"/>
                  <a:pt x="5763129" y="750600"/>
                </a:cubicBezTo>
                <a:close/>
                <a:moveTo>
                  <a:pt x="4378227" y="750600"/>
                </a:moveTo>
                <a:cubicBezTo>
                  <a:pt x="4431503" y="1021506"/>
                  <a:pt x="4646346" y="1236303"/>
                  <a:pt x="4921536" y="1295446"/>
                </a:cubicBezTo>
                <a:cubicBezTo>
                  <a:pt x="4868261" y="1024540"/>
                  <a:pt x="4653417" y="809743"/>
                  <a:pt x="4378227" y="750600"/>
                </a:cubicBezTo>
                <a:close/>
                <a:moveTo>
                  <a:pt x="4070978" y="750600"/>
                </a:moveTo>
                <a:cubicBezTo>
                  <a:pt x="3795788" y="809743"/>
                  <a:pt x="3580944" y="1024540"/>
                  <a:pt x="3527669" y="1295446"/>
                </a:cubicBezTo>
                <a:cubicBezTo>
                  <a:pt x="3802859" y="1236303"/>
                  <a:pt x="4017702" y="1021506"/>
                  <a:pt x="4070978" y="750600"/>
                </a:cubicBezTo>
                <a:close/>
                <a:moveTo>
                  <a:pt x="2686076" y="750600"/>
                </a:moveTo>
                <a:cubicBezTo>
                  <a:pt x="2739352" y="1021506"/>
                  <a:pt x="2954195" y="1236303"/>
                  <a:pt x="3229385" y="1295446"/>
                </a:cubicBezTo>
                <a:cubicBezTo>
                  <a:pt x="3176110" y="1024540"/>
                  <a:pt x="2961266" y="809743"/>
                  <a:pt x="2686076" y="750600"/>
                </a:cubicBezTo>
                <a:close/>
                <a:moveTo>
                  <a:pt x="2378827" y="750600"/>
                </a:moveTo>
                <a:cubicBezTo>
                  <a:pt x="2103637" y="809743"/>
                  <a:pt x="1888793" y="1024540"/>
                  <a:pt x="1835518" y="1295446"/>
                </a:cubicBezTo>
                <a:cubicBezTo>
                  <a:pt x="2110708" y="1236303"/>
                  <a:pt x="2325551" y="1021506"/>
                  <a:pt x="2378827" y="750600"/>
                </a:cubicBezTo>
                <a:close/>
                <a:moveTo>
                  <a:pt x="993925" y="750600"/>
                </a:moveTo>
                <a:cubicBezTo>
                  <a:pt x="1047201" y="1021506"/>
                  <a:pt x="1262044" y="1236303"/>
                  <a:pt x="1537234" y="1295446"/>
                </a:cubicBezTo>
                <a:cubicBezTo>
                  <a:pt x="1483959" y="1024540"/>
                  <a:pt x="1269115" y="809743"/>
                  <a:pt x="993925" y="750600"/>
                </a:cubicBezTo>
                <a:close/>
                <a:moveTo>
                  <a:pt x="686676" y="750600"/>
                </a:moveTo>
                <a:cubicBezTo>
                  <a:pt x="411486" y="809743"/>
                  <a:pt x="196642" y="1024540"/>
                  <a:pt x="143367" y="1295446"/>
                </a:cubicBezTo>
                <a:cubicBezTo>
                  <a:pt x="418557" y="1236303"/>
                  <a:pt x="633400" y="1021506"/>
                  <a:pt x="686676" y="750600"/>
                </a:cubicBezTo>
                <a:close/>
                <a:moveTo>
                  <a:pt x="9139239" y="624486"/>
                </a:moveTo>
                <a:lnTo>
                  <a:pt x="9139239" y="752995"/>
                </a:lnTo>
                <a:lnTo>
                  <a:pt x="9047261" y="779881"/>
                </a:lnTo>
                <a:cubicBezTo>
                  <a:pt x="8821055" y="864319"/>
                  <a:pt x="8650738" y="1058403"/>
                  <a:pt x="8604122" y="1295446"/>
                </a:cubicBezTo>
                <a:cubicBezTo>
                  <a:pt x="8844913" y="1243696"/>
                  <a:pt x="9039501" y="1072773"/>
                  <a:pt x="9120077" y="849365"/>
                </a:cubicBezTo>
                <a:lnTo>
                  <a:pt x="9139239" y="780178"/>
                </a:lnTo>
                <a:lnTo>
                  <a:pt x="9139239" y="1085737"/>
                </a:lnTo>
                <a:lnTo>
                  <a:pt x="9135069" y="1092549"/>
                </a:lnTo>
                <a:cubicBezTo>
                  <a:pt x="9008919" y="1266178"/>
                  <a:pt x="8815033" y="1389778"/>
                  <a:pt x="8590751" y="1426902"/>
                </a:cubicBezTo>
                <a:lnTo>
                  <a:pt x="8590635" y="1428050"/>
                </a:lnTo>
                <a:cubicBezTo>
                  <a:pt x="8585324" y="1429061"/>
                  <a:pt x="8579995" y="1430009"/>
                  <a:pt x="8574418" y="1429590"/>
                </a:cubicBezTo>
                <a:cubicBezTo>
                  <a:pt x="8543246" y="1435144"/>
                  <a:pt x="8511366" y="1438125"/>
                  <a:pt x="8478991" y="1438652"/>
                </a:cubicBezTo>
                <a:lnTo>
                  <a:pt x="8461873" y="1440278"/>
                </a:lnTo>
                <a:lnTo>
                  <a:pt x="8461847" y="1439783"/>
                </a:lnTo>
                <a:lnTo>
                  <a:pt x="8461348" y="1439816"/>
                </a:lnTo>
                <a:cubicBezTo>
                  <a:pt x="8460782" y="1436014"/>
                  <a:pt x="8460755" y="1432198"/>
                  <a:pt x="8460755" y="1428376"/>
                </a:cubicBezTo>
                <a:cubicBezTo>
                  <a:pt x="8460755" y="1422694"/>
                  <a:pt x="8460814" y="1417025"/>
                  <a:pt x="8462126" y="1411395"/>
                </a:cubicBezTo>
                <a:cubicBezTo>
                  <a:pt x="8462083" y="1380067"/>
                  <a:pt x="8464533" y="1349182"/>
                  <a:pt x="8469590" y="1318938"/>
                </a:cubicBezTo>
                <a:lnTo>
                  <a:pt x="8470130" y="1312248"/>
                </a:lnTo>
                <a:cubicBezTo>
                  <a:pt x="8470299" y="1312243"/>
                  <a:pt x="8470468" y="1312238"/>
                  <a:pt x="8470636" y="1312185"/>
                </a:cubicBezTo>
                <a:cubicBezTo>
                  <a:pt x="8514628" y="1003427"/>
                  <a:pt x="8735297" y="749863"/>
                  <a:pt x="9030178" y="651504"/>
                </a:cubicBezTo>
                <a:close/>
                <a:moveTo>
                  <a:pt x="7620280" y="605769"/>
                </a:moveTo>
                <a:lnTo>
                  <a:pt x="7637367" y="607392"/>
                </a:lnTo>
                <a:cubicBezTo>
                  <a:pt x="7669753" y="607919"/>
                  <a:pt x="7701646" y="610900"/>
                  <a:pt x="7732829" y="616457"/>
                </a:cubicBezTo>
                <a:cubicBezTo>
                  <a:pt x="7738405" y="616038"/>
                  <a:pt x="7743733" y="616986"/>
                  <a:pt x="7749042" y="617996"/>
                </a:cubicBezTo>
                <a:lnTo>
                  <a:pt x="7749159" y="619144"/>
                </a:lnTo>
                <a:cubicBezTo>
                  <a:pt x="8108009" y="678542"/>
                  <a:pt x="8389048" y="959319"/>
                  <a:pt x="8439324" y="1312185"/>
                </a:cubicBezTo>
                <a:cubicBezTo>
                  <a:pt x="8439492" y="1312238"/>
                  <a:pt x="8439661" y="1312243"/>
                  <a:pt x="8439830" y="1312248"/>
                </a:cubicBezTo>
                <a:lnTo>
                  <a:pt x="8440370" y="1318938"/>
                </a:lnTo>
                <a:cubicBezTo>
                  <a:pt x="8445427" y="1349182"/>
                  <a:pt x="8447877" y="1380067"/>
                  <a:pt x="8447834" y="1411395"/>
                </a:cubicBezTo>
                <a:cubicBezTo>
                  <a:pt x="8449146" y="1417025"/>
                  <a:pt x="8449205" y="1422694"/>
                  <a:pt x="8449205" y="1428376"/>
                </a:cubicBezTo>
                <a:cubicBezTo>
                  <a:pt x="8449205" y="1432198"/>
                  <a:pt x="8449178" y="1436014"/>
                  <a:pt x="8448612" y="1439816"/>
                </a:cubicBezTo>
                <a:lnTo>
                  <a:pt x="8448113" y="1439783"/>
                </a:lnTo>
                <a:lnTo>
                  <a:pt x="8448087" y="1440278"/>
                </a:lnTo>
                <a:lnTo>
                  <a:pt x="8430969" y="1438652"/>
                </a:lnTo>
                <a:cubicBezTo>
                  <a:pt x="8398594" y="1438125"/>
                  <a:pt x="8366714" y="1435144"/>
                  <a:pt x="8335542" y="1429590"/>
                </a:cubicBezTo>
                <a:cubicBezTo>
                  <a:pt x="8329965" y="1430009"/>
                  <a:pt x="8324636" y="1429061"/>
                  <a:pt x="8319325" y="1428050"/>
                </a:cubicBezTo>
                <a:lnTo>
                  <a:pt x="8319209" y="1426902"/>
                </a:lnTo>
                <a:cubicBezTo>
                  <a:pt x="7960358" y="1367503"/>
                  <a:pt x="7679319" y="1086726"/>
                  <a:pt x="7629044" y="733861"/>
                </a:cubicBezTo>
                <a:cubicBezTo>
                  <a:pt x="7628876" y="733808"/>
                  <a:pt x="7628708" y="733803"/>
                  <a:pt x="7628538" y="733798"/>
                </a:cubicBezTo>
                <a:lnTo>
                  <a:pt x="7628000" y="727122"/>
                </a:lnTo>
                <a:cubicBezTo>
                  <a:pt x="7622941" y="696872"/>
                  <a:pt x="7620490" y="665981"/>
                  <a:pt x="7620533" y="634646"/>
                </a:cubicBezTo>
                <a:cubicBezTo>
                  <a:pt x="7619221" y="629018"/>
                  <a:pt x="7619162" y="623351"/>
                  <a:pt x="7619162" y="617670"/>
                </a:cubicBezTo>
                <a:lnTo>
                  <a:pt x="7619756" y="606230"/>
                </a:lnTo>
                <a:lnTo>
                  <a:pt x="7620254" y="606263"/>
                </a:lnTo>
                <a:close/>
                <a:moveTo>
                  <a:pt x="7597529" y="605769"/>
                </a:moveTo>
                <a:lnTo>
                  <a:pt x="7597555" y="606263"/>
                </a:lnTo>
                <a:lnTo>
                  <a:pt x="7598053" y="606230"/>
                </a:lnTo>
                <a:lnTo>
                  <a:pt x="7598647" y="617670"/>
                </a:lnTo>
                <a:cubicBezTo>
                  <a:pt x="7598647" y="623351"/>
                  <a:pt x="7598588" y="629018"/>
                  <a:pt x="7597276" y="634646"/>
                </a:cubicBezTo>
                <a:cubicBezTo>
                  <a:pt x="7597319" y="665981"/>
                  <a:pt x="7594868" y="696872"/>
                  <a:pt x="7589809" y="727122"/>
                </a:cubicBezTo>
                <a:lnTo>
                  <a:pt x="7589271" y="733798"/>
                </a:lnTo>
                <a:cubicBezTo>
                  <a:pt x="7589101" y="733803"/>
                  <a:pt x="7588933" y="733808"/>
                  <a:pt x="7588765" y="733861"/>
                </a:cubicBezTo>
                <a:cubicBezTo>
                  <a:pt x="7538490" y="1086726"/>
                  <a:pt x="7257451" y="1367503"/>
                  <a:pt x="6898600" y="1426902"/>
                </a:cubicBezTo>
                <a:lnTo>
                  <a:pt x="6898484" y="1428050"/>
                </a:lnTo>
                <a:cubicBezTo>
                  <a:pt x="6893173" y="1429061"/>
                  <a:pt x="6887844" y="1430009"/>
                  <a:pt x="6882267" y="1429590"/>
                </a:cubicBezTo>
                <a:cubicBezTo>
                  <a:pt x="6851095" y="1435144"/>
                  <a:pt x="6819215" y="1438125"/>
                  <a:pt x="6786841" y="1438652"/>
                </a:cubicBezTo>
                <a:lnTo>
                  <a:pt x="6769722" y="1440278"/>
                </a:lnTo>
                <a:lnTo>
                  <a:pt x="6769696" y="1439783"/>
                </a:lnTo>
                <a:lnTo>
                  <a:pt x="6769197" y="1439816"/>
                </a:lnTo>
                <a:cubicBezTo>
                  <a:pt x="6768631" y="1436014"/>
                  <a:pt x="6768604" y="1432198"/>
                  <a:pt x="6768604" y="1428376"/>
                </a:cubicBezTo>
                <a:cubicBezTo>
                  <a:pt x="6768604" y="1422694"/>
                  <a:pt x="6768663" y="1417025"/>
                  <a:pt x="6769975" y="1411395"/>
                </a:cubicBezTo>
                <a:cubicBezTo>
                  <a:pt x="6769933" y="1380067"/>
                  <a:pt x="6772382" y="1349182"/>
                  <a:pt x="6777439" y="1318938"/>
                </a:cubicBezTo>
                <a:lnTo>
                  <a:pt x="6777979" y="1312248"/>
                </a:lnTo>
                <a:cubicBezTo>
                  <a:pt x="6778148" y="1312243"/>
                  <a:pt x="6778317" y="1312238"/>
                  <a:pt x="6778485" y="1312185"/>
                </a:cubicBezTo>
                <a:cubicBezTo>
                  <a:pt x="6828761" y="959319"/>
                  <a:pt x="7109800" y="678542"/>
                  <a:pt x="7468650" y="619144"/>
                </a:cubicBezTo>
                <a:lnTo>
                  <a:pt x="7468767" y="617996"/>
                </a:lnTo>
                <a:cubicBezTo>
                  <a:pt x="7474076" y="616986"/>
                  <a:pt x="7479404" y="616038"/>
                  <a:pt x="7484980" y="616457"/>
                </a:cubicBezTo>
                <a:cubicBezTo>
                  <a:pt x="7516163" y="610900"/>
                  <a:pt x="7548056" y="607919"/>
                  <a:pt x="7580442" y="607392"/>
                </a:cubicBezTo>
                <a:close/>
                <a:moveTo>
                  <a:pt x="5928129" y="605769"/>
                </a:moveTo>
                <a:lnTo>
                  <a:pt x="5945217" y="607392"/>
                </a:lnTo>
                <a:cubicBezTo>
                  <a:pt x="5977602" y="607919"/>
                  <a:pt x="6009495" y="610900"/>
                  <a:pt x="6040678" y="616457"/>
                </a:cubicBezTo>
                <a:cubicBezTo>
                  <a:pt x="6046254" y="616038"/>
                  <a:pt x="6051582" y="616986"/>
                  <a:pt x="6056891" y="617996"/>
                </a:cubicBezTo>
                <a:lnTo>
                  <a:pt x="6057008" y="619144"/>
                </a:lnTo>
                <a:cubicBezTo>
                  <a:pt x="6415858" y="678542"/>
                  <a:pt x="6696897" y="959319"/>
                  <a:pt x="6747174" y="1312185"/>
                </a:cubicBezTo>
                <a:cubicBezTo>
                  <a:pt x="6747341" y="1312238"/>
                  <a:pt x="6747511" y="1312243"/>
                  <a:pt x="6747679" y="1312248"/>
                </a:cubicBezTo>
                <a:lnTo>
                  <a:pt x="6748220" y="1318938"/>
                </a:lnTo>
                <a:cubicBezTo>
                  <a:pt x="6753276" y="1349182"/>
                  <a:pt x="6755726" y="1380067"/>
                  <a:pt x="6755684" y="1411395"/>
                </a:cubicBezTo>
                <a:cubicBezTo>
                  <a:pt x="6756996" y="1417025"/>
                  <a:pt x="6757054" y="1422694"/>
                  <a:pt x="6757054" y="1428376"/>
                </a:cubicBezTo>
                <a:cubicBezTo>
                  <a:pt x="6757054" y="1432198"/>
                  <a:pt x="6757027" y="1436014"/>
                  <a:pt x="6756461" y="1439816"/>
                </a:cubicBezTo>
                <a:lnTo>
                  <a:pt x="6755962" y="1439783"/>
                </a:lnTo>
                <a:lnTo>
                  <a:pt x="6755936" y="1440278"/>
                </a:lnTo>
                <a:lnTo>
                  <a:pt x="6738818" y="1438652"/>
                </a:lnTo>
                <a:cubicBezTo>
                  <a:pt x="6706444" y="1438125"/>
                  <a:pt x="6674563" y="1435144"/>
                  <a:pt x="6643391" y="1429590"/>
                </a:cubicBezTo>
                <a:cubicBezTo>
                  <a:pt x="6637814" y="1430009"/>
                  <a:pt x="6632485" y="1429061"/>
                  <a:pt x="6627175" y="1428050"/>
                </a:cubicBezTo>
                <a:lnTo>
                  <a:pt x="6627059" y="1426902"/>
                </a:lnTo>
                <a:cubicBezTo>
                  <a:pt x="6268207" y="1367503"/>
                  <a:pt x="5987168" y="1086726"/>
                  <a:pt x="5936893" y="733861"/>
                </a:cubicBezTo>
                <a:cubicBezTo>
                  <a:pt x="5936725" y="733808"/>
                  <a:pt x="5936557" y="733803"/>
                  <a:pt x="5936387" y="733798"/>
                </a:cubicBezTo>
                <a:lnTo>
                  <a:pt x="5935849" y="727122"/>
                </a:lnTo>
                <a:cubicBezTo>
                  <a:pt x="5930790" y="696872"/>
                  <a:pt x="5928340" y="665981"/>
                  <a:pt x="5928382" y="634646"/>
                </a:cubicBezTo>
                <a:cubicBezTo>
                  <a:pt x="5927070" y="629018"/>
                  <a:pt x="5927011" y="623351"/>
                  <a:pt x="5927011" y="617670"/>
                </a:cubicBezTo>
                <a:lnTo>
                  <a:pt x="5927605" y="606230"/>
                </a:lnTo>
                <a:lnTo>
                  <a:pt x="5928103" y="606263"/>
                </a:lnTo>
                <a:close/>
                <a:moveTo>
                  <a:pt x="5905378" y="605769"/>
                </a:moveTo>
                <a:lnTo>
                  <a:pt x="5905404" y="606263"/>
                </a:lnTo>
                <a:lnTo>
                  <a:pt x="5905902" y="606230"/>
                </a:lnTo>
                <a:lnTo>
                  <a:pt x="5906496" y="617670"/>
                </a:lnTo>
                <a:cubicBezTo>
                  <a:pt x="5906496" y="623351"/>
                  <a:pt x="5906438" y="629018"/>
                  <a:pt x="5905126" y="634646"/>
                </a:cubicBezTo>
                <a:cubicBezTo>
                  <a:pt x="5905168" y="665981"/>
                  <a:pt x="5902717" y="696872"/>
                  <a:pt x="5897659" y="727122"/>
                </a:cubicBezTo>
                <a:lnTo>
                  <a:pt x="5897120" y="733798"/>
                </a:lnTo>
                <a:cubicBezTo>
                  <a:pt x="5896951" y="733803"/>
                  <a:pt x="5896782" y="733808"/>
                  <a:pt x="5896615" y="733861"/>
                </a:cubicBezTo>
                <a:cubicBezTo>
                  <a:pt x="5846339" y="1086726"/>
                  <a:pt x="5565300" y="1367503"/>
                  <a:pt x="5206449" y="1426902"/>
                </a:cubicBezTo>
                <a:lnTo>
                  <a:pt x="5206334" y="1428050"/>
                </a:lnTo>
                <a:cubicBezTo>
                  <a:pt x="5201022" y="1429061"/>
                  <a:pt x="5195693" y="1430009"/>
                  <a:pt x="5190116" y="1429590"/>
                </a:cubicBezTo>
                <a:cubicBezTo>
                  <a:pt x="5158944" y="1435144"/>
                  <a:pt x="5127065" y="1438125"/>
                  <a:pt x="5094690" y="1438652"/>
                </a:cubicBezTo>
                <a:lnTo>
                  <a:pt x="5077571" y="1440278"/>
                </a:lnTo>
                <a:lnTo>
                  <a:pt x="5077545" y="1439783"/>
                </a:lnTo>
                <a:lnTo>
                  <a:pt x="5077046" y="1439816"/>
                </a:lnTo>
                <a:cubicBezTo>
                  <a:pt x="5076480" y="1436014"/>
                  <a:pt x="5076453" y="1432198"/>
                  <a:pt x="5076453" y="1428376"/>
                </a:cubicBezTo>
                <a:cubicBezTo>
                  <a:pt x="5076453" y="1422694"/>
                  <a:pt x="5076512" y="1417025"/>
                  <a:pt x="5077824" y="1411395"/>
                </a:cubicBezTo>
                <a:cubicBezTo>
                  <a:pt x="5077782" y="1380067"/>
                  <a:pt x="5080231" y="1349182"/>
                  <a:pt x="5085288" y="1318938"/>
                </a:cubicBezTo>
                <a:lnTo>
                  <a:pt x="5085828" y="1312248"/>
                </a:lnTo>
                <a:cubicBezTo>
                  <a:pt x="5085997" y="1312243"/>
                  <a:pt x="5086166" y="1312238"/>
                  <a:pt x="5086334" y="1312185"/>
                </a:cubicBezTo>
                <a:cubicBezTo>
                  <a:pt x="5136610" y="959319"/>
                  <a:pt x="5417649" y="678542"/>
                  <a:pt x="5776501" y="619144"/>
                </a:cubicBezTo>
                <a:lnTo>
                  <a:pt x="5776617" y="617996"/>
                </a:lnTo>
                <a:cubicBezTo>
                  <a:pt x="5781926" y="616986"/>
                  <a:pt x="5787253" y="616038"/>
                  <a:pt x="5792829" y="616457"/>
                </a:cubicBezTo>
                <a:cubicBezTo>
                  <a:pt x="5824013" y="610900"/>
                  <a:pt x="5855905" y="607919"/>
                  <a:pt x="5888291" y="607392"/>
                </a:cubicBezTo>
                <a:close/>
                <a:moveTo>
                  <a:pt x="4235979" y="605769"/>
                </a:moveTo>
                <a:lnTo>
                  <a:pt x="4253065" y="607392"/>
                </a:lnTo>
                <a:cubicBezTo>
                  <a:pt x="4285451" y="607919"/>
                  <a:pt x="4317343" y="610900"/>
                  <a:pt x="4348528" y="616457"/>
                </a:cubicBezTo>
                <a:cubicBezTo>
                  <a:pt x="4354104" y="616038"/>
                  <a:pt x="4359431" y="616986"/>
                  <a:pt x="4364739" y="617996"/>
                </a:cubicBezTo>
                <a:lnTo>
                  <a:pt x="4364856" y="619144"/>
                </a:lnTo>
                <a:cubicBezTo>
                  <a:pt x="4723707" y="678542"/>
                  <a:pt x="5004746" y="959319"/>
                  <a:pt x="5055022" y="1312185"/>
                </a:cubicBezTo>
                <a:cubicBezTo>
                  <a:pt x="5055190" y="1312238"/>
                  <a:pt x="5055359" y="1312243"/>
                  <a:pt x="5055528" y="1312248"/>
                </a:cubicBezTo>
                <a:lnTo>
                  <a:pt x="5056068" y="1318938"/>
                </a:lnTo>
                <a:cubicBezTo>
                  <a:pt x="5061125" y="1349182"/>
                  <a:pt x="5063574" y="1380067"/>
                  <a:pt x="5063532" y="1411395"/>
                </a:cubicBezTo>
                <a:cubicBezTo>
                  <a:pt x="5064844" y="1417025"/>
                  <a:pt x="5064903" y="1422694"/>
                  <a:pt x="5064903" y="1428376"/>
                </a:cubicBezTo>
                <a:cubicBezTo>
                  <a:pt x="5064903" y="1432198"/>
                  <a:pt x="5064876" y="1436014"/>
                  <a:pt x="5064310" y="1439816"/>
                </a:cubicBezTo>
                <a:lnTo>
                  <a:pt x="5063811" y="1439783"/>
                </a:lnTo>
                <a:lnTo>
                  <a:pt x="5063785" y="1440278"/>
                </a:lnTo>
                <a:lnTo>
                  <a:pt x="5046666" y="1438652"/>
                </a:lnTo>
                <a:cubicBezTo>
                  <a:pt x="5014292" y="1438125"/>
                  <a:pt x="4982412" y="1435144"/>
                  <a:pt x="4951241" y="1429590"/>
                </a:cubicBezTo>
                <a:cubicBezTo>
                  <a:pt x="4945663" y="1430009"/>
                  <a:pt x="4940334" y="1429061"/>
                  <a:pt x="4935023" y="1428050"/>
                </a:cubicBezTo>
                <a:lnTo>
                  <a:pt x="4934907" y="1426902"/>
                </a:lnTo>
                <a:cubicBezTo>
                  <a:pt x="4576056" y="1367503"/>
                  <a:pt x="4295017" y="1086726"/>
                  <a:pt x="4244741" y="733861"/>
                </a:cubicBezTo>
                <a:cubicBezTo>
                  <a:pt x="4244574" y="733808"/>
                  <a:pt x="4244405" y="733803"/>
                  <a:pt x="4244236" y="733798"/>
                </a:cubicBezTo>
                <a:lnTo>
                  <a:pt x="4243697" y="727122"/>
                </a:lnTo>
                <a:cubicBezTo>
                  <a:pt x="4238639" y="696872"/>
                  <a:pt x="4236188" y="665981"/>
                  <a:pt x="4236230" y="634646"/>
                </a:cubicBezTo>
                <a:cubicBezTo>
                  <a:pt x="4234918" y="629018"/>
                  <a:pt x="4234860" y="623351"/>
                  <a:pt x="4234860" y="617670"/>
                </a:cubicBezTo>
                <a:lnTo>
                  <a:pt x="4235454" y="606230"/>
                </a:lnTo>
                <a:lnTo>
                  <a:pt x="4235952" y="606263"/>
                </a:lnTo>
                <a:close/>
                <a:moveTo>
                  <a:pt x="4213227" y="605769"/>
                </a:moveTo>
                <a:lnTo>
                  <a:pt x="4213253" y="606263"/>
                </a:lnTo>
                <a:lnTo>
                  <a:pt x="4213751" y="606230"/>
                </a:lnTo>
                <a:lnTo>
                  <a:pt x="4214345" y="617670"/>
                </a:lnTo>
                <a:cubicBezTo>
                  <a:pt x="4214345" y="623351"/>
                  <a:pt x="4214286" y="629018"/>
                  <a:pt x="4212974" y="634646"/>
                </a:cubicBezTo>
                <a:cubicBezTo>
                  <a:pt x="4213016" y="665981"/>
                  <a:pt x="4210566" y="696872"/>
                  <a:pt x="4205507" y="727122"/>
                </a:cubicBezTo>
                <a:lnTo>
                  <a:pt x="4204969" y="733798"/>
                </a:lnTo>
                <a:cubicBezTo>
                  <a:pt x="4204799" y="733803"/>
                  <a:pt x="4204631" y="733808"/>
                  <a:pt x="4204463" y="733861"/>
                </a:cubicBezTo>
                <a:cubicBezTo>
                  <a:pt x="4154188" y="1086726"/>
                  <a:pt x="3873149" y="1367503"/>
                  <a:pt x="3514297" y="1426902"/>
                </a:cubicBezTo>
                <a:lnTo>
                  <a:pt x="3514181" y="1428050"/>
                </a:lnTo>
                <a:cubicBezTo>
                  <a:pt x="3508871" y="1429061"/>
                  <a:pt x="3503542" y="1430009"/>
                  <a:pt x="3497965" y="1429590"/>
                </a:cubicBezTo>
                <a:cubicBezTo>
                  <a:pt x="3466793" y="1435144"/>
                  <a:pt x="3434912" y="1438125"/>
                  <a:pt x="3402538" y="1438652"/>
                </a:cubicBezTo>
                <a:lnTo>
                  <a:pt x="3385420" y="1440278"/>
                </a:lnTo>
                <a:lnTo>
                  <a:pt x="3385394" y="1439783"/>
                </a:lnTo>
                <a:lnTo>
                  <a:pt x="3384895" y="1439816"/>
                </a:lnTo>
                <a:cubicBezTo>
                  <a:pt x="3384329" y="1436014"/>
                  <a:pt x="3384302" y="1432198"/>
                  <a:pt x="3384302" y="1428376"/>
                </a:cubicBezTo>
                <a:cubicBezTo>
                  <a:pt x="3384302" y="1422694"/>
                  <a:pt x="3384360" y="1417025"/>
                  <a:pt x="3385672" y="1411395"/>
                </a:cubicBezTo>
                <a:cubicBezTo>
                  <a:pt x="3385630" y="1380067"/>
                  <a:pt x="3388080" y="1349182"/>
                  <a:pt x="3393136" y="1318938"/>
                </a:cubicBezTo>
                <a:lnTo>
                  <a:pt x="3393677" y="1312248"/>
                </a:lnTo>
                <a:cubicBezTo>
                  <a:pt x="3393845" y="1312243"/>
                  <a:pt x="3394015" y="1312238"/>
                  <a:pt x="3394182" y="1312185"/>
                </a:cubicBezTo>
                <a:cubicBezTo>
                  <a:pt x="3444459" y="959319"/>
                  <a:pt x="3725498" y="678542"/>
                  <a:pt x="4084348" y="619144"/>
                </a:cubicBezTo>
                <a:lnTo>
                  <a:pt x="4084465" y="617996"/>
                </a:lnTo>
                <a:cubicBezTo>
                  <a:pt x="4089774" y="616986"/>
                  <a:pt x="4095102" y="616038"/>
                  <a:pt x="4100678" y="616457"/>
                </a:cubicBezTo>
                <a:cubicBezTo>
                  <a:pt x="4131861" y="610900"/>
                  <a:pt x="4163754" y="607919"/>
                  <a:pt x="4196139" y="607392"/>
                </a:cubicBezTo>
                <a:close/>
                <a:moveTo>
                  <a:pt x="2543827" y="605769"/>
                </a:moveTo>
                <a:lnTo>
                  <a:pt x="2560914" y="607392"/>
                </a:lnTo>
                <a:cubicBezTo>
                  <a:pt x="2593300" y="607919"/>
                  <a:pt x="2625192" y="610900"/>
                  <a:pt x="2656376" y="616457"/>
                </a:cubicBezTo>
                <a:cubicBezTo>
                  <a:pt x="2661952" y="616038"/>
                  <a:pt x="2667280" y="616986"/>
                  <a:pt x="2672588" y="617996"/>
                </a:cubicBezTo>
                <a:lnTo>
                  <a:pt x="2672706" y="619144"/>
                </a:lnTo>
                <a:cubicBezTo>
                  <a:pt x="3031556" y="678542"/>
                  <a:pt x="3312595" y="959319"/>
                  <a:pt x="3362871" y="1312185"/>
                </a:cubicBezTo>
                <a:cubicBezTo>
                  <a:pt x="3363039" y="1312238"/>
                  <a:pt x="3363208" y="1312243"/>
                  <a:pt x="3363377" y="1312248"/>
                </a:cubicBezTo>
                <a:lnTo>
                  <a:pt x="3363917" y="1318938"/>
                </a:lnTo>
                <a:cubicBezTo>
                  <a:pt x="3368974" y="1349182"/>
                  <a:pt x="3371423" y="1380067"/>
                  <a:pt x="3371381" y="1411395"/>
                </a:cubicBezTo>
                <a:cubicBezTo>
                  <a:pt x="3372693" y="1417025"/>
                  <a:pt x="3372752" y="1422694"/>
                  <a:pt x="3372752" y="1428376"/>
                </a:cubicBezTo>
                <a:cubicBezTo>
                  <a:pt x="3372752" y="1432198"/>
                  <a:pt x="3372725" y="1436014"/>
                  <a:pt x="3372159" y="1439816"/>
                </a:cubicBezTo>
                <a:lnTo>
                  <a:pt x="3371660" y="1439783"/>
                </a:lnTo>
                <a:lnTo>
                  <a:pt x="3371634" y="1440278"/>
                </a:lnTo>
                <a:lnTo>
                  <a:pt x="3354515" y="1438652"/>
                </a:lnTo>
                <a:cubicBezTo>
                  <a:pt x="3322141" y="1438125"/>
                  <a:pt x="3290261" y="1435144"/>
                  <a:pt x="3259089" y="1429590"/>
                </a:cubicBezTo>
                <a:cubicBezTo>
                  <a:pt x="3253512" y="1430009"/>
                  <a:pt x="3248183" y="1429061"/>
                  <a:pt x="3242872" y="1428050"/>
                </a:cubicBezTo>
                <a:lnTo>
                  <a:pt x="3242756" y="1426902"/>
                </a:lnTo>
                <a:cubicBezTo>
                  <a:pt x="2883905" y="1367503"/>
                  <a:pt x="2602866" y="1086726"/>
                  <a:pt x="2552590" y="733861"/>
                </a:cubicBezTo>
                <a:cubicBezTo>
                  <a:pt x="2552423" y="733808"/>
                  <a:pt x="2552254" y="733803"/>
                  <a:pt x="2552085" y="733798"/>
                </a:cubicBezTo>
                <a:lnTo>
                  <a:pt x="2551547" y="727122"/>
                </a:lnTo>
                <a:cubicBezTo>
                  <a:pt x="2546488" y="696872"/>
                  <a:pt x="2544037" y="665981"/>
                  <a:pt x="2544079" y="634646"/>
                </a:cubicBezTo>
                <a:cubicBezTo>
                  <a:pt x="2542767" y="629018"/>
                  <a:pt x="2542709" y="623351"/>
                  <a:pt x="2542709" y="617670"/>
                </a:cubicBezTo>
                <a:lnTo>
                  <a:pt x="2543303" y="606230"/>
                </a:lnTo>
                <a:lnTo>
                  <a:pt x="2543801" y="606263"/>
                </a:lnTo>
                <a:close/>
                <a:moveTo>
                  <a:pt x="2521076" y="605769"/>
                </a:moveTo>
                <a:lnTo>
                  <a:pt x="2521102" y="606263"/>
                </a:lnTo>
                <a:lnTo>
                  <a:pt x="2521600" y="606230"/>
                </a:lnTo>
                <a:lnTo>
                  <a:pt x="2522194" y="617670"/>
                </a:lnTo>
                <a:cubicBezTo>
                  <a:pt x="2522194" y="623351"/>
                  <a:pt x="2522135" y="629018"/>
                  <a:pt x="2520823" y="634646"/>
                </a:cubicBezTo>
                <a:cubicBezTo>
                  <a:pt x="2520865" y="665981"/>
                  <a:pt x="2518415" y="696872"/>
                  <a:pt x="2513356" y="727122"/>
                </a:cubicBezTo>
                <a:lnTo>
                  <a:pt x="2512818" y="733798"/>
                </a:lnTo>
                <a:cubicBezTo>
                  <a:pt x="2512648" y="733803"/>
                  <a:pt x="2512480" y="733808"/>
                  <a:pt x="2512312" y="733861"/>
                </a:cubicBezTo>
                <a:cubicBezTo>
                  <a:pt x="2462037" y="1086726"/>
                  <a:pt x="2180998" y="1367503"/>
                  <a:pt x="1822147" y="1426902"/>
                </a:cubicBezTo>
                <a:lnTo>
                  <a:pt x="1822030" y="1428050"/>
                </a:lnTo>
                <a:cubicBezTo>
                  <a:pt x="1816720" y="1429061"/>
                  <a:pt x="1811391" y="1430009"/>
                  <a:pt x="1805814" y="1429590"/>
                </a:cubicBezTo>
                <a:cubicBezTo>
                  <a:pt x="1774642" y="1435144"/>
                  <a:pt x="1742762" y="1438125"/>
                  <a:pt x="1710387" y="1438652"/>
                </a:cubicBezTo>
                <a:lnTo>
                  <a:pt x="1693269" y="1440278"/>
                </a:lnTo>
                <a:lnTo>
                  <a:pt x="1693243" y="1439783"/>
                </a:lnTo>
                <a:lnTo>
                  <a:pt x="1692744" y="1439816"/>
                </a:lnTo>
                <a:cubicBezTo>
                  <a:pt x="1692178" y="1436014"/>
                  <a:pt x="1692151" y="1432198"/>
                  <a:pt x="1692151" y="1428376"/>
                </a:cubicBezTo>
                <a:cubicBezTo>
                  <a:pt x="1692151" y="1422694"/>
                  <a:pt x="1692209" y="1417025"/>
                  <a:pt x="1693521" y="1411395"/>
                </a:cubicBezTo>
                <a:cubicBezTo>
                  <a:pt x="1693479" y="1380067"/>
                  <a:pt x="1695929" y="1349182"/>
                  <a:pt x="1700985" y="1318938"/>
                </a:cubicBezTo>
                <a:lnTo>
                  <a:pt x="1701526" y="1312248"/>
                </a:lnTo>
                <a:cubicBezTo>
                  <a:pt x="1701694" y="1312243"/>
                  <a:pt x="1701864" y="1312238"/>
                  <a:pt x="1702031" y="1312185"/>
                </a:cubicBezTo>
                <a:cubicBezTo>
                  <a:pt x="1752308" y="959319"/>
                  <a:pt x="2033347" y="678542"/>
                  <a:pt x="2392197" y="619144"/>
                </a:cubicBezTo>
                <a:lnTo>
                  <a:pt x="2392314" y="617996"/>
                </a:lnTo>
                <a:cubicBezTo>
                  <a:pt x="2397623" y="616986"/>
                  <a:pt x="2402951" y="616038"/>
                  <a:pt x="2408527" y="616457"/>
                </a:cubicBezTo>
                <a:cubicBezTo>
                  <a:pt x="2439710" y="610900"/>
                  <a:pt x="2471603" y="607919"/>
                  <a:pt x="2503988" y="607392"/>
                </a:cubicBezTo>
                <a:close/>
                <a:moveTo>
                  <a:pt x="851676" y="605769"/>
                </a:moveTo>
                <a:lnTo>
                  <a:pt x="868763" y="607392"/>
                </a:lnTo>
                <a:cubicBezTo>
                  <a:pt x="901149" y="607919"/>
                  <a:pt x="933041" y="610900"/>
                  <a:pt x="964225" y="616457"/>
                </a:cubicBezTo>
                <a:cubicBezTo>
                  <a:pt x="969801" y="616038"/>
                  <a:pt x="975129" y="616986"/>
                  <a:pt x="980437" y="617996"/>
                </a:cubicBezTo>
                <a:lnTo>
                  <a:pt x="980555" y="619144"/>
                </a:lnTo>
                <a:cubicBezTo>
                  <a:pt x="1339405" y="678542"/>
                  <a:pt x="1620444" y="959319"/>
                  <a:pt x="1670720" y="1312185"/>
                </a:cubicBezTo>
                <a:cubicBezTo>
                  <a:pt x="1670888" y="1312238"/>
                  <a:pt x="1671057" y="1312243"/>
                  <a:pt x="1671226" y="1312248"/>
                </a:cubicBezTo>
                <a:lnTo>
                  <a:pt x="1671766" y="1318938"/>
                </a:lnTo>
                <a:cubicBezTo>
                  <a:pt x="1676823" y="1349182"/>
                  <a:pt x="1679272" y="1380067"/>
                  <a:pt x="1679230" y="1411395"/>
                </a:cubicBezTo>
                <a:cubicBezTo>
                  <a:pt x="1680542" y="1417025"/>
                  <a:pt x="1680601" y="1422694"/>
                  <a:pt x="1680601" y="1428376"/>
                </a:cubicBezTo>
                <a:cubicBezTo>
                  <a:pt x="1680601" y="1432198"/>
                  <a:pt x="1680574" y="1436014"/>
                  <a:pt x="1680008" y="1439816"/>
                </a:cubicBezTo>
                <a:lnTo>
                  <a:pt x="1679509" y="1439783"/>
                </a:lnTo>
                <a:lnTo>
                  <a:pt x="1679483" y="1440278"/>
                </a:lnTo>
                <a:lnTo>
                  <a:pt x="1662364" y="1438652"/>
                </a:lnTo>
                <a:cubicBezTo>
                  <a:pt x="1629990" y="1438125"/>
                  <a:pt x="1598110" y="1435144"/>
                  <a:pt x="1566938" y="1429590"/>
                </a:cubicBezTo>
                <a:cubicBezTo>
                  <a:pt x="1561361" y="1430009"/>
                  <a:pt x="1556032" y="1429061"/>
                  <a:pt x="1550721" y="1428050"/>
                </a:cubicBezTo>
                <a:lnTo>
                  <a:pt x="1550605" y="1426902"/>
                </a:lnTo>
                <a:cubicBezTo>
                  <a:pt x="1191754" y="1367503"/>
                  <a:pt x="910715" y="1086726"/>
                  <a:pt x="860439" y="733861"/>
                </a:cubicBezTo>
                <a:cubicBezTo>
                  <a:pt x="860272" y="733808"/>
                  <a:pt x="860103" y="733803"/>
                  <a:pt x="859934" y="733798"/>
                </a:cubicBezTo>
                <a:lnTo>
                  <a:pt x="859396" y="727122"/>
                </a:lnTo>
                <a:cubicBezTo>
                  <a:pt x="854337" y="696872"/>
                  <a:pt x="851886" y="665981"/>
                  <a:pt x="851928" y="634646"/>
                </a:cubicBezTo>
                <a:cubicBezTo>
                  <a:pt x="850616" y="629018"/>
                  <a:pt x="850558" y="623351"/>
                  <a:pt x="850558" y="617670"/>
                </a:cubicBezTo>
                <a:lnTo>
                  <a:pt x="851152" y="606230"/>
                </a:lnTo>
                <a:lnTo>
                  <a:pt x="851650" y="606263"/>
                </a:lnTo>
                <a:close/>
                <a:moveTo>
                  <a:pt x="828925" y="605769"/>
                </a:moveTo>
                <a:lnTo>
                  <a:pt x="828951" y="606263"/>
                </a:lnTo>
                <a:lnTo>
                  <a:pt x="829449" y="606230"/>
                </a:lnTo>
                <a:lnTo>
                  <a:pt x="830043" y="617670"/>
                </a:lnTo>
                <a:cubicBezTo>
                  <a:pt x="830043" y="623351"/>
                  <a:pt x="829984" y="629018"/>
                  <a:pt x="828672" y="634646"/>
                </a:cubicBezTo>
                <a:cubicBezTo>
                  <a:pt x="828714" y="665981"/>
                  <a:pt x="826264" y="696872"/>
                  <a:pt x="821205" y="727122"/>
                </a:cubicBezTo>
                <a:lnTo>
                  <a:pt x="820667" y="733798"/>
                </a:lnTo>
                <a:cubicBezTo>
                  <a:pt x="820497" y="733803"/>
                  <a:pt x="820329" y="733808"/>
                  <a:pt x="820161" y="733861"/>
                </a:cubicBezTo>
                <a:cubicBezTo>
                  <a:pt x="769886" y="1086726"/>
                  <a:pt x="488847" y="1367503"/>
                  <a:pt x="129995" y="1426902"/>
                </a:cubicBezTo>
                <a:lnTo>
                  <a:pt x="129879" y="1428050"/>
                </a:lnTo>
                <a:cubicBezTo>
                  <a:pt x="124569" y="1429061"/>
                  <a:pt x="119240" y="1430009"/>
                  <a:pt x="113663" y="1429590"/>
                </a:cubicBezTo>
                <a:cubicBezTo>
                  <a:pt x="82491" y="1435144"/>
                  <a:pt x="50611" y="1438125"/>
                  <a:pt x="18236" y="1438652"/>
                </a:cubicBezTo>
                <a:lnTo>
                  <a:pt x="1118" y="1440278"/>
                </a:lnTo>
                <a:lnTo>
                  <a:pt x="1092" y="1439783"/>
                </a:lnTo>
                <a:lnTo>
                  <a:pt x="593" y="1439816"/>
                </a:lnTo>
                <a:cubicBezTo>
                  <a:pt x="27" y="1436014"/>
                  <a:pt x="0" y="1432198"/>
                  <a:pt x="0" y="1428376"/>
                </a:cubicBezTo>
                <a:cubicBezTo>
                  <a:pt x="0" y="1422694"/>
                  <a:pt x="58" y="1417025"/>
                  <a:pt x="1370" y="1411395"/>
                </a:cubicBezTo>
                <a:cubicBezTo>
                  <a:pt x="1328" y="1380067"/>
                  <a:pt x="3778" y="1349182"/>
                  <a:pt x="8835" y="1318938"/>
                </a:cubicBezTo>
                <a:lnTo>
                  <a:pt x="9375" y="1312248"/>
                </a:lnTo>
                <a:cubicBezTo>
                  <a:pt x="9543" y="1312243"/>
                  <a:pt x="9713" y="1312238"/>
                  <a:pt x="9880" y="1312185"/>
                </a:cubicBezTo>
                <a:cubicBezTo>
                  <a:pt x="60157" y="959319"/>
                  <a:pt x="341196" y="678542"/>
                  <a:pt x="700046" y="619144"/>
                </a:cubicBezTo>
                <a:lnTo>
                  <a:pt x="700163" y="617996"/>
                </a:lnTo>
                <a:cubicBezTo>
                  <a:pt x="705472" y="616986"/>
                  <a:pt x="710800" y="616038"/>
                  <a:pt x="716376" y="616457"/>
                </a:cubicBezTo>
                <a:cubicBezTo>
                  <a:pt x="747559" y="610900"/>
                  <a:pt x="779452" y="607919"/>
                  <a:pt x="811837" y="607392"/>
                </a:cubicBezTo>
                <a:close/>
                <a:moveTo>
                  <a:pt x="8824701" y="0"/>
                </a:moveTo>
                <a:lnTo>
                  <a:pt x="9033411" y="0"/>
                </a:lnTo>
                <a:cubicBezTo>
                  <a:pt x="9066347" y="30426"/>
                  <a:pt x="9096640" y="63469"/>
                  <a:pt x="9123965" y="98781"/>
                </a:cubicBezTo>
                <a:lnTo>
                  <a:pt x="9139239" y="122382"/>
                </a:lnTo>
                <a:lnTo>
                  <a:pt x="9139239" y="425734"/>
                </a:lnTo>
                <a:lnTo>
                  <a:pt x="9104305" y="314451"/>
                </a:lnTo>
                <a:cubicBezTo>
                  <a:pt x="9046997" y="183490"/>
                  <a:pt x="8948803" y="73504"/>
                  <a:pt x="8824701" y="0"/>
                </a:cubicBezTo>
                <a:close/>
                <a:moveTo>
                  <a:pt x="8494877" y="0"/>
                </a:moveTo>
                <a:lnTo>
                  <a:pt x="8628893" y="0"/>
                </a:lnTo>
                <a:cubicBezTo>
                  <a:pt x="8697052" y="198004"/>
                  <a:pt x="8856086" y="355591"/>
                  <a:pt x="9058275" y="426756"/>
                </a:cubicBezTo>
                <a:lnTo>
                  <a:pt x="9139239" y="449526"/>
                </a:lnTo>
                <a:lnTo>
                  <a:pt x="9139239" y="577136"/>
                </a:lnTo>
                <a:lnTo>
                  <a:pt x="9043252" y="554355"/>
                </a:lnTo>
                <a:cubicBezTo>
                  <a:pt x="8776836" y="470904"/>
                  <a:pt x="8569058" y="262348"/>
                  <a:pt x="8494877" y="0"/>
                </a:cubicBezTo>
                <a:close/>
                <a:moveTo>
                  <a:pt x="7876547" y="0"/>
                </a:moveTo>
                <a:lnTo>
                  <a:pt x="8085257" y="0"/>
                </a:lnTo>
                <a:cubicBezTo>
                  <a:pt x="7919787" y="98005"/>
                  <a:pt x="7800378" y="260867"/>
                  <a:pt x="7762527" y="451830"/>
                </a:cubicBezTo>
                <a:cubicBezTo>
                  <a:pt x="8006579" y="399791"/>
                  <a:pt x="8203169" y="226290"/>
                  <a:pt x="8281065" y="0"/>
                </a:cubicBezTo>
                <a:lnTo>
                  <a:pt x="8415081" y="0"/>
                </a:lnTo>
                <a:cubicBezTo>
                  <a:pt x="8330303" y="299826"/>
                  <a:pt x="8071031" y="529393"/>
                  <a:pt x="7749156" y="582253"/>
                </a:cubicBezTo>
                <a:lnTo>
                  <a:pt x="7749040" y="583392"/>
                </a:lnTo>
                <a:cubicBezTo>
                  <a:pt x="7743729" y="584395"/>
                  <a:pt x="7738400" y="585336"/>
                  <a:pt x="7732823" y="584920"/>
                </a:cubicBezTo>
                <a:cubicBezTo>
                  <a:pt x="7701651" y="590430"/>
                  <a:pt x="7669771" y="593388"/>
                  <a:pt x="7637396" y="593911"/>
                </a:cubicBezTo>
                <a:lnTo>
                  <a:pt x="7620278" y="595524"/>
                </a:lnTo>
                <a:lnTo>
                  <a:pt x="7620252" y="595033"/>
                </a:lnTo>
                <a:lnTo>
                  <a:pt x="7619753" y="595066"/>
                </a:lnTo>
                <a:cubicBezTo>
                  <a:pt x="7619187" y="591293"/>
                  <a:pt x="7619160" y="587507"/>
                  <a:pt x="7619160" y="583715"/>
                </a:cubicBezTo>
                <a:cubicBezTo>
                  <a:pt x="7619160" y="578078"/>
                  <a:pt x="7619219" y="572454"/>
                  <a:pt x="7620531" y="566868"/>
                </a:cubicBezTo>
                <a:cubicBezTo>
                  <a:pt x="7620488" y="535786"/>
                  <a:pt x="7622938" y="505143"/>
                  <a:pt x="7627995" y="475137"/>
                </a:cubicBezTo>
                <a:lnTo>
                  <a:pt x="7628535" y="468500"/>
                </a:lnTo>
                <a:cubicBezTo>
                  <a:pt x="7628704" y="468495"/>
                  <a:pt x="7628873" y="468490"/>
                  <a:pt x="7629040" y="468437"/>
                </a:cubicBezTo>
                <a:cubicBezTo>
                  <a:pt x="7655343" y="285283"/>
                  <a:pt x="7744803" y="121704"/>
                  <a:pt x="7876547" y="0"/>
                </a:cubicBezTo>
                <a:close/>
                <a:moveTo>
                  <a:pt x="6802727" y="0"/>
                </a:moveTo>
                <a:lnTo>
                  <a:pt x="6936742" y="0"/>
                </a:lnTo>
                <a:cubicBezTo>
                  <a:pt x="7014638" y="226290"/>
                  <a:pt x="7211228" y="399791"/>
                  <a:pt x="7455280" y="451830"/>
                </a:cubicBezTo>
                <a:cubicBezTo>
                  <a:pt x="7417429" y="260867"/>
                  <a:pt x="7298020" y="98005"/>
                  <a:pt x="7132550" y="0"/>
                </a:cubicBezTo>
                <a:lnTo>
                  <a:pt x="7341259" y="0"/>
                </a:lnTo>
                <a:cubicBezTo>
                  <a:pt x="7473003" y="121704"/>
                  <a:pt x="7562464" y="285283"/>
                  <a:pt x="7588766" y="468437"/>
                </a:cubicBezTo>
                <a:cubicBezTo>
                  <a:pt x="7588934" y="468490"/>
                  <a:pt x="7589103" y="468495"/>
                  <a:pt x="7589272" y="468500"/>
                </a:cubicBezTo>
                <a:lnTo>
                  <a:pt x="7589812" y="475137"/>
                </a:lnTo>
                <a:cubicBezTo>
                  <a:pt x="7594869" y="505143"/>
                  <a:pt x="7597319" y="535786"/>
                  <a:pt x="7597276" y="566868"/>
                </a:cubicBezTo>
                <a:cubicBezTo>
                  <a:pt x="7598588" y="572454"/>
                  <a:pt x="7598647" y="578078"/>
                  <a:pt x="7598647" y="583715"/>
                </a:cubicBezTo>
                <a:cubicBezTo>
                  <a:pt x="7598647" y="587507"/>
                  <a:pt x="7598620" y="591293"/>
                  <a:pt x="7598054" y="595066"/>
                </a:cubicBezTo>
                <a:lnTo>
                  <a:pt x="7597555" y="595033"/>
                </a:lnTo>
                <a:lnTo>
                  <a:pt x="7597529" y="595524"/>
                </a:lnTo>
                <a:lnTo>
                  <a:pt x="7580411" y="593911"/>
                </a:lnTo>
                <a:cubicBezTo>
                  <a:pt x="7548036" y="593388"/>
                  <a:pt x="7516156" y="590430"/>
                  <a:pt x="7484984" y="584920"/>
                </a:cubicBezTo>
                <a:cubicBezTo>
                  <a:pt x="7479407" y="585336"/>
                  <a:pt x="7474078" y="584395"/>
                  <a:pt x="7468767" y="583392"/>
                </a:cubicBezTo>
                <a:lnTo>
                  <a:pt x="7468651" y="582253"/>
                </a:lnTo>
                <a:cubicBezTo>
                  <a:pt x="7146776" y="529393"/>
                  <a:pt x="6887504" y="299826"/>
                  <a:pt x="6802727" y="0"/>
                </a:cubicBezTo>
                <a:close/>
                <a:moveTo>
                  <a:pt x="6184397" y="0"/>
                </a:moveTo>
                <a:lnTo>
                  <a:pt x="6393106" y="0"/>
                </a:lnTo>
                <a:cubicBezTo>
                  <a:pt x="6227636" y="98005"/>
                  <a:pt x="6108227" y="260867"/>
                  <a:pt x="6070376" y="451830"/>
                </a:cubicBezTo>
                <a:cubicBezTo>
                  <a:pt x="6314429" y="399791"/>
                  <a:pt x="6511018" y="226290"/>
                  <a:pt x="6588914" y="0"/>
                </a:cubicBezTo>
                <a:lnTo>
                  <a:pt x="6722931" y="0"/>
                </a:lnTo>
                <a:cubicBezTo>
                  <a:pt x="6638152" y="299826"/>
                  <a:pt x="6378880" y="529393"/>
                  <a:pt x="6057005" y="582253"/>
                </a:cubicBezTo>
                <a:lnTo>
                  <a:pt x="6056889" y="583392"/>
                </a:lnTo>
                <a:cubicBezTo>
                  <a:pt x="6051578" y="584395"/>
                  <a:pt x="6046249" y="585336"/>
                  <a:pt x="6040672" y="584920"/>
                </a:cubicBezTo>
                <a:cubicBezTo>
                  <a:pt x="6009500" y="590430"/>
                  <a:pt x="5977620" y="593388"/>
                  <a:pt x="5945246" y="593911"/>
                </a:cubicBezTo>
                <a:lnTo>
                  <a:pt x="5928127" y="595524"/>
                </a:lnTo>
                <a:lnTo>
                  <a:pt x="5928101" y="595033"/>
                </a:lnTo>
                <a:lnTo>
                  <a:pt x="5927602" y="595066"/>
                </a:lnTo>
                <a:cubicBezTo>
                  <a:pt x="5927036" y="591293"/>
                  <a:pt x="5927009" y="587507"/>
                  <a:pt x="5927009" y="583715"/>
                </a:cubicBezTo>
                <a:cubicBezTo>
                  <a:pt x="5927009" y="578078"/>
                  <a:pt x="5927068" y="572454"/>
                  <a:pt x="5928380" y="566868"/>
                </a:cubicBezTo>
                <a:cubicBezTo>
                  <a:pt x="5928338" y="535786"/>
                  <a:pt x="5930787" y="505143"/>
                  <a:pt x="5935844" y="475137"/>
                </a:cubicBezTo>
                <a:lnTo>
                  <a:pt x="5936384" y="468500"/>
                </a:lnTo>
                <a:cubicBezTo>
                  <a:pt x="5936553" y="468495"/>
                  <a:pt x="5936722" y="468490"/>
                  <a:pt x="5936890" y="468437"/>
                </a:cubicBezTo>
                <a:cubicBezTo>
                  <a:pt x="5963192" y="285283"/>
                  <a:pt x="6052653" y="121703"/>
                  <a:pt x="6184397" y="0"/>
                </a:cubicBezTo>
                <a:close/>
                <a:moveTo>
                  <a:pt x="5110576" y="0"/>
                </a:moveTo>
                <a:lnTo>
                  <a:pt x="5244592" y="0"/>
                </a:lnTo>
                <a:cubicBezTo>
                  <a:pt x="5322488" y="226290"/>
                  <a:pt x="5519077" y="399791"/>
                  <a:pt x="5763129" y="451830"/>
                </a:cubicBezTo>
                <a:cubicBezTo>
                  <a:pt x="5725278" y="260867"/>
                  <a:pt x="5605869" y="98005"/>
                  <a:pt x="5440399" y="0"/>
                </a:cubicBezTo>
                <a:lnTo>
                  <a:pt x="5649109" y="0"/>
                </a:lnTo>
                <a:cubicBezTo>
                  <a:pt x="5780853" y="121704"/>
                  <a:pt x="5870314" y="285283"/>
                  <a:pt x="5896616" y="468437"/>
                </a:cubicBezTo>
                <a:cubicBezTo>
                  <a:pt x="5896783" y="468490"/>
                  <a:pt x="5896953" y="468495"/>
                  <a:pt x="5897121" y="468500"/>
                </a:cubicBezTo>
                <a:lnTo>
                  <a:pt x="5897662" y="475137"/>
                </a:lnTo>
                <a:cubicBezTo>
                  <a:pt x="5902718" y="505143"/>
                  <a:pt x="5905168" y="535786"/>
                  <a:pt x="5905126" y="566868"/>
                </a:cubicBezTo>
                <a:cubicBezTo>
                  <a:pt x="5906438" y="572454"/>
                  <a:pt x="5906496" y="578078"/>
                  <a:pt x="5906496" y="583715"/>
                </a:cubicBezTo>
                <a:cubicBezTo>
                  <a:pt x="5906496" y="587507"/>
                  <a:pt x="5906469" y="591293"/>
                  <a:pt x="5905903" y="595066"/>
                </a:cubicBezTo>
                <a:lnTo>
                  <a:pt x="5905404" y="595033"/>
                </a:lnTo>
                <a:lnTo>
                  <a:pt x="5905378" y="595524"/>
                </a:lnTo>
                <a:lnTo>
                  <a:pt x="5888260" y="593911"/>
                </a:lnTo>
                <a:cubicBezTo>
                  <a:pt x="5855886" y="593388"/>
                  <a:pt x="5824005" y="590430"/>
                  <a:pt x="5792833" y="584920"/>
                </a:cubicBezTo>
                <a:cubicBezTo>
                  <a:pt x="5787256" y="585336"/>
                  <a:pt x="5781927" y="584395"/>
                  <a:pt x="5776617" y="583392"/>
                </a:cubicBezTo>
                <a:lnTo>
                  <a:pt x="5776501" y="582253"/>
                </a:lnTo>
                <a:cubicBezTo>
                  <a:pt x="5454626" y="529393"/>
                  <a:pt x="5195354" y="299826"/>
                  <a:pt x="5110576" y="0"/>
                </a:cubicBezTo>
                <a:close/>
                <a:moveTo>
                  <a:pt x="4492246" y="0"/>
                </a:moveTo>
                <a:lnTo>
                  <a:pt x="4700955" y="0"/>
                </a:lnTo>
                <a:cubicBezTo>
                  <a:pt x="4535485" y="98005"/>
                  <a:pt x="4416076" y="260867"/>
                  <a:pt x="4378225" y="451830"/>
                </a:cubicBezTo>
                <a:cubicBezTo>
                  <a:pt x="4622279" y="399791"/>
                  <a:pt x="4818867" y="226290"/>
                  <a:pt x="4896763" y="0"/>
                </a:cubicBezTo>
                <a:lnTo>
                  <a:pt x="5030779" y="0"/>
                </a:lnTo>
                <a:cubicBezTo>
                  <a:pt x="4946001" y="299826"/>
                  <a:pt x="4686729" y="529393"/>
                  <a:pt x="4364853" y="582253"/>
                </a:cubicBezTo>
                <a:lnTo>
                  <a:pt x="4364737" y="583392"/>
                </a:lnTo>
                <a:cubicBezTo>
                  <a:pt x="4359427" y="584395"/>
                  <a:pt x="4354098" y="585336"/>
                  <a:pt x="4348521" y="584920"/>
                </a:cubicBezTo>
                <a:cubicBezTo>
                  <a:pt x="4317350" y="590430"/>
                  <a:pt x="4285468" y="593388"/>
                  <a:pt x="4253094" y="593911"/>
                </a:cubicBezTo>
                <a:lnTo>
                  <a:pt x="4235976" y="595524"/>
                </a:lnTo>
                <a:lnTo>
                  <a:pt x="4235950" y="595033"/>
                </a:lnTo>
                <a:lnTo>
                  <a:pt x="4235451" y="595066"/>
                </a:lnTo>
                <a:cubicBezTo>
                  <a:pt x="4234885" y="591293"/>
                  <a:pt x="4234858" y="587507"/>
                  <a:pt x="4234858" y="583715"/>
                </a:cubicBezTo>
                <a:cubicBezTo>
                  <a:pt x="4234858" y="578078"/>
                  <a:pt x="4234916" y="572454"/>
                  <a:pt x="4236228" y="566868"/>
                </a:cubicBezTo>
                <a:cubicBezTo>
                  <a:pt x="4236186" y="535786"/>
                  <a:pt x="4238636" y="505143"/>
                  <a:pt x="4243692" y="475137"/>
                </a:cubicBezTo>
                <a:lnTo>
                  <a:pt x="4244233" y="468500"/>
                </a:lnTo>
                <a:cubicBezTo>
                  <a:pt x="4244401" y="468495"/>
                  <a:pt x="4244571" y="468490"/>
                  <a:pt x="4244738" y="468437"/>
                </a:cubicBezTo>
                <a:cubicBezTo>
                  <a:pt x="4271041" y="285283"/>
                  <a:pt x="4360502" y="121704"/>
                  <a:pt x="4492246" y="0"/>
                </a:cubicBezTo>
                <a:close/>
                <a:moveTo>
                  <a:pt x="3418424" y="0"/>
                </a:moveTo>
                <a:lnTo>
                  <a:pt x="3552441" y="0"/>
                </a:lnTo>
                <a:cubicBezTo>
                  <a:pt x="3630337" y="226291"/>
                  <a:pt x="3826926" y="399791"/>
                  <a:pt x="4070978" y="451830"/>
                </a:cubicBezTo>
                <a:cubicBezTo>
                  <a:pt x="4033127" y="260867"/>
                  <a:pt x="3913719" y="98005"/>
                  <a:pt x="3748249" y="0"/>
                </a:cubicBezTo>
                <a:lnTo>
                  <a:pt x="3956957" y="0"/>
                </a:lnTo>
                <a:cubicBezTo>
                  <a:pt x="4088702" y="121703"/>
                  <a:pt x="4178162" y="285283"/>
                  <a:pt x="4204464" y="468437"/>
                </a:cubicBezTo>
                <a:cubicBezTo>
                  <a:pt x="4204632" y="468490"/>
                  <a:pt x="4204801" y="468495"/>
                  <a:pt x="4204970" y="468499"/>
                </a:cubicBezTo>
                <a:lnTo>
                  <a:pt x="4205510" y="475137"/>
                </a:lnTo>
                <a:cubicBezTo>
                  <a:pt x="4210567" y="505143"/>
                  <a:pt x="4213016" y="535786"/>
                  <a:pt x="4212974" y="566868"/>
                </a:cubicBezTo>
                <a:cubicBezTo>
                  <a:pt x="4214286" y="572454"/>
                  <a:pt x="4214345" y="578078"/>
                  <a:pt x="4214345" y="583715"/>
                </a:cubicBezTo>
                <a:cubicBezTo>
                  <a:pt x="4214345" y="587508"/>
                  <a:pt x="4214318" y="591293"/>
                  <a:pt x="4213752" y="595066"/>
                </a:cubicBezTo>
                <a:lnTo>
                  <a:pt x="4213253" y="595033"/>
                </a:lnTo>
                <a:lnTo>
                  <a:pt x="4213227" y="595524"/>
                </a:lnTo>
                <a:lnTo>
                  <a:pt x="4196108" y="593911"/>
                </a:lnTo>
                <a:cubicBezTo>
                  <a:pt x="4163734" y="593388"/>
                  <a:pt x="4131854" y="590430"/>
                  <a:pt x="4100682" y="584920"/>
                </a:cubicBezTo>
                <a:cubicBezTo>
                  <a:pt x="4095105" y="585336"/>
                  <a:pt x="4089776" y="584395"/>
                  <a:pt x="4084465" y="583392"/>
                </a:cubicBezTo>
                <a:lnTo>
                  <a:pt x="4084349" y="582253"/>
                </a:lnTo>
                <a:cubicBezTo>
                  <a:pt x="3762475" y="529393"/>
                  <a:pt x="3503203" y="299826"/>
                  <a:pt x="3418424" y="0"/>
                </a:cubicBezTo>
                <a:close/>
                <a:moveTo>
                  <a:pt x="2800095" y="0"/>
                </a:moveTo>
                <a:lnTo>
                  <a:pt x="3008804" y="0"/>
                </a:lnTo>
                <a:cubicBezTo>
                  <a:pt x="2843334" y="98005"/>
                  <a:pt x="2723925" y="260867"/>
                  <a:pt x="2686074" y="451830"/>
                </a:cubicBezTo>
                <a:cubicBezTo>
                  <a:pt x="2930126" y="399791"/>
                  <a:pt x="3126716" y="226291"/>
                  <a:pt x="3204612" y="0"/>
                </a:cubicBezTo>
                <a:lnTo>
                  <a:pt x="3338628" y="0"/>
                </a:lnTo>
                <a:cubicBezTo>
                  <a:pt x="3253850" y="299826"/>
                  <a:pt x="2994578" y="529393"/>
                  <a:pt x="2672703" y="582253"/>
                </a:cubicBezTo>
                <a:lnTo>
                  <a:pt x="2672586" y="583392"/>
                </a:lnTo>
                <a:cubicBezTo>
                  <a:pt x="2667276" y="584395"/>
                  <a:pt x="2661947" y="585336"/>
                  <a:pt x="2656370" y="584920"/>
                </a:cubicBezTo>
                <a:cubicBezTo>
                  <a:pt x="2625198" y="590430"/>
                  <a:pt x="2593318" y="593388"/>
                  <a:pt x="2560943" y="593911"/>
                </a:cubicBezTo>
                <a:lnTo>
                  <a:pt x="2543825" y="595524"/>
                </a:lnTo>
                <a:lnTo>
                  <a:pt x="2543799" y="595033"/>
                </a:lnTo>
                <a:lnTo>
                  <a:pt x="2543300" y="595066"/>
                </a:lnTo>
                <a:cubicBezTo>
                  <a:pt x="2542734" y="591293"/>
                  <a:pt x="2542707" y="587507"/>
                  <a:pt x="2542707" y="583715"/>
                </a:cubicBezTo>
                <a:cubicBezTo>
                  <a:pt x="2542707" y="578078"/>
                  <a:pt x="2542765" y="572454"/>
                  <a:pt x="2544077" y="566868"/>
                </a:cubicBezTo>
                <a:cubicBezTo>
                  <a:pt x="2544035" y="535786"/>
                  <a:pt x="2546485" y="505143"/>
                  <a:pt x="2551541" y="475137"/>
                </a:cubicBezTo>
                <a:lnTo>
                  <a:pt x="2552082" y="468499"/>
                </a:lnTo>
                <a:cubicBezTo>
                  <a:pt x="2552250" y="468495"/>
                  <a:pt x="2552420" y="468490"/>
                  <a:pt x="2552587" y="468437"/>
                </a:cubicBezTo>
                <a:cubicBezTo>
                  <a:pt x="2578890" y="285283"/>
                  <a:pt x="2668350" y="121703"/>
                  <a:pt x="2800095" y="0"/>
                </a:cubicBezTo>
                <a:close/>
                <a:moveTo>
                  <a:pt x="1726273" y="0"/>
                </a:moveTo>
                <a:lnTo>
                  <a:pt x="1860290" y="0"/>
                </a:lnTo>
                <a:cubicBezTo>
                  <a:pt x="1938186" y="226291"/>
                  <a:pt x="2134775" y="399791"/>
                  <a:pt x="2378827" y="451830"/>
                </a:cubicBezTo>
                <a:cubicBezTo>
                  <a:pt x="2340976" y="260867"/>
                  <a:pt x="2221567" y="98005"/>
                  <a:pt x="2056098" y="0"/>
                </a:cubicBezTo>
                <a:lnTo>
                  <a:pt x="2264806" y="0"/>
                </a:lnTo>
                <a:cubicBezTo>
                  <a:pt x="2396551" y="121703"/>
                  <a:pt x="2486011" y="285283"/>
                  <a:pt x="2512313" y="468437"/>
                </a:cubicBezTo>
                <a:cubicBezTo>
                  <a:pt x="2512481" y="468490"/>
                  <a:pt x="2512650" y="468495"/>
                  <a:pt x="2512819" y="468499"/>
                </a:cubicBezTo>
                <a:lnTo>
                  <a:pt x="2513359" y="475137"/>
                </a:lnTo>
                <a:cubicBezTo>
                  <a:pt x="2518416" y="505143"/>
                  <a:pt x="2520865" y="535786"/>
                  <a:pt x="2520823" y="566868"/>
                </a:cubicBezTo>
                <a:cubicBezTo>
                  <a:pt x="2522135" y="572454"/>
                  <a:pt x="2522194" y="578078"/>
                  <a:pt x="2522194" y="583715"/>
                </a:cubicBezTo>
                <a:cubicBezTo>
                  <a:pt x="2522194" y="587508"/>
                  <a:pt x="2522167" y="591293"/>
                  <a:pt x="2521601" y="595066"/>
                </a:cubicBezTo>
                <a:lnTo>
                  <a:pt x="2521102" y="595033"/>
                </a:lnTo>
                <a:lnTo>
                  <a:pt x="2521076" y="595524"/>
                </a:lnTo>
                <a:lnTo>
                  <a:pt x="2503957" y="593911"/>
                </a:lnTo>
                <a:cubicBezTo>
                  <a:pt x="2471583" y="593388"/>
                  <a:pt x="2439703" y="590430"/>
                  <a:pt x="2408531" y="584920"/>
                </a:cubicBezTo>
                <a:cubicBezTo>
                  <a:pt x="2402954" y="585336"/>
                  <a:pt x="2397625" y="584395"/>
                  <a:pt x="2392314" y="583392"/>
                </a:cubicBezTo>
                <a:lnTo>
                  <a:pt x="2392198" y="582253"/>
                </a:lnTo>
                <a:cubicBezTo>
                  <a:pt x="2070324" y="529393"/>
                  <a:pt x="1811051" y="299826"/>
                  <a:pt x="1726273" y="0"/>
                </a:cubicBezTo>
                <a:close/>
                <a:moveTo>
                  <a:pt x="1107944" y="0"/>
                </a:moveTo>
                <a:lnTo>
                  <a:pt x="1316652" y="0"/>
                </a:lnTo>
                <a:cubicBezTo>
                  <a:pt x="1151183" y="98005"/>
                  <a:pt x="1031774" y="260867"/>
                  <a:pt x="993923" y="451830"/>
                </a:cubicBezTo>
                <a:cubicBezTo>
                  <a:pt x="1237975" y="399791"/>
                  <a:pt x="1434564" y="226291"/>
                  <a:pt x="1512461" y="0"/>
                </a:cubicBezTo>
                <a:lnTo>
                  <a:pt x="1646477" y="0"/>
                </a:lnTo>
                <a:cubicBezTo>
                  <a:pt x="1561699" y="299826"/>
                  <a:pt x="1302427" y="529393"/>
                  <a:pt x="980552" y="582253"/>
                </a:cubicBezTo>
                <a:lnTo>
                  <a:pt x="980435" y="583392"/>
                </a:lnTo>
                <a:cubicBezTo>
                  <a:pt x="975125" y="584395"/>
                  <a:pt x="969796" y="585336"/>
                  <a:pt x="964219" y="584920"/>
                </a:cubicBezTo>
                <a:cubicBezTo>
                  <a:pt x="933047" y="590430"/>
                  <a:pt x="901167" y="593388"/>
                  <a:pt x="868792" y="593911"/>
                </a:cubicBezTo>
                <a:lnTo>
                  <a:pt x="851674" y="595524"/>
                </a:lnTo>
                <a:lnTo>
                  <a:pt x="851648" y="595033"/>
                </a:lnTo>
                <a:lnTo>
                  <a:pt x="851149" y="595066"/>
                </a:lnTo>
                <a:cubicBezTo>
                  <a:pt x="850583" y="591293"/>
                  <a:pt x="850556" y="587507"/>
                  <a:pt x="850556" y="583715"/>
                </a:cubicBezTo>
                <a:cubicBezTo>
                  <a:pt x="850556" y="578078"/>
                  <a:pt x="850614" y="572454"/>
                  <a:pt x="851926" y="566868"/>
                </a:cubicBezTo>
                <a:cubicBezTo>
                  <a:pt x="851884" y="535786"/>
                  <a:pt x="854334" y="505143"/>
                  <a:pt x="859390" y="475137"/>
                </a:cubicBezTo>
                <a:lnTo>
                  <a:pt x="859931" y="468499"/>
                </a:lnTo>
                <a:cubicBezTo>
                  <a:pt x="860099" y="468495"/>
                  <a:pt x="860269" y="468490"/>
                  <a:pt x="860436" y="468437"/>
                </a:cubicBezTo>
                <a:cubicBezTo>
                  <a:pt x="886739" y="285283"/>
                  <a:pt x="976199" y="121704"/>
                  <a:pt x="1107944" y="0"/>
                </a:cubicBezTo>
                <a:close/>
                <a:moveTo>
                  <a:pt x="34122" y="0"/>
                </a:moveTo>
                <a:lnTo>
                  <a:pt x="168138" y="0"/>
                </a:lnTo>
                <a:cubicBezTo>
                  <a:pt x="246034" y="226290"/>
                  <a:pt x="442624" y="399791"/>
                  <a:pt x="686676" y="451830"/>
                </a:cubicBezTo>
                <a:cubicBezTo>
                  <a:pt x="648825" y="260867"/>
                  <a:pt x="529416" y="98005"/>
                  <a:pt x="363946" y="0"/>
                </a:cubicBezTo>
                <a:lnTo>
                  <a:pt x="572655" y="0"/>
                </a:lnTo>
                <a:cubicBezTo>
                  <a:pt x="704400" y="121703"/>
                  <a:pt x="793860" y="285283"/>
                  <a:pt x="820162" y="468437"/>
                </a:cubicBezTo>
                <a:cubicBezTo>
                  <a:pt x="820330" y="468490"/>
                  <a:pt x="820499" y="468495"/>
                  <a:pt x="820668" y="468500"/>
                </a:cubicBezTo>
                <a:lnTo>
                  <a:pt x="821208" y="475137"/>
                </a:lnTo>
                <a:cubicBezTo>
                  <a:pt x="826265" y="505143"/>
                  <a:pt x="828714" y="535786"/>
                  <a:pt x="828672" y="566868"/>
                </a:cubicBezTo>
                <a:cubicBezTo>
                  <a:pt x="829984" y="572454"/>
                  <a:pt x="830043" y="578078"/>
                  <a:pt x="830043" y="583715"/>
                </a:cubicBezTo>
                <a:cubicBezTo>
                  <a:pt x="830043" y="587508"/>
                  <a:pt x="830016" y="591293"/>
                  <a:pt x="829450" y="595066"/>
                </a:cubicBezTo>
                <a:lnTo>
                  <a:pt x="828951" y="595033"/>
                </a:lnTo>
                <a:lnTo>
                  <a:pt x="828925" y="595524"/>
                </a:lnTo>
                <a:lnTo>
                  <a:pt x="811806" y="593911"/>
                </a:lnTo>
                <a:cubicBezTo>
                  <a:pt x="779432" y="593388"/>
                  <a:pt x="747552" y="590430"/>
                  <a:pt x="716380" y="584920"/>
                </a:cubicBezTo>
                <a:cubicBezTo>
                  <a:pt x="710803" y="585336"/>
                  <a:pt x="705474" y="584395"/>
                  <a:pt x="700163" y="583392"/>
                </a:cubicBezTo>
                <a:lnTo>
                  <a:pt x="700047" y="582253"/>
                </a:lnTo>
                <a:cubicBezTo>
                  <a:pt x="378172" y="529393"/>
                  <a:pt x="118900" y="299826"/>
                  <a:pt x="3412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4960137"/>
            <a:ext cx="5829300" cy="1463040"/>
          </a:xfrm>
        </p:spPr>
        <p:txBody>
          <a:bodyPr anchor="ctr">
            <a:normAutofit/>
          </a:bodyPr>
          <a:lstStyle>
            <a:lvl1pPr algn="r">
              <a:defRPr sz="44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6457950" y="4960137"/>
            <a:ext cx="2400300" cy="1463040"/>
          </a:xfrm>
        </p:spPr>
        <p:txBody>
          <a:bodyPr lIns="91440" rIns="91440" anchor="ctr">
            <a:normAutofit/>
          </a:bodyPr>
          <a:lstStyle>
            <a:lvl1pPr marL="0" indent="0">
              <a:lnSpc>
                <a:spcPct val="100000"/>
              </a:lnSpc>
              <a:spcBef>
                <a:spcPts val="0"/>
              </a:spcBef>
              <a:buNone/>
              <a:defRPr sz="1600">
                <a:solidFill>
                  <a:schemeClr val="tx1">
                    <a:lumMod val="95000"/>
                    <a:lumOff val="5000"/>
                  </a:schemeClr>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E9A39BC-17ED-43AE-94BC-9B2CBDFA5598}" type="datetimeFigureOut">
              <a:rPr lang="en-GB" smtClean="0"/>
              <a:t>24/09/2020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37FF94-E34B-4DAA-B80E-9C3C1B6ABB80}" type="slidenum">
              <a:rPr lang="en-GB" smtClean="0"/>
              <a:t>‹#›</a:t>
            </a:fld>
            <a:endParaRPr lang="en-GB"/>
          </a:p>
        </p:txBody>
      </p:sp>
      <p:cxnSp>
        <p:nvCxnSpPr>
          <p:cNvPr id="8" name="Straight Connector 7"/>
          <p:cNvCxnSpPr/>
          <p:nvPr/>
        </p:nvCxnSpPr>
        <p:spPr>
          <a:xfrm flipV="1">
            <a:off x="6290132"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880619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768096" y="585216"/>
            <a:ext cx="7290054"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768096" y="2286000"/>
            <a:ext cx="35661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491990" y="2286000"/>
            <a:ext cx="35661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E9A39BC-17ED-43AE-94BC-9B2CBDFA5598}" type="datetimeFigureOut">
              <a:rPr lang="en-GB" smtClean="0"/>
              <a:t>24/09/2020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B37FF94-E34B-4DAA-B80E-9C3C1B6ABB80}" type="slidenum">
              <a:rPr lang="en-GB" smtClean="0"/>
              <a:t>‹#›</a:t>
            </a:fld>
            <a:endParaRPr lang="en-GB"/>
          </a:p>
        </p:txBody>
      </p:sp>
    </p:spTree>
    <p:extLst>
      <p:ext uri="{BB962C8B-B14F-4D97-AF65-F5344CB8AC3E}">
        <p14:creationId xmlns:p14="http://schemas.microsoft.com/office/powerpoint/2010/main" val="14722743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768096" y="585216"/>
            <a:ext cx="7290054" cy="1499616"/>
          </a:xfrm>
        </p:spPr>
        <p:txBody>
          <a:bodyPr/>
          <a:lstStyle/>
          <a:p>
            <a:r>
              <a:rPr lang="en-US"/>
              <a:t>Click to edit Master title style</a:t>
            </a:r>
            <a:endParaRPr lang="en-US" dirty="0"/>
          </a:p>
        </p:txBody>
      </p:sp>
      <p:sp>
        <p:nvSpPr>
          <p:cNvPr id="3" name="Text Placeholder 2"/>
          <p:cNvSpPr>
            <a:spLocks noGrp="1"/>
          </p:cNvSpPr>
          <p:nvPr>
            <p:ph type="body" idx="1"/>
          </p:nvPr>
        </p:nvSpPr>
        <p:spPr>
          <a:xfrm>
            <a:off x="768096" y="2179636"/>
            <a:ext cx="3566160" cy="822960"/>
          </a:xfrm>
        </p:spPr>
        <p:txBody>
          <a:bodyPr lIns="137160" rIns="137160" anchor="ctr">
            <a:normAutofit/>
          </a:bodyPr>
          <a:lstStyle>
            <a:lvl1pPr marL="0" indent="0">
              <a:spcBef>
                <a:spcPts val="0"/>
              </a:spcBef>
              <a:spcAft>
                <a:spcPts val="0"/>
              </a:spcAft>
              <a:buNone/>
              <a:defRPr sz="22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768096" y="2967788"/>
            <a:ext cx="356616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491990" y="2179636"/>
            <a:ext cx="3566160" cy="822960"/>
          </a:xfrm>
        </p:spPr>
        <p:txBody>
          <a:bodyPr lIns="137160" rIns="137160" anchor="ctr">
            <a:normAutofit/>
          </a:bodyPr>
          <a:lstStyle>
            <a:lvl1pPr marL="0" indent="0">
              <a:spcBef>
                <a:spcPts val="0"/>
              </a:spcBef>
              <a:spcAft>
                <a:spcPts val="0"/>
              </a:spcAft>
              <a:buNone/>
              <a:defRPr lang="en-US" sz="22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Click to edit Master text styles</a:t>
            </a:r>
          </a:p>
        </p:txBody>
      </p:sp>
      <p:sp>
        <p:nvSpPr>
          <p:cNvPr id="6" name="Content Placeholder 5"/>
          <p:cNvSpPr>
            <a:spLocks noGrp="1"/>
          </p:cNvSpPr>
          <p:nvPr>
            <p:ph sz="quarter" idx="4"/>
          </p:nvPr>
        </p:nvSpPr>
        <p:spPr>
          <a:xfrm>
            <a:off x="4491990" y="2967788"/>
            <a:ext cx="356616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E9A39BC-17ED-43AE-94BC-9B2CBDFA5598}" type="datetimeFigureOut">
              <a:rPr lang="en-GB" smtClean="0"/>
              <a:t>24/09/2020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B37FF94-E34B-4DAA-B80E-9C3C1B6ABB80}" type="slidenum">
              <a:rPr lang="en-GB" smtClean="0"/>
              <a:t>‹#›</a:t>
            </a:fld>
            <a:endParaRPr lang="en-GB"/>
          </a:p>
        </p:txBody>
      </p:sp>
    </p:spTree>
    <p:extLst>
      <p:ext uri="{BB962C8B-B14F-4D97-AF65-F5344CB8AC3E}">
        <p14:creationId xmlns:p14="http://schemas.microsoft.com/office/powerpoint/2010/main" val="5891761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E9A39BC-17ED-43AE-94BC-9B2CBDFA5598}" type="datetimeFigureOut">
              <a:rPr lang="en-GB" smtClean="0"/>
              <a:t>24/09/2020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B37FF94-E34B-4DAA-B80E-9C3C1B6ABB80}" type="slidenum">
              <a:rPr lang="en-GB" smtClean="0"/>
              <a:t>‹#›</a:t>
            </a:fld>
            <a:endParaRPr lang="en-GB"/>
          </a:p>
        </p:txBody>
      </p:sp>
    </p:spTree>
    <p:extLst>
      <p:ext uri="{BB962C8B-B14F-4D97-AF65-F5344CB8AC3E}">
        <p14:creationId xmlns:p14="http://schemas.microsoft.com/office/powerpoint/2010/main" val="23129374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9A39BC-17ED-43AE-94BC-9B2CBDFA5598}" type="datetimeFigureOut">
              <a:rPr lang="en-GB" smtClean="0"/>
              <a:t>24/09/2020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B37FF94-E34B-4DAA-B80E-9C3C1B6ABB80}" type="slidenum">
              <a:rPr lang="en-GB" smtClean="0"/>
              <a:t>‹#›</a:t>
            </a:fld>
            <a:endParaRPr lang="en-GB"/>
          </a:p>
        </p:txBody>
      </p:sp>
    </p:spTree>
    <p:extLst>
      <p:ext uri="{BB962C8B-B14F-4D97-AF65-F5344CB8AC3E}">
        <p14:creationId xmlns:p14="http://schemas.microsoft.com/office/powerpoint/2010/main" val="39278475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768096" y="471509"/>
            <a:ext cx="3291840" cy="1737360"/>
          </a:xfrm>
        </p:spPr>
        <p:txBody>
          <a:bodyPr>
            <a:noAutofit/>
          </a:bodyPr>
          <a:lstStyle>
            <a:lvl1pPr>
              <a:lnSpc>
                <a:spcPct val="80000"/>
              </a:lnSpc>
              <a:defRPr sz="3600"/>
            </a:lvl1pPr>
          </a:lstStyle>
          <a:p>
            <a:r>
              <a:rPr lang="en-US"/>
              <a:t>Click to edit Master title style</a:t>
            </a:r>
            <a:endParaRPr lang="en-US" dirty="0"/>
          </a:p>
        </p:txBody>
      </p:sp>
      <p:sp>
        <p:nvSpPr>
          <p:cNvPr id="3" name="Content Placeholder 2"/>
          <p:cNvSpPr>
            <a:spLocks noGrp="1"/>
          </p:cNvSpPr>
          <p:nvPr>
            <p:ph idx="1"/>
          </p:nvPr>
        </p:nvSpPr>
        <p:spPr>
          <a:xfrm>
            <a:off x="4286250" y="822960"/>
            <a:ext cx="4258818" cy="5184648"/>
          </a:xfrm>
        </p:spPr>
        <p:txBody>
          <a:bodyPr>
            <a:normAutofit/>
          </a:bodyPr>
          <a:lstStyle>
            <a:lvl1pPr>
              <a:defRPr sz="2000"/>
            </a:lvl1pPr>
            <a:lvl2pPr>
              <a:defRPr sz="1600"/>
            </a:lvl2pPr>
            <a:lvl3pPr>
              <a:defRPr sz="12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8096" y="2257506"/>
            <a:ext cx="329184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E9A39BC-17ED-43AE-94BC-9B2CBDFA5598}" type="datetimeFigureOut">
              <a:rPr lang="en-GB" smtClean="0"/>
              <a:t>24/09/2020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B37FF94-E34B-4DAA-B80E-9C3C1B6ABB80}" type="slidenum">
              <a:rPr lang="en-GB" smtClean="0"/>
              <a:t>‹#›</a:t>
            </a:fld>
            <a:endParaRPr lang="en-GB"/>
          </a:p>
        </p:txBody>
      </p:sp>
    </p:spTree>
    <p:extLst>
      <p:ext uri="{BB962C8B-B14F-4D97-AF65-F5344CB8AC3E}">
        <p14:creationId xmlns:p14="http://schemas.microsoft.com/office/powerpoint/2010/main" val="14340720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4960138"/>
            <a:ext cx="5829300" cy="1463040"/>
          </a:xfrm>
        </p:spPr>
        <p:txBody>
          <a:bodyPr anchor="ctr">
            <a:normAutofit/>
          </a:bodyPr>
          <a:lstStyle>
            <a:lvl1pPr algn="r">
              <a:defRPr sz="44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9141714" cy="4572000"/>
          </a:xfrm>
          <a:solidFill>
            <a:schemeClr val="accent1">
              <a:lumMod val="60000"/>
              <a:lumOff val="40000"/>
            </a:schemeClr>
          </a:solidFill>
        </p:spPr>
        <p:txBody>
          <a:bodyPr lIns="457200" tIns="365760"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6457950" y="4960138"/>
            <a:ext cx="2400300" cy="1463040"/>
          </a:xfrm>
        </p:spPr>
        <p:txBody>
          <a:bodyPr lIns="91440" rIns="91440" anchor="ctr">
            <a:normAutofit/>
          </a:bodyPr>
          <a:lstStyle>
            <a:lvl1pPr marL="0" indent="0">
              <a:lnSpc>
                <a:spcPct val="100000"/>
              </a:lnSpc>
              <a:spcBef>
                <a:spcPts val="0"/>
              </a:spcBef>
              <a:buNone/>
              <a:defRPr sz="1600">
                <a:solidFill>
                  <a:schemeClr val="tx1">
                    <a:lumMod val="95000"/>
                    <a:lumOff val="5000"/>
                  </a:schemeClr>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4E9A39BC-17ED-43AE-94BC-9B2CBDFA5598}" type="datetimeFigureOut">
              <a:rPr lang="en-GB" smtClean="0"/>
              <a:t>24/09/2020</a:t>
            </a:fld>
            <a:endParaRPr lang="en-GB"/>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B37FF94-E34B-4DAA-B80E-9C3C1B6ABB80}" type="slidenum">
              <a:rPr lang="en-GB" smtClean="0"/>
              <a:t>‹#›</a:t>
            </a:fld>
            <a:endParaRPr lang="en-GB"/>
          </a:p>
        </p:txBody>
      </p:sp>
      <p:cxnSp>
        <p:nvCxnSpPr>
          <p:cNvPr id="8" name="Straight Connector 7"/>
          <p:cNvCxnSpPr/>
          <p:nvPr/>
        </p:nvCxnSpPr>
        <p:spPr>
          <a:xfrm flipV="1">
            <a:off x="6290132"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134778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E9A39BC-17ED-43AE-94BC-9B2CBDFA5598}" type="datetimeFigureOut">
              <a:rPr lang="en-GB" smtClean="0"/>
              <a:t>24/09/2020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37FF94-E34B-4DAA-B80E-9C3C1B6ABB80}" type="slidenum">
              <a:rPr lang="en-GB" smtClean="0"/>
              <a:t>‹#›</a:t>
            </a:fld>
            <a:endParaRPr lang="en-GB"/>
          </a:p>
        </p:txBody>
      </p:sp>
    </p:spTree>
    <p:extLst>
      <p:ext uri="{BB962C8B-B14F-4D97-AF65-F5344CB8AC3E}">
        <p14:creationId xmlns:p14="http://schemas.microsoft.com/office/powerpoint/2010/main" val="38805456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762000"/>
            <a:ext cx="1971675"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742951" y="762000"/>
            <a:ext cx="5686425"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E9A39BC-17ED-43AE-94BC-9B2CBDFA5598}" type="datetimeFigureOut">
              <a:rPr lang="en-GB" smtClean="0"/>
              <a:t>24/09/2020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37FF94-E34B-4DAA-B80E-9C3C1B6ABB80}" type="slidenum">
              <a:rPr lang="en-GB" smtClean="0"/>
              <a:t>‹#›</a:t>
            </a:fld>
            <a:endParaRPr lang="en-GB"/>
          </a:p>
        </p:txBody>
      </p:sp>
      <p:cxnSp>
        <p:nvCxnSpPr>
          <p:cNvPr id="7" name="Straight Connector 6"/>
          <p:cNvCxnSpPr/>
          <p:nvPr/>
        </p:nvCxnSpPr>
        <p:spPr>
          <a:xfrm rot="5400000" flipV="1">
            <a:off x="7543800" y="173563"/>
            <a:ext cx="0" cy="6858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879414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8096" y="585216"/>
            <a:ext cx="7290054"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68096" y="2286000"/>
            <a:ext cx="7290055" cy="402336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8097" y="6470704"/>
            <a:ext cx="161560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4E9A39BC-17ED-43AE-94BC-9B2CBDFA5598}" type="datetimeFigureOut">
              <a:rPr lang="en-GB" smtClean="0"/>
              <a:t>24/09/2020</a:t>
            </a:fld>
            <a:endParaRPr lang="en-GB"/>
          </a:p>
        </p:txBody>
      </p:sp>
      <p:sp>
        <p:nvSpPr>
          <p:cNvPr id="5" name="Footer Placeholder 4"/>
          <p:cNvSpPr>
            <a:spLocks noGrp="1"/>
          </p:cNvSpPr>
          <p:nvPr>
            <p:ph type="ftr" sz="quarter" idx="3"/>
          </p:nvPr>
        </p:nvSpPr>
        <p:spPr>
          <a:xfrm>
            <a:off x="3632200" y="6470704"/>
            <a:ext cx="4426094"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GB"/>
          </a:p>
        </p:txBody>
      </p:sp>
      <p:sp>
        <p:nvSpPr>
          <p:cNvPr id="6" name="Slide Number Placeholder 5"/>
          <p:cNvSpPr>
            <a:spLocks noGrp="1"/>
          </p:cNvSpPr>
          <p:nvPr>
            <p:ph type="sldNum" sz="quarter" idx="4"/>
          </p:nvPr>
        </p:nvSpPr>
        <p:spPr>
          <a:xfrm>
            <a:off x="8128000" y="6470704"/>
            <a:ext cx="730250"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BB37FF94-E34B-4DAA-B80E-9C3C1B6ABB80}" type="slidenum">
              <a:rPr lang="en-GB" smtClean="0"/>
              <a:t>‹#›</a:t>
            </a:fld>
            <a:endParaRPr lang="en-GB"/>
          </a:p>
        </p:txBody>
      </p:sp>
      <p:cxnSp>
        <p:nvCxnSpPr>
          <p:cNvPr id="7" name="Straight Connector 6"/>
          <p:cNvCxnSpPr/>
          <p:nvPr/>
        </p:nvCxnSpPr>
        <p:spPr>
          <a:xfrm flipV="1">
            <a:off x="5715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40808822"/>
      </p:ext>
    </p:extLst>
  </p:cSld>
  <p:clrMap bg1="lt1" tx1="dk1" bg2="lt2" tx2="dk2" accent1="accent1" accent2="accent2" accent3="accent3" accent4="accent4" accent5="accent5" accent6="accent6" hlink="hlink" folHlink="folHlink"/>
  <p:sldLayoutIdLst>
    <p:sldLayoutId id="2147483746" r:id="rId1"/>
    <p:sldLayoutId id="2147483747" r:id="rId2"/>
    <p:sldLayoutId id="2147483748" r:id="rId3"/>
    <p:sldLayoutId id="2147483749" r:id="rId4"/>
    <p:sldLayoutId id="2147483750" r:id="rId5"/>
    <p:sldLayoutId id="2147483751" r:id="rId6"/>
    <p:sldLayoutId id="2147483752" r:id="rId7"/>
    <p:sldLayoutId id="2147483753" r:id="rId8"/>
    <p:sldLayoutId id="2147483754" r:id="rId9"/>
    <p:sldLayoutId id="2147483755" r:id="rId10"/>
    <p:sldLayoutId id="2147483756" r:id="rId11"/>
  </p:sldLayoutIdLst>
  <p:txStyles>
    <p:titleStyle>
      <a:lvl1pPr algn="l" defTabSz="914400" rtl="0" eaLnBrk="1" latinLnBrk="0" hangingPunct="1">
        <a:lnSpc>
          <a:spcPct val="80000"/>
        </a:lnSpc>
        <a:spcBef>
          <a:spcPct val="0"/>
        </a:spcBef>
        <a:buNone/>
        <a:defRPr sz="44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0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6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ABC736F-FD1E-4980-876D-E5C3877393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544" cy="68589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D98EE46-797C-45B8-8337-491B94E058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solidFill>
            <a:srgbClr val="0083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779345" y="640080"/>
            <a:ext cx="2711101" cy="3339348"/>
          </a:xfrm>
        </p:spPr>
        <p:txBody>
          <a:bodyPr anchor="b">
            <a:normAutofit/>
          </a:bodyPr>
          <a:lstStyle/>
          <a:p>
            <a:pPr algn="l"/>
            <a:r>
              <a:rPr lang="en-GB" sz="3800" b="1" dirty="0">
                <a:solidFill>
                  <a:srgbClr val="FFFFFF"/>
                </a:solidFill>
              </a:rPr>
              <a:t>Methods and Approaches in Interfaith Studies</a:t>
            </a:r>
            <a:endParaRPr lang="en-GB" sz="3800" dirty="0">
              <a:solidFill>
                <a:srgbClr val="FFFFFF"/>
              </a:solidFill>
            </a:endParaRPr>
          </a:p>
        </p:txBody>
      </p:sp>
      <p:sp>
        <p:nvSpPr>
          <p:cNvPr id="3" name="Subtitle 2"/>
          <p:cNvSpPr>
            <a:spLocks noGrp="1"/>
          </p:cNvSpPr>
          <p:nvPr>
            <p:ph type="subTitle" idx="1"/>
          </p:nvPr>
        </p:nvSpPr>
        <p:spPr>
          <a:xfrm>
            <a:off x="779347" y="4315017"/>
            <a:ext cx="2711100" cy="1893939"/>
          </a:xfrm>
        </p:spPr>
        <p:txBody>
          <a:bodyPr anchor="t">
            <a:normAutofit/>
          </a:bodyPr>
          <a:lstStyle/>
          <a:p>
            <a:r>
              <a:rPr lang="en-GB" sz="1400" dirty="0">
                <a:solidFill>
                  <a:srgbClr val="FFFFFF"/>
                </a:solidFill>
              </a:rPr>
              <a:t>Dr Angus M Slater</a:t>
            </a:r>
          </a:p>
        </p:txBody>
      </p:sp>
      <p:cxnSp>
        <p:nvCxnSpPr>
          <p:cNvPr id="12" name="Straight Connector 11">
            <a:extLst>
              <a:ext uri="{FF2B5EF4-FFF2-40B4-BE49-F238E27FC236}">
                <a16:creationId xmlns:a16="http://schemas.microsoft.com/office/drawing/2014/main" id="{4E4CA735-62CB-4665-AA7D-4A259E3F7CE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79347" y="4156010"/>
            <a:ext cx="2674620" cy="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3915B512-930A-40F0-82A6-4895B71A95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3047" y="0"/>
            <a:ext cx="5182493" cy="6858000"/>
          </a:xfrm>
          <a:prstGeom prst="rect">
            <a:avLst/>
          </a:prstGeom>
          <a:blipFill dpi="0" rotWithShape="1">
            <a:blip r:embed="rId3">
              <a:duotone>
                <a:schemeClr val="accent1">
                  <a:shade val="45000"/>
                  <a:satMod val="135000"/>
                </a:schemeClr>
                <a:prstClr val="white"/>
              </a:duotone>
            </a:blip>
            <a:srcRect/>
            <a:tile tx="6350" ty="-101600" sx="70000" sy="7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dirty="0">
              <a:solidFill>
                <a:prstClr val="white"/>
              </a:solidFill>
            </a:endParaRPr>
          </a:p>
        </p:txBody>
      </p:sp>
    </p:spTree>
    <p:extLst>
      <p:ext uri="{BB962C8B-B14F-4D97-AF65-F5344CB8AC3E}">
        <p14:creationId xmlns:p14="http://schemas.microsoft.com/office/powerpoint/2010/main" val="6294994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DC2FF3-F75E-403A-99B5-6811325FE9A5}"/>
              </a:ext>
            </a:extLst>
          </p:cNvPr>
          <p:cNvSpPr>
            <a:spLocks noGrp="1"/>
          </p:cNvSpPr>
          <p:nvPr>
            <p:ph type="title"/>
          </p:nvPr>
        </p:nvSpPr>
        <p:spPr/>
        <p:txBody>
          <a:bodyPr/>
          <a:lstStyle/>
          <a:p>
            <a:r>
              <a:rPr lang="en-GB" dirty="0"/>
              <a:t>Introduction	</a:t>
            </a:r>
          </a:p>
        </p:txBody>
      </p:sp>
      <p:sp>
        <p:nvSpPr>
          <p:cNvPr id="3" name="Content Placeholder 2">
            <a:extLst>
              <a:ext uri="{FF2B5EF4-FFF2-40B4-BE49-F238E27FC236}">
                <a16:creationId xmlns:a16="http://schemas.microsoft.com/office/drawing/2014/main" id="{3A3B236B-EFFB-4138-8C5F-3C53254BD27F}"/>
              </a:ext>
            </a:extLst>
          </p:cNvPr>
          <p:cNvSpPr>
            <a:spLocks noGrp="1"/>
          </p:cNvSpPr>
          <p:nvPr>
            <p:ph sz="half" idx="1"/>
          </p:nvPr>
        </p:nvSpPr>
        <p:spPr/>
        <p:txBody>
          <a:bodyPr/>
          <a:lstStyle/>
          <a:p>
            <a:r>
              <a:rPr lang="en-GB" dirty="0"/>
              <a:t>This module functions as the compulsory module for the MA Interfaith Studies and </a:t>
            </a:r>
            <a:r>
              <a:rPr lang="en-GB" dirty="0" err="1"/>
              <a:t>DProf</a:t>
            </a:r>
            <a:r>
              <a:rPr lang="en-GB" dirty="0"/>
              <a:t> Interfaith Studies programmes at UWTSD.</a:t>
            </a:r>
          </a:p>
          <a:p>
            <a:endParaRPr lang="en-GB" dirty="0"/>
          </a:p>
          <a:p>
            <a:r>
              <a:rPr lang="en-GB" dirty="0"/>
              <a:t>It aims to provide you with the core material and skills needed to excel in your studies and to allow for your progression through the programme as a whole. </a:t>
            </a:r>
          </a:p>
        </p:txBody>
      </p:sp>
      <p:pic>
        <p:nvPicPr>
          <p:cNvPr id="10" name="Content Placeholder 9" descr="A group of people posing for the camera&#10;&#10;Description automatically generated">
            <a:extLst>
              <a:ext uri="{FF2B5EF4-FFF2-40B4-BE49-F238E27FC236}">
                <a16:creationId xmlns:a16="http://schemas.microsoft.com/office/drawing/2014/main" id="{A73BA6DD-9474-4665-9972-4E2BAAB6F69E}"/>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5400481" y="1268760"/>
            <a:ext cx="2664296" cy="3815422"/>
          </a:xfrm>
        </p:spPr>
      </p:pic>
      <p:sp>
        <p:nvSpPr>
          <p:cNvPr id="11" name="TextBox 10">
            <a:extLst>
              <a:ext uri="{FF2B5EF4-FFF2-40B4-BE49-F238E27FC236}">
                <a16:creationId xmlns:a16="http://schemas.microsoft.com/office/drawing/2014/main" id="{87694E96-5B52-4EA1-A2B6-6DB8661DBDAC}"/>
              </a:ext>
            </a:extLst>
          </p:cNvPr>
          <p:cNvSpPr txBox="1"/>
          <p:nvPr/>
        </p:nvSpPr>
        <p:spPr>
          <a:xfrm>
            <a:off x="5292080" y="5229200"/>
            <a:ext cx="3312368" cy="646331"/>
          </a:xfrm>
          <a:prstGeom prst="rect">
            <a:avLst/>
          </a:prstGeom>
          <a:noFill/>
        </p:spPr>
        <p:txBody>
          <a:bodyPr wrap="square" rtlCol="0">
            <a:spAutoFit/>
          </a:bodyPr>
          <a:lstStyle/>
          <a:p>
            <a:r>
              <a:rPr lang="en-GB" dirty="0"/>
              <a:t>Dr Angus M Slater</a:t>
            </a:r>
            <a:br>
              <a:rPr lang="en-GB" dirty="0"/>
            </a:br>
            <a:r>
              <a:rPr lang="en-GB" dirty="0"/>
              <a:t>Programme Director</a:t>
            </a:r>
          </a:p>
        </p:txBody>
      </p:sp>
    </p:spTree>
    <p:extLst>
      <p:ext uri="{BB962C8B-B14F-4D97-AF65-F5344CB8AC3E}">
        <p14:creationId xmlns:p14="http://schemas.microsoft.com/office/powerpoint/2010/main" val="1431714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Initial Admin</a:t>
            </a:r>
          </a:p>
        </p:txBody>
      </p:sp>
      <p:sp>
        <p:nvSpPr>
          <p:cNvPr id="3" name="Text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31652361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715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4" name="Title 3"/>
          <p:cNvSpPr>
            <a:spLocks noGrp="1"/>
          </p:cNvSpPr>
          <p:nvPr>
            <p:ph type="title"/>
          </p:nvPr>
        </p:nvSpPr>
        <p:spPr>
          <a:xfrm>
            <a:off x="768096" y="585216"/>
            <a:ext cx="4550113" cy="1499616"/>
          </a:xfrm>
        </p:spPr>
        <p:txBody>
          <a:bodyPr vert="horz" lIns="91440" tIns="45720" rIns="91440" bIns="45720" rtlCol="0" anchor="ctr">
            <a:normAutofit/>
          </a:bodyPr>
          <a:lstStyle/>
          <a:p>
            <a:r>
              <a:rPr lang="en-US" sz="5000"/>
              <a:t>Aims of the Module</a:t>
            </a:r>
          </a:p>
        </p:txBody>
      </p:sp>
      <p:sp>
        <p:nvSpPr>
          <p:cNvPr id="2" name="Content Placeholder 1"/>
          <p:cNvSpPr>
            <a:spLocks noGrp="1"/>
          </p:cNvSpPr>
          <p:nvPr>
            <p:ph sz="half" idx="1"/>
          </p:nvPr>
        </p:nvSpPr>
        <p:spPr>
          <a:xfrm>
            <a:off x="768096" y="2286000"/>
            <a:ext cx="4550113" cy="4023360"/>
          </a:xfrm>
        </p:spPr>
        <p:txBody>
          <a:bodyPr vert="horz" lIns="45720" tIns="45720" rIns="45720" bIns="45720" rtlCol="0">
            <a:normAutofit/>
          </a:bodyPr>
          <a:lstStyle/>
          <a:p>
            <a:pPr marL="0" lvl="0" indent="0">
              <a:buNone/>
            </a:pPr>
            <a:r>
              <a:rPr lang="en-US" b="0" dirty="0"/>
              <a:t>This module aims to engage you in: </a:t>
            </a:r>
          </a:p>
          <a:p>
            <a:pPr marL="457200" lvl="0" indent="-457200">
              <a:buFont typeface="+mj-lt"/>
              <a:buAutoNum type="arabicPeriod"/>
            </a:pPr>
            <a:r>
              <a:rPr lang="en-US" b="0" dirty="0"/>
              <a:t>critically examining key texts in Interfaith Studies. </a:t>
            </a:r>
          </a:p>
          <a:p>
            <a:pPr marL="457200" lvl="0" indent="-457200">
              <a:buFont typeface="+mj-lt"/>
              <a:buAutoNum type="arabicPeriod"/>
            </a:pPr>
            <a:r>
              <a:rPr lang="en-US" b="0" dirty="0"/>
              <a:t>critically assessing the main classical and contemporary methods and approaches in Interfaith Studies. </a:t>
            </a:r>
          </a:p>
          <a:p>
            <a:pPr marL="457200" lvl="0" indent="-457200">
              <a:buFont typeface="+mj-lt"/>
              <a:buAutoNum type="arabicPeriod"/>
            </a:pPr>
            <a:r>
              <a:rPr lang="en-US" dirty="0"/>
              <a:t>e</a:t>
            </a:r>
            <a:r>
              <a:rPr lang="en-US" b="0" dirty="0"/>
              <a:t>xploring theories and debates about ‘dialogue’, ‘difference’, and ‘co-existence’.</a:t>
            </a:r>
          </a:p>
          <a:p>
            <a:endParaRPr lang="en-US" dirty="0"/>
          </a:p>
        </p:txBody>
      </p:sp>
      <p:pic>
        <p:nvPicPr>
          <p:cNvPr id="6" name="Content Placeholder 5" descr="A painting of a person&#10;&#10;Description automatically generated">
            <a:extLst>
              <a:ext uri="{FF2B5EF4-FFF2-40B4-BE49-F238E27FC236}">
                <a16:creationId xmlns:a16="http://schemas.microsoft.com/office/drawing/2014/main" id="{3479036F-EB98-4117-8DF6-94F5BE810486}"/>
              </a:ext>
            </a:extLst>
          </p:cNvPr>
          <p:cNvPicPr>
            <a:picLocks noGrp="1" noChangeAspect="1"/>
          </p:cNvPicPr>
          <p:nvPr>
            <p:ph sz="half" idx="2"/>
          </p:nvPr>
        </p:nvPicPr>
        <p:blipFill rotWithShape="1">
          <a:blip r:embed="rId3">
            <a:extLst>
              <a:ext uri="{28A0092B-C50C-407E-A947-70E740481C1C}">
                <a14:useLocalDpi xmlns:a14="http://schemas.microsoft.com/office/drawing/2010/main" val="0"/>
              </a:ext>
            </a:extLst>
          </a:blip>
          <a:srcRect l="28688" r="20571"/>
          <a:stretch/>
        </p:blipFill>
        <p:spPr>
          <a:xfrm>
            <a:off x="5664199" y="10"/>
            <a:ext cx="3479800" cy="6857990"/>
          </a:xfrm>
          <a:prstGeom prst="rect">
            <a:avLst/>
          </a:prstGeom>
        </p:spPr>
      </p:pic>
    </p:spTree>
    <p:extLst>
      <p:ext uri="{BB962C8B-B14F-4D97-AF65-F5344CB8AC3E}">
        <p14:creationId xmlns:p14="http://schemas.microsoft.com/office/powerpoint/2010/main" val="11592380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715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235D838B-7EFF-45E5-B1B7-07499770D9EC}"/>
              </a:ext>
            </a:extLst>
          </p:cNvPr>
          <p:cNvSpPr>
            <a:spLocks noGrp="1"/>
          </p:cNvSpPr>
          <p:nvPr>
            <p:ph type="title"/>
          </p:nvPr>
        </p:nvSpPr>
        <p:spPr>
          <a:xfrm>
            <a:off x="768096" y="585216"/>
            <a:ext cx="4550113" cy="1499616"/>
          </a:xfrm>
        </p:spPr>
        <p:txBody>
          <a:bodyPr vert="horz" lIns="91440" tIns="45720" rIns="91440" bIns="45720" rtlCol="0" anchor="ctr">
            <a:normAutofit/>
          </a:bodyPr>
          <a:lstStyle/>
          <a:p>
            <a:r>
              <a:rPr lang="en-US" sz="5000"/>
              <a:t>Learning Outcomes</a:t>
            </a:r>
          </a:p>
        </p:txBody>
      </p:sp>
      <p:sp>
        <p:nvSpPr>
          <p:cNvPr id="3" name="Content Placeholder 2">
            <a:extLst>
              <a:ext uri="{FF2B5EF4-FFF2-40B4-BE49-F238E27FC236}">
                <a16:creationId xmlns:a16="http://schemas.microsoft.com/office/drawing/2014/main" id="{1CF2C94D-993E-47AA-9EF5-802D32C8FB97}"/>
              </a:ext>
            </a:extLst>
          </p:cNvPr>
          <p:cNvSpPr>
            <a:spLocks noGrp="1"/>
          </p:cNvSpPr>
          <p:nvPr>
            <p:ph sz="half" idx="1"/>
          </p:nvPr>
        </p:nvSpPr>
        <p:spPr>
          <a:xfrm>
            <a:off x="768096" y="2286000"/>
            <a:ext cx="4550113" cy="4023360"/>
          </a:xfrm>
        </p:spPr>
        <p:txBody>
          <a:bodyPr vert="horz" lIns="45720" tIns="45720" rIns="45720" bIns="45720" rtlCol="0">
            <a:normAutofit/>
          </a:bodyPr>
          <a:lstStyle/>
          <a:p>
            <a:pPr marL="0" indent="0">
              <a:buNone/>
            </a:pPr>
            <a:r>
              <a:rPr lang="en-US" sz="1700"/>
              <a:t>By the end of the module, you should be able to:</a:t>
            </a:r>
          </a:p>
          <a:p>
            <a:pPr marL="457200" lvl="0" indent="-457200">
              <a:buFont typeface="+mj-lt"/>
              <a:buAutoNum type="arabicPeriod"/>
            </a:pPr>
            <a:r>
              <a:rPr lang="en-US" sz="1700"/>
              <a:t>understand and discuss the different approaches in Interfaith Studies;</a:t>
            </a:r>
          </a:p>
          <a:p>
            <a:pPr marL="457200" lvl="0" indent="-457200">
              <a:buFont typeface="+mj-lt"/>
              <a:buAutoNum type="arabicPeriod"/>
            </a:pPr>
            <a:r>
              <a:rPr lang="en-US" sz="1700"/>
              <a:t>investigate, by the use of examples, the strengths and limitations of approaches in Interfaith Studies;</a:t>
            </a:r>
          </a:p>
          <a:p>
            <a:pPr marL="457200" lvl="0" indent="-457200">
              <a:buFont typeface="+mj-lt"/>
              <a:buAutoNum type="arabicPeriod"/>
            </a:pPr>
            <a:r>
              <a:rPr lang="en-US" sz="1700"/>
              <a:t>critically assess issues involved in Interfaith Studies; </a:t>
            </a:r>
          </a:p>
          <a:p>
            <a:pPr marL="457200" lvl="0" indent="-457200">
              <a:buFont typeface="+mj-lt"/>
              <a:buAutoNum type="arabicPeriod"/>
            </a:pPr>
            <a:r>
              <a:rPr lang="en-US" sz="1700"/>
              <a:t>analyse the complex ways in which social categories such as class, gender, race, and sexuality shape interfaith encounters and practices of dialogue.</a:t>
            </a:r>
          </a:p>
          <a:p>
            <a:endParaRPr lang="en-US" sz="1700"/>
          </a:p>
        </p:txBody>
      </p:sp>
      <p:pic>
        <p:nvPicPr>
          <p:cNvPr id="5" name="Content Placeholder 4" descr="A picture containing room&#10;&#10;Description automatically generated">
            <a:extLst>
              <a:ext uri="{FF2B5EF4-FFF2-40B4-BE49-F238E27FC236}">
                <a16:creationId xmlns:a16="http://schemas.microsoft.com/office/drawing/2014/main" id="{4D141CB4-3F13-4DE2-9578-6D4EC3FD7FF8}"/>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4539" r="23130" b="2"/>
          <a:stretch/>
        </p:blipFill>
        <p:spPr>
          <a:xfrm>
            <a:off x="5664199" y="10"/>
            <a:ext cx="3479800" cy="6857990"/>
          </a:xfrm>
          <a:prstGeom prst="rect">
            <a:avLst/>
          </a:prstGeom>
        </p:spPr>
      </p:pic>
    </p:spTree>
    <p:extLst>
      <p:ext uri="{BB962C8B-B14F-4D97-AF65-F5344CB8AC3E}">
        <p14:creationId xmlns:p14="http://schemas.microsoft.com/office/powerpoint/2010/main" val="16531957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715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E085AD08-3641-4657-ADD6-6C9BD8DF6F1F}"/>
              </a:ext>
            </a:extLst>
          </p:cNvPr>
          <p:cNvSpPr>
            <a:spLocks noGrp="1"/>
          </p:cNvSpPr>
          <p:nvPr>
            <p:ph type="title"/>
          </p:nvPr>
        </p:nvSpPr>
        <p:spPr>
          <a:xfrm>
            <a:off x="768096" y="585216"/>
            <a:ext cx="4550113" cy="1499616"/>
          </a:xfrm>
        </p:spPr>
        <p:txBody>
          <a:bodyPr vert="horz" lIns="91440" tIns="45720" rIns="91440" bIns="45720" rtlCol="0" anchor="ctr">
            <a:normAutofit/>
          </a:bodyPr>
          <a:lstStyle/>
          <a:p>
            <a:r>
              <a:rPr lang="en-US" sz="5000" dirty="0"/>
              <a:t>Structure	</a:t>
            </a:r>
          </a:p>
        </p:txBody>
      </p:sp>
      <p:sp>
        <p:nvSpPr>
          <p:cNvPr id="3" name="Content Placeholder 2">
            <a:extLst>
              <a:ext uri="{FF2B5EF4-FFF2-40B4-BE49-F238E27FC236}">
                <a16:creationId xmlns:a16="http://schemas.microsoft.com/office/drawing/2014/main" id="{AB8C22D9-A20B-45EB-A623-EB3FD72C3938}"/>
              </a:ext>
            </a:extLst>
          </p:cNvPr>
          <p:cNvSpPr>
            <a:spLocks noGrp="1"/>
          </p:cNvSpPr>
          <p:nvPr>
            <p:ph sz="half" idx="1"/>
          </p:nvPr>
        </p:nvSpPr>
        <p:spPr>
          <a:xfrm>
            <a:off x="768096" y="2286000"/>
            <a:ext cx="4550113" cy="4023360"/>
          </a:xfrm>
        </p:spPr>
        <p:txBody>
          <a:bodyPr vert="horz" lIns="45720" tIns="45720" rIns="45720" bIns="45720" rtlCol="0">
            <a:normAutofit/>
          </a:bodyPr>
          <a:lstStyle/>
          <a:p>
            <a:r>
              <a:rPr lang="en-US" dirty="0"/>
              <a:t>In order to equip you with these skills, the module takes a journey through a number of critical conceptual areas and methods in interfaith study. </a:t>
            </a:r>
          </a:p>
          <a:p>
            <a:r>
              <a:rPr lang="en-US" dirty="0"/>
              <a:t>We aim to examine both the preceding theological questions raised by the existence of the religious other and the techniques used in engaging with our own and other religious traditions. </a:t>
            </a:r>
          </a:p>
          <a:p>
            <a:r>
              <a:rPr lang="en-US" dirty="0"/>
              <a:t>This means we end up covering quite a lot of material, some of which may be of greater or lesser interest to you – but all of which is important!</a:t>
            </a:r>
          </a:p>
        </p:txBody>
      </p:sp>
      <p:pic>
        <p:nvPicPr>
          <p:cNvPr id="6" name="Content Placeholder 5" descr="A close up of a logo&#10;&#10;Description automatically generated">
            <a:extLst>
              <a:ext uri="{FF2B5EF4-FFF2-40B4-BE49-F238E27FC236}">
                <a16:creationId xmlns:a16="http://schemas.microsoft.com/office/drawing/2014/main" id="{7E428DBC-6F31-4BE6-890C-F04B100FB6A1}"/>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10545" r="11091"/>
          <a:stretch/>
        </p:blipFill>
        <p:spPr>
          <a:xfrm>
            <a:off x="5664199" y="10"/>
            <a:ext cx="3479800" cy="6857990"/>
          </a:xfrm>
          <a:prstGeom prst="rect">
            <a:avLst/>
          </a:prstGeom>
        </p:spPr>
      </p:pic>
    </p:spTree>
    <p:extLst>
      <p:ext uri="{BB962C8B-B14F-4D97-AF65-F5344CB8AC3E}">
        <p14:creationId xmlns:p14="http://schemas.microsoft.com/office/powerpoint/2010/main" val="39328008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6538913" y="642938"/>
            <a:ext cx="2605087" cy="5572125"/>
          </a:xfrm>
        </p:spPr>
        <p:txBody>
          <a:bodyPr>
            <a:normAutofit/>
          </a:bodyPr>
          <a:lstStyle/>
          <a:p>
            <a:r>
              <a:rPr lang="en-GB" dirty="0"/>
              <a:t>General Topics</a:t>
            </a:r>
          </a:p>
        </p:txBody>
      </p:sp>
      <p:graphicFrame>
        <p:nvGraphicFramePr>
          <p:cNvPr id="5" name="Content Placeholder 2">
            <a:extLst>
              <a:ext uri="{FF2B5EF4-FFF2-40B4-BE49-F238E27FC236}">
                <a16:creationId xmlns:a16="http://schemas.microsoft.com/office/drawing/2014/main" id="{996870C4-A922-4337-866A-4EEBAE1508F2}"/>
              </a:ext>
            </a:extLst>
          </p:cNvPr>
          <p:cNvGraphicFramePr>
            <a:graphicFrameLocks noGrp="1"/>
          </p:cNvGraphicFramePr>
          <p:nvPr>
            <p:ph idx="4294967295"/>
            <p:extLst>
              <p:ext uri="{D42A27DB-BD31-4B8C-83A1-F6EECF244321}">
                <p14:modId xmlns:p14="http://schemas.microsoft.com/office/powerpoint/2010/main" val="1314596105"/>
              </p:ext>
            </p:extLst>
          </p:nvPr>
        </p:nvGraphicFramePr>
        <p:xfrm>
          <a:off x="755576" y="958056"/>
          <a:ext cx="4948238" cy="49418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433022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6538913" y="642938"/>
            <a:ext cx="2605087" cy="5572125"/>
          </a:xfrm>
        </p:spPr>
        <p:txBody>
          <a:bodyPr>
            <a:normAutofit/>
          </a:bodyPr>
          <a:lstStyle/>
          <a:p>
            <a:r>
              <a:rPr lang="en-GB"/>
              <a:t>General Topics</a:t>
            </a:r>
            <a:endParaRPr lang="en-GB" dirty="0"/>
          </a:p>
        </p:txBody>
      </p:sp>
      <p:graphicFrame>
        <p:nvGraphicFramePr>
          <p:cNvPr id="5" name="Content Placeholder 2">
            <a:extLst>
              <a:ext uri="{FF2B5EF4-FFF2-40B4-BE49-F238E27FC236}">
                <a16:creationId xmlns:a16="http://schemas.microsoft.com/office/drawing/2014/main" id="{996870C4-A922-4337-866A-4EEBAE1508F2}"/>
              </a:ext>
            </a:extLst>
          </p:cNvPr>
          <p:cNvGraphicFramePr>
            <a:graphicFrameLocks noGrp="1"/>
          </p:cNvGraphicFramePr>
          <p:nvPr>
            <p:ph idx="4294967295"/>
            <p:extLst>
              <p:ext uri="{D42A27DB-BD31-4B8C-83A1-F6EECF244321}">
                <p14:modId xmlns:p14="http://schemas.microsoft.com/office/powerpoint/2010/main" val="2326743466"/>
              </p:ext>
            </p:extLst>
          </p:nvPr>
        </p:nvGraphicFramePr>
        <p:xfrm>
          <a:off x="755576" y="958056"/>
          <a:ext cx="4948238" cy="49418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897042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715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5659" y="4572000"/>
            <a:ext cx="5293730" cy="1964266"/>
          </a:xfrm>
          <a:prstGeom prst="rect">
            <a:avLst/>
          </a:prstGeom>
          <a:solidFill>
            <a:srgbClr val="7367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E13B9BF-BF49-4740-91CB-0F68361F6AEE}"/>
              </a:ext>
            </a:extLst>
          </p:cNvPr>
          <p:cNvSpPr>
            <a:spLocks noGrp="1"/>
          </p:cNvSpPr>
          <p:nvPr>
            <p:ph type="title"/>
          </p:nvPr>
        </p:nvSpPr>
        <p:spPr>
          <a:xfrm>
            <a:off x="393192" y="4767072"/>
            <a:ext cx="4945641" cy="1625210"/>
          </a:xfrm>
        </p:spPr>
        <p:txBody>
          <a:bodyPr vert="horz" lIns="91440" tIns="45720" rIns="91440" bIns="45720" rtlCol="0" anchor="ctr">
            <a:normAutofit/>
          </a:bodyPr>
          <a:lstStyle/>
          <a:p>
            <a:pPr algn="r"/>
            <a:r>
              <a:rPr lang="en-US" sz="5000">
                <a:solidFill>
                  <a:srgbClr val="FFFFFF"/>
                </a:solidFill>
              </a:rPr>
              <a:t>Expectations</a:t>
            </a:r>
          </a:p>
        </p:txBody>
      </p:sp>
      <p:pic>
        <p:nvPicPr>
          <p:cNvPr id="6" name="Content Placeholder 5" descr="A picture containing rug, brick&#10;&#10;Description automatically generated">
            <a:extLst>
              <a:ext uri="{FF2B5EF4-FFF2-40B4-BE49-F238E27FC236}">
                <a16:creationId xmlns:a16="http://schemas.microsoft.com/office/drawing/2014/main" id="{AE37727F-30A6-437B-BB9E-FED007BAFC4E}"/>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9558" r="12128" b="1"/>
          <a:stretch/>
        </p:blipFill>
        <p:spPr>
          <a:xfrm>
            <a:off x="245660" y="321733"/>
            <a:ext cx="5293729" cy="4107392"/>
          </a:xfrm>
          <a:prstGeom prst="rect">
            <a:avLst/>
          </a:prstGeom>
        </p:spPr>
      </p:pic>
      <p:sp>
        <p:nvSpPr>
          <p:cNvPr id="15" name="Rectangle 14">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50991" y="321732"/>
            <a:ext cx="3251710" cy="6214534"/>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92D8F2C-6A31-409F-9A8E-A0918AA8DE76}"/>
              </a:ext>
            </a:extLst>
          </p:cNvPr>
          <p:cNvSpPr>
            <a:spLocks noGrp="1"/>
          </p:cNvSpPr>
          <p:nvPr>
            <p:ph sz="half" idx="1"/>
          </p:nvPr>
        </p:nvSpPr>
        <p:spPr>
          <a:xfrm>
            <a:off x="6021989" y="917725"/>
            <a:ext cx="2568554" cy="4852362"/>
          </a:xfrm>
        </p:spPr>
        <p:txBody>
          <a:bodyPr vert="horz" lIns="45720" tIns="45720" rIns="45720" bIns="45720" rtlCol="0" anchor="ctr">
            <a:normAutofit/>
          </a:bodyPr>
          <a:lstStyle/>
          <a:p>
            <a:r>
              <a:rPr lang="en-US">
                <a:solidFill>
                  <a:srgbClr val="FFFFFF"/>
                </a:solidFill>
              </a:rPr>
              <a:t>This module has certain expectations of you, the student, in order to certify your involvement with and completion of the module. </a:t>
            </a:r>
          </a:p>
          <a:p>
            <a:endParaRPr lang="en-US">
              <a:solidFill>
                <a:srgbClr val="FFFFFF"/>
              </a:solidFill>
            </a:endParaRPr>
          </a:p>
          <a:p>
            <a:r>
              <a:rPr lang="en-US">
                <a:solidFill>
                  <a:srgbClr val="FFFFFF"/>
                </a:solidFill>
              </a:rPr>
              <a:t>These take the form of discussions of the readings on Moodle and of your assessments. </a:t>
            </a:r>
          </a:p>
        </p:txBody>
      </p:sp>
    </p:spTree>
    <p:extLst>
      <p:ext uri="{BB962C8B-B14F-4D97-AF65-F5344CB8AC3E}">
        <p14:creationId xmlns:p14="http://schemas.microsoft.com/office/powerpoint/2010/main" val="40389333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715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E8DF4ABF-6F8F-4201-9347-03B555ADB60F}"/>
              </a:ext>
            </a:extLst>
          </p:cNvPr>
          <p:cNvSpPr>
            <a:spLocks noGrp="1"/>
          </p:cNvSpPr>
          <p:nvPr>
            <p:ph type="title"/>
          </p:nvPr>
        </p:nvSpPr>
        <p:spPr>
          <a:xfrm>
            <a:off x="768096" y="585216"/>
            <a:ext cx="4550113" cy="1499616"/>
          </a:xfrm>
        </p:spPr>
        <p:txBody>
          <a:bodyPr vert="horz" lIns="91440" tIns="45720" rIns="91440" bIns="45720" rtlCol="0" anchor="ctr">
            <a:normAutofit/>
          </a:bodyPr>
          <a:lstStyle/>
          <a:p>
            <a:r>
              <a:rPr lang="en-US" sz="5000" dirty="0"/>
              <a:t>Reading Discussions </a:t>
            </a:r>
          </a:p>
        </p:txBody>
      </p:sp>
      <p:sp>
        <p:nvSpPr>
          <p:cNvPr id="3" name="Content Placeholder 2">
            <a:extLst>
              <a:ext uri="{FF2B5EF4-FFF2-40B4-BE49-F238E27FC236}">
                <a16:creationId xmlns:a16="http://schemas.microsoft.com/office/drawing/2014/main" id="{B0A23A8F-88EF-40DC-9124-77910678D37D}"/>
              </a:ext>
            </a:extLst>
          </p:cNvPr>
          <p:cNvSpPr>
            <a:spLocks noGrp="1"/>
          </p:cNvSpPr>
          <p:nvPr>
            <p:ph sz="half" idx="1"/>
          </p:nvPr>
        </p:nvSpPr>
        <p:spPr>
          <a:xfrm>
            <a:off x="768096" y="2286000"/>
            <a:ext cx="4550113" cy="4023360"/>
          </a:xfrm>
        </p:spPr>
        <p:txBody>
          <a:bodyPr vert="horz" lIns="45720" tIns="45720" rIns="45720" bIns="45720" rtlCol="0">
            <a:normAutofit/>
          </a:bodyPr>
          <a:lstStyle/>
          <a:p>
            <a:r>
              <a:rPr lang="en-US" dirty="0"/>
              <a:t>Each section of the course will come with a series of expected readings for you to complete – normally 3-4 pieces of academic work, journal articles, or book chapters per section. </a:t>
            </a:r>
            <a:br>
              <a:rPr lang="en-US" dirty="0"/>
            </a:br>
            <a:endParaRPr lang="en-US" dirty="0"/>
          </a:p>
          <a:p>
            <a:r>
              <a:rPr lang="en-US" dirty="0"/>
              <a:t>Once you have completed the reading material, you are expected to identify a particular question or questions that you have about the readings.</a:t>
            </a:r>
            <a:br>
              <a:rPr lang="en-US" dirty="0"/>
            </a:br>
            <a:br>
              <a:rPr lang="en-US" dirty="0"/>
            </a:br>
            <a:endParaRPr lang="en-US" dirty="0"/>
          </a:p>
        </p:txBody>
      </p:sp>
      <p:pic>
        <p:nvPicPr>
          <p:cNvPr id="6" name="Content Placeholder 5" descr="A picture containing vase, table, fireworks, flower&#10;&#10;Description automatically generated">
            <a:extLst>
              <a:ext uri="{FF2B5EF4-FFF2-40B4-BE49-F238E27FC236}">
                <a16:creationId xmlns:a16="http://schemas.microsoft.com/office/drawing/2014/main" id="{00E2DC62-20E0-4C0F-BF38-F6EBE02ED6E1}"/>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30504" r="18981"/>
          <a:stretch/>
        </p:blipFill>
        <p:spPr>
          <a:xfrm>
            <a:off x="5664199" y="10"/>
            <a:ext cx="3479800" cy="6857990"/>
          </a:xfrm>
          <a:prstGeom prst="rect">
            <a:avLst/>
          </a:prstGeom>
        </p:spPr>
      </p:pic>
    </p:spTree>
    <p:extLst>
      <p:ext uri="{BB962C8B-B14F-4D97-AF65-F5344CB8AC3E}">
        <p14:creationId xmlns:p14="http://schemas.microsoft.com/office/powerpoint/2010/main" val="41094343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715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4ADA6EAD-5963-4C2E-9089-F9D74449F986}"/>
              </a:ext>
            </a:extLst>
          </p:cNvPr>
          <p:cNvSpPr>
            <a:spLocks noGrp="1"/>
          </p:cNvSpPr>
          <p:nvPr>
            <p:ph type="title"/>
          </p:nvPr>
        </p:nvSpPr>
        <p:spPr>
          <a:xfrm>
            <a:off x="768096" y="585216"/>
            <a:ext cx="4550113" cy="1499616"/>
          </a:xfrm>
        </p:spPr>
        <p:txBody>
          <a:bodyPr vert="horz" lIns="91440" tIns="45720" rIns="91440" bIns="45720" rtlCol="0" anchor="ctr">
            <a:normAutofit/>
          </a:bodyPr>
          <a:lstStyle/>
          <a:p>
            <a:r>
              <a:rPr lang="en-US" sz="5000" dirty="0"/>
              <a:t>Reading Discussions</a:t>
            </a:r>
          </a:p>
        </p:txBody>
      </p:sp>
      <p:sp>
        <p:nvSpPr>
          <p:cNvPr id="3" name="Content Placeholder 2">
            <a:extLst>
              <a:ext uri="{FF2B5EF4-FFF2-40B4-BE49-F238E27FC236}">
                <a16:creationId xmlns:a16="http://schemas.microsoft.com/office/drawing/2014/main" id="{2943FC4F-8D44-4714-B13A-D447D18CFE62}"/>
              </a:ext>
            </a:extLst>
          </p:cNvPr>
          <p:cNvSpPr>
            <a:spLocks noGrp="1"/>
          </p:cNvSpPr>
          <p:nvPr>
            <p:ph sz="half" idx="1"/>
          </p:nvPr>
        </p:nvSpPr>
        <p:spPr>
          <a:xfrm>
            <a:off x="768096" y="2286000"/>
            <a:ext cx="4550113" cy="4023360"/>
          </a:xfrm>
        </p:spPr>
        <p:txBody>
          <a:bodyPr vert="horz" lIns="45720" tIns="45720" rIns="45720" bIns="45720" rtlCol="0">
            <a:normAutofit/>
          </a:bodyPr>
          <a:lstStyle/>
          <a:p>
            <a:r>
              <a:rPr lang="en-US" dirty="0"/>
              <a:t>Once you have identified a question that you have about the readings, you are expected to post it to the provided discussion forum for that section, along with a sketch of your thinking and a potential answer.</a:t>
            </a:r>
          </a:p>
          <a:p>
            <a:endParaRPr lang="en-US" dirty="0"/>
          </a:p>
          <a:p>
            <a:r>
              <a:rPr lang="en-US" dirty="0"/>
              <a:t>This will allow us to engage as a learning community with the various aspects of the reading that speak to us and get to know each other better!</a:t>
            </a:r>
          </a:p>
        </p:txBody>
      </p:sp>
      <p:pic>
        <p:nvPicPr>
          <p:cNvPr id="6" name="Content Placeholder 5" descr="A picture containing text, book&#10;&#10;Description automatically generated">
            <a:extLst>
              <a:ext uri="{FF2B5EF4-FFF2-40B4-BE49-F238E27FC236}">
                <a16:creationId xmlns:a16="http://schemas.microsoft.com/office/drawing/2014/main" id="{D249471A-FA10-4962-A422-349B38DE2DA6}"/>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34711" r="27741"/>
          <a:stretch/>
        </p:blipFill>
        <p:spPr>
          <a:xfrm>
            <a:off x="5664199" y="10"/>
            <a:ext cx="3479800" cy="6857990"/>
          </a:xfrm>
          <a:prstGeom prst="rect">
            <a:avLst/>
          </a:prstGeom>
        </p:spPr>
      </p:pic>
    </p:spTree>
    <p:extLst>
      <p:ext uri="{BB962C8B-B14F-4D97-AF65-F5344CB8AC3E}">
        <p14:creationId xmlns:p14="http://schemas.microsoft.com/office/powerpoint/2010/main" val="29856186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715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E4840B2F-536E-4D27-8836-8CDAB3876595}"/>
              </a:ext>
            </a:extLst>
          </p:cNvPr>
          <p:cNvSpPr>
            <a:spLocks noGrp="1"/>
          </p:cNvSpPr>
          <p:nvPr>
            <p:ph type="title"/>
          </p:nvPr>
        </p:nvSpPr>
        <p:spPr>
          <a:xfrm>
            <a:off x="768096" y="585216"/>
            <a:ext cx="4550113" cy="1499616"/>
          </a:xfrm>
        </p:spPr>
        <p:txBody>
          <a:bodyPr vert="horz" lIns="91440" tIns="45720" rIns="91440" bIns="45720" rtlCol="0" anchor="ctr">
            <a:normAutofit/>
          </a:bodyPr>
          <a:lstStyle/>
          <a:p>
            <a:r>
              <a:rPr lang="en-US" sz="5000"/>
              <a:t>Assessments	</a:t>
            </a:r>
          </a:p>
        </p:txBody>
      </p:sp>
      <p:sp>
        <p:nvSpPr>
          <p:cNvPr id="3" name="Content Placeholder 2">
            <a:extLst>
              <a:ext uri="{FF2B5EF4-FFF2-40B4-BE49-F238E27FC236}">
                <a16:creationId xmlns:a16="http://schemas.microsoft.com/office/drawing/2014/main" id="{DD126F27-0B01-4A6A-963A-3EF784E3E745}"/>
              </a:ext>
            </a:extLst>
          </p:cNvPr>
          <p:cNvSpPr>
            <a:spLocks noGrp="1"/>
          </p:cNvSpPr>
          <p:nvPr>
            <p:ph sz="half" idx="1"/>
          </p:nvPr>
        </p:nvSpPr>
        <p:spPr>
          <a:xfrm>
            <a:off x="768096" y="2286000"/>
            <a:ext cx="4550113" cy="4023360"/>
          </a:xfrm>
        </p:spPr>
        <p:txBody>
          <a:bodyPr vert="horz" lIns="45720" tIns="45720" rIns="45720" bIns="45720" rtlCol="0">
            <a:normAutofit/>
          </a:bodyPr>
          <a:lstStyle/>
          <a:p>
            <a:r>
              <a:rPr lang="en-US" dirty="0"/>
              <a:t>As part of this module, you will also complete two assessments. </a:t>
            </a:r>
          </a:p>
          <a:p>
            <a:r>
              <a:rPr lang="en-US" dirty="0"/>
              <a:t>These assessments have been kept deliberately open in nature in order to allow the student multiple potential approaches to the question.</a:t>
            </a:r>
          </a:p>
          <a:p>
            <a:endParaRPr lang="en-US" dirty="0"/>
          </a:p>
          <a:p>
            <a:r>
              <a:rPr lang="en-US" dirty="0"/>
              <a:t>Do seek out the advice and guidance of the tutor before engaging in the assessments. </a:t>
            </a:r>
          </a:p>
        </p:txBody>
      </p:sp>
      <p:pic>
        <p:nvPicPr>
          <p:cNvPr id="6" name="Content Placeholder 5" descr="A picture containing water&#10;&#10;Description automatically generated">
            <a:extLst>
              <a:ext uri="{FF2B5EF4-FFF2-40B4-BE49-F238E27FC236}">
                <a16:creationId xmlns:a16="http://schemas.microsoft.com/office/drawing/2014/main" id="{71E3B829-0673-4C7A-B0B7-C2929A11F6DB}"/>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12432" r="10688"/>
          <a:stretch/>
        </p:blipFill>
        <p:spPr>
          <a:xfrm>
            <a:off x="5664199" y="10"/>
            <a:ext cx="3479800" cy="6857990"/>
          </a:xfrm>
          <a:prstGeom prst="rect">
            <a:avLst/>
          </a:prstGeom>
        </p:spPr>
      </p:pic>
    </p:spTree>
    <p:extLst>
      <p:ext uri="{BB962C8B-B14F-4D97-AF65-F5344CB8AC3E}">
        <p14:creationId xmlns:p14="http://schemas.microsoft.com/office/powerpoint/2010/main" val="37830904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715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4" name="Title 3"/>
          <p:cNvSpPr>
            <a:spLocks noGrp="1"/>
          </p:cNvSpPr>
          <p:nvPr>
            <p:ph type="title"/>
          </p:nvPr>
        </p:nvSpPr>
        <p:spPr>
          <a:xfrm>
            <a:off x="768096" y="585216"/>
            <a:ext cx="4550113" cy="1499616"/>
          </a:xfrm>
        </p:spPr>
        <p:txBody>
          <a:bodyPr vert="horz" lIns="91440" tIns="45720" rIns="91440" bIns="45720" rtlCol="0" anchor="ctr">
            <a:normAutofit/>
          </a:bodyPr>
          <a:lstStyle/>
          <a:p>
            <a:r>
              <a:rPr lang="en-US" sz="5000"/>
              <a:t>Assessment 1</a:t>
            </a:r>
          </a:p>
        </p:txBody>
      </p:sp>
      <p:sp>
        <p:nvSpPr>
          <p:cNvPr id="2" name="Content Placeholder 1"/>
          <p:cNvSpPr>
            <a:spLocks noGrp="1"/>
          </p:cNvSpPr>
          <p:nvPr>
            <p:ph sz="half" idx="1"/>
          </p:nvPr>
        </p:nvSpPr>
        <p:spPr>
          <a:xfrm>
            <a:off x="768096" y="2286000"/>
            <a:ext cx="4550113" cy="4023360"/>
          </a:xfrm>
        </p:spPr>
        <p:txBody>
          <a:bodyPr vert="horz" lIns="45720" tIns="45720" rIns="45720" bIns="45720" rtlCol="0">
            <a:normAutofit/>
          </a:bodyPr>
          <a:lstStyle/>
          <a:p>
            <a:r>
              <a:rPr lang="en-US" sz="1700" dirty="0"/>
              <a:t>Style: A short essay, including appropriate citation and bibliography</a:t>
            </a:r>
          </a:p>
          <a:p>
            <a:r>
              <a:rPr lang="en-US" sz="1700" dirty="0"/>
              <a:t>Length: 4,000 words, 50% of overall mark</a:t>
            </a:r>
            <a:br>
              <a:rPr lang="en-US" sz="1700" dirty="0"/>
            </a:br>
            <a:endParaRPr lang="en-US" sz="1700" dirty="0"/>
          </a:p>
          <a:p>
            <a:r>
              <a:rPr lang="en-US" sz="1700" dirty="0"/>
              <a:t>Topic:</a:t>
            </a:r>
            <a:br>
              <a:rPr lang="en-US" sz="1700" dirty="0"/>
            </a:br>
            <a:br>
              <a:rPr lang="en-US" sz="1700" dirty="0"/>
            </a:br>
            <a:r>
              <a:rPr lang="en-US" sz="1700" dirty="0"/>
              <a:t>“The Theology of Religions paradigm has come under increasing criticism in contemporary writing on interfaith dialogue and encounter. </a:t>
            </a:r>
            <a:br>
              <a:rPr lang="en-US" sz="1700" dirty="0"/>
            </a:br>
            <a:br>
              <a:rPr lang="en-US" sz="1700" dirty="0"/>
            </a:br>
            <a:r>
              <a:rPr lang="en-US" sz="1700" dirty="0"/>
              <a:t>Outline and assess the continuing value of the paradigm, if any, for contemporary interfaith work”</a:t>
            </a:r>
            <a:br>
              <a:rPr lang="en-US" sz="1700" dirty="0"/>
            </a:br>
            <a:br>
              <a:rPr lang="en-US" sz="1700" dirty="0"/>
            </a:br>
            <a:endParaRPr lang="en-US" sz="1700" dirty="0"/>
          </a:p>
        </p:txBody>
      </p:sp>
      <p:pic>
        <p:nvPicPr>
          <p:cNvPr id="6" name="Content Placeholder 5" descr="A close up of a coral&#10;&#10;Description automatically generated">
            <a:extLst>
              <a:ext uri="{FF2B5EF4-FFF2-40B4-BE49-F238E27FC236}">
                <a16:creationId xmlns:a16="http://schemas.microsoft.com/office/drawing/2014/main" id="{068ECAF6-8E05-4972-9511-625D771D9989}"/>
              </a:ext>
            </a:extLst>
          </p:cNvPr>
          <p:cNvPicPr>
            <a:picLocks noGrp="1" noChangeAspect="1"/>
          </p:cNvPicPr>
          <p:nvPr>
            <p:ph sz="half" idx="2"/>
          </p:nvPr>
        </p:nvPicPr>
        <p:blipFill rotWithShape="1">
          <a:blip r:embed="rId3">
            <a:extLst>
              <a:ext uri="{28A0092B-C50C-407E-A947-70E740481C1C}">
                <a14:useLocalDpi xmlns:a14="http://schemas.microsoft.com/office/drawing/2010/main" val="0"/>
              </a:ext>
            </a:extLst>
          </a:blip>
          <a:srcRect l="24214" r="25045"/>
          <a:stretch/>
        </p:blipFill>
        <p:spPr>
          <a:xfrm>
            <a:off x="5664199" y="10"/>
            <a:ext cx="3479800" cy="6857990"/>
          </a:xfrm>
          <a:prstGeom prst="rect">
            <a:avLst/>
          </a:prstGeom>
        </p:spPr>
      </p:pic>
    </p:spTree>
    <p:extLst>
      <p:ext uri="{BB962C8B-B14F-4D97-AF65-F5344CB8AC3E}">
        <p14:creationId xmlns:p14="http://schemas.microsoft.com/office/powerpoint/2010/main" val="9426136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7"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715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4" name="Title 3"/>
          <p:cNvSpPr>
            <a:spLocks noGrp="1"/>
          </p:cNvSpPr>
          <p:nvPr>
            <p:ph type="title"/>
          </p:nvPr>
        </p:nvSpPr>
        <p:spPr>
          <a:xfrm>
            <a:off x="768096" y="585216"/>
            <a:ext cx="4550113" cy="1499616"/>
          </a:xfrm>
        </p:spPr>
        <p:txBody>
          <a:bodyPr vert="horz" lIns="91440" tIns="45720" rIns="91440" bIns="45720" rtlCol="0" anchor="ctr">
            <a:normAutofit/>
          </a:bodyPr>
          <a:lstStyle/>
          <a:p>
            <a:r>
              <a:rPr lang="en-US" sz="5000" dirty="0"/>
              <a:t>Assessment 2</a:t>
            </a:r>
          </a:p>
        </p:txBody>
      </p:sp>
      <p:sp>
        <p:nvSpPr>
          <p:cNvPr id="2" name="Content Placeholder 1"/>
          <p:cNvSpPr>
            <a:spLocks noGrp="1"/>
          </p:cNvSpPr>
          <p:nvPr>
            <p:ph sz="half" idx="1"/>
          </p:nvPr>
        </p:nvSpPr>
        <p:spPr>
          <a:xfrm>
            <a:off x="768096" y="2286000"/>
            <a:ext cx="4550113" cy="4023360"/>
          </a:xfrm>
        </p:spPr>
        <p:txBody>
          <a:bodyPr vert="horz" lIns="45720" tIns="45720" rIns="45720" bIns="45720" rtlCol="0">
            <a:normAutofit/>
          </a:bodyPr>
          <a:lstStyle/>
          <a:p>
            <a:r>
              <a:rPr lang="en-US" sz="1700" dirty="0"/>
              <a:t>Style: A short essay, including appropriate citation and bibliography</a:t>
            </a:r>
          </a:p>
          <a:p>
            <a:r>
              <a:rPr lang="en-US" sz="1700" dirty="0"/>
              <a:t>Length</a:t>
            </a:r>
            <a:r>
              <a:rPr lang="en-US" sz="1700"/>
              <a:t>: 4,000 </a:t>
            </a:r>
            <a:r>
              <a:rPr lang="en-US" sz="1700" dirty="0"/>
              <a:t>words, 50% of overall mark</a:t>
            </a:r>
            <a:br>
              <a:rPr lang="en-US" sz="1700" dirty="0"/>
            </a:br>
            <a:endParaRPr lang="en-US" sz="1700" dirty="0"/>
          </a:p>
          <a:p>
            <a:r>
              <a:rPr lang="en-US" sz="1700" dirty="0"/>
              <a:t>Topic:</a:t>
            </a:r>
          </a:p>
          <a:p>
            <a:r>
              <a:rPr lang="en-US" sz="1700" dirty="0"/>
              <a:t>“Select the work of a scholar in the field of hermeneutics or deconstruction (</a:t>
            </a:r>
            <a:r>
              <a:rPr lang="en-US" sz="1700" dirty="0" err="1"/>
              <a:t>eg.</a:t>
            </a:r>
            <a:r>
              <a:rPr lang="en-US" sz="1700" dirty="0"/>
              <a:t> Gadamer, Foucault, </a:t>
            </a:r>
            <a:r>
              <a:rPr lang="en-US" sz="1700" dirty="0" err="1"/>
              <a:t>Ricoeur</a:t>
            </a:r>
            <a:r>
              <a:rPr lang="en-US" sz="1700" dirty="0"/>
              <a:t>, etc. ).</a:t>
            </a:r>
            <a:br>
              <a:rPr lang="en-US" sz="1700" dirty="0"/>
            </a:br>
            <a:br>
              <a:rPr lang="en-US" sz="1700" dirty="0"/>
            </a:br>
            <a:r>
              <a:rPr lang="en-US" sz="1700" dirty="0"/>
              <a:t>Outline the key features of their work and demonstrate its analytical applicability to the field of interfaith studies”</a:t>
            </a:r>
          </a:p>
        </p:txBody>
      </p:sp>
      <p:pic>
        <p:nvPicPr>
          <p:cNvPr id="6" name="Content Placeholder 5" descr="A close up of a coral&#10;&#10;Description automatically generated">
            <a:extLst>
              <a:ext uri="{FF2B5EF4-FFF2-40B4-BE49-F238E27FC236}">
                <a16:creationId xmlns:a16="http://schemas.microsoft.com/office/drawing/2014/main" id="{89393EBA-21C9-4CF3-92ED-00E4AAE98AD5}"/>
              </a:ext>
            </a:extLst>
          </p:cNvPr>
          <p:cNvPicPr>
            <a:picLocks noGrp="1" noChangeAspect="1"/>
          </p:cNvPicPr>
          <p:nvPr>
            <p:ph sz="half" idx="2"/>
          </p:nvPr>
        </p:nvPicPr>
        <p:blipFill rotWithShape="1">
          <a:blip r:embed="rId3">
            <a:extLst>
              <a:ext uri="{28A0092B-C50C-407E-A947-70E740481C1C}">
                <a14:useLocalDpi xmlns:a14="http://schemas.microsoft.com/office/drawing/2010/main" val="0"/>
              </a:ext>
            </a:extLst>
          </a:blip>
          <a:srcRect l="32295" t="-1" r="31552" b="-1"/>
          <a:stretch/>
        </p:blipFill>
        <p:spPr>
          <a:xfrm>
            <a:off x="5664199" y="10"/>
            <a:ext cx="3479800" cy="6857990"/>
          </a:xfrm>
          <a:prstGeom prst="rect">
            <a:avLst/>
          </a:prstGeom>
        </p:spPr>
      </p:pic>
    </p:spTree>
    <p:extLst>
      <p:ext uri="{BB962C8B-B14F-4D97-AF65-F5344CB8AC3E}">
        <p14:creationId xmlns:p14="http://schemas.microsoft.com/office/powerpoint/2010/main" val="7067621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715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2E1AC507-6372-4FAF-A570-813267D7548C}"/>
              </a:ext>
            </a:extLst>
          </p:cNvPr>
          <p:cNvSpPr>
            <a:spLocks noGrp="1"/>
          </p:cNvSpPr>
          <p:nvPr>
            <p:ph type="title"/>
          </p:nvPr>
        </p:nvSpPr>
        <p:spPr>
          <a:xfrm>
            <a:off x="768096" y="585216"/>
            <a:ext cx="4550113" cy="1499616"/>
          </a:xfrm>
        </p:spPr>
        <p:txBody>
          <a:bodyPr vert="horz" lIns="91440" tIns="45720" rIns="91440" bIns="45720" rtlCol="0" anchor="ctr">
            <a:normAutofit/>
          </a:bodyPr>
          <a:lstStyle/>
          <a:p>
            <a:r>
              <a:rPr lang="en-US" sz="5000" dirty="0"/>
              <a:t>Recommended Reading</a:t>
            </a:r>
          </a:p>
        </p:txBody>
      </p:sp>
      <p:sp>
        <p:nvSpPr>
          <p:cNvPr id="3" name="Content Placeholder 2">
            <a:extLst>
              <a:ext uri="{FF2B5EF4-FFF2-40B4-BE49-F238E27FC236}">
                <a16:creationId xmlns:a16="http://schemas.microsoft.com/office/drawing/2014/main" id="{80CC0EA9-F06F-44DD-A311-C3368AD1A259}"/>
              </a:ext>
            </a:extLst>
          </p:cNvPr>
          <p:cNvSpPr>
            <a:spLocks noGrp="1"/>
          </p:cNvSpPr>
          <p:nvPr>
            <p:ph sz="half" idx="1"/>
          </p:nvPr>
        </p:nvSpPr>
        <p:spPr>
          <a:xfrm>
            <a:off x="768096" y="2286000"/>
            <a:ext cx="4550113" cy="4023360"/>
          </a:xfrm>
        </p:spPr>
        <p:txBody>
          <a:bodyPr vert="horz" lIns="45720" tIns="45720" rIns="45720" bIns="45720" rtlCol="0">
            <a:normAutofit/>
          </a:bodyPr>
          <a:lstStyle/>
          <a:p>
            <a:r>
              <a:rPr lang="en-US" dirty="0"/>
              <a:t>Much reading in the field of interfaith studies approaches the matter from within a particular religion, at least initially. This means that is can be difficult to find good quality introductions to varied religious perspectives.</a:t>
            </a:r>
            <a:br>
              <a:rPr lang="en-US" dirty="0"/>
            </a:br>
            <a:br>
              <a:rPr lang="en-US" dirty="0"/>
            </a:br>
            <a:r>
              <a:rPr lang="en-US" dirty="0"/>
              <a:t>In this module, we begin by examining the Christian approach to other religions, the ‘theology of religions’ paradigm, as this has historically dominated the format by which contemporary interfaith interaction has been understood. </a:t>
            </a:r>
          </a:p>
        </p:txBody>
      </p:sp>
      <p:pic>
        <p:nvPicPr>
          <p:cNvPr id="6" name="Content Placeholder 5" descr="A picture containing book, text&#10;&#10;Description automatically generated">
            <a:extLst>
              <a:ext uri="{FF2B5EF4-FFF2-40B4-BE49-F238E27FC236}">
                <a16:creationId xmlns:a16="http://schemas.microsoft.com/office/drawing/2014/main" id="{7E57A390-643D-467C-8DEC-F6C47069C2F9}"/>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27938" r="27663" b="-1"/>
          <a:stretch/>
        </p:blipFill>
        <p:spPr>
          <a:xfrm>
            <a:off x="5664199" y="10"/>
            <a:ext cx="3479800" cy="6857990"/>
          </a:xfrm>
          <a:prstGeom prst="rect">
            <a:avLst/>
          </a:prstGeom>
        </p:spPr>
      </p:pic>
    </p:spTree>
    <p:extLst>
      <p:ext uri="{BB962C8B-B14F-4D97-AF65-F5344CB8AC3E}">
        <p14:creationId xmlns:p14="http://schemas.microsoft.com/office/powerpoint/2010/main" val="8385446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9200C8B5-FB5A-4F8B-A9BD-693C051418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715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4FAE1107-CEC3-4041-8BAA-CDB6F6759B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10141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BD95DAE-D82B-4EEB-A9F9-AC018543C765}"/>
              </a:ext>
            </a:extLst>
          </p:cNvPr>
          <p:cNvSpPr>
            <a:spLocks noGrp="1"/>
          </p:cNvSpPr>
          <p:nvPr>
            <p:ph type="title"/>
          </p:nvPr>
        </p:nvSpPr>
        <p:spPr>
          <a:xfrm>
            <a:off x="768096" y="585216"/>
            <a:ext cx="2834314" cy="1499616"/>
          </a:xfrm>
        </p:spPr>
        <p:txBody>
          <a:bodyPr vert="horz" lIns="91440" tIns="45720" rIns="91440" bIns="45720" rtlCol="0" anchor="ctr">
            <a:normAutofit/>
          </a:bodyPr>
          <a:lstStyle/>
          <a:p>
            <a:r>
              <a:rPr lang="en-US" sz="4300">
                <a:solidFill>
                  <a:srgbClr val="FFFFFF"/>
                </a:solidFill>
              </a:rPr>
              <a:t>Recommended Reading</a:t>
            </a:r>
          </a:p>
        </p:txBody>
      </p:sp>
      <p:cxnSp>
        <p:nvCxnSpPr>
          <p:cNvPr id="15" name="Straight Connector 14">
            <a:extLst>
              <a:ext uri="{FF2B5EF4-FFF2-40B4-BE49-F238E27FC236}">
                <a16:creationId xmlns:a16="http://schemas.microsoft.com/office/drawing/2014/main" id="{1AEA88FB-F5DD-45CE-AAE1-7B33D0ABDD2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71500" y="826324"/>
            <a:ext cx="0" cy="914400"/>
          </a:xfrm>
          <a:prstGeom prst="line">
            <a:avLst/>
          </a:prstGeom>
          <a:ln w="19050">
            <a:solidFill>
              <a:schemeClr val="accent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AC5F377-5A1B-4047-8558-7BDF2637E637}"/>
              </a:ext>
            </a:extLst>
          </p:cNvPr>
          <p:cNvSpPr>
            <a:spLocks noGrp="1"/>
          </p:cNvSpPr>
          <p:nvPr>
            <p:ph sz="half" idx="1"/>
          </p:nvPr>
        </p:nvSpPr>
        <p:spPr>
          <a:xfrm>
            <a:off x="768096" y="2286000"/>
            <a:ext cx="2843784" cy="3931920"/>
          </a:xfrm>
        </p:spPr>
        <p:txBody>
          <a:bodyPr vert="horz" lIns="45720" tIns="45720" rIns="45720" bIns="45720" rtlCol="0">
            <a:normAutofit fontScale="92500" lnSpcReduction="10000"/>
          </a:bodyPr>
          <a:lstStyle/>
          <a:p>
            <a:r>
              <a:rPr lang="en-US" dirty="0">
                <a:solidFill>
                  <a:srgbClr val="FFFFFF"/>
                </a:solidFill>
              </a:rPr>
              <a:t>Hedges P &amp; Race A, 2008, ‘SCM Core Text: Christian Approaches to Other Faiths’, London: SCM Press. </a:t>
            </a:r>
            <a:br>
              <a:rPr lang="en-US" dirty="0">
                <a:solidFill>
                  <a:srgbClr val="FFFFFF"/>
                </a:solidFill>
              </a:rPr>
            </a:br>
            <a:br>
              <a:rPr lang="en-US" dirty="0">
                <a:solidFill>
                  <a:srgbClr val="FFFFFF"/>
                </a:solidFill>
              </a:rPr>
            </a:br>
            <a:r>
              <a:rPr lang="en-US" dirty="0">
                <a:solidFill>
                  <a:srgbClr val="FFFFFF"/>
                </a:solidFill>
              </a:rPr>
              <a:t>Available in the library catalogue.</a:t>
            </a:r>
            <a:br>
              <a:rPr lang="en-US" dirty="0">
                <a:solidFill>
                  <a:srgbClr val="FFFFFF"/>
                </a:solidFill>
              </a:rPr>
            </a:br>
            <a:br>
              <a:rPr lang="en-US" dirty="0">
                <a:solidFill>
                  <a:srgbClr val="FFFFFF"/>
                </a:solidFill>
              </a:rPr>
            </a:br>
            <a:r>
              <a:rPr lang="en-US" dirty="0">
                <a:solidFill>
                  <a:srgbClr val="FFFFFF"/>
                </a:solidFill>
              </a:rPr>
              <a:t>Any edition is fine, older copies can be found on Amazon for &lt;£20.</a:t>
            </a:r>
            <a:br>
              <a:rPr lang="en-US" dirty="0">
                <a:solidFill>
                  <a:srgbClr val="FFFFFF"/>
                </a:solidFill>
              </a:rPr>
            </a:br>
            <a:br>
              <a:rPr lang="en-US" dirty="0">
                <a:solidFill>
                  <a:srgbClr val="FFFFFF"/>
                </a:solidFill>
              </a:rPr>
            </a:br>
            <a:br>
              <a:rPr lang="en-US" dirty="0">
                <a:solidFill>
                  <a:srgbClr val="FFFFFF"/>
                </a:solidFill>
              </a:rPr>
            </a:br>
            <a:br>
              <a:rPr lang="en-US" dirty="0">
                <a:solidFill>
                  <a:srgbClr val="FFFFFF"/>
                </a:solidFill>
              </a:rPr>
            </a:br>
            <a:endParaRPr lang="en-US" dirty="0">
              <a:solidFill>
                <a:srgbClr val="FFFFFF"/>
              </a:solidFill>
            </a:endParaRPr>
          </a:p>
        </p:txBody>
      </p:sp>
      <p:pic>
        <p:nvPicPr>
          <p:cNvPr id="6" name="Content Placeholder 5" descr="A close up of text on a white background&#10;&#10;Description automatically generated">
            <a:extLst>
              <a:ext uri="{FF2B5EF4-FFF2-40B4-BE49-F238E27FC236}">
                <a16:creationId xmlns:a16="http://schemas.microsoft.com/office/drawing/2014/main" id="{F28B2EF1-21FE-444A-BB31-B95BBCA9499E}"/>
              </a:ext>
            </a:extLst>
          </p:cNvPr>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4756366" y="640080"/>
            <a:ext cx="3723208" cy="5577840"/>
          </a:xfrm>
          <a:prstGeom prst="rect">
            <a:avLst/>
          </a:prstGeom>
        </p:spPr>
      </p:pic>
    </p:spTree>
    <p:extLst>
      <p:ext uri="{BB962C8B-B14F-4D97-AF65-F5344CB8AC3E}">
        <p14:creationId xmlns:p14="http://schemas.microsoft.com/office/powerpoint/2010/main" val="6676069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9200C8B5-FB5A-4F8B-A9BD-693C051418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715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4FAE1107-CEC3-4041-8BAA-CDB6F6759B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10141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3827B8C-C96C-47CB-9C7A-90F8A43F9069}"/>
              </a:ext>
            </a:extLst>
          </p:cNvPr>
          <p:cNvSpPr>
            <a:spLocks noGrp="1"/>
          </p:cNvSpPr>
          <p:nvPr>
            <p:ph type="title"/>
          </p:nvPr>
        </p:nvSpPr>
        <p:spPr>
          <a:xfrm>
            <a:off x="768096" y="585216"/>
            <a:ext cx="2834314" cy="1499616"/>
          </a:xfrm>
        </p:spPr>
        <p:txBody>
          <a:bodyPr vert="horz" lIns="91440" tIns="45720" rIns="91440" bIns="45720" rtlCol="0" anchor="ctr">
            <a:normAutofit/>
          </a:bodyPr>
          <a:lstStyle/>
          <a:p>
            <a:r>
              <a:rPr lang="en-US" sz="4300" dirty="0">
                <a:solidFill>
                  <a:srgbClr val="FFFFFF"/>
                </a:solidFill>
              </a:rPr>
              <a:t>Recommended Reading</a:t>
            </a:r>
          </a:p>
        </p:txBody>
      </p:sp>
      <p:cxnSp>
        <p:nvCxnSpPr>
          <p:cNvPr id="15" name="Straight Connector 14">
            <a:extLst>
              <a:ext uri="{FF2B5EF4-FFF2-40B4-BE49-F238E27FC236}">
                <a16:creationId xmlns:a16="http://schemas.microsoft.com/office/drawing/2014/main" id="{1AEA88FB-F5DD-45CE-AAE1-7B33D0ABDD2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71500" y="826324"/>
            <a:ext cx="0" cy="914400"/>
          </a:xfrm>
          <a:prstGeom prst="line">
            <a:avLst/>
          </a:prstGeom>
          <a:ln w="19050">
            <a:solidFill>
              <a:schemeClr val="accent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5C59312-F2F2-43FE-B8CD-090466EA9385}"/>
              </a:ext>
            </a:extLst>
          </p:cNvPr>
          <p:cNvSpPr>
            <a:spLocks noGrp="1"/>
          </p:cNvSpPr>
          <p:nvPr>
            <p:ph sz="half" idx="1"/>
          </p:nvPr>
        </p:nvSpPr>
        <p:spPr>
          <a:xfrm>
            <a:off x="768096" y="2286000"/>
            <a:ext cx="2843784" cy="3931920"/>
          </a:xfrm>
        </p:spPr>
        <p:txBody>
          <a:bodyPr vert="horz" lIns="45720" tIns="45720" rIns="45720" bIns="45720" rtlCol="0">
            <a:normAutofit/>
          </a:bodyPr>
          <a:lstStyle/>
          <a:p>
            <a:r>
              <a:rPr lang="en-US" sz="1900">
                <a:solidFill>
                  <a:srgbClr val="FFFFFF"/>
                </a:solidFill>
              </a:rPr>
              <a:t>Hedges P, 2010, ‘Controversies in Interreligious Dialogue and the Theology of Religions’, London: SCM Press</a:t>
            </a:r>
            <a:br>
              <a:rPr lang="en-US" sz="1900">
                <a:solidFill>
                  <a:srgbClr val="FFFFFF"/>
                </a:solidFill>
              </a:rPr>
            </a:br>
            <a:br>
              <a:rPr lang="en-US" sz="1900">
                <a:solidFill>
                  <a:srgbClr val="FFFFFF"/>
                </a:solidFill>
              </a:rPr>
            </a:br>
            <a:r>
              <a:rPr lang="en-US" sz="1900">
                <a:solidFill>
                  <a:srgbClr val="FFFFFF"/>
                </a:solidFill>
              </a:rPr>
              <a:t>Available in the library catalogue.</a:t>
            </a:r>
            <a:br>
              <a:rPr lang="en-US" sz="1900">
                <a:solidFill>
                  <a:srgbClr val="FFFFFF"/>
                </a:solidFill>
              </a:rPr>
            </a:br>
            <a:br>
              <a:rPr lang="en-US" sz="1900">
                <a:solidFill>
                  <a:srgbClr val="FFFFFF"/>
                </a:solidFill>
              </a:rPr>
            </a:br>
            <a:r>
              <a:rPr lang="en-US" sz="1900">
                <a:solidFill>
                  <a:srgbClr val="FFFFFF"/>
                </a:solidFill>
              </a:rPr>
              <a:t>Any edition is fine, copies can be found on Amazon for around £25</a:t>
            </a:r>
            <a:br>
              <a:rPr lang="en-US" sz="1900">
                <a:solidFill>
                  <a:srgbClr val="FFFFFF"/>
                </a:solidFill>
              </a:rPr>
            </a:br>
            <a:br>
              <a:rPr lang="en-US" sz="1900">
                <a:solidFill>
                  <a:srgbClr val="FFFFFF"/>
                </a:solidFill>
              </a:rPr>
            </a:br>
            <a:endParaRPr lang="en-US" sz="1900">
              <a:solidFill>
                <a:srgbClr val="FFFFFF"/>
              </a:solidFill>
            </a:endParaRPr>
          </a:p>
        </p:txBody>
      </p:sp>
      <p:pic>
        <p:nvPicPr>
          <p:cNvPr id="6" name="Content Placeholder 5" descr="A screenshot of a cell phone&#10;&#10;Description automatically generated">
            <a:extLst>
              <a:ext uri="{FF2B5EF4-FFF2-40B4-BE49-F238E27FC236}">
                <a16:creationId xmlns:a16="http://schemas.microsoft.com/office/drawing/2014/main" id="{4DAD41CB-E507-433A-BEDF-1DF65CFAAB52}"/>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805172" y="640080"/>
            <a:ext cx="3625596" cy="5577840"/>
          </a:xfrm>
          <a:prstGeom prst="rect">
            <a:avLst/>
          </a:prstGeom>
        </p:spPr>
      </p:pic>
    </p:spTree>
    <p:extLst>
      <p:ext uri="{BB962C8B-B14F-4D97-AF65-F5344CB8AC3E}">
        <p14:creationId xmlns:p14="http://schemas.microsoft.com/office/powerpoint/2010/main" val="356325951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TotalTime>
  <Words>1011</Words>
  <Application>Microsoft Office PowerPoint</Application>
  <PresentationFormat>On-screen Show (4:3)</PresentationFormat>
  <Paragraphs>71</Paragraphs>
  <Slides>17</Slides>
  <Notes>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Calibri</vt:lpstr>
      <vt:lpstr>Tw Cen MT</vt:lpstr>
      <vt:lpstr>Tw Cen MT Condensed</vt:lpstr>
      <vt:lpstr>Wingdings 3</vt:lpstr>
      <vt:lpstr>Integral</vt:lpstr>
      <vt:lpstr>Methods and Approaches in Interfaith Studies</vt:lpstr>
      <vt:lpstr>Introduction </vt:lpstr>
      <vt:lpstr>Initial Admin</vt:lpstr>
      <vt:lpstr>Aims of the Module</vt:lpstr>
      <vt:lpstr>Learning Outcomes</vt:lpstr>
      <vt:lpstr>Structure </vt:lpstr>
      <vt:lpstr>General Topics</vt:lpstr>
      <vt:lpstr>General Topics</vt:lpstr>
      <vt:lpstr>Expectations</vt:lpstr>
      <vt:lpstr>Reading Discussions </vt:lpstr>
      <vt:lpstr>Reading Discussions</vt:lpstr>
      <vt:lpstr>Assessments </vt:lpstr>
      <vt:lpstr>Assessment 1</vt:lpstr>
      <vt:lpstr>Assessment 2</vt:lpstr>
      <vt:lpstr>Recommended Reading</vt:lpstr>
      <vt:lpstr>Recommended Reading</vt:lpstr>
      <vt:lpstr>Recommended Reading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Methods and Approaches in Interfaith Studies</dc:title>
  <dc:creator>John Smith</dc:creator>
  <cp:lastModifiedBy>John Smith</cp:lastModifiedBy>
  <cp:revision>4</cp:revision>
  <dcterms:created xsi:type="dcterms:W3CDTF">2020-05-13T15:19:13Z</dcterms:created>
  <dcterms:modified xsi:type="dcterms:W3CDTF">2020-09-24T17:55:56Z</dcterms:modified>
</cp:coreProperties>
</file>