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3C13630-5BBF-4099-9D6B-C4BFE51B120D}" v="72" dt="2021-12-14T17:44:54.173"/>
    <p1510:client id="{2CC5616C-4E39-799E-2539-E25E1965BBA2}" v="53" dt="2021-12-15T23:28:48.602"/>
    <p1510:client id="{6B6D5EA8-14D5-31B7-A4DF-1C7E3A8CF2F6}" v="771" dt="2021-12-16T13:18:15.826"/>
    <p1510:client id="{D8A0C618-5DD0-D9F9-7244-726FE05D9556}" v="326" dt="2021-12-15T20:37:20.47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B2F5790-09E6-440F-8B29-5A518DA58B44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0766796-DEAD-4D21-92CC-24D8BECA66B4}">
      <dgm:prSet/>
      <dgm:spPr/>
      <dgm:t>
        <a:bodyPr/>
        <a:lstStyle/>
        <a:p>
          <a:r>
            <a:rPr lang="ja-JP"/>
            <a:t>我有二妹妹，他叫明泽Nichieyah a Kaiyva。 Nichieyah 今年十二随了， </a:t>
          </a:r>
          <a:r>
            <a:rPr lang="en-US"/>
            <a:t> </a:t>
          </a:r>
          <a:r>
            <a:rPr lang="ja-JP"/>
            <a:t>的kaiyva 今年四随了， 我爱妹妹他太漂亮。</a:t>
          </a:r>
          <a:endParaRPr lang="en-US"/>
        </a:p>
      </dgm:t>
    </dgm:pt>
    <dgm:pt modelId="{B11294AF-2B63-448D-9F17-11B35127AB31}" type="parTrans" cxnId="{1687332D-4A6F-4CB0-8DCC-A54D48BEB02B}">
      <dgm:prSet/>
      <dgm:spPr/>
      <dgm:t>
        <a:bodyPr/>
        <a:lstStyle/>
        <a:p>
          <a:endParaRPr lang="en-US"/>
        </a:p>
      </dgm:t>
    </dgm:pt>
    <dgm:pt modelId="{1AE28EC4-76EC-4570-ACAD-182B4B2FDA2D}" type="sibTrans" cxnId="{1687332D-4A6F-4CB0-8DCC-A54D48BEB02B}">
      <dgm:prSet/>
      <dgm:spPr/>
      <dgm:t>
        <a:bodyPr/>
        <a:lstStyle/>
        <a:p>
          <a:endParaRPr lang="en-US"/>
        </a:p>
      </dgm:t>
    </dgm:pt>
    <dgm:pt modelId="{EE36F214-678A-47B4-96F9-4B8D450E801E}">
      <dgm:prSet/>
      <dgm:spPr/>
      <dgm:t>
        <a:bodyPr/>
        <a:lstStyle/>
        <a:p>
          <a:r>
            <a:rPr lang="ja-JP"/>
            <a:t>我有一弟弟， 他叫Comarl。 他今年十六随了。</a:t>
          </a:r>
          <a:endParaRPr lang="en-US"/>
        </a:p>
      </dgm:t>
    </dgm:pt>
    <dgm:pt modelId="{2E5AAEA3-3E62-44D0-9A8B-3234AD821CA3}" type="parTrans" cxnId="{1B659EB9-41E7-4C16-84BD-6E5457E7CBA6}">
      <dgm:prSet/>
      <dgm:spPr/>
      <dgm:t>
        <a:bodyPr/>
        <a:lstStyle/>
        <a:p>
          <a:endParaRPr lang="en-US"/>
        </a:p>
      </dgm:t>
    </dgm:pt>
    <dgm:pt modelId="{FC49CB0A-8865-4F58-BF84-E7C7AA71E3E2}" type="sibTrans" cxnId="{1B659EB9-41E7-4C16-84BD-6E5457E7CBA6}">
      <dgm:prSet/>
      <dgm:spPr/>
      <dgm:t>
        <a:bodyPr/>
        <a:lstStyle/>
        <a:p>
          <a:endParaRPr lang="en-US"/>
        </a:p>
      </dgm:t>
    </dgm:pt>
    <dgm:pt modelId="{B3B1A449-A4B1-47B7-8125-88633FDB65D8}">
      <dgm:prSet/>
      <dgm:spPr/>
      <dgm:t>
        <a:bodyPr/>
        <a:lstStyle/>
        <a:p>
          <a:r>
            <a:rPr lang="ja-JP"/>
            <a:t>我有一哥哥， 他叫Cassidy。 他今年二十一随了。</a:t>
          </a:r>
          <a:endParaRPr lang="en-US"/>
        </a:p>
      </dgm:t>
    </dgm:pt>
    <dgm:pt modelId="{58A5B341-1063-4286-AADF-56ABDA3FF8C9}" type="parTrans" cxnId="{3E91BAFA-8F94-44E3-AD56-17F8B277C82B}">
      <dgm:prSet/>
      <dgm:spPr/>
      <dgm:t>
        <a:bodyPr/>
        <a:lstStyle/>
        <a:p>
          <a:endParaRPr lang="en-US"/>
        </a:p>
      </dgm:t>
    </dgm:pt>
    <dgm:pt modelId="{33569C42-B377-477E-890D-E2446A12ABAF}" type="sibTrans" cxnId="{3E91BAFA-8F94-44E3-AD56-17F8B277C82B}">
      <dgm:prSet/>
      <dgm:spPr/>
      <dgm:t>
        <a:bodyPr/>
        <a:lstStyle/>
        <a:p>
          <a:endParaRPr lang="en-US"/>
        </a:p>
      </dgm:t>
    </dgm:pt>
    <dgm:pt modelId="{DDF7E896-73B7-4260-9BBE-612C16AB8F84}">
      <dgm:prSet/>
      <dgm:spPr/>
      <dgm:t>
        <a:bodyPr/>
        <a:lstStyle/>
        <a:p>
          <a:r>
            <a:rPr lang="ja-JP"/>
            <a:t>我妈妈叫Natasha ， 他今年四十五随了。</a:t>
          </a:r>
          <a:endParaRPr lang="en-US"/>
        </a:p>
      </dgm:t>
    </dgm:pt>
    <dgm:pt modelId="{CE7625CA-58D8-4519-B82A-1B2BA150D075}" type="parTrans" cxnId="{BD781251-CC4C-4865-8E43-B6045158E268}">
      <dgm:prSet/>
      <dgm:spPr/>
      <dgm:t>
        <a:bodyPr/>
        <a:lstStyle/>
        <a:p>
          <a:endParaRPr lang="en-US"/>
        </a:p>
      </dgm:t>
    </dgm:pt>
    <dgm:pt modelId="{D18D117E-5AF1-42AD-A307-2147E3B864D9}" type="sibTrans" cxnId="{BD781251-CC4C-4865-8E43-B6045158E268}">
      <dgm:prSet/>
      <dgm:spPr/>
      <dgm:t>
        <a:bodyPr/>
        <a:lstStyle/>
        <a:p>
          <a:endParaRPr lang="en-US"/>
        </a:p>
      </dgm:t>
    </dgm:pt>
    <dgm:pt modelId="{9FFDA21E-0DB7-4F33-9436-78473FB9C2D0}">
      <dgm:prSet/>
      <dgm:spPr/>
      <dgm:t>
        <a:bodyPr/>
        <a:lstStyle/>
        <a:p>
          <a:r>
            <a:rPr lang="ja-JP"/>
            <a:t>小猫叫Simber。</a:t>
          </a:r>
          <a:endParaRPr lang="en-US"/>
        </a:p>
      </dgm:t>
    </dgm:pt>
    <dgm:pt modelId="{57F4A703-0D90-4E38-8445-D6425DC4FF4C}" type="parTrans" cxnId="{A66E1122-E9C4-4D77-BA60-550C38435710}">
      <dgm:prSet/>
      <dgm:spPr/>
      <dgm:t>
        <a:bodyPr/>
        <a:lstStyle/>
        <a:p>
          <a:endParaRPr lang="en-US"/>
        </a:p>
      </dgm:t>
    </dgm:pt>
    <dgm:pt modelId="{E6CA9824-BA00-4BEC-82EC-2CEA20A38600}" type="sibTrans" cxnId="{A66E1122-E9C4-4D77-BA60-550C38435710}">
      <dgm:prSet/>
      <dgm:spPr/>
      <dgm:t>
        <a:bodyPr/>
        <a:lstStyle/>
        <a:p>
          <a:endParaRPr lang="en-US"/>
        </a:p>
      </dgm:t>
    </dgm:pt>
    <dgm:pt modelId="{0A3D7C54-DFE4-4DBA-8F09-BD253707E0AA}">
      <dgm:prSet/>
      <dgm:spPr/>
      <dgm:t>
        <a:bodyPr/>
        <a:lstStyle/>
        <a:p>
          <a:r>
            <a:rPr lang="ja-JP"/>
            <a:t>我家会说因果。</a:t>
          </a:r>
          <a:endParaRPr lang="en-US"/>
        </a:p>
      </dgm:t>
    </dgm:pt>
    <dgm:pt modelId="{9B158819-D251-4205-B270-B1CF46871D9F}" type="parTrans" cxnId="{3D37F3BC-08E4-4633-94B9-2FCC5D260697}">
      <dgm:prSet/>
      <dgm:spPr/>
      <dgm:t>
        <a:bodyPr/>
        <a:lstStyle/>
        <a:p>
          <a:endParaRPr lang="en-US"/>
        </a:p>
      </dgm:t>
    </dgm:pt>
    <dgm:pt modelId="{EEBA66F9-9131-4F68-95FE-891D823D408B}" type="sibTrans" cxnId="{3D37F3BC-08E4-4633-94B9-2FCC5D260697}">
      <dgm:prSet/>
      <dgm:spPr/>
      <dgm:t>
        <a:bodyPr/>
        <a:lstStyle/>
        <a:p>
          <a:endParaRPr lang="en-US"/>
        </a:p>
      </dgm:t>
    </dgm:pt>
    <dgm:pt modelId="{6A6038B1-3C3B-48B6-A399-00FD76DE9055}" type="pres">
      <dgm:prSet presAssocID="{3B2F5790-09E6-440F-8B29-5A518DA58B44}" presName="diagram" presStyleCnt="0">
        <dgm:presLayoutVars>
          <dgm:dir/>
          <dgm:resizeHandles val="exact"/>
        </dgm:presLayoutVars>
      </dgm:prSet>
      <dgm:spPr/>
    </dgm:pt>
    <dgm:pt modelId="{B92D590D-CFDE-4668-AED3-BBEBCAC41906}" type="pres">
      <dgm:prSet presAssocID="{90766796-DEAD-4D21-92CC-24D8BECA66B4}" presName="node" presStyleLbl="node1" presStyleIdx="0" presStyleCnt="6">
        <dgm:presLayoutVars>
          <dgm:bulletEnabled val="1"/>
        </dgm:presLayoutVars>
      </dgm:prSet>
      <dgm:spPr/>
    </dgm:pt>
    <dgm:pt modelId="{5D56F5ED-A686-4B0B-A897-B32D8C0D2FF4}" type="pres">
      <dgm:prSet presAssocID="{1AE28EC4-76EC-4570-ACAD-182B4B2FDA2D}" presName="sibTrans" presStyleCnt="0"/>
      <dgm:spPr/>
    </dgm:pt>
    <dgm:pt modelId="{EE1DFD9F-0384-4BAC-BE08-37372664FCDA}" type="pres">
      <dgm:prSet presAssocID="{EE36F214-678A-47B4-96F9-4B8D450E801E}" presName="node" presStyleLbl="node1" presStyleIdx="1" presStyleCnt="6">
        <dgm:presLayoutVars>
          <dgm:bulletEnabled val="1"/>
        </dgm:presLayoutVars>
      </dgm:prSet>
      <dgm:spPr/>
    </dgm:pt>
    <dgm:pt modelId="{5F1F3E4E-0555-4D6C-9702-D86F3D2E757C}" type="pres">
      <dgm:prSet presAssocID="{FC49CB0A-8865-4F58-BF84-E7C7AA71E3E2}" presName="sibTrans" presStyleCnt="0"/>
      <dgm:spPr/>
    </dgm:pt>
    <dgm:pt modelId="{378034FC-A0EB-4B32-8B4C-334ECCDD1C1D}" type="pres">
      <dgm:prSet presAssocID="{B3B1A449-A4B1-47B7-8125-88633FDB65D8}" presName="node" presStyleLbl="node1" presStyleIdx="2" presStyleCnt="6">
        <dgm:presLayoutVars>
          <dgm:bulletEnabled val="1"/>
        </dgm:presLayoutVars>
      </dgm:prSet>
      <dgm:spPr/>
    </dgm:pt>
    <dgm:pt modelId="{D8A01778-D752-45E8-BDBF-6E1AF79F069A}" type="pres">
      <dgm:prSet presAssocID="{33569C42-B377-477E-890D-E2446A12ABAF}" presName="sibTrans" presStyleCnt="0"/>
      <dgm:spPr/>
    </dgm:pt>
    <dgm:pt modelId="{59C75B9C-5E33-4E2A-872E-0079A2F660EA}" type="pres">
      <dgm:prSet presAssocID="{DDF7E896-73B7-4260-9BBE-612C16AB8F84}" presName="node" presStyleLbl="node1" presStyleIdx="3" presStyleCnt="6">
        <dgm:presLayoutVars>
          <dgm:bulletEnabled val="1"/>
        </dgm:presLayoutVars>
      </dgm:prSet>
      <dgm:spPr/>
    </dgm:pt>
    <dgm:pt modelId="{BFD4994B-7A02-4468-9E4A-8B53AB7DB8DA}" type="pres">
      <dgm:prSet presAssocID="{D18D117E-5AF1-42AD-A307-2147E3B864D9}" presName="sibTrans" presStyleCnt="0"/>
      <dgm:spPr/>
    </dgm:pt>
    <dgm:pt modelId="{17F000F4-2CD2-4B8C-B458-33F83C3A15B9}" type="pres">
      <dgm:prSet presAssocID="{9FFDA21E-0DB7-4F33-9436-78473FB9C2D0}" presName="node" presStyleLbl="node1" presStyleIdx="4" presStyleCnt="6">
        <dgm:presLayoutVars>
          <dgm:bulletEnabled val="1"/>
        </dgm:presLayoutVars>
      </dgm:prSet>
      <dgm:spPr/>
    </dgm:pt>
    <dgm:pt modelId="{6389561A-608A-4DEE-823A-3829DEF5DF9F}" type="pres">
      <dgm:prSet presAssocID="{E6CA9824-BA00-4BEC-82EC-2CEA20A38600}" presName="sibTrans" presStyleCnt="0"/>
      <dgm:spPr/>
    </dgm:pt>
    <dgm:pt modelId="{D5E81FD2-5CFA-4583-A5D9-9D84BAF9AC60}" type="pres">
      <dgm:prSet presAssocID="{0A3D7C54-DFE4-4DBA-8F09-BD253707E0AA}" presName="node" presStyleLbl="node1" presStyleIdx="5" presStyleCnt="6">
        <dgm:presLayoutVars>
          <dgm:bulletEnabled val="1"/>
        </dgm:presLayoutVars>
      </dgm:prSet>
      <dgm:spPr/>
    </dgm:pt>
  </dgm:ptLst>
  <dgm:cxnLst>
    <dgm:cxn modelId="{546A6615-F051-4315-82C9-77E182C683FB}" type="presOf" srcId="{3B2F5790-09E6-440F-8B29-5A518DA58B44}" destId="{6A6038B1-3C3B-48B6-A399-00FD76DE9055}" srcOrd="0" destOrd="0" presId="urn:microsoft.com/office/officeart/2005/8/layout/default"/>
    <dgm:cxn modelId="{A66E1122-E9C4-4D77-BA60-550C38435710}" srcId="{3B2F5790-09E6-440F-8B29-5A518DA58B44}" destId="{9FFDA21E-0DB7-4F33-9436-78473FB9C2D0}" srcOrd="4" destOrd="0" parTransId="{57F4A703-0D90-4E38-8445-D6425DC4FF4C}" sibTransId="{E6CA9824-BA00-4BEC-82EC-2CEA20A38600}"/>
    <dgm:cxn modelId="{7E075A28-0B10-4B98-B6E3-D82CBFEA9118}" type="presOf" srcId="{EE36F214-678A-47B4-96F9-4B8D450E801E}" destId="{EE1DFD9F-0384-4BAC-BE08-37372664FCDA}" srcOrd="0" destOrd="0" presId="urn:microsoft.com/office/officeart/2005/8/layout/default"/>
    <dgm:cxn modelId="{1687332D-4A6F-4CB0-8DCC-A54D48BEB02B}" srcId="{3B2F5790-09E6-440F-8B29-5A518DA58B44}" destId="{90766796-DEAD-4D21-92CC-24D8BECA66B4}" srcOrd="0" destOrd="0" parTransId="{B11294AF-2B63-448D-9F17-11B35127AB31}" sibTransId="{1AE28EC4-76EC-4570-ACAD-182B4B2FDA2D}"/>
    <dgm:cxn modelId="{BD781251-CC4C-4865-8E43-B6045158E268}" srcId="{3B2F5790-09E6-440F-8B29-5A518DA58B44}" destId="{DDF7E896-73B7-4260-9BBE-612C16AB8F84}" srcOrd="3" destOrd="0" parTransId="{CE7625CA-58D8-4519-B82A-1B2BA150D075}" sibTransId="{D18D117E-5AF1-42AD-A307-2147E3B864D9}"/>
    <dgm:cxn modelId="{5CCAAD9A-2A10-42B9-ACC0-883BE902AFFB}" type="presOf" srcId="{9FFDA21E-0DB7-4F33-9436-78473FB9C2D0}" destId="{17F000F4-2CD2-4B8C-B458-33F83C3A15B9}" srcOrd="0" destOrd="0" presId="urn:microsoft.com/office/officeart/2005/8/layout/default"/>
    <dgm:cxn modelId="{F436A2A1-6884-4F9F-A9AB-2C08533A7388}" type="presOf" srcId="{DDF7E896-73B7-4260-9BBE-612C16AB8F84}" destId="{59C75B9C-5E33-4E2A-872E-0079A2F660EA}" srcOrd="0" destOrd="0" presId="urn:microsoft.com/office/officeart/2005/8/layout/default"/>
    <dgm:cxn modelId="{1B659EB9-41E7-4C16-84BD-6E5457E7CBA6}" srcId="{3B2F5790-09E6-440F-8B29-5A518DA58B44}" destId="{EE36F214-678A-47B4-96F9-4B8D450E801E}" srcOrd="1" destOrd="0" parTransId="{2E5AAEA3-3E62-44D0-9A8B-3234AD821CA3}" sibTransId="{FC49CB0A-8865-4F58-BF84-E7C7AA71E3E2}"/>
    <dgm:cxn modelId="{3D37F3BC-08E4-4633-94B9-2FCC5D260697}" srcId="{3B2F5790-09E6-440F-8B29-5A518DA58B44}" destId="{0A3D7C54-DFE4-4DBA-8F09-BD253707E0AA}" srcOrd="5" destOrd="0" parTransId="{9B158819-D251-4205-B270-B1CF46871D9F}" sibTransId="{EEBA66F9-9131-4F68-95FE-891D823D408B}"/>
    <dgm:cxn modelId="{3C5A6CBE-F029-4FD0-82AE-89AC2B66B226}" type="presOf" srcId="{90766796-DEAD-4D21-92CC-24D8BECA66B4}" destId="{B92D590D-CFDE-4668-AED3-BBEBCAC41906}" srcOrd="0" destOrd="0" presId="urn:microsoft.com/office/officeart/2005/8/layout/default"/>
    <dgm:cxn modelId="{B80B73D8-62FE-4E0D-AA3F-21B58703EA57}" type="presOf" srcId="{B3B1A449-A4B1-47B7-8125-88633FDB65D8}" destId="{378034FC-A0EB-4B32-8B4C-334ECCDD1C1D}" srcOrd="0" destOrd="0" presId="urn:microsoft.com/office/officeart/2005/8/layout/default"/>
    <dgm:cxn modelId="{D5E1CEED-1C52-4A44-9360-D4965EEBC9A7}" type="presOf" srcId="{0A3D7C54-DFE4-4DBA-8F09-BD253707E0AA}" destId="{D5E81FD2-5CFA-4583-A5D9-9D84BAF9AC60}" srcOrd="0" destOrd="0" presId="urn:microsoft.com/office/officeart/2005/8/layout/default"/>
    <dgm:cxn modelId="{3E91BAFA-8F94-44E3-AD56-17F8B277C82B}" srcId="{3B2F5790-09E6-440F-8B29-5A518DA58B44}" destId="{B3B1A449-A4B1-47B7-8125-88633FDB65D8}" srcOrd="2" destOrd="0" parTransId="{58A5B341-1063-4286-AADF-56ABDA3FF8C9}" sibTransId="{33569C42-B377-477E-890D-E2446A12ABAF}"/>
    <dgm:cxn modelId="{091CC662-E15E-4D04-B4F0-6B256963C677}" type="presParOf" srcId="{6A6038B1-3C3B-48B6-A399-00FD76DE9055}" destId="{B92D590D-CFDE-4668-AED3-BBEBCAC41906}" srcOrd="0" destOrd="0" presId="urn:microsoft.com/office/officeart/2005/8/layout/default"/>
    <dgm:cxn modelId="{9B22C170-EE12-4173-B105-9F7E162AE6F0}" type="presParOf" srcId="{6A6038B1-3C3B-48B6-A399-00FD76DE9055}" destId="{5D56F5ED-A686-4B0B-A897-B32D8C0D2FF4}" srcOrd="1" destOrd="0" presId="urn:microsoft.com/office/officeart/2005/8/layout/default"/>
    <dgm:cxn modelId="{81EE244D-B306-4A53-9651-06811C10CD38}" type="presParOf" srcId="{6A6038B1-3C3B-48B6-A399-00FD76DE9055}" destId="{EE1DFD9F-0384-4BAC-BE08-37372664FCDA}" srcOrd="2" destOrd="0" presId="urn:microsoft.com/office/officeart/2005/8/layout/default"/>
    <dgm:cxn modelId="{628F4D13-3621-49A7-9CC0-136B4932E38E}" type="presParOf" srcId="{6A6038B1-3C3B-48B6-A399-00FD76DE9055}" destId="{5F1F3E4E-0555-4D6C-9702-D86F3D2E757C}" srcOrd="3" destOrd="0" presId="urn:microsoft.com/office/officeart/2005/8/layout/default"/>
    <dgm:cxn modelId="{386C2639-F4E2-4A60-B609-B1561C8D713C}" type="presParOf" srcId="{6A6038B1-3C3B-48B6-A399-00FD76DE9055}" destId="{378034FC-A0EB-4B32-8B4C-334ECCDD1C1D}" srcOrd="4" destOrd="0" presId="urn:microsoft.com/office/officeart/2005/8/layout/default"/>
    <dgm:cxn modelId="{09A2976E-4D47-48D9-8781-F63FA4EF7E17}" type="presParOf" srcId="{6A6038B1-3C3B-48B6-A399-00FD76DE9055}" destId="{D8A01778-D752-45E8-BDBF-6E1AF79F069A}" srcOrd="5" destOrd="0" presId="urn:microsoft.com/office/officeart/2005/8/layout/default"/>
    <dgm:cxn modelId="{DFC9CBF1-C75D-40D3-8734-BA89E8C11C41}" type="presParOf" srcId="{6A6038B1-3C3B-48B6-A399-00FD76DE9055}" destId="{59C75B9C-5E33-4E2A-872E-0079A2F660EA}" srcOrd="6" destOrd="0" presId="urn:microsoft.com/office/officeart/2005/8/layout/default"/>
    <dgm:cxn modelId="{4AC86796-4A99-4F65-A9B9-52979594A557}" type="presParOf" srcId="{6A6038B1-3C3B-48B6-A399-00FD76DE9055}" destId="{BFD4994B-7A02-4468-9E4A-8B53AB7DB8DA}" srcOrd="7" destOrd="0" presId="urn:microsoft.com/office/officeart/2005/8/layout/default"/>
    <dgm:cxn modelId="{7C7977BF-ADAD-4A84-99DE-C903B8493F16}" type="presParOf" srcId="{6A6038B1-3C3B-48B6-A399-00FD76DE9055}" destId="{17F000F4-2CD2-4B8C-B458-33F83C3A15B9}" srcOrd="8" destOrd="0" presId="urn:microsoft.com/office/officeart/2005/8/layout/default"/>
    <dgm:cxn modelId="{D0E322C9-3251-4413-B8AF-6D3C675BCA87}" type="presParOf" srcId="{6A6038B1-3C3B-48B6-A399-00FD76DE9055}" destId="{6389561A-608A-4DEE-823A-3829DEF5DF9F}" srcOrd="9" destOrd="0" presId="urn:microsoft.com/office/officeart/2005/8/layout/default"/>
    <dgm:cxn modelId="{89A9075E-CA34-46CF-87D6-509B1237C825}" type="presParOf" srcId="{6A6038B1-3C3B-48B6-A399-00FD76DE9055}" destId="{D5E81FD2-5CFA-4583-A5D9-9D84BAF9AC60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92D590D-CFDE-4668-AED3-BBEBCAC41906}">
      <dsp:nvSpPr>
        <dsp:cNvPr id="0" name=""/>
        <dsp:cNvSpPr/>
      </dsp:nvSpPr>
      <dsp:spPr>
        <a:xfrm>
          <a:off x="720089" y="1761"/>
          <a:ext cx="2550317" cy="153019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ja-JP" sz="1800" kern="1200"/>
            <a:t>我有二妹妹，他叫明泽Nichieyah a Kaiyva。 Nichieyah 今年十二随了， </a:t>
          </a:r>
          <a:r>
            <a:rPr lang="en-US" sz="1800" kern="1200"/>
            <a:t> </a:t>
          </a:r>
          <a:r>
            <a:rPr lang="ja-JP" sz="1800" kern="1200"/>
            <a:t>的kaiyva 今年四随了， 我爱妹妹他太漂亮。</a:t>
          </a:r>
          <a:endParaRPr lang="en-US" sz="1800" kern="1200"/>
        </a:p>
      </dsp:txBody>
      <dsp:txXfrm>
        <a:off x="720089" y="1761"/>
        <a:ext cx="2550317" cy="1530190"/>
      </dsp:txXfrm>
    </dsp:sp>
    <dsp:sp modelId="{EE1DFD9F-0384-4BAC-BE08-37372664FCDA}">
      <dsp:nvSpPr>
        <dsp:cNvPr id="0" name=""/>
        <dsp:cNvSpPr/>
      </dsp:nvSpPr>
      <dsp:spPr>
        <a:xfrm>
          <a:off x="3525439" y="1761"/>
          <a:ext cx="2550317" cy="153019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ja-JP" sz="1800" kern="1200"/>
            <a:t>我有一弟弟， 他叫Comarl。 他今年十六随了。</a:t>
          </a:r>
          <a:endParaRPr lang="en-US" sz="1800" kern="1200"/>
        </a:p>
      </dsp:txBody>
      <dsp:txXfrm>
        <a:off x="3525439" y="1761"/>
        <a:ext cx="2550317" cy="1530190"/>
      </dsp:txXfrm>
    </dsp:sp>
    <dsp:sp modelId="{378034FC-A0EB-4B32-8B4C-334ECCDD1C1D}">
      <dsp:nvSpPr>
        <dsp:cNvPr id="0" name=""/>
        <dsp:cNvSpPr/>
      </dsp:nvSpPr>
      <dsp:spPr>
        <a:xfrm>
          <a:off x="6330788" y="1761"/>
          <a:ext cx="2550317" cy="153019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ja-JP" sz="1800" kern="1200"/>
            <a:t>我有一哥哥， 他叫Cassidy。 他今年二十一随了。</a:t>
          </a:r>
          <a:endParaRPr lang="en-US" sz="1800" kern="1200"/>
        </a:p>
      </dsp:txBody>
      <dsp:txXfrm>
        <a:off x="6330788" y="1761"/>
        <a:ext cx="2550317" cy="1530190"/>
      </dsp:txXfrm>
    </dsp:sp>
    <dsp:sp modelId="{59C75B9C-5E33-4E2A-872E-0079A2F660EA}">
      <dsp:nvSpPr>
        <dsp:cNvPr id="0" name=""/>
        <dsp:cNvSpPr/>
      </dsp:nvSpPr>
      <dsp:spPr>
        <a:xfrm>
          <a:off x="720089" y="1786983"/>
          <a:ext cx="2550317" cy="153019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ja-JP" sz="1800" kern="1200"/>
            <a:t>我妈妈叫Natasha ， 他今年四十五随了。</a:t>
          </a:r>
          <a:endParaRPr lang="en-US" sz="1800" kern="1200"/>
        </a:p>
      </dsp:txBody>
      <dsp:txXfrm>
        <a:off x="720089" y="1786983"/>
        <a:ext cx="2550317" cy="1530190"/>
      </dsp:txXfrm>
    </dsp:sp>
    <dsp:sp modelId="{17F000F4-2CD2-4B8C-B458-33F83C3A15B9}">
      <dsp:nvSpPr>
        <dsp:cNvPr id="0" name=""/>
        <dsp:cNvSpPr/>
      </dsp:nvSpPr>
      <dsp:spPr>
        <a:xfrm>
          <a:off x="3525439" y="1786983"/>
          <a:ext cx="2550317" cy="153019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ja-JP" sz="1800" kern="1200"/>
            <a:t>小猫叫Simber。</a:t>
          </a:r>
          <a:endParaRPr lang="en-US" sz="1800" kern="1200"/>
        </a:p>
      </dsp:txBody>
      <dsp:txXfrm>
        <a:off x="3525439" y="1786983"/>
        <a:ext cx="2550317" cy="1530190"/>
      </dsp:txXfrm>
    </dsp:sp>
    <dsp:sp modelId="{D5E81FD2-5CFA-4583-A5D9-9D84BAF9AC60}">
      <dsp:nvSpPr>
        <dsp:cNvPr id="0" name=""/>
        <dsp:cNvSpPr/>
      </dsp:nvSpPr>
      <dsp:spPr>
        <a:xfrm>
          <a:off x="6330788" y="1786983"/>
          <a:ext cx="2550317" cy="153019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ja-JP" sz="1800" kern="1200"/>
            <a:t>我家会说因果。</a:t>
          </a:r>
          <a:endParaRPr lang="en-US" sz="1800" kern="1200"/>
        </a:p>
      </dsp:txBody>
      <dsp:txXfrm>
        <a:off x="6330788" y="1786983"/>
        <a:ext cx="2550317" cy="153019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183629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1/12/2022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1108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488552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1/12/2022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53474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1/12/2022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104848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1/12/2022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772110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1/12/2022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30543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816976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18712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16330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216920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449514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36676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7081713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3430677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633204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554195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13397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  <p:sldLayoutId id="2147483840" r:id="rId12"/>
    <p:sldLayoutId id="2147483841" r:id="rId13"/>
    <p:sldLayoutId id="2147483842" r:id="rId14"/>
    <p:sldLayoutId id="2147483843" r:id="rId15"/>
    <p:sldLayoutId id="2147483844" r:id="rId16"/>
    <p:sldLayoutId id="2147483845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jpe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20">
            <a:extLst>
              <a:ext uri="{FF2B5EF4-FFF2-40B4-BE49-F238E27FC236}">
                <a16:creationId xmlns:a16="http://schemas.microsoft.com/office/drawing/2014/main" id="{3F6D81C7-B083-478E-82FE-089A8CB72E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22" name="Picture 21">
              <a:extLst>
                <a:ext uri="{FF2B5EF4-FFF2-40B4-BE49-F238E27FC236}">
                  <a16:creationId xmlns:a16="http://schemas.microsoft.com/office/drawing/2014/main" id="{8398EDA2-4889-433D-AC01-5214D79764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2">
              <a:extLst>
                <a:ext uri="{FF2B5EF4-FFF2-40B4-BE49-F238E27FC236}">
                  <a16:creationId xmlns:a16="http://schemas.microsoft.com/office/drawing/2014/main" id="{0099D46A-AF52-46FD-938B-D31189460A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24" name="Picture 23">
              <a:extLst>
                <a:ext uri="{FF2B5EF4-FFF2-40B4-BE49-F238E27FC236}">
                  <a16:creationId xmlns:a16="http://schemas.microsoft.com/office/drawing/2014/main" id="{C933E919-C473-4F0E-9DBC-CC65FC9E92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40" name="Picture 24">
              <a:extLst>
                <a:ext uri="{FF2B5EF4-FFF2-40B4-BE49-F238E27FC236}">
                  <a16:creationId xmlns:a16="http://schemas.microsoft.com/office/drawing/2014/main" id="{FBBF3BDD-5C99-4FDC-BBCB-E711359D93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cxnSp>
        <p:nvCxnSpPr>
          <p:cNvPr id="41" name="Straight Connector 26">
            <a:extLst>
              <a:ext uri="{FF2B5EF4-FFF2-40B4-BE49-F238E27FC236}">
                <a16:creationId xmlns:a16="http://schemas.microsoft.com/office/drawing/2014/main" id="{F06B54F2-CD11-4359-A7D6-DA7C76C091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42" name="Rectangle 28">
            <a:extLst>
              <a:ext uri="{FF2B5EF4-FFF2-40B4-BE49-F238E27FC236}">
                <a16:creationId xmlns:a16="http://schemas.microsoft.com/office/drawing/2014/main" id="{75E66D3F-14EA-4BCD-819B-EEF581746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3" name="Group 30">
            <a:extLst>
              <a:ext uri="{FF2B5EF4-FFF2-40B4-BE49-F238E27FC236}">
                <a16:creationId xmlns:a16="http://schemas.microsoft.com/office/drawing/2014/main" id="{D49D3EDE-CC3B-4573-A04B-26F32F1B2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32" name="Picture 31">
              <a:extLst>
                <a:ext uri="{FF2B5EF4-FFF2-40B4-BE49-F238E27FC236}">
                  <a16:creationId xmlns:a16="http://schemas.microsoft.com/office/drawing/2014/main" id="{700D0D4B-CC81-434D-B595-71AA691923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B8047919-8C66-4EF3-9979-FB7112EB66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34" name="Picture 33">
              <a:extLst>
                <a:ext uri="{FF2B5EF4-FFF2-40B4-BE49-F238E27FC236}">
                  <a16:creationId xmlns:a16="http://schemas.microsoft.com/office/drawing/2014/main" id="{C00195C4-7BCF-469C-A003-AC2F0D2F91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35" name="Picture 34">
              <a:extLst>
                <a:ext uri="{FF2B5EF4-FFF2-40B4-BE49-F238E27FC236}">
                  <a16:creationId xmlns:a16="http://schemas.microsoft.com/office/drawing/2014/main" id="{CEE82425-33CD-4CF1-9623-91BECE687F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4412" y="982132"/>
            <a:ext cx="4802185" cy="130386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ja-JP" altLang="en-US" sz="4400">
                <a:solidFill>
                  <a:srgbClr val="262626"/>
                </a:solidFill>
              </a:rPr>
              <a:t>你们好 </a:t>
            </a:r>
            <a:endParaRPr lang="en-US" sz="4400">
              <a:solidFill>
                <a:srgbClr val="262626"/>
              </a:solidFill>
            </a:endParaRPr>
          </a:p>
        </p:txBody>
      </p:sp>
      <p:sp>
        <p:nvSpPr>
          <p:cNvPr id="44" name="Rectangle 36">
            <a:extLst>
              <a:ext uri="{FF2B5EF4-FFF2-40B4-BE49-F238E27FC236}">
                <a16:creationId xmlns:a16="http://schemas.microsoft.com/office/drawing/2014/main" id="{DD5289D1-D3B7-4C53-823E-280A79C02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4517009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66DD87F7-1B79-4810-A599-B5F8AF65EA2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12683" y="1939104"/>
            <a:ext cx="3876801" cy="2800988"/>
          </a:xfrm>
          <a:prstGeom prst="rect">
            <a:avLst/>
          </a:prstGeom>
        </p:spPr>
      </p:pic>
      <p:cxnSp>
        <p:nvCxnSpPr>
          <p:cNvPr id="45" name="Straight Connector 38">
            <a:extLst>
              <a:ext uri="{FF2B5EF4-FFF2-40B4-BE49-F238E27FC236}">
                <a16:creationId xmlns:a16="http://schemas.microsoft.com/office/drawing/2014/main" id="{A456CE10-0EE3-4503-ACF3-1D53A6FDBB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4412" y="2400639"/>
            <a:ext cx="4802185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094412" y="2556932"/>
            <a:ext cx="4802184" cy="3318936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buFont typeface="Arial"/>
              <a:buChar char="•"/>
            </a:pPr>
            <a:r>
              <a:rPr lang="ja-JP" altLang="en-US">
                <a:solidFill>
                  <a:srgbClr val="262626"/>
                </a:solidFill>
                <a:ea typeface="ＭＳ Ｐ明朝"/>
              </a:rPr>
              <a:t>我骄傲 </a:t>
            </a:r>
            <a:r>
              <a:rPr lang="en-US" altLang="ja-JP" dirty="0" err="1">
                <a:solidFill>
                  <a:srgbClr val="262626"/>
                </a:solidFill>
                <a:ea typeface="ＭＳ Ｐ明朝"/>
              </a:rPr>
              <a:t>kaiyahn</a:t>
            </a:r>
            <a:r>
              <a:rPr lang="ja-JP" altLang="en-US">
                <a:solidFill>
                  <a:srgbClr val="262626"/>
                </a:solidFill>
                <a:ea typeface="ＭＳ Ｐ明朝"/>
              </a:rPr>
              <a:t>。我是学生 学习汉语。</a:t>
            </a:r>
          </a:p>
          <a:p>
            <a:pPr algn="l">
              <a:buFont typeface="Arial"/>
              <a:buChar char="•"/>
            </a:pPr>
            <a:endParaRPr lang="en-US" altLang="ja-JP">
              <a:solidFill>
                <a:srgbClr val="262626"/>
              </a:solidFill>
            </a:endParaRPr>
          </a:p>
          <a:p>
            <a:pPr algn="l">
              <a:buFont typeface="Arial"/>
              <a:buChar char="•"/>
            </a:pPr>
            <a:endParaRPr lang="en-US" altLang="ja-JP">
              <a:solidFill>
                <a:srgbClr val="262626"/>
              </a:solidFill>
            </a:endParaRPr>
          </a:p>
          <a:p>
            <a:pPr algn="l">
              <a:buFont typeface="Arial"/>
              <a:buChar char="•"/>
            </a:pPr>
            <a:r>
              <a:rPr lang="ja-JP" altLang="en-US">
                <a:solidFill>
                  <a:srgbClr val="262626"/>
                </a:solidFill>
                <a:ea typeface="ＭＳ Ｐ明朝"/>
              </a:rPr>
              <a:t>我家有六口人， 今天我将姐少。</a:t>
            </a:r>
          </a:p>
          <a:p>
            <a:pPr algn="l">
              <a:buSzPct val="114999"/>
              <a:buFont typeface="Arial"/>
              <a:buChar char="•"/>
            </a:pPr>
            <a:endParaRPr lang="ja-JP" altLang="en-US" dirty="0">
              <a:solidFill>
                <a:srgbClr val="262626"/>
              </a:solidFill>
              <a:ea typeface="ＭＳ Ｐ明朝"/>
            </a:endParaRPr>
          </a:p>
          <a:p>
            <a:pPr algn="l">
              <a:buFont typeface="Arial"/>
              <a:buChar char="•"/>
            </a:pPr>
            <a:r>
              <a:rPr lang="en-US" altLang="ja-JP" dirty="0" err="1">
                <a:solidFill>
                  <a:srgbClr val="262626"/>
                </a:solidFill>
                <a:ea typeface="ＭＳ Ｐ明朝"/>
              </a:rPr>
              <a:t>我的生日九十十月</a:t>
            </a:r>
            <a:r>
              <a:rPr lang="en-US" altLang="ja-JP" dirty="0">
                <a:solidFill>
                  <a:srgbClr val="262626"/>
                </a:solidFill>
                <a:ea typeface="ＭＳ Ｐ明朝"/>
              </a:rPr>
              <a:t>。</a:t>
            </a:r>
            <a:endParaRPr lang="en-US" altLang="ja-JP" dirty="0">
              <a:solidFill>
                <a:srgbClr val="262626"/>
              </a:solidFill>
            </a:endParaRPr>
          </a:p>
          <a:p>
            <a:pPr algn="l">
              <a:buFont typeface="Arial"/>
              <a:buChar char="•"/>
            </a:pPr>
            <a:endParaRPr lang="en-US" altLang="ja-JP">
              <a:solidFill>
                <a:srgbClr val="26262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9758EF-41CB-408D-BE6A-C4E5578C57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GB">
                <a:ea typeface="ＭＳ Ｐゴシック"/>
                <a:cs typeface="Calibri Light"/>
              </a:rPr>
              <a:t>我家有六口人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7D444C00-6362-4413-8ECC-CAA4AB24428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295401" y="2556932"/>
          <a:ext cx="9601196" cy="33189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0669C992-33BF-4E6E-91F3-0AC53D15BB37}"/>
              </a:ext>
            </a:extLst>
          </p:cNvPr>
          <p:cNvSpPr txBox="1"/>
          <p:nvPr/>
        </p:nvSpPr>
        <p:spPr>
          <a:xfrm>
            <a:off x="2122098" y="1719533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ja-JP" altLang="en-GB">
                <a:ea typeface="ＭＳ Ｐゴシック"/>
              </a:rPr>
              <a:t>我家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33358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50163B-D3CC-4354-A650-B563D5799C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70579" y="-971786"/>
            <a:ext cx="6959446" cy="1662475"/>
          </a:xfrm>
        </p:spPr>
        <p:txBody>
          <a:bodyPr vert="horz" lIns="228600" tIns="228600" rIns="228600" bIns="0" rtlCol="0" anchor="b">
            <a:normAutofit/>
          </a:bodyPr>
          <a:lstStyle/>
          <a:p>
            <a:pPr>
              <a:lnSpc>
                <a:spcPct val="80000"/>
              </a:lnSpc>
            </a:pPr>
            <a:r>
              <a:rPr lang="ja-JP" altLang="en-US" sz="4800">
                <a:solidFill>
                  <a:srgbClr val="FF0000"/>
                </a:solidFill>
                <a:ea typeface="ＭＳ Ｐゴシック"/>
                <a:cs typeface="Calibri Light"/>
              </a:rPr>
              <a:t>明天呢？</a:t>
            </a:r>
            <a:endParaRPr lang="en-US" sz="4800">
              <a:solidFill>
                <a:srgbClr val="FF0000"/>
              </a:solidFill>
              <a:ea typeface="ＭＳ Ｐゴシック"/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D159DEF-E969-4BE2-8270-EA2DE72BC955}"/>
              </a:ext>
            </a:extLst>
          </p:cNvPr>
          <p:cNvSpPr txBox="1"/>
          <p:nvPr/>
        </p:nvSpPr>
        <p:spPr>
          <a:xfrm>
            <a:off x="3674853" y="1000664"/>
            <a:ext cx="3965274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ja-JP" altLang="en-GB">
                <a:ea typeface="ＭＳ Ｐゴシック"/>
              </a:rPr>
              <a:t>明天十二月六是好星期五。 我去London为防里。我高兴会家。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9C6B072-E167-4625-97C6-B5927DE6724D}"/>
              </a:ext>
            </a:extLst>
          </p:cNvPr>
          <p:cNvSpPr txBox="1"/>
          <p:nvPr/>
        </p:nvSpPr>
        <p:spPr>
          <a:xfrm>
            <a:off x="8088702" y="4681268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ja-JP" altLang="en-GB">
                <a:ea typeface="ＭＳ Ｐゴシック"/>
              </a:rPr>
              <a:t>我去商昨天东西。我买了一点肉衣服。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84ECFBA-58FF-49BB-8B67-BD19F09EE247}"/>
              </a:ext>
            </a:extLst>
          </p:cNvPr>
          <p:cNvSpPr txBox="1"/>
          <p:nvPr/>
        </p:nvSpPr>
        <p:spPr>
          <a:xfrm>
            <a:off x="7858664" y="3257910"/>
            <a:ext cx="2743200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ja-JP" altLang="en-GB" sz="4800">
                <a:solidFill>
                  <a:srgbClr val="FF0000"/>
                </a:solidFill>
                <a:ea typeface="ＭＳ Ｐゴシック"/>
              </a:rPr>
              <a:t>昨天呢？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DF3C942-EEBC-4EAE-850B-0C8200BFA493}"/>
              </a:ext>
            </a:extLst>
          </p:cNvPr>
          <p:cNvSpPr txBox="1"/>
          <p:nvPr/>
        </p:nvSpPr>
        <p:spPr>
          <a:xfrm>
            <a:off x="1560482" y="2897578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ja-JP" altLang="en-GB">
                <a:ea typeface="ＭＳ Ｐゴシック"/>
              </a:rPr>
              <a:t>今天我去学校看书。</a:t>
            </a:r>
            <a:endParaRPr lang="en-GB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E4260812-9103-4FBB-A412-64F4CC5A3A04}"/>
              </a:ext>
            </a:extLst>
          </p:cNvPr>
          <p:cNvSpPr txBox="1"/>
          <p:nvPr/>
        </p:nvSpPr>
        <p:spPr>
          <a:xfrm>
            <a:off x="222490" y="2062792"/>
            <a:ext cx="2743200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ja-JP" altLang="en-GB" sz="4000" b="1" dirty="0" err="1">
                <a:solidFill>
                  <a:srgbClr val="FF0000"/>
                </a:solidFill>
              </a:rPr>
              <a:t>今天呢</a:t>
            </a:r>
            <a:r>
              <a:rPr lang="en-GB" sz="4000" b="1" dirty="0">
                <a:solidFill>
                  <a:srgbClr val="FF0000"/>
                </a:solidFill>
              </a:rPr>
              <a:t>？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9B257974-06B2-48D3-BB23-E9A466234D56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ja-JP" altLang="en-US" dirty="0">
              <a:solidFill>
                <a:srgbClr val="FFFEFF"/>
              </a:solidFill>
              <a:ea typeface="ＭＳ Ｐゴシック"/>
            </a:endParaRPr>
          </a:p>
        </p:txBody>
      </p:sp>
      <p:pic>
        <p:nvPicPr>
          <p:cNvPr id="35" name="Picture 55" descr="A train travels down the tracks&#10;&#10;Description automatically generated">
            <a:extLst>
              <a:ext uri="{FF2B5EF4-FFF2-40B4-BE49-F238E27FC236}">
                <a16:creationId xmlns:a16="http://schemas.microsoft.com/office/drawing/2014/main" id="{914C39F5-0973-46BB-8558-C1C207D0E0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02437" y="947108"/>
            <a:ext cx="2743200" cy="1714500"/>
          </a:xfrm>
          <a:prstGeom prst="rect">
            <a:avLst/>
          </a:prstGeom>
        </p:spPr>
      </p:pic>
      <p:pic>
        <p:nvPicPr>
          <p:cNvPr id="58" name="Picture 59" descr="Text, whiteboard&#10;&#10;Description automatically generated">
            <a:extLst>
              <a:ext uri="{FF2B5EF4-FFF2-40B4-BE49-F238E27FC236}">
                <a16:creationId xmlns:a16="http://schemas.microsoft.com/office/drawing/2014/main" id="{4E92842E-AEAD-4953-BDD0-5DC6F45842B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5003" y="3867182"/>
            <a:ext cx="2671314" cy="1999107"/>
          </a:xfrm>
          <a:prstGeom prst="rect">
            <a:avLst/>
          </a:prstGeom>
        </p:spPr>
      </p:pic>
      <p:pic>
        <p:nvPicPr>
          <p:cNvPr id="63" name="Picture 63" descr="A picture containing person, indoor, person, child&#10;&#10;Description automatically generated">
            <a:extLst>
              <a:ext uri="{FF2B5EF4-FFF2-40B4-BE49-F238E27FC236}">
                <a16:creationId xmlns:a16="http://schemas.microsoft.com/office/drawing/2014/main" id="{A009D728-B03A-4ACE-B891-9AD91D7B9F0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6928" y="3727474"/>
            <a:ext cx="2743200" cy="1588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97013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A2AAA7B-DD5A-486B-B28F-F195883153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DB99B21-A649-42D2-BB86-486C2E73A0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4A631EEB-EF96-4032-8B47-62220C1316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90B37569-6E3D-4B34-AD3E-0FC79D7CB9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A3A0A741-DE46-43B7-A732-2C6D71E7B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3FB4AD13-112F-436E-9596-F7557110C0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F1BC649-A5D2-4F45-BD5E-CB697D201D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0101" y="982132"/>
            <a:ext cx="6354633" cy="1303867"/>
          </a:xfrm>
        </p:spPr>
        <p:txBody>
          <a:bodyPr>
            <a:normAutofit/>
          </a:bodyPr>
          <a:lstStyle/>
          <a:p>
            <a:r>
              <a:rPr lang="ja-JP" altLang="en-GB">
                <a:ea typeface="ＭＳ Ｐゴシック"/>
              </a:rPr>
              <a:t>想、不想？</a:t>
            </a:r>
            <a:endParaRPr lang="ja-JP" altLang="en-GB" dirty="0">
              <a:ea typeface="ＭＳ Ｐゴシック"/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96D98D9-A8AD-432E-BD4E-FF8001244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77057" y="2400639"/>
            <a:ext cx="576072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10400-F7B5-4A56-BFD2-861DF91ACB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385" y="2556932"/>
            <a:ext cx="6380065" cy="331893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ja-JP" altLang="en-GB" sz="2200">
                <a:ea typeface="ＭＳ Ｐ明朝"/>
              </a:rPr>
              <a:t>我想和春哥朋友。</a:t>
            </a:r>
          </a:p>
          <a:p>
            <a:pPr>
              <a:lnSpc>
                <a:spcPct val="90000"/>
              </a:lnSpc>
              <a:buSzPct val="114999"/>
            </a:pPr>
            <a:endParaRPr lang="ja-JP" altLang="en-GB" sz="2200">
              <a:ea typeface="ＭＳ Ｐ明朝"/>
            </a:endParaRPr>
          </a:p>
          <a:p>
            <a:pPr>
              <a:lnSpc>
                <a:spcPct val="90000"/>
              </a:lnSpc>
              <a:buSzPct val="114999"/>
            </a:pPr>
            <a:r>
              <a:rPr lang="ja-JP" altLang="en-GB" sz="2200">
                <a:ea typeface="ＭＳ Ｐ明朝"/>
              </a:rPr>
              <a:t>我弟弟啊哥哥哎吃米饭。</a:t>
            </a:r>
          </a:p>
          <a:p>
            <a:pPr>
              <a:lnSpc>
                <a:spcPct val="90000"/>
              </a:lnSpc>
              <a:buSzPct val="114999"/>
            </a:pPr>
            <a:endParaRPr lang="ja-JP" altLang="en-GB" sz="2200">
              <a:ea typeface="ＭＳ Ｐ明朝"/>
            </a:endParaRPr>
          </a:p>
          <a:p>
            <a:pPr>
              <a:lnSpc>
                <a:spcPct val="90000"/>
              </a:lnSpc>
              <a:buSzPct val="114999"/>
            </a:pPr>
            <a:r>
              <a:rPr lang="ja-JP" altLang="en-GB" sz="2200">
                <a:ea typeface="ＭＳ Ｐ明朝"/>
              </a:rPr>
              <a:t>我妹妹（nichieyah） 不屑日语。他会都。</a:t>
            </a:r>
          </a:p>
          <a:p>
            <a:pPr>
              <a:lnSpc>
                <a:spcPct val="90000"/>
              </a:lnSpc>
              <a:buSzPct val="114999"/>
            </a:pPr>
            <a:endParaRPr lang="ja-JP" altLang="en-GB" sz="2200">
              <a:ea typeface="ＭＳ Ｐ明朝"/>
            </a:endParaRPr>
          </a:p>
          <a:p>
            <a:pPr>
              <a:lnSpc>
                <a:spcPct val="90000"/>
              </a:lnSpc>
              <a:buSzPct val="114999"/>
            </a:pPr>
            <a:r>
              <a:rPr lang="ja-JP" altLang="en-GB" sz="2200">
                <a:ea typeface="ＭＳ Ｐ明朝"/>
              </a:rPr>
              <a:t>我妹妹 （ kaiyva）哎看。</a:t>
            </a:r>
          </a:p>
          <a:p>
            <a:pPr>
              <a:lnSpc>
                <a:spcPct val="90000"/>
              </a:lnSpc>
              <a:buSzPct val="114999"/>
            </a:pPr>
            <a:endParaRPr lang="ja-JP" altLang="en-GB" sz="2200">
              <a:ea typeface="ＭＳ Ｐ明朝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15F0F7D3-C7CE-43DE-8C4B-A3FF9A5BA69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5260" r="17803" b="4"/>
          <a:stretch/>
        </p:blipFill>
        <p:spPr>
          <a:xfrm>
            <a:off x="8137325" y="1158024"/>
            <a:ext cx="2839277" cy="2066544"/>
          </a:xfrm>
          <a:prstGeom prst="rect">
            <a:avLst/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EEEDF682-DCBB-487A-AD42-F483529CBEF5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7673" r="13542" b="3"/>
          <a:stretch/>
        </p:blipFill>
        <p:spPr>
          <a:xfrm>
            <a:off x="8135453" y="3631646"/>
            <a:ext cx="2843021" cy="2066544"/>
          </a:xfrm>
          <a:prstGeom prst="rect">
            <a:avLst/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</p:pic>
    </p:spTree>
    <p:extLst>
      <p:ext uri="{BB962C8B-B14F-4D97-AF65-F5344CB8AC3E}">
        <p14:creationId xmlns:p14="http://schemas.microsoft.com/office/powerpoint/2010/main" val="30552578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0C7BC7-8678-4EB3-A729-F4686E06DC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7438" y="1421121"/>
            <a:ext cx="9601196" cy="3318936"/>
          </a:xfrm>
        </p:spPr>
        <p:txBody>
          <a:bodyPr>
            <a:normAutofit/>
          </a:bodyPr>
          <a:lstStyle/>
          <a:p>
            <a:r>
              <a:rPr lang="ja-JP" altLang="en-GB" sz="6600">
                <a:ea typeface="ＭＳ Ｐ明朝"/>
              </a:rPr>
              <a:t>谢谢你， 再见！</a:t>
            </a:r>
            <a:endParaRPr lang="en-GB" altLang="ja-JP" sz="6600">
              <a:ea typeface="ＭＳ Ｐ明朝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D957BB4-D108-4FD3-BDA9-B24C9D3584DA}"/>
              </a:ext>
            </a:extLst>
          </p:cNvPr>
          <p:cNvSpPr txBox="1"/>
          <p:nvPr/>
        </p:nvSpPr>
        <p:spPr>
          <a:xfrm>
            <a:off x="6708475" y="527074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 err="1"/>
              <a:t>Kaiyahn</a:t>
            </a:r>
            <a:r>
              <a:rPr lang="en-GB" dirty="0"/>
              <a:t> white</a:t>
            </a:r>
          </a:p>
        </p:txBody>
      </p:sp>
    </p:spTree>
    <p:extLst>
      <p:ext uri="{BB962C8B-B14F-4D97-AF65-F5344CB8AC3E}">
        <p14:creationId xmlns:p14="http://schemas.microsoft.com/office/powerpoint/2010/main" val="159824007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Organic</vt:lpstr>
      <vt:lpstr>你们好 </vt:lpstr>
      <vt:lpstr>我家有六口人</vt:lpstr>
      <vt:lpstr>明天呢？</vt:lpstr>
      <vt:lpstr>想、不想？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</dc:title>
  <dc:creator/>
  <cp:revision>243</cp:revision>
  <dcterms:created xsi:type="dcterms:W3CDTF">2021-12-14T17:34:54Z</dcterms:created>
  <dcterms:modified xsi:type="dcterms:W3CDTF">2022-01-12T16:37:38Z</dcterms:modified>
</cp:coreProperties>
</file>