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147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Supporting Amira’s Development Using Piaget’s Cognitive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Joynul Miah</a:t>
            </a:r>
          </a:p>
          <a:p>
            <a:r>
              <a:rPr lang="en-GB" dirty="0"/>
              <a:t>Student number 2423302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Amira, age 3, recently joined the nursery.</a:t>
            </a:r>
          </a:p>
          <a:p>
            <a:pPr>
              <a:defRPr sz="1800"/>
            </a:pPr>
            <a:r>
              <a:t>- Shows anxiety when separated from carers.</a:t>
            </a:r>
          </a:p>
          <a:p>
            <a:pPr>
              <a:defRPr sz="1800"/>
            </a:pPr>
            <a:r>
              <a:t>- Limited verbal communication.</a:t>
            </a:r>
          </a:p>
          <a:p>
            <a:pPr>
              <a:defRPr sz="1800"/>
            </a:pPr>
            <a:r>
              <a:t>- Struggles to engage in group play.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Role: Support Amira’s emotional, social, cognitive, and physical well-being.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Piaget’s Cognitive Development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Jean Piaget (1896–1980) proposed that children actively construct knowledge through interaction with their environment.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Key Stages:</a:t>
            </a:r>
          </a:p>
          <a:p>
            <a:pPr>
              <a:defRPr sz="1800"/>
            </a:pPr>
            <a:r>
              <a:t>1. Sensorimotor (0–2 yrs)</a:t>
            </a:r>
          </a:p>
          <a:p>
            <a:pPr>
              <a:defRPr sz="1800"/>
            </a:pPr>
            <a:r>
              <a:t>2. Preoperational (2–7 yrs)</a:t>
            </a:r>
          </a:p>
          <a:p>
            <a:pPr>
              <a:defRPr sz="1800"/>
            </a:pPr>
            <a:r>
              <a:t>3. Concrete operational (7–11 yrs)</a:t>
            </a:r>
          </a:p>
          <a:p>
            <a:pPr>
              <a:defRPr sz="1800"/>
            </a:pPr>
            <a:r>
              <a:t>4. Formal operational (12+ yrs)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Amira is in the Preoperational Stage.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Relevance to Early Years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- Explains how children learn through play and exploration.</a:t>
            </a:r>
          </a:p>
          <a:p>
            <a:pPr>
              <a:defRPr sz="1800"/>
            </a:pPr>
            <a:r>
              <a:t>- Highlights the importance of language, imitation, and social play.</a:t>
            </a:r>
          </a:p>
          <a:p>
            <a:pPr>
              <a:defRPr sz="1800"/>
            </a:pPr>
            <a:r>
              <a:t>- Guides practitioners to scaffold learning through hands-on experiences.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 Theory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Amira’s behaviours explained by Piaget:</a:t>
            </a:r>
          </a:p>
          <a:p>
            <a:pPr>
              <a:defRPr sz="1800"/>
            </a:pPr>
            <a:r>
              <a:t>- Limited verbal skills → developing symbolic thought.</a:t>
            </a:r>
          </a:p>
          <a:p>
            <a:pPr>
              <a:defRPr sz="1800"/>
            </a:pPr>
            <a:r>
              <a:t>- Difficulty with group play → egocentric thinking typical of this stage.</a:t>
            </a:r>
          </a:p>
          <a:p>
            <a:pPr>
              <a:defRPr sz="1800"/>
            </a:pPr>
            <a:r>
              <a:t>- Separation anxiety → early emotional-cognitive connection.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Amira is processing new social and emotional experiences while adapting to the nursery.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Biological and Environmental Influences (Nature vs Nurture)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Biological (Nature):</a:t>
            </a:r>
          </a:p>
          <a:p>
            <a:pPr>
              <a:defRPr sz="1800"/>
            </a:pPr>
            <a:r>
              <a:t>- Brain maturation influences readiness.</a:t>
            </a:r>
          </a:p>
          <a:p>
            <a:pPr>
              <a:defRPr sz="1800"/>
            </a:pPr>
            <a:r>
              <a:t>- Temperament affects adaptability.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Environmental (Nurture):</a:t>
            </a:r>
          </a:p>
          <a:p>
            <a:pPr>
              <a:defRPr sz="1800"/>
            </a:pPr>
            <a:r>
              <a:t>- Quality of caregiver attachment.</a:t>
            </a:r>
          </a:p>
          <a:p>
            <a:pPr>
              <a:defRPr sz="1800"/>
            </a:pPr>
            <a:r>
              <a:t>- Language exposure at home.</a:t>
            </a:r>
          </a:p>
          <a:p>
            <a:pPr>
              <a:defRPr sz="1800"/>
            </a:pPr>
            <a:r>
              <a:t>- Opportunities for play.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Practical Strategies to Support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Cognitive: Symbolic play, language-rich activities.</a:t>
            </a:r>
          </a:p>
          <a:p>
            <a:pPr>
              <a:defRPr sz="1800"/>
            </a:pPr>
            <a:r>
              <a:t>Social: Small group play, key worker system.</a:t>
            </a:r>
          </a:p>
          <a:p>
            <a:pPr>
              <a:defRPr sz="1800"/>
            </a:pPr>
            <a:r>
              <a:t>Emotional: Predictable routines, comfort items from home.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Critical Evaluation of Piaget’s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Strengths:</a:t>
            </a:r>
          </a:p>
          <a:p>
            <a:pPr>
              <a:defRPr sz="1800"/>
            </a:pPr>
            <a:r>
              <a:t>- Recognises children as active learners.</a:t>
            </a:r>
          </a:p>
          <a:p>
            <a:pPr>
              <a:defRPr sz="1800"/>
            </a:pPr>
            <a:r>
              <a:t>- Clear developmental stages.</a:t>
            </a:r>
          </a:p>
          <a:p>
            <a:pPr>
              <a:defRPr sz="1800"/>
            </a:pPr>
            <a:r>
              <a:t>- Useful in early years practice.</a:t>
            </a:r>
          </a:p>
          <a:p>
            <a:pPr>
              <a:defRPr sz="1800"/>
            </a:pPr>
            <a:endParaRPr/>
          </a:p>
          <a:p>
            <a:pPr>
              <a:defRPr sz="1800"/>
            </a:pPr>
            <a:r>
              <a:t>Limitations:</a:t>
            </a:r>
          </a:p>
          <a:p>
            <a:pPr>
              <a:defRPr sz="1800"/>
            </a:pPr>
            <a:r>
              <a:t>- Underestimates social/cultural influence (Vygotsky adds here).</a:t>
            </a:r>
          </a:p>
          <a:p>
            <a:pPr>
              <a:defRPr sz="1800"/>
            </a:pPr>
            <a:r>
              <a:t>- Stages may not fit all children.</a:t>
            </a:r>
          </a:p>
          <a:p>
            <a:pPr>
              <a:defRPr sz="1800"/>
            </a:pPr>
            <a:r>
              <a:t>- Less focus on emotional development.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Piaget’s theory explains Amira’s stage and behaviour.</a:t>
            </a:r>
          </a:p>
          <a:p>
            <a:pPr>
              <a:defRPr sz="1800"/>
            </a:pPr>
            <a:r>
              <a:t>Encourages play-based, language-rich support.</a:t>
            </a:r>
          </a:p>
          <a:p>
            <a:pPr>
              <a:defRPr sz="1800"/>
            </a:pPr>
            <a:r>
              <a:t>Considers nature and nurture influences.</a:t>
            </a:r>
          </a:p>
          <a:p>
            <a:pPr>
              <a:defRPr sz="1800"/>
            </a:pPr>
            <a:r>
              <a:t>Collaboration with parents is key.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Piaget, J. (1952) The Origins of Intelligence in Children. New York: International Universities Press.</a:t>
            </a:r>
          </a:p>
          <a:p>
            <a:pPr>
              <a:defRPr sz="1800"/>
            </a:pPr>
            <a:r>
              <a:t>Bee, H. and Boyd, D. (2019) The Developing Child. Boston: Pearson.</a:t>
            </a:r>
          </a:p>
          <a:p>
            <a:pPr>
              <a:defRPr sz="1800"/>
            </a:pPr>
            <a:r>
              <a:t>Berk, L.E. (2021) Development Through the Lifespan. Boston: Pearson.</a:t>
            </a:r>
          </a:p>
          <a:p>
            <a:pPr>
              <a:defRPr sz="1800"/>
            </a:pPr>
            <a:r>
              <a:t>McLeod, S. (2024) ‘Jean Piaget’s theory of cognitive development,’ Simply Psychology.</a:t>
            </a:r>
          </a:p>
          <a:p>
            <a:pPr>
              <a:defRPr sz="1800"/>
            </a:pPr>
            <a:r>
              <a:t>Wood, D., Bruner, J.S. and Ross, G. (1976) ‘The role of tutoring in problem solving,’ Journal of Child Psychology and Psychiatry.</a:t>
            </a:r>
          </a:p>
          <a:p>
            <a:pPr>
              <a:defRPr sz="1800"/>
            </a:pPr>
            <a:r>
              <a:t>Pound, L. (2017) How Children Learn. London: Practical Pre-School Books.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506</Words>
  <Application>Microsoft Office PowerPoint</Application>
  <PresentationFormat>On-screen Show (4:3)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Supporting Amira’s Development Using Piaget’s Cognitive Theory</vt:lpstr>
      <vt:lpstr>Scenario Overview</vt:lpstr>
      <vt:lpstr>Piaget’s Cognitive Development Theory</vt:lpstr>
      <vt:lpstr>Relevance to Early Years Development</vt:lpstr>
      <vt:lpstr>Applying the Theory to Amira</vt:lpstr>
      <vt:lpstr>Biological and Environmental Influences (Nature vs Nurture)</vt:lpstr>
      <vt:lpstr>Practical Strategies to Support Amira</vt:lpstr>
      <vt:lpstr>Critical Evaluation of Piaget’s Theory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Ameerah Di Amico (2319162)</cp:lastModifiedBy>
  <cp:revision>2</cp:revision>
  <dcterms:created xsi:type="dcterms:W3CDTF">2013-01-27T09:14:16Z</dcterms:created>
  <dcterms:modified xsi:type="dcterms:W3CDTF">2025-10-06T16:35:44Z</dcterms:modified>
  <cp:category/>
</cp:coreProperties>
</file>