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  <p:sldId id="257" r:id="rId3"/>
    <p:sldId id="269" r:id="rId4"/>
    <p:sldId id="258" r:id="rId5"/>
    <p:sldId id="259" r:id="rId6"/>
    <p:sldId id="262" r:id="rId7"/>
    <p:sldId id="263" r:id="rId8"/>
    <p:sldId id="268" r:id="rId9"/>
    <p:sldId id="260" r:id="rId10"/>
    <p:sldId id="261" r:id="rId11"/>
    <p:sldId id="264" r:id="rId12"/>
    <p:sldId id="291" r:id="rId13"/>
    <p:sldId id="292" r:id="rId14"/>
    <p:sldId id="277" r:id="rId15"/>
    <p:sldId id="272" r:id="rId16"/>
    <p:sldId id="273" r:id="rId17"/>
    <p:sldId id="274" r:id="rId18"/>
    <p:sldId id="275" r:id="rId19"/>
    <p:sldId id="276" r:id="rId20"/>
    <p:sldId id="267" r:id="rId21"/>
    <p:sldId id="270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3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/>
    <p:restoredTop sz="93216"/>
  </p:normalViewPr>
  <p:slideViewPr>
    <p:cSldViewPr snapToGrid="0" snapToObjects="1">
      <p:cViewPr varScale="1">
        <p:scale>
          <a:sx n="61" d="100"/>
          <a:sy n="61" d="100"/>
        </p:scale>
        <p:origin x="1328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42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78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939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527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41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122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01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34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946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454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461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1A5F6-C0FF-9A49-AC61-B02D1082F73B}" type="datetimeFigureOut">
              <a:rPr lang="en-US" smtClean="0"/>
              <a:t>10/6/19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FC79F-AEFB-9742-81F3-85CC7F9612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767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Relationship Id="rId3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Relationship Id="rId3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Relationship Id="rId3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Relationship Id="rId3" Type="http://schemas.openxmlformats.org/officeDocument/2006/relationships/image" Target="../media/image21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Relationship Id="rId3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4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Relationship Id="rId3" Type="http://schemas.openxmlformats.org/officeDocument/2006/relationships/image" Target="../media/image29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g"/><Relationship Id="rId3" Type="http://schemas.openxmlformats.org/officeDocument/2006/relationships/image" Target="../media/image31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jpg"/><Relationship Id="rId3" Type="http://schemas.openxmlformats.org/officeDocument/2006/relationships/image" Target="../media/image35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g"/><Relationship Id="rId3" Type="http://schemas.openxmlformats.org/officeDocument/2006/relationships/image" Target="../media/image37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jpg"/><Relationship Id="rId3" Type="http://schemas.openxmlformats.org/officeDocument/2006/relationships/image" Target="../media/image42.jp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537944" cy="5381883"/>
          </a:xfrm>
        </p:spPr>
        <p:txBody>
          <a:bodyPr>
            <a:normAutofit/>
          </a:bodyPr>
          <a:lstStyle/>
          <a:p>
            <a:r>
              <a:rPr lang="en-US" dirty="0" smtClean="0"/>
              <a:t>Design &amp; Make 3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Multiples</a:t>
            </a:r>
            <a:r>
              <a:rPr lang="mr-IN" dirty="0" smtClean="0"/>
              <a:t>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 and over and more and more</a:t>
            </a:r>
            <a:r>
              <a:rPr lang="mr-IN" dirty="0" smtClean="0"/>
              <a:t>……</a:t>
            </a:r>
            <a:r>
              <a:rPr lang="en-GB" dirty="0" smtClean="0"/>
              <a:t>..and some more</a:t>
            </a:r>
            <a:r>
              <a:rPr lang="mr-IN" dirty="0" smtClean="0"/>
              <a:t>…</a:t>
            </a:r>
            <a:r>
              <a:rPr lang="en-GB" dirty="0" smtClean="0"/>
              <a:t>..</a:t>
            </a:r>
            <a:r>
              <a:rPr lang="en-GB" dirty="0" smtClean="0">
                <a:sym typeface="Wingdings"/>
              </a:rPr>
              <a:t>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640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4" name="Content Placeholder 3" descr="optical_1_large_clearsq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63" b="22563"/>
          <a:stretch>
            <a:fillRect/>
          </a:stretch>
        </p:blipFill>
        <p:spPr>
          <a:xfrm>
            <a:off x="-71177" y="1058172"/>
            <a:ext cx="9215177" cy="5067992"/>
          </a:xfrm>
        </p:spPr>
      </p:pic>
      <p:sp>
        <p:nvSpPr>
          <p:cNvPr id="5" name="TextBox 4"/>
          <p:cNvSpPr txBox="1"/>
          <p:nvPr/>
        </p:nvSpPr>
        <p:spPr>
          <a:xfrm>
            <a:off x="691327" y="6349628"/>
            <a:ext cx="1825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Stewart </a:t>
            </a:r>
            <a:r>
              <a:rPr lang="en-US" dirty="0" err="1" smtClean="0"/>
              <a:t>Haygarth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4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images-1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06" b="14406"/>
          <a:stretch>
            <a:fillRect/>
          </a:stretch>
        </p:blipFill>
        <p:spPr>
          <a:xfrm>
            <a:off x="295622" y="3572540"/>
            <a:ext cx="5413316" cy="2977115"/>
          </a:xfrm>
        </p:spPr>
      </p:pic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6452"/>
            <a:ext cx="5486054" cy="3140166"/>
          </a:xfrm>
          <a:prstGeom prst="rect">
            <a:avLst/>
          </a:prstGeom>
        </p:spPr>
      </p:pic>
      <p:pic>
        <p:nvPicPr>
          <p:cNvPr id="6" name="Picture 5" descr="Unknown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254" y="194475"/>
            <a:ext cx="3051890" cy="306551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845437" y="4108264"/>
            <a:ext cx="1825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Stewart </a:t>
            </a:r>
            <a:r>
              <a:rPr lang="en-US" dirty="0" err="1" smtClean="0"/>
              <a:t>Haygarth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428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lights-2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70" b="16870"/>
          <a:stretch>
            <a:fillRect/>
          </a:stretch>
        </p:blipFill>
        <p:spPr>
          <a:xfrm>
            <a:off x="125246" y="1166196"/>
            <a:ext cx="9018754" cy="4959967"/>
          </a:xfrm>
        </p:spPr>
      </p:pic>
      <p:sp>
        <p:nvSpPr>
          <p:cNvPr id="5" name="TextBox 4"/>
          <p:cNvSpPr txBox="1"/>
          <p:nvPr/>
        </p:nvSpPr>
        <p:spPr>
          <a:xfrm>
            <a:off x="659172" y="6333553"/>
            <a:ext cx="1650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Charlotte Smith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7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beleschenkostjohns0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89" b="26089"/>
          <a:stretch>
            <a:fillRect/>
          </a:stretch>
        </p:blipFill>
        <p:spPr>
          <a:xfrm>
            <a:off x="125245" y="898251"/>
            <a:ext cx="8848633" cy="4866407"/>
          </a:xfrm>
        </p:spPr>
      </p:pic>
      <p:sp>
        <p:nvSpPr>
          <p:cNvPr id="6" name="TextBox 5"/>
          <p:cNvSpPr txBox="1"/>
          <p:nvPr/>
        </p:nvSpPr>
        <p:spPr>
          <a:xfrm>
            <a:off x="546630" y="6317478"/>
            <a:ext cx="172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Alex </a:t>
            </a:r>
            <a:r>
              <a:rPr lang="en-US" dirty="0" err="1" smtClean="0"/>
              <a:t>Belechenko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568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ube_sculptures_glass_04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84" b="8784"/>
          <a:stretch>
            <a:fillRect/>
          </a:stretch>
        </p:blipFill>
        <p:spPr>
          <a:xfrm>
            <a:off x="125246" y="1166196"/>
            <a:ext cx="9018754" cy="4959967"/>
          </a:xfrm>
        </p:spPr>
      </p:pic>
      <p:sp>
        <p:nvSpPr>
          <p:cNvPr id="5" name="TextBox 4"/>
          <p:cNvSpPr txBox="1"/>
          <p:nvPr/>
        </p:nvSpPr>
        <p:spPr>
          <a:xfrm>
            <a:off x="996796" y="6381778"/>
            <a:ext cx="1629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Stine Jespersen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924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ube_sculptures_glass_0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72" b="13372"/>
          <a:stretch>
            <a:fillRect/>
          </a:stretch>
        </p:blipFill>
        <p:spPr>
          <a:xfrm>
            <a:off x="125246" y="1084522"/>
            <a:ext cx="9167264" cy="5041642"/>
          </a:xfrm>
        </p:spPr>
      </p:pic>
      <p:sp>
        <p:nvSpPr>
          <p:cNvPr id="5" name="TextBox 4"/>
          <p:cNvSpPr txBox="1"/>
          <p:nvPr/>
        </p:nvSpPr>
        <p:spPr>
          <a:xfrm>
            <a:off x="840398" y="6349135"/>
            <a:ext cx="1629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Stine Jespersen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432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Optic-Magic-2008-150x15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02" b="22502"/>
          <a:stretch>
            <a:fillRect/>
          </a:stretch>
        </p:blipFill>
        <p:spPr>
          <a:xfrm>
            <a:off x="2778650" y="274638"/>
            <a:ext cx="5908150" cy="3249255"/>
          </a:xfrm>
        </p:spPr>
      </p:pic>
      <p:pic>
        <p:nvPicPr>
          <p:cNvPr id="5" name="Picture 4" descr="The-importance-of-light-2000-close-up-150x15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12" y="3015338"/>
            <a:ext cx="3704899" cy="37048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86363" y="3846829"/>
            <a:ext cx="1879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Helga </a:t>
            </a:r>
            <a:r>
              <a:rPr lang="en-US" dirty="0" err="1" smtClean="0"/>
              <a:t>Raey</a:t>
            </a:r>
            <a:r>
              <a:rPr lang="en-US" dirty="0" smtClean="0"/>
              <a:t>-Young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081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Alexander_Beleshenko2_H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 b="28713"/>
          <a:stretch>
            <a:fillRect/>
          </a:stretch>
        </p:blipFill>
        <p:spPr>
          <a:xfrm>
            <a:off x="125246" y="1166196"/>
            <a:ext cx="9018754" cy="4959967"/>
          </a:xfrm>
        </p:spPr>
      </p:pic>
      <p:sp>
        <p:nvSpPr>
          <p:cNvPr id="9" name="TextBox 8"/>
          <p:cNvSpPr txBox="1"/>
          <p:nvPr/>
        </p:nvSpPr>
        <p:spPr>
          <a:xfrm>
            <a:off x="594862" y="6381778"/>
            <a:ext cx="172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Alex </a:t>
            </a:r>
            <a:r>
              <a:rPr lang="en-US" dirty="0" err="1" smtClean="0"/>
              <a:t>Belechenko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394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82" b="29482"/>
          <a:stretch>
            <a:fillRect/>
          </a:stretch>
        </p:blipFill>
        <p:spPr>
          <a:xfrm rot="16200000">
            <a:off x="-936870" y="1774875"/>
            <a:ext cx="6195334" cy="3407195"/>
          </a:xfrm>
        </p:spPr>
      </p:pic>
      <p:pic>
        <p:nvPicPr>
          <p:cNvPr id="5" name="Picture 4" descr="1573_153796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985" y="789789"/>
            <a:ext cx="4161224" cy="29099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21275" y="4517077"/>
            <a:ext cx="186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Jochem</a:t>
            </a:r>
            <a:r>
              <a:rPr lang="en-US" dirty="0" smtClean="0"/>
              <a:t> </a:t>
            </a:r>
            <a:r>
              <a:rPr lang="en-US" dirty="0" err="1" smtClean="0"/>
              <a:t>Poensgen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849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Forest-of-Business-Cards-Moriyuki-Ochiai-Architects-2-600x45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6" b="13336"/>
          <a:stretch>
            <a:fillRect/>
          </a:stretch>
        </p:blipFill>
        <p:spPr>
          <a:xfrm>
            <a:off x="44824" y="1190848"/>
            <a:ext cx="8973930" cy="4935316"/>
          </a:xfrm>
        </p:spPr>
      </p:pic>
      <p:sp>
        <p:nvSpPr>
          <p:cNvPr id="5" name="TextBox 4"/>
          <p:cNvSpPr txBox="1"/>
          <p:nvPr/>
        </p:nvSpPr>
        <p:spPr>
          <a:xfrm>
            <a:off x="634968" y="6349135"/>
            <a:ext cx="4027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Moriyuki</a:t>
            </a:r>
            <a:r>
              <a:rPr lang="en-US" dirty="0" smtClean="0"/>
              <a:t> </a:t>
            </a:r>
            <a:r>
              <a:rPr lang="en-US" dirty="0" err="1" smtClean="0"/>
              <a:t>Ochai</a:t>
            </a:r>
            <a:r>
              <a:rPr lang="en-US" dirty="0" smtClean="0"/>
              <a:t> ‘ forest of business cards’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43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282763" cy="49090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Antony </a:t>
            </a:r>
            <a:r>
              <a:rPr lang="en-US" dirty="0" err="1" smtClean="0"/>
              <a:t>Gormley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340" y="944226"/>
            <a:ext cx="7400260" cy="5771570"/>
          </a:xfrm>
        </p:spPr>
      </p:pic>
    </p:spTree>
    <p:extLst>
      <p:ext uri="{BB962C8B-B14F-4D97-AF65-F5344CB8AC3E}">
        <p14:creationId xmlns:p14="http://schemas.microsoft.com/office/powerpoint/2010/main" val="302053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4894" y="113946"/>
            <a:ext cx="5819106" cy="842984"/>
          </a:xfrm>
        </p:spPr>
        <p:txBody>
          <a:bodyPr/>
          <a:lstStyle/>
          <a:p>
            <a:r>
              <a:rPr lang="en-US" smtClean="0"/>
              <a:t>Material multiple</a:t>
            </a: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72915" y="447248"/>
            <a:ext cx="4797809" cy="617984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732" y="1233377"/>
            <a:ext cx="6584268" cy="4274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770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240233" cy="427111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Attai</a:t>
            </a:r>
            <a:r>
              <a:rPr lang="en-US" dirty="0" smtClean="0"/>
              <a:t> Chen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83" y="829278"/>
            <a:ext cx="8663436" cy="5778444"/>
          </a:xfrm>
        </p:spPr>
      </p:pic>
    </p:spTree>
    <p:extLst>
      <p:ext uri="{BB962C8B-B14F-4D97-AF65-F5344CB8AC3E}">
        <p14:creationId xmlns:p14="http://schemas.microsoft.com/office/powerpoint/2010/main" val="16308149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5126" y="-691365"/>
            <a:ext cx="5465135" cy="8414750"/>
          </a:xfrm>
        </p:spPr>
      </p:pic>
    </p:spTree>
    <p:extLst>
      <p:ext uri="{BB962C8B-B14F-4D97-AF65-F5344CB8AC3E}">
        <p14:creationId xmlns:p14="http://schemas.microsoft.com/office/powerpoint/2010/main" val="476530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935" y="551084"/>
            <a:ext cx="8229600" cy="427111"/>
          </a:xfrm>
        </p:spPr>
        <p:txBody>
          <a:bodyPr>
            <a:normAutofit fontScale="90000"/>
          </a:bodyPr>
          <a:lstStyle/>
          <a:p>
            <a:r>
              <a:rPr lang="en-US" smtClean="0"/>
              <a:t>Karin Roy Anderson</a:t>
            </a: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50605" y="1323751"/>
            <a:ext cx="5975498" cy="44816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8083" y="1743743"/>
            <a:ext cx="5401339" cy="405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661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Carina </a:t>
            </a:r>
            <a:r>
              <a:rPr lang="en-US" dirty="0" err="1" smtClean="0"/>
              <a:t>Shoshtaery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256" y="1578934"/>
            <a:ext cx="3628061" cy="550428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804" y="2150887"/>
            <a:ext cx="5890437" cy="384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6313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7232"/>
          </a:xfrm>
        </p:spPr>
        <p:txBody>
          <a:bodyPr>
            <a:normAutofit fontScale="90000"/>
          </a:bodyPr>
          <a:lstStyle/>
          <a:p>
            <a:r>
              <a:rPr lang="en-US" smtClean="0"/>
              <a:t>Veronika Fabian</a:t>
            </a: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679" y="1160130"/>
            <a:ext cx="5697870" cy="56978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5785"/>
            <a:ext cx="4673075" cy="28651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6" y="3759791"/>
            <a:ext cx="4655779" cy="309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080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711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Anna Lewis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618" y="818706"/>
            <a:ext cx="5975498" cy="597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0515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584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Cath Brown</a:t>
            </a:r>
            <a:endParaRPr lang="en-US" dirty="0"/>
          </a:p>
        </p:txBody>
      </p:sp>
      <p:pic>
        <p:nvPicPr>
          <p:cNvPr id="4" name="Content Placeholder 3" descr="CB-Glassimage6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89" b="29389"/>
          <a:stretch>
            <a:fillRect/>
          </a:stretch>
        </p:blipFill>
        <p:spPr>
          <a:xfrm>
            <a:off x="0" y="870061"/>
            <a:ext cx="5640006" cy="2694803"/>
          </a:xfrm>
        </p:spPr>
      </p:pic>
      <p:pic>
        <p:nvPicPr>
          <p:cNvPr id="5" name="Picture 4" descr="Brown_Cath_Connec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6794" y="2925254"/>
            <a:ext cx="5640006" cy="3745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6586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Think </a:t>
            </a:r>
            <a:r>
              <a:rPr lang="en-US" smtClean="0"/>
              <a:t>about collecting……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Found objects </a:t>
            </a:r>
          </a:p>
          <a:p>
            <a:r>
              <a:rPr lang="en-US" dirty="0" smtClean="0"/>
              <a:t>Spectacles, lenses, bottles, jars, lightbulbs, test tubes, glass slides, watch faces, wine glasses and drinking glasses, vases, ashtrays, paperweights, earrings / </a:t>
            </a:r>
            <a:r>
              <a:rPr lang="en-US" dirty="0" err="1" smtClean="0"/>
              <a:t>jewellery</a:t>
            </a:r>
            <a:r>
              <a:rPr lang="en-US" dirty="0" smtClean="0"/>
              <a:t>, </a:t>
            </a:r>
            <a:r>
              <a:rPr lang="en-US" dirty="0" smtClean="0"/>
              <a:t> </a:t>
            </a:r>
            <a:r>
              <a:rPr lang="en-US" dirty="0" smtClean="0"/>
              <a:t>beads, </a:t>
            </a:r>
            <a:r>
              <a:rPr lang="en-US" dirty="0" smtClean="0"/>
              <a:t>metal, broken ceramics </a:t>
            </a:r>
            <a:r>
              <a:rPr lang="en-US" dirty="0" err="1" smtClean="0"/>
              <a:t>etc</a:t>
            </a:r>
            <a:r>
              <a:rPr lang="en-US" dirty="0" smtClean="0"/>
              <a:t> </a:t>
            </a:r>
            <a:r>
              <a:rPr lang="en-US" dirty="0" err="1" smtClean="0"/>
              <a:t>etc</a:t>
            </a:r>
            <a:endParaRPr lang="en-US" dirty="0" smtClean="0"/>
          </a:p>
          <a:p>
            <a:r>
              <a:rPr lang="en-US" dirty="0" smtClean="0"/>
              <a:t>Recycle </a:t>
            </a:r>
            <a:r>
              <a:rPr lang="mr-IN" dirty="0" smtClean="0"/>
              <a:t>–</a:t>
            </a:r>
            <a:r>
              <a:rPr lang="en-US" dirty="0" smtClean="0"/>
              <a:t> what materials can you collect and reinvent that would go into the bin, plastics, papers, card, metals, things you can cut, drill, assemble, crush, shred, repeat</a:t>
            </a:r>
            <a:r>
              <a:rPr lang="mr-IN" dirty="0" smtClean="0"/>
              <a:t>…</a:t>
            </a:r>
            <a:r>
              <a:rPr lang="en-GB" dirty="0" smtClean="0"/>
              <a:t>.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9220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5740" y="26516"/>
            <a:ext cx="2371060" cy="1100535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Order &amp; control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47215" cy="4525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8502" y="2339031"/>
            <a:ext cx="5975498" cy="451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825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61498" cy="40584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Obsession/excess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01" y="905183"/>
            <a:ext cx="8489248" cy="5784473"/>
          </a:xfrm>
        </p:spPr>
      </p:pic>
    </p:spTree>
    <p:extLst>
      <p:ext uri="{BB962C8B-B14F-4D97-AF65-F5344CB8AC3E}">
        <p14:creationId xmlns:p14="http://schemas.microsoft.com/office/powerpoint/2010/main" val="559523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283" y="-1"/>
            <a:ext cx="9033234" cy="6422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306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240233" cy="40584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Why do </a:t>
            </a:r>
            <a:r>
              <a:rPr lang="en-US" smtClean="0"/>
              <a:t>we collect?</a:t>
            </a: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56" y="773168"/>
            <a:ext cx="4270441" cy="55638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315" y="833533"/>
            <a:ext cx="3907466" cy="550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944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33907" cy="342899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overlooked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0120" y="756273"/>
            <a:ext cx="4635794" cy="574685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5674" y="1915199"/>
            <a:ext cx="5080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5934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8967" cy="42711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curious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94301"/>
            <a:ext cx="8060630" cy="4836378"/>
          </a:xfrm>
        </p:spPr>
      </p:pic>
    </p:spTree>
    <p:extLst>
      <p:ext uri="{BB962C8B-B14F-4D97-AF65-F5344CB8AC3E}">
        <p14:creationId xmlns:p14="http://schemas.microsoft.com/office/powerpoint/2010/main" val="19053707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Pattern, </a:t>
            </a:r>
            <a:r>
              <a:rPr lang="en-US" dirty="0" err="1" smtClean="0"/>
              <a:t>rhythmn</a:t>
            </a:r>
            <a:r>
              <a:rPr lang="en-US" dirty="0" smtClean="0"/>
              <a:t>, nature and manmade </a:t>
            </a:r>
            <a:r>
              <a:rPr lang="mr-IN" dirty="0" smtClean="0"/>
              <a:t>–</a:t>
            </a:r>
            <a:r>
              <a:rPr lang="en-US" dirty="0" smtClean="0"/>
              <a:t> notice it everywhere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4194" y="1604094"/>
            <a:ext cx="4515612" cy="5253906"/>
          </a:xfrm>
        </p:spPr>
      </p:pic>
    </p:spTree>
    <p:extLst>
      <p:ext uri="{BB962C8B-B14F-4D97-AF65-F5344CB8AC3E}">
        <p14:creationId xmlns:p14="http://schemas.microsoft.com/office/powerpoint/2010/main" val="1741944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91" y="544249"/>
            <a:ext cx="8542417" cy="5703283"/>
          </a:xfrm>
        </p:spPr>
      </p:pic>
    </p:spTree>
    <p:extLst>
      <p:ext uri="{BB962C8B-B14F-4D97-AF65-F5344CB8AC3E}">
        <p14:creationId xmlns:p14="http://schemas.microsoft.com/office/powerpoint/2010/main" val="6654901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8100" y="609620"/>
            <a:ext cx="5665400" cy="56654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312" y="261318"/>
            <a:ext cx="4397788" cy="6596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5124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5116" y="825592"/>
            <a:ext cx="9529115" cy="5300571"/>
          </a:xfrm>
        </p:spPr>
      </p:pic>
    </p:spTree>
    <p:extLst>
      <p:ext uri="{BB962C8B-B14F-4D97-AF65-F5344CB8AC3E}">
        <p14:creationId xmlns:p14="http://schemas.microsoft.com/office/powerpoint/2010/main" val="13458356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577" y="-44336"/>
            <a:ext cx="6927166" cy="6927166"/>
          </a:xfrm>
        </p:spPr>
      </p:pic>
    </p:spTree>
    <p:extLst>
      <p:ext uri="{BB962C8B-B14F-4D97-AF65-F5344CB8AC3E}">
        <p14:creationId xmlns:p14="http://schemas.microsoft.com/office/powerpoint/2010/main" val="12893652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805" y="846138"/>
            <a:ext cx="9209609" cy="4896442"/>
          </a:xfrm>
        </p:spPr>
      </p:pic>
    </p:spTree>
    <p:extLst>
      <p:ext uri="{BB962C8B-B14F-4D97-AF65-F5344CB8AC3E}">
        <p14:creationId xmlns:p14="http://schemas.microsoft.com/office/powerpoint/2010/main" val="1040227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18" y="1220246"/>
            <a:ext cx="8819626" cy="4905918"/>
          </a:xfrm>
        </p:spPr>
      </p:pic>
    </p:spTree>
    <p:extLst>
      <p:ext uri="{BB962C8B-B14F-4D97-AF65-F5344CB8AC3E}">
        <p14:creationId xmlns:p14="http://schemas.microsoft.com/office/powerpoint/2010/main" val="13524969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mr-IN" dirty="0" smtClean="0"/>
              <a:t>……</a:t>
            </a:r>
            <a:r>
              <a:rPr lang="en-GB" dirty="0" smtClean="0"/>
              <a:t>and a bit more</a:t>
            </a:r>
            <a:r>
              <a:rPr lang="mr-IN" dirty="0" smtClean="0"/>
              <a:t>…</a:t>
            </a:r>
            <a:r>
              <a:rPr lang="en-GB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904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168</Words>
  <Application>Microsoft Macintosh PowerPoint</Application>
  <PresentationFormat>On-screen Show (4:3)</PresentationFormat>
  <Paragraphs>31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Calibri</vt:lpstr>
      <vt:lpstr>Mangal</vt:lpstr>
      <vt:lpstr>Wingdings</vt:lpstr>
      <vt:lpstr>Arial</vt:lpstr>
      <vt:lpstr>Office Theme</vt:lpstr>
      <vt:lpstr>Design &amp; Make 3 Multiples…  over and over and more and more……..and some more…..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Antony Gormley</vt:lpstr>
      <vt:lpstr>Material multiple</vt:lpstr>
      <vt:lpstr>Attai Chen</vt:lpstr>
      <vt:lpstr>PowerPoint Presentation</vt:lpstr>
      <vt:lpstr>Karin Roy Anderson</vt:lpstr>
      <vt:lpstr>Carina Shoshtaery</vt:lpstr>
      <vt:lpstr>Veronika Fabian</vt:lpstr>
      <vt:lpstr>Anna Lewis</vt:lpstr>
      <vt:lpstr>Cath Brown</vt:lpstr>
      <vt:lpstr>Think about collecting……</vt:lpstr>
      <vt:lpstr>Order &amp; control</vt:lpstr>
      <vt:lpstr>Obsession/excess</vt:lpstr>
      <vt:lpstr>PowerPoint Presentation</vt:lpstr>
      <vt:lpstr>Why do we collect?</vt:lpstr>
      <vt:lpstr>The overlooked</vt:lpstr>
      <vt:lpstr>The curious</vt:lpstr>
      <vt:lpstr>Pattern, rhythmn, nature and manmade – notice it everywhere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……and a bit more….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Brown</dc:creator>
  <cp:lastModifiedBy>Anna Lewis</cp:lastModifiedBy>
  <cp:revision>18</cp:revision>
  <dcterms:created xsi:type="dcterms:W3CDTF">2015-10-05T12:45:05Z</dcterms:created>
  <dcterms:modified xsi:type="dcterms:W3CDTF">2019-10-06T19:28:56Z</dcterms:modified>
</cp:coreProperties>
</file>