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2" r:id="rId5"/>
    <p:sldMasterId id="2147483661" r:id="rId6"/>
  </p:sldMasterIdLst>
  <p:notesMasterIdLst>
    <p:notesMasterId r:id="rId18"/>
  </p:notesMasterIdLst>
  <p:sldIdLst>
    <p:sldId id="719" r:id="rId7"/>
    <p:sldId id="301" r:id="rId8"/>
    <p:sldId id="1122" r:id="rId9"/>
    <p:sldId id="1165" r:id="rId10"/>
    <p:sldId id="1166" r:id="rId11"/>
    <p:sldId id="1167" r:id="rId12"/>
    <p:sldId id="1168" r:id="rId13"/>
    <p:sldId id="1169" r:id="rId14"/>
    <p:sldId id="1170" r:id="rId15"/>
    <p:sldId id="1171" r:id="rId16"/>
    <p:sldId id="74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DE7E1E-1E34-4B8B-881B-D19BED6B4713}" v="1" dt="2025-04-01T09:10:10.0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82"/>
    <p:restoredTop sz="95984" autoAdjust="0"/>
  </p:normalViewPr>
  <p:slideViewPr>
    <p:cSldViewPr snapToGrid="0">
      <p:cViewPr varScale="1">
        <p:scale>
          <a:sx n="96" d="100"/>
          <a:sy n="96" d="100"/>
        </p:scale>
        <p:origin x="117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microsoft.com/office/2016/11/relationships/changesInfo" Target="changesInfos/changesInfo1.xml"/><Relationship Id="rId10" Type="http://schemas.openxmlformats.org/officeDocument/2006/relationships/slide" Target="slides/slide4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lin Jacob Wilson Packia Dhas" userId="050d7d71-3621-4503-95e8-1c9a9d962492" providerId="ADAL" clId="{05DE7E1E-1E34-4B8B-881B-D19BED6B4713}"/>
    <pc:docChg chg="custSel modSld delMainMaster">
      <pc:chgData name="Stalin Jacob Wilson Packia Dhas" userId="050d7d71-3621-4503-95e8-1c9a9d962492" providerId="ADAL" clId="{05DE7E1E-1E34-4B8B-881B-D19BED6B4713}" dt="2025-04-01T09:10:22.206" v="22" actId="20577"/>
      <pc:docMkLst>
        <pc:docMk/>
      </pc:docMkLst>
      <pc:sldChg chg="modSp mod">
        <pc:chgData name="Stalin Jacob Wilson Packia Dhas" userId="050d7d71-3621-4503-95e8-1c9a9d962492" providerId="ADAL" clId="{05DE7E1E-1E34-4B8B-881B-D19BED6B4713}" dt="2025-04-01T09:09:59.883" v="2" actId="20577"/>
        <pc:sldMkLst>
          <pc:docMk/>
          <pc:sldMk cId="3119007398" sldId="719"/>
        </pc:sldMkLst>
        <pc:spChg chg="mod">
          <ac:chgData name="Stalin Jacob Wilson Packia Dhas" userId="050d7d71-3621-4503-95e8-1c9a9d962492" providerId="ADAL" clId="{05DE7E1E-1E34-4B8B-881B-D19BED6B4713}" dt="2025-04-01T09:09:59.883" v="2" actId="20577"/>
          <ac:spMkLst>
            <pc:docMk/>
            <pc:sldMk cId="3119007398" sldId="719"/>
            <ac:spMk id="2" creationId="{5AF40EAB-6954-8B5E-C784-2A455332F66A}"/>
          </ac:spMkLst>
        </pc:spChg>
      </pc:sldChg>
      <pc:sldChg chg="modSp mod">
        <pc:chgData name="Stalin Jacob Wilson Packia Dhas" userId="050d7d71-3621-4503-95e8-1c9a9d962492" providerId="ADAL" clId="{05DE7E1E-1E34-4B8B-881B-D19BED6B4713}" dt="2025-04-01T09:10:22.206" v="22" actId="20577"/>
        <pc:sldMkLst>
          <pc:docMk/>
          <pc:sldMk cId="2048231611" sldId="1122"/>
        </pc:sldMkLst>
        <pc:spChg chg="mod">
          <ac:chgData name="Stalin Jacob Wilson Packia Dhas" userId="050d7d71-3621-4503-95e8-1c9a9d962492" providerId="ADAL" clId="{05DE7E1E-1E34-4B8B-881B-D19BED6B4713}" dt="2025-04-01T09:10:04.653" v="5" actId="20577"/>
          <ac:spMkLst>
            <pc:docMk/>
            <pc:sldMk cId="2048231611" sldId="1122"/>
            <ac:spMk id="4" creationId="{D4CEA7CA-E96A-F3F8-C03E-9F288C61DC18}"/>
          </ac:spMkLst>
        </pc:spChg>
        <pc:spChg chg="mod">
          <ac:chgData name="Stalin Jacob Wilson Packia Dhas" userId="050d7d71-3621-4503-95e8-1c9a9d962492" providerId="ADAL" clId="{05DE7E1E-1E34-4B8B-881B-D19BED6B4713}" dt="2025-04-01T09:10:22.206" v="22" actId="20577"/>
          <ac:spMkLst>
            <pc:docMk/>
            <pc:sldMk cId="2048231611" sldId="1122"/>
            <ac:spMk id="6" creationId="{5316A813-4112-C4AD-F656-33C202D7EC2A}"/>
          </ac:spMkLst>
        </pc:spChg>
      </pc:sldChg>
      <pc:sldMasterChg chg="del delSldLayout">
        <pc:chgData name="Stalin Jacob Wilson Packia Dhas" userId="050d7d71-3621-4503-95e8-1c9a9d962492" providerId="ADAL" clId="{05DE7E1E-1E34-4B8B-881B-D19BED6B4713}" dt="2025-04-01T09:10:07.901" v="6"/>
        <pc:sldMasterMkLst>
          <pc:docMk/>
          <pc:sldMasterMk cId="3994187330" sldId="2147483650"/>
        </pc:sldMasterMkLst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3994187330" sldId="2147483650"/>
            <pc:sldLayoutMk cId="4175462874" sldId="2147483675"/>
          </pc:sldLayoutMkLst>
        </pc:sldLayoutChg>
      </pc:sldMasterChg>
      <pc:sldMasterChg chg="del delSldLayout">
        <pc:chgData name="Stalin Jacob Wilson Packia Dhas" userId="050d7d71-3621-4503-95e8-1c9a9d962492" providerId="ADAL" clId="{05DE7E1E-1E34-4B8B-881B-D19BED6B4713}" dt="2025-04-01T09:10:07.901" v="6"/>
        <pc:sldMasterMkLst>
          <pc:docMk/>
          <pc:sldMasterMk cId="503966888" sldId="2147483653"/>
        </pc:sldMasterMkLst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503966888" sldId="2147483653"/>
            <pc:sldLayoutMk cId="4216905086" sldId="2147483677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503966888" sldId="2147483653"/>
            <pc:sldLayoutMk cId="3429399808" sldId="2147483786"/>
          </pc:sldLayoutMkLst>
        </pc:sldLayoutChg>
      </pc:sldMasterChg>
      <pc:sldMasterChg chg="del delSldLayout">
        <pc:chgData name="Stalin Jacob Wilson Packia Dhas" userId="050d7d71-3621-4503-95e8-1c9a9d962492" providerId="ADAL" clId="{05DE7E1E-1E34-4B8B-881B-D19BED6B4713}" dt="2025-04-01T09:10:07.901" v="6"/>
        <pc:sldMasterMkLst>
          <pc:docMk/>
          <pc:sldMasterMk cId="19418140" sldId="2147483654"/>
        </pc:sldMasterMkLst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9418140" sldId="2147483654"/>
            <pc:sldLayoutMk cId="94923803" sldId="2147483678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9418140" sldId="2147483654"/>
            <pc:sldLayoutMk cId="1921644782" sldId="2147483787"/>
          </pc:sldLayoutMkLst>
        </pc:sldLayoutChg>
      </pc:sldMasterChg>
      <pc:sldMasterChg chg="del delSldLayout">
        <pc:chgData name="Stalin Jacob Wilson Packia Dhas" userId="050d7d71-3621-4503-95e8-1c9a9d962492" providerId="ADAL" clId="{05DE7E1E-1E34-4B8B-881B-D19BED6B4713}" dt="2025-04-01T09:10:07.901" v="6"/>
        <pc:sldMasterMkLst>
          <pc:docMk/>
          <pc:sldMasterMk cId="1086982509" sldId="2147483655"/>
        </pc:sldMasterMkLst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086982509" sldId="2147483655"/>
            <pc:sldLayoutMk cId="408938655" sldId="2147483679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086982509" sldId="2147483655"/>
            <pc:sldLayoutMk cId="1520429917" sldId="2147483706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086982509" sldId="2147483655"/>
            <pc:sldLayoutMk cId="3604176099" sldId="2147483707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086982509" sldId="2147483655"/>
            <pc:sldLayoutMk cId="3372047442" sldId="2147483708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086982509" sldId="2147483655"/>
            <pc:sldLayoutMk cId="3732156385" sldId="2147483709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086982509" sldId="2147483655"/>
            <pc:sldLayoutMk cId="2955417579" sldId="2147483788"/>
          </pc:sldLayoutMkLst>
        </pc:sldLayoutChg>
      </pc:sldMasterChg>
      <pc:sldMasterChg chg="del delSldLayout">
        <pc:chgData name="Stalin Jacob Wilson Packia Dhas" userId="050d7d71-3621-4503-95e8-1c9a9d962492" providerId="ADAL" clId="{05DE7E1E-1E34-4B8B-881B-D19BED6B4713}" dt="2025-04-01T09:10:07.901" v="6"/>
        <pc:sldMasterMkLst>
          <pc:docMk/>
          <pc:sldMasterMk cId="537362470" sldId="2147483656"/>
        </pc:sldMasterMkLst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537362470" sldId="2147483656"/>
            <pc:sldLayoutMk cId="3130719715" sldId="2147483680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537362470" sldId="2147483656"/>
            <pc:sldLayoutMk cId="1227884356" sldId="2147483789"/>
          </pc:sldLayoutMkLst>
        </pc:sldLayoutChg>
      </pc:sldMasterChg>
      <pc:sldMasterChg chg="del delSldLayout">
        <pc:chgData name="Stalin Jacob Wilson Packia Dhas" userId="050d7d71-3621-4503-95e8-1c9a9d962492" providerId="ADAL" clId="{05DE7E1E-1E34-4B8B-881B-D19BED6B4713}" dt="2025-04-01T09:10:07.901" v="6"/>
        <pc:sldMasterMkLst>
          <pc:docMk/>
          <pc:sldMasterMk cId="3275634550" sldId="2147483657"/>
        </pc:sldMasterMkLst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3275634550" sldId="2147483657"/>
            <pc:sldLayoutMk cId="2783529864" sldId="2147483681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3275634550" sldId="2147483657"/>
            <pc:sldLayoutMk cId="2064262031" sldId="2147483790"/>
          </pc:sldLayoutMkLst>
        </pc:sldLayoutChg>
      </pc:sldMasterChg>
      <pc:sldMasterChg chg="del delSldLayout">
        <pc:chgData name="Stalin Jacob Wilson Packia Dhas" userId="050d7d71-3621-4503-95e8-1c9a9d962492" providerId="ADAL" clId="{05DE7E1E-1E34-4B8B-881B-D19BED6B4713}" dt="2025-04-01T09:10:07.901" v="6"/>
        <pc:sldMasterMkLst>
          <pc:docMk/>
          <pc:sldMasterMk cId="1384196811" sldId="2147483658"/>
        </pc:sldMasterMkLst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384196811" sldId="2147483658"/>
            <pc:sldLayoutMk cId="1556723426" sldId="2147483682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384196811" sldId="2147483658"/>
            <pc:sldLayoutMk cId="1714267788" sldId="2147483719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384196811" sldId="2147483658"/>
            <pc:sldLayoutMk cId="1640983984" sldId="2147483720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384196811" sldId="2147483658"/>
            <pc:sldLayoutMk cId="1240026675" sldId="2147483721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384196811" sldId="2147483658"/>
            <pc:sldLayoutMk cId="4068811434" sldId="2147483751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384196811" sldId="2147483658"/>
            <pc:sldLayoutMk cId="734961849" sldId="2147483783"/>
          </pc:sldLayoutMkLst>
        </pc:sldLayoutChg>
      </pc:sldMasterChg>
      <pc:sldMasterChg chg="del delSldLayout">
        <pc:chgData name="Stalin Jacob Wilson Packia Dhas" userId="050d7d71-3621-4503-95e8-1c9a9d962492" providerId="ADAL" clId="{05DE7E1E-1E34-4B8B-881B-D19BED6B4713}" dt="2025-04-01T09:10:07.901" v="6"/>
        <pc:sldMasterMkLst>
          <pc:docMk/>
          <pc:sldMasterMk cId="1800093731" sldId="2147483659"/>
        </pc:sldMasterMkLst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800093731" sldId="2147483659"/>
            <pc:sldLayoutMk cId="1597148504" sldId="2147483684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800093731" sldId="2147483659"/>
            <pc:sldLayoutMk cId="3399777694" sldId="2147483752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800093731" sldId="2147483659"/>
            <pc:sldLayoutMk cId="3188795946" sldId="2147483753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800093731" sldId="2147483659"/>
            <pc:sldLayoutMk cId="3599698923" sldId="2147483754"/>
          </pc:sldLayoutMkLst>
        </pc:sldLayoutChg>
      </pc:sldMasterChg>
      <pc:sldMasterChg chg="del delSldLayout">
        <pc:chgData name="Stalin Jacob Wilson Packia Dhas" userId="050d7d71-3621-4503-95e8-1c9a9d962492" providerId="ADAL" clId="{05DE7E1E-1E34-4B8B-881B-D19BED6B4713}" dt="2025-04-01T09:10:07.901" v="6"/>
        <pc:sldMasterMkLst>
          <pc:docMk/>
          <pc:sldMasterMk cId="2215794927" sldId="2147483660"/>
        </pc:sldMasterMkLst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2215794927" sldId="2147483660"/>
            <pc:sldLayoutMk cId="3475296125" sldId="2147483683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2215794927" sldId="2147483660"/>
            <pc:sldLayoutMk cId="4081925057" sldId="2147483716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2215794927" sldId="2147483660"/>
            <pc:sldLayoutMk cId="4127137421" sldId="2147483717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2215794927" sldId="2147483660"/>
            <pc:sldLayoutMk cId="3245223601" sldId="2147483718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2215794927" sldId="2147483660"/>
            <pc:sldLayoutMk cId="414174743" sldId="2147483777"/>
          </pc:sldLayoutMkLst>
        </pc:sldLayoutChg>
      </pc:sldMasterChg>
      <pc:sldMasterChg chg="del delSldLayout">
        <pc:chgData name="Stalin Jacob Wilson Packia Dhas" userId="050d7d71-3621-4503-95e8-1c9a9d962492" providerId="ADAL" clId="{05DE7E1E-1E34-4B8B-881B-D19BED6B4713}" dt="2025-04-01T09:10:07.901" v="6"/>
        <pc:sldMasterMkLst>
          <pc:docMk/>
          <pc:sldMasterMk cId="2581267852" sldId="2147483662"/>
        </pc:sldMasterMkLst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2581267852" sldId="2147483662"/>
            <pc:sldLayoutMk cId="196634507" sldId="2147483686"/>
          </pc:sldLayoutMkLst>
        </pc:sldLayoutChg>
      </pc:sldMasterChg>
      <pc:sldMasterChg chg="del delSldLayout">
        <pc:chgData name="Stalin Jacob Wilson Packia Dhas" userId="050d7d71-3621-4503-95e8-1c9a9d962492" providerId="ADAL" clId="{05DE7E1E-1E34-4B8B-881B-D19BED6B4713}" dt="2025-04-01T09:10:07.901" v="6"/>
        <pc:sldMasterMkLst>
          <pc:docMk/>
          <pc:sldMasterMk cId="1372220361" sldId="2147483663"/>
        </pc:sldMasterMkLst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372220361" sldId="2147483663"/>
            <pc:sldLayoutMk cId="2317885063" sldId="2147483687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372220361" sldId="2147483663"/>
            <pc:sldLayoutMk cId="3686166945" sldId="2147483772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372220361" sldId="2147483663"/>
            <pc:sldLayoutMk cId="3140485730" sldId="2147483773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372220361" sldId="2147483663"/>
            <pc:sldLayoutMk cId="3897876703" sldId="2147483774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372220361" sldId="2147483663"/>
            <pc:sldLayoutMk cId="1612919501" sldId="2147483775"/>
          </pc:sldLayoutMkLst>
        </pc:sldLayoutChg>
      </pc:sldMasterChg>
      <pc:sldMasterChg chg="del delSldLayout">
        <pc:chgData name="Stalin Jacob Wilson Packia Dhas" userId="050d7d71-3621-4503-95e8-1c9a9d962492" providerId="ADAL" clId="{05DE7E1E-1E34-4B8B-881B-D19BED6B4713}" dt="2025-04-01T09:10:07.901" v="6"/>
        <pc:sldMasterMkLst>
          <pc:docMk/>
          <pc:sldMasterMk cId="741040061" sldId="2147483664"/>
        </pc:sldMasterMkLst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741040061" sldId="2147483664"/>
            <pc:sldLayoutMk cId="763020717" sldId="2147483688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741040061" sldId="2147483664"/>
            <pc:sldLayoutMk cId="711080307" sldId="2147483768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741040061" sldId="2147483664"/>
            <pc:sldLayoutMk cId="550498683" sldId="2147483769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741040061" sldId="2147483664"/>
            <pc:sldLayoutMk cId="3641454918" sldId="2147483770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741040061" sldId="2147483664"/>
            <pc:sldLayoutMk cId="3304689771" sldId="2147483771"/>
          </pc:sldLayoutMkLst>
        </pc:sldLayoutChg>
      </pc:sldMasterChg>
      <pc:sldMasterChg chg="del delSldLayout">
        <pc:chgData name="Stalin Jacob Wilson Packia Dhas" userId="050d7d71-3621-4503-95e8-1c9a9d962492" providerId="ADAL" clId="{05DE7E1E-1E34-4B8B-881B-D19BED6B4713}" dt="2025-04-01T09:10:07.901" v="6"/>
        <pc:sldMasterMkLst>
          <pc:docMk/>
          <pc:sldMasterMk cId="58822457" sldId="2147483665"/>
        </pc:sldMasterMkLst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58822457" sldId="2147483665"/>
            <pc:sldLayoutMk cId="2624528723" sldId="2147483689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58822457" sldId="2147483665"/>
            <pc:sldLayoutMk cId="1989207104" sldId="2147483764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58822457" sldId="2147483665"/>
            <pc:sldLayoutMk cId="3162675532" sldId="2147483765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58822457" sldId="2147483665"/>
            <pc:sldLayoutMk cId="671023767" sldId="2147483766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58822457" sldId="2147483665"/>
            <pc:sldLayoutMk cId="3914582648" sldId="2147483767"/>
          </pc:sldLayoutMkLst>
        </pc:sldLayoutChg>
      </pc:sldMasterChg>
      <pc:sldMasterChg chg="del delSldLayout">
        <pc:chgData name="Stalin Jacob Wilson Packia Dhas" userId="050d7d71-3621-4503-95e8-1c9a9d962492" providerId="ADAL" clId="{05DE7E1E-1E34-4B8B-881B-D19BED6B4713}" dt="2025-04-01T09:10:07.901" v="6"/>
        <pc:sldMasterMkLst>
          <pc:docMk/>
          <pc:sldMasterMk cId="754378712" sldId="2147483666"/>
        </pc:sldMasterMkLst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754378712" sldId="2147483666"/>
            <pc:sldLayoutMk cId="3132846485" sldId="2147483690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754378712" sldId="2147483666"/>
            <pc:sldLayoutMk cId="1638318787" sldId="2147483698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754378712" sldId="2147483666"/>
            <pc:sldLayoutMk cId="1988994691" sldId="2147483699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754378712" sldId="2147483666"/>
            <pc:sldLayoutMk cId="1668414652" sldId="2147483700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754378712" sldId="2147483666"/>
            <pc:sldLayoutMk cId="3376813219" sldId="2147483701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754378712" sldId="2147483666"/>
            <pc:sldLayoutMk cId="1322761775" sldId="2147483703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754378712" sldId="2147483666"/>
            <pc:sldLayoutMk cId="1402491513" sldId="2147483704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754378712" sldId="2147483666"/>
            <pc:sldLayoutMk cId="2661865558" sldId="2147483705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754378712" sldId="2147483666"/>
            <pc:sldLayoutMk cId="3007840193" sldId="2147483759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754378712" sldId="2147483666"/>
            <pc:sldLayoutMk cId="2405973259" sldId="2147483760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754378712" sldId="2147483666"/>
            <pc:sldLayoutMk cId="4035460473" sldId="2147483761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754378712" sldId="2147483666"/>
            <pc:sldLayoutMk cId="871081314" sldId="2147483762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754378712" sldId="2147483666"/>
            <pc:sldLayoutMk cId="1668421069" sldId="2147483763"/>
          </pc:sldLayoutMkLst>
        </pc:sldLayoutChg>
      </pc:sldMasterChg>
      <pc:sldMasterChg chg="del delSldLayout">
        <pc:chgData name="Stalin Jacob Wilson Packia Dhas" userId="050d7d71-3621-4503-95e8-1c9a9d962492" providerId="ADAL" clId="{05DE7E1E-1E34-4B8B-881B-D19BED6B4713}" dt="2025-04-01T09:10:07.901" v="6"/>
        <pc:sldMasterMkLst>
          <pc:docMk/>
          <pc:sldMasterMk cId="217095490" sldId="2147483670"/>
        </pc:sldMasterMkLst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217095490" sldId="2147483670"/>
            <pc:sldLayoutMk cId="3583415931" sldId="2147483696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217095490" sldId="2147483670"/>
            <pc:sldLayoutMk cId="1189107345" sldId="2147483722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217095490" sldId="2147483670"/>
            <pc:sldLayoutMk cId="2437739104" sldId="2147483723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217095490" sldId="2147483670"/>
            <pc:sldLayoutMk cId="2060480586" sldId="2147483724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217095490" sldId="2147483670"/>
            <pc:sldLayoutMk cId="490812382" sldId="2147483725"/>
          </pc:sldLayoutMkLst>
        </pc:sldLayoutChg>
      </pc:sldMasterChg>
      <pc:sldMasterChg chg="del delSldLayout">
        <pc:chgData name="Stalin Jacob Wilson Packia Dhas" userId="050d7d71-3621-4503-95e8-1c9a9d962492" providerId="ADAL" clId="{05DE7E1E-1E34-4B8B-881B-D19BED6B4713}" dt="2025-04-01T09:10:07.901" v="6"/>
        <pc:sldMasterMkLst>
          <pc:docMk/>
          <pc:sldMasterMk cId="1743180627" sldId="2147483671"/>
        </pc:sldMasterMkLst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743180627" sldId="2147483671"/>
            <pc:sldLayoutMk cId="3714548059" sldId="2147483697"/>
          </pc:sldLayoutMkLst>
        </pc:sldLayoutChg>
      </pc:sldMasterChg>
      <pc:sldMasterChg chg="del delSldLayout">
        <pc:chgData name="Stalin Jacob Wilson Packia Dhas" userId="050d7d71-3621-4503-95e8-1c9a9d962492" providerId="ADAL" clId="{05DE7E1E-1E34-4B8B-881B-D19BED6B4713}" dt="2025-04-01T09:10:07.901" v="6"/>
        <pc:sldMasterMkLst>
          <pc:docMk/>
          <pc:sldMasterMk cId="130175223" sldId="2147483673"/>
        </pc:sldMasterMkLst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30175223" sldId="2147483673"/>
            <pc:sldLayoutMk cId="324980695" sldId="2147483693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30175223" sldId="2147483673"/>
            <pc:sldLayoutMk cId="663674427" sldId="2147483778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30175223" sldId="2147483673"/>
            <pc:sldLayoutMk cId="2928645816" sldId="2147483779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30175223" sldId="2147483673"/>
            <pc:sldLayoutMk cId="4277840142" sldId="2147483780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30175223" sldId="2147483673"/>
            <pc:sldLayoutMk cId="951448030" sldId="2147483781"/>
          </pc:sldLayoutMkLst>
        </pc:sldLayoutChg>
        <pc:sldLayoutChg chg="del">
          <pc:chgData name="Stalin Jacob Wilson Packia Dhas" userId="050d7d71-3621-4503-95e8-1c9a9d962492" providerId="ADAL" clId="{05DE7E1E-1E34-4B8B-881B-D19BED6B4713}" dt="2025-04-01T09:10:07.901" v="6"/>
          <pc:sldLayoutMkLst>
            <pc:docMk/>
            <pc:sldMasterMk cId="130175223" sldId="2147483673"/>
            <pc:sldLayoutMk cId="2939912982" sldId="2147483782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2524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90688B-EE94-C54F-8B57-3EA0D43ECB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C5CC0B-19E7-FD76-5C4E-E64ED0C22E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BBE637-8202-9CDB-9E2A-0DB31D37DA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+mn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CE4E9B-9E18-EE1A-2329-FD998DB418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8063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90688B-EE94-C54F-8B57-3EA0D43ECB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C5CC0B-19E7-FD76-5C4E-E64ED0C22E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BBE637-8202-9CDB-9E2A-0DB31D37DA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+mn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CE4E9B-9E18-EE1A-2329-FD998DB418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1152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90688B-EE94-C54F-8B57-3EA0D43ECB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C5CC0B-19E7-FD76-5C4E-E64ED0C22E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BBE637-8202-9CDB-9E2A-0DB31D37DA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+mn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CE4E9B-9E18-EE1A-2329-FD998DB418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5848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90688B-EE94-C54F-8B57-3EA0D43ECB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C5CC0B-19E7-FD76-5C4E-E64ED0C22E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BBE637-8202-9CDB-9E2A-0DB31D37DA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+mn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CE4E9B-9E18-EE1A-2329-FD998DB418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974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90688B-EE94-C54F-8B57-3EA0D43ECB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C5CC0B-19E7-FD76-5C4E-E64ED0C22E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BBE637-8202-9CDB-9E2A-0DB31D37DA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+mn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CE4E9B-9E18-EE1A-2329-FD998DB418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2155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90688B-EE94-C54F-8B57-3EA0D43ECB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C5CC0B-19E7-FD76-5C4E-E64ED0C22E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BBE637-8202-9CDB-9E2A-0DB31D37DA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+mn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CE4E9B-9E18-EE1A-2329-FD998DB418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822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90688B-EE94-C54F-8B57-3EA0D43ECB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C5CC0B-19E7-FD76-5C4E-E64ED0C22E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BBE637-8202-9CDB-9E2A-0DB31D37DA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+mn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CE4E9B-9E18-EE1A-2329-FD998DB418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5021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90688B-EE94-C54F-8B57-3EA0D43ECB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C5CC0B-19E7-FD76-5C4E-E64ED0C22E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BBE637-8202-9CDB-9E2A-0DB31D37DA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+mn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CE4E9B-9E18-EE1A-2329-FD998DB418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5539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803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E9F5D-4C56-4AE9-BB74-D2B394193A2C}" type="datetime1">
              <a:rPr lang="en-GB" smtClean="0"/>
              <a:t>01/04/2025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- 11/ Advanced RF systems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png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889370"/>
            <a:ext cx="5315818" cy="3331157"/>
          </a:xfrm>
        </p:spPr>
        <p:txBody>
          <a:bodyPr/>
          <a:lstStyle/>
          <a:p>
            <a:r>
              <a:rPr lang="en-GB" sz="4800" dirty="0"/>
              <a:t>Advanced Radio </a:t>
            </a:r>
          </a:p>
          <a:p>
            <a:r>
              <a:rPr lang="en-GB" sz="4800" dirty="0"/>
              <a:t>Frequency Systems</a:t>
            </a:r>
          </a:p>
          <a:p>
            <a:r>
              <a:rPr lang="en-GB" sz="4800" dirty="0"/>
              <a:t>(ACDA6019)</a:t>
            </a:r>
          </a:p>
          <a:p>
            <a:r>
              <a:rPr lang="en-GB" sz="3600" i="1" dirty="0">
                <a:solidFill>
                  <a:srgbClr val="FFC000"/>
                </a:solidFill>
              </a:rPr>
              <a:t>Lecture -11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9150" y="-77932"/>
            <a:ext cx="4707082" cy="1325563"/>
          </a:xfrm>
        </p:spPr>
        <p:txBody>
          <a:bodyPr>
            <a:normAutofit/>
          </a:bodyPr>
          <a:lstStyle/>
          <a:p>
            <a:pPr algn="l"/>
            <a:r>
              <a:rPr lang="en-IN" b="1" dirty="0">
                <a:solidFill>
                  <a:schemeClr val="bg1"/>
                </a:solidFill>
                <a:latin typeface="+mn-lt"/>
              </a:rPr>
              <a:t>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5596" y="1413794"/>
            <a:ext cx="10780808" cy="5230549"/>
          </a:xfrm>
        </p:spPr>
        <p:txBody>
          <a:bodyPr>
            <a:normAutofit/>
          </a:bodyPr>
          <a:lstStyle/>
          <a:p>
            <a:pPr marL="546100" indent="-457200"/>
            <a:r>
              <a:rPr lang="en-IN" sz="3200" dirty="0">
                <a:cs typeface="Times New Roman" panose="02020603050405020304" pitchFamily="18" charset="0"/>
              </a:rPr>
              <a:t>Microstrip Patch Antenna design</a:t>
            </a:r>
          </a:p>
          <a:p>
            <a:pPr marL="446088" indent="-357188"/>
            <a:endParaRPr lang="en-IN" dirty="0">
              <a:cs typeface="Times New Roman" panose="02020603050405020304" pitchFamily="18" charset="0"/>
            </a:endParaRPr>
          </a:p>
          <a:p>
            <a:pPr marL="446088" indent="-357188"/>
            <a:endParaRPr lang="en-IN" dirty="0">
              <a:cs typeface="Times New Roman" panose="02020603050405020304" pitchFamily="18" charset="0"/>
            </a:endParaRPr>
          </a:p>
          <a:p>
            <a:pPr marL="446088" indent="-357188"/>
            <a:endParaRPr lang="en-IN" dirty="0">
              <a:cs typeface="Times New Roman" panose="02020603050405020304" pitchFamily="18" charset="0"/>
            </a:endParaRPr>
          </a:p>
          <a:p>
            <a:pPr marL="446088" indent="-357188"/>
            <a:endParaRPr lang="en-IN" dirty="0">
              <a:cs typeface="Times New Roman" panose="02020603050405020304" pitchFamily="18" charset="0"/>
            </a:endParaRPr>
          </a:p>
          <a:p>
            <a:pPr marL="446088" indent="-357188"/>
            <a:endParaRPr lang="en-IN" dirty="0">
              <a:cs typeface="Times New Roman" panose="02020603050405020304" pitchFamily="18" charset="0"/>
            </a:endParaRPr>
          </a:p>
          <a:p>
            <a:pPr marL="446088" indent="-357188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4000" dirty="0"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- 11/ Advanced RF systems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657130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A56BD9-B59C-D4A7-32E9-AC5A0F295C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8DB17-F5D3-269D-A50E-C71D475DF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610" y="-108616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Microstrip Patch Antenna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08F36C-6099-F819-AB76-9F82D7BD4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CEA7CA-E96A-F3F8-C03E-9F288C61D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 dirty="0"/>
              <a:t>Lecture - 11/ Advanced RF systems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16A813-4112-C4AD-F656-33C202D7EC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9380" y="1442174"/>
            <a:ext cx="10972800" cy="4762245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rgbClr val="222222"/>
                </a:solidFill>
                <a:effectLst/>
              </a:rPr>
              <a:t>Microstrip rectangular patch antenna can be designed using HFSS (High Frequency structured Simulation software) or CST software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222222"/>
                </a:solidFill>
              </a:rPr>
              <a:t>The dimensions of the microstrip rectangular patch antenna can be calculated using formula</a:t>
            </a:r>
            <a:endParaRPr lang="en-GB" sz="3200" b="1" i="0" dirty="0">
              <a:solidFill>
                <a:srgbClr val="222222"/>
              </a:solidFill>
              <a:effectLst/>
            </a:endParaRPr>
          </a:p>
          <a:p>
            <a:pPr marL="0" indent="0" algn="l">
              <a:buNone/>
            </a:pPr>
            <a:endParaRPr lang="en-GB" sz="3200" b="1" i="0" dirty="0">
              <a:solidFill>
                <a:srgbClr val="222222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48231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A56BD9-B59C-D4A7-32E9-AC5A0F295C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8DB17-F5D3-269D-A50E-C71D475DF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610" y="-108616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Microstrip Patch Antenna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08F36C-6099-F819-AB76-9F82D7BD4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CEA7CA-E96A-F3F8-C03E-9F288C61D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- 11/ Advanced RF systems</a:t>
            </a:r>
            <a:endParaRPr lang="en-GB" i="1" dirty="0"/>
          </a:p>
        </p:txBody>
      </p:sp>
      <p:pic>
        <p:nvPicPr>
          <p:cNvPr id="1026" name="Picture 2" descr="Microstrip Patch Antenna [12] | Download Scientific Diagram">
            <a:extLst>
              <a:ext uri="{FF2B5EF4-FFF2-40B4-BE49-F238E27FC236}">
                <a16:creationId xmlns:a16="http://schemas.microsoft.com/office/drawing/2014/main" id="{6660EDFA-46F3-1DDA-8E2E-3AD84CE6587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678" y="2109069"/>
            <a:ext cx="4674635" cy="2977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icrostrip Patch Antenna - GeeksforGeeks">
            <a:extLst>
              <a:ext uri="{FF2B5EF4-FFF2-40B4-BE49-F238E27FC236}">
                <a16:creationId xmlns:a16="http://schemas.microsoft.com/office/drawing/2014/main" id="{ED3111F9-640E-5BDB-5FAB-9DFB875B3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106" y="2214563"/>
            <a:ext cx="5380796" cy="2690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3553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A56BD9-B59C-D4A7-32E9-AC5A0F295C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8DB17-F5D3-269D-A50E-C71D475DF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610" y="-108616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Microstrip Patch Antenna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08F36C-6099-F819-AB76-9F82D7BD4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CEA7CA-E96A-F3F8-C03E-9F288C61D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- 11/ Advanced RF systems</a:t>
            </a:r>
            <a:endParaRPr lang="en-GB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CD8309B-F689-85FF-E1D5-A01D9BD9C98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600" y="1415818"/>
                <a:ext cx="10972800" cy="5163886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The formulas are as follow.</a:t>
                </a:r>
              </a:p>
              <a:p>
                <a:pPr marL="0" indent="0">
                  <a:buNone/>
                </a:pPr>
                <a:r>
                  <a:rPr lang="en-GB" dirty="0"/>
                  <a:t>To calculate the width of the patch: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sSub>
                            <m:sSub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  <m:rad>
                            <m:radPr>
                              <m:degHide m:val="on"/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f>
                                <m:fPr>
                                  <m:ctrlP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GB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𝜀</m:t>
                                      </m:r>
                                    </m:e>
                                    <m:sub>
                                      <m:r>
                                        <a:rPr lang="en-GB" b="0" i="1" smtClean="0">
                                          <a:latin typeface="Cambria Math" panose="02040503050406030204" pitchFamily="18" charset="0"/>
                                        </a:rPr>
                                        <m:t>𝑟</m:t>
                                      </m:r>
                                    </m:sub>
                                  </m:sSub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num>
                                <m:den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rad>
                        </m:den>
                      </m:f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Where</a:t>
                </a:r>
              </a:p>
              <a:p>
                <a:pPr marL="0" indent="0">
                  <a:buNone/>
                </a:pPr>
                <a:r>
                  <a:rPr lang="en-GB" dirty="0"/>
                  <a:t>C- Velocity of light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en-GB" dirty="0"/>
                  <a:t> -Resonant Frequency or operating Frequency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𝜀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r>
                      <a:rPr lang="en-GB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- relative Permittivity of the dielectric substrate (for FR4,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𝜀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r>
                      <a:rPr lang="en-GB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=4.4)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CD8309B-F689-85FF-E1D5-A01D9BD9C98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" y="1415818"/>
                <a:ext cx="10972800" cy="5163886"/>
              </a:xfrm>
              <a:blipFill>
                <a:blip r:embed="rId3"/>
                <a:stretch>
                  <a:fillRect l="-1111" t="-18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40172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A56BD9-B59C-D4A7-32E9-AC5A0F295C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8DB17-F5D3-269D-A50E-C71D475DF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610" y="-108616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Microstrip Patch Antenna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08F36C-6099-F819-AB76-9F82D7BD4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CEA7CA-E96A-F3F8-C03E-9F288C61D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- 11/ Advanced RF systems</a:t>
            </a:r>
            <a:endParaRPr lang="en-GB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CD8309B-F689-85FF-E1D5-A01D9BD9C98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00269" y="1470484"/>
                <a:ext cx="10972800" cy="5163886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To calculate the effective length</a:t>
                </a:r>
              </a:p>
              <a:p>
                <a:pPr marL="0" indent="0">
                  <a:buNone/>
                </a:pPr>
                <a:r>
                  <a:rPr lang="en-GB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𝑒𝑓𝑓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 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sSub>
                          <m:sSub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sub>
                        </m:sSub>
                        <m:rad>
                          <m:radPr>
                            <m:degHide m:val="on"/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sSub>
                              <m:sSubPr>
                                <m:ctrlP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𝜀</m:t>
                                </m:r>
                              </m:e>
                              <m:sub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𝑟𝑒𝑓𝑓</m:t>
                                </m:r>
                              </m:sub>
                            </m:sSub>
                          </m:e>
                        </m:rad>
                      </m:den>
                    </m:f>
                  </m:oMath>
                </a14:m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Where</a:t>
                </a:r>
              </a:p>
              <a:p>
                <a:pPr marL="0" indent="0">
                  <a:buNone/>
                </a:pPr>
                <a:r>
                  <a:rPr lang="en-GB" dirty="0"/>
                  <a:t>C- Velocity of light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en-GB" dirty="0"/>
                  <a:t> -Resonant Frequency or operating Frequency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𝜀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𝑟𝑒𝑓𝑓</m:t>
                        </m:r>
                      </m:sub>
                    </m:sSub>
                    <m:r>
                      <a:rPr lang="en-GB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- Effective relative Permittivity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CD8309B-F689-85FF-E1D5-A01D9BD9C98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00269" y="1470484"/>
                <a:ext cx="10972800" cy="5163886"/>
              </a:xfrm>
              <a:blipFill>
                <a:blip r:embed="rId3"/>
                <a:stretch>
                  <a:fillRect l="-1111" t="-18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887045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A56BD9-B59C-D4A7-32E9-AC5A0F295C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8DB17-F5D3-269D-A50E-C71D475DF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610" y="-108616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Microstrip Patch Antenna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08F36C-6099-F819-AB76-9F82D7BD4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CEA7CA-E96A-F3F8-C03E-9F288C61D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- 11/ Advanced RF systems</a:t>
            </a:r>
            <a:endParaRPr lang="en-GB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CD8309B-F689-85FF-E1D5-A01D9BD9C98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00269" y="1470484"/>
                <a:ext cx="10972800" cy="5163886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To calculate Effective relative Permittivity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𝜀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𝑟𝑒𝑓𝑓</m:t>
                        </m:r>
                      </m:sub>
                    </m:sSub>
                  </m:oMath>
                </a14:m>
                <a:r>
                  <a:rPr lang="en-GB" dirty="0"/>
                  <a:t>):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𝜀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𝑟𝑒𝑓𝑓</m:t>
                          </m:r>
                        </m:sub>
                      </m:sSub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+1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(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1+12</m:t>
                              </m:r>
                              <m:d>
                                <m:dPr>
                                  <m:ctrlP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GB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GB" b="0" i="1" smtClean="0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num>
                                    <m:den>
                                      <m:r>
                                        <a:rPr lang="en-GB" b="0" i="1" smtClean="0">
                                          <a:latin typeface="Cambria Math" panose="02040503050406030204" pitchFamily="18" charset="0"/>
                                        </a:rPr>
                                        <m:t>𝑤</m:t>
                                      </m:r>
                                    </m:den>
                                  </m:f>
                                </m:e>
                              </m:d>
                            </m:e>
                          </m:rad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Where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𝜀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r>
                      <a:rPr lang="en-GB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- relative Permittivity of the dielectric substrate (for FR4,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𝜀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r>
                      <a:rPr lang="en-GB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=4.4)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dirty="0"/>
                  <a:t>- Height of the substrate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𝑤</m:t>
                    </m:r>
                  </m:oMath>
                </a14:m>
                <a:r>
                  <a:rPr lang="en-GB" dirty="0"/>
                  <a:t>- Width of the patch</a:t>
                </a: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CD8309B-F689-85FF-E1D5-A01D9BD9C98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00269" y="1470484"/>
                <a:ext cx="10972800" cy="5163886"/>
              </a:xfrm>
              <a:blipFill>
                <a:blip r:embed="rId3"/>
                <a:stretch>
                  <a:fillRect l="-1111" t="-16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716290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A56BD9-B59C-D4A7-32E9-AC5A0F295C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8DB17-F5D3-269D-A50E-C71D475DF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610" y="-108616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Microstrip Patch Antenna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08F36C-6099-F819-AB76-9F82D7BD4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CEA7CA-E96A-F3F8-C03E-9F288C61D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- 11/ Advanced RF systems</a:t>
            </a:r>
            <a:endParaRPr lang="en-GB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CD8309B-F689-85FF-E1D5-A01D9BD9C98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00269" y="1470484"/>
                <a:ext cx="10972800" cy="5163886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To calculate the length extension (</a:t>
                </a:r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𝐿</m:t>
                    </m:r>
                  </m:oMath>
                </a14:m>
                <a:r>
                  <a:rPr lang="en-GB" dirty="0"/>
                  <a:t>):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GB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𝐿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=0.412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h</m:t>
                      </m:r>
                      <m:d>
                        <m:dPr>
                          <m:begChr m:val="["/>
                          <m:endChr m:val="]"/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𝜀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𝑟𝑒𝑓𝑓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+0.3)(</m:t>
                              </m:r>
                              <m:f>
                                <m:f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num>
                                <m:den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den>
                              </m:f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+0.264)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𝜀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𝑟𝑒𝑓𝑓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−0.258)(</m:t>
                              </m:r>
                              <m:f>
                                <m:f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num>
                                <m:den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den>
                              </m:f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+0.8)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Where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𝜀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𝑟𝑒𝑓𝑓</m:t>
                        </m:r>
                      </m:sub>
                    </m:sSub>
                    <m:r>
                      <a:rPr lang="en-GB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- Effective relative Permittivity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dirty="0"/>
                  <a:t>- Height of the substrate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𝑤</m:t>
                    </m:r>
                  </m:oMath>
                </a14:m>
                <a:r>
                  <a:rPr lang="en-GB" dirty="0"/>
                  <a:t>- Width of the patch</a:t>
                </a: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CD8309B-F689-85FF-E1D5-A01D9BD9C98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00269" y="1470484"/>
                <a:ext cx="10972800" cy="5163886"/>
              </a:xfrm>
              <a:blipFill>
                <a:blip r:embed="rId3"/>
                <a:stretch>
                  <a:fillRect l="-1111" t="-18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5626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A56BD9-B59C-D4A7-32E9-AC5A0F295C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8DB17-F5D3-269D-A50E-C71D475DF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610" y="-108616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Microstrip Patch Antenna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08F36C-6099-F819-AB76-9F82D7BD4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CEA7CA-E96A-F3F8-C03E-9F288C61D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- 11/ Advanced RF systems</a:t>
            </a:r>
            <a:endParaRPr lang="en-GB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CD8309B-F689-85FF-E1D5-A01D9BD9C98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00269" y="1470484"/>
                <a:ext cx="10972800" cy="5163886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en-GB" dirty="0"/>
                  <a:t>To calculate the Actual length of the patch(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𝐿</m:t>
                    </m:r>
                  </m:oMath>
                </a14:m>
                <a:r>
                  <a:rPr lang="en-GB" dirty="0"/>
                  <a:t>):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𝐿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𝑒𝑓𝑓</m:t>
                          </m:r>
                        </m:sub>
                      </m:sSub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GB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GB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𝐿</m:t>
                      </m:r>
                    </m:oMath>
                  </m:oMathPara>
                </a14:m>
                <a:endParaRPr lang="en-GB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GB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𝑐</m:t>
                          </m:r>
                        </m:num>
                        <m:den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2</m:t>
                          </m:r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  <m:rad>
                            <m:radPr>
                              <m:degHide m:val="on"/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𝜀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𝑟𝑒𝑓𝑓</m:t>
                                  </m:r>
                                </m:sub>
                              </m:sSub>
                            </m:e>
                          </m:rad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−0.824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h</m:t>
                      </m:r>
                      <m:d>
                        <m:dPr>
                          <m:begChr m:val="["/>
                          <m:endChr m:val="]"/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𝜀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𝑟𝑒𝑓𝑓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+0.3)(</m:t>
                              </m:r>
                              <m:f>
                                <m:f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num>
                                <m:den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den>
                              </m:f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+0.264)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𝜀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𝑟𝑒𝑓𝑓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−0.258)(</m:t>
                              </m:r>
                              <m:f>
                                <m:f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num>
                                <m:den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den>
                              </m:f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+0.8)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Where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𝜀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𝑟𝑒𝑓𝑓</m:t>
                        </m:r>
                      </m:sub>
                    </m:sSub>
                    <m:r>
                      <a:rPr lang="en-GB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- Effective relative Permittivity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en-GB" dirty="0"/>
                  <a:t> -Resonant Frequency or operating Frequency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dirty="0"/>
                  <a:t>- Height of the substrate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𝑤</m:t>
                    </m:r>
                  </m:oMath>
                </a14:m>
                <a:r>
                  <a:rPr lang="en-GB" dirty="0"/>
                  <a:t>- Width of the patch</a:t>
                </a: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CD8309B-F689-85FF-E1D5-A01D9BD9C98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00269" y="1470484"/>
                <a:ext cx="10972800" cy="5163886"/>
              </a:xfrm>
              <a:blipFill>
                <a:blip r:embed="rId3"/>
                <a:stretch>
                  <a:fillRect l="-1000" t="-2361" b="-12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623086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A56BD9-B59C-D4A7-32E9-AC5A0F295C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8DB17-F5D3-269D-A50E-C71D475DF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610" y="-108616"/>
            <a:ext cx="6272992" cy="1325563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en-IN" dirty="0">
                <a:solidFill>
                  <a:schemeClr val="bg1"/>
                </a:solidFill>
                <a:cs typeface="Times New Roman" panose="02020603050405020304" pitchFamily="18" charset="0"/>
              </a:rPr>
              <a:t>Microstrip Patch Antenna</a:t>
            </a:r>
            <a:endParaRPr lang="en-IN" sz="4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08F36C-6099-F819-AB76-9F82D7BD4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CEA7CA-E96A-F3F8-C03E-9F288C61D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Lecture - 11/ Advanced RF systems</a:t>
            </a:r>
            <a:endParaRPr lang="en-GB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D8309B-F689-85FF-E1D5-A01D9BD9C9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297895"/>
            <a:ext cx="10972800" cy="51638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Design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5652841-75BE-3057-038D-6EAE741FC0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6728" y="1834218"/>
            <a:ext cx="9439275" cy="481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5968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"/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  <a14:imgEffect>
                      <a14:brightnessContrast bright="-2000" contrast="4000"/>
                    </a14:imgEffect>
                  </a14:imgLayer>
                </a14:imgProps>
              </a:ext>
            </a:extLst>
          </a:blip>
          <a:srcRect/>
          <a:stretch>
            <a:fillRect l="36000" t="9000" r="-2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337" y="1280198"/>
            <a:ext cx="10601325" cy="540970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</a:t>
            </a: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6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089118" y="251169"/>
            <a:ext cx="4803709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194585-7DEA-86EE-6900-9709392B2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105BE9-E9EA-6B05-4312-F3B48198B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- 11/ Advanced RF systems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5938838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http://schemas.microsoft.com/office/2006/documentManagement/types"/>
    <ds:schemaRef ds:uri="http://purl.org/dc/terms/"/>
    <ds:schemaRef ds:uri="http://schemas.microsoft.com/office/2006/metadata/properties"/>
    <ds:schemaRef ds:uri="303dbf9b-b85b-46a0-94f1-894078c07ecd"/>
    <ds:schemaRef ds:uri="http://purl.org/dc/elements/1.1/"/>
    <ds:schemaRef ds:uri="211f9404-bca0-4bcf-9c1d-965ccb6f8d2d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361</Words>
  <Application>Microsoft Office PowerPoint</Application>
  <PresentationFormat>Widescreen</PresentationFormat>
  <Paragraphs>91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Times New Roman</vt:lpstr>
      <vt:lpstr>UWTSD 200_Title Page</vt:lpstr>
      <vt:lpstr>UWTSD 200_Title Page 2</vt:lpstr>
      <vt:lpstr>UWTSD 200_Text 4</vt:lpstr>
      <vt:lpstr>PowerPoint Presentation</vt:lpstr>
      <vt:lpstr>Content</vt:lpstr>
      <vt:lpstr>Microstrip Patch Antenna</vt:lpstr>
      <vt:lpstr>Microstrip Patch Antenna</vt:lpstr>
      <vt:lpstr>Microstrip Patch Antenna</vt:lpstr>
      <vt:lpstr>Microstrip Patch Antenna</vt:lpstr>
      <vt:lpstr>Microstrip Patch Antenna</vt:lpstr>
      <vt:lpstr>Microstrip Patch Antenna</vt:lpstr>
      <vt:lpstr>Microstrip Patch Antenna</vt:lpstr>
      <vt:lpstr>Microstrip Patch Antenna</vt:lpstr>
      <vt:lpstr>Thank You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Stalin Jacob Wilson Packia Dhas</cp:lastModifiedBy>
  <cp:revision>125</cp:revision>
  <dcterms:created xsi:type="dcterms:W3CDTF">2021-03-09T15:35:42Z</dcterms:created>
  <dcterms:modified xsi:type="dcterms:W3CDTF">2025-04-01T09:10:28Z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