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1" r:id="rId2"/>
    <p:sldId id="2562" r:id="rId3"/>
    <p:sldId id="2563" r:id="rId4"/>
    <p:sldId id="2564" r:id="rId5"/>
    <p:sldId id="2565" r:id="rId6"/>
    <p:sldId id="2566" r:id="rId7"/>
    <p:sldId id="2567" r:id="rId8"/>
    <p:sldId id="2568" r:id="rId9"/>
    <p:sldId id="2569" r:id="rId10"/>
    <p:sldId id="2570" r:id="rId11"/>
    <p:sldId id="2571" r:id="rId12"/>
    <p:sldId id="2572" r:id="rId13"/>
    <p:sldId id="257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rofessional Standards and Ethics in Sport and Exercise Nutrition (SENr)" id="{8DEF79BE-0923-49F1-BED5-5602E890F57B}">
          <p14:sldIdLst>
            <p14:sldId id="2561"/>
          </p14:sldIdLst>
        </p14:section>
        <p14:section name="Introduction to SENr and Professional Ethics" id="{ACF22CDD-7F8A-48F1-9541-2BE7A15FB03B}">
          <p14:sldIdLst>
            <p14:sldId id="2562"/>
            <p14:sldId id="2563"/>
            <p14:sldId id="2564"/>
          </p14:sldIdLst>
        </p14:section>
        <p14:section name="Core Principles and Ethical Practice" id="{8CEE9114-C594-4114-AB5B-542A223B6FDA}">
          <p14:sldIdLst>
            <p14:sldId id="2565"/>
            <p14:sldId id="2566"/>
            <p14:sldId id="2567"/>
          </p14:sldIdLst>
        </p14:section>
        <p14:section name="Performance Standards and Clean Sport" id="{501F82B7-E649-4B1B-80C5-2AC0884027D5}">
          <p14:sldIdLst>
            <p14:sldId id="2568"/>
            <p14:sldId id="2569"/>
            <p14:sldId id="2570"/>
          </p14:sldIdLst>
        </p14:section>
        <p14:section name="Accountability and Resources" id="{2B98D9BF-4497-4E10-B108-2EAE31B13970}">
          <p14:sldIdLst>
            <p14:sldId id="2571"/>
            <p14:sldId id="2572"/>
            <p14:sldId id="257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BA95DF-F7A2-43AD-9F08-1A2E3AED5A3B}" v="15" dt="2025-09-18T11:18:35.2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FCBA95DF-F7A2-43AD-9F08-1A2E3AED5A3B}"/>
    <pc:docChg chg="mod addSld modSld addMainMaster delMainMaster addSection">
      <pc:chgData name="" userId="" providerId="" clId="Web-{FCBA95DF-F7A2-43AD-9F08-1A2E3AED5A3B}" dt="2025-09-18T11:18:35.207" v="15" actId="34807"/>
      <pc:docMkLst>
        <pc:docMk/>
      </pc:docMkLst>
      <pc:sldChg chg="modSp add addAnim">
        <pc:chgData name="" userId="" providerId="" clId="Web-{FCBA95DF-F7A2-43AD-9F08-1A2E3AED5A3B}" dt="2025-09-18T11:18:35.191" v="4" actId="34807"/>
        <pc:sldMkLst>
          <pc:docMk/>
          <pc:sldMk cId="1388966417" sldId="2561"/>
        </pc:sldMkLst>
        <pc:spChg chg="mod">
          <ac:chgData name="" userId="" providerId="" clId="Web-{FCBA95DF-F7A2-43AD-9F08-1A2E3AED5A3B}" dt="2025-09-18T11:18:35.191" v="1" actId="34807"/>
          <ac:spMkLst>
            <pc:docMk/>
            <pc:sldMk cId="1388966417" sldId="2561"/>
            <ac:spMk id="2" creationId="{53A4F766-F555-01E8-2C8C-5B03D72FC086}"/>
          </ac:spMkLst>
        </pc:spChg>
        <pc:spChg chg="mod">
          <ac:chgData name="" userId="" providerId="" clId="Web-{FCBA95DF-F7A2-43AD-9F08-1A2E3AED5A3B}" dt="2025-09-18T11:18:35.191" v="1" actId="34807"/>
          <ac:spMkLst>
            <pc:docMk/>
            <pc:sldMk cId="1388966417" sldId="2561"/>
            <ac:spMk id="3" creationId="{45813F39-749B-3EDA-E3A2-8870E6A028F7}"/>
          </ac:spMkLst>
        </pc:spChg>
      </pc:sldChg>
      <pc:sldChg chg="modSp add mod modTransition addAnim chgLayout">
        <pc:chgData name="" userId="" providerId="" clId="Web-{FCBA95DF-F7A2-43AD-9F08-1A2E3AED5A3B}" dt="2025-09-18T11:18:35.191" v="5" actId="34807"/>
        <pc:sldMkLst>
          <pc:docMk/>
          <pc:sldMk cId="4143786931" sldId="2562"/>
        </pc:sldMkLst>
        <pc:spChg chg="mod">
          <ac:chgData name="" userId="" providerId="" clId="Web-{FCBA95DF-F7A2-43AD-9F08-1A2E3AED5A3B}" dt="2025-09-18T11:18:35.191" v="1" actId="34807"/>
          <ac:spMkLst>
            <pc:docMk/>
            <pc:sldMk cId="4143786931" sldId="2562"/>
            <ac:spMk id="2" creationId="{56B03EEB-D1F8-803C-AFA2-6A6586446E97}"/>
          </ac:spMkLst>
        </pc:spChg>
      </pc:sldChg>
      <pc:sldChg chg="modSp add mod modTransition modClrScheme addAnim chgLayout">
        <pc:chgData name="" userId="" providerId="" clId="Web-{FCBA95DF-F7A2-43AD-9F08-1A2E3AED5A3B}" dt="2025-09-18T11:18:35.207" v="6" actId="34807"/>
        <pc:sldMkLst>
          <pc:docMk/>
          <pc:sldMk cId="3633450232" sldId="2563"/>
        </pc:sldMkLst>
        <pc:spChg chg="mod">
          <ac:chgData name="" userId="" providerId="" clId="Web-{FCBA95DF-F7A2-43AD-9F08-1A2E3AED5A3B}" dt="2025-09-18T11:18:35.191" v="1" actId="34807"/>
          <ac:spMkLst>
            <pc:docMk/>
            <pc:sldMk cId="3633450232" sldId="2563"/>
            <ac:spMk id="2" creationId="{09DBB546-8525-42E7-DC62-E85FD1543A07}"/>
          </ac:spMkLst>
        </pc:spChg>
        <pc:spChg chg="mod">
          <ac:chgData name="" userId="" providerId="" clId="Web-{FCBA95DF-F7A2-43AD-9F08-1A2E3AED5A3B}" dt="2025-09-18T11:18:35.191" v="1" actId="34807"/>
          <ac:spMkLst>
            <pc:docMk/>
            <pc:sldMk cId="3633450232" sldId="2563"/>
            <ac:spMk id="4" creationId="{CA6C8F18-36CE-55B4-4ADA-D0A9A385D11F}"/>
          </ac:spMkLst>
        </pc:spChg>
        <pc:picChg chg="mod">
          <ac:chgData name="" userId="" providerId="" clId="Web-{FCBA95DF-F7A2-43AD-9F08-1A2E3AED5A3B}" dt="2025-09-18T11:18:35.191" v="1" actId="34807"/>
          <ac:picMkLst>
            <pc:docMk/>
            <pc:sldMk cId="3633450232" sldId="2563"/>
            <ac:picMk id="5" creationId="{110DC1EB-6FD6-458D-9966-515A93BE4A81}"/>
          </ac:picMkLst>
        </pc:picChg>
      </pc:sldChg>
      <pc:sldChg chg="modSp add mod modTransition modClrScheme addAnim chgLayout">
        <pc:chgData name="" userId="" providerId="" clId="Web-{FCBA95DF-F7A2-43AD-9F08-1A2E3AED5A3B}" dt="2025-09-18T11:18:35.207" v="7" actId="34807"/>
        <pc:sldMkLst>
          <pc:docMk/>
          <pc:sldMk cId="3625927148" sldId="2564"/>
        </pc:sldMkLst>
        <pc:spChg chg="mod">
          <ac:chgData name="" userId="" providerId="" clId="Web-{FCBA95DF-F7A2-43AD-9F08-1A2E3AED5A3B}" dt="2025-09-18T11:18:35.191" v="1" actId="34807"/>
          <ac:spMkLst>
            <pc:docMk/>
            <pc:sldMk cId="3625927148" sldId="2564"/>
            <ac:spMk id="2" creationId="{7C58A6D3-0128-A039-89DE-A546A8A692B6}"/>
          </ac:spMkLst>
        </pc:spChg>
        <pc:spChg chg="mod">
          <ac:chgData name="" userId="" providerId="" clId="Web-{FCBA95DF-F7A2-43AD-9F08-1A2E3AED5A3B}" dt="2025-09-18T11:18:35.191" v="1" actId="34807"/>
          <ac:spMkLst>
            <pc:docMk/>
            <pc:sldMk cId="3625927148" sldId="2564"/>
            <ac:spMk id="4" creationId="{D28DC3D4-EADC-6D7E-5EDB-E8CB55F7B83D}"/>
          </ac:spMkLst>
        </pc:spChg>
        <pc:picChg chg="mod">
          <ac:chgData name="" userId="" providerId="" clId="Web-{FCBA95DF-F7A2-43AD-9F08-1A2E3AED5A3B}" dt="2025-09-18T11:18:35.191" v="1" actId="34807"/>
          <ac:picMkLst>
            <pc:docMk/>
            <pc:sldMk cId="3625927148" sldId="2564"/>
            <ac:picMk id="5" creationId="{21CD056E-E896-4F7B-96B2-0CB02CEEE445}"/>
          </ac:picMkLst>
        </pc:picChg>
      </pc:sldChg>
      <pc:sldChg chg="modSp add mod modTransition addAnim chgLayout">
        <pc:chgData name="" userId="" providerId="" clId="Web-{FCBA95DF-F7A2-43AD-9F08-1A2E3AED5A3B}" dt="2025-09-18T11:18:35.207" v="8" actId="34807"/>
        <pc:sldMkLst>
          <pc:docMk/>
          <pc:sldMk cId="1627343552" sldId="2565"/>
        </pc:sldMkLst>
        <pc:spChg chg="mod">
          <ac:chgData name="" userId="" providerId="" clId="Web-{FCBA95DF-F7A2-43AD-9F08-1A2E3AED5A3B}" dt="2025-09-18T11:18:35.191" v="1" actId="34807"/>
          <ac:spMkLst>
            <pc:docMk/>
            <pc:sldMk cId="1627343552" sldId="2565"/>
            <ac:spMk id="2" creationId="{DD43B30A-F3DB-4934-EE71-F4D8E7D94629}"/>
          </ac:spMkLst>
        </pc:spChg>
      </pc:sldChg>
      <pc:sldChg chg="modSp add mod modTransition modClrScheme addAnim chgLayout">
        <pc:chgData name="" userId="" providerId="" clId="Web-{FCBA95DF-F7A2-43AD-9F08-1A2E3AED5A3B}" dt="2025-09-18T11:18:35.207" v="9" actId="34807"/>
        <pc:sldMkLst>
          <pc:docMk/>
          <pc:sldMk cId="907434269" sldId="2566"/>
        </pc:sldMkLst>
        <pc:spChg chg="mod">
          <ac:chgData name="" userId="" providerId="" clId="Web-{FCBA95DF-F7A2-43AD-9F08-1A2E3AED5A3B}" dt="2025-09-18T11:18:35.191" v="1" actId="34807"/>
          <ac:spMkLst>
            <pc:docMk/>
            <pc:sldMk cId="907434269" sldId="2566"/>
            <ac:spMk id="2" creationId="{E8002B00-2526-43FE-FCCD-7CE85DF11838}"/>
          </ac:spMkLst>
        </pc:spChg>
        <pc:spChg chg="mod">
          <ac:chgData name="" userId="" providerId="" clId="Web-{FCBA95DF-F7A2-43AD-9F08-1A2E3AED5A3B}" dt="2025-09-18T11:18:35.191" v="1" actId="34807"/>
          <ac:spMkLst>
            <pc:docMk/>
            <pc:sldMk cId="907434269" sldId="2566"/>
            <ac:spMk id="4" creationId="{0BBD7848-12A8-1643-4396-47B75A409520}"/>
          </ac:spMkLst>
        </pc:spChg>
        <pc:picChg chg="mod ord">
          <ac:chgData name="" userId="" providerId="" clId="Web-{FCBA95DF-F7A2-43AD-9F08-1A2E3AED5A3B}" dt="2025-09-18T11:18:35.191" v="1" actId="34807"/>
          <ac:picMkLst>
            <pc:docMk/>
            <pc:sldMk cId="907434269" sldId="2566"/>
            <ac:picMk id="5" creationId="{1C50540C-5BFF-4BD6-A093-34D85D61B592}"/>
          </ac:picMkLst>
        </pc:picChg>
      </pc:sldChg>
      <pc:sldChg chg="modSp add mod modTransition modClrScheme addAnim chgLayout">
        <pc:chgData name="" userId="" providerId="" clId="Web-{FCBA95DF-F7A2-43AD-9F08-1A2E3AED5A3B}" dt="2025-09-18T11:18:35.207" v="10" actId="34807"/>
        <pc:sldMkLst>
          <pc:docMk/>
          <pc:sldMk cId="3910128510" sldId="2567"/>
        </pc:sldMkLst>
        <pc:spChg chg="mod">
          <ac:chgData name="" userId="" providerId="" clId="Web-{FCBA95DF-F7A2-43AD-9F08-1A2E3AED5A3B}" dt="2025-09-18T11:18:35.191" v="1" actId="34807"/>
          <ac:spMkLst>
            <pc:docMk/>
            <pc:sldMk cId="3910128510" sldId="2567"/>
            <ac:spMk id="2" creationId="{DFA40AA9-BF2E-DAC5-D260-27A59AB3B9F8}"/>
          </ac:spMkLst>
        </pc:spChg>
        <pc:spChg chg="mod">
          <ac:chgData name="" userId="" providerId="" clId="Web-{FCBA95DF-F7A2-43AD-9F08-1A2E3AED5A3B}" dt="2025-09-18T11:18:35.191" v="1" actId="34807"/>
          <ac:spMkLst>
            <pc:docMk/>
            <pc:sldMk cId="3910128510" sldId="2567"/>
            <ac:spMk id="4" creationId="{23B004B9-79F8-E513-94EE-8824A3DAB2B4}"/>
          </ac:spMkLst>
        </pc:spChg>
        <pc:picChg chg="mod ord">
          <ac:chgData name="" userId="" providerId="" clId="Web-{FCBA95DF-F7A2-43AD-9F08-1A2E3AED5A3B}" dt="2025-09-18T11:18:35.191" v="1" actId="34807"/>
          <ac:picMkLst>
            <pc:docMk/>
            <pc:sldMk cId="3910128510" sldId="2567"/>
            <ac:picMk id="5" creationId="{8637187D-41E5-493D-BF0F-5671C318BB5B}"/>
          </ac:picMkLst>
        </pc:picChg>
      </pc:sldChg>
      <pc:sldChg chg="modSp add mod modTransition addAnim chgLayout">
        <pc:chgData name="" userId="" providerId="" clId="Web-{FCBA95DF-F7A2-43AD-9F08-1A2E3AED5A3B}" dt="2025-09-18T11:18:35.207" v="11" actId="34807"/>
        <pc:sldMkLst>
          <pc:docMk/>
          <pc:sldMk cId="1369935645" sldId="2568"/>
        </pc:sldMkLst>
        <pc:spChg chg="mod">
          <ac:chgData name="" userId="" providerId="" clId="Web-{FCBA95DF-F7A2-43AD-9F08-1A2E3AED5A3B}" dt="2025-09-18T11:18:35.191" v="1" actId="34807"/>
          <ac:spMkLst>
            <pc:docMk/>
            <pc:sldMk cId="1369935645" sldId="2568"/>
            <ac:spMk id="2" creationId="{4F3186BF-88EF-68B1-13BB-56EA42D71E2A}"/>
          </ac:spMkLst>
        </pc:spChg>
      </pc:sldChg>
      <pc:sldChg chg="modSp add mod modTransition modClrScheme addAnim chgLayout">
        <pc:chgData name="" userId="" providerId="" clId="Web-{FCBA95DF-F7A2-43AD-9F08-1A2E3AED5A3B}" dt="2025-09-18T11:18:35.207" v="12" actId="34807"/>
        <pc:sldMkLst>
          <pc:docMk/>
          <pc:sldMk cId="2316679268" sldId="2569"/>
        </pc:sldMkLst>
        <pc:spChg chg="mod">
          <ac:chgData name="" userId="" providerId="" clId="Web-{FCBA95DF-F7A2-43AD-9F08-1A2E3AED5A3B}" dt="2025-09-18T11:18:35.191" v="1" actId="34807"/>
          <ac:spMkLst>
            <pc:docMk/>
            <pc:sldMk cId="2316679268" sldId="2569"/>
            <ac:spMk id="2" creationId="{5F49FF14-45EA-BC04-A59F-AAAEF9EEF84D}"/>
          </ac:spMkLst>
        </pc:spChg>
        <pc:spChg chg="mod">
          <ac:chgData name="" userId="" providerId="" clId="Web-{FCBA95DF-F7A2-43AD-9F08-1A2E3AED5A3B}" dt="2025-09-18T11:18:35.191" v="1" actId="34807"/>
          <ac:spMkLst>
            <pc:docMk/>
            <pc:sldMk cId="2316679268" sldId="2569"/>
            <ac:spMk id="4" creationId="{9452A689-639B-2E5A-1D9D-4E8C287693F7}"/>
          </ac:spMkLst>
        </pc:spChg>
        <pc:picChg chg="mod">
          <ac:chgData name="" userId="" providerId="" clId="Web-{FCBA95DF-F7A2-43AD-9F08-1A2E3AED5A3B}" dt="2025-09-18T11:18:35.191" v="1" actId="34807"/>
          <ac:picMkLst>
            <pc:docMk/>
            <pc:sldMk cId="2316679268" sldId="2569"/>
            <ac:picMk id="5" creationId="{7B4FFDCD-FCD3-4E68-AC87-1820E6F32147}"/>
          </ac:picMkLst>
        </pc:picChg>
      </pc:sldChg>
      <pc:sldChg chg="modSp add mod modTransition modClrScheme addAnim chgLayout">
        <pc:chgData name="" userId="" providerId="" clId="Web-{FCBA95DF-F7A2-43AD-9F08-1A2E3AED5A3B}" dt="2025-09-18T11:18:35.207" v="13" actId="34807"/>
        <pc:sldMkLst>
          <pc:docMk/>
          <pc:sldMk cId="786735082" sldId="2570"/>
        </pc:sldMkLst>
        <pc:spChg chg="mod">
          <ac:chgData name="" userId="" providerId="" clId="Web-{FCBA95DF-F7A2-43AD-9F08-1A2E3AED5A3B}" dt="2025-09-18T11:18:35.191" v="1" actId="34807"/>
          <ac:spMkLst>
            <pc:docMk/>
            <pc:sldMk cId="786735082" sldId="2570"/>
            <ac:spMk id="2" creationId="{A6AC2383-8F3B-CB55-8814-E061C9D6110B}"/>
          </ac:spMkLst>
        </pc:spChg>
        <pc:spChg chg="mod">
          <ac:chgData name="" userId="" providerId="" clId="Web-{FCBA95DF-F7A2-43AD-9F08-1A2E3AED5A3B}" dt="2025-09-18T11:18:35.191" v="1" actId="34807"/>
          <ac:spMkLst>
            <pc:docMk/>
            <pc:sldMk cId="786735082" sldId="2570"/>
            <ac:spMk id="4" creationId="{940E165F-4D8F-211B-EFA5-7091D667E501}"/>
          </ac:spMkLst>
        </pc:spChg>
        <pc:picChg chg="mod ord">
          <ac:chgData name="" userId="" providerId="" clId="Web-{FCBA95DF-F7A2-43AD-9F08-1A2E3AED5A3B}" dt="2025-09-18T11:18:35.191" v="1" actId="34807"/>
          <ac:picMkLst>
            <pc:docMk/>
            <pc:sldMk cId="786735082" sldId="2570"/>
            <ac:picMk id="5" creationId="{879104BA-288B-447A-A0AB-C1758D2C2246}"/>
          </ac:picMkLst>
        </pc:picChg>
      </pc:sldChg>
      <pc:sldChg chg="modSp add mod modTransition addAnim chgLayout">
        <pc:chgData name="" userId="" providerId="" clId="Web-{FCBA95DF-F7A2-43AD-9F08-1A2E3AED5A3B}" dt="2025-09-18T11:18:35.207" v="14" actId="34807"/>
        <pc:sldMkLst>
          <pc:docMk/>
          <pc:sldMk cId="2848302105" sldId="2571"/>
        </pc:sldMkLst>
        <pc:spChg chg="mod">
          <ac:chgData name="" userId="" providerId="" clId="Web-{FCBA95DF-F7A2-43AD-9F08-1A2E3AED5A3B}" dt="2025-09-18T11:18:35.191" v="1" actId="34807"/>
          <ac:spMkLst>
            <pc:docMk/>
            <pc:sldMk cId="2848302105" sldId="2571"/>
            <ac:spMk id="2" creationId="{4D3AF0B5-F3BF-E873-DAEB-2500508946EF}"/>
          </ac:spMkLst>
        </pc:spChg>
      </pc:sldChg>
      <pc:sldChg chg="modSp add mod modTransition modClrScheme addAnim chgLayout">
        <pc:chgData name="" userId="" providerId="" clId="Web-{FCBA95DF-F7A2-43AD-9F08-1A2E3AED5A3B}" dt="2025-09-18T11:18:35.207" v="15" actId="34807"/>
        <pc:sldMkLst>
          <pc:docMk/>
          <pc:sldMk cId="3849358019" sldId="2572"/>
        </pc:sldMkLst>
        <pc:spChg chg="mod">
          <ac:chgData name="" userId="" providerId="" clId="Web-{FCBA95DF-F7A2-43AD-9F08-1A2E3AED5A3B}" dt="2025-09-18T11:18:35.191" v="1" actId="34807"/>
          <ac:spMkLst>
            <pc:docMk/>
            <pc:sldMk cId="3849358019" sldId="2572"/>
            <ac:spMk id="2" creationId="{48B88E55-2663-01A4-40CC-DC9B7B00EEB9}"/>
          </ac:spMkLst>
        </pc:spChg>
        <pc:spChg chg="mod">
          <ac:chgData name="" userId="" providerId="" clId="Web-{FCBA95DF-F7A2-43AD-9F08-1A2E3AED5A3B}" dt="2025-09-18T11:18:35.191" v="1" actId="34807"/>
          <ac:spMkLst>
            <pc:docMk/>
            <pc:sldMk cId="3849358019" sldId="2572"/>
            <ac:spMk id="4" creationId="{6DB973D9-4468-2903-D42F-707D2AF0E9B1}"/>
          </ac:spMkLst>
        </pc:spChg>
        <pc:picChg chg="mod">
          <ac:chgData name="" userId="" providerId="" clId="Web-{FCBA95DF-F7A2-43AD-9F08-1A2E3AED5A3B}" dt="2025-09-18T11:18:35.191" v="1" actId="34807"/>
          <ac:picMkLst>
            <pc:docMk/>
            <pc:sldMk cId="3849358019" sldId="2572"/>
            <ac:picMk id="5" creationId="{5FA910DB-3CA7-46A0-8837-91FA4544B4FC}"/>
          </ac:picMkLst>
        </pc:picChg>
      </pc:sldChg>
      <pc:sldChg chg="modSp add mod modTransition">
        <pc:chgData name="" userId="" providerId="" clId="Web-{FCBA95DF-F7A2-43AD-9F08-1A2E3AED5A3B}" dt="2025-09-18T11:18:35.191" v="1" actId="34807"/>
        <pc:sldMkLst>
          <pc:docMk/>
          <pc:sldMk cId="2822395336" sldId="2573"/>
        </pc:sldMkLst>
        <pc:spChg chg="mod">
          <ac:chgData name="" userId="" providerId="" clId="Web-{FCBA95DF-F7A2-43AD-9F08-1A2E3AED5A3B}" dt="2025-09-18T11:18:35.191" v="1" actId="34807"/>
          <ac:spMkLst>
            <pc:docMk/>
            <pc:sldMk cId="2822395336" sldId="2573"/>
            <ac:spMk id="2" creationId="{B81EA28A-D53F-AA67-1DB5-8A8569DF7D90}"/>
          </ac:spMkLst>
        </pc:spChg>
        <pc:graphicFrameChg chg="mod modGraphic">
          <ac:chgData name="" userId="" providerId="" clId="Web-{FCBA95DF-F7A2-43AD-9F08-1A2E3AED5A3B}" dt="2025-09-18T11:18:35.191" v="1" actId="34807"/>
          <ac:graphicFrameMkLst>
            <pc:docMk/>
            <pc:sldMk cId="2822395336" sldId="2573"/>
            <ac:graphicFrameMk id="4" creationId="{A0291E45-6277-4333-B9F9-EDDA144442E3}"/>
          </ac:graphicFrameMkLst>
        </pc:graphicFrameChg>
      </pc:sldChg>
      <pc:sldMasterChg chg="add addSldLayout">
        <pc:chgData name="" userId="" providerId="" clId="Web-{FCBA95DF-F7A2-43AD-9F08-1A2E3AED5A3B}" dt="2025-09-18T11:18:35.019" v="0" actId="34807"/>
        <pc:sldMasterMkLst>
          <pc:docMk/>
          <pc:sldMasterMk cId="3542357475" sldId="2147483648"/>
        </pc:sldMasterMkLst>
        <pc:sldLayoutChg chg="add">
          <pc:chgData name="" userId="" providerId="" clId="Web-{FCBA95DF-F7A2-43AD-9F08-1A2E3AED5A3B}" dt="2025-09-18T11:18:35.019" v="0" actId="34807"/>
          <pc:sldLayoutMkLst>
            <pc:docMk/>
            <pc:sldMasterMk cId="3542357475" sldId="2147483648"/>
            <pc:sldLayoutMk cId="2521887671" sldId="2147483649"/>
          </pc:sldLayoutMkLst>
        </pc:sldLayoutChg>
        <pc:sldLayoutChg chg="add">
          <pc:chgData name="" userId="" providerId="" clId="Web-{FCBA95DF-F7A2-43AD-9F08-1A2E3AED5A3B}" dt="2025-09-18T11:18:35.019" v="0" actId="34807"/>
          <pc:sldLayoutMkLst>
            <pc:docMk/>
            <pc:sldMasterMk cId="3542357475" sldId="2147483648"/>
            <pc:sldLayoutMk cId="3097058191" sldId="2147483650"/>
          </pc:sldLayoutMkLst>
        </pc:sldLayoutChg>
        <pc:sldLayoutChg chg="add">
          <pc:chgData name="" userId="" providerId="" clId="Web-{FCBA95DF-F7A2-43AD-9F08-1A2E3AED5A3B}" dt="2025-09-18T11:18:35.019" v="0" actId="34807"/>
          <pc:sldLayoutMkLst>
            <pc:docMk/>
            <pc:sldMasterMk cId="3542357475" sldId="2147483648"/>
            <pc:sldLayoutMk cId="1450075866" sldId="2147483651"/>
          </pc:sldLayoutMkLst>
        </pc:sldLayoutChg>
        <pc:sldLayoutChg chg="add">
          <pc:chgData name="" userId="" providerId="" clId="Web-{FCBA95DF-F7A2-43AD-9F08-1A2E3AED5A3B}" dt="2025-09-18T11:18:35.019" v="0" actId="34807"/>
          <pc:sldLayoutMkLst>
            <pc:docMk/>
            <pc:sldMasterMk cId="3542357475" sldId="2147483648"/>
            <pc:sldLayoutMk cId="3226169936" sldId="2147483652"/>
          </pc:sldLayoutMkLst>
        </pc:sldLayoutChg>
        <pc:sldLayoutChg chg="add">
          <pc:chgData name="" userId="" providerId="" clId="Web-{FCBA95DF-F7A2-43AD-9F08-1A2E3AED5A3B}" dt="2025-09-18T11:18:35.019" v="0" actId="34807"/>
          <pc:sldLayoutMkLst>
            <pc:docMk/>
            <pc:sldMasterMk cId="3542357475" sldId="2147483648"/>
            <pc:sldLayoutMk cId="2981129509" sldId="2147483653"/>
          </pc:sldLayoutMkLst>
        </pc:sldLayoutChg>
        <pc:sldLayoutChg chg="add">
          <pc:chgData name="" userId="" providerId="" clId="Web-{FCBA95DF-F7A2-43AD-9F08-1A2E3AED5A3B}" dt="2025-09-18T11:18:35.019" v="0" actId="34807"/>
          <pc:sldLayoutMkLst>
            <pc:docMk/>
            <pc:sldMasterMk cId="3542357475" sldId="2147483648"/>
            <pc:sldLayoutMk cId="2432329812" sldId="2147483654"/>
          </pc:sldLayoutMkLst>
        </pc:sldLayoutChg>
        <pc:sldLayoutChg chg="add">
          <pc:chgData name="" userId="" providerId="" clId="Web-{FCBA95DF-F7A2-43AD-9F08-1A2E3AED5A3B}" dt="2025-09-18T11:18:35.019" v="0" actId="34807"/>
          <pc:sldLayoutMkLst>
            <pc:docMk/>
            <pc:sldMasterMk cId="3542357475" sldId="2147483648"/>
            <pc:sldLayoutMk cId="351142595" sldId="2147483655"/>
          </pc:sldLayoutMkLst>
        </pc:sldLayoutChg>
        <pc:sldLayoutChg chg="add">
          <pc:chgData name="" userId="" providerId="" clId="Web-{FCBA95DF-F7A2-43AD-9F08-1A2E3AED5A3B}" dt="2025-09-18T11:18:35.019" v="0" actId="34807"/>
          <pc:sldLayoutMkLst>
            <pc:docMk/>
            <pc:sldMasterMk cId="3542357475" sldId="2147483648"/>
            <pc:sldLayoutMk cId="3839951579" sldId="2147483656"/>
          </pc:sldLayoutMkLst>
        </pc:sldLayoutChg>
        <pc:sldLayoutChg chg="add">
          <pc:chgData name="" userId="" providerId="" clId="Web-{FCBA95DF-F7A2-43AD-9F08-1A2E3AED5A3B}" dt="2025-09-18T11:18:35.019" v="0" actId="34807"/>
          <pc:sldLayoutMkLst>
            <pc:docMk/>
            <pc:sldMasterMk cId="3542357475" sldId="2147483648"/>
            <pc:sldLayoutMk cId="550671527" sldId="2147483657"/>
          </pc:sldLayoutMkLst>
        </pc:sldLayoutChg>
        <pc:sldLayoutChg chg="add">
          <pc:chgData name="" userId="" providerId="" clId="Web-{FCBA95DF-F7A2-43AD-9F08-1A2E3AED5A3B}" dt="2025-09-18T11:18:35.019" v="0" actId="34807"/>
          <pc:sldLayoutMkLst>
            <pc:docMk/>
            <pc:sldMasterMk cId="3542357475" sldId="2147483648"/>
            <pc:sldLayoutMk cId="372808474" sldId="2147483658"/>
          </pc:sldLayoutMkLst>
        </pc:sldLayoutChg>
        <pc:sldLayoutChg chg="add">
          <pc:chgData name="" userId="" providerId="" clId="Web-{FCBA95DF-F7A2-43AD-9F08-1A2E3AED5A3B}" dt="2025-09-18T11:18:35.019" v="0" actId="34807"/>
          <pc:sldLayoutMkLst>
            <pc:docMk/>
            <pc:sldMasterMk cId="3542357475" sldId="2147483648"/>
            <pc:sldLayoutMk cId="766771414" sldId="2147483659"/>
          </pc:sldLayoutMkLst>
        </pc:sldLayoutChg>
        <pc:sldLayoutChg chg="add replId">
          <pc:chgData name="" userId="" providerId="" clId="Web-{FCBA95DF-F7A2-43AD-9F08-1A2E3AED5A3B}" dt="2025-09-18T11:18:35.019" v="0" actId="34807"/>
          <pc:sldLayoutMkLst>
            <pc:docMk/>
            <pc:sldMasterMk cId="3542357475" sldId="2147483648"/>
            <pc:sldLayoutMk cId="4172396553" sldId="2147483672"/>
          </pc:sldLayoutMkLst>
        </pc:sldLayoutChg>
        <pc:sldLayoutChg chg="add replId">
          <pc:chgData name="" userId="" providerId="" clId="Web-{FCBA95DF-F7A2-43AD-9F08-1A2E3AED5A3B}" dt="2025-09-18T11:18:35.019" v="0" actId="34807"/>
          <pc:sldLayoutMkLst>
            <pc:docMk/>
            <pc:sldMasterMk cId="3542357475" sldId="2147483648"/>
            <pc:sldLayoutMk cId="2930203846" sldId="2147483673"/>
          </pc:sldLayoutMkLst>
        </pc:sldLayoutChg>
        <pc:sldLayoutChg chg="add replId">
          <pc:chgData name="" userId="" providerId="" clId="Web-{FCBA95DF-F7A2-43AD-9F08-1A2E3AED5A3B}" dt="2025-09-18T11:18:35.019" v="0" actId="34807"/>
          <pc:sldLayoutMkLst>
            <pc:docMk/>
            <pc:sldMasterMk cId="3542357475" sldId="2147483648"/>
            <pc:sldLayoutMk cId="1157255641" sldId="2147483674"/>
          </pc:sldLayoutMkLst>
        </pc:sldLayoutChg>
        <pc:sldLayoutChg chg="add replId">
          <pc:chgData name="" userId="" providerId="" clId="Web-{FCBA95DF-F7A2-43AD-9F08-1A2E3AED5A3B}" dt="2025-09-18T11:18:35.019" v="0" actId="34807"/>
          <pc:sldLayoutMkLst>
            <pc:docMk/>
            <pc:sldMasterMk cId="3542357475" sldId="2147483648"/>
            <pc:sldLayoutMk cId="2961901276" sldId="2147483675"/>
          </pc:sldLayoutMkLst>
        </pc:sldLayoutChg>
        <pc:sldLayoutChg chg="add replId">
          <pc:chgData name="" userId="" providerId="" clId="Web-{FCBA95DF-F7A2-43AD-9F08-1A2E3AED5A3B}" dt="2025-09-18T11:18:35.019" v="0" actId="34807"/>
          <pc:sldLayoutMkLst>
            <pc:docMk/>
            <pc:sldMasterMk cId="3542357475" sldId="2147483648"/>
            <pc:sldLayoutMk cId="273570200" sldId="2147483676"/>
          </pc:sldLayoutMkLst>
        </pc:sldLayoutChg>
        <pc:sldLayoutChg chg="add replId">
          <pc:chgData name="" userId="" providerId="" clId="Web-{FCBA95DF-F7A2-43AD-9F08-1A2E3AED5A3B}" dt="2025-09-18T11:18:35.019" v="0" actId="34807"/>
          <pc:sldLayoutMkLst>
            <pc:docMk/>
            <pc:sldMasterMk cId="3542357475" sldId="2147483648"/>
            <pc:sldLayoutMk cId="2850116532" sldId="2147483677"/>
          </pc:sldLayoutMkLst>
        </pc:sldLayoutChg>
        <pc:sldLayoutChg chg="add replId">
          <pc:chgData name="" userId="" providerId="" clId="Web-{FCBA95DF-F7A2-43AD-9F08-1A2E3AED5A3B}" dt="2025-09-18T11:18:35.019" v="0" actId="34807"/>
          <pc:sldLayoutMkLst>
            <pc:docMk/>
            <pc:sldMasterMk cId="3542357475" sldId="2147483648"/>
            <pc:sldLayoutMk cId="1421099932" sldId="2147483678"/>
          </pc:sldLayoutMkLst>
        </pc:sldLayoutChg>
        <pc:sldLayoutChg chg="add replId">
          <pc:chgData name="" userId="" providerId="" clId="Web-{FCBA95DF-F7A2-43AD-9F08-1A2E3AED5A3B}" dt="2025-09-18T11:18:35.019" v="0" actId="34807"/>
          <pc:sldLayoutMkLst>
            <pc:docMk/>
            <pc:sldMasterMk cId="3542357475" sldId="2147483648"/>
            <pc:sldLayoutMk cId="654330907" sldId="2147483679"/>
          </pc:sldLayoutMkLst>
        </pc:sldLayoutChg>
        <pc:sldLayoutChg chg="add replId">
          <pc:chgData name="" userId="" providerId="" clId="Web-{FCBA95DF-F7A2-43AD-9F08-1A2E3AED5A3B}" dt="2025-09-18T11:18:35.019" v="0" actId="34807"/>
          <pc:sldLayoutMkLst>
            <pc:docMk/>
            <pc:sldMasterMk cId="3542357475" sldId="2147483648"/>
            <pc:sldLayoutMk cId="190581686" sldId="2147483680"/>
          </pc:sldLayoutMkLst>
        </pc:sldLayoutChg>
        <pc:sldLayoutChg chg="add replId">
          <pc:chgData name="" userId="" providerId="" clId="Web-{FCBA95DF-F7A2-43AD-9F08-1A2E3AED5A3B}" dt="2025-09-18T11:18:35.019" v="0" actId="34807"/>
          <pc:sldLayoutMkLst>
            <pc:docMk/>
            <pc:sldMasterMk cId="3542357475" sldId="2147483648"/>
            <pc:sldLayoutMk cId="534931667" sldId="2147483681"/>
          </pc:sldLayoutMkLst>
        </pc:sldLayoutChg>
        <pc:sldLayoutChg chg="add replId">
          <pc:chgData name="" userId="" providerId="" clId="Web-{FCBA95DF-F7A2-43AD-9F08-1A2E3AED5A3B}" dt="2025-09-18T11:18:35.019" v="0" actId="34807"/>
          <pc:sldLayoutMkLst>
            <pc:docMk/>
            <pc:sldMasterMk cId="3542357475" sldId="2147483648"/>
            <pc:sldLayoutMk cId="1491053046" sldId="2147483682"/>
          </pc:sldLayoutMkLst>
        </pc:sldLayoutChg>
        <pc:sldLayoutChg chg="add replId">
          <pc:chgData name="" userId="" providerId="" clId="Web-{FCBA95DF-F7A2-43AD-9F08-1A2E3AED5A3B}" dt="2025-09-18T11:18:35.019" v="0" actId="34807"/>
          <pc:sldLayoutMkLst>
            <pc:docMk/>
            <pc:sldMasterMk cId="3542357475" sldId="2147483648"/>
            <pc:sldLayoutMk cId="2492102746" sldId="2147483683"/>
          </pc:sldLayoutMkLst>
        </pc:sldLayoutChg>
        <pc:sldLayoutChg chg="add replId">
          <pc:chgData name="" userId="" providerId="" clId="Web-{FCBA95DF-F7A2-43AD-9F08-1A2E3AED5A3B}" dt="2025-09-18T11:18:35.019" v="0" actId="34807"/>
          <pc:sldLayoutMkLst>
            <pc:docMk/>
            <pc:sldMasterMk cId="3542357475" sldId="2147483648"/>
            <pc:sldLayoutMk cId="1696957849" sldId="2147483684"/>
          </pc:sldLayoutMkLst>
        </pc:sldLayoutChg>
        <pc:sldLayoutChg chg="add replId">
          <pc:chgData name="" userId="" providerId="" clId="Web-{FCBA95DF-F7A2-43AD-9F08-1A2E3AED5A3B}" dt="2025-09-18T11:18:35.019" v="0" actId="34807"/>
          <pc:sldLayoutMkLst>
            <pc:docMk/>
            <pc:sldMasterMk cId="3542357475" sldId="2147483648"/>
            <pc:sldLayoutMk cId="1625559559" sldId="2147483685"/>
          </pc:sldLayoutMkLst>
        </pc:sldLayoutChg>
        <pc:sldLayoutChg chg="add replId">
          <pc:chgData name="" userId="" providerId="" clId="Web-{FCBA95DF-F7A2-43AD-9F08-1A2E3AED5A3B}" dt="2025-09-18T11:18:35.019" v="0" actId="34807"/>
          <pc:sldLayoutMkLst>
            <pc:docMk/>
            <pc:sldMasterMk cId="3542357475" sldId="2147483648"/>
            <pc:sldLayoutMk cId="997092535" sldId="2147483686"/>
          </pc:sldLayoutMkLst>
        </pc:sldLayoutChg>
        <pc:sldLayoutChg chg="add replId">
          <pc:chgData name="" userId="" providerId="" clId="Web-{FCBA95DF-F7A2-43AD-9F08-1A2E3AED5A3B}" dt="2025-09-18T11:18:35.019" v="0" actId="34807"/>
          <pc:sldLayoutMkLst>
            <pc:docMk/>
            <pc:sldMasterMk cId="3542357475" sldId="2147483648"/>
            <pc:sldLayoutMk cId="3370201289" sldId="2147483687"/>
          </pc:sldLayoutMkLst>
        </pc:sldLayoutChg>
        <pc:sldLayoutChg chg="add replId">
          <pc:chgData name="" userId="" providerId="" clId="Web-{FCBA95DF-F7A2-43AD-9F08-1A2E3AED5A3B}" dt="2025-09-18T11:18:35.019" v="0" actId="34807"/>
          <pc:sldLayoutMkLst>
            <pc:docMk/>
            <pc:sldMasterMk cId="3542357475" sldId="2147483648"/>
            <pc:sldLayoutMk cId="3513080609" sldId="2147483688"/>
          </pc:sldLayoutMkLst>
        </pc:sldLayoutChg>
        <pc:sldLayoutChg chg="add replId">
          <pc:chgData name="" userId="" providerId="" clId="Web-{FCBA95DF-F7A2-43AD-9F08-1A2E3AED5A3B}" dt="2025-09-18T11:18:35.019" v="0" actId="34807"/>
          <pc:sldLayoutMkLst>
            <pc:docMk/>
            <pc:sldMasterMk cId="3542357475" sldId="2147483648"/>
            <pc:sldLayoutMk cId="1508756342" sldId="2147483689"/>
          </pc:sldLayoutMkLst>
        </pc:sldLayoutChg>
        <pc:sldLayoutChg chg="add replId">
          <pc:chgData name="" userId="" providerId="" clId="Web-{FCBA95DF-F7A2-43AD-9F08-1A2E3AED5A3B}" dt="2025-09-18T11:18:35.019" v="0" actId="34807"/>
          <pc:sldLayoutMkLst>
            <pc:docMk/>
            <pc:sldMasterMk cId="3542357475" sldId="2147483648"/>
            <pc:sldLayoutMk cId="42553778" sldId="2147483690"/>
          </pc:sldLayoutMkLst>
        </pc:sldLayoutChg>
        <pc:sldLayoutChg chg="add replId">
          <pc:chgData name="" userId="" providerId="" clId="Web-{FCBA95DF-F7A2-43AD-9F08-1A2E3AED5A3B}" dt="2025-09-18T11:18:35.019" v="0" actId="34807"/>
          <pc:sldLayoutMkLst>
            <pc:docMk/>
            <pc:sldMasterMk cId="3542357475" sldId="2147483648"/>
            <pc:sldLayoutMk cId="3928202593" sldId="2147483691"/>
          </pc:sldLayoutMkLst>
        </pc:sldLayoutChg>
        <pc:sldLayoutChg chg="add replId">
          <pc:chgData name="" userId="" providerId="" clId="Web-{FCBA95DF-F7A2-43AD-9F08-1A2E3AED5A3B}" dt="2025-09-18T11:18:35.019" v="0" actId="34807"/>
          <pc:sldLayoutMkLst>
            <pc:docMk/>
            <pc:sldMasterMk cId="3542357475" sldId="2147483648"/>
            <pc:sldLayoutMk cId="789627072" sldId="2147483692"/>
          </pc:sldLayoutMkLst>
        </pc:sldLayoutChg>
        <pc:sldLayoutChg chg="add replId">
          <pc:chgData name="" userId="" providerId="" clId="Web-{FCBA95DF-F7A2-43AD-9F08-1A2E3AED5A3B}" dt="2025-09-18T11:18:35.019" v="0" actId="34807"/>
          <pc:sldLayoutMkLst>
            <pc:docMk/>
            <pc:sldMasterMk cId="3542357475" sldId="2147483648"/>
            <pc:sldLayoutMk cId="2920280950" sldId="2147483693"/>
          </pc:sldLayoutMkLst>
        </pc:sldLayoutChg>
        <pc:sldLayoutChg chg="add replId">
          <pc:chgData name="" userId="" providerId="" clId="Web-{FCBA95DF-F7A2-43AD-9F08-1A2E3AED5A3B}" dt="2025-09-18T11:18:35.019" v="0" actId="34807"/>
          <pc:sldLayoutMkLst>
            <pc:docMk/>
            <pc:sldMasterMk cId="3542357475" sldId="2147483648"/>
            <pc:sldLayoutMk cId="1306028890" sldId="2147483694"/>
          </pc:sldLayoutMkLst>
        </pc:sldLayoutChg>
        <pc:sldLayoutChg chg="add replId">
          <pc:chgData name="" userId="" providerId="" clId="Web-{FCBA95DF-F7A2-43AD-9F08-1A2E3AED5A3B}" dt="2025-09-18T11:18:35.019" v="0" actId="34807"/>
          <pc:sldLayoutMkLst>
            <pc:docMk/>
            <pc:sldMasterMk cId="3542357475" sldId="2147483648"/>
            <pc:sldLayoutMk cId="3980309711" sldId="2147483695"/>
          </pc:sldLayoutMkLst>
        </pc:sldLayoutChg>
        <pc:sldLayoutChg chg="add replId">
          <pc:chgData name="" userId="" providerId="" clId="Web-{FCBA95DF-F7A2-43AD-9F08-1A2E3AED5A3B}" dt="2025-09-18T11:18:35.019" v="0" actId="34807"/>
          <pc:sldLayoutMkLst>
            <pc:docMk/>
            <pc:sldMasterMk cId="3542357475" sldId="2147483648"/>
            <pc:sldLayoutMk cId="1904625142" sldId="2147483696"/>
          </pc:sldLayoutMkLst>
        </pc:sldLayoutChg>
        <pc:sldLayoutChg chg="add replId">
          <pc:chgData name="" userId="" providerId="" clId="Web-{FCBA95DF-F7A2-43AD-9F08-1A2E3AED5A3B}" dt="2025-09-18T11:18:35.019" v="0" actId="34807"/>
          <pc:sldLayoutMkLst>
            <pc:docMk/>
            <pc:sldMasterMk cId="3542357475" sldId="2147483648"/>
            <pc:sldLayoutMk cId="2577906531" sldId="2147483697"/>
          </pc:sldLayoutMkLst>
        </pc:sldLayoutChg>
        <pc:sldLayoutChg chg="add replId">
          <pc:chgData name="" userId="" providerId="" clId="Web-{FCBA95DF-F7A2-43AD-9F08-1A2E3AED5A3B}" dt="2025-09-18T11:18:35.019" v="0" actId="34807"/>
          <pc:sldLayoutMkLst>
            <pc:docMk/>
            <pc:sldMasterMk cId="3542357475" sldId="2147483648"/>
            <pc:sldLayoutMk cId="1053717927" sldId="2147483698"/>
          </pc:sldLayoutMkLst>
        </pc:sldLayoutChg>
        <pc:sldLayoutChg chg="add replId">
          <pc:chgData name="" userId="" providerId="" clId="Web-{FCBA95DF-F7A2-43AD-9F08-1A2E3AED5A3B}" dt="2025-09-18T11:18:35.019" v="0" actId="34807"/>
          <pc:sldLayoutMkLst>
            <pc:docMk/>
            <pc:sldMasterMk cId="3542357475" sldId="2147483648"/>
            <pc:sldLayoutMk cId="1701423747" sldId="2147483699"/>
          </pc:sldLayoutMkLst>
        </pc:sldLayoutChg>
        <pc:sldLayoutChg chg="add replId">
          <pc:chgData name="" userId="" providerId="" clId="Web-{FCBA95DF-F7A2-43AD-9F08-1A2E3AED5A3B}" dt="2025-09-18T11:18:35.019" v="0" actId="34807"/>
          <pc:sldLayoutMkLst>
            <pc:docMk/>
            <pc:sldMasterMk cId="3542357475" sldId="2147483648"/>
            <pc:sldLayoutMk cId="3569343173" sldId="2147483700"/>
          </pc:sldLayoutMkLst>
        </pc:sldLayoutChg>
        <pc:sldLayoutChg chg="add replId">
          <pc:chgData name="" userId="" providerId="" clId="Web-{FCBA95DF-F7A2-43AD-9F08-1A2E3AED5A3B}" dt="2025-09-18T11:18:35.019" v="0" actId="34807"/>
          <pc:sldLayoutMkLst>
            <pc:docMk/>
            <pc:sldMasterMk cId="3542357475" sldId="2147483648"/>
            <pc:sldLayoutMk cId="691871257" sldId="2147483701"/>
          </pc:sldLayoutMkLst>
        </pc:sldLayoutChg>
        <pc:sldLayoutChg chg="add replId">
          <pc:chgData name="" userId="" providerId="" clId="Web-{FCBA95DF-F7A2-43AD-9F08-1A2E3AED5A3B}" dt="2025-09-18T11:18:35.019" v="0" actId="34807"/>
          <pc:sldLayoutMkLst>
            <pc:docMk/>
            <pc:sldMasterMk cId="3542357475" sldId="2147483648"/>
            <pc:sldLayoutMk cId="905687149" sldId="2147483702"/>
          </pc:sldLayoutMkLst>
        </pc:sldLayoutChg>
        <pc:sldLayoutChg chg="add replId">
          <pc:chgData name="" userId="" providerId="" clId="Web-{FCBA95DF-F7A2-43AD-9F08-1A2E3AED5A3B}" dt="2025-09-18T11:18:35.019" v="0" actId="34807"/>
          <pc:sldLayoutMkLst>
            <pc:docMk/>
            <pc:sldMasterMk cId="3542357475" sldId="2147483648"/>
            <pc:sldLayoutMk cId="4111294911" sldId="2147483703"/>
          </pc:sldLayoutMkLst>
        </pc:sldLayoutChg>
        <pc:sldLayoutChg chg="add replId">
          <pc:chgData name="" userId="" providerId="" clId="Web-{FCBA95DF-F7A2-43AD-9F08-1A2E3AED5A3B}" dt="2025-09-18T11:18:35.019" v="0" actId="34807"/>
          <pc:sldLayoutMkLst>
            <pc:docMk/>
            <pc:sldMasterMk cId="3542357475" sldId="2147483648"/>
            <pc:sldLayoutMk cId="2468815085" sldId="2147483704"/>
          </pc:sldLayoutMkLst>
        </pc:sldLayoutChg>
        <pc:sldLayoutChg chg="add replId">
          <pc:chgData name="" userId="" providerId="" clId="Web-{FCBA95DF-F7A2-43AD-9F08-1A2E3AED5A3B}" dt="2025-09-18T11:18:35.019" v="0" actId="34807"/>
          <pc:sldLayoutMkLst>
            <pc:docMk/>
            <pc:sldMasterMk cId="3542357475" sldId="2147483648"/>
            <pc:sldLayoutMk cId="724476804" sldId="2147483705"/>
          </pc:sldLayoutMkLst>
        </pc:sldLayoutChg>
        <pc:sldLayoutChg chg="add replId">
          <pc:chgData name="" userId="" providerId="" clId="Web-{FCBA95DF-F7A2-43AD-9F08-1A2E3AED5A3B}" dt="2025-09-18T11:18:35.019" v="0" actId="34807"/>
          <pc:sldLayoutMkLst>
            <pc:docMk/>
            <pc:sldMasterMk cId="3542357475" sldId="2147483648"/>
            <pc:sldLayoutMk cId="2749305012" sldId="2147483706"/>
          </pc:sldLayoutMkLst>
        </pc:sldLayoutChg>
        <pc:sldLayoutChg chg="add replId">
          <pc:chgData name="" userId="" providerId="" clId="Web-{FCBA95DF-F7A2-43AD-9F08-1A2E3AED5A3B}" dt="2025-09-18T11:18:35.019" v="0" actId="34807"/>
          <pc:sldLayoutMkLst>
            <pc:docMk/>
            <pc:sldMasterMk cId="3542357475" sldId="2147483648"/>
            <pc:sldLayoutMk cId="939432763" sldId="2147483707"/>
          </pc:sldLayoutMkLst>
        </pc:sldLayoutChg>
        <pc:sldLayoutChg chg="add replId">
          <pc:chgData name="" userId="" providerId="" clId="Web-{FCBA95DF-F7A2-43AD-9F08-1A2E3AED5A3B}" dt="2025-09-18T11:18:35.019" v="0" actId="34807"/>
          <pc:sldLayoutMkLst>
            <pc:docMk/>
            <pc:sldMasterMk cId="3542357475" sldId="2147483648"/>
            <pc:sldLayoutMk cId="1410456942" sldId="2147483708"/>
          </pc:sldLayoutMkLst>
        </pc:sldLayoutChg>
        <pc:sldLayoutChg chg="add replId">
          <pc:chgData name="" userId="" providerId="" clId="Web-{FCBA95DF-F7A2-43AD-9F08-1A2E3AED5A3B}" dt="2025-09-18T11:18:35.019" v="0" actId="34807"/>
          <pc:sldLayoutMkLst>
            <pc:docMk/>
            <pc:sldMasterMk cId="3542357475" sldId="2147483648"/>
            <pc:sldLayoutMk cId="2427920618" sldId="2147483709"/>
          </pc:sldLayoutMkLst>
        </pc:sldLayoutChg>
        <pc:sldLayoutChg chg="add replId">
          <pc:chgData name="" userId="" providerId="" clId="Web-{FCBA95DF-F7A2-43AD-9F08-1A2E3AED5A3B}" dt="2025-09-18T11:18:35.019" v="0" actId="34807"/>
          <pc:sldLayoutMkLst>
            <pc:docMk/>
            <pc:sldMasterMk cId="3542357475" sldId="2147483648"/>
            <pc:sldLayoutMk cId="137213237" sldId="2147483710"/>
          </pc:sldLayoutMkLst>
        </pc:sldLayoutChg>
        <pc:sldLayoutChg chg="add replId">
          <pc:chgData name="" userId="" providerId="" clId="Web-{FCBA95DF-F7A2-43AD-9F08-1A2E3AED5A3B}" dt="2025-09-18T11:18:35.019" v="0" actId="34807"/>
          <pc:sldLayoutMkLst>
            <pc:docMk/>
            <pc:sldMasterMk cId="3542357475" sldId="2147483648"/>
            <pc:sldLayoutMk cId="226646755" sldId="2147483711"/>
          </pc:sldLayoutMkLst>
        </pc:sldLayoutChg>
      </pc:sldMasterChg>
      <pc:sldMasterChg chg="del delSldLayout">
        <pc:chgData name="" userId="" providerId="" clId="Web-{FCBA95DF-F7A2-43AD-9F08-1A2E3AED5A3B}" dt="2025-09-18T11:18:35.019" v="0" actId="34807"/>
        <pc:sldMasterMkLst>
          <pc:docMk/>
          <pc:sldMasterMk cId="2460954070" sldId="2147483660"/>
        </pc:sldMasterMkLst>
        <pc:sldLayoutChg chg="del">
          <pc:chgData name="" userId="" providerId="" clId="Web-{FCBA95DF-F7A2-43AD-9F08-1A2E3AED5A3B}" dt="2025-09-18T11:18:35.019" v="0" actId="34807"/>
          <pc:sldLayoutMkLst>
            <pc:docMk/>
            <pc:sldMasterMk cId="2460954070" sldId="2147483660"/>
            <pc:sldLayoutMk cId="2385387890" sldId="2147483661"/>
          </pc:sldLayoutMkLst>
        </pc:sldLayoutChg>
        <pc:sldLayoutChg chg="del">
          <pc:chgData name="" userId="" providerId="" clId="Web-{FCBA95DF-F7A2-43AD-9F08-1A2E3AED5A3B}" dt="2025-09-18T11:18:35.019" v="0" actId="34807"/>
          <pc:sldLayoutMkLst>
            <pc:docMk/>
            <pc:sldMasterMk cId="2460954070" sldId="2147483660"/>
            <pc:sldLayoutMk cId="949138452" sldId="2147483662"/>
          </pc:sldLayoutMkLst>
        </pc:sldLayoutChg>
        <pc:sldLayoutChg chg="del">
          <pc:chgData name="" userId="" providerId="" clId="Web-{FCBA95DF-F7A2-43AD-9F08-1A2E3AED5A3B}" dt="2025-09-18T11:18:35.019" v="0" actId="34807"/>
          <pc:sldLayoutMkLst>
            <pc:docMk/>
            <pc:sldMasterMk cId="2460954070" sldId="2147483660"/>
            <pc:sldLayoutMk cId="2591524520" sldId="2147483663"/>
          </pc:sldLayoutMkLst>
        </pc:sldLayoutChg>
        <pc:sldLayoutChg chg="del">
          <pc:chgData name="" userId="" providerId="" clId="Web-{FCBA95DF-F7A2-43AD-9F08-1A2E3AED5A3B}" dt="2025-09-18T11:18:35.019" v="0" actId="34807"/>
          <pc:sldLayoutMkLst>
            <pc:docMk/>
            <pc:sldMasterMk cId="2460954070" sldId="2147483660"/>
            <pc:sldLayoutMk cId="1203092039" sldId="2147483664"/>
          </pc:sldLayoutMkLst>
        </pc:sldLayoutChg>
        <pc:sldLayoutChg chg="del">
          <pc:chgData name="" userId="" providerId="" clId="Web-{FCBA95DF-F7A2-43AD-9F08-1A2E3AED5A3B}" dt="2025-09-18T11:18:35.019" v="0" actId="34807"/>
          <pc:sldLayoutMkLst>
            <pc:docMk/>
            <pc:sldMasterMk cId="2460954070" sldId="2147483660"/>
            <pc:sldLayoutMk cId="3733172339" sldId="2147483665"/>
          </pc:sldLayoutMkLst>
        </pc:sldLayoutChg>
        <pc:sldLayoutChg chg="del">
          <pc:chgData name="" userId="" providerId="" clId="Web-{FCBA95DF-F7A2-43AD-9F08-1A2E3AED5A3B}" dt="2025-09-18T11:18:35.019" v="0" actId="34807"/>
          <pc:sldLayoutMkLst>
            <pc:docMk/>
            <pc:sldMasterMk cId="2460954070" sldId="2147483660"/>
            <pc:sldLayoutMk cId="3210312558" sldId="2147483666"/>
          </pc:sldLayoutMkLst>
        </pc:sldLayoutChg>
        <pc:sldLayoutChg chg="del">
          <pc:chgData name="" userId="" providerId="" clId="Web-{FCBA95DF-F7A2-43AD-9F08-1A2E3AED5A3B}" dt="2025-09-18T11:18:35.019" v="0" actId="34807"/>
          <pc:sldLayoutMkLst>
            <pc:docMk/>
            <pc:sldMasterMk cId="2460954070" sldId="2147483660"/>
            <pc:sldLayoutMk cId="3146388984" sldId="2147483667"/>
          </pc:sldLayoutMkLst>
        </pc:sldLayoutChg>
        <pc:sldLayoutChg chg="del">
          <pc:chgData name="" userId="" providerId="" clId="Web-{FCBA95DF-F7A2-43AD-9F08-1A2E3AED5A3B}" dt="2025-09-18T11:18:35.019" v="0" actId="34807"/>
          <pc:sldLayoutMkLst>
            <pc:docMk/>
            <pc:sldMasterMk cId="2460954070" sldId="2147483660"/>
            <pc:sldLayoutMk cId="3171841454" sldId="2147483668"/>
          </pc:sldLayoutMkLst>
        </pc:sldLayoutChg>
        <pc:sldLayoutChg chg="del">
          <pc:chgData name="" userId="" providerId="" clId="Web-{FCBA95DF-F7A2-43AD-9F08-1A2E3AED5A3B}" dt="2025-09-18T11:18:35.019" v="0" actId="34807"/>
          <pc:sldLayoutMkLst>
            <pc:docMk/>
            <pc:sldMasterMk cId="2460954070" sldId="2147483660"/>
            <pc:sldLayoutMk cId="1718958274" sldId="2147483669"/>
          </pc:sldLayoutMkLst>
        </pc:sldLayoutChg>
        <pc:sldLayoutChg chg="del">
          <pc:chgData name="" userId="" providerId="" clId="Web-{FCBA95DF-F7A2-43AD-9F08-1A2E3AED5A3B}" dt="2025-09-18T11:18:35.019" v="0" actId="34807"/>
          <pc:sldLayoutMkLst>
            <pc:docMk/>
            <pc:sldMasterMk cId="2460954070" sldId="2147483660"/>
            <pc:sldLayoutMk cId="2202905451" sldId="2147483670"/>
          </pc:sldLayoutMkLst>
        </pc:sldLayoutChg>
        <pc:sldLayoutChg chg="del">
          <pc:chgData name="" userId="" providerId="" clId="Web-{FCBA95DF-F7A2-43AD-9F08-1A2E3AED5A3B}" dt="2025-09-18T11:18:35.019" v="0" actId="34807"/>
          <pc:sldLayoutMkLst>
            <pc:docMk/>
            <pc:sldMasterMk cId="2460954070" sldId="2147483660"/>
            <pc:sldLayoutMk cId="3479445657" sldId="2147483671"/>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image" Target="../media/image15.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image" Target="../media/image15.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985F37-1D1B-486B-BCB7-3A62510B29CF}"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US"/>
        </a:p>
      </dgm:t>
    </dgm:pt>
    <dgm:pt modelId="{B54B12F6-A358-4BDF-BA06-D61EFA41EC8A}">
      <dgm:prSet/>
      <dgm:spPr/>
      <dgm:t>
        <a:bodyPr/>
        <a:lstStyle/>
        <a:p>
          <a:pPr>
            <a:lnSpc>
              <a:spcPct val="100000"/>
            </a:lnSpc>
            <a:defRPr b="1"/>
          </a:pPr>
          <a:r>
            <a:rPr lang="en-US"/>
            <a:t>Commitment to Professional Standards</a:t>
          </a:r>
        </a:p>
      </dgm:t>
    </dgm:pt>
    <dgm:pt modelId="{4EEA6F29-0877-4A2B-90D2-4B02C6E42A91}" type="parTrans" cxnId="{F8E77A10-0AED-45FD-9FB8-00EA3C7583F8}">
      <dgm:prSet/>
      <dgm:spPr/>
      <dgm:t>
        <a:bodyPr/>
        <a:lstStyle/>
        <a:p>
          <a:endParaRPr lang="en-US"/>
        </a:p>
      </dgm:t>
    </dgm:pt>
    <dgm:pt modelId="{6F8FF9B9-13C8-4DB8-9352-E19DF02CD5FE}" type="sibTrans" cxnId="{F8E77A10-0AED-45FD-9FB8-00EA3C7583F8}">
      <dgm:prSet/>
      <dgm:spPr/>
      <dgm:t>
        <a:bodyPr/>
        <a:lstStyle/>
        <a:p>
          <a:pPr>
            <a:lnSpc>
              <a:spcPct val="100000"/>
            </a:lnSpc>
            <a:defRPr b="1"/>
          </a:pPr>
          <a:endParaRPr lang="en-US"/>
        </a:p>
      </dgm:t>
    </dgm:pt>
    <dgm:pt modelId="{3D050480-D9A2-4EEF-869A-3E62E0EFF1D3}">
      <dgm:prSet/>
      <dgm:spPr/>
      <dgm:t>
        <a:bodyPr/>
        <a:lstStyle/>
        <a:p>
          <a:pPr>
            <a:lnSpc>
              <a:spcPct val="100000"/>
            </a:lnSpc>
          </a:pPr>
          <a:r>
            <a:rPr lang="en-US"/>
            <a:t>SENr registration reflects dedication to professional conduct and ethical practice ensuring client safety and trust.</a:t>
          </a:r>
        </a:p>
      </dgm:t>
    </dgm:pt>
    <dgm:pt modelId="{BA06F4F3-C66B-4879-B6A4-2F03354BDB54}" type="parTrans" cxnId="{0EF822B9-EFE0-4459-8FA7-0436A26042FE}">
      <dgm:prSet/>
      <dgm:spPr/>
      <dgm:t>
        <a:bodyPr/>
        <a:lstStyle/>
        <a:p>
          <a:endParaRPr lang="en-US"/>
        </a:p>
      </dgm:t>
    </dgm:pt>
    <dgm:pt modelId="{53AB5AE5-E24E-4ED5-9082-75D4680BEAFE}" type="sibTrans" cxnId="{0EF822B9-EFE0-4459-8FA7-0436A26042FE}">
      <dgm:prSet/>
      <dgm:spPr/>
      <dgm:t>
        <a:bodyPr/>
        <a:lstStyle/>
        <a:p>
          <a:endParaRPr lang="en-US"/>
        </a:p>
      </dgm:t>
    </dgm:pt>
    <dgm:pt modelId="{B7ACBE32-AF1F-45D1-B24A-CBD40349E395}">
      <dgm:prSet/>
      <dgm:spPr/>
      <dgm:t>
        <a:bodyPr/>
        <a:lstStyle/>
        <a:p>
          <a:pPr>
            <a:lnSpc>
              <a:spcPct val="100000"/>
            </a:lnSpc>
            <a:defRPr b="1"/>
          </a:pPr>
          <a:r>
            <a:rPr lang="en-US"/>
            <a:t>Essential Guidance Resources</a:t>
          </a:r>
        </a:p>
      </dgm:t>
    </dgm:pt>
    <dgm:pt modelId="{AD902BFD-0A20-4CDD-8328-D87E4FC9A1BA}" type="parTrans" cxnId="{7AB7EC5A-D24C-48D2-8DAF-8054B24B51CB}">
      <dgm:prSet/>
      <dgm:spPr/>
      <dgm:t>
        <a:bodyPr/>
        <a:lstStyle/>
        <a:p>
          <a:endParaRPr lang="en-US"/>
        </a:p>
      </dgm:t>
    </dgm:pt>
    <dgm:pt modelId="{A494E3ED-F6E4-4960-99E4-92B7B0E70D79}" type="sibTrans" cxnId="{7AB7EC5A-D24C-48D2-8DAF-8054B24B51CB}">
      <dgm:prSet/>
      <dgm:spPr/>
      <dgm:t>
        <a:bodyPr/>
        <a:lstStyle/>
        <a:p>
          <a:pPr>
            <a:lnSpc>
              <a:spcPct val="100000"/>
            </a:lnSpc>
            <a:defRPr b="1"/>
          </a:pPr>
          <a:endParaRPr lang="en-US"/>
        </a:p>
      </dgm:t>
    </dgm:pt>
    <dgm:pt modelId="{28CF20D3-D7F5-4168-BB54-50AC9B2692D6}">
      <dgm:prSet/>
      <dgm:spPr/>
      <dgm:t>
        <a:bodyPr/>
        <a:lstStyle/>
        <a:p>
          <a:pPr>
            <a:lnSpc>
              <a:spcPct val="100000"/>
            </a:lnSpc>
          </a:pPr>
          <a:r>
            <a:rPr lang="en-US"/>
            <a:t>Familiarity with the SENr Code of Conduct and Supplement Position Statement guides ethical and effective practice.</a:t>
          </a:r>
        </a:p>
      </dgm:t>
    </dgm:pt>
    <dgm:pt modelId="{18682A91-6218-4D14-9078-0F2CE668BAA9}" type="parTrans" cxnId="{B771A4BF-905E-4E24-9E32-E2A0B271F05D}">
      <dgm:prSet/>
      <dgm:spPr/>
      <dgm:t>
        <a:bodyPr/>
        <a:lstStyle/>
        <a:p>
          <a:endParaRPr lang="en-US"/>
        </a:p>
      </dgm:t>
    </dgm:pt>
    <dgm:pt modelId="{2DE42204-9111-4978-B300-3D31BB6D3034}" type="sibTrans" cxnId="{B771A4BF-905E-4E24-9E32-E2A0B271F05D}">
      <dgm:prSet/>
      <dgm:spPr/>
      <dgm:t>
        <a:bodyPr/>
        <a:lstStyle/>
        <a:p>
          <a:endParaRPr lang="en-US"/>
        </a:p>
      </dgm:t>
    </dgm:pt>
    <dgm:pt modelId="{24121194-AB6F-4A8C-A5E4-CC403D03E963}">
      <dgm:prSet/>
      <dgm:spPr/>
      <dgm:t>
        <a:bodyPr/>
        <a:lstStyle/>
        <a:p>
          <a:pPr>
            <a:lnSpc>
              <a:spcPct val="100000"/>
            </a:lnSpc>
            <a:defRPr b="1"/>
          </a:pPr>
          <a:r>
            <a:rPr lang="en-US"/>
            <a:t>Access to Support Materials</a:t>
          </a:r>
        </a:p>
      </dgm:t>
    </dgm:pt>
    <dgm:pt modelId="{ED7BED05-81EE-4CA0-8DDC-DD610453241F}" type="parTrans" cxnId="{08F585C4-F07D-42C4-85F5-2DBA9AE84FEC}">
      <dgm:prSet/>
      <dgm:spPr/>
      <dgm:t>
        <a:bodyPr/>
        <a:lstStyle/>
        <a:p>
          <a:endParaRPr lang="en-US"/>
        </a:p>
      </dgm:t>
    </dgm:pt>
    <dgm:pt modelId="{194147C2-8DF8-4714-8C0B-D7D63CE95E97}" type="sibTrans" cxnId="{08F585C4-F07D-42C4-85F5-2DBA9AE84FEC}">
      <dgm:prSet/>
      <dgm:spPr/>
      <dgm:t>
        <a:bodyPr/>
        <a:lstStyle/>
        <a:p>
          <a:endParaRPr lang="en-US"/>
        </a:p>
      </dgm:t>
    </dgm:pt>
    <dgm:pt modelId="{60A443FD-4DDA-4D67-B47C-15FD3CFADCD3}">
      <dgm:prSet/>
      <dgm:spPr/>
      <dgm:t>
        <a:bodyPr/>
        <a:lstStyle/>
        <a:p>
          <a:pPr>
            <a:lnSpc>
              <a:spcPct val="100000"/>
            </a:lnSpc>
          </a:pPr>
          <a:r>
            <a:rPr lang="en-US"/>
            <a:t>Key documents are available on the British Dietetic Association website supporting SENr registration maintenance and development.</a:t>
          </a:r>
        </a:p>
      </dgm:t>
    </dgm:pt>
    <dgm:pt modelId="{05AD0335-5727-4DD5-8B06-9BFCA3EB03C2}" type="parTrans" cxnId="{F40F8E97-0B61-4D5F-A338-D08AF7EE7273}">
      <dgm:prSet/>
      <dgm:spPr/>
      <dgm:t>
        <a:bodyPr/>
        <a:lstStyle/>
        <a:p>
          <a:endParaRPr lang="en-US"/>
        </a:p>
      </dgm:t>
    </dgm:pt>
    <dgm:pt modelId="{DABFEDC5-7B93-4471-9383-EE7B6D7831F0}" type="sibTrans" cxnId="{F40F8E97-0B61-4D5F-A338-D08AF7EE7273}">
      <dgm:prSet/>
      <dgm:spPr/>
      <dgm:t>
        <a:bodyPr/>
        <a:lstStyle/>
        <a:p>
          <a:endParaRPr lang="en-US"/>
        </a:p>
      </dgm:t>
    </dgm:pt>
    <dgm:pt modelId="{FF6B4485-AFC7-4F5E-817D-E6B927A75534}" type="pres">
      <dgm:prSet presAssocID="{A2985F37-1D1B-486B-BCB7-3A62510B29CF}" presName="Root" presStyleCnt="0">
        <dgm:presLayoutVars>
          <dgm:dir/>
          <dgm:resizeHandles val="exact"/>
        </dgm:presLayoutVars>
      </dgm:prSet>
      <dgm:spPr/>
    </dgm:pt>
    <dgm:pt modelId="{D596F10F-C0CB-478F-BFDA-2D3F53C3C5E6}" type="pres">
      <dgm:prSet presAssocID="{B54B12F6-A358-4BDF-BA06-D61EFA41EC8A}" presName="Composite" presStyleCnt="0"/>
      <dgm:spPr/>
    </dgm:pt>
    <dgm:pt modelId="{94135E81-C9F7-420D-8AE8-321EDA18E23E}" type="pres">
      <dgm:prSet presAssocID="{B54B12F6-A358-4BDF-BA06-D61EFA41EC8A}"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4871" r="18378" b="-2"/>
          <a:stretch/>
        </a:blipFill>
      </dgm:spPr>
      <dgm:extLst>
        <a:ext uri="{E40237B7-FDA0-4F09-8148-C483321AD2D9}">
          <dgm14:cNvPr xmlns:dgm14="http://schemas.microsoft.com/office/drawing/2010/diagram" id="0" name="" descr="A business man in a pinstriped suit holds a golden key and a torn piece of paper with the word &quot;trust&quot; printed on it."/>
        </a:ext>
      </dgm:extLst>
    </dgm:pt>
    <dgm:pt modelId="{2F0C9A37-5DAB-41C1-9E2F-A1FB678EB860}" type="pres">
      <dgm:prSet presAssocID="{B54B12F6-A358-4BDF-BA06-D61EFA41EC8A}" presName="Subtitle" presStyleLbl="revTx" presStyleIdx="0" presStyleCnt="6">
        <dgm:presLayoutVars>
          <dgm:chMax val="0"/>
          <dgm:bulletEnabled/>
        </dgm:presLayoutVars>
      </dgm:prSet>
      <dgm:spPr/>
    </dgm:pt>
    <dgm:pt modelId="{1F5D2489-AC39-4229-8017-B61121B2ECAB}" type="pres">
      <dgm:prSet presAssocID="{B54B12F6-A358-4BDF-BA06-D61EFA41EC8A}" presName="Description" presStyleLbl="revTx" presStyleIdx="1" presStyleCnt="6">
        <dgm:presLayoutVars>
          <dgm:bulletEnabled/>
        </dgm:presLayoutVars>
      </dgm:prSet>
      <dgm:spPr/>
    </dgm:pt>
    <dgm:pt modelId="{59C1CB95-1DB9-4A81-ACE7-D25D59215DF4}" type="pres">
      <dgm:prSet presAssocID="{6F8FF9B9-13C8-4DB8-9352-E19DF02CD5FE}" presName="sibTrans" presStyleLbl="sibTrans2D1" presStyleIdx="0" presStyleCnt="0"/>
      <dgm:spPr/>
    </dgm:pt>
    <dgm:pt modelId="{4DACEE6D-F85B-48E5-A984-C2827E2387AC}" type="pres">
      <dgm:prSet presAssocID="{B7ACBE32-AF1F-45D1-B24A-CBD40349E395}" presName="Composite" presStyleCnt="0"/>
      <dgm:spPr/>
    </dgm:pt>
    <dgm:pt modelId="{DCF0039F-9F68-46D7-BA2B-C3B6FBCC5BB7}" type="pres">
      <dgm:prSet presAssocID="{B7ACBE32-AF1F-45D1-B24A-CBD40349E395}"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52635" r="12867" b="5"/>
          <a:stretch/>
        </a:blipFill>
      </dgm:spPr>
      <dgm:extLst>
        <a:ext uri="{E40237B7-FDA0-4F09-8148-C483321AD2D9}">
          <dgm14:cNvPr xmlns:dgm14="http://schemas.microsoft.com/office/drawing/2010/diagram" id="0" name="" descr="Stacked paper background"/>
        </a:ext>
      </dgm:extLst>
    </dgm:pt>
    <dgm:pt modelId="{27A5B233-AB89-4B8B-B55E-ADCD7465E639}" type="pres">
      <dgm:prSet presAssocID="{B7ACBE32-AF1F-45D1-B24A-CBD40349E395}" presName="Subtitle" presStyleLbl="revTx" presStyleIdx="2" presStyleCnt="6">
        <dgm:presLayoutVars>
          <dgm:chMax val="0"/>
          <dgm:bulletEnabled/>
        </dgm:presLayoutVars>
      </dgm:prSet>
      <dgm:spPr/>
    </dgm:pt>
    <dgm:pt modelId="{F63811CF-0950-4229-9EB3-AFC3BC7D1215}" type="pres">
      <dgm:prSet presAssocID="{B7ACBE32-AF1F-45D1-B24A-CBD40349E395}" presName="Description" presStyleLbl="revTx" presStyleIdx="3" presStyleCnt="6">
        <dgm:presLayoutVars>
          <dgm:bulletEnabled/>
        </dgm:presLayoutVars>
      </dgm:prSet>
      <dgm:spPr/>
    </dgm:pt>
    <dgm:pt modelId="{D25DC6A4-2BD8-464E-8E7C-F813D4CC2A11}" type="pres">
      <dgm:prSet presAssocID="{A494E3ED-F6E4-4960-99E4-92B7B0E70D79}" presName="sibTrans" presStyleLbl="sibTrans2D1" presStyleIdx="0" presStyleCnt="0"/>
      <dgm:spPr/>
    </dgm:pt>
    <dgm:pt modelId="{37490C0E-7C1F-4B80-A27C-688D076D6CA9}" type="pres">
      <dgm:prSet presAssocID="{24121194-AB6F-4A8C-A5E4-CC403D03E963}" presName="Composite" presStyleCnt="0"/>
      <dgm:spPr/>
    </dgm:pt>
    <dgm:pt modelId="{F85B7F88-D262-4EB4-A323-7AB69ED52278}" type="pres">
      <dgm:prSet presAssocID="{24121194-AB6F-4A8C-A5E4-CC403D03E963}"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42506" r="10242" b="-4"/>
          <a:stretch/>
        </a:blipFill>
      </dgm:spPr>
      <dgm:extLst>
        <a:ext uri="{E40237B7-FDA0-4F09-8148-C483321AD2D9}">
          <dgm14:cNvPr xmlns:dgm14="http://schemas.microsoft.com/office/drawing/2010/diagram" id="0" name="" descr="Doctor touching virtual screen showing many people. During the virus outbreak he is consulting his patients using video chatting."/>
        </a:ext>
      </dgm:extLst>
    </dgm:pt>
    <dgm:pt modelId="{D2D4394D-9521-4451-A07F-30D9C0981294}" type="pres">
      <dgm:prSet presAssocID="{24121194-AB6F-4A8C-A5E4-CC403D03E963}" presName="Subtitle" presStyleLbl="revTx" presStyleIdx="4" presStyleCnt="6">
        <dgm:presLayoutVars>
          <dgm:chMax val="0"/>
          <dgm:bulletEnabled/>
        </dgm:presLayoutVars>
      </dgm:prSet>
      <dgm:spPr/>
    </dgm:pt>
    <dgm:pt modelId="{C55EFE24-7797-471A-B3C5-1A9D171B44B9}" type="pres">
      <dgm:prSet presAssocID="{24121194-AB6F-4A8C-A5E4-CC403D03E963}" presName="Description" presStyleLbl="revTx" presStyleIdx="5" presStyleCnt="6">
        <dgm:presLayoutVars>
          <dgm:bulletEnabled/>
        </dgm:presLayoutVars>
      </dgm:prSet>
      <dgm:spPr/>
    </dgm:pt>
  </dgm:ptLst>
  <dgm:cxnLst>
    <dgm:cxn modelId="{CA88020C-AC12-455C-BEAF-3BF4D0F19444}" type="presOf" srcId="{28CF20D3-D7F5-4168-BB54-50AC9B2692D6}" destId="{F63811CF-0950-4229-9EB3-AFC3BC7D1215}" srcOrd="0" destOrd="0" presId="urn:microsoft.com/office/officeart/2024/3/layout/verticalVisualTextBlock1"/>
    <dgm:cxn modelId="{F8E77A10-0AED-45FD-9FB8-00EA3C7583F8}" srcId="{A2985F37-1D1B-486B-BCB7-3A62510B29CF}" destId="{B54B12F6-A358-4BDF-BA06-D61EFA41EC8A}" srcOrd="0" destOrd="0" parTransId="{4EEA6F29-0877-4A2B-90D2-4B02C6E42A91}" sibTransId="{6F8FF9B9-13C8-4DB8-9352-E19DF02CD5FE}"/>
    <dgm:cxn modelId="{C7FA6039-EE56-40D5-B29C-0E1D2237F00D}" type="presOf" srcId="{3D050480-D9A2-4EEF-869A-3E62E0EFF1D3}" destId="{1F5D2489-AC39-4229-8017-B61121B2ECAB}" srcOrd="0" destOrd="0" presId="urn:microsoft.com/office/officeart/2024/3/layout/verticalVisualTextBlock1"/>
    <dgm:cxn modelId="{01894960-F316-4C0E-BC9A-B429BE74A493}" type="presOf" srcId="{B54B12F6-A358-4BDF-BA06-D61EFA41EC8A}" destId="{2F0C9A37-5DAB-41C1-9E2F-A1FB678EB860}" srcOrd="0" destOrd="0" presId="urn:microsoft.com/office/officeart/2024/3/layout/verticalVisualTextBlock1"/>
    <dgm:cxn modelId="{47C59255-945F-4BD6-B0A7-E8AD0276FD9E}" type="presOf" srcId="{6F8FF9B9-13C8-4DB8-9352-E19DF02CD5FE}" destId="{59C1CB95-1DB9-4A81-ACE7-D25D59215DF4}" srcOrd="0" destOrd="0" presId="urn:microsoft.com/office/officeart/2024/3/layout/verticalVisualTextBlock1"/>
    <dgm:cxn modelId="{7AB7EC5A-D24C-48D2-8DAF-8054B24B51CB}" srcId="{A2985F37-1D1B-486B-BCB7-3A62510B29CF}" destId="{B7ACBE32-AF1F-45D1-B24A-CBD40349E395}" srcOrd="1" destOrd="0" parTransId="{AD902BFD-0A20-4CDD-8328-D87E4FC9A1BA}" sibTransId="{A494E3ED-F6E4-4960-99E4-92B7B0E70D79}"/>
    <dgm:cxn modelId="{6E9B967E-1395-4A93-98D6-392167C41486}" type="presOf" srcId="{A494E3ED-F6E4-4960-99E4-92B7B0E70D79}" destId="{D25DC6A4-2BD8-464E-8E7C-F813D4CC2A11}" srcOrd="0" destOrd="0" presId="urn:microsoft.com/office/officeart/2024/3/layout/verticalVisualTextBlock1"/>
    <dgm:cxn modelId="{F40F8E97-0B61-4D5F-A338-D08AF7EE7273}" srcId="{24121194-AB6F-4A8C-A5E4-CC403D03E963}" destId="{60A443FD-4DDA-4D67-B47C-15FD3CFADCD3}" srcOrd="0" destOrd="0" parTransId="{05AD0335-5727-4DD5-8B06-9BFCA3EB03C2}" sibTransId="{DABFEDC5-7B93-4471-9383-EE7B6D7831F0}"/>
    <dgm:cxn modelId="{B06D60A0-2A13-4E9B-B265-95289D05403C}" type="presOf" srcId="{60A443FD-4DDA-4D67-B47C-15FD3CFADCD3}" destId="{C55EFE24-7797-471A-B3C5-1A9D171B44B9}" srcOrd="0" destOrd="0" presId="urn:microsoft.com/office/officeart/2024/3/layout/verticalVisualTextBlock1"/>
    <dgm:cxn modelId="{220D89A4-57C6-4ADC-B3CD-F1AD2603232D}" type="presOf" srcId="{B7ACBE32-AF1F-45D1-B24A-CBD40349E395}" destId="{27A5B233-AB89-4B8B-B55E-ADCD7465E639}" srcOrd="0" destOrd="0" presId="urn:microsoft.com/office/officeart/2024/3/layout/verticalVisualTextBlock1"/>
    <dgm:cxn modelId="{0EF822B9-EFE0-4459-8FA7-0436A26042FE}" srcId="{B54B12F6-A358-4BDF-BA06-D61EFA41EC8A}" destId="{3D050480-D9A2-4EEF-869A-3E62E0EFF1D3}" srcOrd="0" destOrd="0" parTransId="{BA06F4F3-C66B-4879-B6A4-2F03354BDB54}" sibTransId="{53AB5AE5-E24E-4ED5-9082-75D4680BEAFE}"/>
    <dgm:cxn modelId="{B771A4BF-905E-4E24-9E32-E2A0B271F05D}" srcId="{B7ACBE32-AF1F-45D1-B24A-CBD40349E395}" destId="{28CF20D3-D7F5-4168-BB54-50AC9B2692D6}" srcOrd="0" destOrd="0" parTransId="{18682A91-6218-4D14-9078-0F2CE668BAA9}" sibTransId="{2DE42204-9111-4978-B300-3D31BB6D3034}"/>
    <dgm:cxn modelId="{08F585C4-F07D-42C4-85F5-2DBA9AE84FEC}" srcId="{A2985F37-1D1B-486B-BCB7-3A62510B29CF}" destId="{24121194-AB6F-4A8C-A5E4-CC403D03E963}" srcOrd="2" destOrd="0" parTransId="{ED7BED05-81EE-4CA0-8DDC-DD610453241F}" sibTransId="{194147C2-8DF8-4714-8C0B-D7D63CE95E97}"/>
    <dgm:cxn modelId="{3D3F1CCA-0CF6-4145-858C-EB147DA9D290}" type="presOf" srcId="{24121194-AB6F-4A8C-A5E4-CC403D03E963}" destId="{D2D4394D-9521-4451-A07F-30D9C0981294}" srcOrd="0" destOrd="0" presId="urn:microsoft.com/office/officeart/2024/3/layout/verticalVisualTextBlock1"/>
    <dgm:cxn modelId="{352AC4F5-122C-4C20-A2F3-5EDDCE19F825}" type="presOf" srcId="{A2985F37-1D1B-486B-BCB7-3A62510B29CF}" destId="{FF6B4485-AFC7-4F5E-817D-E6B927A75534}" srcOrd="0" destOrd="0" presId="urn:microsoft.com/office/officeart/2024/3/layout/verticalVisualTextBlock1"/>
    <dgm:cxn modelId="{3EE9EE29-BCAF-4A67-9469-980C33CA85F6}" type="presParOf" srcId="{FF6B4485-AFC7-4F5E-817D-E6B927A75534}" destId="{D596F10F-C0CB-478F-BFDA-2D3F53C3C5E6}" srcOrd="0" destOrd="0" presId="urn:microsoft.com/office/officeart/2024/3/layout/verticalVisualTextBlock1"/>
    <dgm:cxn modelId="{094216BC-C23A-422F-9A5E-A67FD67C9D59}" type="presParOf" srcId="{D596F10F-C0CB-478F-BFDA-2D3F53C3C5E6}" destId="{94135E81-C9F7-420D-8AE8-321EDA18E23E}" srcOrd="0" destOrd="0" presId="urn:microsoft.com/office/officeart/2024/3/layout/verticalVisualTextBlock1"/>
    <dgm:cxn modelId="{646C5B79-4323-458B-BE1F-5A814CB0D75D}" type="presParOf" srcId="{D596F10F-C0CB-478F-BFDA-2D3F53C3C5E6}" destId="{2F0C9A37-5DAB-41C1-9E2F-A1FB678EB860}" srcOrd="1" destOrd="0" presId="urn:microsoft.com/office/officeart/2024/3/layout/verticalVisualTextBlock1"/>
    <dgm:cxn modelId="{97E676D8-6A4E-4F19-B4C3-E5727696F681}" type="presParOf" srcId="{D596F10F-C0CB-478F-BFDA-2D3F53C3C5E6}" destId="{1F5D2489-AC39-4229-8017-B61121B2ECAB}" srcOrd="2" destOrd="0" presId="urn:microsoft.com/office/officeart/2024/3/layout/verticalVisualTextBlock1"/>
    <dgm:cxn modelId="{9C6E9B8E-623D-4163-9582-45F5B1168BD8}" type="presParOf" srcId="{FF6B4485-AFC7-4F5E-817D-E6B927A75534}" destId="{59C1CB95-1DB9-4A81-ACE7-D25D59215DF4}" srcOrd="1" destOrd="0" presId="urn:microsoft.com/office/officeart/2024/3/layout/verticalVisualTextBlock1"/>
    <dgm:cxn modelId="{8846A129-072D-4868-8A13-6D449A809C02}" type="presParOf" srcId="{FF6B4485-AFC7-4F5E-817D-E6B927A75534}" destId="{4DACEE6D-F85B-48E5-A984-C2827E2387AC}" srcOrd="2" destOrd="0" presId="urn:microsoft.com/office/officeart/2024/3/layout/verticalVisualTextBlock1"/>
    <dgm:cxn modelId="{2E859293-E36F-43FF-A1D2-B785DA9449D7}" type="presParOf" srcId="{4DACEE6D-F85B-48E5-A984-C2827E2387AC}" destId="{DCF0039F-9F68-46D7-BA2B-C3B6FBCC5BB7}" srcOrd="0" destOrd="0" presId="urn:microsoft.com/office/officeart/2024/3/layout/verticalVisualTextBlock1"/>
    <dgm:cxn modelId="{A133F575-91AE-435D-97CA-8D7867EC907C}" type="presParOf" srcId="{4DACEE6D-F85B-48E5-A984-C2827E2387AC}" destId="{27A5B233-AB89-4B8B-B55E-ADCD7465E639}" srcOrd="1" destOrd="0" presId="urn:microsoft.com/office/officeart/2024/3/layout/verticalVisualTextBlock1"/>
    <dgm:cxn modelId="{087D2A16-5D93-4A87-B96E-3F8AA46A6559}" type="presParOf" srcId="{4DACEE6D-F85B-48E5-A984-C2827E2387AC}" destId="{F63811CF-0950-4229-9EB3-AFC3BC7D1215}" srcOrd="2" destOrd="0" presId="urn:microsoft.com/office/officeart/2024/3/layout/verticalVisualTextBlock1"/>
    <dgm:cxn modelId="{E51E0432-AD81-4EE3-AE3C-F219F51E61DA}" type="presParOf" srcId="{FF6B4485-AFC7-4F5E-817D-E6B927A75534}" destId="{D25DC6A4-2BD8-464E-8E7C-F813D4CC2A11}" srcOrd="3" destOrd="0" presId="urn:microsoft.com/office/officeart/2024/3/layout/verticalVisualTextBlock1"/>
    <dgm:cxn modelId="{E0101CBE-62F7-47FE-BC08-F8930D8D1A3C}" type="presParOf" srcId="{FF6B4485-AFC7-4F5E-817D-E6B927A75534}" destId="{37490C0E-7C1F-4B80-A27C-688D076D6CA9}" srcOrd="4" destOrd="0" presId="urn:microsoft.com/office/officeart/2024/3/layout/verticalVisualTextBlock1"/>
    <dgm:cxn modelId="{93CE85A5-C8EF-4FDD-B99A-30A8D60E07A4}" type="presParOf" srcId="{37490C0E-7C1F-4B80-A27C-688D076D6CA9}" destId="{F85B7F88-D262-4EB4-A323-7AB69ED52278}" srcOrd="0" destOrd="0" presId="urn:microsoft.com/office/officeart/2024/3/layout/verticalVisualTextBlock1"/>
    <dgm:cxn modelId="{CCF8678C-7348-4C50-A74E-204B8EA9F556}" type="presParOf" srcId="{37490C0E-7C1F-4B80-A27C-688D076D6CA9}" destId="{D2D4394D-9521-4451-A07F-30D9C0981294}" srcOrd="1" destOrd="0" presId="urn:microsoft.com/office/officeart/2024/3/layout/verticalVisualTextBlock1"/>
    <dgm:cxn modelId="{0A9B862A-9957-42AE-860B-D13EBF8B0A56}" type="presParOf" srcId="{37490C0E-7C1F-4B80-A27C-688D076D6CA9}" destId="{C55EFE24-7797-471A-B3C5-1A9D171B44B9}"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135E81-C9F7-420D-8AE8-321EDA18E23E}">
      <dsp:nvSpPr>
        <dsp:cNvPr id="0" name=""/>
        <dsp:cNvSpPr/>
      </dsp:nvSpPr>
      <dsp:spPr>
        <a:xfrm>
          <a:off x="0" y="0"/>
          <a:ext cx="1374278" cy="1374278"/>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4871" r="18378" b="-2"/>
          <a:stretch/>
        </a:blipFill>
        <a:ln>
          <a:noFill/>
        </a:ln>
        <a:effectLst/>
      </dsp:spPr>
      <dsp:style>
        <a:lnRef idx="0">
          <a:scrgbClr r="0" g="0" b="0"/>
        </a:lnRef>
        <a:fillRef idx="3">
          <a:scrgbClr r="0" g="0" b="0"/>
        </a:fillRef>
        <a:effectRef idx="2">
          <a:scrgbClr r="0" g="0" b="0"/>
        </a:effectRef>
        <a:fontRef idx="minor">
          <a:schemeClr val="lt1"/>
        </a:fontRef>
      </dsp:style>
    </dsp:sp>
    <dsp:sp modelId="{2F0C9A37-5DAB-41C1-9E2F-A1FB678EB860}">
      <dsp:nvSpPr>
        <dsp:cNvPr id="0" name=""/>
        <dsp:cNvSpPr/>
      </dsp:nvSpPr>
      <dsp:spPr>
        <a:xfrm>
          <a:off x="1554278" y="0"/>
          <a:ext cx="9409377" cy="364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Commitment to Professional Standards</a:t>
          </a:r>
        </a:p>
      </dsp:txBody>
      <dsp:txXfrm>
        <a:off x="1554278" y="0"/>
        <a:ext cx="9409377" cy="364073"/>
      </dsp:txXfrm>
    </dsp:sp>
    <dsp:sp modelId="{1F5D2489-AC39-4229-8017-B61121B2ECAB}">
      <dsp:nvSpPr>
        <dsp:cNvPr id="0" name=""/>
        <dsp:cNvSpPr/>
      </dsp:nvSpPr>
      <dsp:spPr>
        <a:xfrm>
          <a:off x="1554278" y="364073"/>
          <a:ext cx="9409377" cy="1010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SENr registration reflects dedication to professional conduct and ethical practice ensuring client safety and trust.</a:t>
          </a:r>
        </a:p>
      </dsp:txBody>
      <dsp:txXfrm>
        <a:off x="1554278" y="364073"/>
        <a:ext cx="9409377" cy="1010205"/>
      </dsp:txXfrm>
    </dsp:sp>
    <dsp:sp modelId="{DCF0039F-9F68-46D7-BA2B-C3B6FBCC5BB7}">
      <dsp:nvSpPr>
        <dsp:cNvPr id="0" name=""/>
        <dsp:cNvSpPr/>
      </dsp:nvSpPr>
      <dsp:spPr>
        <a:xfrm>
          <a:off x="0" y="1484221"/>
          <a:ext cx="1374278" cy="1374278"/>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52635" r="12867" b="5"/>
          <a:stretch/>
        </a:blipFill>
        <a:ln>
          <a:noFill/>
        </a:ln>
        <a:effectLst/>
      </dsp:spPr>
      <dsp:style>
        <a:lnRef idx="0">
          <a:scrgbClr r="0" g="0" b="0"/>
        </a:lnRef>
        <a:fillRef idx="3">
          <a:scrgbClr r="0" g="0" b="0"/>
        </a:fillRef>
        <a:effectRef idx="2">
          <a:scrgbClr r="0" g="0" b="0"/>
        </a:effectRef>
        <a:fontRef idx="minor">
          <a:schemeClr val="lt1"/>
        </a:fontRef>
      </dsp:style>
    </dsp:sp>
    <dsp:sp modelId="{27A5B233-AB89-4B8B-B55E-ADCD7465E639}">
      <dsp:nvSpPr>
        <dsp:cNvPr id="0" name=""/>
        <dsp:cNvSpPr/>
      </dsp:nvSpPr>
      <dsp:spPr>
        <a:xfrm>
          <a:off x="1554278" y="1484221"/>
          <a:ext cx="9409377" cy="364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Essential Guidance Resources</a:t>
          </a:r>
        </a:p>
      </dsp:txBody>
      <dsp:txXfrm>
        <a:off x="1554278" y="1484221"/>
        <a:ext cx="9409377" cy="364073"/>
      </dsp:txXfrm>
    </dsp:sp>
    <dsp:sp modelId="{F63811CF-0950-4229-9EB3-AFC3BC7D1215}">
      <dsp:nvSpPr>
        <dsp:cNvPr id="0" name=""/>
        <dsp:cNvSpPr/>
      </dsp:nvSpPr>
      <dsp:spPr>
        <a:xfrm>
          <a:off x="1554278" y="1848294"/>
          <a:ext cx="9409377" cy="1010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Familiarity with the SENr Code of Conduct and Supplement Position Statement guides ethical and effective practice.</a:t>
          </a:r>
        </a:p>
      </dsp:txBody>
      <dsp:txXfrm>
        <a:off x="1554278" y="1848294"/>
        <a:ext cx="9409377" cy="1010205"/>
      </dsp:txXfrm>
    </dsp:sp>
    <dsp:sp modelId="{F85B7F88-D262-4EB4-A323-7AB69ED52278}">
      <dsp:nvSpPr>
        <dsp:cNvPr id="0" name=""/>
        <dsp:cNvSpPr/>
      </dsp:nvSpPr>
      <dsp:spPr>
        <a:xfrm>
          <a:off x="0" y="2968442"/>
          <a:ext cx="1374278" cy="1374278"/>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42506" r="10242" b="-4"/>
          <a:stretch/>
        </a:blipFill>
        <a:ln>
          <a:noFill/>
        </a:ln>
        <a:effectLst/>
      </dsp:spPr>
      <dsp:style>
        <a:lnRef idx="0">
          <a:scrgbClr r="0" g="0" b="0"/>
        </a:lnRef>
        <a:fillRef idx="3">
          <a:scrgbClr r="0" g="0" b="0"/>
        </a:fillRef>
        <a:effectRef idx="2">
          <a:scrgbClr r="0" g="0" b="0"/>
        </a:effectRef>
        <a:fontRef idx="minor">
          <a:schemeClr val="lt1"/>
        </a:fontRef>
      </dsp:style>
    </dsp:sp>
    <dsp:sp modelId="{D2D4394D-9521-4451-A07F-30D9C0981294}">
      <dsp:nvSpPr>
        <dsp:cNvPr id="0" name=""/>
        <dsp:cNvSpPr/>
      </dsp:nvSpPr>
      <dsp:spPr>
        <a:xfrm>
          <a:off x="1554278" y="2968442"/>
          <a:ext cx="9409377" cy="364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Access to Support Materials</a:t>
          </a:r>
        </a:p>
      </dsp:txBody>
      <dsp:txXfrm>
        <a:off x="1554278" y="2968442"/>
        <a:ext cx="9409377" cy="364073"/>
      </dsp:txXfrm>
    </dsp:sp>
    <dsp:sp modelId="{C55EFE24-7797-471A-B3C5-1A9D171B44B9}">
      <dsp:nvSpPr>
        <dsp:cNvPr id="0" name=""/>
        <dsp:cNvSpPr/>
      </dsp:nvSpPr>
      <dsp:spPr>
        <a:xfrm>
          <a:off x="1554278" y="3332515"/>
          <a:ext cx="9409377" cy="1010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Key documents are available on the British Dietetic Association website supporting SENr registration maintenance and development.</a:t>
          </a:r>
        </a:p>
      </dsp:txBody>
      <dsp:txXfrm>
        <a:off x="1554278" y="3332515"/>
        <a:ext cx="9409377" cy="1010205"/>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05FA09-8323-4DCE-BC81-3CC3BD36D65F}" type="datetimeFigureOut">
              <a:t>9/18/2025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CE9787-F8D5-443D-9B7F-999366E278D4}" type="slidenum">
              <a:t>‹#›</a:t>
            </a:fld>
            <a:endParaRPr lang="en-US"/>
          </a:p>
        </p:txBody>
      </p:sp>
    </p:spTree>
    <p:extLst>
      <p:ext uri="{BB962C8B-B14F-4D97-AF65-F5344CB8AC3E}">
        <p14:creationId xmlns:p14="http://schemas.microsoft.com/office/powerpoint/2010/main" val="16116462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96CA5686-C4A4-40C5-8B0F-0B583473D066}" type="slidenum">
              <a:t>1</a:t>
            </a:fld>
            <a:endParaRPr lang="en-US"/>
          </a:p>
        </p:txBody>
      </p:sp>
    </p:spTree>
    <p:extLst>
      <p:ext uri="{BB962C8B-B14F-4D97-AF65-F5344CB8AC3E}">
        <p14:creationId xmlns:p14="http://schemas.microsoft.com/office/powerpoint/2010/main" val="1993423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Purpose and Importance of SENr Standards, Overview of SENr</a:t>
            </a:r>
          </a:p>
        </p:txBody>
      </p:sp>
      <p:sp>
        <p:nvSpPr>
          <p:cNvPr id="4" name="Slide Number Placeholder 3"/>
          <p:cNvSpPr>
            <a:spLocks noGrp="1"/>
          </p:cNvSpPr>
          <p:nvPr>
            <p:ph type="sldNum" sz="quarter" idx="5"/>
          </p:nvPr>
        </p:nvSpPr>
        <p:spPr/>
        <p:txBody>
          <a:bodyPr/>
          <a:lstStyle/>
          <a:p>
            <a:fld id="{96CA5686-C4A4-40C5-8B0F-0B583473D066}" type="slidenum">
              <a:t>2</a:t>
            </a:fld>
            <a:endParaRPr lang="en-US"/>
          </a:p>
        </p:txBody>
      </p:sp>
    </p:spTree>
    <p:extLst>
      <p:ext uri="{BB962C8B-B14F-4D97-AF65-F5344CB8AC3E}">
        <p14:creationId xmlns:p14="http://schemas.microsoft.com/office/powerpoint/2010/main" val="14434813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presentation introduces MSc Sport and Exercise Nutrition students to the professional standards, codes of practice, and ethical expectations required for registration with the Sport and Exercise Nutrition Register (SENr). The SENr is a voluntary register managed by the British Dietetic Association (BDA) that accredits professionals who demonstrate the competency to work autonomously in sport and exercise nutrition. Understanding these standards is essential for ensuring safe, ethical, and effective practice. Adhering to these principles not only protects clients but also upholds the integrity and credibility of the profession. This session outlines what students need to adhere to and why these standards are critical for professional development and public trust.</a:t>
            </a:r>
          </a:p>
        </p:txBody>
      </p:sp>
      <p:sp>
        <p:nvSpPr>
          <p:cNvPr id="4" name="Slide Number Placeholder 3"/>
          <p:cNvSpPr>
            <a:spLocks noGrp="1"/>
          </p:cNvSpPr>
          <p:nvPr>
            <p:ph type="sldNum" sz="quarter" idx="5"/>
          </p:nvPr>
        </p:nvSpPr>
        <p:spPr/>
        <p:txBody>
          <a:bodyPr/>
          <a:lstStyle/>
          <a:p>
            <a:fld id="{96CA5686-C4A4-40C5-8B0F-0B583473D066}" type="slidenum">
              <a:t>3</a:t>
            </a:fld>
            <a:endParaRPr lang="en-US"/>
          </a:p>
        </p:txBody>
      </p:sp>
    </p:spTree>
    <p:extLst>
      <p:ext uri="{BB962C8B-B14F-4D97-AF65-F5344CB8AC3E}">
        <p14:creationId xmlns:p14="http://schemas.microsoft.com/office/powerpoint/2010/main" val="2087002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Sport and Exercise Nutrition Register (SENr) is a UK-based voluntary register that recognises professionals with the qualifications and experience to work independently in sport and exercise nutrition. Managed by the British Dietetic Association (BDA), SENr promotes high standards of education, ethical practice, and public protection. It supports the professional development of individuals and contributes to the advancement of the field. SENr registration is a nationally recognised quality mark, indicating that a practitioner meets rigorous standards of competence and professionalism. The register is designed for those working with performance-oriented athletes as well as individuals engaged in physical activity for health. SENr also provides guidance on continuing professional development (CPD), clean sport, and ethical supplement use.</a:t>
            </a:r>
          </a:p>
        </p:txBody>
      </p:sp>
      <p:sp>
        <p:nvSpPr>
          <p:cNvPr id="4" name="Slide Number Placeholder 3"/>
          <p:cNvSpPr>
            <a:spLocks noGrp="1"/>
          </p:cNvSpPr>
          <p:nvPr>
            <p:ph type="sldNum" sz="quarter" idx="5"/>
          </p:nvPr>
        </p:nvSpPr>
        <p:spPr/>
        <p:txBody>
          <a:bodyPr/>
          <a:lstStyle/>
          <a:p>
            <a:fld id="{96CA5686-C4A4-40C5-8B0F-0B583473D066}" type="slidenum">
              <a:t>4</a:t>
            </a:fld>
            <a:endParaRPr lang="en-US"/>
          </a:p>
        </p:txBody>
      </p:sp>
    </p:spTree>
    <p:extLst>
      <p:ext uri="{BB962C8B-B14F-4D97-AF65-F5344CB8AC3E}">
        <p14:creationId xmlns:p14="http://schemas.microsoft.com/office/powerpoint/2010/main" val="1821850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Key Principles of the SENr Code of Conduct, Ethical Responsibilities and Professional Boundaries</a:t>
            </a:r>
          </a:p>
        </p:txBody>
      </p:sp>
      <p:sp>
        <p:nvSpPr>
          <p:cNvPr id="4" name="Slide Number Placeholder 3"/>
          <p:cNvSpPr>
            <a:spLocks noGrp="1"/>
          </p:cNvSpPr>
          <p:nvPr>
            <p:ph type="sldNum" sz="quarter" idx="5"/>
          </p:nvPr>
        </p:nvSpPr>
        <p:spPr/>
        <p:txBody>
          <a:bodyPr/>
          <a:lstStyle/>
          <a:p>
            <a:fld id="{96CA5686-C4A4-40C5-8B0F-0B583473D066}" type="slidenum">
              <a:t>5</a:t>
            </a:fld>
            <a:endParaRPr lang="en-US"/>
          </a:p>
        </p:txBody>
      </p:sp>
    </p:spTree>
    <p:extLst>
      <p:ext uri="{BB962C8B-B14F-4D97-AF65-F5344CB8AC3E}">
        <p14:creationId xmlns:p14="http://schemas.microsoft.com/office/powerpoint/2010/main" val="31690204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SENr Code of Professional Conduct outlines the fundamental principles that all registrants must adhere to. These include acting in the best interests of clients, respecting confidentiality, promoting equality and diversity, and maintaining high standards of personal conduct. Registrants are also required to hold professional indemnity insurance and support clean sport by aligning with anti-doping policies. These principles are designed to ensure that practitioners provide services in a professional, ethical, and moral manner. The code draws from established standards in related fields, including those of the British Association of Sport and Exercise Sciences (BASES), the British Dietetic Association (BDA), and the Health and Care Professions Council (HCPC).</a:t>
            </a:r>
          </a:p>
        </p:txBody>
      </p:sp>
      <p:sp>
        <p:nvSpPr>
          <p:cNvPr id="4" name="Slide Number Placeholder 3"/>
          <p:cNvSpPr>
            <a:spLocks noGrp="1"/>
          </p:cNvSpPr>
          <p:nvPr>
            <p:ph type="sldNum" sz="quarter" idx="5"/>
          </p:nvPr>
        </p:nvSpPr>
        <p:spPr/>
        <p:txBody>
          <a:bodyPr/>
          <a:lstStyle/>
          <a:p>
            <a:fld id="{96CA5686-C4A4-40C5-8B0F-0B583473D066}" type="slidenum">
              <a:t>6</a:t>
            </a:fld>
            <a:endParaRPr lang="en-US"/>
          </a:p>
        </p:txBody>
      </p:sp>
    </p:spTree>
    <p:extLst>
      <p:ext uri="{BB962C8B-B14F-4D97-AF65-F5344CB8AC3E}">
        <p14:creationId xmlns:p14="http://schemas.microsoft.com/office/powerpoint/2010/main" val="31213189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Ethical practice is a cornerstone of SENr registration. Practitioners must demonstrate integrity and honesty in all professional interactions. They must avoid conflicts of interest, such as promoting supplements for personal financial gain, and must not exploit client relationships. Ethical decision-making should be grounded in current legislation, organisational policies, and scientific evidence. Registrants are expected to behave in a manner that upholds the reputation of the profession and to avoid any actions that could bring it into disrepute. This includes refraining from unethical marketing practices and ensuring that all advice and services provided are evidence-based and client-centred.</a:t>
            </a:r>
          </a:p>
        </p:txBody>
      </p:sp>
      <p:sp>
        <p:nvSpPr>
          <p:cNvPr id="4" name="Slide Number Placeholder 3"/>
          <p:cNvSpPr>
            <a:spLocks noGrp="1"/>
          </p:cNvSpPr>
          <p:nvPr>
            <p:ph type="sldNum" sz="quarter" idx="5"/>
          </p:nvPr>
        </p:nvSpPr>
        <p:spPr/>
        <p:txBody>
          <a:bodyPr/>
          <a:lstStyle/>
          <a:p>
            <a:fld id="{96CA5686-C4A4-40C5-8B0F-0B583473D066}" type="slidenum">
              <a:t>7</a:t>
            </a:fld>
            <a:endParaRPr lang="en-US"/>
          </a:p>
        </p:txBody>
      </p:sp>
    </p:spTree>
    <p:extLst>
      <p:ext uri="{BB962C8B-B14F-4D97-AF65-F5344CB8AC3E}">
        <p14:creationId xmlns:p14="http://schemas.microsoft.com/office/powerpoint/2010/main" val="32056361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Maintaining Professional Performance, Clean Sport Commitment and Supplement Use</a:t>
            </a:r>
          </a:p>
        </p:txBody>
      </p:sp>
      <p:sp>
        <p:nvSpPr>
          <p:cNvPr id="4" name="Slide Number Placeholder 3"/>
          <p:cNvSpPr>
            <a:spLocks noGrp="1"/>
          </p:cNvSpPr>
          <p:nvPr>
            <p:ph type="sldNum" sz="quarter" idx="5"/>
          </p:nvPr>
        </p:nvSpPr>
        <p:spPr/>
        <p:txBody>
          <a:bodyPr/>
          <a:lstStyle/>
          <a:p>
            <a:fld id="{96CA5686-C4A4-40C5-8B0F-0B583473D066}" type="slidenum">
              <a:t>8</a:t>
            </a:fld>
            <a:endParaRPr lang="en-US"/>
          </a:p>
        </p:txBody>
      </p:sp>
    </p:spTree>
    <p:extLst>
      <p:ext uri="{BB962C8B-B14F-4D97-AF65-F5344CB8AC3E}">
        <p14:creationId xmlns:p14="http://schemas.microsoft.com/office/powerpoint/2010/main" val="30742483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SENr registrants are required to maintain high standards of professional performance. This includes keeping their knowledge and skills up to date through continuing professional development (CPD), working within their scope of practice, and ensuring that their working environments are safe. Practitioners must obtain informed consent before providing services, maintain accurate and secure client records, and supervise any delegated tasks effectively. If a practitioner's health affects their performance or judgment, they are expected to limit or cease practice accordingly. These standards ensure that clients receive competent and safe care, and that practitioners remain accountable for their actions.</a:t>
            </a:r>
          </a:p>
        </p:txBody>
      </p:sp>
      <p:sp>
        <p:nvSpPr>
          <p:cNvPr id="4" name="Slide Number Placeholder 3"/>
          <p:cNvSpPr>
            <a:spLocks noGrp="1"/>
          </p:cNvSpPr>
          <p:nvPr>
            <p:ph type="sldNum" sz="quarter" idx="5"/>
          </p:nvPr>
        </p:nvSpPr>
        <p:spPr/>
        <p:txBody>
          <a:bodyPr/>
          <a:lstStyle/>
          <a:p>
            <a:fld id="{96CA5686-C4A4-40C5-8B0F-0B583473D066}" type="slidenum">
              <a:t>9</a:t>
            </a:fld>
            <a:endParaRPr lang="en-US"/>
          </a:p>
        </p:txBody>
      </p:sp>
    </p:spTree>
    <p:extLst>
      <p:ext uri="{BB962C8B-B14F-4D97-AF65-F5344CB8AC3E}">
        <p14:creationId xmlns:p14="http://schemas.microsoft.com/office/powerpoint/2010/main" val="9776252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SENr Clean Sport Commitment aligns with the principles of UK Anti-Doping (UKAD) and the World Anti-Doping Agency (WADA). Registrants must not support or promote the use of banned substances or supplements with unsubstantiated claims. The commitment reinforces the idea that doping undermines the integrity of sport and its positive societal impact. Practitioners are expected to educate clients about safe and legal performance strategies and to discourage any practices that could compromise clean sport. The SENr also provides a position statement on supplement use, advising caution and evidence-based recommendations to ensure client safety and compliance with anti-doping regulations.</a:t>
            </a:r>
          </a:p>
        </p:txBody>
      </p:sp>
      <p:sp>
        <p:nvSpPr>
          <p:cNvPr id="4" name="Slide Number Placeholder 3"/>
          <p:cNvSpPr>
            <a:spLocks noGrp="1"/>
          </p:cNvSpPr>
          <p:nvPr>
            <p:ph type="sldNum" sz="quarter" idx="5"/>
          </p:nvPr>
        </p:nvSpPr>
        <p:spPr/>
        <p:txBody>
          <a:bodyPr/>
          <a:lstStyle/>
          <a:p>
            <a:fld id="{96CA5686-C4A4-40C5-8B0F-0B583473D066}" type="slidenum">
              <a:t>10</a:t>
            </a:fld>
            <a:endParaRPr lang="en-US"/>
          </a:p>
        </p:txBody>
      </p:sp>
    </p:spTree>
    <p:extLst>
      <p:ext uri="{BB962C8B-B14F-4D97-AF65-F5344CB8AC3E}">
        <p14:creationId xmlns:p14="http://schemas.microsoft.com/office/powerpoint/2010/main" val="33466267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Consequences of Breaching Standards, Summary and Further Resources</a:t>
            </a:r>
          </a:p>
        </p:txBody>
      </p:sp>
      <p:sp>
        <p:nvSpPr>
          <p:cNvPr id="4" name="Slide Number Placeholder 3"/>
          <p:cNvSpPr>
            <a:spLocks noGrp="1"/>
          </p:cNvSpPr>
          <p:nvPr>
            <p:ph type="sldNum" sz="quarter" idx="5"/>
          </p:nvPr>
        </p:nvSpPr>
        <p:spPr/>
        <p:txBody>
          <a:bodyPr/>
          <a:lstStyle/>
          <a:p>
            <a:fld id="{96CA5686-C4A4-40C5-8B0F-0B583473D066}" type="slidenum">
              <a:t>11</a:t>
            </a:fld>
            <a:endParaRPr lang="en-US"/>
          </a:p>
        </p:txBody>
      </p:sp>
    </p:spTree>
    <p:extLst>
      <p:ext uri="{BB962C8B-B14F-4D97-AF65-F5344CB8AC3E}">
        <p14:creationId xmlns:p14="http://schemas.microsoft.com/office/powerpoint/2010/main" val="40926305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Failure to adhere to SENr standards can result in serious consequences, including removal from the register, disciplinary action, and damage to professional credibility. Breaches may involve unethical behaviour, practicing beyond one's competence, or promoting products for personal gain. The SENr takes such violations seriously to maintain public trust and uphold the integrity of the profession. Registrants are encouraged to seek guidance when uncertain and to report any concerns to the SENr Board. Maintaining transparency and accountability is essential for fostering a culture of ethical and professional excellence.</a:t>
            </a:r>
          </a:p>
        </p:txBody>
      </p:sp>
      <p:sp>
        <p:nvSpPr>
          <p:cNvPr id="4" name="Slide Number Placeholder 3"/>
          <p:cNvSpPr>
            <a:spLocks noGrp="1"/>
          </p:cNvSpPr>
          <p:nvPr>
            <p:ph type="sldNum" sz="quarter" idx="5"/>
          </p:nvPr>
        </p:nvSpPr>
        <p:spPr/>
        <p:txBody>
          <a:bodyPr/>
          <a:lstStyle/>
          <a:p>
            <a:fld id="{96CA5686-C4A4-40C5-8B0F-0B583473D066}" type="slidenum">
              <a:t>12</a:t>
            </a:fld>
            <a:endParaRPr lang="en-US"/>
          </a:p>
        </p:txBody>
      </p:sp>
    </p:spTree>
    <p:extLst>
      <p:ext uri="{BB962C8B-B14F-4D97-AF65-F5344CB8AC3E}">
        <p14:creationId xmlns:p14="http://schemas.microsoft.com/office/powerpoint/2010/main" val="3926172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summary, SENr registration signifies a commitment to high standards of professional conduct, ethical practice, and ongoing development. Adhering to these standards ensures client safety, promotes trust, and enhances the credibility of the profession. Students and practitioners are encouraged to familiarise themselves with the SENr Code of Conduct, Clean Sport Commitment, and Supplement Position Statement. These resources provide essential guidance for ethical and effective practice. Key documents can be accessed through the British Dietetic Association’s website, offering comprehensive support for those pursuing or maintaining SENr registration.</a:t>
            </a:r>
          </a:p>
        </p:txBody>
      </p:sp>
      <p:sp>
        <p:nvSpPr>
          <p:cNvPr id="4" name="Slide Number Placeholder 3"/>
          <p:cNvSpPr>
            <a:spLocks noGrp="1"/>
          </p:cNvSpPr>
          <p:nvPr>
            <p:ph type="sldNum" sz="quarter" idx="5"/>
          </p:nvPr>
        </p:nvSpPr>
        <p:spPr/>
        <p:txBody>
          <a:bodyPr/>
          <a:lstStyle/>
          <a:p>
            <a:fld id="{96CA5686-C4A4-40C5-8B0F-0B583473D066}" type="slidenum">
              <a:t>13</a:t>
            </a:fld>
            <a:endParaRPr lang="en-US"/>
          </a:p>
        </p:txBody>
      </p:sp>
    </p:spTree>
    <p:extLst>
      <p:ext uri="{BB962C8B-B14F-4D97-AF65-F5344CB8AC3E}">
        <p14:creationId xmlns:p14="http://schemas.microsoft.com/office/powerpoint/2010/main" val="3612924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685800"/>
            <a:ext cx="10055354" cy="4007406"/>
          </a:xfrm>
        </p:spPr>
        <p:txBody>
          <a:bodyPr vert="horz" lIns="91440" tIns="45720" rIns="91440" bIns="45720" rtlCol="0" anchor="t">
            <a:noAutofit/>
          </a:bodyPr>
          <a:lstStyle>
            <a:lvl1pPr>
              <a:defRPr lang="en-US" sz="9000" dirty="0">
                <a:solidFill>
                  <a:schemeClr val="bg2"/>
                </a:solidFill>
              </a:defRPr>
            </a:lvl1pPr>
          </a:lstStyle>
          <a:p>
            <a:pPr lvl="0"/>
            <a:r>
              <a:rPr lang="en-US" dirty="0"/>
              <a:t>Click to edit Master title style</a:t>
            </a:r>
          </a:p>
        </p:txBody>
      </p:sp>
      <p:sp>
        <p:nvSpPr>
          <p:cNvPr id="14" name="Subtitle 2">
            <a:extLst>
              <a:ext uri="{FF2B5EF4-FFF2-40B4-BE49-F238E27FC236}">
                <a16:creationId xmlns:a16="http://schemas.microsoft.com/office/drawing/2014/main" id="{29A3647E-D38D-4EA6-ADC1-75AA53F8988F}"/>
              </a:ext>
            </a:extLst>
          </p:cNvPr>
          <p:cNvSpPr>
            <a:spLocks noGrp="1"/>
          </p:cNvSpPr>
          <p:nvPr>
            <p:ph type="subTitle" idx="1"/>
          </p:nvPr>
        </p:nvSpPr>
        <p:spPr>
          <a:xfrm>
            <a:off x="609598" y="5427002"/>
            <a:ext cx="9144001" cy="745198"/>
          </a:xfrm>
        </p:spPr>
        <p:txBody>
          <a:bodyPr vert="horz" lIns="91440" tIns="45720" rIns="91440" bIns="45720" rtlCol="0" anchor="t">
            <a:noAutofit/>
          </a:bodyPr>
          <a:lstStyle>
            <a:lvl1pPr>
              <a:defRPr lang="en-US" dirty="0">
                <a:solidFill>
                  <a:schemeClr val="bg2"/>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1"/>
                </a:solidFill>
              </a:defRPr>
            </a:lvl1pPr>
          </a:lstStyle>
          <a:p>
            <a:fld id="{77EA5D59-5512-467D-834D-D04827A6AF83}" type="datetime1">
              <a:rPr lang="en-US" smtClean="0"/>
              <a:pPr/>
              <a:t>9/18/2025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7" name="Freeform: Shape 6">
            <a:extLst>
              <a:ext uri="{FF2B5EF4-FFF2-40B4-BE49-F238E27FC236}">
                <a16:creationId xmlns:a16="http://schemas.microsoft.com/office/drawing/2014/main" id="{50459DEE-913E-5261-4E77-AF3657E3AE0B}"/>
              </a:ext>
            </a:extLst>
          </p:cNvPr>
          <p:cNvSpPr/>
          <p:nvPr/>
        </p:nvSpPr>
        <p:spPr>
          <a:xfrm>
            <a:off x="11250895" y="4648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52F9BC4F-9D44-3587-056B-336E1457A6E2}"/>
              </a:ext>
            </a:extLst>
          </p:cNvPr>
          <p:cNvSpPr/>
          <p:nvPr/>
        </p:nvSpPr>
        <p:spPr>
          <a:xfrm>
            <a:off x="685800" y="4998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09D5EC-E7EA-22BC-7C88-C33F509CB5CF}"/>
              </a:ext>
            </a:extLst>
          </p:cNvPr>
          <p:cNvSpPr/>
          <p:nvPr/>
        </p:nvSpPr>
        <p:spPr>
          <a:xfrm>
            <a:off x="10998565" y="4730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98E9758-F942-96A0-231D-A25933E4CA82}"/>
              </a:ext>
            </a:extLst>
          </p:cNvPr>
          <p:cNvSpPr/>
          <p:nvPr/>
        </p:nvSpPr>
        <p:spPr>
          <a:xfrm>
            <a:off x="10976145" y="4730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252188767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63655" cy="762001"/>
          </a:xfrm>
        </p:spPr>
        <p:txBody>
          <a:bodyPr anchor="b">
            <a:noAutofit/>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828800"/>
            <a:ext cx="10963656" cy="4343400"/>
          </a:xfrm>
        </p:spPr>
        <p:txBody>
          <a:bodyPr>
            <a:noAutofit/>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B42362D5-E350-46C5-8BB1-F9E806A91933}" type="datetime1">
              <a:rPr lang="en-US" smtClean="0"/>
              <a:t>9/18/2025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097058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tx2"/>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C6C0090-085A-1FB3-B3B7-D8DA73A125FE}"/>
              </a:ext>
            </a:extLst>
          </p:cNvPr>
          <p:cNvSpPr>
            <a:spLocks noGrp="1"/>
          </p:cNvSpPr>
          <p:nvPr>
            <p:ph type="ctrTitle"/>
          </p:nvPr>
        </p:nvSpPr>
        <p:spPr>
          <a:xfrm>
            <a:off x="614172" y="4419600"/>
            <a:ext cx="10963657" cy="1352245"/>
          </a:xfrm>
        </p:spPr>
        <p:txBody>
          <a:bodyPr vert="horz" lIns="91440" tIns="45720" rIns="91440" bIns="45720" rtlCol="0" anchor="b">
            <a:noAutofit/>
          </a:bodyPr>
          <a:lstStyle>
            <a:lvl1pPr>
              <a:defRPr lang="en-US" sz="7000" dirty="0">
                <a:solidFill>
                  <a:schemeClr val="bg2"/>
                </a:solidFill>
              </a:defRPr>
            </a:lvl1pPr>
          </a:lstStyle>
          <a:p>
            <a:pPr lvl="0"/>
            <a:r>
              <a:rPr lang="en-US" dirty="0"/>
              <a:t>Click to edit Master title style</a:t>
            </a:r>
          </a:p>
        </p:txBody>
      </p:sp>
      <p:sp>
        <p:nvSpPr>
          <p:cNvPr id="10" name="Subtitle 2">
            <a:extLst>
              <a:ext uri="{FF2B5EF4-FFF2-40B4-BE49-F238E27FC236}">
                <a16:creationId xmlns:a16="http://schemas.microsoft.com/office/drawing/2014/main" id="{76834447-947D-F9FA-98D1-8BF0FC477ABA}"/>
              </a:ext>
            </a:extLst>
          </p:cNvPr>
          <p:cNvSpPr>
            <a:spLocks noGrp="1"/>
          </p:cNvSpPr>
          <p:nvPr>
            <p:ph type="subTitle" idx="1"/>
          </p:nvPr>
        </p:nvSpPr>
        <p:spPr>
          <a:xfrm>
            <a:off x="614172" y="5943600"/>
            <a:ext cx="10963657" cy="609600"/>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5" name="Picture Placeholder 14">
            <a:extLst>
              <a:ext uri="{FF2B5EF4-FFF2-40B4-BE49-F238E27FC236}">
                <a16:creationId xmlns:a16="http://schemas.microsoft.com/office/drawing/2014/main" id="{2573ACD2-30C7-6922-D14F-66F23CBA3774}"/>
              </a:ext>
            </a:extLst>
          </p:cNvPr>
          <p:cNvSpPr>
            <a:spLocks noGrp="1"/>
          </p:cNvSpPr>
          <p:nvPr>
            <p:ph type="pic" sz="quarter" idx="17"/>
          </p:nvPr>
        </p:nvSpPr>
        <p:spPr>
          <a:xfrm>
            <a:off x="0" y="0"/>
            <a:ext cx="12192000" cy="4114800"/>
          </a:xfrm>
          <a:blipFill>
            <a:blip r:embed="rId2">
              <a:alphaModFix amt="60000"/>
            </a:blip>
            <a:stretch>
              <a:fillRect/>
            </a:stretch>
          </a:blipFill>
        </p:spPr>
        <p:txBody>
          <a:bodyPr/>
          <a:lstStyle/>
          <a:p>
            <a:endParaRPr lang="en-US" dirty="0"/>
          </a:p>
        </p:txBody>
      </p:sp>
    </p:spTree>
    <p:extLst>
      <p:ext uri="{BB962C8B-B14F-4D97-AF65-F5344CB8AC3E}">
        <p14:creationId xmlns:p14="http://schemas.microsoft.com/office/powerpoint/2010/main" val="1450075866"/>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813B312-A2CE-16E4-D28B-8DDFF5527304}"/>
              </a:ext>
            </a:extLst>
          </p:cNvPr>
          <p:cNvSpPr>
            <a:spLocks noGrp="1"/>
          </p:cNvSpPr>
          <p:nvPr>
            <p:ph type="ctrTitle"/>
          </p:nvPr>
        </p:nvSpPr>
        <p:spPr>
          <a:xfrm>
            <a:off x="4476746"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16" name="Subtitle 2">
            <a:extLst>
              <a:ext uri="{FF2B5EF4-FFF2-40B4-BE49-F238E27FC236}">
                <a16:creationId xmlns:a16="http://schemas.microsoft.com/office/drawing/2014/main" id="{4846D76D-B1D3-9330-420A-6ED740BDB970}"/>
              </a:ext>
            </a:extLst>
          </p:cNvPr>
          <p:cNvSpPr>
            <a:spLocks noGrp="1"/>
          </p:cNvSpPr>
          <p:nvPr>
            <p:ph type="subTitle" idx="1"/>
          </p:nvPr>
        </p:nvSpPr>
        <p:spPr>
          <a:xfrm>
            <a:off x="44767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4" name="Picture Placeholder 25">
            <a:extLst>
              <a:ext uri="{FF2B5EF4-FFF2-40B4-BE49-F238E27FC236}">
                <a16:creationId xmlns:a16="http://schemas.microsoft.com/office/drawing/2014/main" id="{982E949F-6B9B-8268-EB83-127C78D43502}"/>
              </a:ext>
            </a:extLst>
          </p:cNvPr>
          <p:cNvSpPr>
            <a:spLocks noGrp="1"/>
          </p:cNvSpPr>
          <p:nvPr>
            <p:ph type="pic" sz="quarter" idx="17"/>
          </p:nvPr>
        </p:nvSpPr>
        <p:spPr>
          <a:xfrm>
            <a:off x="0" y="0"/>
            <a:ext cx="3889251" cy="6858000"/>
          </a:xfrm>
          <a:blipFill>
            <a:blip r:embed="rId2">
              <a:alphaModFix amt="60000"/>
            </a:blip>
            <a:stretch>
              <a:fillRect/>
            </a:stretch>
          </a:blipFill>
        </p:spPr>
        <p:txBody>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476746" y="6343955"/>
            <a:ext cx="2100482" cy="365125"/>
          </a:xfrm>
        </p:spPr>
        <p:txBody>
          <a:bodyPr>
            <a:noAutofit/>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noAutofit/>
          </a:bodyPr>
          <a:lstStyle>
            <a:lvl1pPr>
              <a:defRPr>
                <a:solidFill>
                  <a:schemeClr val="bg1"/>
                </a:solidFill>
                <a:effectLst/>
              </a:defRPr>
            </a:lvl1pPr>
          </a:lstStyle>
          <a:p>
            <a:fld id="{BFE899EF-3666-4EAB-A626-E7AA02E66CC1}" type="datetime1">
              <a:rPr lang="en-US" smtClean="0"/>
              <a:pPr/>
              <a:t>9/18/2025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8" name="Straight Connector 17">
            <a:extLst>
              <a:ext uri="{FF2B5EF4-FFF2-40B4-BE49-F238E27FC236}">
                <a16:creationId xmlns:a16="http://schemas.microsoft.com/office/drawing/2014/main" id="{DD53745E-5DC2-F332-24A5-4F8F509E820B}"/>
              </a:ext>
            </a:extLst>
          </p:cNvPr>
          <p:cNvCxnSpPr/>
          <p:nvPr userDrawn="1"/>
        </p:nvCxnSpPr>
        <p:spPr>
          <a:xfrm>
            <a:off x="4479797"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616993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704076" y="685801"/>
            <a:ext cx="4872227" cy="27432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702552" y="5277548"/>
            <a:ext cx="4873752" cy="894639"/>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8" name="Picture Placeholder 17">
            <a:extLst>
              <a:ext uri="{FF2B5EF4-FFF2-40B4-BE49-F238E27FC236}">
                <a16:creationId xmlns:a16="http://schemas.microsoft.com/office/drawing/2014/main" id="{74A0A082-71CB-3C57-3B74-102869C0CAC7}"/>
              </a:ext>
            </a:extLst>
          </p:cNvPr>
          <p:cNvSpPr>
            <a:spLocks noGrp="1"/>
          </p:cNvSpPr>
          <p:nvPr>
            <p:ph type="pic" sz="quarter" idx="13"/>
          </p:nvPr>
        </p:nvSpPr>
        <p:spPr>
          <a:xfrm>
            <a:off x="0" y="0"/>
            <a:ext cx="6096000" cy="6858000"/>
          </a:xfrm>
          <a:blipFill>
            <a:blip r:embed="rId2">
              <a:alphaModFix amt="60000"/>
            </a:blip>
            <a:stretch>
              <a:fillRect/>
            </a:stretch>
          </a:blipFill>
        </p:spPr>
        <p:txBody>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702552" y="6343955"/>
            <a:ext cx="2100482"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noAutofit/>
          </a:bodyPr>
          <a:lstStyle>
            <a:lvl1pPr>
              <a:defRPr>
                <a:solidFill>
                  <a:schemeClr val="bg1"/>
                </a:solidFill>
                <a:effectLst/>
              </a:defRPr>
            </a:lvl1pPr>
          </a:lstStyle>
          <a:p>
            <a:fld id="{1F92EF8E-B9EB-49F8-83E1-F362FA442011}" type="datetime1">
              <a:rPr lang="en-US" smtClean="0"/>
              <a:pPr/>
              <a:t>9/18/2025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0" name="Straight Connector 9">
            <a:extLst>
              <a:ext uri="{FF2B5EF4-FFF2-40B4-BE49-F238E27FC236}">
                <a16:creationId xmlns:a16="http://schemas.microsoft.com/office/drawing/2014/main" id="{0D373E34-3B51-EAD4-B8AB-256ACA4B8D8C}"/>
              </a:ext>
            </a:extLst>
          </p:cNvPr>
          <p:cNvCxnSpPr>
            <a:cxnSpLocks/>
          </p:cNvCxnSpPr>
          <p:nvPr userDrawn="1"/>
        </p:nvCxnSpPr>
        <p:spPr>
          <a:xfrm>
            <a:off x="6704076" y="4876800"/>
            <a:ext cx="487375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112950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tx2"/>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52BC951B-4746-1854-C399-682CFE142A50}"/>
              </a:ext>
            </a:extLst>
          </p:cNvPr>
          <p:cNvCxnSpPr/>
          <p:nvPr userDrawn="1"/>
        </p:nvCxnSpPr>
        <p:spPr>
          <a:xfrm>
            <a:off x="612646"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12646" y="6338703"/>
            <a:ext cx="2070484" cy="365125"/>
          </a:xfrm>
        </p:spPr>
        <p:txBody>
          <a:bodyPr>
            <a:noAutofit/>
          </a:bodyPr>
          <a:lstStyle>
            <a:lvl1pPr>
              <a:defRPr>
                <a:solidFill>
                  <a:schemeClr val="bg1"/>
                </a:solidFill>
              </a:defRPr>
            </a:lvl1p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5887367" y="6338703"/>
            <a:ext cx="1392578" cy="365125"/>
          </a:xfrm>
        </p:spPr>
        <p:txBody>
          <a:bodyPr>
            <a:noAutofit/>
          </a:bodyPr>
          <a:lstStyle>
            <a:lvl1pPr>
              <a:defRPr>
                <a:solidFill>
                  <a:schemeClr val="bg1"/>
                </a:solidFill>
              </a:defRPr>
            </a:lvl1pPr>
          </a:lstStyle>
          <a:p>
            <a:fld id="{BC9EEDB3-BC19-4021-830F-B822E1DE9789}" type="datetime1">
              <a:rPr lang="en-US" smtClean="0"/>
              <a:pPr/>
              <a:t>9/18/2025</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7279945" y="6342301"/>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dirty="0"/>
          </a:p>
        </p:txBody>
      </p:sp>
      <p:sp>
        <p:nvSpPr>
          <p:cNvPr id="26" name="Picture Placeholder 25">
            <a:extLst>
              <a:ext uri="{FF2B5EF4-FFF2-40B4-BE49-F238E27FC236}">
                <a16:creationId xmlns:a16="http://schemas.microsoft.com/office/drawing/2014/main" id="{E193964F-665E-F49A-D553-C01524CDE0CA}"/>
              </a:ext>
            </a:extLst>
          </p:cNvPr>
          <p:cNvSpPr>
            <a:spLocks noGrp="1"/>
          </p:cNvSpPr>
          <p:nvPr>
            <p:ph type="pic" sz="quarter" idx="17"/>
          </p:nvPr>
        </p:nvSpPr>
        <p:spPr>
          <a:xfrm>
            <a:off x="8302749" y="0"/>
            <a:ext cx="3889251"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243232981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D384F42E-A74C-773B-7B96-F942975CEC14}"/>
              </a:ext>
            </a:extLst>
          </p:cNvPr>
          <p:cNvSpPr/>
          <p:nvPr/>
        </p:nvSpPr>
        <p:spPr>
          <a:xfrm>
            <a:off x="11250895" y="5144929"/>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9441727F-19A3-14E1-5EAC-C550CEB6A0D1}"/>
              </a:ext>
            </a:extLst>
          </p:cNvPr>
          <p:cNvSpPr/>
          <p:nvPr/>
        </p:nvSpPr>
        <p:spPr>
          <a:xfrm>
            <a:off x="685800" y="5495424"/>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38F4BC9-7EC1-BB35-827A-12F5DE411031}"/>
              </a:ext>
            </a:extLst>
          </p:cNvPr>
          <p:cNvSpPr/>
          <p:nvPr/>
        </p:nvSpPr>
        <p:spPr>
          <a:xfrm>
            <a:off x="10998565" y="5227361"/>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4B01422-D65E-4B59-B62B-467B2E896592}"/>
              </a:ext>
            </a:extLst>
          </p:cNvPr>
          <p:cNvSpPr/>
          <p:nvPr/>
        </p:nvSpPr>
        <p:spPr>
          <a:xfrm>
            <a:off x="10976145" y="5227366"/>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1600200"/>
            <a:ext cx="10483927" cy="3492875"/>
          </a:xfrm>
        </p:spPr>
        <p:txBody>
          <a:bodyPr vert="horz" lIns="91440" tIns="45720" rIns="91440" bIns="45720" rtlCol="0" anchor="b">
            <a:noAutofit/>
          </a:bodyPr>
          <a:lstStyle>
            <a:lvl1pPr>
              <a:defRPr lang="en-US" sz="9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31314"/>
            <a:ext cx="10483927" cy="816864"/>
          </a:xfrm>
        </p:spPr>
        <p:txBody>
          <a:bodyPr vert="horz" lIns="91440" tIns="45720" rIns="91440" bIns="45720" rtlCol="0">
            <a:noAutofit/>
          </a:bodyPr>
          <a:lstStyle>
            <a:lvl1pPr marL="0" indent="0">
              <a:buNone/>
              <a:defRPr lang="en-US" sz="18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34111"/>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234111"/>
            <a:ext cx="2875064" cy="365125"/>
          </a:xfrm>
        </p:spPr>
        <p:txBody>
          <a:bodyPr>
            <a:noAutofit/>
          </a:bodyPr>
          <a:lstStyle/>
          <a:p>
            <a:fld id="{014DD65C-314F-4399-90A8-B6DFCAF21BE4}" type="datetime1">
              <a:rPr lang="en-US" smtClean="0"/>
              <a:t>9/18/2025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234111"/>
            <a:ext cx="429207" cy="365125"/>
          </a:xfrm>
        </p:spPr>
        <p:txBody>
          <a:bodyPr>
            <a:noAutofit/>
          </a:bodyPr>
          <a:lstStyle/>
          <a:p>
            <a:fld id="{AEAA3239-9EA4-4A65-A281-97F994456D9F}" type="slidenum">
              <a:rPr lang="en-US" smtClean="0"/>
              <a:t>‹#›</a:t>
            </a:fld>
            <a:endParaRPr lang="en-US"/>
          </a:p>
        </p:txBody>
      </p:sp>
      <p:pic>
        <p:nvPicPr>
          <p:cNvPr id="13" name="Line">
            <a:extLst>
              <a:ext uri="{FF2B5EF4-FFF2-40B4-BE49-F238E27FC236}">
                <a16:creationId xmlns:a16="http://schemas.microsoft.com/office/drawing/2014/main" id="{92FB147E-E273-E8B6-AD8E-67F305FC224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971802" y="4038600"/>
            <a:ext cx="10923934" cy="745198"/>
          </a:xfrm>
          <a:prstGeom prst="rect">
            <a:avLst/>
          </a:prstGeom>
        </p:spPr>
      </p:pic>
    </p:spTree>
    <p:extLst>
      <p:ext uri="{BB962C8B-B14F-4D97-AF65-F5344CB8AC3E}">
        <p14:creationId xmlns:p14="http://schemas.microsoft.com/office/powerpoint/2010/main" val="35114259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8BBA50F-B667-1177-26B1-7D22AB66A6BE}"/>
              </a:ext>
            </a:extLst>
          </p:cNvPr>
          <p:cNvSpPr/>
          <p:nvPr/>
        </p:nvSpPr>
        <p:spPr>
          <a:xfrm>
            <a:off x="11250895" y="464515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CABC7F5-2293-EB7F-52E5-80715C8DB858}"/>
              </a:ext>
            </a:extLst>
          </p:cNvPr>
          <p:cNvSpPr/>
          <p:nvPr/>
        </p:nvSpPr>
        <p:spPr>
          <a:xfrm>
            <a:off x="685800" y="499564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6A8C943-7CF3-88D6-95B0-95E7B412DE0F}"/>
              </a:ext>
            </a:extLst>
          </p:cNvPr>
          <p:cNvSpPr/>
          <p:nvPr/>
        </p:nvSpPr>
        <p:spPr>
          <a:xfrm>
            <a:off x="10998565" y="472758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FB0A8E7-2867-2D3A-F6B7-15ED02236CE8}"/>
              </a:ext>
            </a:extLst>
          </p:cNvPr>
          <p:cNvSpPr/>
          <p:nvPr/>
        </p:nvSpPr>
        <p:spPr>
          <a:xfrm>
            <a:off x="10976145" y="472758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8" y="5431536"/>
            <a:ext cx="9144001" cy="745198"/>
          </a:xfrm>
        </p:spPr>
        <p:txBody>
          <a:bodyPr vert="horz" lIns="91440" tIns="45720" rIns="91440" bIns="45720" rtlCol="0" anchor="t">
            <a:noAutofit/>
          </a:bodyPr>
          <a:lstStyle>
            <a:lvl1pPr>
              <a:defRPr lang="en-US" dirty="0">
                <a:solidFill>
                  <a:schemeClr val="bg2"/>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2"/>
                </a:solidFill>
              </a:defRPr>
            </a:lvl1pPr>
          </a:lstStyle>
          <a:p>
            <a:fld id="{D07A3B59-4DAC-4AFE-874D-3A86EC3801A0}" type="datetime1">
              <a:rPr lang="en-US" smtClean="0"/>
              <a:pPr/>
              <a:t>9/18/2025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2"/>
                </a:solidFill>
              </a:defRPr>
            </a:lvl1pPr>
          </a:lstStyle>
          <a:p>
            <a:fld id="{AEAA3239-9EA4-4A65-A281-97F994456D9F}" type="slidenum">
              <a:rPr lang="en-US" smtClean="0"/>
              <a:pPr/>
              <a:t>‹#›</a:t>
            </a:fld>
            <a:endParaRPr lang="en-US"/>
          </a:p>
        </p:txBody>
      </p:sp>
      <p:sp>
        <p:nvSpPr>
          <p:cNvPr id="7" name="Title 6">
            <a:extLst>
              <a:ext uri="{FF2B5EF4-FFF2-40B4-BE49-F238E27FC236}">
                <a16:creationId xmlns:a16="http://schemas.microsoft.com/office/drawing/2014/main" id="{B53A7BE5-EAB2-BB8C-D7FC-D78B8A5AFACF}"/>
              </a:ext>
            </a:extLst>
          </p:cNvPr>
          <p:cNvSpPr>
            <a:spLocks noGrp="1"/>
          </p:cNvSpPr>
          <p:nvPr>
            <p:ph type="title"/>
          </p:nvPr>
        </p:nvSpPr>
        <p:spPr>
          <a:xfrm>
            <a:off x="612648" y="685798"/>
            <a:ext cx="10058400" cy="3355848"/>
          </a:xfrm>
        </p:spPr>
        <p:txBody>
          <a:bodyPr vert="horz" lIns="91440" tIns="45720" rIns="91440" bIns="45720" rtlCol="0" anchor="t">
            <a:noAutofit/>
          </a:bodyPr>
          <a:lstStyle>
            <a:lvl1pPr>
              <a:defRPr lang="en-US" sz="9000">
                <a:solidFill>
                  <a:schemeClr val="bg2"/>
                </a:solidFill>
              </a:defRPr>
            </a:lvl1pPr>
          </a:lstStyle>
          <a:p>
            <a:pPr lvl="0"/>
            <a:r>
              <a:rPr lang="en-US" dirty="0"/>
              <a:t>Click to edit Master title style</a:t>
            </a:r>
          </a:p>
        </p:txBody>
      </p:sp>
    </p:spTree>
    <p:extLst>
      <p:ext uri="{BB962C8B-B14F-4D97-AF65-F5344CB8AC3E}">
        <p14:creationId xmlns:p14="http://schemas.microsoft.com/office/powerpoint/2010/main" val="383995157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6AC1F45-7001-8B9F-DFF6-7AB9BDFFEEB2}"/>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54C7D192-E835-0A48-0A40-F45D83E2583F}"/>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FB376E1-8198-EB00-587E-C647BCF364D4}"/>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F94599F-6DE1-A082-E9E1-D732956078A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p>
            <a:fld id="{76FC08D9-20DE-421C-BE4E-310427BB699B}" type="datetime1">
              <a:rPr lang="en-US" smtClean="0"/>
              <a:t>9/18/2025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55067152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4"/>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1C10CD-8205-284F-2921-9485E7A98F0D}"/>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bg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775DFD7E-DC78-4573-96D7-845D38E0273E}"/>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AFCC10B5-4890-B43F-DE24-5200F4E75EEB}"/>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D5586E6-D520-6A63-5060-BF06C136BEF5}"/>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bg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lvl1pPr>
              <a:defRPr>
                <a:solidFill>
                  <a:schemeClr val="bg1"/>
                </a:solidFill>
              </a:defRPr>
            </a:lvl1pPr>
          </a:lstStyle>
          <a:p>
            <a:fld id="{76FC08D9-20DE-421C-BE4E-310427BB699B}" type="datetime1">
              <a:rPr lang="en-US" smtClean="0"/>
              <a:pPr/>
              <a:t>9/18/2025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7280847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FADE904-3C65-5E48-6B12-22998C2ADF5E}"/>
              </a:ext>
            </a:extLst>
          </p:cNvPr>
          <p:cNvSpPr/>
          <p:nvPr/>
        </p:nvSpPr>
        <p:spPr>
          <a:xfrm>
            <a:off x="11250895" y="217232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16963C8-87F3-6B42-F30F-1915935FA752}"/>
              </a:ext>
            </a:extLst>
          </p:cNvPr>
          <p:cNvSpPr/>
          <p:nvPr/>
        </p:nvSpPr>
        <p:spPr>
          <a:xfrm>
            <a:off x="685800" y="252281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F0C119A-1D9E-D43F-8A7E-D24C1B551326}"/>
              </a:ext>
            </a:extLst>
          </p:cNvPr>
          <p:cNvSpPr/>
          <p:nvPr/>
        </p:nvSpPr>
        <p:spPr>
          <a:xfrm>
            <a:off x="10998565" y="225475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2018CE4-7594-0746-8B7E-8DEC95CB8822}"/>
              </a:ext>
            </a:extLst>
          </p:cNvPr>
          <p:cNvSpPr/>
          <p:nvPr/>
        </p:nvSpPr>
        <p:spPr>
          <a:xfrm>
            <a:off x="10976145" y="225475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12185" y="685800"/>
            <a:ext cx="9141415" cy="1532788"/>
          </a:xfrm>
        </p:spPr>
        <p:txBody>
          <a:bodyPr anchor="t">
            <a:noAutofit/>
          </a:bodyPr>
          <a:lstStyle>
            <a:lvl1pPr>
              <a:defRPr sz="90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185" y="2958705"/>
            <a:ext cx="9141415" cy="3213494"/>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marL="914400" indent="0">
              <a:lnSpc>
                <a:spcPct val="150000"/>
              </a:lnSpc>
              <a:buFont typeface="+mj-lt"/>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noAutofit/>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noAutofit/>
          </a:bodyPr>
          <a:lstStyle/>
          <a:p>
            <a:fld id="{4F1AC263-88EE-42CC-B640-B12BA856CF71}" type="datetime1">
              <a:rPr lang="en-US" smtClean="0"/>
              <a:t>9/18/2025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7667714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095999" y="685800"/>
            <a:ext cx="5480304" cy="1818050"/>
          </a:xfrm>
        </p:spPr>
        <p:txBody>
          <a:bodyPr anchor="t">
            <a:noAutofit/>
          </a:bodyPr>
          <a:lstStyle>
            <a:lvl1pPr>
              <a:defRPr sz="9000"/>
            </a:lvl1pPr>
          </a:lstStyle>
          <a:p>
            <a:r>
              <a:rPr lang="en-US" dirty="0"/>
              <a:t>Agenda</a:t>
            </a:r>
          </a:p>
        </p:txBody>
      </p:sp>
      <p:sp>
        <p:nvSpPr>
          <p:cNvPr id="11" name="Picture Placeholder 10">
            <a:extLst>
              <a:ext uri="{FF2B5EF4-FFF2-40B4-BE49-F238E27FC236}">
                <a16:creationId xmlns:a16="http://schemas.microsoft.com/office/drawing/2014/main" id="{FAF861DB-D5EF-3FC9-7595-570C8498D757}"/>
              </a:ext>
            </a:extLst>
          </p:cNvPr>
          <p:cNvSpPr>
            <a:spLocks noGrp="1"/>
          </p:cNvSpPr>
          <p:nvPr>
            <p:ph type="pic" sz="quarter" idx="14"/>
          </p:nvPr>
        </p:nvSpPr>
        <p:spPr>
          <a:xfrm>
            <a:off x="0" y="0"/>
            <a:ext cx="5477256" cy="6858000"/>
          </a:xfrm>
          <a:blipFill>
            <a:blip r:embed="rId2">
              <a:alphaModFix amt="60000"/>
            </a:blip>
            <a:stretch>
              <a:fillRect/>
            </a:stretch>
          </a:blipFill>
        </p:spPr>
        <p:txBody>
          <a:bodyPr/>
          <a:lstStyle/>
          <a:p>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3189770"/>
            <a:ext cx="5480304" cy="2982429"/>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a:lnSpc>
                <a:spcPct val="150000"/>
              </a:lnSpc>
              <a:buFont typeface="+mj-lt"/>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6" name="Straight Connector 15">
            <a:extLst>
              <a:ext uri="{FF2B5EF4-FFF2-40B4-BE49-F238E27FC236}">
                <a16:creationId xmlns:a16="http://schemas.microsoft.com/office/drawing/2014/main" id="{79C1A172-F829-D2DE-BDB2-B86E6ACE1886}"/>
              </a:ext>
            </a:extLst>
          </p:cNvPr>
          <p:cNvCxnSpPr>
            <a:cxnSpLocks/>
          </p:cNvCxnSpPr>
          <p:nvPr userDrawn="1"/>
        </p:nvCxnSpPr>
        <p:spPr>
          <a:xfrm>
            <a:off x="6095999" y="2743200"/>
            <a:ext cx="54772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096000" y="6343955"/>
            <a:ext cx="2985400"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noAutofit/>
          </a:bodyPr>
          <a:lstStyle/>
          <a:p>
            <a:fld id="{68A32F6A-E7E2-4607-B207-B787B539B854}" type="datetime1">
              <a:rPr lang="en-US" smtClean="0"/>
              <a:t>9/18/2025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1723965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824824"/>
            <a:ext cx="6397753" cy="1527976"/>
          </a:xfrm>
        </p:spPr>
        <p:txBody>
          <a:bodyPr vert="horz" lIns="91440" tIns="45720" rIns="91440" bIns="45720" rtlCol="0" anchor="b">
            <a:noAutofit/>
          </a:bodyPr>
          <a:lstStyle>
            <a:lvl1pPr>
              <a:defRPr lang="en-US" dirty="0"/>
            </a:lvl1pPr>
          </a:lstStyle>
          <a:p>
            <a:pPr lvl="0"/>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12647" y="3505200"/>
            <a:ext cx="4568953" cy="1645198"/>
          </a:xfrm>
        </p:spPr>
        <p:txBody>
          <a:bodyPr vert="horz" lIns="91440" tIns="45720" rIns="91440" bIns="45720" rtlCol="0">
            <a:noAutofit/>
          </a:bodyPr>
          <a:lstStyle>
            <a:lvl1pPr>
              <a:defRPr lang="en-US" sz="1400" dirty="0"/>
            </a:lvl1pPr>
            <a:lvl2pPr>
              <a:defRPr lang="en-US" sz="1400"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9467FC12-63BB-4A63-9424-BFBF8E1D71D9}" type="datetime1">
              <a:rPr lang="en-US" smtClean="0"/>
              <a:t>9/18/2025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889251BE-373D-9B13-B9E2-73DFEBE40118}"/>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698E032-CDEE-AA9B-44A7-CE5EBB6948C0}"/>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CC778913-9F6C-8FDD-B123-16048004EC56}"/>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6283179-133D-0E64-C08A-4D59C8B2F9D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29302038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3" cy="365760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181601" y="685800"/>
            <a:ext cx="4572000" cy="36576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9/18/2025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C662DADE-FB83-6BD4-1D72-E22F0783A67E}"/>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7CD6A0-64A5-5058-DFD2-8DD1FAF7BEEB}"/>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E8E4321-3109-17F5-C530-4108033F07F5}"/>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AAD0450-E765-A0E1-7C56-37246411FDD0}"/>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Tree>
    <p:extLst>
      <p:ext uri="{BB962C8B-B14F-4D97-AF65-F5344CB8AC3E}">
        <p14:creationId xmlns:p14="http://schemas.microsoft.com/office/powerpoint/2010/main" val="11572556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405E2B5C-398A-3F2F-4BCC-FFF94D44632F}"/>
              </a:ext>
            </a:extLst>
          </p:cNvPr>
          <p:cNvSpPr/>
          <p:nvPr/>
        </p:nvSpPr>
        <p:spPr>
          <a:xfrm>
            <a:off x="11250895" y="5407944"/>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E2897460-3A7D-EC5C-76B9-2725193E10AF}"/>
              </a:ext>
            </a:extLst>
          </p:cNvPr>
          <p:cNvSpPr/>
          <p:nvPr/>
        </p:nvSpPr>
        <p:spPr>
          <a:xfrm>
            <a:off x="685800" y="5758439"/>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742E741-698E-A2B8-7BD5-9DE89C610C2F}"/>
              </a:ext>
            </a:extLst>
          </p:cNvPr>
          <p:cNvSpPr/>
          <p:nvPr/>
        </p:nvSpPr>
        <p:spPr>
          <a:xfrm>
            <a:off x="10998565" y="5490376"/>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A04551B-2E70-1734-DA15-F26ABEC9D9D0}"/>
              </a:ext>
            </a:extLst>
          </p:cNvPr>
          <p:cNvSpPr/>
          <p:nvPr/>
        </p:nvSpPr>
        <p:spPr>
          <a:xfrm>
            <a:off x="10976145" y="5490381"/>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685800"/>
            <a:ext cx="3654553" cy="408358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81600" y="685800"/>
            <a:ext cx="6045390" cy="4083579"/>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1">
              <a:rPr lang="en-US" smtClean="0"/>
              <a:t>9/18/2025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619012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C85B71F7-9EDC-DB6C-D713-7ACE3A2EADC0}"/>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842DDA-AD76-0064-2B85-CB145F4CE540}"/>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5E58AC6-620E-20FA-E8F5-375DA2977A43}"/>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EA14E2E-5098-2800-A72C-138A5840365C}"/>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685800"/>
            <a:ext cx="3652523" cy="410246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1600" y="685800"/>
            <a:ext cx="6394703" cy="5455003"/>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A892AD61-D199-4B74-B80B-2001400510FA}" type="datetime1">
              <a:rPr lang="en-US" smtClean="0"/>
              <a:t>9/18/2025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35702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94DE839-4377-D8CF-B2A4-D0C3E0F49821}"/>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5E5478-C025-8AD6-B7FE-E95C356E887C}"/>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F0EF54C8-1B9C-18F9-4647-D96F1A37BC05}"/>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3C1B42D9-101B-9822-0BAF-F80E962BB4CD}"/>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4" cy="4550251"/>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181600" y="685800"/>
            <a:ext cx="6394703" cy="5464016"/>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D00D9374-B0AF-43C5-90A8-C409C7D54B55}" type="datetime1">
              <a:rPr lang="en-US" smtClean="0"/>
              <a:t>9/18/2025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850116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9AC2E340-F7F3-5093-0E0A-41015057E720}"/>
              </a:ext>
            </a:extLst>
          </p:cNvPr>
          <p:cNvCxnSpPr/>
          <p:nvPr userDrawn="1"/>
        </p:nvCxnSpPr>
        <p:spPr>
          <a:xfrm>
            <a:off x="5191026" y="2362200"/>
            <a:ext cx="6391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91026" y="685807"/>
            <a:ext cx="6391374" cy="1372001"/>
          </a:xfrm>
        </p:spPr>
        <p:txBody>
          <a:bodyPr anchor="b">
            <a:noAutofit/>
          </a:bodyPr>
          <a:lstStyle>
            <a:lvl1pPr>
              <a:defRPr>
                <a:solidFill>
                  <a:schemeClr val="tx2"/>
                </a:solidFill>
              </a:defRPr>
            </a:lvl1pPr>
          </a:lstStyle>
          <a:p>
            <a:r>
              <a:rPr lang="en-US" dirty="0"/>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80729" y="2743204"/>
            <a:ext cx="6395573" cy="3428989"/>
          </a:xfrm>
        </p:spPr>
        <p:txBody>
          <a:bodyPr>
            <a:noAutofit/>
          </a:bodyPr>
          <a:lstStyle>
            <a:lvl1pPr>
              <a:defRPr sz="14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91026" y="6343825"/>
            <a:ext cx="3364903" cy="365125"/>
          </a:xfrm>
        </p:spPr>
        <p:txBody>
          <a:bodyPr>
            <a:noAutofit/>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noAutofit/>
          </a:bodyPr>
          <a:lstStyle>
            <a:lvl1pPr>
              <a:defRPr>
                <a:solidFill>
                  <a:schemeClr val="tx1"/>
                </a:solidFill>
              </a:defRPr>
            </a:lvl1pPr>
          </a:lstStyle>
          <a:p>
            <a:fld id="{9CBB6888-43ED-4D3A-B8DA-89EF29644561}" type="datetime1">
              <a:rPr lang="en-US" smtClean="0"/>
              <a:pPr/>
              <a:t>9/18/2025</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210999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881EABF-B6BB-1FBF-962C-A6A6C8C2418A}"/>
              </a:ext>
            </a:extLst>
          </p:cNvPr>
          <p:cNvCxnSpPr/>
          <p:nvPr userDrawn="1"/>
        </p:nvCxnSpPr>
        <p:spPr>
          <a:xfrm>
            <a:off x="612647" y="2359152"/>
            <a:ext cx="633679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4"/>
            <a:ext cx="6391374" cy="1371996"/>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3" y="2742645"/>
            <a:ext cx="6391247" cy="3429551"/>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noAutofit/>
          </a:bodyPr>
          <a:lstStyle/>
          <a:p>
            <a:r>
              <a:rPr lang="en-US"/>
              <a:t>Sample Footer Text</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noAutofit/>
          </a:bodyPr>
          <a:lstStyle/>
          <a:p>
            <a:fld id="{27C7479B-2077-4468-85E0-F9294B46DEAE}" type="datetime1">
              <a:rPr lang="en-US" smtClean="0"/>
              <a:t>9/18/2025</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noAutofit/>
          </a:bodyPr>
          <a:lstStyle/>
          <a:p>
            <a:fld id="{AEAA3239-9EA4-4A65-A281-97F994456D9F}" type="slidenum">
              <a:rPr lang="en-US" smtClean="0"/>
              <a:t>‹#›</a:t>
            </a:fld>
            <a:endParaRPr lang="en-US" dirty="0"/>
          </a:p>
        </p:txBody>
      </p:sp>
      <p:sp>
        <p:nvSpPr>
          <p:cNvPr id="4" name="Picture Placeholder 13">
            <a:extLst>
              <a:ext uri="{FF2B5EF4-FFF2-40B4-BE49-F238E27FC236}">
                <a16:creationId xmlns:a16="http://schemas.microsoft.com/office/drawing/2014/main" id="{35EC8126-6431-465A-8AC3-0118DD8825B5}"/>
              </a:ext>
            </a:extLst>
          </p:cNvPr>
          <p:cNvSpPr>
            <a:spLocks noGrp="1"/>
          </p:cNvSpPr>
          <p:nvPr>
            <p:ph type="pic" sz="quarter" idx="13" hasCustomPrompt="1"/>
          </p:nvPr>
        </p:nvSpPr>
        <p:spPr>
          <a:xfrm>
            <a:off x="7631546"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6543309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US" dirty="0"/>
              <a:t>Click to edit Master title style</a:t>
            </a:r>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28E9021D-675F-4984-8FE0-04DA4F4E22F1}" type="datetime1">
              <a:rPr lang="en-US" smtClean="0"/>
              <a:t>9/18/2025</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905816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6858000" cy="1111532"/>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noAutofit/>
          </a:bodyPr>
          <a:lstStyle/>
          <a:p>
            <a:fld id="{A7F72289-EB8A-47CA-A283-A769C9E761BF}" type="datetime1">
              <a:rPr lang="en-US" smtClean="0"/>
              <a:t>9/18/2025</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noAutofit/>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5349316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685800"/>
            <a:ext cx="4561665" cy="1371264"/>
          </a:xfrm>
        </p:spPr>
        <p:txBody>
          <a:bodyPr anchor="b">
            <a:noAutofit/>
          </a:bodyPr>
          <a:lstStyle>
            <a:lvl1pPr>
              <a:defRPr sz="5400"/>
            </a:lvl1pPr>
          </a:lstStyle>
          <a:p>
            <a:r>
              <a:rPr lang="en-US" dirty="0"/>
              <a:t>Click to edit Master title style</a:t>
            </a:r>
          </a:p>
        </p:txBody>
      </p:sp>
      <p:sp>
        <p:nvSpPr>
          <p:cNvPr id="12" name="Picture Placeholder 11">
            <a:extLst>
              <a:ext uri="{FF2B5EF4-FFF2-40B4-BE49-F238E27FC236}">
                <a16:creationId xmlns:a16="http://schemas.microsoft.com/office/drawing/2014/main" id="{EEEFBBBB-A526-5A93-34B8-A377087586AE}"/>
              </a:ext>
            </a:extLst>
          </p:cNvPr>
          <p:cNvSpPr>
            <a:spLocks noGrp="1"/>
          </p:cNvSpPr>
          <p:nvPr>
            <p:ph type="pic" sz="quarter" idx="15"/>
          </p:nvPr>
        </p:nvSpPr>
        <p:spPr>
          <a:xfrm>
            <a:off x="1" y="0"/>
            <a:ext cx="6390464" cy="68580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20736" y="2286000"/>
            <a:ext cx="4561665" cy="38862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020736" y="6343955"/>
            <a:ext cx="2105099" cy="365125"/>
          </a:xfrm>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noAutofit/>
          </a:bodyPr>
          <a:lstStyle>
            <a:lvl1pPr>
              <a:defRPr>
                <a:solidFill>
                  <a:schemeClr val="tx1"/>
                </a:solidFill>
                <a:effectLst/>
              </a:defRPr>
            </a:lvl1pPr>
          </a:lstStyle>
          <a:p>
            <a:fld id="{74049900-C118-46F7-B9EF-5F7C1F0005B2}" type="datetime1">
              <a:rPr lang="en-US" smtClean="0"/>
              <a:t>9/18/2025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4910530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72002" cy="1371264"/>
          </a:xfrm>
        </p:spPr>
        <p:txBody>
          <a:bodyPr anchor="b">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09599" y="2286000"/>
            <a:ext cx="4561666" cy="38862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5">
            <a:extLst>
              <a:ext uri="{FF2B5EF4-FFF2-40B4-BE49-F238E27FC236}">
                <a16:creationId xmlns:a16="http://schemas.microsoft.com/office/drawing/2014/main" id="{3C6055EC-0CB7-A026-AE8C-74A36F768BEB}"/>
              </a:ext>
            </a:extLst>
          </p:cNvPr>
          <p:cNvSpPr>
            <a:spLocks noGrp="1"/>
          </p:cNvSpPr>
          <p:nvPr>
            <p:ph type="ftr" sz="quarter" idx="11"/>
          </p:nvPr>
        </p:nvSpPr>
        <p:spPr>
          <a:xfrm>
            <a:off x="609599" y="6343955"/>
            <a:ext cx="2105099" cy="365125"/>
          </a:xfrm>
        </p:spPr>
        <p:txBody>
          <a:bodyPr>
            <a:noAutofit/>
          </a:bodyPr>
          <a:lstStyle/>
          <a:p>
            <a:r>
              <a:rPr lang="en-US"/>
              <a:t>Sample Footer Text</a:t>
            </a:r>
          </a:p>
        </p:txBody>
      </p:sp>
      <p:sp>
        <p:nvSpPr>
          <p:cNvPr id="13" name="Date Placeholder 4">
            <a:extLst>
              <a:ext uri="{FF2B5EF4-FFF2-40B4-BE49-F238E27FC236}">
                <a16:creationId xmlns:a16="http://schemas.microsoft.com/office/drawing/2014/main" id="{AE86096B-57D4-1243-A86D-1D5E7DC3A755}"/>
              </a:ext>
            </a:extLst>
          </p:cNvPr>
          <p:cNvSpPr>
            <a:spLocks noGrp="1"/>
          </p:cNvSpPr>
          <p:nvPr>
            <p:ph type="dt" sz="half" idx="10"/>
          </p:nvPr>
        </p:nvSpPr>
        <p:spPr>
          <a:xfrm>
            <a:off x="2963930" y="6343955"/>
            <a:ext cx="1772029" cy="365125"/>
          </a:xfrm>
        </p:spPr>
        <p:txBody>
          <a:bodyPr>
            <a:noAutofit/>
          </a:bodyPr>
          <a:lstStyle>
            <a:lvl1pPr>
              <a:defRPr>
                <a:solidFill>
                  <a:schemeClr val="tx1"/>
                </a:solidFill>
                <a:effectLst/>
              </a:defRPr>
            </a:lvl1pPr>
          </a:lstStyle>
          <a:p>
            <a:fld id="{74049900-C118-46F7-B9EF-5F7C1F0005B2}" type="datetime1">
              <a:rPr lang="en-US" smtClean="0"/>
              <a:t>9/18/2025</a:t>
            </a:fld>
            <a:endParaRPr lang="en-US"/>
          </a:p>
        </p:txBody>
      </p:sp>
      <p:sp>
        <p:nvSpPr>
          <p:cNvPr id="15" name="Slide Number Placeholder 6">
            <a:extLst>
              <a:ext uri="{FF2B5EF4-FFF2-40B4-BE49-F238E27FC236}">
                <a16:creationId xmlns:a16="http://schemas.microsoft.com/office/drawing/2014/main" id="{A98A8E55-200E-96B4-1462-6DA457A20CE9}"/>
              </a:ext>
            </a:extLst>
          </p:cNvPr>
          <p:cNvSpPr>
            <a:spLocks noGrp="1"/>
          </p:cNvSpPr>
          <p:nvPr>
            <p:ph type="sldNum" sz="quarter" idx="12"/>
          </p:nvPr>
        </p:nvSpPr>
        <p:spPr>
          <a:xfrm>
            <a:off x="4735959" y="6343955"/>
            <a:ext cx="429207" cy="365125"/>
          </a:xfrm>
        </p:spPr>
        <p:txBody>
          <a:bodyPr>
            <a:noAutofit/>
          </a:bodyPr>
          <a:lstStyle/>
          <a:p>
            <a:fld id="{AEAA3239-9EA4-4A65-A281-97F994456D9F}" type="slidenum">
              <a:rPr lang="en-US" smtClean="0"/>
              <a:t>‹#›</a:t>
            </a:fld>
            <a:endParaRPr lang="en-US"/>
          </a:p>
        </p:txBody>
      </p:sp>
      <p:sp>
        <p:nvSpPr>
          <p:cNvPr id="3" name="Picture Placeholder 11">
            <a:extLst>
              <a:ext uri="{FF2B5EF4-FFF2-40B4-BE49-F238E27FC236}">
                <a16:creationId xmlns:a16="http://schemas.microsoft.com/office/drawing/2014/main" id="{48233842-32AB-C53C-CA20-8101D4E63DC5}"/>
              </a:ext>
            </a:extLst>
          </p:cNvPr>
          <p:cNvSpPr>
            <a:spLocks noGrp="1"/>
          </p:cNvSpPr>
          <p:nvPr>
            <p:ph type="pic" sz="quarter" idx="15"/>
          </p:nvPr>
        </p:nvSpPr>
        <p:spPr>
          <a:xfrm>
            <a:off x="5801536" y="0"/>
            <a:ext cx="6390464"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24921027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4" y="687787"/>
            <a:ext cx="3363259" cy="1993392"/>
          </a:xfrm>
        </p:spPr>
        <p:txBody>
          <a:bodyPr anchor="b">
            <a:noAutofit/>
          </a:bodyPr>
          <a:lstStyle>
            <a:lvl1pPr>
              <a:defRPr sz="54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1" y="2880360"/>
            <a:ext cx="3363259" cy="3274612"/>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noAutofit/>
          </a:bodyPr>
          <a:lstStyle/>
          <a:p>
            <a:fld id="{0B4A3A31-ACEE-4A00-9ED7-D579651BDB0B}" type="datetime1">
              <a:rPr lang="en-US" smtClean="0"/>
              <a:t>9/18/2025</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696957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8" y="685800"/>
            <a:ext cx="3364992" cy="1996301"/>
          </a:xfrm>
        </p:spPr>
        <p:txBody>
          <a:bodyPr anchor="b">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698" y="2880360"/>
            <a:ext cx="3364992" cy="3234856"/>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Footer Placeholder 8">
            <a:extLst>
              <a:ext uri="{FF2B5EF4-FFF2-40B4-BE49-F238E27FC236}">
                <a16:creationId xmlns:a16="http://schemas.microsoft.com/office/drawing/2014/main" id="{C119522C-433C-CA02-AD5B-2ABB39A41622}"/>
              </a:ext>
            </a:extLst>
          </p:cNvPr>
          <p:cNvSpPr>
            <a:spLocks noGrp="1"/>
          </p:cNvSpPr>
          <p:nvPr>
            <p:ph type="ftr" sz="quarter" idx="16"/>
          </p:nvPr>
        </p:nvSpPr>
        <p:spPr>
          <a:xfrm>
            <a:off x="615698" y="6343955"/>
            <a:ext cx="2012061" cy="365125"/>
          </a:xfrm>
        </p:spPr>
        <p:txBody>
          <a:bodyPr>
            <a:noAutofit/>
          </a:bodyPr>
          <a:lstStyle/>
          <a:p>
            <a:r>
              <a:rPr lang="en-US"/>
              <a:t>Sample Footer Text</a:t>
            </a:r>
            <a:endParaRPr lang="en-US" dirty="0"/>
          </a:p>
        </p:txBody>
      </p:sp>
      <p:sp>
        <p:nvSpPr>
          <p:cNvPr id="7" name="Date Placeholder 3">
            <a:extLst>
              <a:ext uri="{FF2B5EF4-FFF2-40B4-BE49-F238E27FC236}">
                <a16:creationId xmlns:a16="http://schemas.microsoft.com/office/drawing/2014/main" id="{E76C67AD-99A1-8DF0-C332-BB3E0C537172}"/>
              </a:ext>
            </a:extLst>
          </p:cNvPr>
          <p:cNvSpPr>
            <a:spLocks noGrp="1"/>
          </p:cNvSpPr>
          <p:nvPr>
            <p:ph type="dt" sz="half" idx="15"/>
          </p:nvPr>
        </p:nvSpPr>
        <p:spPr>
          <a:xfrm>
            <a:off x="2627759" y="6343955"/>
            <a:ext cx="922372" cy="365125"/>
          </a:xfrm>
        </p:spPr>
        <p:txBody>
          <a:bodyPr>
            <a:noAutofit/>
          </a:bodyPr>
          <a:lstStyle/>
          <a:p>
            <a:fld id="{0B4A3A31-ACEE-4A00-9ED7-D579651BDB0B}" type="datetime1">
              <a:rPr lang="en-US" smtClean="0"/>
              <a:t>9/18/2025</a:t>
            </a:fld>
            <a:endParaRPr lang="en-US" dirty="0"/>
          </a:p>
        </p:txBody>
      </p:sp>
      <p:sp>
        <p:nvSpPr>
          <p:cNvPr id="13" name="Slide Number Placeholder 9">
            <a:extLst>
              <a:ext uri="{FF2B5EF4-FFF2-40B4-BE49-F238E27FC236}">
                <a16:creationId xmlns:a16="http://schemas.microsoft.com/office/drawing/2014/main" id="{C8D2CF7B-FF7A-7960-DB96-2B1846DA41A0}"/>
              </a:ext>
            </a:extLst>
          </p:cNvPr>
          <p:cNvSpPr>
            <a:spLocks noGrp="1"/>
          </p:cNvSpPr>
          <p:nvPr>
            <p:ph type="sldNum" sz="quarter" idx="17"/>
          </p:nvPr>
        </p:nvSpPr>
        <p:spPr>
          <a:xfrm>
            <a:off x="3550131" y="6343955"/>
            <a:ext cx="429207" cy="365125"/>
          </a:xfrm>
        </p:spPr>
        <p:txBody>
          <a:bodyPr>
            <a:noAutofit/>
          </a:bodyPr>
          <a:lstStyle/>
          <a:p>
            <a:fld id="{AEAA3239-9EA4-4A65-A281-97F994456D9F}" type="slidenum">
              <a:rPr lang="en-US" smtClean="0"/>
              <a:t>‹#›</a:t>
            </a:fld>
            <a:endParaRPr lang="en-US"/>
          </a:p>
        </p:txBody>
      </p:sp>
      <p:sp>
        <p:nvSpPr>
          <p:cNvPr id="4" name="Picture Placeholder 10">
            <a:extLst>
              <a:ext uri="{FF2B5EF4-FFF2-40B4-BE49-F238E27FC236}">
                <a16:creationId xmlns:a16="http://schemas.microsoft.com/office/drawing/2014/main" id="{B08A763A-F1F9-D459-6C34-397656627599}"/>
              </a:ext>
            </a:extLst>
          </p:cNvPr>
          <p:cNvSpPr>
            <a:spLocks noGrp="1"/>
          </p:cNvSpPr>
          <p:nvPr>
            <p:ph type="pic" sz="quarter" idx="13" hasCustomPrompt="1"/>
          </p:nvPr>
        </p:nvSpPr>
        <p:spPr>
          <a:xfrm>
            <a:off x="4607856" y="0"/>
            <a:ext cx="7584144"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16255595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9200" y="685800"/>
            <a:ext cx="2748115" cy="2743200"/>
          </a:xfrm>
          <a:noFill/>
        </p:spPr>
        <p:txBody>
          <a:bodyPr anchor="t">
            <a:noAutofit/>
          </a:bodyPr>
          <a:lstStyle/>
          <a:p>
            <a:r>
              <a:rPr lang="en-US" dirty="0"/>
              <a:t>Click to edit Master title style</a:t>
            </a:r>
          </a:p>
        </p:txBody>
      </p:sp>
      <p:sp>
        <p:nvSpPr>
          <p:cNvPr id="4" name="Picture Placeholder 3">
            <a:extLst>
              <a:ext uri="{FF2B5EF4-FFF2-40B4-BE49-F238E27FC236}">
                <a16:creationId xmlns:a16="http://schemas.microsoft.com/office/drawing/2014/main" id="{5487E718-4223-B4DB-C92A-99E891E642B8}"/>
              </a:ext>
            </a:extLst>
          </p:cNvPr>
          <p:cNvSpPr>
            <a:spLocks noGrp="1"/>
          </p:cNvSpPr>
          <p:nvPr>
            <p:ph type="pic" sz="quarter" idx="15"/>
          </p:nvPr>
        </p:nvSpPr>
        <p:spPr>
          <a:xfrm>
            <a:off x="0" y="0"/>
            <a:ext cx="8229600" cy="68580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9200" y="3703320"/>
            <a:ext cx="2743201" cy="2476061"/>
          </a:xfrm>
          <a:noFill/>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39200" y="6343955"/>
            <a:ext cx="1404460" cy="365125"/>
          </a:xfrm>
          <a:noFill/>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a:noFill/>
        </p:spPr>
        <p:txBody>
          <a:bodyPr>
            <a:noAutofit/>
          </a:bodyPr>
          <a:lstStyle>
            <a:lvl1pPr>
              <a:defRPr>
                <a:solidFill>
                  <a:schemeClr val="tx1"/>
                </a:solidFill>
                <a:effectLst/>
              </a:defRPr>
            </a:lvl1pPr>
          </a:lstStyle>
          <a:p>
            <a:fld id="{FAD7B7F7-7F90-4F0B-A996-5443656EFF4A}" type="datetime1">
              <a:rPr lang="en-US" smtClean="0"/>
              <a:t>9/18/2025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noFill/>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970925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685800"/>
            <a:ext cx="2748114" cy="2743200"/>
          </a:xfrm>
        </p:spPr>
        <p:txBody>
          <a:bodyPr anchor="t">
            <a:noAutofit/>
          </a:bodyPr>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703320"/>
            <a:ext cx="2743200" cy="247606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5">
            <a:extLst>
              <a:ext uri="{FF2B5EF4-FFF2-40B4-BE49-F238E27FC236}">
                <a16:creationId xmlns:a16="http://schemas.microsoft.com/office/drawing/2014/main" id="{644F6AEF-CB45-AC6F-F205-7AB277670F4E}"/>
              </a:ext>
            </a:extLst>
          </p:cNvPr>
          <p:cNvSpPr>
            <a:spLocks noGrp="1"/>
          </p:cNvSpPr>
          <p:nvPr>
            <p:ph type="ftr" sz="quarter" idx="11"/>
          </p:nvPr>
        </p:nvSpPr>
        <p:spPr>
          <a:xfrm>
            <a:off x="615697" y="6343955"/>
            <a:ext cx="1404460" cy="365125"/>
          </a:xfrm>
        </p:spPr>
        <p:txBody>
          <a:bodyPr>
            <a:noAutofit/>
          </a:bodyPr>
          <a:lstStyle/>
          <a:p>
            <a:r>
              <a:rPr lang="en-US"/>
              <a:t>Sample Footer Text</a:t>
            </a:r>
            <a:endParaRPr lang="en-US" dirty="0"/>
          </a:p>
        </p:txBody>
      </p:sp>
      <p:sp>
        <p:nvSpPr>
          <p:cNvPr id="14" name="Date Placeholder 4">
            <a:extLst>
              <a:ext uri="{FF2B5EF4-FFF2-40B4-BE49-F238E27FC236}">
                <a16:creationId xmlns:a16="http://schemas.microsoft.com/office/drawing/2014/main" id="{980DDA2F-B408-A7AF-463F-3F6ED55C1A9C}"/>
              </a:ext>
            </a:extLst>
          </p:cNvPr>
          <p:cNvSpPr>
            <a:spLocks noGrp="1"/>
          </p:cNvSpPr>
          <p:nvPr>
            <p:ph type="dt" sz="half" idx="10"/>
          </p:nvPr>
        </p:nvSpPr>
        <p:spPr>
          <a:xfrm>
            <a:off x="2069019" y="6343955"/>
            <a:ext cx="854573" cy="365125"/>
          </a:xfrm>
        </p:spPr>
        <p:txBody>
          <a:bodyPr>
            <a:noAutofit/>
          </a:bodyPr>
          <a:lstStyle>
            <a:lvl1pPr>
              <a:defRPr>
                <a:solidFill>
                  <a:schemeClr val="tx1"/>
                </a:solidFill>
                <a:effectLst/>
              </a:defRPr>
            </a:lvl1pPr>
          </a:lstStyle>
          <a:p>
            <a:fld id="{FAD7B7F7-7F90-4F0B-A996-5443656EFF4A}" type="datetime1">
              <a:rPr lang="en-US" smtClean="0"/>
              <a:t>9/18/2025</a:t>
            </a:fld>
            <a:endParaRPr lang="en-US" dirty="0"/>
          </a:p>
        </p:txBody>
      </p:sp>
      <p:sp>
        <p:nvSpPr>
          <p:cNvPr id="16" name="Slide Number Placeholder 6">
            <a:extLst>
              <a:ext uri="{FF2B5EF4-FFF2-40B4-BE49-F238E27FC236}">
                <a16:creationId xmlns:a16="http://schemas.microsoft.com/office/drawing/2014/main" id="{9C6A3F52-E7A3-B732-2650-C47F8BE25FF4}"/>
              </a:ext>
            </a:extLst>
          </p:cNvPr>
          <p:cNvSpPr>
            <a:spLocks noGrp="1"/>
          </p:cNvSpPr>
          <p:nvPr>
            <p:ph type="sldNum" sz="quarter" idx="12"/>
          </p:nvPr>
        </p:nvSpPr>
        <p:spPr>
          <a:xfrm>
            <a:off x="2923593" y="6343955"/>
            <a:ext cx="429207" cy="365125"/>
          </a:xfrm>
        </p:spPr>
        <p:txBody>
          <a:bodyPr>
            <a:noAutofit/>
          </a:bodyPr>
          <a:lstStyle/>
          <a:p>
            <a:fld id="{AEAA3239-9EA4-4A65-A281-97F994456D9F}" type="slidenum">
              <a:rPr lang="en-US" smtClean="0"/>
              <a:t>‹#›</a:t>
            </a:fld>
            <a:endParaRPr lang="en-US"/>
          </a:p>
        </p:txBody>
      </p:sp>
      <p:sp>
        <p:nvSpPr>
          <p:cNvPr id="5" name="Picture Placeholder 3">
            <a:extLst>
              <a:ext uri="{FF2B5EF4-FFF2-40B4-BE49-F238E27FC236}">
                <a16:creationId xmlns:a16="http://schemas.microsoft.com/office/drawing/2014/main" id="{80894EEF-95B5-F8FE-9FBB-D5DFD413C066}"/>
              </a:ext>
            </a:extLst>
          </p:cNvPr>
          <p:cNvSpPr>
            <a:spLocks noGrp="1"/>
          </p:cNvSpPr>
          <p:nvPr>
            <p:ph type="pic" sz="quarter" idx="15"/>
          </p:nvPr>
        </p:nvSpPr>
        <p:spPr>
          <a:xfrm>
            <a:off x="3962400" y="0"/>
            <a:ext cx="8229600"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337020128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343400"/>
            <a:ext cx="4019522" cy="1159931"/>
          </a:xfrm>
        </p:spPr>
        <p:txBody>
          <a:bodyPr anchor="t">
            <a:noAutofit/>
          </a:bodyPr>
          <a:lstStyle>
            <a:lvl1pPr>
              <a:defRPr sz="5400"/>
            </a:lvl1pPr>
          </a:lstStyle>
          <a:p>
            <a:r>
              <a:rPr lang="en-US" dirty="0"/>
              <a:t>Click to edit Master title style</a:t>
            </a:r>
          </a:p>
        </p:txBody>
      </p:sp>
      <p:sp>
        <p:nvSpPr>
          <p:cNvPr id="4" name="Picture Placeholder 3">
            <a:extLst>
              <a:ext uri="{FF2B5EF4-FFF2-40B4-BE49-F238E27FC236}">
                <a16:creationId xmlns:a16="http://schemas.microsoft.com/office/drawing/2014/main" id="{0E0CE544-3552-FE00-5B00-942E522A2A5A}"/>
              </a:ext>
            </a:extLst>
          </p:cNvPr>
          <p:cNvSpPr>
            <a:spLocks noGrp="1"/>
          </p:cNvSpPr>
          <p:nvPr>
            <p:ph type="pic" sz="quarter" idx="15"/>
          </p:nvPr>
        </p:nvSpPr>
        <p:spPr>
          <a:xfrm>
            <a:off x="0" y="0"/>
            <a:ext cx="12192000" cy="38862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81600" y="4343400"/>
            <a:ext cx="6400800" cy="115993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2086C921-50A5-4289-8B96-30101E64A548}" type="datetime1">
              <a:rPr lang="en-US" smtClean="0"/>
              <a:t>9/18/2025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5130806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886200"/>
            <a:ext cx="3044954" cy="2245126"/>
          </a:xfrm>
        </p:spPr>
        <p:txBody>
          <a:bodyPr anchor="b">
            <a:noAutofit/>
          </a:bodyPr>
          <a:lstStyle>
            <a:lvl1pPr>
              <a:defRPr sz="54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7200" y="3886200"/>
            <a:ext cx="7315199" cy="2245127"/>
          </a:xfrm>
        </p:spPr>
        <p:txBody>
          <a:bodyPr vert="horz" lIns="91440" tIns="45720" rIns="91440" bIns="45720" rtlCol="0">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1B948B66-4D7B-4FF2-9F42-B85226272225}" type="datetime1">
              <a:rPr lang="en-US" smtClean="0"/>
              <a:t>9/18/2025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087563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3044954" cy="2035724"/>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9158" y="685800"/>
            <a:ext cx="7315199" cy="2014665"/>
          </a:xfrm>
        </p:spPr>
        <p:txBody>
          <a:bodyPr vert="horz" lIns="91440" tIns="45720" rIns="91440" bIns="45720" rtlCol="0" anchor="b">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2896372"/>
            <a:ext cx="2791027" cy="365125"/>
          </a:xfrm>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2896372"/>
            <a:ext cx="1559379" cy="365125"/>
          </a:xfrm>
        </p:spPr>
        <p:txBody>
          <a:bodyPr>
            <a:noAutofit/>
          </a:bodyPr>
          <a:lstStyle/>
          <a:p>
            <a:fld id="{6D1D18D0-7308-42C5-B784-8892F327ABD3}" type="datetime1">
              <a:rPr lang="en-US" smtClean="0"/>
              <a:t>9/18/2025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2896372"/>
            <a:ext cx="429207" cy="365125"/>
          </a:xfrm>
        </p:spPr>
        <p:txBody>
          <a:bodyPr>
            <a:noAutofit/>
          </a:body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4178283B-8F20-CAA0-928D-318B857F9592}"/>
              </a:ext>
            </a:extLst>
          </p:cNvPr>
          <p:cNvSpPr>
            <a:spLocks noGrp="1"/>
          </p:cNvSpPr>
          <p:nvPr>
            <p:ph type="pic" sz="quarter" idx="13" hasCustomPrompt="1"/>
          </p:nvPr>
        </p:nvSpPr>
        <p:spPr>
          <a:xfrm>
            <a:off x="-1" y="3414669"/>
            <a:ext cx="12192000" cy="3443331"/>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425537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8"/>
            <a:ext cx="5483353" cy="1388318"/>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2651760"/>
            <a:ext cx="5483352" cy="352185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Picture Placeholder 5">
            <a:extLst>
              <a:ext uri="{FF2B5EF4-FFF2-40B4-BE49-F238E27FC236}">
                <a16:creationId xmlns:a16="http://schemas.microsoft.com/office/drawing/2014/main" id="{4AB12E0E-A617-768A-7E0E-472481185B12}"/>
              </a:ext>
            </a:extLst>
          </p:cNvPr>
          <p:cNvSpPr>
            <a:spLocks noGrp="1"/>
          </p:cNvSpPr>
          <p:nvPr>
            <p:ph type="pic" sz="quarter" idx="18"/>
          </p:nvPr>
        </p:nvSpPr>
        <p:spPr>
          <a:xfrm>
            <a:off x="6717792" y="685807"/>
            <a:ext cx="4864608" cy="5486377"/>
          </a:xfrm>
          <a:blipFill>
            <a:blip r:embed="rId2">
              <a:alphaModFix amt="60000"/>
            </a:blip>
            <a:stretch>
              <a:fillRect/>
            </a:stretch>
          </a:blipFill>
        </p:spPr>
        <p:txBody>
          <a:bodyPr/>
          <a:lstStyle/>
          <a:p>
            <a:endParaRPr lang="en-US"/>
          </a:p>
        </p:txBody>
      </p:sp>
      <p:cxnSp>
        <p:nvCxnSpPr>
          <p:cNvPr id="3" name="Straight Connector 2">
            <a:extLst>
              <a:ext uri="{FF2B5EF4-FFF2-40B4-BE49-F238E27FC236}">
                <a16:creationId xmlns:a16="http://schemas.microsoft.com/office/drawing/2014/main" id="{EC1D70B4-629A-1A3A-D1BB-D35C3AED4BAD}"/>
              </a:ext>
            </a:extLst>
          </p:cNvPr>
          <p:cNvCxnSpPr>
            <a:cxnSpLocks/>
          </p:cNvCxnSpPr>
          <p:nvPr userDrawn="1"/>
        </p:nvCxnSpPr>
        <p:spPr>
          <a:xfrm>
            <a:off x="609600" y="236222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8F922763-A12B-44C2-4F2D-AAD3B317EC9A}"/>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11" name="Date Placeholder 6">
            <a:extLst>
              <a:ext uri="{FF2B5EF4-FFF2-40B4-BE49-F238E27FC236}">
                <a16:creationId xmlns:a16="http://schemas.microsoft.com/office/drawing/2014/main" id="{88D44AB0-B4BD-5097-DB6C-0B96B75B1DA6}"/>
              </a:ext>
            </a:extLst>
          </p:cNvPr>
          <p:cNvSpPr>
            <a:spLocks noGrp="1"/>
          </p:cNvSpPr>
          <p:nvPr>
            <p:ph type="dt" sz="half" idx="19"/>
          </p:nvPr>
        </p:nvSpPr>
        <p:spPr>
          <a:xfrm>
            <a:off x="8893929" y="6343955"/>
            <a:ext cx="2202644" cy="365125"/>
          </a:xfrm>
        </p:spPr>
        <p:txBody>
          <a:bodyPr>
            <a:noAutofit/>
          </a:bodyPr>
          <a:lstStyle/>
          <a:p>
            <a:fld id="{5888334B-5C34-4E7E-A4B0-3A19575F6DD8}" type="datetime1">
              <a:rPr lang="en-US" smtClean="0"/>
              <a:t>9/18/2025</a:t>
            </a:fld>
            <a:endParaRPr lang="en-US" dirty="0"/>
          </a:p>
        </p:txBody>
      </p:sp>
      <p:sp>
        <p:nvSpPr>
          <p:cNvPr id="14" name="Slide Number Placeholder 8">
            <a:extLst>
              <a:ext uri="{FF2B5EF4-FFF2-40B4-BE49-F238E27FC236}">
                <a16:creationId xmlns:a16="http://schemas.microsoft.com/office/drawing/2014/main" id="{8EA9CC9C-E71E-C316-0680-F4BD6EDC87C1}"/>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3928202593"/>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9753" cy="898525"/>
          </a:xfrm>
        </p:spPr>
        <p:txBody>
          <a:bodyPr anchor="b">
            <a:noAutofit/>
          </a:bodyPr>
          <a:lstStyle/>
          <a:p>
            <a:r>
              <a:rPr lang="en-US" dirty="0"/>
              <a:t>Click to edit Master title style</a:t>
            </a:r>
          </a:p>
        </p:txBody>
      </p:sp>
      <p:cxnSp>
        <p:nvCxnSpPr>
          <p:cNvPr id="7" name="Straight Connector 6">
            <a:extLst>
              <a:ext uri="{FF2B5EF4-FFF2-40B4-BE49-F238E27FC236}">
                <a16:creationId xmlns:a16="http://schemas.microsoft.com/office/drawing/2014/main" id="{54E15E62-FEF2-298A-EC8D-72D59188CB27}"/>
              </a:ext>
            </a:extLst>
          </p:cNvPr>
          <p:cNvCxnSpPr>
            <a:cxnSpLocks/>
          </p:cNvCxnSpPr>
          <p:nvPr userDrawn="1"/>
        </p:nvCxnSpPr>
        <p:spPr>
          <a:xfrm>
            <a:off x="609600" y="1905000"/>
            <a:ext cx="109728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9600" y="2286012"/>
            <a:ext cx="5479474" cy="298765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C4892D5B-0772-8929-54F9-AA16EED38E2B}"/>
              </a:ext>
            </a:extLst>
          </p:cNvPr>
          <p:cNvSpPr>
            <a:spLocks noGrp="1"/>
          </p:cNvSpPr>
          <p:nvPr>
            <p:ph type="pic" sz="quarter" idx="18"/>
          </p:nvPr>
        </p:nvSpPr>
        <p:spPr>
          <a:xfrm>
            <a:off x="6715575" y="2285301"/>
            <a:ext cx="4863778" cy="3886188"/>
          </a:xfrm>
          <a:blipFill>
            <a:blip r:embed="rId2">
              <a:alphaModFix amt="60000"/>
            </a:blip>
            <a:stretch>
              <a:fillRect/>
            </a:stretch>
          </a:blipFill>
        </p:spPr>
        <p:txBody>
          <a:bodyPr/>
          <a:lstStyle/>
          <a:p>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noAutofit/>
          </a:bodyPr>
          <a:lstStyle/>
          <a:p>
            <a:fld id="{6C46EC71-0129-40A3-85CE-244216EACC39}" type="datetime1">
              <a:rPr lang="en-US" smtClean="0"/>
              <a:t>9/18/2025</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78962707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89903" y="685807"/>
            <a:ext cx="5486400" cy="1388302"/>
          </a:xfrm>
        </p:spPr>
        <p:txBody>
          <a:bodyPr anchor="b">
            <a:noAutofit/>
          </a:bodyPr>
          <a:lstStyle/>
          <a:p>
            <a:r>
              <a:rPr lang="en-US" dirty="0"/>
              <a:t>Click to edit Master title style</a:t>
            </a:r>
          </a:p>
        </p:txBody>
      </p:sp>
      <p:sp>
        <p:nvSpPr>
          <p:cNvPr id="16" name="Picture Placeholder 5">
            <a:extLst>
              <a:ext uri="{FF2B5EF4-FFF2-40B4-BE49-F238E27FC236}">
                <a16:creationId xmlns:a16="http://schemas.microsoft.com/office/drawing/2014/main" id="{3F8ACB4F-E132-97B5-797E-ADFB9AC83456}"/>
              </a:ext>
            </a:extLst>
          </p:cNvPr>
          <p:cNvSpPr>
            <a:spLocks noGrp="1"/>
          </p:cNvSpPr>
          <p:nvPr>
            <p:ph type="pic" sz="quarter" idx="18"/>
          </p:nvPr>
        </p:nvSpPr>
        <p:spPr>
          <a:xfrm>
            <a:off x="616658" y="685807"/>
            <a:ext cx="4864608" cy="5486377"/>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89903" y="2650330"/>
            <a:ext cx="5486400" cy="3521854"/>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5" name="Straight Connector 14">
            <a:extLst>
              <a:ext uri="{FF2B5EF4-FFF2-40B4-BE49-F238E27FC236}">
                <a16:creationId xmlns:a16="http://schemas.microsoft.com/office/drawing/2014/main" id="{60415657-C9CC-A8DC-C841-09A42AC901EC}"/>
              </a:ext>
            </a:extLst>
          </p:cNvPr>
          <p:cNvCxnSpPr>
            <a:cxnSpLocks/>
          </p:cNvCxnSpPr>
          <p:nvPr userDrawn="1"/>
        </p:nvCxnSpPr>
        <p:spPr>
          <a:xfrm>
            <a:off x="6089903" y="236221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7">
            <a:extLst>
              <a:ext uri="{FF2B5EF4-FFF2-40B4-BE49-F238E27FC236}">
                <a16:creationId xmlns:a16="http://schemas.microsoft.com/office/drawing/2014/main" id="{D65827FC-FBF0-2A7B-2AE9-11D916DB970C}"/>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3" name="Date Placeholder 6">
            <a:extLst>
              <a:ext uri="{FF2B5EF4-FFF2-40B4-BE49-F238E27FC236}">
                <a16:creationId xmlns:a16="http://schemas.microsoft.com/office/drawing/2014/main" id="{7D3F37AD-0904-9EC0-EFEE-899B457A4536}"/>
              </a:ext>
            </a:extLst>
          </p:cNvPr>
          <p:cNvSpPr>
            <a:spLocks noGrp="1"/>
          </p:cNvSpPr>
          <p:nvPr>
            <p:ph type="dt" sz="half" idx="19"/>
          </p:nvPr>
        </p:nvSpPr>
        <p:spPr>
          <a:xfrm>
            <a:off x="8893929" y="6343955"/>
            <a:ext cx="2202644" cy="365125"/>
          </a:xfrm>
        </p:spPr>
        <p:txBody>
          <a:bodyPr>
            <a:noAutofit/>
          </a:bodyPr>
          <a:lstStyle/>
          <a:p>
            <a:fld id="{5888334B-5C34-4E7E-A4B0-3A19575F6DD8}" type="datetime1">
              <a:rPr lang="en-US" smtClean="0"/>
              <a:t>9/18/2025</a:t>
            </a:fld>
            <a:endParaRPr lang="en-US"/>
          </a:p>
        </p:txBody>
      </p:sp>
      <p:sp>
        <p:nvSpPr>
          <p:cNvPr id="6" name="Slide Number Placeholder 8">
            <a:extLst>
              <a:ext uri="{FF2B5EF4-FFF2-40B4-BE49-F238E27FC236}">
                <a16:creationId xmlns:a16="http://schemas.microsoft.com/office/drawing/2014/main" id="{655EC9E8-1A84-6C33-ADB3-D40020F50907}"/>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92028095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64763" cy="1426798"/>
          </a:xfrm>
        </p:spPr>
        <p:txBody>
          <a:bodyPr anchor="b">
            <a:noAutofit/>
          </a:bodyPr>
          <a:lstStyle>
            <a:lvl1pPr>
              <a:defRPr sz="5400"/>
            </a:lvl1pPr>
          </a:lstStyle>
          <a:p>
            <a:r>
              <a:rPr lang="en-US" dirty="0"/>
              <a:t>Click to edit Master title style</a:t>
            </a:r>
          </a:p>
        </p:txBody>
      </p:sp>
      <p:sp>
        <p:nvSpPr>
          <p:cNvPr id="4" name="Picture Placeholder 3">
            <a:extLst>
              <a:ext uri="{FF2B5EF4-FFF2-40B4-BE49-F238E27FC236}">
                <a16:creationId xmlns:a16="http://schemas.microsoft.com/office/drawing/2014/main" id="{45580E71-5349-7975-EE00-1D48FBB45527}"/>
              </a:ext>
            </a:extLst>
          </p:cNvPr>
          <p:cNvSpPr>
            <a:spLocks noGrp="1"/>
          </p:cNvSpPr>
          <p:nvPr>
            <p:ph type="pic" sz="quarter" idx="15"/>
          </p:nvPr>
        </p:nvSpPr>
        <p:spPr>
          <a:xfrm>
            <a:off x="609599" y="2514600"/>
            <a:ext cx="4564763" cy="3636598"/>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90060" y="685800"/>
            <a:ext cx="5792341" cy="5465398"/>
          </a:xfrm>
        </p:spPr>
        <p:txBody>
          <a:bodyPr anchor="b">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3CC8FB4D-92F2-4C28-8BFC-2AE0229C3E9A}" type="datetime1">
              <a:rPr lang="en-US" smtClean="0"/>
              <a:t>9/18/2025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30602889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891102"/>
          </a:xfrm>
        </p:spPr>
        <p:txBody>
          <a:bodyPr anchor="b">
            <a:noAutofit/>
          </a:bodyPr>
          <a:lstStyle>
            <a:lvl1pPr>
              <a:defRPr sz="5400"/>
            </a:lvl1pPr>
          </a:lstStyle>
          <a:p>
            <a:r>
              <a:rPr lang="en-US" dirty="0"/>
              <a:t>Click to edit Master title style</a:t>
            </a:r>
          </a:p>
        </p:txBody>
      </p:sp>
      <p:sp>
        <p:nvSpPr>
          <p:cNvPr id="9" name="Picture Placeholder 8">
            <a:extLst>
              <a:ext uri="{FF2B5EF4-FFF2-40B4-BE49-F238E27FC236}">
                <a16:creationId xmlns:a16="http://schemas.microsoft.com/office/drawing/2014/main" id="{2EC4665C-5805-BDA9-0EA4-387D86C88ABA}"/>
              </a:ext>
            </a:extLst>
          </p:cNvPr>
          <p:cNvSpPr>
            <a:spLocks noGrp="1"/>
          </p:cNvSpPr>
          <p:nvPr>
            <p:ph type="pic" sz="quarter" idx="15"/>
          </p:nvPr>
        </p:nvSpPr>
        <p:spPr>
          <a:xfrm>
            <a:off x="612647" y="2057400"/>
            <a:ext cx="2740153" cy="4091502"/>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810001" y="2057400"/>
            <a:ext cx="7766302" cy="4091502"/>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7B708C30-1428-4C16-AD49-DE42CFEA37BF}" type="datetime1">
              <a:rPr lang="en-US" smtClean="0"/>
              <a:t>9/18/2025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98030971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1DA757D-A9AE-985A-6EEE-C02E46D45DC9}"/>
              </a:ext>
            </a:extLst>
          </p:cNvPr>
          <p:cNvSpPr/>
          <p:nvPr/>
        </p:nvSpPr>
        <p:spPr>
          <a:xfrm>
            <a:off x="11250895" y="43434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4"/>
            </a:solidFill>
            <a:prstDash val="solid"/>
            <a:miter/>
          </a:ln>
        </p:spPr>
        <p:txBody>
          <a:bodyPr rtlCol="0" anchor="ctr"/>
          <a:lstStyle/>
          <a:p>
            <a:pPr algn="l" rtl="0"/>
            <a:endParaRPr lang="en-US"/>
          </a:p>
        </p:txBody>
      </p:sp>
      <p:sp>
        <p:nvSpPr>
          <p:cNvPr id="8" name="Freeform: Shape 7">
            <a:extLst>
              <a:ext uri="{FF2B5EF4-FFF2-40B4-BE49-F238E27FC236}">
                <a16:creationId xmlns:a16="http://schemas.microsoft.com/office/drawing/2014/main" id="{271E517F-7D77-FEA1-94A2-D8522A1BF181}"/>
              </a:ext>
            </a:extLst>
          </p:cNvPr>
          <p:cNvSpPr/>
          <p:nvPr/>
        </p:nvSpPr>
        <p:spPr>
          <a:xfrm>
            <a:off x="685800" y="46938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4"/>
            </a:solidFill>
            <a:prstDash val="solid"/>
            <a:miter/>
          </a:ln>
        </p:spPr>
        <p:txBody>
          <a:bodyPr rtlCol="0" anchor="ctr"/>
          <a:lstStyle/>
          <a:p>
            <a:pPr algn="l" rtl="0"/>
            <a:endParaRPr lang="en-US"/>
          </a:p>
        </p:txBody>
      </p:sp>
      <p:sp>
        <p:nvSpPr>
          <p:cNvPr id="11" name="Freeform: Shape 10">
            <a:extLst>
              <a:ext uri="{FF2B5EF4-FFF2-40B4-BE49-F238E27FC236}">
                <a16:creationId xmlns:a16="http://schemas.microsoft.com/office/drawing/2014/main" id="{562EAE4C-19D0-A0E4-1FDC-967BD2694E6F}"/>
              </a:ext>
            </a:extLst>
          </p:cNvPr>
          <p:cNvSpPr/>
          <p:nvPr/>
        </p:nvSpPr>
        <p:spPr>
          <a:xfrm>
            <a:off x="10998565" y="44258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4"/>
            </a:solidFill>
            <a:prstDash val="solid"/>
            <a:miter/>
          </a:ln>
        </p:spPr>
        <p:txBody>
          <a:bodyPr rtlCol="0" anchor="ctr"/>
          <a:lstStyle/>
          <a:p>
            <a:pPr algn="l" rtl="0"/>
            <a:endParaRPr lang="en-US"/>
          </a:p>
        </p:txBody>
      </p:sp>
      <p:sp>
        <p:nvSpPr>
          <p:cNvPr id="12" name="Freeform: Shape 11">
            <a:extLst>
              <a:ext uri="{FF2B5EF4-FFF2-40B4-BE49-F238E27FC236}">
                <a16:creationId xmlns:a16="http://schemas.microsoft.com/office/drawing/2014/main" id="{77E35C93-E0FF-6186-7502-985D78DA9B28}"/>
              </a:ext>
            </a:extLst>
          </p:cNvPr>
          <p:cNvSpPr/>
          <p:nvPr/>
        </p:nvSpPr>
        <p:spPr>
          <a:xfrm>
            <a:off x="10976145" y="44258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4"/>
            </a:solidFill>
            <a:prstDash val="solid"/>
            <a:miter/>
          </a:ln>
        </p:spPr>
        <p:txBody>
          <a:bodyPr rtlCol="0" anchor="ctr"/>
          <a:lstStyle/>
          <a:p>
            <a:pPr algn="l" rtl="0"/>
            <a:endParaRPr lang="en-US"/>
          </a:p>
        </p:txBody>
      </p:sp>
      <p:sp>
        <p:nvSpPr>
          <p:cNvPr id="15" name="Title 14">
            <a:extLst>
              <a:ext uri="{FF2B5EF4-FFF2-40B4-BE49-F238E27FC236}">
                <a16:creationId xmlns:a16="http://schemas.microsoft.com/office/drawing/2014/main" id="{D4E889F8-D8CB-1564-17A8-26A2F4258445}"/>
              </a:ext>
            </a:extLst>
          </p:cNvPr>
          <p:cNvSpPr>
            <a:spLocks noGrp="1"/>
          </p:cNvSpPr>
          <p:nvPr>
            <p:ph type="title"/>
          </p:nvPr>
        </p:nvSpPr>
        <p:spPr>
          <a:xfrm>
            <a:off x="612649" y="502546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3" name="Content Placeholder 12">
            <a:extLst>
              <a:ext uri="{FF2B5EF4-FFF2-40B4-BE49-F238E27FC236}">
                <a16:creationId xmlns:a16="http://schemas.microsoft.com/office/drawing/2014/main" id="{13B51AE5-91E2-069A-7DF2-EB394DA25E2D}"/>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lgn="l" rtl="0">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lgn="r" rtl="0">
              <a:defRPr>
                <a:solidFill>
                  <a:schemeClr val="tx1"/>
                </a:solidFill>
              </a:defRPr>
            </a:lvl1pPr>
          </a:lstStyle>
          <a:p>
            <a:fld id="{DCE8854E-90F8-4761-A9B8-18B1C5A3D25C}" type="datetime1">
              <a:rPr lang="en-US" smtClean="0"/>
              <a:pPr/>
              <a:t>9/18/2025</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lgn="r" rtl="0">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04625142"/>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FE73F6F-B481-328B-CE64-8485DC66B8EA}"/>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57D968F-BFC6-694E-9A7C-A113E7DEBF65}"/>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77A14AD-A403-0816-9FED-F4E7BB405B17}"/>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C5DE6E3-5C5B-04A2-6D84-63D852F6062A}"/>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13" name="Title 12">
            <a:extLst>
              <a:ext uri="{FF2B5EF4-FFF2-40B4-BE49-F238E27FC236}">
                <a16:creationId xmlns:a16="http://schemas.microsoft.com/office/drawing/2014/main" id="{6D258FD5-5B6B-DBB1-0F00-D02C71197F95}"/>
              </a:ext>
            </a:extLst>
          </p:cNvPr>
          <p:cNvSpPr>
            <a:spLocks noGrp="1"/>
          </p:cNvSpPr>
          <p:nvPr>
            <p:ph type="title"/>
          </p:nvPr>
        </p:nvSpPr>
        <p:spPr>
          <a:xfrm>
            <a:off x="612648" y="4859867"/>
            <a:ext cx="9144000" cy="1097280"/>
          </a:xfrm>
        </p:spPr>
        <p:txBody>
          <a:bodyPr anchor="t">
            <a:normAutofit/>
          </a:bodyPr>
          <a:lstStyle>
            <a:lvl1pPr>
              <a:lnSpc>
                <a:spcPct val="110000"/>
              </a:lnSpc>
              <a:defRPr sz="1800" cap="none" baseline="0"/>
            </a:lvl1pPr>
          </a:lstStyle>
          <a:p>
            <a:r>
              <a:rPr lang="en-US" dirty="0"/>
              <a:t>Click to edit Master title style</a:t>
            </a:r>
          </a:p>
        </p:txBody>
      </p:sp>
      <p:sp>
        <p:nvSpPr>
          <p:cNvPr id="8" name="Content Placeholder 12">
            <a:extLst>
              <a:ext uri="{FF2B5EF4-FFF2-40B4-BE49-F238E27FC236}">
                <a16:creationId xmlns:a16="http://schemas.microsoft.com/office/drawing/2014/main" id="{196BB08E-5668-89FF-C0AE-D8A83C783F77}"/>
              </a:ext>
            </a:extLst>
          </p:cNvPr>
          <p:cNvSpPr>
            <a:spLocks noGrp="1"/>
          </p:cNvSpPr>
          <p:nvPr>
            <p:ph sz="quarter" idx="15" hasCustomPrompt="1"/>
          </p:nvPr>
        </p:nvSpPr>
        <p:spPr>
          <a:xfrm>
            <a:off x="582484" y="1600199"/>
            <a:ext cx="9171115" cy="3259668"/>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defRPr>
                <a:solidFill>
                  <a:schemeClr val="tx1"/>
                </a:solidFill>
              </a:defRPr>
            </a:lvl1pPr>
          </a:lstStyle>
          <a:p>
            <a:fld id="{53DF09C0-6535-4055-81CC-988E059C8EEC}" type="datetime1">
              <a:rPr lang="en-US" smtClean="0"/>
              <a:t>9/18/2025</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5779065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1">
            <a:lumMod val="50000"/>
          </a:schemeClr>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32C402C-8B4C-3690-6875-FE157681B853}"/>
              </a:ext>
            </a:extLst>
          </p:cNvPr>
          <p:cNvSpPr>
            <a:spLocks noGrp="1"/>
          </p:cNvSpPr>
          <p:nvPr>
            <p:ph type="title"/>
          </p:nvPr>
        </p:nvSpPr>
        <p:spPr>
          <a:xfrm>
            <a:off x="612648" y="525780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4" name="Content Placeholder 12">
            <a:extLst>
              <a:ext uri="{FF2B5EF4-FFF2-40B4-BE49-F238E27FC236}">
                <a16:creationId xmlns:a16="http://schemas.microsoft.com/office/drawing/2014/main" id="{C80DC0CF-9044-3D55-7D8F-4CD97232E3E8}"/>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p>
            <a:fld id="{B85187EE-7BBC-405E-B3F5-9C3E88970356}" type="datetime1">
              <a:rPr lang="en-US" smtClean="0"/>
              <a:t>9/18/2025</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6" name="Freeform: Shape 5">
            <a:extLst>
              <a:ext uri="{FF2B5EF4-FFF2-40B4-BE49-F238E27FC236}">
                <a16:creationId xmlns:a16="http://schemas.microsoft.com/office/drawing/2014/main" id="{1B480B90-B64C-0559-ACB2-7DBB57135C77}"/>
              </a:ext>
            </a:extLst>
          </p:cNvPr>
          <p:cNvSpPr/>
          <p:nvPr/>
        </p:nvSpPr>
        <p:spPr>
          <a:xfrm>
            <a:off x="11250895" y="456206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2"/>
            </a:solid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D2E866D-D29F-1CC5-14B2-BB24F10745FE}"/>
              </a:ext>
            </a:extLst>
          </p:cNvPr>
          <p:cNvSpPr/>
          <p:nvPr/>
        </p:nvSpPr>
        <p:spPr>
          <a:xfrm>
            <a:off x="685800" y="491255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8FA0DC7F-E416-CA3E-E389-945D5FA32CC9}"/>
              </a:ext>
            </a:extLst>
          </p:cNvPr>
          <p:cNvSpPr/>
          <p:nvPr/>
        </p:nvSpPr>
        <p:spPr>
          <a:xfrm>
            <a:off x="10998565" y="464449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2D9CC5C-2252-AB09-49B5-FD1BE0E74E30}"/>
              </a:ext>
            </a:extLst>
          </p:cNvPr>
          <p:cNvSpPr/>
          <p:nvPr/>
        </p:nvSpPr>
        <p:spPr>
          <a:xfrm>
            <a:off x="10976145" y="464449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1053717927"/>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979D7E7-81D7-BD45-ADEC-E83F7EF73EC8}"/>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6D6EAAA-843B-4F5B-47BF-3A0B75B59A45}"/>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5A4CCB8-341A-D7B3-2B2F-C6943129C281}"/>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A1B2662-9528-65C6-986B-EA4135BF4CA6}"/>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09600" y="685800"/>
            <a:ext cx="10972800" cy="4514529"/>
          </a:xfrm>
        </p:spPr>
        <p:txBody>
          <a:bodyPr anchor="t">
            <a:noAutofit/>
          </a:bodyPr>
          <a:lstStyle>
            <a:lvl1pPr marL="0" indent="0">
              <a:lnSpc>
                <a:spcPct val="90000"/>
              </a:lnSpc>
              <a:buNone/>
              <a:defRPr sz="7000" b="0" i="0" cap="all" baseline="0">
                <a:latin typeface="+mn-lt"/>
              </a:defRPr>
            </a:lvl1pPr>
            <a:lvl2pPr marL="228600" indent="0">
              <a:lnSpc>
                <a:spcPct val="90000"/>
              </a:lnSpc>
              <a:buNone/>
              <a:defRPr sz="7000" b="0" i="0" cap="all" baseline="0">
                <a:latin typeface="+mn-lt"/>
              </a:defRPr>
            </a:lvl2pPr>
            <a:lvl3pPr marL="457200" indent="0">
              <a:lnSpc>
                <a:spcPct val="90000"/>
              </a:lnSpc>
              <a:buNone/>
              <a:defRPr sz="7000" b="0" i="0" cap="all" baseline="0">
                <a:latin typeface="+mn-lt"/>
              </a:defRPr>
            </a:lvl3pPr>
            <a:lvl4pPr marL="685800" indent="0">
              <a:lnSpc>
                <a:spcPct val="90000"/>
              </a:lnSpc>
              <a:buNone/>
              <a:defRPr sz="7000" b="0" i="0" cap="all" baseline="0">
                <a:latin typeface="+mn-lt"/>
              </a:defRPr>
            </a:lvl4pPr>
            <a:lvl5pPr marL="914400" indent="0">
              <a:lnSpc>
                <a:spcPct val="90000"/>
              </a:lnSpc>
              <a:buNone/>
              <a:defRPr sz="7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967A35BA-41D5-4E87-94C2-E365E2A3656B}" type="datetime1">
              <a:rPr lang="en-US" smtClean="0"/>
              <a:t>9/18/2025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701423747"/>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0572EAA-9C03-6737-7961-89F7D9E127AC}"/>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D2A1F66-1FB1-8357-178D-CB1C0F8B7E56}"/>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D8E75-63C0-8CE8-7E5A-37E4E429140F}"/>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9DF1B2A2-FEB2-CC42-0F0F-71CD13535424}"/>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85800"/>
            <a:ext cx="10972800" cy="4572000"/>
          </a:xfrm>
        </p:spPr>
        <p:txBody>
          <a:bodyPr vert="horz" lIns="91440" tIns="45720" rIns="91440" bIns="45720" rtlCol="0" anchor="t">
            <a:noAutofit/>
          </a:bodyPr>
          <a:lstStyle>
            <a:lvl1pPr marL="0" indent="0">
              <a:lnSpc>
                <a:spcPct val="90000"/>
              </a:lnSpc>
              <a:buNone/>
              <a:defRPr lang="en-US" sz="7000" b="0" i="0" cap="all" baseline="0" dirty="0">
                <a:latin typeface="+mn-lt"/>
              </a:defRPr>
            </a:lvl1pPr>
            <a:lvl2pPr marL="228600" indent="0">
              <a:lnSpc>
                <a:spcPct val="90000"/>
              </a:lnSpc>
              <a:buNone/>
              <a:defRPr lang="en-US" sz="7000" b="0" i="0" cap="all" baseline="0" dirty="0">
                <a:latin typeface="+mn-lt"/>
              </a:defRPr>
            </a:lvl2pPr>
            <a:lvl3pPr marL="457200" indent="0">
              <a:lnSpc>
                <a:spcPct val="90000"/>
              </a:lnSpc>
              <a:buNone/>
              <a:defRPr lang="en-US" sz="7000" b="0" i="0" cap="all" baseline="0" dirty="0">
                <a:latin typeface="+mn-lt"/>
              </a:defRPr>
            </a:lvl3pPr>
            <a:lvl4pPr marL="685800" indent="0">
              <a:lnSpc>
                <a:spcPct val="90000"/>
              </a:lnSpc>
              <a:buNone/>
              <a:defRPr lang="en-US" sz="7000" b="0" i="0" cap="all" baseline="0" dirty="0">
                <a:latin typeface="+mn-lt"/>
              </a:defRPr>
            </a:lvl4pPr>
            <a:lvl5pPr marL="914400" indent="0">
              <a:lnSpc>
                <a:spcPct val="90000"/>
              </a:lnSpc>
              <a:buNone/>
              <a:defRPr lang="en-US" sz="7000" b="0" i="0" cap="all" baseline="0" dirty="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DA4345C7-9F39-4767-92C9-EBF29396D0A9}" type="datetime1">
              <a:rPr lang="en-US" smtClean="0"/>
              <a:t>9/18/2025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569343173"/>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2"/>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22479" y="685800"/>
            <a:ext cx="9140953" cy="2699775"/>
          </a:xfrm>
        </p:spPr>
        <p:txBody>
          <a:bodyPr anchor="t">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4A6891D2-C712-4357-A4F9-7362E459A272}" type="datetime1">
              <a:rPr lang="en-US" smtClean="0"/>
              <a:pPr/>
              <a:t>9/18/2025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8" name="Freeform: Shape 7">
            <a:extLst>
              <a:ext uri="{FF2B5EF4-FFF2-40B4-BE49-F238E27FC236}">
                <a16:creationId xmlns:a16="http://schemas.microsoft.com/office/drawing/2014/main" id="{FE594965-EF4A-40C0-FED1-CF5564CED970}"/>
              </a:ext>
            </a:extLst>
          </p:cNvPr>
          <p:cNvSpPr/>
          <p:nvPr/>
        </p:nvSpPr>
        <p:spPr>
          <a:xfrm>
            <a:off x="11250895" y="456206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69DE90F9-432C-AEEC-88D5-177A0E299391}"/>
              </a:ext>
            </a:extLst>
          </p:cNvPr>
          <p:cNvSpPr/>
          <p:nvPr/>
        </p:nvSpPr>
        <p:spPr>
          <a:xfrm>
            <a:off x="685800" y="491255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78ECD3CD-C697-A46B-71F2-D64BD77C395C}"/>
              </a:ext>
            </a:extLst>
          </p:cNvPr>
          <p:cNvSpPr/>
          <p:nvPr/>
        </p:nvSpPr>
        <p:spPr>
          <a:xfrm>
            <a:off x="10998565" y="464449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46793A7-6512-567E-DAFF-BB4A63B89DC3}"/>
              </a:ext>
            </a:extLst>
          </p:cNvPr>
          <p:cNvSpPr/>
          <p:nvPr/>
        </p:nvSpPr>
        <p:spPr>
          <a:xfrm>
            <a:off x="10976145" y="464449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6" name="Title 5">
            <a:extLst>
              <a:ext uri="{FF2B5EF4-FFF2-40B4-BE49-F238E27FC236}">
                <a16:creationId xmlns:a16="http://schemas.microsoft.com/office/drawing/2014/main" id="{A66A0D5A-6B2D-15B8-4FC0-30535DF01217}"/>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69187125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D86F34B-87C2-AC58-5483-78C0E5DB477C}"/>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B6B59A7-7C3C-7431-CC9A-51EFBA257959}"/>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2D0661-BB9A-E751-A4EB-2C95BF96A560}"/>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bg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09A5AB9-86E5-2BD1-8EFC-49C204619282}"/>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bg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7" y="1600200"/>
            <a:ext cx="10055353" cy="3657601"/>
          </a:xfrm>
        </p:spPr>
        <p:txBody>
          <a:bodyPr anchor="b">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234566FD-24FB-4338-A35C-D9AE347B4F66}" type="datetime1">
              <a:rPr lang="en-US" smtClean="0"/>
              <a:pPr/>
              <a:t>9/18/2025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5">
            <a:extLst>
              <a:ext uri="{FF2B5EF4-FFF2-40B4-BE49-F238E27FC236}">
                <a16:creationId xmlns:a16="http://schemas.microsoft.com/office/drawing/2014/main" id="{A4A8879E-F637-BA38-C325-517B59E125EE}"/>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905687149"/>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0ED10B2-4172-93C9-B408-242DDBA504A8}"/>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CF4AA95-C597-81F0-35EA-96B5BA7A12BB}"/>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37871-D86F-9BA6-1D96-9B3392C2F247}"/>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B203EFA-FE43-9B63-5768-4A3FD1509639}"/>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868680"/>
            <a:ext cx="9140952" cy="3660746"/>
          </a:xfrm>
        </p:spPr>
        <p:txBody>
          <a:bodyPr anchor="ctr">
            <a:noAutofit/>
          </a:bodyPr>
          <a:lstStyle>
            <a:lvl1pPr marL="164592" indent="-164592">
              <a:lnSpc>
                <a:spcPct val="11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02BF1DD-1BF4-406D-9906-B4846BCC8D55}" type="datetime1">
              <a:rPr lang="en-US" smtClean="0"/>
              <a:pPr/>
              <a:t>9/18/2025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12">
            <a:extLst>
              <a:ext uri="{FF2B5EF4-FFF2-40B4-BE49-F238E27FC236}">
                <a16:creationId xmlns:a16="http://schemas.microsoft.com/office/drawing/2014/main" id="{F259B8E5-883A-B6CE-4C6C-F6F48B038CDE}"/>
              </a:ext>
            </a:extLst>
          </p:cNvPr>
          <p:cNvSpPr>
            <a:spLocks noGrp="1"/>
          </p:cNvSpPr>
          <p:nvPr>
            <p:ph type="title" hasCustomPrompt="1"/>
          </p:nvPr>
        </p:nvSpPr>
        <p:spPr>
          <a:xfrm>
            <a:off x="612648" y="4617720"/>
            <a:ext cx="9140951" cy="788609"/>
          </a:xfrm>
        </p:spPr>
        <p:txBody>
          <a:bodyPr anchor="t">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411129491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965960"/>
            <a:ext cx="5074920" cy="4195763"/>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470969" y="1965960"/>
            <a:ext cx="5075237" cy="4195763"/>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CD0A52C9-A7D6-4EB8-8F3D-1519181DDC1D}" type="datetime1">
              <a:rPr lang="en-US" smtClean="0"/>
              <a:t>9/18/2025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46881508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A77448-F1DA-CAC1-9B05-8F5CE65586ED}"/>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40080" y="1878566"/>
            <a:ext cx="5074920"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97572" y="1878566"/>
            <a:ext cx="5075556"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514600"/>
            <a:ext cx="5075238" cy="365918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497572" y="2514600"/>
            <a:ext cx="5075556" cy="365918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noAutofit/>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noAutofit/>
          </a:bodyPr>
          <a:lstStyle/>
          <a:p>
            <a:fld id="{2E9CE581-A048-42A8-B14C-488A3338D2F0}" type="datetime1">
              <a:rPr lang="en-US" smtClean="0"/>
              <a:t>9/18/2025</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72447680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5184-1DAA-DFF4-A408-3D5DD1517148}"/>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fld id="{F37B15FB-E45F-4977-9C40-BB6531CE6EA6}" type="datetime1">
              <a:rPr lang="en-US" smtClean="0"/>
              <a:t>9/18/2025</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493050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noAutofit/>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noAutofit/>
          </a:bodyPr>
          <a:lstStyle/>
          <a:p>
            <a:fld id="{18922BC5-E711-4A36-A80E-0A418F83672D}" type="datetime1">
              <a:rPr lang="en-US" smtClean="0"/>
              <a:t>9/18/2025</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3943276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A9EA653-B766-E096-036C-1C173E2991BD}"/>
              </a:ext>
            </a:extLst>
          </p:cNvPr>
          <p:cNvSpPr>
            <a:spLocks noGrp="1"/>
          </p:cNvSpPr>
          <p:nvPr>
            <p:ph type="title"/>
          </p:nvPr>
        </p:nvSpPr>
        <p:spPr>
          <a:xfrm>
            <a:off x="612647" y="685800"/>
            <a:ext cx="3654553" cy="3643916"/>
          </a:xfrm>
        </p:spPr>
        <p:txBody>
          <a:bodyPr anchor="t">
            <a:noAutofit/>
          </a:bodyPr>
          <a:lstStyle>
            <a:lvl1pPr>
              <a:defRPr sz="5400"/>
            </a:lvl1pPr>
          </a:lstStyle>
          <a:p>
            <a:r>
              <a:rPr lang="en-US" dirty="0"/>
              <a:t>Click to edit Master title style</a:t>
            </a:r>
          </a:p>
        </p:txBody>
      </p:sp>
      <p:sp>
        <p:nvSpPr>
          <p:cNvPr id="9" name="Text Placeholder 3">
            <a:extLst>
              <a:ext uri="{FF2B5EF4-FFF2-40B4-BE49-F238E27FC236}">
                <a16:creationId xmlns:a16="http://schemas.microsoft.com/office/drawing/2014/main" id="{31845593-CC30-27D6-3F82-E2BA784C49F2}"/>
              </a:ext>
            </a:extLst>
          </p:cNvPr>
          <p:cNvSpPr>
            <a:spLocks noGrp="1"/>
          </p:cNvSpPr>
          <p:nvPr>
            <p:ph type="body" sz="half" idx="2"/>
          </p:nvPr>
        </p:nvSpPr>
        <p:spPr>
          <a:xfrm>
            <a:off x="612647" y="4526280"/>
            <a:ext cx="3654553" cy="1621111"/>
          </a:xfrm>
        </p:spPr>
        <p:txBody>
          <a:bodyPr anchor="b">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76801" y="685800"/>
            <a:ext cx="6699502" cy="5486400"/>
          </a:xfrm>
        </p:spPr>
        <p:txBody>
          <a:bodyPr vert="horz" lIns="91440" tIns="45720" rIns="91440" bIns="45720" rtlCol="0">
            <a:noAutofit/>
          </a:bodyPr>
          <a:lstStyle>
            <a:lvl1pPr>
              <a:defRPr lang="en-US" sz="1400" dirty="0"/>
            </a:lvl1pPr>
            <a:lvl2pPr>
              <a:defRPr lang="en-US" sz="1400" dirty="0"/>
            </a:lvl2pPr>
            <a:lvl3pPr>
              <a:defRPr lang="en-US" sz="1400" dirty="0"/>
            </a:lvl3pPr>
            <a:lvl4pPr>
              <a:defRPr lang="en-US" sz="1400" dirty="0"/>
            </a:lvl4pPr>
            <a:lvl5pPr>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noAutofit/>
          </a:bodyPr>
          <a:lstStyle/>
          <a:p>
            <a:fld id="{81D94988-488B-40CC-9623-27A54F95F7B4}" type="datetime1">
              <a:rPr lang="en-US" smtClean="0"/>
              <a:t>9/18/2025</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41045694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85800"/>
            <a:ext cx="3654553" cy="3643916"/>
          </a:xfrm>
        </p:spPr>
        <p:txBody>
          <a:bodyPr anchor="t">
            <a:noAutofit/>
          </a:bodyPr>
          <a:lstStyle>
            <a:lvl1pPr>
              <a:defRPr sz="54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7" y="4526280"/>
            <a:ext cx="3654553" cy="1621111"/>
          </a:xfrm>
        </p:spPr>
        <p:txBody>
          <a:bodyPr anchor="b">
            <a:no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872039" y="685800"/>
            <a:ext cx="6699502" cy="5442639"/>
          </a:xfrm>
          <a:blipFill>
            <a:blip r:embed="rId2">
              <a:alphaModFix amt="6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noAutofit/>
          </a:bodyPr>
          <a:lstStyle/>
          <a:p>
            <a:fld id="{FA3C7011-18F0-49E4-85C9-3E22BE44E3EB}" type="datetime1">
              <a:rPr lang="en-US" smtClean="0"/>
              <a:t>9/18/2025</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42792061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72800" cy="1828800"/>
          </a:xfrm>
        </p:spPr>
        <p:txBody>
          <a:bodyPr anchor="b">
            <a:noAutofit/>
          </a:bodyPr>
          <a:lstStyle>
            <a:lvl1pPr>
              <a:defRPr sz="9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429000"/>
            <a:ext cx="10972800" cy="2743198"/>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9" name="Straight Connector 8">
            <a:extLst>
              <a:ext uri="{FF2B5EF4-FFF2-40B4-BE49-F238E27FC236}">
                <a16:creationId xmlns:a16="http://schemas.microsoft.com/office/drawing/2014/main" id="{A07EC6D5-3C89-D412-4A74-4DD843571D29}"/>
              </a:ext>
            </a:extLst>
          </p:cNvPr>
          <p:cNvCxnSpPr/>
          <p:nvPr userDrawn="1"/>
        </p:nvCxnSpPr>
        <p:spPr>
          <a:xfrm>
            <a:off x="621792" y="2895600"/>
            <a:ext cx="10963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8B1E6060-C53E-4F28-8D83-0C4FB26C4A3F}" type="datetime1">
              <a:rPr lang="en-US" smtClean="0"/>
              <a:t>9/18/2025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37213237"/>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FAB975A1-C2E9-D1D4-3C6F-7296B13798B1}"/>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243F218-F67B-B464-9035-A6AA389E6224}"/>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61F0E05A-E796-C1AE-DCB2-706459874FC1}"/>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863187-9C01-45D7-5737-0DEACAA80C83}"/>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8226424" cy="3725056"/>
          </a:xfrm>
        </p:spPr>
        <p:txBody>
          <a:bodyPr anchor="b">
            <a:noAutofit/>
          </a:bodyPr>
          <a:lstStyle>
            <a:lvl1pPr>
              <a:defRPr sz="9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7" y="4572000"/>
            <a:ext cx="8226424" cy="1608008"/>
          </a:xfrm>
        </p:spPr>
        <p:txBody>
          <a:bodyPr>
            <a:noAutofit/>
          </a:bodyPr>
          <a:lstStyle>
            <a:lvl1pPr marL="0" indent="0">
              <a:buNone/>
              <a:defRPr sz="1800"/>
            </a:lvl1pPr>
            <a:lvl2pPr marL="228600" indent="0">
              <a:buNone/>
              <a:defRPr sz="1800"/>
            </a:lvl2pPr>
            <a:lvl3pPr marL="457200" indent="0">
              <a:buNone/>
              <a:defRPr sz="1800"/>
            </a:lvl3pPr>
            <a:lvl4pPr marL="685800" indent="0">
              <a:buNone/>
              <a:defRPr sz="1800"/>
            </a:lvl4pPr>
            <a:lvl5pPr marL="914400" indent="0">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1D3D1E3E-5DD4-4BAD-A138-1254BF94C224}" type="datetime1">
              <a:rPr lang="en-US" smtClean="0"/>
              <a:t>9/18/2025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26646755"/>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685799"/>
            <a:ext cx="10963655" cy="914401"/>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600200"/>
            <a:ext cx="10963656" cy="45720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normAutofit/>
          </a:bodyPr>
          <a:lstStyle>
            <a:lvl1pPr algn="l" rtl="0">
              <a:defRPr sz="800" b="0" i="0" cap="all" baseline="0">
                <a:solidFill>
                  <a:schemeClr val="tx1"/>
                </a:solidFill>
                <a:latin typeface="+mn-lt"/>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7DF4F7BB-A1DF-4BD2-8D5B-CA9EB40127CE}" type="datetime1">
              <a:rPr lang="en-US" smtClean="0"/>
              <a:pPr/>
              <a:t>9/18/2025</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5423574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Lst>
  <p:hf sldNum="0" hdr="0" ftr="0" dt="0"/>
  <p:txStyles>
    <p:titleStyle>
      <a:lvl1pPr algn="l" defTabSz="914400" rtl="0" eaLnBrk="1" latinLnBrk="0" hangingPunct="1">
        <a:lnSpc>
          <a:spcPct val="80000"/>
        </a:lnSpc>
        <a:spcBef>
          <a:spcPct val="0"/>
        </a:spcBef>
        <a:buNone/>
        <a:defRPr sz="5400" b="0" i="0" kern="1200" cap="all" spc="0" baseline="0">
          <a:solidFill>
            <a:schemeClr val="tx2"/>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2"/>
          </a:solidFill>
          <a:latin typeface="+mn-lt"/>
          <a:ea typeface="+mn-ea"/>
          <a:cs typeface="+mn-cs"/>
        </a:defRPr>
      </a:lvl1pPr>
      <a:lvl2pPr marL="228600" indent="0" algn="l" defTabSz="914400" rtl="0" eaLnBrk="1" latinLnBrk="0" hangingPunct="1">
        <a:lnSpc>
          <a:spcPct val="100000"/>
        </a:lnSpc>
        <a:spcBef>
          <a:spcPts val="500"/>
        </a:spcBef>
        <a:buFont typeface="Arial" panose="020B0604020202020204" pitchFamily="34" charset="0"/>
        <a:buNone/>
        <a:defRPr sz="1600" b="0" i="0" kern="1200">
          <a:solidFill>
            <a:schemeClr val="tx2"/>
          </a:solidFill>
          <a:latin typeface="+mn-lt"/>
          <a:ea typeface="+mn-ea"/>
          <a:cs typeface="+mn-cs"/>
        </a:defRPr>
      </a:lvl2pPr>
      <a:lvl3pPr marL="4572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3pPr>
      <a:lvl4pPr marL="6858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4pPr>
      <a:lvl5pPr marL="9144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7" orient="horz" pos="2160">
          <p15:clr>
            <a:srgbClr val="F26B43"/>
          </p15:clr>
        </p15:guide>
        <p15:guide id="28" pos="3840">
          <p15:clr>
            <a:srgbClr val="F26B43"/>
          </p15:clr>
        </p15:guide>
        <p15:guide id="29" pos="7296">
          <p15:clr>
            <a:srgbClr val="F26B43"/>
          </p15:clr>
        </p15:guide>
        <p15:guide id="30" pos="38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34.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4F766-F555-01E8-2C8C-5B03D72FC086}"/>
              </a:ext>
            </a:extLst>
          </p:cNvPr>
          <p:cNvSpPr>
            <a:spLocks noGrp="1"/>
          </p:cNvSpPr>
          <p:nvPr>
            <p:ph type="ctrTitle"/>
          </p:nvPr>
        </p:nvSpPr>
        <p:spPr>
          <a:xfrm>
            <a:off x="612646" y="685800"/>
            <a:ext cx="10055354" cy="4007406"/>
          </a:xfrm>
        </p:spPr>
        <p:txBody>
          <a:bodyPr anchor="t">
            <a:normAutofit/>
          </a:bodyPr>
          <a:lstStyle/>
          <a:p>
            <a:r>
              <a:rPr lang="en-US" sz="6300"/>
              <a:t>Professional Standards and Ethics in Sport and Exercise Nutrition (SENr)</a:t>
            </a:r>
          </a:p>
        </p:txBody>
      </p:sp>
      <p:sp>
        <p:nvSpPr>
          <p:cNvPr id="3" name="Subtitle 2">
            <a:extLst>
              <a:ext uri="{FF2B5EF4-FFF2-40B4-BE49-F238E27FC236}">
                <a16:creationId xmlns:a16="http://schemas.microsoft.com/office/drawing/2014/main" id="{45813F39-749B-3EDA-E3A2-8870E6A028F7}"/>
              </a:ext>
            </a:extLst>
          </p:cNvPr>
          <p:cNvSpPr>
            <a:spLocks noGrp="1"/>
          </p:cNvSpPr>
          <p:nvPr>
            <p:ph type="subTitle" idx="1"/>
          </p:nvPr>
        </p:nvSpPr>
        <p:spPr>
          <a:xfrm>
            <a:off x="609598" y="5427002"/>
            <a:ext cx="9144001" cy="745198"/>
          </a:xfrm>
        </p:spPr>
        <p:txBody>
          <a:bodyPr anchor="t">
            <a:normAutofit/>
          </a:bodyPr>
          <a:lstStyle/>
          <a:p>
            <a:r>
              <a:rPr lang="en-US"/>
              <a:t>Ensuring integrity and best practices in athlete nutrition</a:t>
            </a:r>
          </a:p>
        </p:txBody>
      </p:sp>
    </p:spTree>
    <p:extLst>
      <p:ext uri="{BB962C8B-B14F-4D97-AF65-F5344CB8AC3E}">
        <p14:creationId xmlns:p14="http://schemas.microsoft.com/office/powerpoint/2010/main" val="138896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42"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03EEB-D1F8-803C-AFA2-6A6586446E97}"/>
              </a:ext>
            </a:extLst>
          </p:cNvPr>
          <p:cNvSpPr>
            <a:spLocks noGrp="1"/>
          </p:cNvSpPr>
          <p:nvPr>
            <p:ph type="ctrTitle"/>
          </p:nvPr>
        </p:nvSpPr>
        <p:spPr>
          <a:xfrm>
            <a:off x="609600" y="990600"/>
            <a:ext cx="10058400" cy="5029200"/>
          </a:xfrm>
        </p:spPr>
        <p:txBody>
          <a:bodyPr anchor="b">
            <a:normAutofit/>
          </a:bodyPr>
          <a:lstStyle/>
          <a:p>
            <a:r>
              <a:rPr lang="en-US" sz="9400"/>
              <a:t>Introduction to SENr and Professional Ethics</a:t>
            </a:r>
          </a:p>
        </p:txBody>
      </p:sp>
    </p:spTree>
    <p:extLst>
      <p:ext uri="{BB962C8B-B14F-4D97-AF65-F5344CB8AC3E}">
        <p14:creationId xmlns:p14="http://schemas.microsoft.com/office/powerpoint/2010/main" val="414378693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B546-8525-42E7-DC62-E85FD1543A07}"/>
              </a:ext>
            </a:extLst>
          </p:cNvPr>
          <p:cNvSpPr>
            <a:spLocks noGrp="1"/>
          </p:cNvSpPr>
          <p:nvPr>
            <p:ph type="title"/>
          </p:nvPr>
        </p:nvSpPr>
        <p:spPr>
          <a:xfrm>
            <a:off x="8212664" y="687787"/>
            <a:ext cx="3363259" cy="1993392"/>
          </a:xfrm>
        </p:spPr>
        <p:txBody>
          <a:bodyPr anchor="b">
            <a:normAutofit/>
          </a:bodyPr>
          <a:lstStyle/>
          <a:p>
            <a:r>
              <a:rPr lang="en-US" sz="3400"/>
              <a:t>Purpose and Importance of SENr Standards</a:t>
            </a:r>
          </a:p>
        </p:txBody>
      </p:sp>
      <p:pic>
        <p:nvPicPr>
          <p:cNvPr id="5" name="Content Placeholder 4" descr="Fitness, exercise themed scene with barbells, notebook or journal, earbuds, water bottle, pencil, and green apple.  Group of objects lie on wooden surface in gym or health club setting. Copyspace on blank journal.">
            <a:extLst>
              <a:ext uri="{FF2B5EF4-FFF2-40B4-BE49-F238E27FC236}">
                <a16:creationId xmlns:a16="http://schemas.microsoft.com/office/drawing/2014/main" id="{110DC1EB-6FD6-458D-9966-515A93BE4A81}"/>
              </a:ext>
            </a:extLst>
          </p:cNvPr>
          <p:cNvPicPr>
            <a:picLocks noGrp="1" noChangeAspect="1"/>
          </p:cNvPicPr>
          <p:nvPr>
            <p:ph type="pic" sz="quarter" idx="13"/>
          </p:nvPr>
        </p:nvPicPr>
        <p:blipFill>
          <a:blip r:embed="rId3"/>
          <a:srcRect l="25764" r="418" b="-1"/>
          <a:stretch>
            <a:fillRect/>
          </a:stretch>
        </p:blipFill>
        <p:spPr>
          <a:xfrm>
            <a:off x="20" y="10"/>
            <a:ext cx="7584124" cy="6857990"/>
          </a:xfrm>
          <a:prstGeom prst="rect">
            <a:avLst/>
          </a:prstGeom>
          <a:noFill/>
        </p:spPr>
      </p:pic>
      <p:sp>
        <p:nvSpPr>
          <p:cNvPr id="4" name="Content Placeholder 3">
            <a:extLst>
              <a:ext uri="{FF2B5EF4-FFF2-40B4-BE49-F238E27FC236}">
                <a16:creationId xmlns:a16="http://schemas.microsoft.com/office/drawing/2014/main" id="{CA6C8F18-36CE-55B4-4ADA-D0A9A385D11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212791" y="2880360"/>
            <a:ext cx="3363259" cy="3274612"/>
          </a:xfrm>
        </p:spPr>
        <p:txBody>
          <a:bodyPr>
            <a:normAutofit/>
          </a:bodyPr>
          <a:lstStyle/>
          <a:p>
            <a:pPr marL="0" indent="0">
              <a:lnSpc>
                <a:spcPct val="90000"/>
              </a:lnSpc>
              <a:spcBef>
                <a:spcPts val="2500"/>
              </a:spcBef>
              <a:buFont typeface="Arial" panose="020B0604020202020204" pitchFamily="34" charset="0"/>
              <a:buNone/>
            </a:pPr>
            <a:r>
              <a:rPr lang="en-US" sz="1300" b="1"/>
              <a:t>Introduction to SENr</a:t>
            </a:r>
          </a:p>
          <a:p>
            <a:pPr marL="0" lvl="1" indent="0">
              <a:lnSpc>
                <a:spcPct val="90000"/>
              </a:lnSpc>
              <a:buFont typeface="Arial" panose="020B0604020202020204" pitchFamily="34" charset="0"/>
              <a:buNone/>
            </a:pPr>
            <a:r>
              <a:rPr lang="en-US" sz="1300"/>
              <a:t>SENr is a voluntary register accrediting competent professionals in sport and exercise nutrition.</a:t>
            </a:r>
          </a:p>
          <a:p>
            <a:pPr marL="0" indent="0">
              <a:lnSpc>
                <a:spcPct val="90000"/>
              </a:lnSpc>
              <a:spcBef>
                <a:spcPts val="2500"/>
              </a:spcBef>
              <a:buFont typeface="Arial" panose="020B0604020202020204" pitchFamily="34" charset="0"/>
              <a:buNone/>
            </a:pPr>
            <a:r>
              <a:rPr lang="en-US" sz="1300" b="1"/>
              <a:t>Ethical and Professional Standards</a:t>
            </a:r>
          </a:p>
          <a:p>
            <a:pPr marL="0" lvl="1" indent="0">
              <a:lnSpc>
                <a:spcPct val="90000"/>
              </a:lnSpc>
              <a:buFont typeface="Arial" panose="020B0604020202020204" pitchFamily="34" charset="0"/>
              <a:buNone/>
            </a:pPr>
            <a:r>
              <a:rPr lang="en-US" sz="1300"/>
              <a:t>Standards ensure safe, ethical, and effective practice protecting clients and the profession.</a:t>
            </a:r>
          </a:p>
          <a:p>
            <a:pPr marL="0" indent="0">
              <a:lnSpc>
                <a:spcPct val="90000"/>
              </a:lnSpc>
              <a:spcBef>
                <a:spcPts val="2500"/>
              </a:spcBef>
              <a:buFont typeface="Arial" panose="020B0604020202020204" pitchFamily="34" charset="0"/>
              <a:buNone/>
            </a:pPr>
            <a:r>
              <a:rPr lang="en-US" sz="1300" b="1"/>
              <a:t>Importance for Professional Development</a:t>
            </a:r>
          </a:p>
          <a:p>
            <a:pPr marL="0" lvl="1" indent="0">
              <a:lnSpc>
                <a:spcPct val="90000"/>
              </a:lnSpc>
              <a:buFont typeface="Arial" panose="020B0604020202020204" pitchFamily="34" charset="0"/>
              <a:buNone/>
            </a:pPr>
            <a:r>
              <a:rPr lang="en-US" sz="1300"/>
              <a:t>Adhering to SENr standards supports credibility, integrity, and public trust in professionals.</a:t>
            </a:r>
          </a:p>
        </p:txBody>
      </p:sp>
    </p:spTree>
    <p:extLst>
      <p:ext uri="{BB962C8B-B14F-4D97-AF65-F5344CB8AC3E}">
        <p14:creationId xmlns:p14="http://schemas.microsoft.com/office/powerpoint/2010/main" val="36334502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8A6D3-0128-A039-89DE-A546A8A692B6}"/>
              </a:ext>
            </a:extLst>
          </p:cNvPr>
          <p:cNvSpPr>
            <a:spLocks noGrp="1"/>
          </p:cNvSpPr>
          <p:nvPr>
            <p:ph type="title"/>
          </p:nvPr>
        </p:nvSpPr>
        <p:spPr>
          <a:xfrm>
            <a:off x="7010400" y="685800"/>
            <a:ext cx="4561665" cy="1371264"/>
          </a:xfrm>
        </p:spPr>
        <p:txBody>
          <a:bodyPr anchor="b">
            <a:normAutofit/>
          </a:bodyPr>
          <a:lstStyle/>
          <a:p>
            <a:r>
              <a:rPr lang="en-US" sz="5000"/>
              <a:t>Overview of SENr</a:t>
            </a:r>
          </a:p>
        </p:txBody>
      </p:sp>
      <p:pic>
        <p:nvPicPr>
          <p:cNvPr id="5" name="Content Placeholder 4" descr="Nutritionist attending to client in her office.">
            <a:extLst>
              <a:ext uri="{FF2B5EF4-FFF2-40B4-BE49-F238E27FC236}">
                <a16:creationId xmlns:a16="http://schemas.microsoft.com/office/drawing/2014/main" id="{21CD056E-E896-4F7B-96B2-0CB02CEEE445}"/>
              </a:ext>
            </a:extLst>
          </p:cNvPr>
          <p:cNvPicPr>
            <a:picLocks noGrp="1" noChangeAspect="1"/>
          </p:cNvPicPr>
          <p:nvPr>
            <p:ph type="pic" sz="quarter" idx="15"/>
          </p:nvPr>
        </p:nvPicPr>
        <p:blipFill>
          <a:blip r:embed="rId3"/>
          <a:srcRect l="3590" r="34210" b="-1"/>
          <a:stretch>
            <a:fillRect/>
          </a:stretch>
        </p:blipFill>
        <p:spPr>
          <a:xfrm>
            <a:off x="1" y="10"/>
            <a:ext cx="6390464" cy="6857990"/>
          </a:xfrm>
          <a:prstGeom prst="rect">
            <a:avLst/>
          </a:prstGeom>
          <a:noFill/>
        </p:spPr>
      </p:pic>
      <p:sp>
        <p:nvSpPr>
          <p:cNvPr id="4" name="Content Placeholder 3">
            <a:extLst>
              <a:ext uri="{FF2B5EF4-FFF2-40B4-BE49-F238E27FC236}">
                <a16:creationId xmlns:a16="http://schemas.microsoft.com/office/drawing/2014/main" id="{D28DC3D4-EADC-6D7E-5EDB-E8CB55F7B83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20736" y="2286000"/>
            <a:ext cx="4561665" cy="3886200"/>
          </a:xfrm>
        </p:spPr>
        <p:txBody>
          <a:bodyPr>
            <a:normAutofit/>
          </a:bodyPr>
          <a:lstStyle/>
          <a:p>
            <a:pPr marL="0" indent="0">
              <a:spcBef>
                <a:spcPts val="2500"/>
              </a:spcBef>
              <a:buFont typeface="Arial" panose="020B0604020202020204" pitchFamily="34" charset="0"/>
              <a:buNone/>
            </a:pPr>
            <a:r>
              <a:rPr lang="en-US" b="1"/>
              <a:t>SENr Purpose and Management</a:t>
            </a:r>
          </a:p>
          <a:p>
            <a:pPr marL="0" lvl="1" indent="0">
              <a:buFont typeface="Arial" panose="020B0604020202020204" pitchFamily="34" charset="0"/>
              <a:buNone/>
            </a:pPr>
            <a:r>
              <a:t>SENr is a UK voluntary register managed by the British Dietetic Association promoting high education and ethical standards.</a:t>
            </a:r>
            <a:endParaRPr lang="en-US"/>
          </a:p>
          <a:p>
            <a:pPr marL="0" indent="0">
              <a:spcBef>
                <a:spcPts val="2500"/>
              </a:spcBef>
              <a:buFont typeface="Arial" panose="020B0604020202020204" pitchFamily="34" charset="0"/>
              <a:buNone/>
            </a:pPr>
            <a:r>
              <a:rPr lang="en-US" b="1"/>
              <a:t>Quality Mark and Competence</a:t>
            </a:r>
          </a:p>
          <a:p>
            <a:pPr marL="0" lvl="1" indent="0">
              <a:buFont typeface="Arial" panose="020B0604020202020204" pitchFamily="34" charset="0"/>
              <a:buNone/>
            </a:pPr>
            <a:r>
              <a:t>SENr registration is a nationally recognised quality mark indicating competence and professionalism in sport nutrition.</a:t>
            </a:r>
            <a:endParaRPr lang="en-US"/>
          </a:p>
          <a:p>
            <a:pPr marL="0" indent="0">
              <a:spcBef>
                <a:spcPts val="2500"/>
              </a:spcBef>
              <a:buFont typeface="Arial" panose="020B0604020202020204" pitchFamily="34" charset="0"/>
              <a:buNone/>
            </a:pPr>
            <a:r>
              <a:rPr lang="en-US" b="1"/>
              <a:t>Support for Professionals</a:t>
            </a:r>
          </a:p>
          <a:p>
            <a:pPr marL="0" lvl="1" indent="0">
              <a:buFont typeface="Arial" panose="020B0604020202020204" pitchFamily="34" charset="0"/>
              <a:buNone/>
            </a:pPr>
            <a:r>
              <a:t>SENr supports professional development, ethical practice, clean sport, and guidance on supplement use for practitioners.</a:t>
            </a:r>
            <a:endParaRPr lang="en-US"/>
          </a:p>
        </p:txBody>
      </p:sp>
    </p:spTree>
    <p:extLst>
      <p:ext uri="{BB962C8B-B14F-4D97-AF65-F5344CB8AC3E}">
        <p14:creationId xmlns:p14="http://schemas.microsoft.com/office/powerpoint/2010/main" val="36259271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3B30A-F3DB-4934-EE71-F4D8E7D94629}"/>
              </a:ext>
            </a:extLst>
          </p:cNvPr>
          <p:cNvSpPr>
            <a:spLocks noGrp="1"/>
          </p:cNvSpPr>
          <p:nvPr>
            <p:ph type="ctrTitle"/>
          </p:nvPr>
        </p:nvSpPr>
        <p:spPr>
          <a:xfrm>
            <a:off x="609600" y="990600"/>
            <a:ext cx="10058400" cy="5029200"/>
          </a:xfrm>
        </p:spPr>
        <p:txBody>
          <a:bodyPr anchor="b">
            <a:normAutofit/>
          </a:bodyPr>
          <a:lstStyle/>
          <a:p>
            <a:r>
              <a:rPr lang="en-US" sz="9400"/>
              <a:t>Core Principles and Ethical Practice</a:t>
            </a:r>
          </a:p>
        </p:txBody>
      </p:sp>
    </p:spTree>
    <p:extLst>
      <p:ext uri="{BB962C8B-B14F-4D97-AF65-F5344CB8AC3E}">
        <p14:creationId xmlns:p14="http://schemas.microsoft.com/office/powerpoint/2010/main" val="16273435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02B00-2526-43FE-FCCD-7CE85DF11838}"/>
              </a:ext>
            </a:extLst>
          </p:cNvPr>
          <p:cNvSpPr>
            <a:spLocks noGrp="1"/>
          </p:cNvSpPr>
          <p:nvPr>
            <p:ph type="title"/>
          </p:nvPr>
        </p:nvSpPr>
        <p:spPr>
          <a:xfrm>
            <a:off x="612647" y="685800"/>
            <a:ext cx="6858000" cy="1111532"/>
          </a:xfrm>
        </p:spPr>
        <p:txBody>
          <a:bodyPr anchor="b">
            <a:normAutofit/>
          </a:bodyPr>
          <a:lstStyle/>
          <a:p>
            <a:r>
              <a:rPr lang="en-US" sz="3800"/>
              <a:t>Key Principles of the SENr Code of Conduct</a:t>
            </a:r>
          </a:p>
        </p:txBody>
      </p:sp>
      <p:sp>
        <p:nvSpPr>
          <p:cNvPr id="4" name="Content Placeholder 3">
            <a:extLst>
              <a:ext uri="{FF2B5EF4-FFF2-40B4-BE49-F238E27FC236}">
                <a16:creationId xmlns:a16="http://schemas.microsoft.com/office/drawing/2014/main" id="{0BBD7848-12A8-1643-4396-47B75A40952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965960"/>
            <a:ext cx="6858000" cy="4200198"/>
          </a:xfrm>
        </p:spPr>
        <p:txBody>
          <a:bodyPr>
            <a:normAutofit/>
          </a:bodyPr>
          <a:lstStyle/>
          <a:p>
            <a:pPr marL="0" indent="0">
              <a:spcBef>
                <a:spcPts val="2500"/>
              </a:spcBef>
              <a:buFont typeface="Arial" panose="020B0604020202020204" pitchFamily="34" charset="0"/>
              <a:buNone/>
            </a:pPr>
            <a:r>
              <a:rPr lang="en-US" b="1"/>
              <a:t>Core Ethical Principles</a:t>
            </a:r>
          </a:p>
          <a:p>
            <a:pPr marL="0" lvl="1" indent="0">
              <a:buFont typeface="Arial" panose="020B0604020202020204" pitchFamily="34" charset="0"/>
              <a:buNone/>
            </a:pPr>
            <a:r>
              <a:t>SENr registrants must act in clients' best interests and uphold confidentiality and high personal standards.</a:t>
            </a:r>
            <a:endParaRPr lang="en-US"/>
          </a:p>
          <a:p>
            <a:pPr marL="0" indent="0">
              <a:spcBef>
                <a:spcPts val="2500"/>
              </a:spcBef>
              <a:buFont typeface="Arial" panose="020B0604020202020204" pitchFamily="34" charset="0"/>
              <a:buNone/>
            </a:pPr>
            <a:r>
              <a:rPr lang="en-US" b="1"/>
              <a:t>Equality and Diversity</a:t>
            </a:r>
          </a:p>
          <a:p>
            <a:pPr marL="0" lvl="1" indent="0">
              <a:buFont typeface="Arial" panose="020B0604020202020204" pitchFamily="34" charset="0"/>
              <a:buNone/>
            </a:pPr>
            <a:r>
              <a:t>Promoting equality and diversity is a fundamental part of the SENr Code to ensure fair and inclusive practice.</a:t>
            </a:r>
            <a:endParaRPr lang="en-US"/>
          </a:p>
          <a:p>
            <a:pPr marL="0" indent="0">
              <a:spcBef>
                <a:spcPts val="2500"/>
              </a:spcBef>
              <a:buFont typeface="Arial" panose="020B0604020202020204" pitchFamily="34" charset="0"/>
              <a:buNone/>
            </a:pPr>
            <a:r>
              <a:rPr lang="en-US" b="1"/>
              <a:t>Professional Requirements</a:t>
            </a:r>
          </a:p>
          <a:p>
            <a:pPr marL="0" lvl="1" indent="0">
              <a:buFont typeface="Arial" panose="020B0604020202020204" pitchFamily="34" charset="0"/>
              <a:buNone/>
            </a:pPr>
            <a:r>
              <a:t>Registrants must maintain professional indemnity insurance and align with anti-doping policies supporting clean sport.</a:t>
            </a:r>
            <a:endParaRPr lang="en-US"/>
          </a:p>
          <a:p>
            <a:pPr marL="0" indent="0">
              <a:spcBef>
                <a:spcPts val="2500"/>
              </a:spcBef>
              <a:buFont typeface="Arial" panose="020B0604020202020204" pitchFamily="34" charset="0"/>
              <a:buNone/>
            </a:pPr>
            <a:r>
              <a:rPr lang="en-US" b="1"/>
              <a:t>Standards Foundation</a:t>
            </a:r>
          </a:p>
          <a:p>
            <a:pPr marL="0" lvl="1" indent="0">
              <a:buFont typeface="Arial" panose="020B0604020202020204" pitchFamily="34" charset="0"/>
              <a:buNone/>
            </a:pPr>
            <a:r>
              <a:t>The code is based on established standards from BASES, BDA, and HCPC ensuring professional integrity.</a:t>
            </a:r>
            <a:endParaRPr lang="en-US"/>
          </a:p>
        </p:txBody>
      </p:sp>
      <p:pic>
        <p:nvPicPr>
          <p:cNvPr id="5" name="Content Placeholder 4" descr="scale with weights in miniature - justice scale">
            <a:extLst>
              <a:ext uri="{FF2B5EF4-FFF2-40B4-BE49-F238E27FC236}">
                <a16:creationId xmlns:a16="http://schemas.microsoft.com/office/drawing/2014/main" id="{1C50540C-5BFF-4BD6-A093-34D85D61B592}"/>
              </a:ext>
            </a:extLst>
          </p:cNvPr>
          <p:cNvPicPr>
            <a:picLocks noGrp="1" noChangeAspect="1"/>
          </p:cNvPicPr>
          <p:nvPr>
            <p:ph type="pic" sz="quarter" idx="13"/>
          </p:nvPr>
        </p:nvPicPr>
        <p:blipFill>
          <a:blip r:embed="rId3"/>
          <a:srcRect l="46649" r="13442" b="-1"/>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90743426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40AA9-BF2E-DAC5-D260-27A59AB3B9F8}"/>
              </a:ext>
            </a:extLst>
          </p:cNvPr>
          <p:cNvSpPr>
            <a:spLocks noGrp="1"/>
          </p:cNvSpPr>
          <p:nvPr>
            <p:ph type="title"/>
          </p:nvPr>
        </p:nvSpPr>
        <p:spPr>
          <a:xfrm>
            <a:off x="612647" y="685800"/>
            <a:ext cx="6858000" cy="1111532"/>
          </a:xfrm>
        </p:spPr>
        <p:txBody>
          <a:bodyPr anchor="b">
            <a:normAutofit/>
          </a:bodyPr>
          <a:lstStyle/>
          <a:p>
            <a:r>
              <a:rPr lang="en-US" sz="3400"/>
              <a:t>Ethical Responsibilities and Professional Boundaries</a:t>
            </a:r>
          </a:p>
        </p:txBody>
      </p:sp>
      <p:sp>
        <p:nvSpPr>
          <p:cNvPr id="4" name="Content Placeholder 3">
            <a:extLst>
              <a:ext uri="{FF2B5EF4-FFF2-40B4-BE49-F238E27FC236}">
                <a16:creationId xmlns:a16="http://schemas.microsoft.com/office/drawing/2014/main" id="{23B004B9-79F8-E513-94EE-8824A3DAB2B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965960"/>
            <a:ext cx="6858000" cy="4200198"/>
          </a:xfrm>
        </p:spPr>
        <p:txBody>
          <a:bodyPr>
            <a:normAutofit/>
          </a:bodyPr>
          <a:lstStyle/>
          <a:p>
            <a:pPr marL="0" indent="0">
              <a:spcBef>
                <a:spcPts val="2500"/>
              </a:spcBef>
              <a:buFont typeface="Arial" panose="020B0604020202020204" pitchFamily="34" charset="0"/>
              <a:buNone/>
            </a:pPr>
            <a:r>
              <a:rPr lang="en-US" b="1"/>
              <a:t>Integrity and Honesty</a:t>
            </a:r>
          </a:p>
          <a:p>
            <a:pPr marL="0" lvl="1" indent="0">
              <a:buFont typeface="Arial" panose="020B0604020202020204" pitchFamily="34" charset="0"/>
              <a:buNone/>
            </a:pPr>
            <a:r>
              <a:t>Practitioners must demonstrate integrity and honesty in all professional interactions and avoid exploiting client relationships.</a:t>
            </a:r>
            <a:endParaRPr lang="en-US"/>
          </a:p>
          <a:p>
            <a:pPr marL="0" indent="0">
              <a:spcBef>
                <a:spcPts val="2500"/>
              </a:spcBef>
              <a:buFont typeface="Arial" panose="020B0604020202020204" pitchFamily="34" charset="0"/>
              <a:buNone/>
            </a:pPr>
            <a:r>
              <a:rPr lang="en-US" b="1"/>
              <a:t>Avoiding Conflicts of Interest</a:t>
            </a:r>
          </a:p>
          <a:p>
            <a:pPr marL="0" lvl="1" indent="0">
              <a:buFont typeface="Arial" panose="020B0604020202020204" pitchFamily="34" charset="0"/>
              <a:buNone/>
            </a:pPr>
            <a:r>
              <a:t>Avoid conflicts of interest such as promoting products for personal gain to maintain ethical standards.</a:t>
            </a:r>
            <a:endParaRPr lang="en-US"/>
          </a:p>
          <a:p>
            <a:pPr marL="0" indent="0">
              <a:spcBef>
                <a:spcPts val="2500"/>
              </a:spcBef>
              <a:buFont typeface="Arial" panose="020B0604020202020204" pitchFamily="34" charset="0"/>
              <a:buNone/>
            </a:pPr>
            <a:r>
              <a:rPr lang="en-US" b="1"/>
              <a:t>Evidence-Based Decision-Making</a:t>
            </a:r>
          </a:p>
          <a:p>
            <a:pPr marL="0" lvl="1" indent="0">
              <a:buFont typeface="Arial" panose="020B0604020202020204" pitchFamily="34" charset="0"/>
              <a:buNone/>
            </a:pPr>
            <a:r>
              <a:t>Ethical decisions should be based on legislation, policies, and scientific evidence ensuring client-centred advice.</a:t>
            </a:r>
            <a:endParaRPr lang="en-US"/>
          </a:p>
          <a:p>
            <a:pPr marL="0" indent="0">
              <a:spcBef>
                <a:spcPts val="2500"/>
              </a:spcBef>
              <a:buFont typeface="Arial" panose="020B0604020202020204" pitchFamily="34" charset="0"/>
              <a:buNone/>
            </a:pPr>
            <a:r>
              <a:rPr lang="en-US" b="1"/>
              <a:t>Professional Reputation</a:t>
            </a:r>
          </a:p>
          <a:p>
            <a:pPr marL="0" lvl="1" indent="0">
              <a:buFont typeface="Arial" panose="020B0604020202020204" pitchFamily="34" charset="0"/>
              <a:buNone/>
            </a:pPr>
            <a:r>
              <a:t>Maintain the profession’s reputation by avoiding unethical marketing and ensuring all services are client-centred.</a:t>
            </a:r>
            <a:endParaRPr lang="en-US"/>
          </a:p>
        </p:txBody>
      </p:sp>
      <p:pic>
        <p:nvPicPr>
          <p:cNvPr id="5" name="Content Placeholder 4" descr="Solution Concepts with Handshake on Chalkboard Background">
            <a:extLst>
              <a:ext uri="{FF2B5EF4-FFF2-40B4-BE49-F238E27FC236}">
                <a16:creationId xmlns:a16="http://schemas.microsoft.com/office/drawing/2014/main" id="{8637187D-41E5-493D-BF0F-5671C318BB5B}"/>
              </a:ext>
            </a:extLst>
          </p:cNvPr>
          <p:cNvPicPr>
            <a:picLocks noGrp="1" noChangeAspect="1"/>
          </p:cNvPicPr>
          <p:nvPr>
            <p:ph type="pic" sz="quarter" idx="13"/>
          </p:nvPr>
        </p:nvPicPr>
        <p:blipFill>
          <a:blip r:embed="rId3"/>
          <a:srcRect l="27097" r="32994" b="-1"/>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39101285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186BF-88EF-68B1-13BB-56EA42D71E2A}"/>
              </a:ext>
            </a:extLst>
          </p:cNvPr>
          <p:cNvSpPr>
            <a:spLocks noGrp="1"/>
          </p:cNvSpPr>
          <p:nvPr>
            <p:ph type="ctrTitle"/>
          </p:nvPr>
        </p:nvSpPr>
        <p:spPr>
          <a:xfrm>
            <a:off x="609600" y="990600"/>
            <a:ext cx="10058400" cy="5029200"/>
          </a:xfrm>
        </p:spPr>
        <p:txBody>
          <a:bodyPr anchor="b">
            <a:normAutofit/>
          </a:bodyPr>
          <a:lstStyle/>
          <a:p>
            <a:r>
              <a:rPr lang="en-US" sz="9400"/>
              <a:t>Performance Standards and Clean Sport</a:t>
            </a:r>
          </a:p>
        </p:txBody>
      </p:sp>
    </p:spTree>
    <p:extLst>
      <p:ext uri="{BB962C8B-B14F-4D97-AF65-F5344CB8AC3E}">
        <p14:creationId xmlns:p14="http://schemas.microsoft.com/office/powerpoint/2010/main" val="13699356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9FF14-45EA-BC04-A59F-AAAEF9EEF84D}"/>
              </a:ext>
            </a:extLst>
          </p:cNvPr>
          <p:cNvSpPr>
            <a:spLocks noGrp="1"/>
          </p:cNvSpPr>
          <p:nvPr>
            <p:ph type="title"/>
          </p:nvPr>
        </p:nvSpPr>
        <p:spPr>
          <a:xfrm>
            <a:off x="609599" y="685800"/>
            <a:ext cx="4564763" cy="1426798"/>
          </a:xfrm>
        </p:spPr>
        <p:txBody>
          <a:bodyPr anchor="b">
            <a:normAutofit/>
          </a:bodyPr>
          <a:lstStyle/>
          <a:p>
            <a:r>
              <a:rPr lang="en-US" sz="3400"/>
              <a:t>Maintaining Professional Performance</a:t>
            </a:r>
          </a:p>
        </p:txBody>
      </p:sp>
      <p:pic>
        <p:nvPicPr>
          <p:cNvPr id="5" name="Content Placeholder 4" descr="Service Crosswords , isolated on white">
            <a:extLst>
              <a:ext uri="{FF2B5EF4-FFF2-40B4-BE49-F238E27FC236}">
                <a16:creationId xmlns:a16="http://schemas.microsoft.com/office/drawing/2014/main" id="{7B4FFDCD-FCD3-4E68-AC87-1820E6F32147}"/>
              </a:ext>
            </a:extLst>
          </p:cNvPr>
          <p:cNvPicPr>
            <a:picLocks noGrp="1" noChangeAspect="1"/>
          </p:cNvPicPr>
          <p:nvPr>
            <p:ph type="pic" sz="quarter" idx="15"/>
          </p:nvPr>
        </p:nvPicPr>
        <p:blipFill>
          <a:blip r:embed="rId3"/>
          <a:srcRect l="3310" r="12902" b="-2"/>
          <a:stretch>
            <a:fillRect/>
          </a:stretch>
        </p:blipFill>
        <p:spPr>
          <a:xfrm>
            <a:off x="609599" y="2514600"/>
            <a:ext cx="4564763" cy="3636598"/>
          </a:xfrm>
          <a:prstGeom prst="rect">
            <a:avLst/>
          </a:prstGeom>
          <a:noFill/>
        </p:spPr>
      </p:pic>
      <p:sp>
        <p:nvSpPr>
          <p:cNvPr id="4" name="Content Placeholder 3">
            <a:extLst>
              <a:ext uri="{FF2B5EF4-FFF2-40B4-BE49-F238E27FC236}">
                <a16:creationId xmlns:a16="http://schemas.microsoft.com/office/drawing/2014/main" id="{9452A689-639B-2E5A-1D9D-4E8C287693F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90060" y="685800"/>
            <a:ext cx="5792341" cy="5465398"/>
          </a:xfrm>
        </p:spPr>
        <p:txBody>
          <a:bodyPr>
            <a:normAutofit/>
          </a:bodyPr>
          <a:lstStyle/>
          <a:p>
            <a:pPr marL="0" indent="0">
              <a:spcBef>
                <a:spcPts val="2500"/>
              </a:spcBef>
              <a:buFont typeface="Arial" panose="020B0604020202020204" pitchFamily="34" charset="0"/>
              <a:buNone/>
            </a:pPr>
            <a:r>
              <a:rPr lang="en-US" b="1"/>
              <a:t>Continuing Professional Development</a:t>
            </a:r>
          </a:p>
          <a:p>
            <a:pPr marL="0" lvl="1" indent="0">
              <a:buFont typeface="Arial" panose="020B0604020202020204" pitchFamily="34" charset="0"/>
              <a:buNone/>
            </a:pPr>
            <a:r>
              <a:t>Practitioners must keep their knowledge and skills current through ongoing professional education and training.</a:t>
            </a:r>
            <a:endParaRPr lang="en-US"/>
          </a:p>
          <a:p>
            <a:pPr marL="0" indent="0">
              <a:spcBef>
                <a:spcPts val="2500"/>
              </a:spcBef>
              <a:buFont typeface="Arial" panose="020B0604020202020204" pitchFamily="34" charset="0"/>
              <a:buNone/>
            </a:pPr>
            <a:r>
              <a:rPr lang="en-US" b="1"/>
              <a:t>Scope and Safety of Practice</a:t>
            </a:r>
          </a:p>
          <a:p>
            <a:pPr marL="0" lvl="1" indent="0">
              <a:buFont typeface="Arial" panose="020B0604020202020204" pitchFamily="34" charset="0"/>
              <a:buNone/>
            </a:pPr>
            <a:r>
              <a:t>Working within defined practice boundaries and maintaining safe working environments is essential for practitioner performance.</a:t>
            </a:r>
            <a:endParaRPr lang="en-US"/>
          </a:p>
          <a:p>
            <a:pPr marL="0" indent="0">
              <a:spcBef>
                <a:spcPts val="2500"/>
              </a:spcBef>
              <a:buFont typeface="Arial" panose="020B0604020202020204" pitchFamily="34" charset="0"/>
              <a:buNone/>
            </a:pPr>
            <a:r>
              <a:rPr lang="en-US" b="1"/>
              <a:t>Informed Consent and Record Keeping</a:t>
            </a:r>
          </a:p>
          <a:p>
            <a:pPr marL="0" lvl="1" indent="0">
              <a:buFont typeface="Arial" panose="020B0604020202020204" pitchFamily="34" charset="0"/>
              <a:buNone/>
            </a:pPr>
            <a:r>
              <a:t>Obtaining informed consent and maintaining accurate, secure client records are fundamental professional responsibilities.</a:t>
            </a:r>
            <a:endParaRPr lang="en-US"/>
          </a:p>
          <a:p>
            <a:pPr marL="0" indent="0">
              <a:spcBef>
                <a:spcPts val="2500"/>
              </a:spcBef>
              <a:buFont typeface="Arial" panose="020B0604020202020204" pitchFamily="34" charset="0"/>
              <a:buNone/>
            </a:pPr>
            <a:r>
              <a:rPr lang="en-US" b="1"/>
              <a:t>Health Impact on Practice</a:t>
            </a:r>
          </a:p>
          <a:p>
            <a:pPr marL="0" lvl="1" indent="0">
              <a:buFont typeface="Arial" panose="020B0604020202020204" pitchFamily="34" charset="0"/>
              <a:buNone/>
            </a:pPr>
            <a:r>
              <a:t>Practitioners must limit or cease practice if their health affects their performance or judgment, ensuring client safety.</a:t>
            </a:r>
            <a:endParaRPr lang="en-US"/>
          </a:p>
        </p:txBody>
      </p:sp>
    </p:spTree>
    <p:extLst>
      <p:ext uri="{BB962C8B-B14F-4D97-AF65-F5344CB8AC3E}">
        <p14:creationId xmlns:p14="http://schemas.microsoft.com/office/powerpoint/2010/main" val="23166792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C2383-8F3B-CB55-8814-E061C9D6110B}"/>
              </a:ext>
            </a:extLst>
          </p:cNvPr>
          <p:cNvSpPr>
            <a:spLocks noGrp="1"/>
          </p:cNvSpPr>
          <p:nvPr>
            <p:ph type="title"/>
          </p:nvPr>
        </p:nvSpPr>
        <p:spPr>
          <a:xfrm>
            <a:off x="612647" y="685800"/>
            <a:ext cx="6858000" cy="1111532"/>
          </a:xfrm>
        </p:spPr>
        <p:txBody>
          <a:bodyPr anchor="b">
            <a:normAutofit/>
          </a:bodyPr>
          <a:lstStyle/>
          <a:p>
            <a:r>
              <a:rPr lang="en-US" sz="3800"/>
              <a:t>Clean Sport Commitment and Supplement Use</a:t>
            </a:r>
          </a:p>
        </p:txBody>
      </p:sp>
      <p:sp>
        <p:nvSpPr>
          <p:cNvPr id="4" name="Content Placeholder 3">
            <a:extLst>
              <a:ext uri="{FF2B5EF4-FFF2-40B4-BE49-F238E27FC236}">
                <a16:creationId xmlns:a16="http://schemas.microsoft.com/office/drawing/2014/main" id="{940E165F-4D8F-211B-EFA5-7091D667E50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965960"/>
            <a:ext cx="6858000" cy="4200198"/>
          </a:xfrm>
        </p:spPr>
        <p:txBody>
          <a:bodyPr>
            <a:normAutofit/>
          </a:bodyPr>
          <a:lstStyle/>
          <a:p>
            <a:pPr marL="0" indent="0">
              <a:spcBef>
                <a:spcPts val="2500"/>
              </a:spcBef>
              <a:buFont typeface="Arial" panose="020B0604020202020204" pitchFamily="34" charset="0"/>
              <a:buNone/>
            </a:pPr>
            <a:r>
              <a:rPr lang="en-US" b="1"/>
              <a:t>Alignment with Anti-Doping Agencies</a:t>
            </a:r>
          </a:p>
          <a:p>
            <a:pPr marL="0" lvl="1" indent="0">
              <a:buFont typeface="Arial" panose="020B0604020202020204" pitchFamily="34" charset="0"/>
              <a:buNone/>
            </a:pPr>
            <a:r>
              <a:t>The SENr Clean Sport Commitment adheres to UKAD and WADA principles to promote fair and drug-free competition.</a:t>
            </a:r>
            <a:endParaRPr lang="en-US"/>
          </a:p>
          <a:p>
            <a:pPr marL="0" indent="0">
              <a:spcBef>
                <a:spcPts val="2500"/>
              </a:spcBef>
              <a:buFont typeface="Arial" panose="020B0604020202020204" pitchFamily="34" charset="0"/>
              <a:buNone/>
            </a:pPr>
            <a:r>
              <a:rPr lang="en-US" b="1"/>
              <a:t>Prohibition of Banned Substances</a:t>
            </a:r>
          </a:p>
          <a:p>
            <a:pPr marL="0" lvl="1" indent="0">
              <a:buFont typeface="Arial" panose="020B0604020202020204" pitchFamily="34" charset="0"/>
              <a:buNone/>
            </a:pPr>
            <a:r>
              <a:t>Registrants must avoid supporting banned substances or supplements that lack scientific backing to maintain sport integrity.</a:t>
            </a:r>
            <a:endParaRPr lang="en-US"/>
          </a:p>
          <a:p>
            <a:pPr marL="0" indent="0">
              <a:spcBef>
                <a:spcPts val="2500"/>
              </a:spcBef>
              <a:buFont typeface="Arial" panose="020B0604020202020204" pitchFamily="34" charset="0"/>
              <a:buNone/>
            </a:pPr>
            <a:r>
              <a:rPr lang="en-US" b="1"/>
              <a:t>Education on Safe Performance</a:t>
            </a:r>
          </a:p>
          <a:p>
            <a:pPr marL="0" lvl="1" indent="0">
              <a:buFont typeface="Arial" panose="020B0604020202020204" pitchFamily="34" charset="0"/>
              <a:buNone/>
            </a:pPr>
            <a:r>
              <a:t>Practitioners educate clients on legal and safe performance strategies to uphold clean sport values.</a:t>
            </a:r>
            <a:endParaRPr lang="en-US"/>
          </a:p>
          <a:p>
            <a:pPr marL="0" indent="0">
              <a:spcBef>
                <a:spcPts val="2500"/>
              </a:spcBef>
              <a:buFont typeface="Arial" panose="020B0604020202020204" pitchFamily="34" charset="0"/>
              <a:buNone/>
            </a:pPr>
            <a:r>
              <a:rPr lang="en-US" b="1"/>
              <a:t>Evidence-Based Supplement Use</a:t>
            </a:r>
          </a:p>
          <a:p>
            <a:pPr marL="0" lvl="1" indent="0">
              <a:buFont typeface="Arial" panose="020B0604020202020204" pitchFamily="34" charset="0"/>
              <a:buNone/>
            </a:pPr>
            <a:r>
              <a:t>SENr advises cautious, evidence-based supplement use to ensure safety and compliance with anti-doping rules.</a:t>
            </a:r>
            <a:endParaRPr lang="en-US"/>
          </a:p>
        </p:txBody>
      </p:sp>
      <p:pic>
        <p:nvPicPr>
          <p:cNvPr id="5" name="Content Placeholder 4" descr="Unknown male athlete preparing protein shake in the gym.">
            <a:extLst>
              <a:ext uri="{FF2B5EF4-FFF2-40B4-BE49-F238E27FC236}">
                <a16:creationId xmlns:a16="http://schemas.microsoft.com/office/drawing/2014/main" id="{879104BA-288B-447A-A0AB-C1758D2C2246}"/>
              </a:ext>
            </a:extLst>
          </p:cNvPr>
          <p:cNvPicPr>
            <a:picLocks noGrp="1" noChangeAspect="1"/>
          </p:cNvPicPr>
          <p:nvPr>
            <p:ph type="pic" sz="quarter" idx="13"/>
          </p:nvPr>
        </p:nvPicPr>
        <p:blipFill>
          <a:blip r:embed="rId3"/>
          <a:srcRect l="18584" r="41657"/>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7867350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AF0B5-F3BF-E873-DAEB-2500508946EF}"/>
              </a:ext>
            </a:extLst>
          </p:cNvPr>
          <p:cNvSpPr>
            <a:spLocks noGrp="1"/>
          </p:cNvSpPr>
          <p:nvPr>
            <p:ph type="ctrTitle"/>
          </p:nvPr>
        </p:nvSpPr>
        <p:spPr>
          <a:xfrm>
            <a:off x="609600" y="990600"/>
            <a:ext cx="10058400" cy="5029200"/>
          </a:xfrm>
        </p:spPr>
        <p:txBody>
          <a:bodyPr anchor="b">
            <a:normAutofit/>
          </a:bodyPr>
          <a:lstStyle/>
          <a:p>
            <a:r>
              <a:rPr lang="en-US" sz="9400"/>
              <a:t>Accountability and Resources</a:t>
            </a:r>
          </a:p>
        </p:txBody>
      </p:sp>
    </p:spTree>
    <p:extLst>
      <p:ext uri="{BB962C8B-B14F-4D97-AF65-F5344CB8AC3E}">
        <p14:creationId xmlns:p14="http://schemas.microsoft.com/office/powerpoint/2010/main" val="284830210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88E55-2663-01A4-40CC-DC9B7B00EEB9}"/>
              </a:ext>
            </a:extLst>
          </p:cNvPr>
          <p:cNvSpPr>
            <a:spLocks noGrp="1"/>
          </p:cNvSpPr>
          <p:nvPr>
            <p:ph type="title"/>
          </p:nvPr>
        </p:nvSpPr>
        <p:spPr>
          <a:xfrm>
            <a:off x="4718303" y="685800"/>
            <a:ext cx="6858000" cy="1111532"/>
          </a:xfrm>
        </p:spPr>
        <p:txBody>
          <a:bodyPr anchor="b">
            <a:normAutofit/>
          </a:bodyPr>
          <a:lstStyle/>
          <a:p>
            <a:r>
              <a:rPr lang="en-US" sz="3800"/>
              <a:t>Consequences of Breaching Standards</a:t>
            </a:r>
          </a:p>
        </p:txBody>
      </p:sp>
      <p:pic>
        <p:nvPicPr>
          <p:cNvPr id="5" name="Content Placeholder 4" descr="Businesswoman is unemployed">
            <a:extLst>
              <a:ext uri="{FF2B5EF4-FFF2-40B4-BE49-F238E27FC236}">
                <a16:creationId xmlns:a16="http://schemas.microsoft.com/office/drawing/2014/main" id="{5FA910DB-3CA7-46A0-8837-91FA4544B4FC}"/>
              </a:ext>
            </a:extLst>
          </p:cNvPr>
          <p:cNvPicPr>
            <a:picLocks noGrp="1" noChangeAspect="1"/>
          </p:cNvPicPr>
          <p:nvPr>
            <p:ph type="pic" sz="quarter" idx="13"/>
          </p:nvPr>
        </p:nvPicPr>
        <p:blipFill>
          <a:blip r:embed="rId3"/>
          <a:srcRect l="31773" r="24581" b="-1"/>
          <a:stretch>
            <a:fillRect/>
          </a:stretch>
        </p:blipFill>
        <p:spPr>
          <a:xfrm>
            <a:off x="20" y="10"/>
            <a:ext cx="4100247" cy="6857990"/>
          </a:xfrm>
          <a:prstGeom prst="rect">
            <a:avLst/>
          </a:prstGeom>
          <a:noFill/>
        </p:spPr>
      </p:pic>
      <p:sp>
        <p:nvSpPr>
          <p:cNvPr id="4" name="Content Placeholder 3">
            <a:extLst>
              <a:ext uri="{FF2B5EF4-FFF2-40B4-BE49-F238E27FC236}">
                <a16:creationId xmlns:a16="http://schemas.microsoft.com/office/drawing/2014/main" id="{6DB973D9-4468-2903-D42F-707D2AF0E9B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18303" y="1965960"/>
            <a:ext cx="6858000" cy="4200198"/>
          </a:xfrm>
        </p:spPr>
        <p:txBody>
          <a:bodyPr>
            <a:normAutofit/>
          </a:bodyPr>
          <a:lstStyle/>
          <a:p>
            <a:pPr marL="0" indent="0">
              <a:spcBef>
                <a:spcPts val="2500"/>
              </a:spcBef>
              <a:buFont typeface="Arial" panose="020B0604020202020204" pitchFamily="34" charset="0"/>
              <a:buNone/>
            </a:pPr>
            <a:r>
              <a:rPr lang="en-US" b="1"/>
              <a:t>Serious Consequences</a:t>
            </a:r>
          </a:p>
          <a:p>
            <a:pPr marL="0" lvl="1" indent="0">
              <a:buFont typeface="Arial" panose="020B0604020202020204" pitchFamily="34" charset="0"/>
              <a:buNone/>
            </a:pPr>
            <a:r>
              <a:t>Breaching SENr standards can lead to removal from the register, disciplinary measures, and loss of professional credibility.</a:t>
            </a:r>
            <a:endParaRPr lang="en-US"/>
          </a:p>
          <a:p>
            <a:pPr marL="0" indent="0">
              <a:spcBef>
                <a:spcPts val="2500"/>
              </a:spcBef>
              <a:buFont typeface="Arial" panose="020B0604020202020204" pitchFamily="34" charset="0"/>
              <a:buNone/>
            </a:pPr>
            <a:r>
              <a:rPr lang="en-US" b="1"/>
              <a:t>Common Breach Types</a:t>
            </a:r>
          </a:p>
          <a:p>
            <a:pPr marL="0" lvl="1" indent="0">
              <a:buFont typeface="Arial" panose="020B0604020202020204" pitchFamily="34" charset="0"/>
              <a:buNone/>
            </a:pPr>
            <a:r>
              <a:t>Unethical behaviour, practicing beyond competence, and promoting personal gain products are typical violations.</a:t>
            </a:r>
            <a:endParaRPr lang="en-US"/>
          </a:p>
          <a:p>
            <a:pPr marL="0" indent="0">
              <a:spcBef>
                <a:spcPts val="2500"/>
              </a:spcBef>
              <a:buFont typeface="Arial" panose="020B0604020202020204" pitchFamily="34" charset="0"/>
              <a:buNone/>
            </a:pPr>
            <a:r>
              <a:rPr lang="en-US" b="1"/>
              <a:t>Importance of Transparency</a:t>
            </a:r>
          </a:p>
          <a:p>
            <a:pPr marL="0" lvl="1" indent="0">
              <a:buFont typeface="Arial" panose="020B0604020202020204" pitchFamily="34" charset="0"/>
              <a:buNone/>
            </a:pPr>
            <a:r>
              <a:t>Transparency and accountability foster ethical culture and maintain public trust in the profession.</a:t>
            </a:r>
            <a:endParaRPr lang="en-US"/>
          </a:p>
          <a:p>
            <a:pPr marL="0" indent="0">
              <a:spcBef>
                <a:spcPts val="2500"/>
              </a:spcBef>
              <a:buFont typeface="Arial" panose="020B0604020202020204" pitchFamily="34" charset="0"/>
              <a:buNone/>
            </a:pPr>
            <a:r>
              <a:rPr lang="en-US" b="1"/>
              <a:t>Seeking Guidance</a:t>
            </a:r>
          </a:p>
          <a:p>
            <a:pPr marL="0" lvl="1" indent="0">
              <a:buFont typeface="Arial" panose="020B0604020202020204" pitchFamily="34" charset="0"/>
              <a:buNone/>
            </a:pPr>
            <a:r>
              <a:t>Registrants should seek guidance when uncertain and report concerns to uphold standards and integrity.</a:t>
            </a:r>
            <a:endParaRPr lang="en-US"/>
          </a:p>
        </p:txBody>
      </p:sp>
    </p:spTree>
    <p:extLst>
      <p:ext uri="{BB962C8B-B14F-4D97-AF65-F5344CB8AC3E}">
        <p14:creationId xmlns:p14="http://schemas.microsoft.com/office/powerpoint/2010/main" val="38493580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EA28A-D53F-AA67-1DB5-8A8569DF7D90}"/>
              </a:ext>
            </a:extLst>
          </p:cNvPr>
          <p:cNvSpPr>
            <a:spLocks noGrp="1"/>
          </p:cNvSpPr>
          <p:nvPr>
            <p:ph type="title"/>
          </p:nvPr>
        </p:nvSpPr>
        <p:spPr>
          <a:xfrm>
            <a:off x="612648" y="685800"/>
            <a:ext cx="10963655" cy="762001"/>
          </a:xfrm>
        </p:spPr>
        <p:txBody>
          <a:bodyPr anchor="b">
            <a:normAutofit/>
          </a:bodyPr>
          <a:lstStyle/>
          <a:p>
            <a:r>
              <a:rPr lang="en-US" sz="4600"/>
              <a:t>Summary and Further Resources</a:t>
            </a:r>
          </a:p>
        </p:txBody>
      </p:sp>
      <p:graphicFrame>
        <p:nvGraphicFramePr>
          <p:cNvPr id="4" name="Content Placeholder 3">
            <a:extLst>
              <a:ext uri="{FF2B5EF4-FFF2-40B4-BE49-F238E27FC236}">
                <a16:creationId xmlns:a16="http://schemas.microsoft.com/office/drawing/2014/main" id="{A0291E45-6277-4333-B9F9-EDDA144442E3}"/>
              </a:ext>
            </a:extLst>
          </p:cNvPr>
          <p:cNvGraphicFramePr>
            <a:graphicFrameLocks noGrp="1"/>
          </p:cNvGraphicFramePr>
          <p:nvPr>
            <p:ph idx="1"/>
            <p:extLst>
              <p:ext uri="{D42A27DB-BD31-4B8C-83A1-F6EECF244321}">
                <p14:modId xmlns:p14="http://schemas.microsoft.com/office/powerpoint/2010/main" val="509789800"/>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12647" y="1828800"/>
          <a:ext cx="10963656" cy="43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2395336"/>
      </p:ext>
    </p:extLst>
  </p:cSld>
  <p:clrMapOvr>
    <a:masterClrMapping/>
  </p:clrMapOvr>
  <p:transition>
    <p:fade/>
  </p:transition>
</p:sld>
</file>

<file path=ppt/theme/theme1.xml><?xml version="1.0" encoding="utf-8"?>
<a:theme xmlns:a="http://schemas.openxmlformats.org/drawingml/2006/main" name="Blockwork elegance">
  <a:themeElements>
    <a:clrScheme name="Blockwork Elegance- Copilot 1">
      <a:dk1>
        <a:srgbClr val="000000"/>
      </a:dk1>
      <a:lt1>
        <a:srgbClr val="FFFFFF"/>
      </a:lt1>
      <a:dk2>
        <a:srgbClr val="000102"/>
      </a:dk2>
      <a:lt2>
        <a:srgbClr val="F6F2E6"/>
      </a:lt2>
      <a:accent1>
        <a:srgbClr val="28436C"/>
      </a:accent1>
      <a:accent2>
        <a:srgbClr val="F3BC24"/>
      </a:accent2>
      <a:accent3>
        <a:srgbClr val="8E7B63"/>
      </a:accent3>
      <a:accent4>
        <a:srgbClr val="CC563B"/>
      </a:accent4>
      <a:accent5>
        <a:srgbClr val="A3452F"/>
      </a:accent5>
      <a:accent6>
        <a:srgbClr val="BB9D83"/>
      </a:accent6>
      <a:hlink>
        <a:srgbClr val="4E60DA"/>
      </a:hlink>
      <a:folHlink>
        <a:srgbClr val="4E6094"/>
      </a:folHlink>
    </a:clrScheme>
    <a:fontScheme name="Blockwork Elegance">
      <a:majorFont>
        <a:latin typeface="Bahnschrift SemiLight"/>
        <a:ea typeface=""/>
        <a:cs typeface=""/>
      </a:majorFont>
      <a:minorFont>
        <a:latin typeface="Bahnschrift Semi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work Elegance_Copilot Layouts_win32_KO_V11" id="{190D3195-6803-4DBD-A5E5-D3BB0A934856}" vid="{D3DF0ADA-3EA0-49DE-8FCB-DFEAAB5B3A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Blockwork elegance</vt:lpstr>
      <vt:lpstr>Professional Standards and Ethics in Sport and Exercise Nutrition (SENr)</vt:lpstr>
      <vt:lpstr>Introduction to SENr and Professional Ethics</vt:lpstr>
      <vt:lpstr>Purpose and Importance of SENr Standards</vt:lpstr>
      <vt:lpstr>Overview of SENr</vt:lpstr>
      <vt:lpstr>Core Principles and Ethical Practice</vt:lpstr>
      <vt:lpstr>Key Principles of the SENr Code of Conduct</vt:lpstr>
      <vt:lpstr>Ethical Responsibilities and Professional Boundaries</vt:lpstr>
      <vt:lpstr>Performance Standards and Clean Sport</vt:lpstr>
      <vt:lpstr>Maintaining Professional Performance</vt:lpstr>
      <vt:lpstr>Clean Sport Commitment and Supplement Use</vt:lpstr>
      <vt:lpstr>Accountability and Resources</vt:lpstr>
      <vt:lpstr>Consequences of Breaching Standards</vt:lpstr>
      <vt:lpstr>Summary and Further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3</cp:revision>
  <dcterms:created xsi:type="dcterms:W3CDTF">2013-07-15T20:26:40Z</dcterms:created>
  <dcterms:modified xsi:type="dcterms:W3CDTF">2025-09-18T11:18:37Z</dcterms:modified>
</cp:coreProperties>
</file>