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21386800" cy="30279975"/>
  <p:notesSz cx="6858000" cy="9144000"/>
  <p:defaultTextStyle>
    <a:defPPr>
      <a:defRPr lang="en-US"/>
    </a:defPPr>
    <a:lvl1pPr marL="0" algn="l" defTabSz="2723362" rtl="0" eaLnBrk="1" latinLnBrk="0" hangingPunct="1">
      <a:defRPr sz="5300" kern="1200">
        <a:solidFill>
          <a:schemeClr val="tx1"/>
        </a:solidFill>
        <a:latin typeface="+mn-lt"/>
        <a:ea typeface="+mn-ea"/>
        <a:cs typeface="+mn-cs"/>
      </a:defRPr>
    </a:lvl1pPr>
    <a:lvl2pPr marL="1361680" algn="l" defTabSz="2723362" rtl="0" eaLnBrk="1" latinLnBrk="0" hangingPunct="1">
      <a:defRPr sz="5300" kern="1200">
        <a:solidFill>
          <a:schemeClr val="tx1"/>
        </a:solidFill>
        <a:latin typeface="+mn-lt"/>
        <a:ea typeface="+mn-ea"/>
        <a:cs typeface="+mn-cs"/>
      </a:defRPr>
    </a:lvl2pPr>
    <a:lvl3pPr marL="2723362" algn="l" defTabSz="2723362" rtl="0" eaLnBrk="1" latinLnBrk="0" hangingPunct="1">
      <a:defRPr sz="5300" kern="1200">
        <a:solidFill>
          <a:schemeClr val="tx1"/>
        </a:solidFill>
        <a:latin typeface="+mn-lt"/>
        <a:ea typeface="+mn-ea"/>
        <a:cs typeface="+mn-cs"/>
      </a:defRPr>
    </a:lvl3pPr>
    <a:lvl4pPr marL="4085043" algn="l" defTabSz="2723362" rtl="0" eaLnBrk="1" latinLnBrk="0" hangingPunct="1">
      <a:defRPr sz="5300" kern="1200">
        <a:solidFill>
          <a:schemeClr val="tx1"/>
        </a:solidFill>
        <a:latin typeface="+mn-lt"/>
        <a:ea typeface="+mn-ea"/>
        <a:cs typeface="+mn-cs"/>
      </a:defRPr>
    </a:lvl4pPr>
    <a:lvl5pPr marL="5446724" algn="l" defTabSz="2723362" rtl="0" eaLnBrk="1" latinLnBrk="0" hangingPunct="1">
      <a:defRPr sz="5300" kern="1200">
        <a:solidFill>
          <a:schemeClr val="tx1"/>
        </a:solidFill>
        <a:latin typeface="+mn-lt"/>
        <a:ea typeface="+mn-ea"/>
        <a:cs typeface="+mn-cs"/>
      </a:defRPr>
    </a:lvl5pPr>
    <a:lvl6pPr marL="6808405" algn="l" defTabSz="2723362" rtl="0" eaLnBrk="1" latinLnBrk="0" hangingPunct="1">
      <a:defRPr sz="5300" kern="1200">
        <a:solidFill>
          <a:schemeClr val="tx1"/>
        </a:solidFill>
        <a:latin typeface="+mn-lt"/>
        <a:ea typeface="+mn-ea"/>
        <a:cs typeface="+mn-cs"/>
      </a:defRPr>
    </a:lvl6pPr>
    <a:lvl7pPr marL="8170086" algn="l" defTabSz="2723362" rtl="0" eaLnBrk="1" latinLnBrk="0" hangingPunct="1">
      <a:defRPr sz="5300" kern="1200">
        <a:solidFill>
          <a:schemeClr val="tx1"/>
        </a:solidFill>
        <a:latin typeface="+mn-lt"/>
        <a:ea typeface="+mn-ea"/>
        <a:cs typeface="+mn-cs"/>
      </a:defRPr>
    </a:lvl7pPr>
    <a:lvl8pPr marL="9531767" algn="l" defTabSz="2723362" rtl="0" eaLnBrk="1" latinLnBrk="0" hangingPunct="1">
      <a:defRPr sz="5300" kern="1200">
        <a:solidFill>
          <a:schemeClr val="tx1"/>
        </a:solidFill>
        <a:latin typeface="+mn-lt"/>
        <a:ea typeface="+mn-ea"/>
        <a:cs typeface="+mn-cs"/>
      </a:defRPr>
    </a:lvl8pPr>
    <a:lvl9pPr marL="10893449" algn="l" defTabSz="2723362" rtl="0" eaLnBrk="1" latinLnBrk="0" hangingPunct="1">
      <a:defRPr sz="53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A4458"/>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5" d="100"/>
          <a:sy n="15" d="100"/>
        </p:scale>
        <p:origin x="-2418" y="-168"/>
      </p:cViewPr>
      <p:guideLst>
        <p:guide orient="horz" pos="9537"/>
        <p:guide pos="6738"/>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46D64C-164F-4844-942D-88962A2756A1}" type="datetimeFigureOut">
              <a:rPr lang="en-GB" smtClean="0"/>
              <a:t>18/05/2018</a:t>
            </a:fld>
            <a:endParaRPr lang="en-GB" dirty="0"/>
          </a:p>
        </p:txBody>
      </p:sp>
      <p:sp>
        <p:nvSpPr>
          <p:cNvPr id="4" name="Slide Image Placeholder 3"/>
          <p:cNvSpPr>
            <a:spLocks noGrp="1" noRot="1" noChangeAspect="1"/>
          </p:cNvSpPr>
          <p:nvPr>
            <p:ph type="sldImg" idx="2"/>
          </p:nvPr>
        </p:nvSpPr>
        <p:spPr>
          <a:xfrm>
            <a:off x="2217738" y="685800"/>
            <a:ext cx="2422525"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A4D562-DB90-4A26-A860-DCF0E31C474B}" type="slidenum">
              <a:rPr lang="en-GB" smtClean="0"/>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2" y="9406422"/>
            <a:ext cx="18178781" cy="6490569"/>
          </a:xfrm>
        </p:spPr>
        <p:txBody>
          <a:bodyPr/>
          <a:lstStyle/>
          <a:p>
            <a:r>
              <a:rPr lang="en-US" smtClean="0"/>
              <a:t>Click to edit Master title style</a:t>
            </a:r>
            <a:endParaRPr lang="en-GB"/>
          </a:p>
        </p:txBody>
      </p:sp>
      <p:sp>
        <p:nvSpPr>
          <p:cNvPr id="3" name="Subtitle 2"/>
          <p:cNvSpPr>
            <a:spLocks noGrp="1"/>
          </p:cNvSpPr>
          <p:nvPr>
            <p:ph type="subTitle" idx="1"/>
          </p:nvPr>
        </p:nvSpPr>
        <p:spPr>
          <a:xfrm>
            <a:off x="3208022" y="17158654"/>
            <a:ext cx="14970760" cy="7738217"/>
          </a:xfrm>
        </p:spPr>
        <p:txBody>
          <a:bodyPr/>
          <a:lstStyle>
            <a:lvl1pPr marL="0" indent="0" algn="ctr">
              <a:buNone/>
              <a:defRPr>
                <a:solidFill>
                  <a:schemeClr val="tx1">
                    <a:tint val="75000"/>
                  </a:schemeClr>
                </a:solidFill>
              </a:defRPr>
            </a:lvl1pPr>
            <a:lvl2pPr marL="1361680" indent="0" algn="ctr">
              <a:buNone/>
              <a:defRPr>
                <a:solidFill>
                  <a:schemeClr val="tx1">
                    <a:tint val="75000"/>
                  </a:schemeClr>
                </a:solidFill>
              </a:defRPr>
            </a:lvl2pPr>
            <a:lvl3pPr marL="2723362" indent="0" algn="ctr">
              <a:buNone/>
              <a:defRPr>
                <a:solidFill>
                  <a:schemeClr val="tx1">
                    <a:tint val="75000"/>
                  </a:schemeClr>
                </a:solidFill>
              </a:defRPr>
            </a:lvl3pPr>
            <a:lvl4pPr marL="4085043" indent="0" algn="ctr">
              <a:buNone/>
              <a:defRPr>
                <a:solidFill>
                  <a:schemeClr val="tx1">
                    <a:tint val="75000"/>
                  </a:schemeClr>
                </a:solidFill>
              </a:defRPr>
            </a:lvl4pPr>
            <a:lvl5pPr marL="5446724" indent="0" algn="ctr">
              <a:buNone/>
              <a:defRPr>
                <a:solidFill>
                  <a:schemeClr val="tx1">
                    <a:tint val="75000"/>
                  </a:schemeClr>
                </a:solidFill>
              </a:defRPr>
            </a:lvl5pPr>
            <a:lvl6pPr marL="6808405" indent="0" algn="ctr">
              <a:buNone/>
              <a:defRPr>
                <a:solidFill>
                  <a:schemeClr val="tx1">
                    <a:tint val="75000"/>
                  </a:schemeClr>
                </a:solidFill>
              </a:defRPr>
            </a:lvl6pPr>
            <a:lvl7pPr marL="8170086" indent="0" algn="ctr">
              <a:buNone/>
              <a:defRPr>
                <a:solidFill>
                  <a:schemeClr val="tx1">
                    <a:tint val="75000"/>
                  </a:schemeClr>
                </a:solidFill>
              </a:defRPr>
            </a:lvl7pPr>
            <a:lvl8pPr marL="9531767" indent="0" algn="ctr">
              <a:buNone/>
              <a:defRPr>
                <a:solidFill>
                  <a:schemeClr val="tx1">
                    <a:tint val="75000"/>
                  </a:schemeClr>
                </a:solidFill>
              </a:defRPr>
            </a:lvl8pPr>
            <a:lvl9pPr marL="10893449"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409" y="19457689"/>
            <a:ext cx="18178781" cy="6013938"/>
          </a:xfrm>
        </p:spPr>
        <p:txBody>
          <a:bodyPr anchor="t"/>
          <a:lstStyle>
            <a:lvl1pPr algn="l">
              <a:defRPr sz="11900" b="1" cap="all"/>
            </a:lvl1pPr>
          </a:lstStyle>
          <a:p>
            <a:r>
              <a:rPr lang="en-US" smtClean="0"/>
              <a:t>Click to edit Master title style</a:t>
            </a:r>
            <a:endParaRPr lang="en-GB"/>
          </a:p>
        </p:txBody>
      </p:sp>
      <p:sp>
        <p:nvSpPr>
          <p:cNvPr id="3" name="Text Placeholder 2"/>
          <p:cNvSpPr>
            <a:spLocks noGrp="1"/>
          </p:cNvSpPr>
          <p:nvPr>
            <p:ph type="body" idx="1"/>
          </p:nvPr>
        </p:nvSpPr>
        <p:spPr>
          <a:xfrm>
            <a:off x="1689409" y="12833948"/>
            <a:ext cx="18178781" cy="6623743"/>
          </a:xfrm>
        </p:spPr>
        <p:txBody>
          <a:bodyPr anchor="b"/>
          <a:lstStyle>
            <a:lvl1pPr marL="0" indent="0">
              <a:buNone/>
              <a:defRPr sz="6000">
                <a:solidFill>
                  <a:schemeClr val="tx1">
                    <a:tint val="75000"/>
                  </a:schemeClr>
                </a:solidFill>
              </a:defRPr>
            </a:lvl1pPr>
            <a:lvl2pPr marL="1361680" indent="0">
              <a:buNone/>
              <a:defRPr sz="5300">
                <a:solidFill>
                  <a:schemeClr val="tx1">
                    <a:tint val="75000"/>
                  </a:schemeClr>
                </a:solidFill>
              </a:defRPr>
            </a:lvl2pPr>
            <a:lvl3pPr marL="2723362" indent="0">
              <a:buNone/>
              <a:defRPr sz="4700">
                <a:solidFill>
                  <a:schemeClr val="tx1">
                    <a:tint val="75000"/>
                  </a:schemeClr>
                </a:solidFill>
              </a:defRPr>
            </a:lvl3pPr>
            <a:lvl4pPr marL="4085043" indent="0">
              <a:buNone/>
              <a:defRPr sz="4200">
                <a:solidFill>
                  <a:schemeClr val="tx1">
                    <a:tint val="75000"/>
                  </a:schemeClr>
                </a:solidFill>
              </a:defRPr>
            </a:lvl4pPr>
            <a:lvl5pPr marL="5446724" indent="0">
              <a:buNone/>
              <a:defRPr sz="4200">
                <a:solidFill>
                  <a:schemeClr val="tx1">
                    <a:tint val="75000"/>
                  </a:schemeClr>
                </a:solidFill>
              </a:defRPr>
            </a:lvl5pPr>
            <a:lvl6pPr marL="6808405" indent="0">
              <a:buNone/>
              <a:defRPr sz="4200">
                <a:solidFill>
                  <a:schemeClr val="tx1">
                    <a:tint val="75000"/>
                  </a:schemeClr>
                </a:solidFill>
              </a:defRPr>
            </a:lvl6pPr>
            <a:lvl7pPr marL="8170086" indent="0">
              <a:buNone/>
              <a:defRPr sz="4200">
                <a:solidFill>
                  <a:schemeClr val="tx1">
                    <a:tint val="75000"/>
                  </a:schemeClr>
                </a:solidFill>
              </a:defRPr>
            </a:lvl7pPr>
            <a:lvl8pPr marL="9531767" indent="0">
              <a:buNone/>
              <a:defRPr sz="4200">
                <a:solidFill>
                  <a:schemeClr val="tx1">
                    <a:tint val="75000"/>
                  </a:schemeClr>
                </a:solidFill>
              </a:defRPr>
            </a:lvl8pPr>
            <a:lvl9pPr marL="10893449" indent="0">
              <a:buNone/>
              <a:defRPr sz="4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69340" y="7065331"/>
            <a:ext cx="9445836" cy="19983384"/>
          </a:xfrm>
        </p:spPr>
        <p:txBody>
          <a:bodyPr/>
          <a:lstStyle>
            <a:lvl1pPr>
              <a:defRPr sz="8300"/>
            </a:lvl1pPr>
            <a:lvl2pPr>
              <a:defRPr sz="7200"/>
            </a:lvl2pPr>
            <a:lvl3pPr>
              <a:defRPr sz="6000"/>
            </a:lvl3pPr>
            <a:lvl4pPr>
              <a:defRPr sz="5300"/>
            </a:lvl4pPr>
            <a:lvl5pPr>
              <a:defRPr sz="5300"/>
            </a:lvl5pPr>
            <a:lvl6pPr>
              <a:defRPr sz="5300"/>
            </a:lvl6pPr>
            <a:lvl7pPr>
              <a:defRPr sz="5300"/>
            </a:lvl7pPr>
            <a:lvl8pPr>
              <a:defRPr sz="5300"/>
            </a:lvl8pPr>
            <a:lvl9pPr>
              <a:defRPr sz="5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10871625" y="7065331"/>
            <a:ext cx="9445836" cy="19983384"/>
          </a:xfrm>
        </p:spPr>
        <p:txBody>
          <a:bodyPr/>
          <a:lstStyle>
            <a:lvl1pPr>
              <a:defRPr sz="8300"/>
            </a:lvl1pPr>
            <a:lvl2pPr>
              <a:defRPr sz="7200"/>
            </a:lvl2pPr>
            <a:lvl3pPr>
              <a:defRPr sz="6000"/>
            </a:lvl3pPr>
            <a:lvl4pPr>
              <a:defRPr sz="5300"/>
            </a:lvl4pPr>
            <a:lvl5pPr>
              <a:defRPr sz="5300"/>
            </a:lvl5pPr>
            <a:lvl6pPr>
              <a:defRPr sz="5300"/>
            </a:lvl6pPr>
            <a:lvl7pPr>
              <a:defRPr sz="5300"/>
            </a:lvl7pPr>
            <a:lvl8pPr>
              <a:defRPr sz="5300"/>
            </a:lvl8pPr>
            <a:lvl9pPr>
              <a:defRPr sz="5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1069340" y="6777950"/>
            <a:ext cx="9449550" cy="2824728"/>
          </a:xfrm>
        </p:spPr>
        <p:txBody>
          <a:bodyPr anchor="b"/>
          <a:lstStyle>
            <a:lvl1pPr marL="0" indent="0">
              <a:buNone/>
              <a:defRPr sz="7200" b="1"/>
            </a:lvl1pPr>
            <a:lvl2pPr marL="1361680" indent="0">
              <a:buNone/>
              <a:defRPr sz="6000" b="1"/>
            </a:lvl2pPr>
            <a:lvl3pPr marL="2723362" indent="0">
              <a:buNone/>
              <a:defRPr sz="5300" b="1"/>
            </a:lvl3pPr>
            <a:lvl4pPr marL="4085043" indent="0">
              <a:buNone/>
              <a:defRPr sz="4700" b="1"/>
            </a:lvl4pPr>
            <a:lvl5pPr marL="5446724" indent="0">
              <a:buNone/>
              <a:defRPr sz="4700" b="1"/>
            </a:lvl5pPr>
            <a:lvl6pPr marL="6808405" indent="0">
              <a:buNone/>
              <a:defRPr sz="4700" b="1"/>
            </a:lvl6pPr>
            <a:lvl7pPr marL="8170086" indent="0">
              <a:buNone/>
              <a:defRPr sz="4700" b="1"/>
            </a:lvl7pPr>
            <a:lvl8pPr marL="9531767" indent="0">
              <a:buNone/>
              <a:defRPr sz="4700" b="1"/>
            </a:lvl8pPr>
            <a:lvl9pPr marL="10893449" indent="0">
              <a:buNone/>
              <a:defRPr sz="4700" b="1"/>
            </a:lvl9pPr>
          </a:lstStyle>
          <a:p>
            <a:pPr lvl="0"/>
            <a:r>
              <a:rPr lang="en-US" smtClean="0"/>
              <a:t>Click to edit Master text styles</a:t>
            </a:r>
          </a:p>
        </p:txBody>
      </p:sp>
      <p:sp>
        <p:nvSpPr>
          <p:cNvPr id="4" name="Content Placeholder 3"/>
          <p:cNvSpPr>
            <a:spLocks noGrp="1"/>
          </p:cNvSpPr>
          <p:nvPr>
            <p:ph sz="half" idx="2"/>
          </p:nvPr>
        </p:nvSpPr>
        <p:spPr>
          <a:xfrm>
            <a:off x="1069340" y="9602679"/>
            <a:ext cx="9449550" cy="17446034"/>
          </a:xfrm>
        </p:spPr>
        <p:txBody>
          <a:bodyPr/>
          <a:lstStyle>
            <a:lvl1pPr>
              <a:defRPr sz="7200"/>
            </a:lvl1pPr>
            <a:lvl2pPr>
              <a:defRPr sz="6000"/>
            </a:lvl2pPr>
            <a:lvl3pPr>
              <a:defRPr sz="5300"/>
            </a:lvl3pPr>
            <a:lvl4pPr>
              <a:defRPr sz="4700"/>
            </a:lvl4pPr>
            <a:lvl5pPr>
              <a:defRPr sz="4700"/>
            </a:lvl5pPr>
            <a:lvl6pPr>
              <a:defRPr sz="4700"/>
            </a:lvl6pPr>
            <a:lvl7pPr>
              <a:defRPr sz="4700"/>
            </a:lvl7pPr>
            <a:lvl8pPr>
              <a:defRPr sz="4700"/>
            </a:lvl8pPr>
            <a:lvl9pPr>
              <a:defRPr sz="47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10864198" y="6777950"/>
            <a:ext cx="9453263" cy="2824728"/>
          </a:xfrm>
        </p:spPr>
        <p:txBody>
          <a:bodyPr anchor="b"/>
          <a:lstStyle>
            <a:lvl1pPr marL="0" indent="0">
              <a:buNone/>
              <a:defRPr sz="7200" b="1"/>
            </a:lvl1pPr>
            <a:lvl2pPr marL="1361680" indent="0">
              <a:buNone/>
              <a:defRPr sz="6000" b="1"/>
            </a:lvl2pPr>
            <a:lvl3pPr marL="2723362" indent="0">
              <a:buNone/>
              <a:defRPr sz="5300" b="1"/>
            </a:lvl3pPr>
            <a:lvl4pPr marL="4085043" indent="0">
              <a:buNone/>
              <a:defRPr sz="4700" b="1"/>
            </a:lvl4pPr>
            <a:lvl5pPr marL="5446724" indent="0">
              <a:buNone/>
              <a:defRPr sz="4700" b="1"/>
            </a:lvl5pPr>
            <a:lvl6pPr marL="6808405" indent="0">
              <a:buNone/>
              <a:defRPr sz="4700" b="1"/>
            </a:lvl6pPr>
            <a:lvl7pPr marL="8170086" indent="0">
              <a:buNone/>
              <a:defRPr sz="4700" b="1"/>
            </a:lvl7pPr>
            <a:lvl8pPr marL="9531767" indent="0">
              <a:buNone/>
              <a:defRPr sz="4700" b="1"/>
            </a:lvl8pPr>
            <a:lvl9pPr marL="10893449" indent="0">
              <a:buNone/>
              <a:defRPr sz="4700" b="1"/>
            </a:lvl9pPr>
          </a:lstStyle>
          <a:p>
            <a:pPr lvl="0"/>
            <a:r>
              <a:rPr lang="en-US" smtClean="0"/>
              <a:t>Click to edit Master text styles</a:t>
            </a:r>
          </a:p>
        </p:txBody>
      </p:sp>
      <p:sp>
        <p:nvSpPr>
          <p:cNvPr id="6" name="Content Placeholder 5"/>
          <p:cNvSpPr>
            <a:spLocks noGrp="1"/>
          </p:cNvSpPr>
          <p:nvPr>
            <p:ph sz="quarter" idx="4"/>
          </p:nvPr>
        </p:nvSpPr>
        <p:spPr>
          <a:xfrm>
            <a:off x="10864198" y="9602679"/>
            <a:ext cx="9453263" cy="17446034"/>
          </a:xfrm>
        </p:spPr>
        <p:txBody>
          <a:bodyPr/>
          <a:lstStyle>
            <a:lvl1pPr>
              <a:defRPr sz="7200"/>
            </a:lvl1pPr>
            <a:lvl2pPr>
              <a:defRPr sz="6000"/>
            </a:lvl2pPr>
            <a:lvl3pPr>
              <a:defRPr sz="5300"/>
            </a:lvl3pPr>
            <a:lvl4pPr>
              <a:defRPr sz="4700"/>
            </a:lvl4pPr>
            <a:lvl5pPr>
              <a:defRPr sz="4700"/>
            </a:lvl5pPr>
            <a:lvl6pPr>
              <a:defRPr sz="4700"/>
            </a:lvl6pPr>
            <a:lvl7pPr>
              <a:defRPr sz="4700"/>
            </a:lvl7pPr>
            <a:lvl8pPr>
              <a:defRPr sz="4700"/>
            </a:lvl8pPr>
            <a:lvl9pPr>
              <a:defRPr sz="47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344" y="1205593"/>
            <a:ext cx="7036109" cy="5130772"/>
          </a:xfrm>
        </p:spPr>
        <p:txBody>
          <a:bodyPr anchor="b"/>
          <a:lstStyle>
            <a:lvl1pPr algn="l">
              <a:defRPr sz="6000" b="1"/>
            </a:lvl1pPr>
          </a:lstStyle>
          <a:p>
            <a:r>
              <a:rPr lang="en-US" smtClean="0"/>
              <a:t>Click to edit Master title style</a:t>
            </a:r>
            <a:endParaRPr lang="en-GB"/>
          </a:p>
        </p:txBody>
      </p:sp>
      <p:sp>
        <p:nvSpPr>
          <p:cNvPr id="3" name="Content Placeholder 2"/>
          <p:cNvSpPr>
            <a:spLocks noGrp="1"/>
          </p:cNvSpPr>
          <p:nvPr>
            <p:ph idx="1"/>
          </p:nvPr>
        </p:nvSpPr>
        <p:spPr>
          <a:xfrm>
            <a:off x="8361645" y="1205595"/>
            <a:ext cx="11955816" cy="25843120"/>
          </a:xfrm>
        </p:spPr>
        <p:txBody>
          <a:bodyPr/>
          <a:lstStyle>
            <a:lvl1pPr>
              <a:defRPr sz="9500"/>
            </a:lvl1pPr>
            <a:lvl2pPr>
              <a:defRPr sz="8300"/>
            </a:lvl2pPr>
            <a:lvl3pPr>
              <a:defRPr sz="7200"/>
            </a:lvl3pPr>
            <a:lvl4pPr>
              <a:defRPr sz="6000"/>
            </a:lvl4pPr>
            <a:lvl5pPr>
              <a:defRPr sz="6000"/>
            </a:lvl5pPr>
            <a:lvl6pPr>
              <a:defRPr sz="6000"/>
            </a:lvl6pPr>
            <a:lvl7pPr>
              <a:defRPr sz="6000"/>
            </a:lvl7pPr>
            <a:lvl8pPr>
              <a:defRPr sz="6000"/>
            </a:lvl8pPr>
            <a:lvl9pPr>
              <a:defRPr sz="6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1069344" y="6336366"/>
            <a:ext cx="7036109" cy="20712348"/>
          </a:xfrm>
        </p:spPr>
        <p:txBody>
          <a:bodyPr/>
          <a:lstStyle>
            <a:lvl1pPr marL="0" indent="0">
              <a:buNone/>
              <a:defRPr sz="4200"/>
            </a:lvl1pPr>
            <a:lvl2pPr marL="1361680" indent="0">
              <a:buNone/>
              <a:defRPr sz="3600"/>
            </a:lvl2pPr>
            <a:lvl3pPr marL="2723362" indent="0">
              <a:buNone/>
              <a:defRPr sz="3000"/>
            </a:lvl3pPr>
            <a:lvl4pPr marL="4085043" indent="0">
              <a:buNone/>
              <a:defRPr sz="2700"/>
            </a:lvl4pPr>
            <a:lvl5pPr marL="5446724" indent="0">
              <a:buNone/>
              <a:defRPr sz="2700"/>
            </a:lvl5pPr>
            <a:lvl6pPr marL="6808405" indent="0">
              <a:buNone/>
              <a:defRPr sz="2700"/>
            </a:lvl6pPr>
            <a:lvl7pPr marL="8170086" indent="0">
              <a:buNone/>
              <a:defRPr sz="2700"/>
            </a:lvl7pPr>
            <a:lvl8pPr marL="9531767" indent="0">
              <a:buNone/>
              <a:defRPr sz="2700"/>
            </a:lvl8pPr>
            <a:lvl9pPr marL="10893449" indent="0">
              <a:buNone/>
              <a:defRPr sz="27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1964" y="21195982"/>
            <a:ext cx="12832080" cy="2502306"/>
          </a:xfrm>
        </p:spPr>
        <p:txBody>
          <a:bodyPr anchor="b"/>
          <a:lstStyle>
            <a:lvl1pPr algn="l">
              <a:defRPr sz="6000" b="1"/>
            </a:lvl1pPr>
          </a:lstStyle>
          <a:p>
            <a:r>
              <a:rPr lang="en-US" smtClean="0"/>
              <a:t>Click to edit Master title style</a:t>
            </a:r>
            <a:endParaRPr lang="en-GB"/>
          </a:p>
        </p:txBody>
      </p:sp>
      <p:sp>
        <p:nvSpPr>
          <p:cNvPr id="3" name="Picture Placeholder 2"/>
          <p:cNvSpPr>
            <a:spLocks noGrp="1"/>
          </p:cNvSpPr>
          <p:nvPr>
            <p:ph type="pic" idx="1"/>
          </p:nvPr>
        </p:nvSpPr>
        <p:spPr>
          <a:xfrm>
            <a:off x="4191964" y="2705573"/>
            <a:ext cx="12832080" cy="18167985"/>
          </a:xfrm>
        </p:spPr>
        <p:txBody>
          <a:bodyPr/>
          <a:lstStyle>
            <a:lvl1pPr marL="0" indent="0">
              <a:buNone/>
              <a:defRPr sz="9500"/>
            </a:lvl1pPr>
            <a:lvl2pPr marL="1361680" indent="0">
              <a:buNone/>
              <a:defRPr sz="8300"/>
            </a:lvl2pPr>
            <a:lvl3pPr marL="2723362" indent="0">
              <a:buNone/>
              <a:defRPr sz="7200"/>
            </a:lvl3pPr>
            <a:lvl4pPr marL="4085043" indent="0">
              <a:buNone/>
              <a:defRPr sz="6000"/>
            </a:lvl4pPr>
            <a:lvl5pPr marL="5446724" indent="0">
              <a:buNone/>
              <a:defRPr sz="6000"/>
            </a:lvl5pPr>
            <a:lvl6pPr marL="6808405" indent="0">
              <a:buNone/>
              <a:defRPr sz="6000"/>
            </a:lvl6pPr>
            <a:lvl7pPr marL="8170086" indent="0">
              <a:buNone/>
              <a:defRPr sz="6000"/>
            </a:lvl7pPr>
            <a:lvl8pPr marL="9531767" indent="0">
              <a:buNone/>
              <a:defRPr sz="6000"/>
            </a:lvl8pPr>
            <a:lvl9pPr marL="10893449" indent="0">
              <a:buNone/>
              <a:defRPr sz="6000"/>
            </a:lvl9pPr>
          </a:lstStyle>
          <a:p>
            <a:endParaRPr lang="en-GB" dirty="0"/>
          </a:p>
        </p:txBody>
      </p:sp>
      <p:sp>
        <p:nvSpPr>
          <p:cNvPr id="4" name="Text Placeholder 3"/>
          <p:cNvSpPr>
            <a:spLocks noGrp="1"/>
          </p:cNvSpPr>
          <p:nvPr>
            <p:ph type="body" sz="half" idx="2"/>
          </p:nvPr>
        </p:nvSpPr>
        <p:spPr>
          <a:xfrm>
            <a:off x="4191964" y="23698288"/>
            <a:ext cx="12832080" cy="3553689"/>
          </a:xfrm>
        </p:spPr>
        <p:txBody>
          <a:bodyPr/>
          <a:lstStyle>
            <a:lvl1pPr marL="0" indent="0">
              <a:buNone/>
              <a:defRPr sz="4200"/>
            </a:lvl1pPr>
            <a:lvl2pPr marL="1361680" indent="0">
              <a:buNone/>
              <a:defRPr sz="3600"/>
            </a:lvl2pPr>
            <a:lvl3pPr marL="2723362" indent="0">
              <a:buNone/>
              <a:defRPr sz="3000"/>
            </a:lvl3pPr>
            <a:lvl4pPr marL="4085043" indent="0">
              <a:buNone/>
              <a:defRPr sz="2700"/>
            </a:lvl4pPr>
            <a:lvl5pPr marL="5446724" indent="0">
              <a:buNone/>
              <a:defRPr sz="2700"/>
            </a:lvl5pPr>
            <a:lvl6pPr marL="6808405" indent="0">
              <a:buNone/>
              <a:defRPr sz="2700"/>
            </a:lvl6pPr>
            <a:lvl7pPr marL="8170086" indent="0">
              <a:buNone/>
              <a:defRPr sz="2700"/>
            </a:lvl7pPr>
            <a:lvl8pPr marL="9531767" indent="0">
              <a:buNone/>
              <a:defRPr sz="2700"/>
            </a:lvl8pPr>
            <a:lvl9pPr marL="10893449" indent="0">
              <a:buNone/>
              <a:defRPr sz="27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505433" y="1212607"/>
            <a:ext cx="4812030" cy="2583611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069342" y="1212607"/>
            <a:ext cx="14079643" cy="2583611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05BA58-B055-44E3-9639-C2C4BD6694C9}" type="datetimeFigureOut">
              <a:rPr lang="en-GB" smtClean="0"/>
              <a:pPr/>
              <a:t>18/05/2018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E13E4EF-56FC-4856-807E-9FCBFD8B59C0}"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342" y="1212602"/>
            <a:ext cx="19248121" cy="5046663"/>
          </a:xfrm>
          <a:prstGeom prst="rect">
            <a:avLst/>
          </a:prstGeom>
        </p:spPr>
        <p:txBody>
          <a:bodyPr vert="horz" lIns="272337" tIns="136168" rIns="272337" bIns="136168"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1069342" y="7065331"/>
            <a:ext cx="19248121" cy="19983384"/>
          </a:xfrm>
          <a:prstGeom prst="rect">
            <a:avLst/>
          </a:prstGeom>
        </p:spPr>
        <p:txBody>
          <a:bodyPr vert="horz" lIns="272337" tIns="136168" rIns="272337" bIns="13616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1069342" y="28065053"/>
            <a:ext cx="4990252" cy="1612130"/>
          </a:xfrm>
          <a:prstGeom prst="rect">
            <a:avLst/>
          </a:prstGeom>
        </p:spPr>
        <p:txBody>
          <a:bodyPr vert="horz" lIns="272337" tIns="136168" rIns="272337" bIns="136168" rtlCol="0" anchor="ctr"/>
          <a:lstStyle>
            <a:lvl1pPr algn="l">
              <a:defRPr sz="3600">
                <a:solidFill>
                  <a:schemeClr val="tx1">
                    <a:tint val="75000"/>
                  </a:schemeClr>
                </a:solidFill>
              </a:defRPr>
            </a:lvl1pPr>
          </a:lstStyle>
          <a:p>
            <a:fld id="{7005BA58-B055-44E3-9639-C2C4BD6694C9}" type="datetimeFigureOut">
              <a:rPr lang="en-GB" smtClean="0"/>
              <a:pPr/>
              <a:t>18/05/2018</a:t>
            </a:fld>
            <a:endParaRPr lang="en-GB" dirty="0"/>
          </a:p>
        </p:txBody>
      </p:sp>
      <p:sp>
        <p:nvSpPr>
          <p:cNvPr id="5" name="Footer Placeholder 4"/>
          <p:cNvSpPr>
            <a:spLocks noGrp="1"/>
          </p:cNvSpPr>
          <p:nvPr>
            <p:ph type="ftr" sz="quarter" idx="3"/>
          </p:nvPr>
        </p:nvSpPr>
        <p:spPr>
          <a:xfrm>
            <a:off x="7307159" y="28065053"/>
            <a:ext cx="6772486" cy="1612130"/>
          </a:xfrm>
          <a:prstGeom prst="rect">
            <a:avLst/>
          </a:prstGeom>
        </p:spPr>
        <p:txBody>
          <a:bodyPr vert="horz" lIns="272337" tIns="136168" rIns="272337" bIns="136168" rtlCol="0" anchor="ctr"/>
          <a:lstStyle>
            <a:lvl1pPr algn="ctr">
              <a:defRPr sz="36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5327210" y="28065053"/>
            <a:ext cx="4990252" cy="1612130"/>
          </a:xfrm>
          <a:prstGeom prst="rect">
            <a:avLst/>
          </a:prstGeom>
        </p:spPr>
        <p:txBody>
          <a:bodyPr vert="horz" lIns="272337" tIns="136168" rIns="272337" bIns="136168" rtlCol="0" anchor="ctr"/>
          <a:lstStyle>
            <a:lvl1pPr algn="r">
              <a:defRPr sz="3600">
                <a:solidFill>
                  <a:schemeClr val="tx1">
                    <a:tint val="75000"/>
                  </a:schemeClr>
                </a:solidFill>
              </a:defRPr>
            </a:lvl1pPr>
          </a:lstStyle>
          <a:p>
            <a:fld id="{CE13E4EF-56FC-4856-807E-9FCBFD8B59C0}"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723362" rtl="0" eaLnBrk="1" latinLnBrk="0" hangingPunct="1">
        <a:spcBef>
          <a:spcPct val="0"/>
        </a:spcBef>
        <a:buNone/>
        <a:defRPr sz="13100" kern="1200">
          <a:solidFill>
            <a:schemeClr val="tx1"/>
          </a:solidFill>
          <a:latin typeface="+mj-lt"/>
          <a:ea typeface="+mj-ea"/>
          <a:cs typeface="+mj-cs"/>
        </a:defRPr>
      </a:lvl1pPr>
    </p:titleStyle>
    <p:bodyStyle>
      <a:lvl1pPr marL="1021260" indent="-1021260" algn="l" defTabSz="2723362" rtl="0" eaLnBrk="1" latinLnBrk="0" hangingPunct="1">
        <a:spcBef>
          <a:spcPct val="20000"/>
        </a:spcBef>
        <a:buFont typeface="Arial" pitchFamily="34" charset="0"/>
        <a:buChar char="•"/>
        <a:defRPr sz="9500" kern="1200">
          <a:solidFill>
            <a:schemeClr val="tx1"/>
          </a:solidFill>
          <a:latin typeface="+mn-lt"/>
          <a:ea typeface="+mn-ea"/>
          <a:cs typeface="+mn-cs"/>
        </a:defRPr>
      </a:lvl1pPr>
      <a:lvl2pPr marL="2212732" indent="-851051" algn="l" defTabSz="2723362" rtl="0" eaLnBrk="1" latinLnBrk="0" hangingPunct="1">
        <a:spcBef>
          <a:spcPct val="20000"/>
        </a:spcBef>
        <a:buFont typeface="Arial" pitchFamily="34" charset="0"/>
        <a:buChar char="–"/>
        <a:defRPr sz="8300" kern="1200">
          <a:solidFill>
            <a:schemeClr val="tx1"/>
          </a:solidFill>
          <a:latin typeface="+mn-lt"/>
          <a:ea typeface="+mn-ea"/>
          <a:cs typeface="+mn-cs"/>
        </a:defRPr>
      </a:lvl2pPr>
      <a:lvl3pPr marL="3404202" indent="-680840" algn="l" defTabSz="2723362" rtl="0" eaLnBrk="1" latinLnBrk="0" hangingPunct="1">
        <a:spcBef>
          <a:spcPct val="20000"/>
        </a:spcBef>
        <a:buFont typeface="Arial" pitchFamily="34" charset="0"/>
        <a:buChar char="•"/>
        <a:defRPr sz="7200" kern="1200">
          <a:solidFill>
            <a:schemeClr val="tx1"/>
          </a:solidFill>
          <a:latin typeface="+mn-lt"/>
          <a:ea typeface="+mn-ea"/>
          <a:cs typeface="+mn-cs"/>
        </a:defRPr>
      </a:lvl3pPr>
      <a:lvl4pPr marL="4765883" indent="-680840" algn="l" defTabSz="2723362" rtl="0" eaLnBrk="1" latinLnBrk="0" hangingPunct="1">
        <a:spcBef>
          <a:spcPct val="20000"/>
        </a:spcBef>
        <a:buFont typeface="Arial" pitchFamily="34" charset="0"/>
        <a:buChar char="–"/>
        <a:defRPr sz="6000" kern="1200">
          <a:solidFill>
            <a:schemeClr val="tx1"/>
          </a:solidFill>
          <a:latin typeface="+mn-lt"/>
          <a:ea typeface="+mn-ea"/>
          <a:cs typeface="+mn-cs"/>
        </a:defRPr>
      </a:lvl4pPr>
      <a:lvl5pPr marL="6127564" indent="-680840" algn="l" defTabSz="2723362" rtl="0" eaLnBrk="1" latinLnBrk="0" hangingPunct="1">
        <a:spcBef>
          <a:spcPct val="20000"/>
        </a:spcBef>
        <a:buFont typeface="Arial" pitchFamily="34" charset="0"/>
        <a:buChar char="»"/>
        <a:defRPr sz="6000" kern="1200">
          <a:solidFill>
            <a:schemeClr val="tx1"/>
          </a:solidFill>
          <a:latin typeface="+mn-lt"/>
          <a:ea typeface="+mn-ea"/>
          <a:cs typeface="+mn-cs"/>
        </a:defRPr>
      </a:lvl5pPr>
      <a:lvl6pPr marL="7489245" indent="-680840" algn="l" defTabSz="2723362" rtl="0" eaLnBrk="1" latinLnBrk="0" hangingPunct="1">
        <a:spcBef>
          <a:spcPct val="20000"/>
        </a:spcBef>
        <a:buFont typeface="Arial" pitchFamily="34" charset="0"/>
        <a:buChar char="•"/>
        <a:defRPr sz="6000" kern="1200">
          <a:solidFill>
            <a:schemeClr val="tx1"/>
          </a:solidFill>
          <a:latin typeface="+mn-lt"/>
          <a:ea typeface="+mn-ea"/>
          <a:cs typeface="+mn-cs"/>
        </a:defRPr>
      </a:lvl6pPr>
      <a:lvl7pPr marL="8850927" indent="-680840" algn="l" defTabSz="2723362" rtl="0" eaLnBrk="1" latinLnBrk="0" hangingPunct="1">
        <a:spcBef>
          <a:spcPct val="20000"/>
        </a:spcBef>
        <a:buFont typeface="Arial" pitchFamily="34" charset="0"/>
        <a:buChar char="•"/>
        <a:defRPr sz="6000" kern="1200">
          <a:solidFill>
            <a:schemeClr val="tx1"/>
          </a:solidFill>
          <a:latin typeface="+mn-lt"/>
          <a:ea typeface="+mn-ea"/>
          <a:cs typeface="+mn-cs"/>
        </a:defRPr>
      </a:lvl7pPr>
      <a:lvl8pPr marL="10212607" indent="-680840" algn="l" defTabSz="2723362" rtl="0" eaLnBrk="1" latinLnBrk="0" hangingPunct="1">
        <a:spcBef>
          <a:spcPct val="20000"/>
        </a:spcBef>
        <a:buFont typeface="Arial" pitchFamily="34" charset="0"/>
        <a:buChar char="•"/>
        <a:defRPr sz="6000" kern="1200">
          <a:solidFill>
            <a:schemeClr val="tx1"/>
          </a:solidFill>
          <a:latin typeface="+mn-lt"/>
          <a:ea typeface="+mn-ea"/>
          <a:cs typeface="+mn-cs"/>
        </a:defRPr>
      </a:lvl8pPr>
      <a:lvl9pPr marL="11574289" indent="-680840" algn="l" defTabSz="2723362" rtl="0" eaLnBrk="1" latinLnBrk="0" hangingPunct="1">
        <a:spcBef>
          <a:spcPct val="20000"/>
        </a:spcBef>
        <a:buFont typeface="Arial" pitchFamily="34" charset="0"/>
        <a:buChar char="•"/>
        <a:defRPr sz="6000" kern="1200">
          <a:solidFill>
            <a:schemeClr val="tx1"/>
          </a:solidFill>
          <a:latin typeface="+mn-lt"/>
          <a:ea typeface="+mn-ea"/>
          <a:cs typeface="+mn-cs"/>
        </a:defRPr>
      </a:lvl9pPr>
    </p:bodyStyle>
    <p:otherStyle>
      <a:defPPr>
        <a:defRPr lang="en-US"/>
      </a:defPPr>
      <a:lvl1pPr marL="0" algn="l" defTabSz="2723362" rtl="0" eaLnBrk="1" latinLnBrk="0" hangingPunct="1">
        <a:defRPr sz="5300" kern="1200">
          <a:solidFill>
            <a:schemeClr val="tx1"/>
          </a:solidFill>
          <a:latin typeface="+mn-lt"/>
          <a:ea typeface="+mn-ea"/>
          <a:cs typeface="+mn-cs"/>
        </a:defRPr>
      </a:lvl1pPr>
      <a:lvl2pPr marL="1361680" algn="l" defTabSz="2723362" rtl="0" eaLnBrk="1" latinLnBrk="0" hangingPunct="1">
        <a:defRPr sz="5300" kern="1200">
          <a:solidFill>
            <a:schemeClr val="tx1"/>
          </a:solidFill>
          <a:latin typeface="+mn-lt"/>
          <a:ea typeface="+mn-ea"/>
          <a:cs typeface="+mn-cs"/>
        </a:defRPr>
      </a:lvl2pPr>
      <a:lvl3pPr marL="2723362" algn="l" defTabSz="2723362" rtl="0" eaLnBrk="1" latinLnBrk="0" hangingPunct="1">
        <a:defRPr sz="5300" kern="1200">
          <a:solidFill>
            <a:schemeClr val="tx1"/>
          </a:solidFill>
          <a:latin typeface="+mn-lt"/>
          <a:ea typeface="+mn-ea"/>
          <a:cs typeface="+mn-cs"/>
        </a:defRPr>
      </a:lvl3pPr>
      <a:lvl4pPr marL="4085043" algn="l" defTabSz="2723362" rtl="0" eaLnBrk="1" latinLnBrk="0" hangingPunct="1">
        <a:defRPr sz="5300" kern="1200">
          <a:solidFill>
            <a:schemeClr val="tx1"/>
          </a:solidFill>
          <a:latin typeface="+mn-lt"/>
          <a:ea typeface="+mn-ea"/>
          <a:cs typeface="+mn-cs"/>
        </a:defRPr>
      </a:lvl4pPr>
      <a:lvl5pPr marL="5446724" algn="l" defTabSz="2723362" rtl="0" eaLnBrk="1" latinLnBrk="0" hangingPunct="1">
        <a:defRPr sz="5300" kern="1200">
          <a:solidFill>
            <a:schemeClr val="tx1"/>
          </a:solidFill>
          <a:latin typeface="+mn-lt"/>
          <a:ea typeface="+mn-ea"/>
          <a:cs typeface="+mn-cs"/>
        </a:defRPr>
      </a:lvl5pPr>
      <a:lvl6pPr marL="6808405" algn="l" defTabSz="2723362" rtl="0" eaLnBrk="1" latinLnBrk="0" hangingPunct="1">
        <a:defRPr sz="5300" kern="1200">
          <a:solidFill>
            <a:schemeClr val="tx1"/>
          </a:solidFill>
          <a:latin typeface="+mn-lt"/>
          <a:ea typeface="+mn-ea"/>
          <a:cs typeface="+mn-cs"/>
        </a:defRPr>
      </a:lvl6pPr>
      <a:lvl7pPr marL="8170086" algn="l" defTabSz="2723362" rtl="0" eaLnBrk="1" latinLnBrk="0" hangingPunct="1">
        <a:defRPr sz="5300" kern="1200">
          <a:solidFill>
            <a:schemeClr val="tx1"/>
          </a:solidFill>
          <a:latin typeface="+mn-lt"/>
          <a:ea typeface="+mn-ea"/>
          <a:cs typeface="+mn-cs"/>
        </a:defRPr>
      </a:lvl7pPr>
      <a:lvl8pPr marL="9531767" algn="l" defTabSz="2723362" rtl="0" eaLnBrk="1" latinLnBrk="0" hangingPunct="1">
        <a:defRPr sz="5300" kern="1200">
          <a:solidFill>
            <a:schemeClr val="tx1"/>
          </a:solidFill>
          <a:latin typeface="+mn-lt"/>
          <a:ea typeface="+mn-ea"/>
          <a:cs typeface="+mn-cs"/>
        </a:defRPr>
      </a:lvl8pPr>
      <a:lvl9pPr marL="10893449" algn="l" defTabSz="2723362" rtl="0" eaLnBrk="1" latinLnBrk="0" hangingPunct="1">
        <a:defRPr sz="53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IMG_5361.JPG"/>
          <p:cNvPicPr/>
          <p:nvPr/>
        </p:nvPicPr>
        <p:blipFill>
          <a:blip r:embed="rId2" cstate="print">
            <a:lum bright="29000" contrast="-19000"/>
          </a:blip>
          <a:srcRect l="31596" t="12627" r="27416"/>
          <a:stretch>
            <a:fillRect/>
          </a:stretch>
        </p:blipFill>
        <p:spPr>
          <a:xfrm>
            <a:off x="0" y="125708"/>
            <a:ext cx="21386800" cy="30279975"/>
          </a:xfrm>
          <a:prstGeom prst="rect">
            <a:avLst/>
          </a:prstGeom>
        </p:spPr>
      </p:pic>
      <p:pic>
        <p:nvPicPr>
          <p:cNvPr id="6" name="Picture 5" descr="photostrip2.jpg"/>
          <p:cNvPicPr>
            <a:picLocks noChangeAspect="1"/>
          </p:cNvPicPr>
          <p:nvPr/>
        </p:nvPicPr>
        <p:blipFill>
          <a:blip r:embed="rId3" cstate="print"/>
          <a:stretch>
            <a:fillRect/>
          </a:stretch>
        </p:blipFill>
        <p:spPr>
          <a:xfrm rot="20506112">
            <a:off x="17922447" y="-1086402"/>
            <a:ext cx="3731442" cy="21215757"/>
          </a:xfrm>
          <a:prstGeom prst="rect">
            <a:avLst/>
          </a:prstGeom>
        </p:spPr>
      </p:pic>
      <p:pic>
        <p:nvPicPr>
          <p:cNvPr id="7" name="Picture 6" descr="photostrip3.jpg"/>
          <p:cNvPicPr>
            <a:picLocks noChangeAspect="1"/>
          </p:cNvPicPr>
          <p:nvPr/>
        </p:nvPicPr>
        <p:blipFill>
          <a:blip r:embed="rId4" cstate="print"/>
          <a:stretch>
            <a:fillRect/>
          </a:stretch>
        </p:blipFill>
        <p:spPr>
          <a:xfrm rot="20459784">
            <a:off x="-172618" y="9266316"/>
            <a:ext cx="3935179" cy="22374144"/>
          </a:xfrm>
          <a:prstGeom prst="rect">
            <a:avLst/>
          </a:prstGeom>
        </p:spPr>
      </p:pic>
      <p:sp>
        <p:nvSpPr>
          <p:cNvPr id="4" name="Rectangle 3"/>
          <p:cNvSpPr/>
          <p:nvPr/>
        </p:nvSpPr>
        <p:spPr>
          <a:xfrm>
            <a:off x="0" y="26517251"/>
            <a:ext cx="21386800" cy="2939266"/>
          </a:xfrm>
          <a:prstGeom prst="rect">
            <a:avLst/>
          </a:prstGeom>
          <a:blipFill>
            <a:blip r:embed="rId5" cstate="print"/>
            <a:stretch>
              <a:fillRect/>
            </a:stretch>
          </a:blipFill>
        </p:spPr>
        <p:txBody>
          <a:bodyPr wrap="square" lIns="91440" tIns="45720" rIns="91440" bIns="45720">
            <a:spAutoFit/>
          </a:bodyPr>
          <a:lstStyle/>
          <a:p>
            <a:pPr algn="ctr"/>
            <a:r>
              <a:rPr lang="en-US" sz="15500" b="1" dirty="0" smtClean="0">
                <a:ln w="18000">
                  <a:solidFill>
                    <a:srgbClr val="BA4458"/>
                  </a:solidFill>
                  <a:prstDash val="solid"/>
                  <a:miter lim="800000"/>
                </a:ln>
                <a:noFill/>
                <a:effectLst>
                  <a:glow rad="101600">
                    <a:schemeClr val="accent5">
                      <a:satMod val="175000"/>
                      <a:alpha val="40000"/>
                    </a:schemeClr>
                  </a:glow>
                  <a:outerShdw blurRad="25500" dist="23000" dir="7020000" algn="tl">
                    <a:srgbClr val="000000">
                      <a:alpha val="50000"/>
                    </a:srgbClr>
                  </a:outerShdw>
                </a:effectLst>
                <a:latin typeface="MV Boli" pitchFamily="2" charset="0"/>
                <a:cs typeface="MV Boli" pitchFamily="2" charset="0"/>
              </a:rPr>
              <a:t>Us against the </a:t>
            </a:r>
            <a:r>
              <a:rPr lang="en-US" sz="18500" b="1" dirty="0" smtClean="0">
                <a:ln w="18000">
                  <a:solidFill>
                    <a:srgbClr val="0070C0"/>
                  </a:solidFill>
                  <a:prstDash val="solid"/>
                  <a:miter lim="800000"/>
                </a:ln>
                <a:blipFill>
                  <a:blip r:embed="rId6"/>
                  <a:stretch>
                    <a:fillRect/>
                  </a:stretch>
                </a:blipFill>
                <a:effectLst>
                  <a:glow rad="101600">
                    <a:schemeClr val="accent5">
                      <a:satMod val="175000"/>
                      <a:alpha val="40000"/>
                    </a:schemeClr>
                  </a:glow>
                  <a:outerShdw blurRad="25500" dist="23000" dir="7020000" algn="tl">
                    <a:srgbClr val="000000">
                      <a:alpha val="50000"/>
                    </a:srgbClr>
                  </a:outerShdw>
                </a:effectLst>
                <a:latin typeface="MV Boli" pitchFamily="2" charset="0"/>
                <a:cs typeface="MV Boli" pitchFamily="2" charset="0"/>
              </a:rPr>
              <a:t>World</a:t>
            </a:r>
            <a:endParaRPr lang="en-US" sz="18500" b="1" dirty="0">
              <a:ln w="18000">
                <a:solidFill>
                  <a:srgbClr val="0070C0"/>
                </a:solidFill>
                <a:prstDash val="solid"/>
                <a:miter lim="800000"/>
              </a:ln>
              <a:blipFill>
                <a:blip r:embed="rId6"/>
                <a:stretch>
                  <a:fillRect/>
                </a:stretch>
              </a:blipFill>
              <a:effectLst>
                <a:glow rad="101600">
                  <a:schemeClr val="accent5">
                    <a:satMod val="175000"/>
                    <a:alpha val="40000"/>
                  </a:schemeClr>
                </a:glow>
                <a:outerShdw blurRad="25500" dist="23000" dir="7020000" algn="tl">
                  <a:srgbClr val="000000">
                    <a:alpha val="50000"/>
                  </a:srgbClr>
                </a:outerShdw>
              </a:effectLst>
              <a:latin typeface="MV Boli" pitchFamily="2" charset="0"/>
              <a:cs typeface="MV Boli" pitchFamily="2" charset="0"/>
            </a:endParaRPr>
          </a:p>
        </p:txBody>
      </p:sp>
      <p:sp>
        <p:nvSpPr>
          <p:cNvPr id="9" name="TextBox 8"/>
          <p:cNvSpPr txBox="1"/>
          <p:nvPr/>
        </p:nvSpPr>
        <p:spPr>
          <a:xfrm>
            <a:off x="468264" y="359752"/>
            <a:ext cx="5688632" cy="8371523"/>
          </a:xfrm>
          <a:prstGeom prst="rect">
            <a:avLst/>
          </a:prstGeom>
          <a:noFill/>
        </p:spPr>
        <p:txBody>
          <a:bodyPr wrap="square" rtlCol="0">
            <a:spAutoFit/>
          </a:bodyPr>
          <a:lstStyle/>
          <a:p>
            <a:pPr algn="ctr"/>
            <a:r>
              <a:rPr lang="en-GB" sz="6000" dirty="0" smtClean="0">
                <a:solidFill>
                  <a:srgbClr val="BA4458"/>
                </a:solidFill>
                <a:latin typeface="Franklin Gothic Heavy" pitchFamily="34" charset="0"/>
              </a:rPr>
              <a:t>Us against the World </a:t>
            </a:r>
            <a:endParaRPr lang="en-GB" sz="6000" dirty="0" smtClean="0">
              <a:solidFill>
                <a:srgbClr val="BA4458"/>
              </a:solidFill>
              <a:latin typeface="Franklin Gothic Heavy" pitchFamily="34" charset="0"/>
            </a:endParaRPr>
          </a:p>
          <a:p>
            <a:pPr algn="ctr"/>
            <a:r>
              <a:rPr lang="en-GB" sz="4000" dirty="0" smtClean="0">
                <a:solidFill>
                  <a:srgbClr val="BA4458"/>
                </a:solidFill>
                <a:latin typeface="Franklin Gothic Heavy" pitchFamily="34" charset="0"/>
              </a:rPr>
              <a:t>is </a:t>
            </a:r>
            <a:r>
              <a:rPr lang="en-GB" sz="4000" dirty="0" smtClean="0">
                <a:solidFill>
                  <a:srgbClr val="BA4458"/>
                </a:solidFill>
                <a:latin typeface="Franklin Gothic Heavy" pitchFamily="34" charset="0"/>
              </a:rPr>
              <a:t>a participatory performance for pupil referral unit students, that explores behaviour and its consequences through a performance and a follow up workshop</a:t>
            </a:r>
            <a:r>
              <a:rPr lang="en-GB" sz="4000" b="1" dirty="0" smtClean="0">
                <a:solidFill>
                  <a:srgbClr val="BA4458"/>
                </a:solidFill>
                <a:latin typeface="Franklin Gothic Heavy" pitchFamily="34" charset="0"/>
              </a:rPr>
              <a:t>. </a:t>
            </a:r>
          </a:p>
          <a:p>
            <a:r>
              <a:rPr lang="en-GB" sz="4500" dirty="0" smtClean="0">
                <a:solidFill>
                  <a:srgbClr val="BA4458"/>
                </a:solidFill>
              </a:rPr>
              <a:t> </a:t>
            </a:r>
          </a:p>
          <a:p>
            <a:endParaRPr lang="en-GB" dirty="0"/>
          </a:p>
        </p:txBody>
      </p:sp>
      <p:sp>
        <p:nvSpPr>
          <p:cNvPr id="10" name="TextBox 9"/>
          <p:cNvSpPr txBox="1"/>
          <p:nvPr/>
        </p:nvSpPr>
        <p:spPr>
          <a:xfrm>
            <a:off x="8389144" y="378347"/>
            <a:ext cx="5544616" cy="5078313"/>
          </a:xfrm>
          <a:prstGeom prst="rect">
            <a:avLst/>
          </a:prstGeom>
          <a:noFill/>
        </p:spPr>
        <p:txBody>
          <a:bodyPr wrap="square" rtlCol="0">
            <a:spAutoFit/>
          </a:bodyPr>
          <a:lstStyle/>
          <a:p>
            <a:pPr algn="ctr"/>
            <a:r>
              <a:rPr lang="en-GB" sz="2700" dirty="0" smtClean="0">
                <a:solidFill>
                  <a:schemeClr val="tx2">
                    <a:lumMod val="75000"/>
                  </a:schemeClr>
                </a:solidFill>
                <a:latin typeface="Franklin Gothic Heavy" pitchFamily="34" charset="0"/>
              </a:rPr>
              <a:t>Participants will follow Eddie’s story as he starts at a new high school and Casey’s as she finally finds herself a friend. However, their journey isn’t plain sailing and they’re met with a number of obstacles along the way. In a follow up workshop, students are invited to make alterations at points of intervention, in an attempt to change the outcomes for the two characters. </a:t>
            </a:r>
          </a:p>
        </p:txBody>
      </p:sp>
      <p:sp>
        <p:nvSpPr>
          <p:cNvPr id="14" name="Rectangle 13"/>
          <p:cNvSpPr/>
          <p:nvPr/>
        </p:nvSpPr>
        <p:spPr>
          <a:xfrm>
            <a:off x="4428704" y="22087595"/>
            <a:ext cx="7488832" cy="1477328"/>
          </a:xfrm>
          <a:prstGeom prst="rect">
            <a:avLst/>
          </a:prstGeom>
          <a:noFill/>
        </p:spPr>
        <p:txBody>
          <a:bodyPr wrap="square" lIns="91440" tIns="45720" rIns="91440" bIns="45720">
            <a:spAutoFit/>
          </a:bodyPr>
          <a:lstStyle/>
          <a:p>
            <a:pPr algn="ctr"/>
            <a:r>
              <a:rPr lang="en-US" sz="3000" b="1" cap="none" spc="50" dirty="0" smtClean="0">
                <a:ln w="13500">
                  <a:solidFill>
                    <a:schemeClr val="accent1">
                      <a:shade val="2500"/>
                      <a:alpha val="6500"/>
                    </a:schemeClr>
                  </a:solidFill>
                  <a:prstDash val="solid"/>
                </a:ln>
                <a:solidFill>
                  <a:srgbClr val="BA4458"/>
                </a:solidFill>
                <a:effectLst>
                  <a:innerShdw blurRad="50900" dist="38500" dir="13500000">
                    <a:srgbClr val="000000">
                      <a:alpha val="60000"/>
                    </a:srgbClr>
                  </a:innerShdw>
                </a:effectLst>
              </a:rPr>
              <a:t>“I thought the students would sit there and not get involved, but I was so surprised when they engaged and spoke.” </a:t>
            </a:r>
            <a:endParaRPr lang="en-US" sz="3000" b="1" cap="none" spc="50" dirty="0">
              <a:ln w="13500">
                <a:solidFill>
                  <a:schemeClr val="accent1">
                    <a:shade val="2500"/>
                    <a:alpha val="6500"/>
                  </a:schemeClr>
                </a:solidFill>
                <a:prstDash val="solid"/>
              </a:ln>
              <a:solidFill>
                <a:srgbClr val="BA4458"/>
              </a:solidFill>
              <a:effectLst>
                <a:innerShdw blurRad="50900" dist="38500" dir="13500000">
                  <a:srgbClr val="000000">
                    <a:alpha val="60000"/>
                  </a:srgbClr>
                </a:innerShdw>
              </a:effectLst>
            </a:endParaRPr>
          </a:p>
        </p:txBody>
      </p:sp>
      <p:sp>
        <p:nvSpPr>
          <p:cNvPr id="16" name="TextBox 15"/>
          <p:cNvSpPr txBox="1"/>
          <p:nvPr/>
        </p:nvSpPr>
        <p:spPr>
          <a:xfrm>
            <a:off x="6516936" y="23519917"/>
            <a:ext cx="5688632" cy="477054"/>
          </a:xfrm>
          <a:prstGeom prst="rect">
            <a:avLst/>
          </a:prstGeom>
          <a:noFill/>
        </p:spPr>
        <p:txBody>
          <a:bodyPr wrap="square" rtlCol="0">
            <a:spAutoFit/>
          </a:bodyPr>
          <a:lstStyle/>
          <a:p>
            <a:r>
              <a:rPr lang="en-GB" sz="2500" dirty="0" smtClean="0">
                <a:solidFill>
                  <a:schemeClr val="accent2">
                    <a:lumMod val="40000"/>
                    <a:lumOff val="60000"/>
                  </a:schemeClr>
                </a:solidFill>
                <a:latin typeface="Franklin Gothic Medium Cond" pitchFamily="34" charset="0"/>
              </a:rPr>
              <a:t>( Mary Morris, The Bridge Provision Teacher</a:t>
            </a:r>
            <a:r>
              <a:rPr lang="en-GB" sz="2500" dirty="0" smtClean="0">
                <a:solidFill>
                  <a:schemeClr val="accent2">
                    <a:lumMod val="40000"/>
                    <a:lumOff val="60000"/>
                  </a:schemeClr>
                </a:solidFill>
                <a:latin typeface="Franklin Gothic Medium Cond" pitchFamily="34" charset="0"/>
              </a:rPr>
              <a:t>)</a:t>
            </a:r>
            <a:endParaRPr lang="en-GB" sz="2500" dirty="0" smtClean="0">
              <a:solidFill>
                <a:schemeClr val="accent2">
                  <a:lumMod val="40000"/>
                  <a:lumOff val="60000"/>
                </a:schemeClr>
              </a:solidFill>
              <a:latin typeface="Franklin Gothic Medium Cond" pitchFamily="34" charset="0"/>
            </a:endParaRPr>
          </a:p>
        </p:txBody>
      </p:sp>
      <p:sp>
        <p:nvSpPr>
          <p:cNvPr id="13" name="TextBox 12"/>
          <p:cNvSpPr txBox="1"/>
          <p:nvPr/>
        </p:nvSpPr>
        <p:spPr>
          <a:xfrm>
            <a:off x="972320" y="7253367"/>
            <a:ext cx="12529392" cy="1323439"/>
          </a:xfrm>
          <a:prstGeom prst="rect">
            <a:avLst/>
          </a:prstGeom>
          <a:noFill/>
        </p:spPr>
        <p:txBody>
          <a:bodyPr wrap="square" rtlCol="0">
            <a:spAutoFit/>
          </a:bodyPr>
          <a:lstStyle/>
          <a:p>
            <a:pPr algn="ctr"/>
            <a:r>
              <a:rPr lang="en-GB" sz="3200" u="sng" dirty="0" smtClean="0">
                <a:solidFill>
                  <a:schemeClr val="bg1"/>
                </a:solidFill>
                <a:latin typeface="Franklin Gothic Demi" pitchFamily="34" charset="0"/>
              </a:rPr>
              <a:t>Aims:</a:t>
            </a:r>
            <a:endParaRPr lang="en-GB" sz="2800" dirty="0" smtClean="0">
              <a:solidFill>
                <a:schemeClr val="bg1"/>
              </a:solidFill>
              <a:latin typeface="Franklin Gothic Demi" pitchFamily="34" charset="0"/>
            </a:endParaRPr>
          </a:p>
          <a:p>
            <a:pPr lvl="0" algn="ctr"/>
            <a:r>
              <a:rPr lang="en-GB" sz="2400" dirty="0" smtClean="0">
                <a:solidFill>
                  <a:schemeClr val="bg1"/>
                </a:solidFill>
                <a:latin typeface="Franklin Gothic Demi" pitchFamily="34" charset="0"/>
              </a:rPr>
              <a:t>- Support </a:t>
            </a:r>
            <a:r>
              <a:rPr lang="en-GB" sz="2400" dirty="0" smtClean="0">
                <a:solidFill>
                  <a:schemeClr val="bg1"/>
                </a:solidFill>
                <a:latin typeface="Franklin Gothic Demi" pitchFamily="34" charset="0"/>
              </a:rPr>
              <a:t>students to make wise choices and reduce challenging behaviour</a:t>
            </a:r>
          </a:p>
          <a:p>
            <a:pPr lvl="0" algn="ctr"/>
            <a:r>
              <a:rPr lang="en-GB" sz="2400" dirty="0" smtClean="0">
                <a:solidFill>
                  <a:schemeClr val="bg1"/>
                </a:solidFill>
                <a:latin typeface="Franklin Gothic Demi" pitchFamily="34" charset="0"/>
              </a:rPr>
              <a:t>- Empower </a:t>
            </a:r>
            <a:r>
              <a:rPr lang="en-GB" sz="2400" dirty="0" smtClean="0">
                <a:solidFill>
                  <a:schemeClr val="bg1"/>
                </a:solidFill>
                <a:latin typeface="Franklin Gothic Demi" pitchFamily="34" charset="0"/>
              </a:rPr>
              <a:t>the young people to teach themselves socially acceptable </a:t>
            </a:r>
            <a:r>
              <a:rPr lang="en-GB" sz="2400" dirty="0" smtClean="0">
                <a:solidFill>
                  <a:schemeClr val="bg1"/>
                </a:solidFill>
                <a:latin typeface="Franklin Gothic Demi" pitchFamily="34" charset="0"/>
              </a:rPr>
              <a:t>behaviour</a:t>
            </a:r>
            <a:endParaRPr lang="en-GB" sz="2400" dirty="0" smtClean="0">
              <a:solidFill>
                <a:schemeClr val="bg1"/>
              </a:solidFill>
              <a:latin typeface="Franklin Gothic Demi" pitchFamily="34" charset="0"/>
            </a:endParaRPr>
          </a:p>
        </p:txBody>
      </p:sp>
      <p:sp>
        <p:nvSpPr>
          <p:cNvPr id="15" name="TextBox 14"/>
          <p:cNvSpPr txBox="1"/>
          <p:nvPr/>
        </p:nvSpPr>
        <p:spPr>
          <a:xfrm>
            <a:off x="4212680" y="8587259"/>
            <a:ext cx="14041560" cy="1323439"/>
          </a:xfrm>
          <a:prstGeom prst="rect">
            <a:avLst/>
          </a:prstGeom>
          <a:noFill/>
        </p:spPr>
        <p:txBody>
          <a:bodyPr wrap="square" rtlCol="0">
            <a:spAutoFit/>
          </a:bodyPr>
          <a:lstStyle/>
          <a:p>
            <a:pPr algn="ctr"/>
            <a:r>
              <a:rPr lang="en-GB" sz="3200" dirty="0" smtClean="0">
                <a:solidFill>
                  <a:schemeClr val="bg2"/>
                </a:solidFill>
                <a:latin typeface="Franklin Gothic Medium" pitchFamily="34" charset="0"/>
              </a:rPr>
              <a:t> </a:t>
            </a:r>
            <a:r>
              <a:rPr lang="en-GB" sz="3200" u="sng" dirty="0" smtClean="0">
                <a:solidFill>
                  <a:schemeClr val="tx2">
                    <a:lumMod val="75000"/>
                  </a:schemeClr>
                </a:solidFill>
                <a:latin typeface="Franklin Gothic Demi" pitchFamily="34" charset="0"/>
              </a:rPr>
              <a:t>Objectives:</a:t>
            </a:r>
            <a:endParaRPr lang="en-GB" sz="2800" dirty="0" smtClean="0">
              <a:solidFill>
                <a:schemeClr val="tx2">
                  <a:lumMod val="75000"/>
                </a:schemeClr>
              </a:solidFill>
              <a:latin typeface="Franklin Gothic Demi" pitchFamily="34" charset="0"/>
            </a:endParaRPr>
          </a:p>
          <a:p>
            <a:pPr lvl="0" algn="ctr"/>
            <a:r>
              <a:rPr lang="en-GB" sz="2400" dirty="0" smtClean="0">
                <a:solidFill>
                  <a:schemeClr val="tx2">
                    <a:lumMod val="75000"/>
                  </a:schemeClr>
                </a:solidFill>
                <a:latin typeface="Franklin Gothic Demi" pitchFamily="34" charset="0"/>
              </a:rPr>
              <a:t>- Create a high standard, engaging piece of theatre that PRU students can relate to</a:t>
            </a:r>
          </a:p>
          <a:p>
            <a:pPr lvl="0" algn="ctr"/>
            <a:r>
              <a:rPr lang="en-GB" sz="2400" dirty="0" smtClean="0">
                <a:solidFill>
                  <a:schemeClr val="tx2">
                    <a:lumMod val="75000"/>
                  </a:schemeClr>
                </a:solidFill>
                <a:latin typeface="Franklin Gothic Demi" pitchFamily="34" charset="0"/>
              </a:rPr>
              <a:t>- Use forum theatre to encourage the students to make positive changes to a characters </a:t>
            </a:r>
            <a:r>
              <a:rPr lang="en-GB" sz="2400" dirty="0" smtClean="0">
                <a:solidFill>
                  <a:schemeClr val="tx2">
                    <a:lumMod val="75000"/>
                  </a:schemeClr>
                </a:solidFill>
                <a:latin typeface="Franklin Gothic Demi" pitchFamily="34" charset="0"/>
              </a:rPr>
              <a:t>behaviour</a:t>
            </a:r>
            <a:endParaRPr lang="en-GB" sz="2400" dirty="0" smtClean="0">
              <a:solidFill>
                <a:schemeClr val="tx2">
                  <a:lumMod val="75000"/>
                </a:schemeClr>
              </a:solidFill>
              <a:latin typeface="Franklin Gothic Demi" pitchFamily="34" charset="0"/>
            </a:endParaRPr>
          </a:p>
        </p:txBody>
      </p:sp>
      <p:sp>
        <p:nvSpPr>
          <p:cNvPr id="17" name="TextBox 16"/>
          <p:cNvSpPr txBox="1"/>
          <p:nvPr/>
        </p:nvSpPr>
        <p:spPr>
          <a:xfrm>
            <a:off x="1404368" y="9930437"/>
            <a:ext cx="9073008" cy="2246769"/>
          </a:xfrm>
          <a:prstGeom prst="rect">
            <a:avLst/>
          </a:prstGeom>
          <a:noFill/>
        </p:spPr>
        <p:txBody>
          <a:bodyPr wrap="square" rtlCol="0">
            <a:spAutoFit/>
          </a:bodyPr>
          <a:lstStyle/>
          <a:p>
            <a:pPr algn="ctr"/>
            <a:r>
              <a:rPr lang="en-GB" sz="3600" u="sng" dirty="0" smtClean="0">
                <a:solidFill>
                  <a:schemeClr val="bg1"/>
                </a:solidFill>
                <a:latin typeface="Franklin Gothic Demi" pitchFamily="34" charset="0"/>
              </a:rPr>
              <a:t>Intended Outcomes</a:t>
            </a:r>
            <a:r>
              <a:rPr lang="en-GB" sz="3600" u="sng" dirty="0" smtClean="0">
                <a:solidFill>
                  <a:schemeClr val="bg1"/>
                </a:solidFill>
                <a:latin typeface="Franklin Gothic Demi" pitchFamily="34" charset="0"/>
              </a:rPr>
              <a:t>:</a:t>
            </a:r>
          </a:p>
          <a:p>
            <a:pPr algn="ctr"/>
            <a:endParaRPr lang="en-GB" sz="2000" dirty="0" smtClean="0">
              <a:solidFill>
                <a:schemeClr val="bg1"/>
              </a:solidFill>
              <a:latin typeface="Franklin Gothic Demi" pitchFamily="34" charset="0"/>
            </a:endParaRPr>
          </a:p>
          <a:p>
            <a:pPr lvl="0" algn="ctr"/>
            <a:r>
              <a:rPr lang="en-GB" sz="2800" dirty="0" smtClean="0">
                <a:solidFill>
                  <a:schemeClr val="bg1"/>
                </a:solidFill>
                <a:latin typeface="Franklin Gothic Demi" pitchFamily="34" charset="0"/>
              </a:rPr>
              <a:t>- </a:t>
            </a:r>
            <a:r>
              <a:rPr lang="en-GB" sz="2800" dirty="0" smtClean="0">
                <a:solidFill>
                  <a:schemeClr val="bg1"/>
                </a:solidFill>
                <a:latin typeface="Franklin Gothic Demi" pitchFamily="34" charset="0"/>
              </a:rPr>
              <a:t>Students are </a:t>
            </a:r>
            <a:r>
              <a:rPr lang="en-GB" sz="2800" dirty="0" smtClean="0">
                <a:solidFill>
                  <a:schemeClr val="bg1"/>
                </a:solidFill>
                <a:latin typeface="Franklin Gothic Demi" pitchFamily="34" charset="0"/>
              </a:rPr>
              <a:t>able to make informed choices based on their behaviour</a:t>
            </a:r>
          </a:p>
          <a:p>
            <a:pPr lvl="0" algn="ctr">
              <a:buFontTx/>
              <a:buChar char="-"/>
            </a:pPr>
            <a:r>
              <a:rPr lang="en-GB" sz="2800" dirty="0" smtClean="0">
                <a:solidFill>
                  <a:schemeClr val="bg1"/>
                </a:solidFill>
                <a:latin typeface="Franklin Gothic Demi" pitchFamily="34" charset="0"/>
              </a:rPr>
              <a:t>Change </a:t>
            </a:r>
            <a:r>
              <a:rPr lang="en-GB" sz="2800" dirty="0" smtClean="0">
                <a:solidFill>
                  <a:schemeClr val="bg1"/>
                </a:solidFill>
                <a:latin typeface="Franklin Gothic Demi" pitchFamily="34" charset="0"/>
              </a:rPr>
              <a:t>attitudes towards behaviour </a:t>
            </a:r>
            <a:endParaRPr lang="en-GB" sz="2800" dirty="0" smtClean="0">
              <a:solidFill>
                <a:schemeClr val="bg1"/>
              </a:solidFill>
              <a:latin typeface="Franklin Gothic Demi" pitchFamily="34" charset="0"/>
            </a:endParaRPr>
          </a:p>
        </p:txBody>
      </p:sp>
      <p:sp>
        <p:nvSpPr>
          <p:cNvPr id="18" name="TextBox 17"/>
          <p:cNvSpPr txBox="1"/>
          <p:nvPr/>
        </p:nvSpPr>
        <p:spPr>
          <a:xfrm>
            <a:off x="11485488" y="10719038"/>
            <a:ext cx="6984776" cy="4708981"/>
          </a:xfrm>
          <a:prstGeom prst="rect">
            <a:avLst/>
          </a:prstGeom>
          <a:noFill/>
        </p:spPr>
        <p:txBody>
          <a:bodyPr wrap="square" rtlCol="0">
            <a:spAutoFit/>
          </a:bodyPr>
          <a:lstStyle/>
          <a:p>
            <a:r>
              <a:rPr lang="en-GB" sz="2000" dirty="0" smtClean="0">
                <a:solidFill>
                  <a:srgbClr val="BA4458"/>
                </a:solidFill>
                <a:latin typeface="Franklin Gothic Demi" pitchFamily="34" charset="0"/>
              </a:rPr>
              <a:t>Hughes and Ruding (2009) state that the young people don’t realise what they’re achieving by participating, instead they just get a sense of excitement and importance. Theatre that can challenge the thoughts and behaviours of a young person gets them to step into a world they are unfamiliar with, therefore having the potential to inspire new perspectives. I believe ‘Us against the World’ could be shown at the beginning of each school year, for every new starter at the PRU, assisting them to see this as their chance to redeem their education. It allows participants to relate to the characters and by making changes to the characters actions, may motivate them to change their own attitude. I hope for the production to motivate the pupils to see the PRU as an opportunity to vindicate themselves, give their education a chance and acquire aspirations</a:t>
            </a:r>
            <a:r>
              <a:rPr lang="en-GB" sz="2000" dirty="0" smtClean="0">
                <a:solidFill>
                  <a:srgbClr val="BA4458"/>
                </a:solidFill>
                <a:latin typeface="Franklin Gothic Demi" pitchFamily="34" charset="0"/>
              </a:rPr>
              <a:t>.</a:t>
            </a:r>
            <a:endParaRPr lang="en-GB" sz="2000" dirty="0" smtClean="0">
              <a:solidFill>
                <a:srgbClr val="BA4458"/>
              </a:solidFill>
              <a:latin typeface="Franklin Gothic Demi" pitchFamily="34" charset="0"/>
            </a:endParaRPr>
          </a:p>
        </p:txBody>
      </p:sp>
      <p:sp>
        <p:nvSpPr>
          <p:cNvPr id="19" name="TextBox 18"/>
          <p:cNvSpPr txBox="1"/>
          <p:nvPr/>
        </p:nvSpPr>
        <p:spPr>
          <a:xfrm>
            <a:off x="3636616" y="13123763"/>
            <a:ext cx="7632848" cy="9233297"/>
          </a:xfrm>
          <a:prstGeom prst="rect">
            <a:avLst/>
          </a:prstGeom>
          <a:noFill/>
        </p:spPr>
        <p:txBody>
          <a:bodyPr wrap="square" rtlCol="0">
            <a:spAutoFit/>
          </a:bodyPr>
          <a:lstStyle/>
          <a:p>
            <a:pPr algn="ctr"/>
            <a:r>
              <a:rPr lang="en-GB" sz="1800" dirty="0" smtClean="0">
                <a:solidFill>
                  <a:schemeClr val="bg1"/>
                </a:solidFill>
                <a:latin typeface="Franklin Gothic Medium" pitchFamily="34" charset="0"/>
              </a:rPr>
              <a:t>I designed two characters that James and I could step into the shoes of with ease, Eddie, a ‘cheeky chap’ who loves to break the rules, and Casey, a straight A student who loves her books. Eddie is starting at a new school, he happens to sit next to Casey in a Maths lesson and a friendship slowly develops throughout the play. Although the friendship is strong, it doesn’t lead to positive endings for the two, Eddie has a negative influence on Casey and she ends up expelled from school. I chose to tackle a difficult subject by making it light hearted and humorous, the project would not manage to obtain the same amount of engagement if the piece was projected as serious, as James said “you can’t do anything in life without a little humour</a:t>
            </a:r>
            <a:r>
              <a:rPr lang="en-GB" sz="1800" dirty="0" smtClean="0">
                <a:solidFill>
                  <a:schemeClr val="bg1"/>
                </a:solidFill>
                <a:latin typeface="Franklin Gothic Medium" pitchFamily="34" charset="0"/>
              </a:rPr>
              <a:t>.”</a:t>
            </a:r>
            <a:endParaRPr lang="en-GB" sz="1800" dirty="0" smtClean="0">
              <a:solidFill>
                <a:schemeClr val="bg1"/>
              </a:solidFill>
              <a:latin typeface="Franklin Gothic Medium" pitchFamily="34" charset="0"/>
            </a:endParaRPr>
          </a:p>
          <a:p>
            <a:pPr algn="ctr"/>
            <a:r>
              <a:rPr lang="en-GB" sz="1800" dirty="0" smtClean="0">
                <a:solidFill>
                  <a:schemeClr val="tx2">
                    <a:lumMod val="75000"/>
                  </a:schemeClr>
                </a:solidFill>
                <a:latin typeface="Franklin Gothic Medium" pitchFamily="34" charset="0"/>
              </a:rPr>
              <a:t> </a:t>
            </a:r>
          </a:p>
          <a:p>
            <a:pPr algn="ctr"/>
            <a:r>
              <a:rPr lang="en-GB" sz="1800" dirty="0" smtClean="0">
                <a:solidFill>
                  <a:schemeClr val="tx2">
                    <a:lumMod val="75000"/>
                  </a:schemeClr>
                </a:solidFill>
                <a:latin typeface="Franklin Gothic Medium" pitchFamily="34" charset="0"/>
              </a:rPr>
              <a:t>Boal told us that if we are to repeat a scene numerous times, it is likely we will lose the interest of our viewers (2002, pp.266). Therefore ‘Us against the World’ will be improvised every time it is performed, to prevent monotonous repetitive dialogue. There is a storyline that is followed, scenes, set, props, music, yet, we know the story and our characters that well, we just let the lines come naturally</a:t>
            </a:r>
            <a:r>
              <a:rPr lang="en-GB" sz="1800" dirty="0" smtClean="0">
                <a:solidFill>
                  <a:schemeClr val="tx2">
                    <a:lumMod val="75000"/>
                  </a:schemeClr>
                </a:solidFill>
                <a:latin typeface="Franklin Gothic Medium" pitchFamily="34" charset="0"/>
              </a:rPr>
              <a:t>.</a:t>
            </a:r>
          </a:p>
          <a:p>
            <a:pPr algn="ctr"/>
            <a:endParaRPr lang="en-GB" sz="1800" dirty="0" smtClean="0">
              <a:solidFill>
                <a:schemeClr val="bg1"/>
              </a:solidFill>
              <a:latin typeface="Franklin Gothic Medium" pitchFamily="34" charset="0"/>
            </a:endParaRPr>
          </a:p>
          <a:p>
            <a:pPr algn="ctr"/>
            <a:r>
              <a:rPr lang="en-GB" sz="1800" dirty="0" smtClean="0">
                <a:solidFill>
                  <a:schemeClr val="bg1"/>
                </a:solidFill>
              </a:rPr>
              <a:t>We </a:t>
            </a:r>
            <a:r>
              <a:rPr lang="en-GB" sz="1800" dirty="0" smtClean="0">
                <a:solidFill>
                  <a:schemeClr val="bg1"/>
                </a:solidFill>
              </a:rPr>
              <a:t>have to be careful with our approach to representing others, Wilkinson and Kitzinger explained how we define others as oppressed hence they are typically represented as lesser (2009, Pp. 88). Accordingly, there is a need to accurately represent the students, by observing them and their characteristics, James and I were able adapt our own ways when on stage. I was also able to design scenes and key points of intervention from the actions observed prior, this gave for a more relatable experience. </a:t>
            </a:r>
            <a:endParaRPr lang="en-GB" sz="1800" dirty="0" smtClean="0">
              <a:solidFill>
                <a:schemeClr val="bg1"/>
              </a:solidFill>
            </a:endParaRPr>
          </a:p>
          <a:p>
            <a:pPr algn="ctr"/>
            <a:endParaRPr lang="en-GB" sz="1800" dirty="0" smtClean="0">
              <a:solidFill>
                <a:schemeClr val="tx2">
                  <a:lumMod val="75000"/>
                </a:schemeClr>
              </a:solidFill>
            </a:endParaRPr>
          </a:p>
          <a:p>
            <a:pPr algn="ctr"/>
            <a:r>
              <a:rPr lang="en-GB" sz="1800" dirty="0" smtClean="0">
                <a:solidFill>
                  <a:schemeClr val="tx2">
                    <a:lumMod val="75000"/>
                  </a:schemeClr>
                </a:solidFill>
              </a:rPr>
              <a:t>Boal </a:t>
            </a:r>
            <a:r>
              <a:rPr lang="en-GB" sz="1800" dirty="0" smtClean="0">
                <a:solidFill>
                  <a:schemeClr val="tx2">
                    <a:lumMod val="75000"/>
                  </a:schemeClr>
                </a:solidFill>
              </a:rPr>
              <a:t>said a </a:t>
            </a:r>
            <a:r>
              <a:rPr lang="en-GB" sz="1800" dirty="0" smtClean="0">
                <a:solidFill>
                  <a:schemeClr val="tx2">
                    <a:lumMod val="75000"/>
                  </a:schemeClr>
                </a:solidFill>
              </a:rPr>
              <a:t>high standard material has to be produced for the use of forum theatre, alongside a strong cast to successfully engage participants and inspire transformation. Facilitators also have to be aware to not manipulate participants by using influential dialogue, it is down to the participants to express their opinions on the situation (2002, pp. 256).</a:t>
            </a:r>
          </a:p>
          <a:p>
            <a:endParaRPr lang="en-GB" sz="1800" dirty="0" smtClean="0"/>
          </a:p>
          <a:p>
            <a:endParaRPr lang="en-GB" sz="1800" dirty="0" smtClean="0">
              <a:solidFill>
                <a:schemeClr val="bg1"/>
              </a:solidFill>
              <a:latin typeface="Franklin Gothic Medium" pitchFamily="34" charset="0"/>
            </a:endParaRPr>
          </a:p>
        </p:txBody>
      </p:sp>
      <p:sp>
        <p:nvSpPr>
          <p:cNvPr id="20" name="TextBox 19"/>
          <p:cNvSpPr txBox="1"/>
          <p:nvPr/>
        </p:nvSpPr>
        <p:spPr>
          <a:xfrm>
            <a:off x="11557496" y="16724163"/>
            <a:ext cx="8928992" cy="9971961"/>
          </a:xfrm>
          <a:prstGeom prst="rect">
            <a:avLst/>
          </a:prstGeom>
          <a:noFill/>
        </p:spPr>
        <p:txBody>
          <a:bodyPr wrap="square" rtlCol="0">
            <a:spAutoFit/>
          </a:bodyPr>
          <a:lstStyle/>
          <a:p>
            <a:pPr algn="ctr"/>
            <a:r>
              <a:rPr lang="en-GB" sz="1800" dirty="0" smtClean="0">
                <a:solidFill>
                  <a:schemeClr val="tx2">
                    <a:lumMod val="75000"/>
                  </a:schemeClr>
                </a:solidFill>
                <a:latin typeface="Franklin Gothic Medium" pitchFamily="34" charset="0"/>
              </a:rPr>
              <a:t>When first entering the room, the students were resilient to show interest, they all wanted to sit in the back row, slouched with arms crossed. During the play, they were clearly engaged, laughing and focused on the performance. I jumped into </a:t>
            </a:r>
            <a:r>
              <a:rPr lang="en-GB" sz="1800" dirty="0" smtClean="0">
                <a:solidFill>
                  <a:schemeClr val="tx2">
                    <a:lumMod val="75000"/>
                  </a:schemeClr>
                </a:solidFill>
                <a:latin typeface="Franklin Gothic Medium" pitchFamily="34" charset="0"/>
              </a:rPr>
              <a:t>facilitator, when I asked them </a:t>
            </a:r>
            <a:r>
              <a:rPr lang="en-GB" sz="1800" dirty="0" smtClean="0">
                <a:solidFill>
                  <a:schemeClr val="tx2">
                    <a:lumMod val="75000"/>
                  </a:schemeClr>
                </a:solidFill>
                <a:latin typeface="Franklin Gothic Medium" pitchFamily="34" charset="0"/>
              </a:rPr>
              <a:t>to discuss </a:t>
            </a:r>
            <a:r>
              <a:rPr lang="en-GB" sz="1800" dirty="0" smtClean="0">
                <a:solidFill>
                  <a:schemeClr val="tx2">
                    <a:lumMod val="75000"/>
                  </a:schemeClr>
                </a:solidFill>
                <a:latin typeface="Franklin Gothic Medium" pitchFamily="34" charset="0"/>
              </a:rPr>
              <a:t>what </a:t>
            </a:r>
            <a:r>
              <a:rPr lang="en-GB" sz="1800" dirty="0" smtClean="0">
                <a:solidFill>
                  <a:schemeClr val="tx2">
                    <a:lumMod val="75000"/>
                  </a:schemeClr>
                </a:solidFill>
                <a:latin typeface="Franklin Gothic Medium" pitchFamily="34" charset="0"/>
              </a:rPr>
              <a:t>they just watched, again they were resilient to talk, so James and I went and initiated conversations with them. They started to engage, all giving suggestion to seeing peer pressure and consequential behaviours. I communicated my own resonations with the performance to them, hoping to encourage them to share theirs and identify me as an equal to them. </a:t>
            </a:r>
          </a:p>
          <a:p>
            <a:pPr algn="ctr"/>
            <a:r>
              <a:rPr lang="en-GB" sz="1800" dirty="0" smtClean="0">
                <a:solidFill>
                  <a:schemeClr val="tx2">
                    <a:lumMod val="75000"/>
                  </a:schemeClr>
                </a:solidFill>
                <a:latin typeface="Franklin Gothic Medium" pitchFamily="34" charset="0"/>
              </a:rPr>
              <a:t> </a:t>
            </a:r>
          </a:p>
          <a:p>
            <a:pPr algn="ctr"/>
            <a:r>
              <a:rPr lang="en-GB" sz="1800" dirty="0" smtClean="0">
                <a:solidFill>
                  <a:schemeClr val="bg1"/>
                </a:solidFill>
                <a:latin typeface="Franklin Gothic Medium" pitchFamily="34" charset="0"/>
              </a:rPr>
              <a:t>When it came to the forum, I was prepared to receive no responses, however they were more than willing to give suggestion at what moments to look at, that have potential to have their outcomes changed. We were able to visit four key moments that the students wanted to change, although, two of them were the final scene. To me, I saw the children teaching myself that it was never too late to change, that no matter how bad it got, it could still be amended. By the final forum, one student shouted stop in the first run, he was so confident in what needed to be done, he wanted to change it straight away. I concluded the workshop considering the characters feeling at the beginning and at the end of the performance, to get the students to identify thoughts and feelings we have in particular situations. I also finished by stating that we all have a choice to make, although it’s not easy and we all make mistakes, we </a:t>
            </a:r>
            <a:r>
              <a:rPr lang="en-GB" sz="1800" dirty="0" smtClean="0">
                <a:solidFill>
                  <a:schemeClr val="bg1"/>
                </a:solidFill>
                <a:latin typeface="Franklin Gothic Medium" pitchFamily="34" charset="0"/>
              </a:rPr>
              <a:t>are the ones who determine the outcome.</a:t>
            </a:r>
            <a:endParaRPr lang="en-GB" sz="1800" dirty="0" smtClean="0">
              <a:solidFill>
                <a:schemeClr val="bg1"/>
              </a:solidFill>
              <a:latin typeface="Franklin Gothic Medium" pitchFamily="34" charset="0"/>
            </a:endParaRPr>
          </a:p>
          <a:p>
            <a:pPr algn="ctr"/>
            <a:r>
              <a:rPr lang="en-GB" sz="1800" dirty="0" smtClean="0">
                <a:solidFill>
                  <a:schemeClr val="tx2">
                    <a:lumMod val="75000"/>
                  </a:schemeClr>
                </a:solidFill>
                <a:latin typeface="Franklin Gothic Medium" pitchFamily="34" charset="0"/>
              </a:rPr>
              <a:t> </a:t>
            </a:r>
          </a:p>
          <a:p>
            <a:pPr algn="ctr"/>
            <a:r>
              <a:rPr lang="en-GB" sz="1800" dirty="0" smtClean="0">
                <a:solidFill>
                  <a:schemeClr val="tx2">
                    <a:lumMod val="75000"/>
                  </a:schemeClr>
                </a:solidFill>
                <a:latin typeface="Franklin Gothic Medium" pitchFamily="34" charset="0"/>
              </a:rPr>
              <a:t>Using hot seating during the workshop could have given </a:t>
            </a:r>
            <a:r>
              <a:rPr lang="en-GB" sz="1800" dirty="0" smtClean="0">
                <a:solidFill>
                  <a:schemeClr val="tx2">
                    <a:lumMod val="75000"/>
                  </a:schemeClr>
                </a:solidFill>
                <a:latin typeface="Franklin Gothic Medium" pitchFamily="34" charset="0"/>
              </a:rPr>
              <a:t>the pupils a </a:t>
            </a:r>
            <a:r>
              <a:rPr lang="en-GB" sz="1800" dirty="0" smtClean="0">
                <a:solidFill>
                  <a:schemeClr val="tx2">
                    <a:lumMod val="75000"/>
                  </a:schemeClr>
                </a:solidFill>
                <a:latin typeface="Franklin Gothic Medium" pitchFamily="34" charset="0"/>
              </a:rPr>
              <a:t>deeper </a:t>
            </a:r>
            <a:r>
              <a:rPr lang="en-GB" sz="1800" dirty="0" smtClean="0">
                <a:solidFill>
                  <a:schemeClr val="tx2">
                    <a:lumMod val="75000"/>
                  </a:schemeClr>
                </a:solidFill>
                <a:latin typeface="Franklin Gothic Medium" pitchFamily="34" charset="0"/>
              </a:rPr>
              <a:t>understanding of </a:t>
            </a:r>
            <a:r>
              <a:rPr lang="en-GB" sz="1800" dirty="0" smtClean="0">
                <a:solidFill>
                  <a:schemeClr val="tx2">
                    <a:lumMod val="75000"/>
                  </a:schemeClr>
                </a:solidFill>
                <a:latin typeface="Franklin Gothic Medium" pitchFamily="34" charset="0"/>
              </a:rPr>
              <a:t>the characters. The children wanted to get to know the characters, I could have expanded off </a:t>
            </a:r>
            <a:r>
              <a:rPr lang="en-GB" sz="1800" dirty="0" smtClean="0">
                <a:solidFill>
                  <a:schemeClr val="tx2">
                    <a:lumMod val="75000"/>
                  </a:schemeClr>
                </a:solidFill>
                <a:latin typeface="Franklin Gothic Medium" pitchFamily="34" charset="0"/>
              </a:rPr>
              <a:t>looking at feelings </a:t>
            </a:r>
            <a:r>
              <a:rPr lang="en-GB" sz="1800" dirty="0" smtClean="0">
                <a:solidFill>
                  <a:schemeClr val="tx2">
                    <a:lumMod val="75000"/>
                  </a:schemeClr>
                </a:solidFill>
                <a:latin typeface="Franklin Gothic Medium" pitchFamily="34" charset="0"/>
              </a:rPr>
              <a:t>and then got the students to hot seat to get real responses. </a:t>
            </a:r>
            <a:r>
              <a:rPr lang="en-GB" sz="1800" dirty="0" smtClean="0">
                <a:solidFill>
                  <a:schemeClr val="tx2">
                    <a:lumMod val="75000"/>
                  </a:schemeClr>
                </a:solidFill>
                <a:latin typeface="Franklin Gothic Medium" pitchFamily="34" charset="0"/>
              </a:rPr>
              <a:t>It </a:t>
            </a:r>
            <a:r>
              <a:rPr lang="en-GB" sz="1800" dirty="0" smtClean="0">
                <a:solidFill>
                  <a:schemeClr val="tx2">
                    <a:lumMod val="75000"/>
                  </a:schemeClr>
                </a:solidFill>
                <a:latin typeface="Franklin Gothic Medium" pitchFamily="34" charset="0"/>
              </a:rPr>
              <a:t>would </a:t>
            </a:r>
            <a:r>
              <a:rPr lang="en-GB" sz="1800" dirty="0" smtClean="0">
                <a:solidFill>
                  <a:schemeClr val="tx2">
                    <a:lumMod val="75000"/>
                  </a:schemeClr>
                </a:solidFill>
                <a:latin typeface="Franklin Gothic Medium" pitchFamily="34" charset="0"/>
              </a:rPr>
              <a:t>have also </a:t>
            </a:r>
            <a:r>
              <a:rPr lang="en-GB" sz="1800" dirty="0" smtClean="0">
                <a:solidFill>
                  <a:schemeClr val="tx2">
                    <a:lumMod val="75000"/>
                  </a:schemeClr>
                </a:solidFill>
                <a:latin typeface="Franklin Gothic Medium" pitchFamily="34" charset="0"/>
              </a:rPr>
              <a:t>been ideal had the children got up and taken the role of ‘Casey’, however, with complex students, this is a big ask. The communication from the children was enough to influence outcomes of the piece and they gave strong enough direction for me to follow. </a:t>
            </a:r>
          </a:p>
          <a:p>
            <a:pPr algn="ctr"/>
            <a:r>
              <a:rPr lang="en-GB" sz="2000" dirty="0" smtClean="0">
                <a:solidFill>
                  <a:schemeClr val="bg1"/>
                </a:solidFill>
                <a:latin typeface="Franklin Gothic Medium" pitchFamily="34" charset="0"/>
              </a:rPr>
              <a:t> </a:t>
            </a:r>
          </a:p>
          <a:p>
            <a:pPr algn="ctr"/>
            <a:r>
              <a:rPr lang="en-GB" sz="2000" dirty="0" smtClean="0">
                <a:solidFill>
                  <a:schemeClr val="bg1"/>
                </a:solidFill>
                <a:latin typeface="Franklin Gothic Medium" pitchFamily="34" charset="0"/>
              </a:rPr>
              <a:t>A student participating used explicit language to describe James’ character, yet the same student stated to me that Eddie was very similar to her, I could see from this that she was able to identify how unacceptable some of her own behaviours were, that alone was enough for me to know I’d achieved what I intended. </a:t>
            </a:r>
          </a:p>
        </p:txBody>
      </p:sp>
      <p:sp>
        <p:nvSpPr>
          <p:cNvPr id="21" name="Rectangle 20"/>
          <p:cNvSpPr/>
          <p:nvPr/>
        </p:nvSpPr>
        <p:spPr>
          <a:xfrm>
            <a:off x="3708624" y="12272441"/>
            <a:ext cx="2397964"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5400" b="1" cap="none" spc="50" dirty="0" smtClean="0">
                <a:ln w="11430"/>
                <a:solidFill>
                  <a:srgbClr val="BA4458"/>
                </a:solidFill>
                <a:effectLst>
                  <a:outerShdw blurRad="76200" dist="50800" dir="5400000" algn="tl" rotWithShape="0">
                    <a:srgbClr val="000000">
                      <a:alpha val="65000"/>
                    </a:srgbClr>
                  </a:outerShdw>
                </a:effectLst>
              </a:rPr>
              <a:t>Process</a:t>
            </a:r>
            <a:endParaRPr lang="en-US" sz="5400" b="1" cap="none" spc="50" dirty="0">
              <a:ln w="11430"/>
              <a:solidFill>
                <a:srgbClr val="BA4458"/>
              </a:solidFill>
              <a:effectLst>
                <a:outerShdw blurRad="76200" dist="50800" dir="5400000" algn="tl" rotWithShape="0">
                  <a:srgbClr val="000000">
                    <a:alpha val="65000"/>
                  </a:srgbClr>
                </a:outerShdw>
              </a:effectLst>
            </a:endParaRPr>
          </a:p>
        </p:txBody>
      </p:sp>
      <p:sp>
        <p:nvSpPr>
          <p:cNvPr id="22" name="Rectangle 21"/>
          <p:cNvSpPr/>
          <p:nvPr/>
        </p:nvSpPr>
        <p:spPr>
          <a:xfrm>
            <a:off x="11557496" y="15860067"/>
            <a:ext cx="3152145"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5400" b="1" cap="none" spc="50" dirty="0" smtClean="0">
                <a:ln w="11430"/>
                <a:solidFill>
                  <a:srgbClr val="BA4458"/>
                </a:solidFill>
                <a:effectLst>
                  <a:outerShdw blurRad="76200" dist="50800" dir="5400000" algn="tl" rotWithShape="0">
                    <a:srgbClr val="000000">
                      <a:alpha val="65000"/>
                    </a:srgbClr>
                  </a:outerShdw>
                </a:effectLst>
              </a:rPr>
              <a:t>Outcomes</a:t>
            </a:r>
            <a:endParaRPr lang="en-US" sz="5400" b="1" cap="none" spc="50" dirty="0">
              <a:ln w="11430"/>
              <a:solidFill>
                <a:srgbClr val="BA4458"/>
              </a:solidFill>
              <a:effectLst>
                <a:outerShdw blurRad="76200" dist="50800" dir="5400000" algn="tl" rotWithShape="0">
                  <a:srgbClr val="000000">
                    <a:alpha val="65000"/>
                  </a:srgbClr>
                </a:outerShdw>
              </a:effectLst>
            </a:endParaRPr>
          </a:p>
        </p:txBody>
      </p:sp>
      <p:sp>
        <p:nvSpPr>
          <p:cNvPr id="23" name="Rectangle 22"/>
          <p:cNvSpPr/>
          <p:nvPr/>
        </p:nvSpPr>
        <p:spPr>
          <a:xfrm>
            <a:off x="5572448" y="24645043"/>
            <a:ext cx="5913040" cy="1077218"/>
          </a:xfrm>
          <a:prstGeom prst="rect">
            <a:avLst/>
          </a:prstGeom>
          <a:noFill/>
        </p:spPr>
        <p:txBody>
          <a:bodyPr wrap="square" lIns="91440" tIns="45720" rIns="91440" bIns="45720">
            <a:spAutoFit/>
          </a:bodyPr>
          <a:lstStyle/>
          <a:p>
            <a:pPr algn="ctr"/>
            <a:r>
              <a:rPr lang="en-US" sz="3200" b="1" cap="none" spc="50" dirty="0" smtClean="0">
                <a:ln w="13500">
                  <a:solidFill>
                    <a:schemeClr val="accent1">
                      <a:shade val="2500"/>
                      <a:alpha val="6500"/>
                    </a:schemeClr>
                  </a:solidFill>
                  <a:prstDash val="solid"/>
                </a:ln>
                <a:solidFill>
                  <a:srgbClr val="BA4458"/>
                </a:solidFill>
                <a:effectLst>
                  <a:innerShdw blurRad="50900" dist="38500" dir="13500000">
                    <a:srgbClr val="000000">
                      <a:alpha val="60000"/>
                    </a:srgbClr>
                  </a:innerShdw>
                </a:effectLst>
              </a:rPr>
              <a:t>“That should tour mainstream schools to tackle behavior.” </a:t>
            </a:r>
            <a:endParaRPr lang="en-US" sz="3200" b="1" cap="none" spc="50" dirty="0">
              <a:ln w="13500">
                <a:solidFill>
                  <a:schemeClr val="accent1">
                    <a:shade val="2500"/>
                    <a:alpha val="6500"/>
                  </a:schemeClr>
                </a:solidFill>
                <a:prstDash val="solid"/>
              </a:ln>
              <a:solidFill>
                <a:srgbClr val="BA4458"/>
              </a:solidFill>
              <a:effectLst>
                <a:innerShdw blurRad="50900" dist="38500" dir="13500000">
                  <a:srgbClr val="000000">
                    <a:alpha val="60000"/>
                  </a:srgbClr>
                </a:innerShdw>
              </a:effectLst>
            </a:endParaRPr>
          </a:p>
        </p:txBody>
      </p:sp>
      <p:sp>
        <p:nvSpPr>
          <p:cNvPr id="24" name="TextBox 23"/>
          <p:cNvSpPr txBox="1"/>
          <p:nvPr/>
        </p:nvSpPr>
        <p:spPr>
          <a:xfrm>
            <a:off x="7885088" y="25581147"/>
            <a:ext cx="4104456" cy="477054"/>
          </a:xfrm>
          <a:prstGeom prst="rect">
            <a:avLst/>
          </a:prstGeom>
          <a:noFill/>
        </p:spPr>
        <p:txBody>
          <a:bodyPr wrap="square" rtlCol="0">
            <a:spAutoFit/>
          </a:bodyPr>
          <a:lstStyle/>
          <a:p>
            <a:r>
              <a:rPr lang="en-GB" sz="2500" dirty="0" smtClean="0">
                <a:solidFill>
                  <a:schemeClr val="accent2">
                    <a:lumMod val="40000"/>
                    <a:lumOff val="60000"/>
                  </a:schemeClr>
                </a:solidFill>
                <a:latin typeface="Franklin Gothic Medium Cond" pitchFamily="34" charset="0"/>
              </a:rPr>
              <a:t>(The </a:t>
            </a:r>
            <a:r>
              <a:rPr lang="en-GB" sz="2500" dirty="0" smtClean="0">
                <a:solidFill>
                  <a:schemeClr val="accent2">
                    <a:lumMod val="40000"/>
                    <a:lumOff val="60000"/>
                  </a:schemeClr>
                </a:solidFill>
                <a:latin typeface="Franklin Gothic Medium Cond" pitchFamily="34" charset="0"/>
              </a:rPr>
              <a:t>Bridge Provision Teacher</a:t>
            </a:r>
            <a:r>
              <a:rPr lang="en-GB" sz="2500" dirty="0" smtClean="0">
                <a:solidFill>
                  <a:schemeClr val="accent2">
                    <a:lumMod val="40000"/>
                    <a:lumOff val="60000"/>
                  </a:schemeClr>
                </a:solidFill>
                <a:latin typeface="Franklin Gothic Medium Cond" pitchFamily="34" charset="0"/>
              </a:rPr>
              <a:t>)</a:t>
            </a:r>
            <a:endParaRPr lang="en-GB" sz="2500" dirty="0" smtClean="0">
              <a:solidFill>
                <a:schemeClr val="accent2">
                  <a:lumMod val="40000"/>
                  <a:lumOff val="60000"/>
                </a:schemeClr>
              </a:solidFill>
              <a:latin typeface="Franklin Gothic Medium Cond" pitchFamily="34" charset="0"/>
            </a:endParaRPr>
          </a:p>
        </p:txBody>
      </p:sp>
      <p:sp>
        <p:nvSpPr>
          <p:cNvPr id="26" name="TextBox 25"/>
          <p:cNvSpPr txBox="1"/>
          <p:nvPr/>
        </p:nvSpPr>
        <p:spPr>
          <a:xfrm>
            <a:off x="10693400" y="29469579"/>
            <a:ext cx="10657184" cy="1708160"/>
          </a:xfrm>
          <a:prstGeom prst="rect">
            <a:avLst/>
          </a:prstGeom>
          <a:noFill/>
        </p:spPr>
        <p:txBody>
          <a:bodyPr wrap="square" rtlCol="0">
            <a:spAutoFit/>
          </a:bodyPr>
          <a:lstStyle/>
          <a:p>
            <a:pPr algn="r"/>
            <a:r>
              <a:rPr lang="en-GB" sz="1300" dirty="0" smtClean="0">
                <a:solidFill>
                  <a:schemeClr val="tx2">
                    <a:lumMod val="75000"/>
                  </a:schemeClr>
                </a:solidFill>
                <a:latin typeface="Franklin Gothic Medium" pitchFamily="34" charset="0"/>
              </a:rPr>
              <a:t>References:</a:t>
            </a:r>
          </a:p>
          <a:p>
            <a:pPr algn="r"/>
            <a:r>
              <a:rPr lang="en-GB" sz="1300" dirty="0" smtClean="0">
                <a:solidFill>
                  <a:schemeClr val="tx2">
                    <a:lumMod val="75000"/>
                  </a:schemeClr>
                </a:solidFill>
                <a:latin typeface="Franklin Gothic Medium" pitchFamily="34" charset="0"/>
              </a:rPr>
              <a:t>Boal, A. (2002) </a:t>
            </a:r>
            <a:r>
              <a:rPr lang="en-GB" sz="1300" i="1" dirty="0" smtClean="0">
                <a:solidFill>
                  <a:schemeClr val="tx2">
                    <a:lumMod val="75000"/>
                  </a:schemeClr>
                </a:solidFill>
                <a:latin typeface="Franklin Gothic Medium" pitchFamily="34" charset="0"/>
              </a:rPr>
              <a:t>Games for actors and non-actors. </a:t>
            </a:r>
            <a:r>
              <a:rPr lang="en-GB" sz="1300" dirty="0" smtClean="0">
                <a:solidFill>
                  <a:schemeClr val="tx2">
                    <a:lumMod val="75000"/>
                  </a:schemeClr>
                </a:solidFill>
                <a:latin typeface="Franklin Gothic Medium" pitchFamily="34" charset="0"/>
              </a:rPr>
              <a:t>London: Routledge.</a:t>
            </a:r>
          </a:p>
          <a:p>
            <a:pPr algn="r"/>
            <a:r>
              <a:rPr lang="en-GB" sz="1300" dirty="0" smtClean="0">
                <a:solidFill>
                  <a:schemeClr val="tx2">
                    <a:lumMod val="75000"/>
                  </a:schemeClr>
                </a:solidFill>
                <a:latin typeface="Franklin Gothic Medium" pitchFamily="34" charset="0"/>
              </a:rPr>
              <a:t>Hughes, J. and Ruding, S. (2009) ‘Made to measure?’ in Prentki, T. and Preston, S. (ed.) </a:t>
            </a:r>
            <a:r>
              <a:rPr lang="en-GB" sz="1300" i="1" dirty="0" smtClean="0">
                <a:solidFill>
                  <a:schemeClr val="tx2">
                    <a:lumMod val="75000"/>
                  </a:schemeClr>
                </a:solidFill>
                <a:latin typeface="Franklin Gothic Medium" pitchFamily="34" charset="0"/>
              </a:rPr>
              <a:t>The Applied Theatre Reader</a:t>
            </a:r>
            <a:r>
              <a:rPr lang="en-GB" sz="1300" dirty="0" smtClean="0">
                <a:solidFill>
                  <a:schemeClr val="tx2">
                    <a:lumMod val="75000"/>
                  </a:schemeClr>
                </a:solidFill>
                <a:latin typeface="Franklin Gothic Medium" pitchFamily="34" charset="0"/>
              </a:rPr>
              <a:t>. London: Routledge. </a:t>
            </a:r>
          </a:p>
          <a:p>
            <a:pPr algn="r"/>
            <a:r>
              <a:rPr lang="en-GB" sz="1300" dirty="0" smtClean="0">
                <a:solidFill>
                  <a:schemeClr val="tx2">
                    <a:lumMod val="75000"/>
                  </a:schemeClr>
                </a:solidFill>
                <a:latin typeface="Franklin Gothic Medium" pitchFamily="34" charset="0"/>
              </a:rPr>
              <a:t>Wilkinson, S. and Kitzinger, C. (2009) ‘Representing the other’ in Prentki, T. and Preston, S. (ed.) </a:t>
            </a:r>
            <a:r>
              <a:rPr lang="en-GB" sz="1300" i="1" dirty="0" smtClean="0">
                <a:solidFill>
                  <a:schemeClr val="tx2">
                    <a:lumMod val="75000"/>
                  </a:schemeClr>
                </a:solidFill>
                <a:latin typeface="Franklin Gothic Medium" pitchFamily="34" charset="0"/>
              </a:rPr>
              <a:t>The Applied Theatre Reader. </a:t>
            </a:r>
            <a:r>
              <a:rPr lang="en-GB" sz="1300" dirty="0" smtClean="0">
                <a:solidFill>
                  <a:schemeClr val="tx2">
                    <a:lumMod val="75000"/>
                  </a:schemeClr>
                </a:solidFill>
                <a:latin typeface="Franklin Gothic Medium" pitchFamily="34" charset="0"/>
              </a:rPr>
              <a:t>London: Routledge.</a:t>
            </a:r>
          </a:p>
          <a:p>
            <a:endParaRPr lang="en-GB" dirty="0">
              <a:solidFill>
                <a:schemeClr val="tx2">
                  <a:lumMod val="75000"/>
                </a:schemeClr>
              </a:solidFill>
              <a:latin typeface="Franklin Gothic Medium"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2409</TotalTime>
  <Words>727</Words>
  <Application>Microsoft Office PowerPoint</Application>
  <PresentationFormat>Custom</PresentationFormat>
  <Paragraphs>40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Lauren</dc:creator>
  <cp:lastModifiedBy>Lauren</cp:lastModifiedBy>
  <cp:revision>47</cp:revision>
  <dcterms:created xsi:type="dcterms:W3CDTF">2018-05-03T14:03:29Z</dcterms:created>
  <dcterms:modified xsi:type="dcterms:W3CDTF">2018-05-18T15:38:59Z</dcterms:modified>
</cp:coreProperties>
</file>