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 snapToGrid="0">
      <p:cViewPr varScale="1">
        <p:scale>
          <a:sx n="68" d="100"/>
          <a:sy n="68" d="100"/>
        </p:scale>
        <p:origin x="1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DE4F3B-B2F0-4A2E-B1F4-6604F9D3A620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AB1D61-6CB9-44A8-B712-E4BFE9D5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916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Buchanan Galleries. (2018), ‘TUI’, [Online].</a:t>
            </a:r>
            <a:r>
              <a:rPr lang="en-GB" baseline="0" dirty="0"/>
              <a:t> Available: https://buchanangalleries.co.uk/shops/tui, Last Accessed: [2018, March, 26].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AB1D61-6CB9-44A8-B712-E4BFE9D57D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668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TUI.</a:t>
            </a:r>
            <a:r>
              <a:rPr lang="en-GB" baseline="0" dirty="0"/>
              <a:t> (2018), ‘About us’, [Online]. Available: https://www.tui.co.uk/destinations/info/about-us, Last Accessed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AB1D61-6CB9-44A8-B712-E4BFE9D57DE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341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04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60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12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68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119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186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886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775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528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60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442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32000">
              <a:schemeClr val="accent1">
                <a:lumMod val="60000"/>
                <a:lumOff val="40000"/>
              </a:schemeClr>
            </a:gs>
            <a:gs pos="7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4933-068D-4CB3-935D-97B5DE528C8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B2352-D6FB-40D8-BA77-654FD2521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34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70231" y="4429919"/>
            <a:ext cx="9144000" cy="2387600"/>
          </a:xfrm>
        </p:spPr>
        <p:txBody>
          <a:bodyPr>
            <a:normAutofit/>
          </a:bodyPr>
          <a:lstStyle/>
          <a:p>
            <a:r>
              <a:rPr lang="en-GB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 &amp; 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37813" y="5025529"/>
            <a:ext cx="49918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 Nathan Price, Gemma Davies &amp; Deelee Jones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9937" y="933043"/>
            <a:ext cx="3947627" cy="394762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36725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Key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02068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Global travel &amp; tourism organisation.</a:t>
            </a:r>
          </a:p>
          <a:p>
            <a:r>
              <a:rPr lang="en-GB" dirty="0"/>
              <a:t>Largest company within the travel industry with over 4,000 properties from luxury hotels and villas, to 600+ travel agencies in the UK alone.</a:t>
            </a:r>
          </a:p>
          <a:p>
            <a:r>
              <a:rPr lang="en-GB" dirty="0"/>
              <a:t>Over 12,500 employees in the UK. </a:t>
            </a:r>
          </a:p>
          <a:p>
            <a:r>
              <a:rPr lang="en-GB" dirty="0"/>
              <a:t>One of the most sustainable organisations within the travel industry.</a:t>
            </a:r>
          </a:p>
          <a:p>
            <a:r>
              <a:rPr lang="en-GB" dirty="0"/>
              <a:t>Cater to 180 worldwide destinations. </a:t>
            </a:r>
          </a:p>
          <a:p>
            <a:endParaRPr lang="en-GB" dirty="0"/>
          </a:p>
          <a:p>
            <a:r>
              <a:rPr lang="en-GB" dirty="0"/>
              <a:t>Each team member will have their own research area to analyse and discuss within a written report, with all of this information combining to create an audit of the organisation.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545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Choice of organisation –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0204"/>
            <a:ext cx="10515600" cy="4351338"/>
          </a:xfrm>
        </p:spPr>
        <p:txBody>
          <a:bodyPr/>
          <a:lstStyle/>
          <a:p>
            <a:r>
              <a:rPr lang="en-GB" dirty="0"/>
              <a:t>The team chose TUI as the organisation to study as it is the worlds leading travel and tourism company; a global brand that is well-known.</a:t>
            </a:r>
          </a:p>
          <a:p>
            <a:r>
              <a:rPr lang="en-GB" dirty="0"/>
              <a:t>As international travel and tourism students, TUI is a prime example of an organisation succeeding across the globe.</a:t>
            </a:r>
          </a:p>
          <a:p>
            <a:r>
              <a:rPr lang="en-GB" dirty="0"/>
              <a:t>Having recently changed from Thomson to TUI, this influenced our decision to highlight the organisation within our project. Relevant and up to date information is available with ease.</a:t>
            </a:r>
          </a:p>
          <a:p>
            <a:r>
              <a:rPr lang="en-GB" dirty="0"/>
              <a:t>Previous research into TUI has allowed the team to have an understanding of the company prior to the project commencing.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245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Team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02068"/>
            <a:ext cx="10515600" cy="4351338"/>
          </a:xfrm>
        </p:spPr>
        <p:txBody>
          <a:bodyPr>
            <a:noAutofit/>
          </a:bodyPr>
          <a:lstStyle/>
          <a:p>
            <a:r>
              <a:rPr lang="en-GB" b="1" dirty="0"/>
              <a:t>Deelee Jones – Team Leader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take charge of the team and ensure all members are completing their roles on time and to a high standard.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motivate the team to succeed. </a:t>
            </a:r>
          </a:p>
          <a:p>
            <a:r>
              <a:rPr lang="en-GB" b="1" dirty="0"/>
              <a:t>Nathan Price – Secretary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support the team leader in their decisions and provide any necessary feedback. </a:t>
            </a:r>
          </a:p>
          <a:p>
            <a:r>
              <a:rPr lang="en-GB" b="1" dirty="0"/>
              <a:t>Gemma Davies – Organiser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organise all information collected from team members and combine this to create the overall report. </a:t>
            </a:r>
          </a:p>
        </p:txBody>
      </p:sp>
    </p:spTree>
    <p:extLst>
      <p:ext uri="{BB962C8B-B14F-4D97-AF65-F5344CB8AC3E}">
        <p14:creationId xmlns:p14="http://schemas.microsoft.com/office/powerpoint/2010/main" val="2281472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Plan of 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8000"/>
            <a:ext cx="10515600" cy="481432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Deelee will be researching the organisational structure, culture, goals and key objectives.</a:t>
            </a:r>
          </a:p>
          <a:p>
            <a:r>
              <a:rPr lang="en-GB" sz="2400" dirty="0"/>
              <a:t>Nathan will be researching the approach to sustainability and the Green Agenda.</a:t>
            </a:r>
          </a:p>
          <a:p>
            <a:r>
              <a:rPr lang="en-GB" sz="2400" dirty="0"/>
              <a:t>Gemma will be researching the recent changes/new initiatives at TUI, discussing why these are occurring, the companies business rationale and impact.</a:t>
            </a:r>
          </a:p>
          <a:p>
            <a:r>
              <a:rPr lang="en-GB" sz="2400" dirty="0"/>
              <a:t>The team came to a mutual agreement that all members of the team will be researching key organisational stakeholders (internal and external).</a:t>
            </a:r>
          </a:p>
          <a:p>
            <a:r>
              <a:rPr lang="en-GB" sz="2400" dirty="0"/>
              <a:t>The above was decided to give all team members the same amount of workload as there are four subject areas to discuss and only three team members.</a:t>
            </a:r>
          </a:p>
          <a:p>
            <a:r>
              <a:rPr lang="en-GB" sz="2400" dirty="0"/>
              <a:t>Each individuals research segment is to be completed by 5</a:t>
            </a:r>
            <a:r>
              <a:rPr lang="en-GB" sz="2400" baseline="30000" dirty="0"/>
              <a:t>th</a:t>
            </a:r>
            <a:r>
              <a:rPr lang="en-GB" sz="2400" dirty="0"/>
              <a:t> May 2018, the teams combined research area is to be completed by 10</a:t>
            </a:r>
            <a:r>
              <a:rPr lang="en-GB" sz="2400" baseline="30000" dirty="0"/>
              <a:t>th</a:t>
            </a:r>
            <a:r>
              <a:rPr lang="en-GB" sz="2400" dirty="0"/>
              <a:t> May 2018 and organised into a report by Gemma by the 14</a:t>
            </a:r>
            <a:r>
              <a:rPr lang="en-GB" sz="2400" baseline="30000" dirty="0"/>
              <a:t>th</a:t>
            </a:r>
            <a:r>
              <a:rPr lang="en-GB" sz="2400" dirty="0"/>
              <a:t> May 2018. </a:t>
            </a:r>
          </a:p>
          <a:p>
            <a:r>
              <a:rPr lang="en-GB" sz="2400" dirty="0"/>
              <a:t>Meetings will be held fortnightly throughout the project to provide feedback and any issues/problems that arise for each team member.</a:t>
            </a:r>
          </a:p>
        </p:txBody>
      </p:sp>
    </p:spTree>
    <p:extLst>
      <p:ext uri="{BB962C8B-B14F-4D97-AF65-F5344CB8AC3E}">
        <p14:creationId xmlns:p14="http://schemas.microsoft.com/office/powerpoint/2010/main" val="3522086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Communications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0203"/>
            <a:ext cx="10515600" cy="4351338"/>
          </a:xfrm>
        </p:spPr>
        <p:txBody>
          <a:bodyPr/>
          <a:lstStyle/>
          <a:p>
            <a:r>
              <a:rPr lang="en-GB" dirty="0"/>
              <a:t>Team members will communicate over the half term break regularly via social media and in person as they live in close proximity of one another. </a:t>
            </a:r>
          </a:p>
          <a:p>
            <a:r>
              <a:rPr lang="en-GB" dirty="0"/>
              <a:t>A group chat will be created to discuss the project as a team via Facebook. </a:t>
            </a:r>
          </a:p>
          <a:p>
            <a:r>
              <a:rPr lang="en-GB" dirty="0"/>
              <a:t>The majority of time spent meeting in person will allow for meetings to commence as this can be hard to organise over social media.</a:t>
            </a:r>
          </a:p>
          <a:p>
            <a:r>
              <a:rPr lang="en-GB" dirty="0"/>
              <a:t>Each team member has one another's phone number if needed.</a:t>
            </a:r>
          </a:p>
        </p:txBody>
      </p:sp>
    </p:spTree>
    <p:extLst>
      <p:ext uri="{BB962C8B-B14F-4D97-AF65-F5344CB8AC3E}">
        <p14:creationId xmlns:p14="http://schemas.microsoft.com/office/powerpoint/2010/main" val="1914364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603</Words>
  <Application>Microsoft Office PowerPoint</Application>
  <PresentationFormat>Widescreen</PresentationFormat>
  <Paragraphs>42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Office Theme</vt:lpstr>
      <vt:lpstr>T &amp; T</vt:lpstr>
      <vt:lpstr>Key information</vt:lpstr>
      <vt:lpstr>Choice of organisation – why?</vt:lpstr>
      <vt:lpstr>Team roles</vt:lpstr>
      <vt:lpstr>Plan of activity </vt:lpstr>
      <vt:lpstr>Communications plan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T.I.R.E.D.</dc:title>
  <dc:creator>Nathan Price (1700540)</dc:creator>
  <cp:lastModifiedBy>Nathan Price</cp:lastModifiedBy>
  <cp:revision>9</cp:revision>
  <dcterms:created xsi:type="dcterms:W3CDTF">2018-03-26T14:20:47Z</dcterms:created>
  <dcterms:modified xsi:type="dcterms:W3CDTF">2018-03-26T22:58:24Z</dcterms:modified>
</cp:coreProperties>
</file>