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31"/>
  </p:notesMasterIdLst>
  <p:sldIdLst>
    <p:sldId id="300" r:id="rId2"/>
    <p:sldId id="301" r:id="rId3"/>
    <p:sldId id="302" r:id="rId4"/>
    <p:sldId id="303" r:id="rId5"/>
    <p:sldId id="308" r:id="rId6"/>
    <p:sldId id="310" r:id="rId7"/>
    <p:sldId id="306" r:id="rId8"/>
    <p:sldId id="307" r:id="rId9"/>
    <p:sldId id="305" r:id="rId10"/>
    <p:sldId id="340" r:id="rId11"/>
    <p:sldId id="309" r:id="rId12"/>
    <p:sldId id="311" r:id="rId13"/>
    <p:sldId id="312" r:id="rId14"/>
    <p:sldId id="314" r:id="rId15"/>
    <p:sldId id="316" r:id="rId16"/>
    <p:sldId id="317" r:id="rId17"/>
    <p:sldId id="318" r:id="rId18"/>
    <p:sldId id="319" r:id="rId19"/>
    <p:sldId id="323" r:id="rId20"/>
    <p:sldId id="324" r:id="rId21"/>
    <p:sldId id="325" r:id="rId22"/>
    <p:sldId id="326" r:id="rId23"/>
    <p:sldId id="338" r:id="rId24"/>
    <p:sldId id="339" r:id="rId25"/>
    <p:sldId id="327" r:id="rId26"/>
    <p:sldId id="331" r:id="rId27"/>
    <p:sldId id="329" r:id="rId28"/>
    <p:sldId id="330" r:id="rId29"/>
    <p:sldId id="332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F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5"/>
    <p:restoredTop sz="93195"/>
  </p:normalViewPr>
  <p:slideViewPr>
    <p:cSldViewPr>
      <p:cViewPr varScale="1">
        <p:scale>
          <a:sx n="83" d="100"/>
          <a:sy n="83" d="100"/>
        </p:scale>
        <p:origin x="872" y="2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1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93E4EF-5D23-5748-B541-6F6628E0ACC7}" type="doc">
      <dgm:prSet loTypeId="urn:microsoft.com/office/officeart/2005/8/layout/default#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784E1C3-AA0F-CE4D-832A-6763CAAD801D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Cymharu</a:t>
          </a:r>
          <a:r>
            <a:rPr lang="en-US" dirty="0">
              <a:solidFill>
                <a:schemeClr val="tx1"/>
              </a:solidFill>
            </a:rPr>
            <a:t> 2 </a:t>
          </a:r>
          <a:r>
            <a:rPr lang="en-US" dirty="0" err="1">
              <a:solidFill>
                <a:schemeClr val="tx1"/>
              </a:solidFill>
            </a:rPr>
            <a:t>enghraifft</a:t>
          </a:r>
          <a:endParaRPr lang="en-US" dirty="0">
            <a:solidFill>
              <a:schemeClr val="tx1"/>
            </a:solidFill>
          </a:endParaRPr>
        </a:p>
      </dgm:t>
    </dgm:pt>
    <dgm:pt modelId="{A0BC8F72-C16B-474F-8B4B-266C6DE74BB7}" type="parTrans" cxnId="{F588D56D-45DB-9841-91B7-1399975281E4}">
      <dgm:prSet/>
      <dgm:spPr/>
      <dgm:t>
        <a:bodyPr/>
        <a:lstStyle/>
        <a:p>
          <a:endParaRPr lang="en-US"/>
        </a:p>
      </dgm:t>
    </dgm:pt>
    <dgm:pt modelId="{EFE8B74C-4FED-1C41-8BCD-EC4EE69109F0}" type="sibTrans" cxnId="{F588D56D-45DB-9841-91B7-1399975281E4}">
      <dgm:prSet/>
      <dgm:spPr/>
      <dgm:t>
        <a:bodyPr/>
        <a:lstStyle/>
        <a:p>
          <a:endParaRPr lang="en-US"/>
        </a:p>
      </dgm:t>
    </dgm:pt>
    <dgm:pt modelId="{49AE7C9B-E85F-7848-80E8-ECA20A15193C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Cynnyrch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gorffenedig</a:t>
          </a:r>
          <a:endParaRPr lang="en-US" dirty="0">
            <a:solidFill>
              <a:schemeClr val="tx1"/>
            </a:solidFill>
          </a:endParaRPr>
        </a:p>
      </dgm:t>
    </dgm:pt>
    <dgm:pt modelId="{80AC37D9-6C29-6F42-ACA5-A13DFA672317}" type="parTrans" cxnId="{D7B491F3-9A5D-0945-B23A-67A1A4BF8A0F}">
      <dgm:prSet/>
      <dgm:spPr/>
      <dgm:t>
        <a:bodyPr/>
        <a:lstStyle/>
        <a:p>
          <a:endParaRPr lang="en-US"/>
        </a:p>
      </dgm:t>
    </dgm:pt>
    <dgm:pt modelId="{AB07EF85-34F8-6E44-A86C-59D0A9CF8344}" type="sibTrans" cxnId="{D7B491F3-9A5D-0945-B23A-67A1A4BF8A0F}">
      <dgm:prSet/>
      <dgm:spPr/>
      <dgm:t>
        <a:bodyPr/>
        <a:lstStyle/>
        <a:p>
          <a:endParaRPr lang="en-US"/>
        </a:p>
      </dgm:t>
    </dgm:pt>
    <dgm:pt modelId="{942CD2CE-3FC7-9D47-A434-5515D65D5BDB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Meini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prawf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gwan</a:t>
          </a:r>
          <a:r>
            <a:rPr lang="en-US" dirty="0">
              <a:solidFill>
                <a:schemeClr val="tx1"/>
              </a:solidFill>
            </a:rPr>
            <a:t>!</a:t>
          </a:r>
        </a:p>
      </dgm:t>
    </dgm:pt>
    <dgm:pt modelId="{92942D6A-3293-2F41-8FF4-640FAEADEFFF}" type="parTrans" cxnId="{1CB26AA1-778C-B846-9B87-A77030D95046}">
      <dgm:prSet/>
      <dgm:spPr/>
      <dgm:t>
        <a:bodyPr/>
        <a:lstStyle/>
        <a:p>
          <a:endParaRPr lang="en-US"/>
        </a:p>
      </dgm:t>
    </dgm:pt>
    <dgm:pt modelId="{D8B869C7-BB5C-6843-92E7-FCC34902172D}" type="sibTrans" cxnId="{1CB26AA1-778C-B846-9B87-A77030D95046}">
      <dgm:prSet/>
      <dgm:spPr/>
      <dgm:t>
        <a:bodyPr/>
        <a:lstStyle/>
        <a:p>
          <a:endParaRPr lang="en-US"/>
        </a:p>
      </dgm:t>
    </dgm:pt>
    <dgm:pt modelId="{1C2EDFCC-1061-6C43-978B-D5AC67194EEE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Enghraifft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wael</a:t>
          </a:r>
          <a:r>
            <a:rPr lang="en-US" dirty="0">
              <a:solidFill>
                <a:schemeClr val="tx1"/>
              </a:solidFill>
            </a:rPr>
            <a:t>!</a:t>
          </a:r>
        </a:p>
      </dgm:t>
    </dgm:pt>
    <dgm:pt modelId="{062B2507-1C8B-D24F-B297-F6FAD23BC8F7}" type="parTrans" cxnId="{87B94FB4-FC3C-0740-9B61-2ABB68BE6F5E}">
      <dgm:prSet/>
      <dgm:spPr/>
      <dgm:t>
        <a:bodyPr/>
        <a:lstStyle/>
        <a:p>
          <a:endParaRPr lang="en-US"/>
        </a:p>
      </dgm:t>
    </dgm:pt>
    <dgm:pt modelId="{4E1DEC5C-9394-B84C-88FA-BB3710B15EB0}" type="sibTrans" cxnId="{87B94FB4-FC3C-0740-9B61-2ABB68BE6F5E}">
      <dgm:prSet/>
      <dgm:spPr/>
      <dgm:t>
        <a:bodyPr/>
        <a:lstStyle/>
        <a:p>
          <a:endParaRPr lang="en-US"/>
        </a:p>
      </dgm:t>
    </dgm:pt>
    <dgm:pt modelId="{62B96949-F8B9-A944-A361-742779126930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Athro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yn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arddangos</a:t>
          </a:r>
          <a:r>
            <a:rPr lang="en-US" dirty="0">
              <a:solidFill>
                <a:schemeClr val="tx1"/>
              </a:solidFill>
            </a:rPr>
            <a:t> </a:t>
          </a:r>
        </a:p>
      </dgm:t>
    </dgm:pt>
    <dgm:pt modelId="{B69447B5-E5BD-E14A-8C71-EED02CB45BDC}" type="parTrans" cxnId="{59C31E9F-F5BA-9C4C-9C5A-46DE3B70CD56}">
      <dgm:prSet/>
      <dgm:spPr/>
      <dgm:t>
        <a:bodyPr/>
        <a:lstStyle/>
        <a:p>
          <a:endParaRPr lang="en-US"/>
        </a:p>
      </dgm:t>
    </dgm:pt>
    <dgm:pt modelId="{093C2793-C670-2E48-9E56-6C9E0B8A15E6}" type="sibTrans" cxnId="{59C31E9F-F5BA-9C4C-9C5A-46DE3B70CD56}">
      <dgm:prSet/>
      <dgm:spPr/>
      <dgm:t>
        <a:bodyPr/>
        <a:lstStyle/>
        <a:p>
          <a:endParaRPr lang="en-US"/>
        </a:p>
      </dgm:t>
    </dgm:pt>
    <dgm:pt modelId="{B36F13B0-52D1-3441-9EB2-FA56D6A767B3}">
      <dgm:prSet/>
      <dgm:spPr>
        <a:solidFill>
          <a:srgbClr val="FFC000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Posteri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Sgiliau</a:t>
          </a:r>
          <a:endParaRPr lang="en-US" dirty="0">
            <a:solidFill>
              <a:schemeClr val="tx1"/>
            </a:solidFill>
          </a:endParaRPr>
        </a:p>
      </dgm:t>
    </dgm:pt>
    <dgm:pt modelId="{B4506D62-2177-604A-9B9F-CAECD3F1BF60}" type="parTrans" cxnId="{D64A1BCB-FCB2-4449-A926-3BE88E246A5E}">
      <dgm:prSet/>
      <dgm:spPr/>
      <dgm:t>
        <a:bodyPr/>
        <a:lstStyle/>
        <a:p>
          <a:endParaRPr lang="en-US"/>
        </a:p>
      </dgm:t>
    </dgm:pt>
    <dgm:pt modelId="{142FC489-6958-D343-AFA4-9EE65B46CAFD}" type="sibTrans" cxnId="{D64A1BCB-FCB2-4449-A926-3BE88E246A5E}">
      <dgm:prSet/>
      <dgm:spPr/>
      <dgm:t>
        <a:bodyPr/>
        <a:lstStyle/>
        <a:p>
          <a:endParaRPr lang="en-US"/>
        </a:p>
      </dgm:t>
    </dgm:pt>
    <dgm:pt modelId="{3D7342B1-4EEA-9A44-802A-AB885F1112BD}" type="pres">
      <dgm:prSet presAssocID="{3193E4EF-5D23-5748-B541-6F6628E0ACC7}" presName="diagram" presStyleCnt="0">
        <dgm:presLayoutVars>
          <dgm:dir/>
          <dgm:resizeHandles val="exact"/>
        </dgm:presLayoutVars>
      </dgm:prSet>
      <dgm:spPr/>
    </dgm:pt>
    <dgm:pt modelId="{ABB6C03C-F27D-2641-9C56-FDB7807E2D43}" type="pres">
      <dgm:prSet presAssocID="{2784E1C3-AA0F-CE4D-832A-6763CAAD801D}" presName="node" presStyleLbl="node1" presStyleIdx="0" presStyleCnt="6">
        <dgm:presLayoutVars>
          <dgm:bulletEnabled val="1"/>
        </dgm:presLayoutVars>
      </dgm:prSet>
      <dgm:spPr/>
    </dgm:pt>
    <dgm:pt modelId="{399D82E7-D421-A640-B688-A438E228B12B}" type="pres">
      <dgm:prSet presAssocID="{EFE8B74C-4FED-1C41-8BCD-EC4EE69109F0}" presName="sibTrans" presStyleCnt="0"/>
      <dgm:spPr/>
    </dgm:pt>
    <dgm:pt modelId="{63684F21-6A2B-B640-AD84-61B3BBD76E73}" type="pres">
      <dgm:prSet presAssocID="{49AE7C9B-E85F-7848-80E8-ECA20A15193C}" presName="node" presStyleLbl="node1" presStyleIdx="1" presStyleCnt="6">
        <dgm:presLayoutVars>
          <dgm:bulletEnabled val="1"/>
        </dgm:presLayoutVars>
      </dgm:prSet>
      <dgm:spPr/>
    </dgm:pt>
    <dgm:pt modelId="{7D6CD52E-0B75-1C4E-8930-DE1A08CA1A26}" type="pres">
      <dgm:prSet presAssocID="{AB07EF85-34F8-6E44-A86C-59D0A9CF8344}" presName="sibTrans" presStyleCnt="0"/>
      <dgm:spPr/>
    </dgm:pt>
    <dgm:pt modelId="{D980662E-1204-674F-86C3-5BD6B983CA69}" type="pres">
      <dgm:prSet presAssocID="{942CD2CE-3FC7-9D47-A434-5515D65D5BDB}" presName="node" presStyleLbl="node1" presStyleIdx="2" presStyleCnt="6">
        <dgm:presLayoutVars>
          <dgm:bulletEnabled val="1"/>
        </dgm:presLayoutVars>
      </dgm:prSet>
      <dgm:spPr/>
    </dgm:pt>
    <dgm:pt modelId="{2A5541D7-ABF4-F640-8F13-BEEDD014D9EE}" type="pres">
      <dgm:prSet presAssocID="{D8B869C7-BB5C-6843-92E7-FCC34902172D}" presName="sibTrans" presStyleCnt="0"/>
      <dgm:spPr/>
    </dgm:pt>
    <dgm:pt modelId="{B7263DD0-7E65-3B42-B9C3-A80E62324CD3}" type="pres">
      <dgm:prSet presAssocID="{B36F13B0-52D1-3441-9EB2-FA56D6A767B3}" presName="node" presStyleLbl="node1" presStyleIdx="3" presStyleCnt="6">
        <dgm:presLayoutVars>
          <dgm:bulletEnabled val="1"/>
        </dgm:presLayoutVars>
      </dgm:prSet>
      <dgm:spPr/>
    </dgm:pt>
    <dgm:pt modelId="{4CF93BC7-34FA-4E43-B664-51DAF08E2B0C}" type="pres">
      <dgm:prSet presAssocID="{142FC489-6958-D343-AFA4-9EE65B46CAFD}" presName="sibTrans" presStyleCnt="0"/>
      <dgm:spPr/>
    </dgm:pt>
    <dgm:pt modelId="{A2857184-747E-9747-B25A-4F147F7E7F0A}" type="pres">
      <dgm:prSet presAssocID="{1C2EDFCC-1061-6C43-978B-D5AC67194EEE}" presName="node" presStyleLbl="node1" presStyleIdx="4" presStyleCnt="6">
        <dgm:presLayoutVars>
          <dgm:bulletEnabled val="1"/>
        </dgm:presLayoutVars>
      </dgm:prSet>
      <dgm:spPr/>
    </dgm:pt>
    <dgm:pt modelId="{CA501CF7-4D92-CB48-8479-7D81EA890AB6}" type="pres">
      <dgm:prSet presAssocID="{4E1DEC5C-9394-B84C-88FA-BB3710B15EB0}" presName="sibTrans" presStyleCnt="0"/>
      <dgm:spPr/>
    </dgm:pt>
    <dgm:pt modelId="{204EF255-33D8-9645-8923-BAFA79F68621}" type="pres">
      <dgm:prSet presAssocID="{62B96949-F8B9-A944-A361-742779126930}" presName="node" presStyleLbl="node1" presStyleIdx="5" presStyleCnt="6">
        <dgm:presLayoutVars>
          <dgm:bulletEnabled val="1"/>
        </dgm:presLayoutVars>
      </dgm:prSet>
      <dgm:spPr/>
    </dgm:pt>
  </dgm:ptLst>
  <dgm:cxnLst>
    <dgm:cxn modelId="{39CD102A-2838-4ABF-95D6-A597A8F4320A}" type="presOf" srcId="{3193E4EF-5D23-5748-B541-6F6628E0ACC7}" destId="{3D7342B1-4EEA-9A44-802A-AB885F1112BD}" srcOrd="0" destOrd="0" presId="urn:microsoft.com/office/officeart/2005/8/layout/default#1"/>
    <dgm:cxn modelId="{32F2D330-8410-4604-995B-359987A06F59}" type="presOf" srcId="{49AE7C9B-E85F-7848-80E8-ECA20A15193C}" destId="{63684F21-6A2B-B640-AD84-61B3BBD76E73}" srcOrd="0" destOrd="0" presId="urn:microsoft.com/office/officeart/2005/8/layout/default#1"/>
    <dgm:cxn modelId="{F588D56D-45DB-9841-91B7-1399975281E4}" srcId="{3193E4EF-5D23-5748-B541-6F6628E0ACC7}" destId="{2784E1C3-AA0F-CE4D-832A-6763CAAD801D}" srcOrd="0" destOrd="0" parTransId="{A0BC8F72-C16B-474F-8B4B-266C6DE74BB7}" sibTransId="{EFE8B74C-4FED-1C41-8BCD-EC4EE69109F0}"/>
    <dgm:cxn modelId="{B9C0AE70-AE44-4531-B5FD-ED537F719D19}" type="presOf" srcId="{62B96949-F8B9-A944-A361-742779126930}" destId="{204EF255-33D8-9645-8923-BAFA79F68621}" srcOrd="0" destOrd="0" presId="urn:microsoft.com/office/officeart/2005/8/layout/default#1"/>
    <dgm:cxn modelId="{A462DB8A-9E2E-4FD5-AC1C-877A946A123E}" type="presOf" srcId="{1C2EDFCC-1061-6C43-978B-D5AC67194EEE}" destId="{A2857184-747E-9747-B25A-4F147F7E7F0A}" srcOrd="0" destOrd="0" presId="urn:microsoft.com/office/officeart/2005/8/layout/default#1"/>
    <dgm:cxn modelId="{59C31E9F-F5BA-9C4C-9C5A-46DE3B70CD56}" srcId="{3193E4EF-5D23-5748-B541-6F6628E0ACC7}" destId="{62B96949-F8B9-A944-A361-742779126930}" srcOrd="5" destOrd="0" parTransId="{B69447B5-E5BD-E14A-8C71-EED02CB45BDC}" sibTransId="{093C2793-C670-2E48-9E56-6C9E0B8A15E6}"/>
    <dgm:cxn modelId="{1CB26AA1-778C-B846-9B87-A77030D95046}" srcId="{3193E4EF-5D23-5748-B541-6F6628E0ACC7}" destId="{942CD2CE-3FC7-9D47-A434-5515D65D5BDB}" srcOrd="2" destOrd="0" parTransId="{92942D6A-3293-2F41-8FF4-640FAEADEFFF}" sibTransId="{D8B869C7-BB5C-6843-92E7-FCC34902172D}"/>
    <dgm:cxn modelId="{87B94FB4-FC3C-0740-9B61-2ABB68BE6F5E}" srcId="{3193E4EF-5D23-5748-B541-6F6628E0ACC7}" destId="{1C2EDFCC-1061-6C43-978B-D5AC67194EEE}" srcOrd="4" destOrd="0" parTransId="{062B2507-1C8B-D24F-B297-F6FAD23BC8F7}" sibTransId="{4E1DEC5C-9394-B84C-88FA-BB3710B15EB0}"/>
    <dgm:cxn modelId="{D64A1BCB-FCB2-4449-A926-3BE88E246A5E}" srcId="{3193E4EF-5D23-5748-B541-6F6628E0ACC7}" destId="{B36F13B0-52D1-3441-9EB2-FA56D6A767B3}" srcOrd="3" destOrd="0" parTransId="{B4506D62-2177-604A-9B9F-CAECD3F1BF60}" sibTransId="{142FC489-6958-D343-AFA4-9EE65B46CAFD}"/>
    <dgm:cxn modelId="{D6CA35D3-D64B-4EE9-9A98-907B41A90C3B}" type="presOf" srcId="{B36F13B0-52D1-3441-9EB2-FA56D6A767B3}" destId="{B7263DD0-7E65-3B42-B9C3-A80E62324CD3}" srcOrd="0" destOrd="0" presId="urn:microsoft.com/office/officeart/2005/8/layout/default#1"/>
    <dgm:cxn modelId="{68A86ED9-C429-4DBB-8D54-2A7D534178F2}" type="presOf" srcId="{2784E1C3-AA0F-CE4D-832A-6763CAAD801D}" destId="{ABB6C03C-F27D-2641-9C56-FDB7807E2D43}" srcOrd="0" destOrd="0" presId="urn:microsoft.com/office/officeart/2005/8/layout/default#1"/>
    <dgm:cxn modelId="{D7B491F3-9A5D-0945-B23A-67A1A4BF8A0F}" srcId="{3193E4EF-5D23-5748-B541-6F6628E0ACC7}" destId="{49AE7C9B-E85F-7848-80E8-ECA20A15193C}" srcOrd="1" destOrd="0" parTransId="{80AC37D9-6C29-6F42-ACA5-A13DFA672317}" sibTransId="{AB07EF85-34F8-6E44-A86C-59D0A9CF8344}"/>
    <dgm:cxn modelId="{453DD1F3-C805-43AC-BCB7-54CF7E3EA201}" type="presOf" srcId="{942CD2CE-3FC7-9D47-A434-5515D65D5BDB}" destId="{D980662E-1204-674F-86C3-5BD6B983CA69}" srcOrd="0" destOrd="0" presId="urn:microsoft.com/office/officeart/2005/8/layout/default#1"/>
    <dgm:cxn modelId="{26CB49D2-8868-4876-861F-9513477B4DFA}" type="presParOf" srcId="{3D7342B1-4EEA-9A44-802A-AB885F1112BD}" destId="{ABB6C03C-F27D-2641-9C56-FDB7807E2D43}" srcOrd="0" destOrd="0" presId="urn:microsoft.com/office/officeart/2005/8/layout/default#1"/>
    <dgm:cxn modelId="{2FC6CD7F-AFB3-422A-82FB-CCABDA032D20}" type="presParOf" srcId="{3D7342B1-4EEA-9A44-802A-AB885F1112BD}" destId="{399D82E7-D421-A640-B688-A438E228B12B}" srcOrd="1" destOrd="0" presId="urn:microsoft.com/office/officeart/2005/8/layout/default#1"/>
    <dgm:cxn modelId="{61CA4CBA-DA50-4CF6-A83C-9F5EC7DCF452}" type="presParOf" srcId="{3D7342B1-4EEA-9A44-802A-AB885F1112BD}" destId="{63684F21-6A2B-B640-AD84-61B3BBD76E73}" srcOrd="2" destOrd="0" presId="urn:microsoft.com/office/officeart/2005/8/layout/default#1"/>
    <dgm:cxn modelId="{85986516-84FB-4F73-893B-7C04C9223B6F}" type="presParOf" srcId="{3D7342B1-4EEA-9A44-802A-AB885F1112BD}" destId="{7D6CD52E-0B75-1C4E-8930-DE1A08CA1A26}" srcOrd="3" destOrd="0" presId="urn:microsoft.com/office/officeart/2005/8/layout/default#1"/>
    <dgm:cxn modelId="{13A5C552-AA7E-456F-A5CA-5A710F805BE2}" type="presParOf" srcId="{3D7342B1-4EEA-9A44-802A-AB885F1112BD}" destId="{D980662E-1204-674F-86C3-5BD6B983CA69}" srcOrd="4" destOrd="0" presId="urn:microsoft.com/office/officeart/2005/8/layout/default#1"/>
    <dgm:cxn modelId="{3D3E6C8A-3470-45F4-A308-852FC1282C44}" type="presParOf" srcId="{3D7342B1-4EEA-9A44-802A-AB885F1112BD}" destId="{2A5541D7-ABF4-F640-8F13-BEEDD014D9EE}" srcOrd="5" destOrd="0" presId="urn:microsoft.com/office/officeart/2005/8/layout/default#1"/>
    <dgm:cxn modelId="{AFF35E4D-1CB9-44B5-8C3D-A93B4B163554}" type="presParOf" srcId="{3D7342B1-4EEA-9A44-802A-AB885F1112BD}" destId="{B7263DD0-7E65-3B42-B9C3-A80E62324CD3}" srcOrd="6" destOrd="0" presId="urn:microsoft.com/office/officeart/2005/8/layout/default#1"/>
    <dgm:cxn modelId="{110C4B95-4CB6-4DD5-90FB-854668BD04DA}" type="presParOf" srcId="{3D7342B1-4EEA-9A44-802A-AB885F1112BD}" destId="{4CF93BC7-34FA-4E43-B664-51DAF08E2B0C}" srcOrd="7" destOrd="0" presId="urn:microsoft.com/office/officeart/2005/8/layout/default#1"/>
    <dgm:cxn modelId="{734F8D15-B693-4D46-9E4B-7427F8C2C96B}" type="presParOf" srcId="{3D7342B1-4EEA-9A44-802A-AB885F1112BD}" destId="{A2857184-747E-9747-B25A-4F147F7E7F0A}" srcOrd="8" destOrd="0" presId="urn:microsoft.com/office/officeart/2005/8/layout/default#1"/>
    <dgm:cxn modelId="{F8DA6B6C-29F7-4AE5-8961-0ED13586E14B}" type="presParOf" srcId="{3D7342B1-4EEA-9A44-802A-AB885F1112BD}" destId="{CA501CF7-4D92-CB48-8479-7D81EA890AB6}" srcOrd="9" destOrd="0" presId="urn:microsoft.com/office/officeart/2005/8/layout/default#1"/>
    <dgm:cxn modelId="{6A57D920-260C-44A5-AA04-2E13B5729802}" type="presParOf" srcId="{3D7342B1-4EEA-9A44-802A-AB885F1112BD}" destId="{204EF255-33D8-9645-8923-BAFA79F68621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5E7376-F049-4F6A-802E-7F12D78BA73A}" type="doc">
      <dgm:prSet loTypeId="urn:microsoft.com/office/officeart/2005/8/layout/default#2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69EC33F-5D7B-48C9-98FE-8A1CD27B5084}">
      <dgm:prSet phldrT="[Text]"/>
      <dgm:spPr>
        <a:solidFill>
          <a:srgbClr val="FFC000"/>
        </a:solidFill>
      </dgm:spPr>
      <dgm:t>
        <a:bodyPr/>
        <a:lstStyle/>
        <a:p>
          <a:r>
            <a:rPr lang="en-GB" dirty="0" err="1">
              <a:solidFill>
                <a:schemeClr val="tx1"/>
              </a:solidFill>
            </a:rPr>
            <a:t>agored</a:t>
          </a:r>
          <a:endParaRPr lang="en-GB" dirty="0">
            <a:solidFill>
              <a:schemeClr val="tx1"/>
            </a:solidFill>
          </a:endParaRPr>
        </a:p>
      </dgm:t>
    </dgm:pt>
    <dgm:pt modelId="{AAFC7290-F115-4DA3-BC5B-F02A93507FF5}" type="parTrans" cxnId="{34C10CBA-CAF9-467A-8D81-FF427D36686E}">
      <dgm:prSet/>
      <dgm:spPr/>
      <dgm:t>
        <a:bodyPr/>
        <a:lstStyle/>
        <a:p>
          <a:endParaRPr lang="en-GB"/>
        </a:p>
      </dgm:t>
    </dgm:pt>
    <dgm:pt modelId="{D3AF49FE-E54D-44D2-9024-1C93FB925DC5}" type="sibTrans" cxnId="{34C10CBA-CAF9-467A-8D81-FF427D36686E}">
      <dgm:prSet/>
      <dgm:spPr/>
      <dgm:t>
        <a:bodyPr/>
        <a:lstStyle/>
        <a:p>
          <a:endParaRPr lang="en-GB"/>
        </a:p>
      </dgm:t>
    </dgm:pt>
    <dgm:pt modelId="{72447A0B-27C0-419F-8F36-31E970EC2B86}">
      <dgm:prSet phldrT="[Text]"/>
      <dgm:spPr>
        <a:solidFill>
          <a:srgbClr val="FFC000"/>
        </a:solidFill>
      </dgm:spPr>
      <dgm:t>
        <a:bodyPr/>
        <a:lstStyle/>
        <a:p>
          <a:r>
            <a:rPr lang="en-GB" dirty="0" err="1">
              <a:solidFill>
                <a:schemeClr val="tx1"/>
              </a:solidFill>
            </a:rPr>
            <a:t>caeëdig</a:t>
          </a:r>
          <a:endParaRPr lang="en-GB" dirty="0">
            <a:solidFill>
              <a:schemeClr val="tx1"/>
            </a:solidFill>
          </a:endParaRPr>
        </a:p>
      </dgm:t>
    </dgm:pt>
    <dgm:pt modelId="{6D3AEC5C-AC1E-4FE8-96CE-341F43759853}" type="parTrans" cxnId="{DBA2DC05-82BB-45EF-9A0D-F48FDEE98477}">
      <dgm:prSet/>
      <dgm:spPr/>
      <dgm:t>
        <a:bodyPr/>
        <a:lstStyle/>
        <a:p>
          <a:endParaRPr lang="en-GB"/>
        </a:p>
      </dgm:t>
    </dgm:pt>
    <dgm:pt modelId="{BFE58012-B6D7-4224-ABFE-1404C77DF267}" type="sibTrans" cxnId="{DBA2DC05-82BB-45EF-9A0D-F48FDEE98477}">
      <dgm:prSet/>
      <dgm:spPr/>
      <dgm:t>
        <a:bodyPr/>
        <a:lstStyle/>
        <a:p>
          <a:endParaRPr lang="en-GB"/>
        </a:p>
      </dgm:t>
    </dgm:pt>
    <dgm:pt modelId="{AC46107D-0E9D-47C9-B611-84EF7006D48B}">
      <dgm:prSet phldrT="[Text]"/>
      <dgm:spPr>
        <a:solidFill>
          <a:srgbClr val="FFC000"/>
        </a:solidFill>
      </dgm:spPr>
      <dgm:t>
        <a:bodyPr/>
        <a:lstStyle/>
        <a:p>
          <a:r>
            <a:rPr lang="en-GB" dirty="0" err="1">
              <a:solidFill>
                <a:schemeClr val="tx1"/>
              </a:solidFill>
            </a:rPr>
            <a:t>herio</a:t>
          </a:r>
          <a:endParaRPr lang="en-GB" dirty="0">
            <a:solidFill>
              <a:schemeClr val="tx1"/>
            </a:solidFill>
          </a:endParaRPr>
        </a:p>
      </dgm:t>
    </dgm:pt>
    <dgm:pt modelId="{54B70763-C582-4FF2-BB06-AD17471F3801}" type="parTrans" cxnId="{C4B7C2E7-6F9E-4915-ADD9-D2691FB53B96}">
      <dgm:prSet/>
      <dgm:spPr/>
      <dgm:t>
        <a:bodyPr/>
        <a:lstStyle/>
        <a:p>
          <a:endParaRPr lang="en-GB"/>
        </a:p>
      </dgm:t>
    </dgm:pt>
    <dgm:pt modelId="{CD06B359-6603-4EBD-8E5D-033A3511AD24}" type="sibTrans" cxnId="{C4B7C2E7-6F9E-4915-ADD9-D2691FB53B96}">
      <dgm:prSet/>
      <dgm:spPr/>
      <dgm:t>
        <a:bodyPr/>
        <a:lstStyle/>
        <a:p>
          <a:endParaRPr lang="en-GB"/>
        </a:p>
      </dgm:t>
    </dgm:pt>
    <dgm:pt modelId="{8C12E566-DAFE-4A9F-8C96-1A769606C453}">
      <dgm:prSet phldrT="[Text]"/>
      <dgm:spPr>
        <a:solidFill>
          <a:srgbClr val="FFC000"/>
        </a:solidFill>
      </dgm:spPr>
      <dgm:t>
        <a:bodyPr/>
        <a:lstStyle/>
        <a:p>
          <a:r>
            <a:rPr lang="en-GB" dirty="0" err="1">
              <a:solidFill>
                <a:schemeClr val="tx1"/>
              </a:solidFill>
            </a:rPr>
            <a:t>adfyfyrio</a:t>
          </a:r>
          <a:endParaRPr lang="en-GB" dirty="0">
            <a:solidFill>
              <a:schemeClr val="tx1"/>
            </a:solidFill>
          </a:endParaRPr>
        </a:p>
      </dgm:t>
    </dgm:pt>
    <dgm:pt modelId="{72C282B2-3C90-409D-9790-3ED38A4FFAF3}" type="parTrans" cxnId="{548ECB9A-2CAF-45E4-B765-D8D9D95DF4A3}">
      <dgm:prSet/>
      <dgm:spPr/>
      <dgm:t>
        <a:bodyPr/>
        <a:lstStyle/>
        <a:p>
          <a:endParaRPr lang="en-GB"/>
        </a:p>
      </dgm:t>
    </dgm:pt>
    <dgm:pt modelId="{5DF28AF8-9A37-41B2-AE74-7E89C0E197EC}" type="sibTrans" cxnId="{548ECB9A-2CAF-45E4-B765-D8D9D95DF4A3}">
      <dgm:prSet/>
      <dgm:spPr/>
      <dgm:t>
        <a:bodyPr/>
        <a:lstStyle/>
        <a:p>
          <a:endParaRPr lang="en-GB"/>
        </a:p>
      </dgm:t>
    </dgm:pt>
    <dgm:pt modelId="{E348AD32-7633-455C-A94A-AF9C6477588C}">
      <dgm:prSet phldrT="[Text]"/>
      <dgm:spPr>
        <a:solidFill>
          <a:srgbClr val="FFC000"/>
        </a:solidFill>
      </dgm:spPr>
      <dgm:t>
        <a:bodyPr/>
        <a:lstStyle/>
        <a:p>
          <a:r>
            <a:rPr lang="en-GB" dirty="0" err="1">
              <a:solidFill>
                <a:schemeClr val="tx1"/>
              </a:solidFill>
            </a:rPr>
            <a:t>lluosog</a:t>
          </a:r>
          <a:endParaRPr lang="en-GB" dirty="0">
            <a:solidFill>
              <a:schemeClr val="tx1"/>
            </a:solidFill>
          </a:endParaRPr>
        </a:p>
      </dgm:t>
    </dgm:pt>
    <dgm:pt modelId="{20ED476D-0BF7-4014-87BB-D6C2E6A55AB0}" type="parTrans" cxnId="{1C6234EE-135F-4EEA-AFA8-B7A01933B405}">
      <dgm:prSet/>
      <dgm:spPr/>
      <dgm:t>
        <a:bodyPr/>
        <a:lstStyle/>
        <a:p>
          <a:endParaRPr lang="en-GB"/>
        </a:p>
      </dgm:t>
    </dgm:pt>
    <dgm:pt modelId="{615664FC-1A0C-42A6-8ACB-F2E446E0DA66}" type="sibTrans" cxnId="{1C6234EE-135F-4EEA-AFA8-B7A01933B405}">
      <dgm:prSet/>
      <dgm:spPr/>
      <dgm:t>
        <a:bodyPr/>
        <a:lstStyle/>
        <a:p>
          <a:endParaRPr lang="en-GB"/>
        </a:p>
      </dgm:t>
    </dgm:pt>
    <dgm:pt modelId="{831C2A32-0386-4A29-8A96-5A309189F4C0}">
      <dgm:prSet phldrT="[Text]"/>
      <dgm:spPr>
        <a:solidFill>
          <a:srgbClr val="FFC000"/>
        </a:solidFill>
      </dgm:spPr>
      <dgm:t>
        <a:bodyPr/>
        <a:lstStyle/>
        <a:p>
          <a:r>
            <a:rPr lang="en-GB" dirty="0" err="1">
              <a:solidFill>
                <a:schemeClr val="tx1"/>
              </a:solidFill>
            </a:rPr>
            <a:t>arwain</a:t>
          </a:r>
          <a:endParaRPr lang="en-GB" dirty="0">
            <a:solidFill>
              <a:schemeClr val="tx1"/>
            </a:solidFill>
          </a:endParaRPr>
        </a:p>
      </dgm:t>
    </dgm:pt>
    <dgm:pt modelId="{1568F67F-CBCD-4BD9-AF1B-6A3590F7A1D5}" type="parTrans" cxnId="{6D090AA3-DDD2-412D-B914-A28C13ADE0E0}">
      <dgm:prSet/>
      <dgm:spPr/>
      <dgm:t>
        <a:bodyPr/>
        <a:lstStyle/>
        <a:p>
          <a:endParaRPr lang="en-GB"/>
        </a:p>
      </dgm:t>
    </dgm:pt>
    <dgm:pt modelId="{463D0A8C-75D4-467D-B99A-9A6BDA37D2AA}" type="sibTrans" cxnId="{6D090AA3-DDD2-412D-B914-A28C13ADE0E0}">
      <dgm:prSet/>
      <dgm:spPr/>
      <dgm:t>
        <a:bodyPr/>
        <a:lstStyle/>
        <a:p>
          <a:endParaRPr lang="en-GB"/>
        </a:p>
      </dgm:t>
    </dgm:pt>
    <dgm:pt modelId="{F705B363-9B32-47DD-A959-E53AFA47A32B}" type="pres">
      <dgm:prSet presAssocID="{A65E7376-F049-4F6A-802E-7F12D78BA73A}" presName="diagram" presStyleCnt="0">
        <dgm:presLayoutVars>
          <dgm:dir/>
          <dgm:resizeHandles val="exact"/>
        </dgm:presLayoutVars>
      </dgm:prSet>
      <dgm:spPr/>
    </dgm:pt>
    <dgm:pt modelId="{3A3E8EE1-CFB1-4FD8-AF6F-1D0F990C940F}" type="pres">
      <dgm:prSet presAssocID="{C69EC33F-5D7B-48C9-98FE-8A1CD27B5084}" presName="node" presStyleLbl="node1" presStyleIdx="0" presStyleCnt="6">
        <dgm:presLayoutVars>
          <dgm:bulletEnabled val="1"/>
        </dgm:presLayoutVars>
      </dgm:prSet>
      <dgm:spPr/>
    </dgm:pt>
    <dgm:pt modelId="{361A3CA6-C5C8-4369-B694-410FC90C176C}" type="pres">
      <dgm:prSet presAssocID="{D3AF49FE-E54D-44D2-9024-1C93FB925DC5}" presName="sibTrans" presStyleCnt="0"/>
      <dgm:spPr/>
    </dgm:pt>
    <dgm:pt modelId="{BD3DA178-B167-441F-BE81-D52E52DAD134}" type="pres">
      <dgm:prSet presAssocID="{72447A0B-27C0-419F-8F36-31E970EC2B86}" presName="node" presStyleLbl="node1" presStyleIdx="1" presStyleCnt="6">
        <dgm:presLayoutVars>
          <dgm:bulletEnabled val="1"/>
        </dgm:presLayoutVars>
      </dgm:prSet>
      <dgm:spPr/>
    </dgm:pt>
    <dgm:pt modelId="{813A69F5-0563-4FFC-A9AA-8677C16B1FA4}" type="pres">
      <dgm:prSet presAssocID="{BFE58012-B6D7-4224-ABFE-1404C77DF267}" presName="sibTrans" presStyleCnt="0"/>
      <dgm:spPr/>
    </dgm:pt>
    <dgm:pt modelId="{027A2D89-6273-4871-9749-82DCF984FEF0}" type="pres">
      <dgm:prSet presAssocID="{AC46107D-0E9D-47C9-B611-84EF7006D48B}" presName="node" presStyleLbl="node1" presStyleIdx="2" presStyleCnt="6">
        <dgm:presLayoutVars>
          <dgm:bulletEnabled val="1"/>
        </dgm:presLayoutVars>
      </dgm:prSet>
      <dgm:spPr/>
    </dgm:pt>
    <dgm:pt modelId="{6D2FE554-085D-4939-B3BC-E15504428DB8}" type="pres">
      <dgm:prSet presAssocID="{CD06B359-6603-4EBD-8E5D-033A3511AD24}" presName="sibTrans" presStyleCnt="0"/>
      <dgm:spPr/>
    </dgm:pt>
    <dgm:pt modelId="{B1E621DD-1442-4E72-8ABD-CED422428DD6}" type="pres">
      <dgm:prSet presAssocID="{8C12E566-DAFE-4A9F-8C96-1A769606C453}" presName="node" presStyleLbl="node1" presStyleIdx="3" presStyleCnt="6">
        <dgm:presLayoutVars>
          <dgm:bulletEnabled val="1"/>
        </dgm:presLayoutVars>
      </dgm:prSet>
      <dgm:spPr/>
    </dgm:pt>
    <dgm:pt modelId="{DAE2E356-26D7-4C2D-A736-4F0252FCECA5}" type="pres">
      <dgm:prSet presAssocID="{5DF28AF8-9A37-41B2-AE74-7E89C0E197EC}" presName="sibTrans" presStyleCnt="0"/>
      <dgm:spPr/>
    </dgm:pt>
    <dgm:pt modelId="{A62752B4-209C-4C9C-8251-EC6923B38684}" type="pres">
      <dgm:prSet presAssocID="{E348AD32-7633-455C-A94A-AF9C6477588C}" presName="node" presStyleLbl="node1" presStyleIdx="4" presStyleCnt="6">
        <dgm:presLayoutVars>
          <dgm:bulletEnabled val="1"/>
        </dgm:presLayoutVars>
      </dgm:prSet>
      <dgm:spPr/>
    </dgm:pt>
    <dgm:pt modelId="{DC213528-E6F1-4846-BF9B-F8E9EA1FECD9}" type="pres">
      <dgm:prSet presAssocID="{615664FC-1A0C-42A6-8ACB-F2E446E0DA66}" presName="sibTrans" presStyleCnt="0"/>
      <dgm:spPr/>
    </dgm:pt>
    <dgm:pt modelId="{9AA6216B-7D06-409C-8445-FE8DD6DD7356}" type="pres">
      <dgm:prSet presAssocID="{831C2A32-0386-4A29-8A96-5A309189F4C0}" presName="node" presStyleLbl="node1" presStyleIdx="5" presStyleCnt="6">
        <dgm:presLayoutVars>
          <dgm:bulletEnabled val="1"/>
        </dgm:presLayoutVars>
      </dgm:prSet>
      <dgm:spPr/>
    </dgm:pt>
  </dgm:ptLst>
  <dgm:cxnLst>
    <dgm:cxn modelId="{DBA2DC05-82BB-45EF-9A0D-F48FDEE98477}" srcId="{A65E7376-F049-4F6A-802E-7F12D78BA73A}" destId="{72447A0B-27C0-419F-8F36-31E970EC2B86}" srcOrd="1" destOrd="0" parTransId="{6D3AEC5C-AC1E-4FE8-96CE-341F43759853}" sibTransId="{BFE58012-B6D7-4224-ABFE-1404C77DF267}"/>
    <dgm:cxn modelId="{BC874506-D7A5-E544-8497-72DF4AEB6009}" type="presOf" srcId="{A65E7376-F049-4F6A-802E-7F12D78BA73A}" destId="{F705B363-9B32-47DD-A959-E53AFA47A32B}" srcOrd="0" destOrd="0" presId="urn:microsoft.com/office/officeart/2005/8/layout/default#21"/>
    <dgm:cxn modelId="{2B961A07-2465-FB46-A69B-A8A305D6BC3D}" type="presOf" srcId="{72447A0B-27C0-419F-8F36-31E970EC2B86}" destId="{BD3DA178-B167-441F-BE81-D52E52DAD134}" srcOrd="0" destOrd="0" presId="urn:microsoft.com/office/officeart/2005/8/layout/default#21"/>
    <dgm:cxn modelId="{ADA6C961-88C0-FC4A-AF93-9E7251640C74}" type="presOf" srcId="{8C12E566-DAFE-4A9F-8C96-1A769606C453}" destId="{B1E621DD-1442-4E72-8ABD-CED422428DD6}" srcOrd="0" destOrd="0" presId="urn:microsoft.com/office/officeart/2005/8/layout/default#21"/>
    <dgm:cxn modelId="{D18EA37A-8D25-FB47-8409-544E7B349F9F}" type="presOf" srcId="{E348AD32-7633-455C-A94A-AF9C6477588C}" destId="{A62752B4-209C-4C9C-8251-EC6923B38684}" srcOrd="0" destOrd="0" presId="urn:microsoft.com/office/officeart/2005/8/layout/default#21"/>
    <dgm:cxn modelId="{548ECB9A-2CAF-45E4-B765-D8D9D95DF4A3}" srcId="{A65E7376-F049-4F6A-802E-7F12D78BA73A}" destId="{8C12E566-DAFE-4A9F-8C96-1A769606C453}" srcOrd="3" destOrd="0" parTransId="{72C282B2-3C90-409D-9790-3ED38A4FFAF3}" sibTransId="{5DF28AF8-9A37-41B2-AE74-7E89C0E197EC}"/>
    <dgm:cxn modelId="{6D090AA3-DDD2-412D-B914-A28C13ADE0E0}" srcId="{A65E7376-F049-4F6A-802E-7F12D78BA73A}" destId="{831C2A32-0386-4A29-8A96-5A309189F4C0}" srcOrd="5" destOrd="0" parTransId="{1568F67F-CBCD-4BD9-AF1B-6A3590F7A1D5}" sibTransId="{463D0A8C-75D4-467D-B99A-9A6BDA37D2AA}"/>
    <dgm:cxn modelId="{F7E2F1A3-5959-AA40-8456-386DA046C43F}" type="presOf" srcId="{C69EC33F-5D7B-48C9-98FE-8A1CD27B5084}" destId="{3A3E8EE1-CFB1-4FD8-AF6F-1D0F990C940F}" srcOrd="0" destOrd="0" presId="urn:microsoft.com/office/officeart/2005/8/layout/default#21"/>
    <dgm:cxn modelId="{34C10CBA-CAF9-467A-8D81-FF427D36686E}" srcId="{A65E7376-F049-4F6A-802E-7F12D78BA73A}" destId="{C69EC33F-5D7B-48C9-98FE-8A1CD27B5084}" srcOrd="0" destOrd="0" parTransId="{AAFC7290-F115-4DA3-BC5B-F02A93507FF5}" sibTransId="{D3AF49FE-E54D-44D2-9024-1C93FB925DC5}"/>
    <dgm:cxn modelId="{5FBF1EE4-7C99-0E46-A0C0-41CF1EA82895}" type="presOf" srcId="{AC46107D-0E9D-47C9-B611-84EF7006D48B}" destId="{027A2D89-6273-4871-9749-82DCF984FEF0}" srcOrd="0" destOrd="0" presId="urn:microsoft.com/office/officeart/2005/8/layout/default#21"/>
    <dgm:cxn modelId="{C4B7C2E7-6F9E-4915-ADD9-D2691FB53B96}" srcId="{A65E7376-F049-4F6A-802E-7F12D78BA73A}" destId="{AC46107D-0E9D-47C9-B611-84EF7006D48B}" srcOrd="2" destOrd="0" parTransId="{54B70763-C582-4FF2-BB06-AD17471F3801}" sibTransId="{CD06B359-6603-4EBD-8E5D-033A3511AD24}"/>
    <dgm:cxn modelId="{1C6234EE-135F-4EEA-AFA8-B7A01933B405}" srcId="{A65E7376-F049-4F6A-802E-7F12D78BA73A}" destId="{E348AD32-7633-455C-A94A-AF9C6477588C}" srcOrd="4" destOrd="0" parTransId="{20ED476D-0BF7-4014-87BB-D6C2E6A55AB0}" sibTransId="{615664FC-1A0C-42A6-8ACB-F2E446E0DA66}"/>
    <dgm:cxn modelId="{7FA300FA-825E-B240-A92B-5B996D25104D}" type="presOf" srcId="{831C2A32-0386-4A29-8A96-5A309189F4C0}" destId="{9AA6216B-7D06-409C-8445-FE8DD6DD7356}" srcOrd="0" destOrd="0" presId="urn:microsoft.com/office/officeart/2005/8/layout/default#21"/>
    <dgm:cxn modelId="{1A4B2ACE-2B42-BB42-A667-03241F737679}" type="presParOf" srcId="{F705B363-9B32-47DD-A959-E53AFA47A32B}" destId="{3A3E8EE1-CFB1-4FD8-AF6F-1D0F990C940F}" srcOrd="0" destOrd="0" presId="urn:microsoft.com/office/officeart/2005/8/layout/default#21"/>
    <dgm:cxn modelId="{9D9BEE53-9A67-6A46-839F-B12736CEEF7F}" type="presParOf" srcId="{F705B363-9B32-47DD-A959-E53AFA47A32B}" destId="{361A3CA6-C5C8-4369-B694-410FC90C176C}" srcOrd="1" destOrd="0" presId="urn:microsoft.com/office/officeart/2005/8/layout/default#21"/>
    <dgm:cxn modelId="{81658A61-5AF1-F14C-B0DC-7960B6DC2B85}" type="presParOf" srcId="{F705B363-9B32-47DD-A959-E53AFA47A32B}" destId="{BD3DA178-B167-441F-BE81-D52E52DAD134}" srcOrd="2" destOrd="0" presId="urn:microsoft.com/office/officeart/2005/8/layout/default#21"/>
    <dgm:cxn modelId="{AB6605CB-801C-674B-80E7-BCC8C844A5EB}" type="presParOf" srcId="{F705B363-9B32-47DD-A959-E53AFA47A32B}" destId="{813A69F5-0563-4FFC-A9AA-8677C16B1FA4}" srcOrd="3" destOrd="0" presId="urn:microsoft.com/office/officeart/2005/8/layout/default#21"/>
    <dgm:cxn modelId="{BD3CF5CD-FF98-A546-A9A4-D714CEFD1380}" type="presParOf" srcId="{F705B363-9B32-47DD-A959-E53AFA47A32B}" destId="{027A2D89-6273-4871-9749-82DCF984FEF0}" srcOrd="4" destOrd="0" presId="urn:microsoft.com/office/officeart/2005/8/layout/default#21"/>
    <dgm:cxn modelId="{20CC45FE-F1AB-6841-9A0E-4E78306353E5}" type="presParOf" srcId="{F705B363-9B32-47DD-A959-E53AFA47A32B}" destId="{6D2FE554-085D-4939-B3BC-E15504428DB8}" srcOrd="5" destOrd="0" presId="urn:microsoft.com/office/officeart/2005/8/layout/default#21"/>
    <dgm:cxn modelId="{C8CAD964-FA5D-2E49-8792-278307B45FE9}" type="presParOf" srcId="{F705B363-9B32-47DD-A959-E53AFA47A32B}" destId="{B1E621DD-1442-4E72-8ABD-CED422428DD6}" srcOrd="6" destOrd="0" presId="urn:microsoft.com/office/officeart/2005/8/layout/default#21"/>
    <dgm:cxn modelId="{43152FFA-6120-814D-80A7-EC376D162C48}" type="presParOf" srcId="{F705B363-9B32-47DD-A959-E53AFA47A32B}" destId="{DAE2E356-26D7-4C2D-A736-4F0252FCECA5}" srcOrd="7" destOrd="0" presId="urn:microsoft.com/office/officeart/2005/8/layout/default#21"/>
    <dgm:cxn modelId="{7359B3D5-9280-8C4E-81BD-FBB1A5E03225}" type="presParOf" srcId="{F705B363-9B32-47DD-A959-E53AFA47A32B}" destId="{A62752B4-209C-4C9C-8251-EC6923B38684}" srcOrd="8" destOrd="0" presId="urn:microsoft.com/office/officeart/2005/8/layout/default#21"/>
    <dgm:cxn modelId="{9DDEB610-3625-8B46-89C5-F304E175D737}" type="presParOf" srcId="{F705B363-9B32-47DD-A959-E53AFA47A32B}" destId="{DC213528-E6F1-4846-BF9B-F8E9EA1FECD9}" srcOrd="9" destOrd="0" presId="urn:microsoft.com/office/officeart/2005/8/layout/default#21"/>
    <dgm:cxn modelId="{5E2A1C2B-9E5E-BA44-B3FA-DC30385532E9}" type="presParOf" srcId="{F705B363-9B32-47DD-A959-E53AFA47A32B}" destId="{9AA6216B-7D06-409C-8445-FE8DD6DD7356}" srcOrd="10" destOrd="0" presId="urn:microsoft.com/office/officeart/2005/8/layout/default#2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4C26D27-1C2A-3843-B950-05CBBBEAEA67}" type="doc">
      <dgm:prSet loTypeId="urn:microsoft.com/office/officeart/2005/8/layout/default#2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5493494-76A8-184D-980F-F1BF2EC3FE9F}">
      <dgm:prSet phldrT="[Text]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Ymwybyddiaeth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Gronolegol</a:t>
          </a:r>
          <a:endParaRPr lang="en-US" dirty="0">
            <a:solidFill>
              <a:schemeClr val="tx1"/>
            </a:solidFill>
          </a:endParaRPr>
        </a:p>
      </dgm:t>
    </dgm:pt>
    <dgm:pt modelId="{31A38C13-D4EA-9F4D-BB09-32133D8EBD62}" type="parTrans" cxnId="{59532300-C69A-4E4A-B7A3-4831EFAA0818}">
      <dgm:prSet/>
      <dgm:spPr/>
      <dgm:t>
        <a:bodyPr/>
        <a:lstStyle/>
        <a:p>
          <a:endParaRPr lang="en-US"/>
        </a:p>
      </dgm:t>
    </dgm:pt>
    <dgm:pt modelId="{C84157C7-799D-AA4B-A02D-06BDAEBC640D}" type="sibTrans" cxnId="{59532300-C69A-4E4A-B7A3-4831EFAA0818}">
      <dgm:prSet/>
      <dgm:spPr/>
      <dgm:t>
        <a:bodyPr/>
        <a:lstStyle/>
        <a:p>
          <a:endParaRPr lang="en-US"/>
        </a:p>
      </dgm:t>
    </dgm:pt>
    <dgm:pt modelId="{3BA08EC3-C79F-F445-8BEB-DE884A81F436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Gwybodaeth</a:t>
          </a:r>
          <a:r>
            <a:rPr lang="en-US" dirty="0">
              <a:solidFill>
                <a:schemeClr val="tx1"/>
              </a:solidFill>
            </a:rPr>
            <a:t> a </a:t>
          </a:r>
          <a:r>
            <a:rPr lang="en-US" dirty="0" err="1">
              <a:solidFill>
                <a:schemeClr val="tx1"/>
              </a:solidFill>
            </a:rPr>
            <a:t>Dealltwriaeth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Hanesyddol</a:t>
          </a:r>
          <a:endParaRPr lang="en-US" dirty="0">
            <a:solidFill>
              <a:schemeClr val="tx1"/>
            </a:solidFill>
          </a:endParaRPr>
        </a:p>
      </dgm:t>
    </dgm:pt>
    <dgm:pt modelId="{4F945C22-6428-6543-BB68-0AC271E9F5DD}" type="parTrans" cxnId="{E18F3742-0B4E-F94D-8324-227094ED8772}">
      <dgm:prSet/>
      <dgm:spPr/>
      <dgm:t>
        <a:bodyPr/>
        <a:lstStyle/>
        <a:p>
          <a:endParaRPr lang="en-US"/>
        </a:p>
      </dgm:t>
    </dgm:pt>
    <dgm:pt modelId="{C9150666-543E-664C-8629-7B6D19D30AB8}" type="sibTrans" cxnId="{E18F3742-0B4E-F94D-8324-227094ED8772}">
      <dgm:prSet/>
      <dgm:spPr/>
      <dgm:t>
        <a:bodyPr/>
        <a:lstStyle/>
        <a:p>
          <a:endParaRPr lang="en-US"/>
        </a:p>
      </dgm:t>
    </dgm:pt>
    <dgm:pt modelId="{690451A8-E277-5045-8A28-610CFEDCACC3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Dehongliadau</a:t>
          </a:r>
          <a:endParaRPr lang="en-US" dirty="0">
            <a:solidFill>
              <a:schemeClr val="tx1"/>
            </a:solidFill>
          </a:endParaRPr>
        </a:p>
        <a:p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o</a:t>
          </a:r>
          <a:r>
            <a:rPr lang="en-US" dirty="0">
              <a:solidFill>
                <a:schemeClr val="tx1"/>
              </a:solidFill>
            </a:rPr>
            <a:t> Hanes</a:t>
          </a:r>
        </a:p>
      </dgm:t>
    </dgm:pt>
    <dgm:pt modelId="{5CF4E3B1-C9F5-2B44-9B92-A37889056AD6}" type="parTrans" cxnId="{01D88681-8139-A64A-ADAF-DBE8F14A50E6}">
      <dgm:prSet/>
      <dgm:spPr/>
      <dgm:t>
        <a:bodyPr/>
        <a:lstStyle/>
        <a:p>
          <a:endParaRPr lang="en-US"/>
        </a:p>
      </dgm:t>
    </dgm:pt>
    <dgm:pt modelId="{586F544F-5E64-A34D-AD91-E38CA21E6CEE}" type="sibTrans" cxnId="{01D88681-8139-A64A-ADAF-DBE8F14A50E6}">
      <dgm:prSet/>
      <dgm:spPr/>
      <dgm:t>
        <a:bodyPr/>
        <a:lstStyle/>
        <a:p>
          <a:endParaRPr lang="en-US"/>
        </a:p>
      </dgm:t>
    </dgm:pt>
    <dgm:pt modelId="{75EE3A1D-0B09-E740-8106-3C1FA9A29B71}">
      <dgm:prSet phldrT="[Text]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Ymholiad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Hanesyddol</a:t>
          </a:r>
          <a:endParaRPr lang="en-US" dirty="0">
            <a:solidFill>
              <a:schemeClr val="tx1"/>
            </a:solidFill>
          </a:endParaRPr>
        </a:p>
      </dgm:t>
    </dgm:pt>
    <dgm:pt modelId="{9FC35DA6-78E8-B54D-B97E-823159A7B5A6}" type="parTrans" cxnId="{7372510F-B517-DF4F-8201-A028BEF5B9BC}">
      <dgm:prSet/>
      <dgm:spPr/>
      <dgm:t>
        <a:bodyPr/>
        <a:lstStyle/>
        <a:p>
          <a:endParaRPr lang="en-US"/>
        </a:p>
      </dgm:t>
    </dgm:pt>
    <dgm:pt modelId="{50017044-F12E-5644-9022-82946C990BF2}" type="sibTrans" cxnId="{7372510F-B517-DF4F-8201-A028BEF5B9BC}">
      <dgm:prSet/>
      <dgm:spPr/>
      <dgm:t>
        <a:bodyPr/>
        <a:lstStyle/>
        <a:p>
          <a:endParaRPr lang="en-US"/>
        </a:p>
      </dgm:t>
    </dgm:pt>
    <dgm:pt modelId="{C08E4BC0-BF51-A547-B8AD-AFFC006DB241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Trefnu</a:t>
          </a:r>
          <a:r>
            <a:rPr lang="en-US" dirty="0">
              <a:solidFill>
                <a:schemeClr val="tx1"/>
              </a:solidFill>
            </a:rPr>
            <a:t> a </a:t>
          </a:r>
          <a:r>
            <a:rPr lang="en-US" dirty="0" err="1">
              <a:solidFill>
                <a:schemeClr val="tx1"/>
              </a:solidFill>
            </a:rPr>
            <a:t>Chyfathrebu</a:t>
          </a:r>
          <a:endParaRPr lang="en-US" dirty="0">
            <a:solidFill>
              <a:schemeClr val="tx1"/>
            </a:solidFill>
          </a:endParaRPr>
        </a:p>
      </dgm:t>
    </dgm:pt>
    <dgm:pt modelId="{56EE5304-B07E-5D40-BC03-93471772AC36}" type="parTrans" cxnId="{37A7F798-9953-7D4F-B1EA-19DB494203D3}">
      <dgm:prSet/>
      <dgm:spPr/>
      <dgm:t>
        <a:bodyPr/>
        <a:lstStyle/>
        <a:p>
          <a:endParaRPr lang="en-US"/>
        </a:p>
      </dgm:t>
    </dgm:pt>
    <dgm:pt modelId="{FF5225F5-7ACD-A246-A974-858E74EAC752}" type="sibTrans" cxnId="{37A7F798-9953-7D4F-B1EA-19DB494203D3}">
      <dgm:prSet/>
      <dgm:spPr/>
      <dgm:t>
        <a:bodyPr/>
        <a:lstStyle/>
        <a:p>
          <a:endParaRPr lang="en-US"/>
        </a:p>
      </dgm:t>
    </dgm:pt>
    <dgm:pt modelId="{0B9C39CC-F6A6-C94C-B330-402EB1DD1A0B}" type="pres">
      <dgm:prSet presAssocID="{84C26D27-1C2A-3843-B950-05CBBBEAEA67}" presName="diagram" presStyleCnt="0">
        <dgm:presLayoutVars>
          <dgm:dir/>
          <dgm:resizeHandles val="exact"/>
        </dgm:presLayoutVars>
      </dgm:prSet>
      <dgm:spPr/>
    </dgm:pt>
    <dgm:pt modelId="{575312CA-39DB-A241-B63B-99DB88E1401E}" type="pres">
      <dgm:prSet presAssocID="{15493494-76A8-184D-980F-F1BF2EC3FE9F}" presName="node" presStyleLbl="node1" presStyleIdx="0" presStyleCnt="5">
        <dgm:presLayoutVars>
          <dgm:bulletEnabled val="1"/>
        </dgm:presLayoutVars>
      </dgm:prSet>
      <dgm:spPr/>
    </dgm:pt>
    <dgm:pt modelId="{E80208C4-61F9-5B4A-B6C5-3F1FB6750BD9}" type="pres">
      <dgm:prSet presAssocID="{C84157C7-799D-AA4B-A02D-06BDAEBC640D}" presName="sibTrans" presStyleCnt="0"/>
      <dgm:spPr/>
    </dgm:pt>
    <dgm:pt modelId="{F73B8016-8538-B74D-B9D4-70CBF6793546}" type="pres">
      <dgm:prSet presAssocID="{3BA08EC3-C79F-F445-8BEB-DE884A81F436}" presName="node" presStyleLbl="node1" presStyleIdx="1" presStyleCnt="5">
        <dgm:presLayoutVars>
          <dgm:bulletEnabled val="1"/>
        </dgm:presLayoutVars>
      </dgm:prSet>
      <dgm:spPr/>
    </dgm:pt>
    <dgm:pt modelId="{1BC4BC5F-047F-674B-88BF-F0C9490A17B4}" type="pres">
      <dgm:prSet presAssocID="{C9150666-543E-664C-8629-7B6D19D30AB8}" presName="sibTrans" presStyleCnt="0"/>
      <dgm:spPr/>
    </dgm:pt>
    <dgm:pt modelId="{4CEF1030-2CDA-C64F-A141-E0EB6C145E3A}" type="pres">
      <dgm:prSet presAssocID="{690451A8-E277-5045-8A28-610CFEDCACC3}" presName="node" presStyleLbl="node1" presStyleIdx="2" presStyleCnt="5">
        <dgm:presLayoutVars>
          <dgm:bulletEnabled val="1"/>
        </dgm:presLayoutVars>
      </dgm:prSet>
      <dgm:spPr/>
    </dgm:pt>
    <dgm:pt modelId="{7F88DE92-73E8-B04D-A81E-A84883575361}" type="pres">
      <dgm:prSet presAssocID="{586F544F-5E64-A34D-AD91-E38CA21E6CEE}" presName="sibTrans" presStyleCnt="0"/>
      <dgm:spPr/>
    </dgm:pt>
    <dgm:pt modelId="{2C637B2E-4849-CC4A-8129-668421375B9F}" type="pres">
      <dgm:prSet presAssocID="{75EE3A1D-0B09-E740-8106-3C1FA9A29B71}" presName="node" presStyleLbl="node1" presStyleIdx="3" presStyleCnt="5">
        <dgm:presLayoutVars>
          <dgm:bulletEnabled val="1"/>
        </dgm:presLayoutVars>
      </dgm:prSet>
      <dgm:spPr/>
    </dgm:pt>
    <dgm:pt modelId="{F34B6B78-B8BB-EA42-B6FF-CBFDB500B645}" type="pres">
      <dgm:prSet presAssocID="{50017044-F12E-5644-9022-82946C990BF2}" presName="sibTrans" presStyleCnt="0"/>
      <dgm:spPr/>
    </dgm:pt>
    <dgm:pt modelId="{458EC503-2DE5-7547-9032-3FF3FF7E2A6F}" type="pres">
      <dgm:prSet presAssocID="{C08E4BC0-BF51-A547-B8AD-AFFC006DB241}" presName="node" presStyleLbl="node1" presStyleIdx="4" presStyleCnt="5">
        <dgm:presLayoutVars>
          <dgm:bulletEnabled val="1"/>
        </dgm:presLayoutVars>
      </dgm:prSet>
      <dgm:spPr/>
    </dgm:pt>
  </dgm:ptLst>
  <dgm:cxnLst>
    <dgm:cxn modelId="{59532300-C69A-4E4A-B7A3-4831EFAA0818}" srcId="{84C26D27-1C2A-3843-B950-05CBBBEAEA67}" destId="{15493494-76A8-184D-980F-F1BF2EC3FE9F}" srcOrd="0" destOrd="0" parTransId="{31A38C13-D4EA-9F4D-BB09-32133D8EBD62}" sibTransId="{C84157C7-799D-AA4B-A02D-06BDAEBC640D}"/>
    <dgm:cxn modelId="{35B5B409-072D-4E11-BFF7-A137657E6CFB}" type="presOf" srcId="{3BA08EC3-C79F-F445-8BEB-DE884A81F436}" destId="{F73B8016-8538-B74D-B9D4-70CBF6793546}" srcOrd="0" destOrd="0" presId="urn:microsoft.com/office/officeart/2005/8/layout/default#22"/>
    <dgm:cxn modelId="{7372510F-B517-DF4F-8201-A028BEF5B9BC}" srcId="{84C26D27-1C2A-3843-B950-05CBBBEAEA67}" destId="{75EE3A1D-0B09-E740-8106-3C1FA9A29B71}" srcOrd="3" destOrd="0" parTransId="{9FC35DA6-78E8-B54D-B97E-823159A7B5A6}" sibTransId="{50017044-F12E-5644-9022-82946C990BF2}"/>
    <dgm:cxn modelId="{CD023218-0D5B-47C3-9491-CEE84E006F60}" type="presOf" srcId="{15493494-76A8-184D-980F-F1BF2EC3FE9F}" destId="{575312CA-39DB-A241-B63B-99DB88E1401E}" srcOrd="0" destOrd="0" presId="urn:microsoft.com/office/officeart/2005/8/layout/default#22"/>
    <dgm:cxn modelId="{E18F3742-0B4E-F94D-8324-227094ED8772}" srcId="{84C26D27-1C2A-3843-B950-05CBBBEAEA67}" destId="{3BA08EC3-C79F-F445-8BEB-DE884A81F436}" srcOrd="1" destOrd="0" parTransId="{4F945C22-6428-6543-BB68-0AC271E9F5DD}" sibTransId="{C9150666-543E-664C-8629-7B6D19D30AB8}"/>
    <dgm:cxn modelId="{7F09737A-5003-4BDE-ADCF-A5541338AF91}" type="presOf" srcId="{C08E4BC0-BF51-A547-B8AD-AFFC006DB241}" destId="{458EC503-2DE5-7547-9032-3FF3FF7E2A6F}" srcOrd="0" destOrd="0" presId="urn:microsoft.com/office/officeart/2005/8/layout/default#22"/>
    <dgm:cxn modelId="{01D88681-8139-A64A-ADAF-DBE8F14A50E6}" srcId="{84C26D27-1C2A-3843-B950-05CBBBEAEA67}" destId="{690451A8-E277-5045-8A28-610CFEDCACC3}" srcOrd="2" destOrd="0" parTransId="{5CF4E3B1-C9F5-2B44-9B92-A37889056AD6}" sibTransId="{586F544F-5E64-A34D-AD91-E38CA21E6CEE}"/>
    <dgm:cxn modelId="{37A7F798-9953-7D4F-B1EA-19DB494203D3}" srcId="{84C26D27-1C2A-3843-B950-05CBBBEAEA67}" destId="{C08E4BC0-BF51-A547-B8AD-AFFC006DB241}" srcOrd="4" destOrd="0" parTransId="{56EE5304-B07E-5D40-BC03-93471772AC36}" sibTransId="{FF5225F5-7ACD-A246-A974-858E74EAC752}"/>
    <dgm:cxn modelId="{FFED64EE-C1BF-4C6B-B167-7FC8F9D44BA2}" type="presOf" srcId="{75EE3A1D-0B09-E740-8106-3C1FA9A29B71}" destId="{2C637B2E-4849-CC4A-8129-668421375B9F}" srcOrd="0" destOrd="0" presId="urn:microsoft.com/office/officeart/2005/8/layout/default#22"/>
    <dgm:cxn modelId="{DBF706F5-0A46-48B8-A5CB-33B6A9D42219}" type="presOf" srcId="{690451A8-E277-5045-8A28-610CFEDCACC3}" destId="{4CEF1030-2CDA-C64F-A141-E0EB6C145E3A}" srcOrd="0" destOrd="0" presId="urn:microsoft.com/office/officeart/2005/8/layout/default#22"/>
    <dgm:cxn modelId="{B6EB31F9-352C-4C86-888D-A66B00D70584}" type="presOf" srcId="{84C26D27-1C2A-3843-B950-05CBBBEAEA67}" destId="{0B9C39CC-F6A6-C94C-B330-402EB1DD1A0B}" srcOrd="0" destOrd="0" presId="urn:microsoft.com/office/officeart/2005/8/layout/default#22"/>
    <dgm:cxn modelId="{D59A2118-FCF8-4165-B64E-A4ED339DCE90}" type="presParOf" srcId="{0B9C39CC-F6A6-C94C-B330-402EB1DD1A0B}" destId="{575312CA-39DB-A241-B63B-99DB88E1401E}" srcOrd="0" destOrd="0" presId="urn:microsoft.com/office/officeart/2005/8/layout/default#22"/>
    <dgm:cxn modelId="{299D9AD9-8329-40DC-B800-E932FE9DB8A2}" type="presParOf" srcId="{0B9C39CC-F6A6-C94C-B330-402EB1DD1A0B}" destId="{E80208C4-61F9-5B4A-B6C5-3F1FB6750BD9}" srcOrd="1" destOrd="0" presId="urn:microsoft.com/office/officeart/2005/8/layout/default#22"/>
    <dgm:cxn modelId="{80094A02-6189-459B-BA14-A494AA93A1BD}" type="presParOf" srcId="{0B9C39CC-F6A6-C94C-B330-402EB1DD1A0B}" destId="{F73B8016-8538-B74D-B9D4-70CBF6793546}" srcOrd="2" destOrd="0" presId="urn:microsoft.com/office/officeart/2005/8/layout/default#22"/>
    <dgm:cxn modelId="{3F3A6FFC-DAE8-496F-98CE-47F2096346B3}" type="presParOf" srcId="{0B9C39CC-F6A6-C94C-B330-402EB1DD1A0B}" destId="{1BC4BC5F-047F-674B-88BF-F0C9490A17B4}" srcOrd="3" destOrd="0" presId="urn:microsoft.com/office/officeart/2005/8/layout/default#22"/>
    <dgm:cxn modelId="{7DD671DE-6764-4BB0-AE6A-1680E4BB0687}" type="presParOf" srcId="{0B9C39CC-F6A6-C94C-B330-402EB1DD1A0B}" destId="{4CEF1030-2CDA-C64F-A141-E0EB6C145E3A}" srcOrd="4" destOrd="0" presId="urn:microsoft.com/office/officeart/2005/8/layout/default#22"/>
    <dgm:cxn modelId="{8F22D92A-817E-452A-969B-F85F100013BB}" type="presParOf" srcId="{0B9C39CC-F6A6-C94C-B330-402EB1DD1A0B}" destId="{7F88DE92-73E8-B04D-A81E-A84883575361}" srcOrd="5" destOrd="0" presId="urn:microsoft.com/office/officeart/2005/8/layout/default#22"/>
    <dgm:cxn modelId="{BAC27B3D-FFB2-4304-BFFE-75D7CE780046}" type="presParOf" srcId="{0B9C39CC-F6A6-C94C-B330-402EB1DD1A0B}" destId="{2C637B2E-4849-CC4A-8129-668421375B9F}" srcOrd="6" destOrd="0" presId="urn:microsoft.com/office/officeart/2005/8/layout/default#22"/>
    <dgm:cxn modelId="{D5AD0815-47CD-4B73-9289-75F627E64161}" type="presParOf" srcId="{0B9C39CC-F6A6-C94C-B330-402EB1DD1A0B}" destId="{F34B6B78-B8BB-EA42-B6FF-CBFDB500B645}" srcOrd="7" destOrd="0" presId="urn:microsoft.com/office/officeart/2005/8/layout/default#22"/>
    <dgm:cxn modelId="{3301E30C-CD83-4721-86C2-10E7C7D58CD0}" type="presParOf" srcId="{0B9C39CC-F6A6-C94C-B330-402EB1DD1A0B}" destId="{458EC503-2DE5-7547-9032-3FF3FF7E2A6F}" srcOrd="8" destOrd="0" presId="urn:microsoft.com/office/officeart/2005/8/layout/default#2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ABA4053-238E-F34F-A14B-84B814602F22}" type="doc">
      <dgm:prSet loTypeId="urn:microsoft.com/office/officeart/2005/8/layout/default#23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6ECA369-1ACF-8D4E-B890-DD88C55FA260}">
      <dgm:prSet phldrT="[Text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solidFill>
          <a:schemeClr val="accent3">
            <a:lumMod val="75000"/>
          </a:schemeClr>
        </a:solidFill>
        <a:ln/>
      </dgm:spPr>
      <dgm:t>
        <a:bodyPr/>
        <a:lstStyle/>
        <a:p>
          <a:r>
            <a:rPr lang="en-US" dirty="0" err="1">
              <a:solidFill>
                <a:srgbClr val="000000"/>
              </a:solidFill>
            </a:rPr>
            <a:t>Newid</a:t>
          </a:r>
          <a:r>
            <a:rPr lang="en-US" dirty="0">
              <a:solidFill>
                <a:srgbClr val="000000"/>
              </a:solidFill>
            </a:rPr>
            <a:t> </a:t>
          </a:r>
          <a:r>
            <a:rPr lang="en-US" dirty="0" err="1">
              <a:solidFill>
                <a:srgbClr val="000000"/>
              </a:solidFill>
            </a:rPr>
            <a:t>Hinsawdd</a:t>
          </a:r>
          <a:endParaRPr lang="en-US" dirty="0">
            <a:solidFill>
              <a:srgbClr val="000000"/>
            </a:solidFill>
          </a:endParaRPr>
        </a:p>
      </dgm:t>
    </dgm:pt>
    <dgm:pt modelId="{DFC3A3C4-C948-3143-96D5-75EF272A0122}" type="parTrans" cxnId="{25886507-6D66-B34B-9FB5-7BE754519B08}">
      <dgm:prSet/>
      <dgm:spPr/>
      <dgm:t>
        <a:bodyPr/>
        <a:lstStyle/>
        <a:p>
          <a:endParaRPr lang="en-US"/>
        </a:p>
      </dgm:t>
    </dgm:pt>
    <dgm:pt modelId="{B5542B08-AC67-D844-AFE7-CB7920241CAA}" type="sibTrans" cxnId="{25886507-6D66-B34B-9FB5-7BE754519B08}">
      <dgm:prSet/>
      <dgm:spPr/>
      <dgm:t>
        <a:bodyPr/>
        <a:lstStyle/>
        <a:p>
          <a:endParaRPr lang="en-US"/>
        </a:p>
      </dgm:t>
    </dgm:pt>
    <dgm:pt modelId="{AEF6B463-8441-934D-8E30-8071902E58E1}">
      <dgm:prSet phldrT="[Tex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US" dirty="0">
              <a:solidFill>
                <a:srgbClr val="000000"/>
              </a:solidFill>
            </a:rPr>
            <a:t>Yr</a:t>
          </a:r>
          <a:r>
            <a:rPr lang="en-US" baseline="0" dirty="0">
              <a:solidFill>
                <a:srgbClr val="000000"/>
              </a:solidFill>
            </a:rPr>
            <a:t> </a:t>
          </a:r>
          <a:r>
            <a:rPr lang="en-US" baseline="0" dirty="0" err="1">
              <a:solidFill>
                <a:srgbClr val="000000"/>
              </a:solidFill>
            </a:rPr>
            <a:t>Amgylchedd</a:t>
          </a:r>
          <a:r>
            <a:rPr lang="en-US" baseline="0" dirty="0">
              <a:solidFill>
                <a:srgbClr val="000000"/>
              </a:solidFill>
            </a:rPr>
            <a:t> </a:t>
          </a:r>
          <a:r>
            <a:rPr lang="en-US" baseline="0" dirty="0" err="1">
              <a:solidFill>
                <a:srgbClr val="000000"/>
              </a:solidFill>
            </a:rPr>
            <a:t>Naturiol</a:t>
          </a:r>
          <a:endParaRPr lang="en-US" dirty="0">
            <a:solidFill>
              <a:srgbClr val="000000"/>
            </a:solidFill>
          </a:endParaRPr>
        </a:p>
      </dgm:t>
    </dgm:pt>
    <dgm:pt modelId="{6F94C8E9-F0A0-2A43-BC8D-8DB6D7B67AEF}" type="parTrans" cxnId="{136729BB-DA5D-014D-A733-E101F9414F8F}">
      <dgm:prSet/>
      <dgm:spPr/>
      <dgm:t>
        <a:bodyPr/>
        <a:lstStyle/>
        <a:p>
          <a:endParaRPr lang="en-US"/>
        </a:p>
      </dgm:t>
    </dgm:pt>
    <dgm:pt modelId="{EFE359A8-8F2B-DC4D-AED4-11AE6E523AC2}" type="sibTrans" cxnId="{136729BB-DA5D-014D-A733-E101F9414F8F}">
      <dgm:prSet/>
      <dgm:spPr/>
      <dgm:t>
        <a:bodyPr/>
        <a:lstStyle/>
        <a:p>
          <a:endParaRPr lang="en-US"/>
        </a:p>
      </dgm:t>
    </dgm:pt>
    <dgm:pt modelId="{815F8545-1E58-6B49-946B-2BB8F03204BC}">
      <dgm:prSet phldrT="[Text]"/>
      <dgm:spPr>
        <a:solidFill>
          <a:schemeClr val="accent2"/>
        </a:solidFill>
      </dgm:spPr>
      <dgm:t>
        <a:bodyPr/>
        <a:lstStyle/>
        <a:p>
          <a:r>
            <a:rPr lang="en-US" dirty="0" err="1">
              <a:solidFill>
                <a:srgbClr val="000000"/>
              </a:solidFill>
            </a:rPr>
            <a:t>Hunaniaeth</a:t>
          </a:r>
          <a:r>
            <a:rPr lang="en-US" baseline="0" dirty="0">
              <a:solidFill>
                <a:srgbClr val="000000"/>
              </a:solidFill>
            </a:rPr>
            <a:t> a </a:t>
          </a:r>
          <a:r>
            <a:rPr lang="en-US" baseline="0" dirty="0" err="1">
              <a:solidFill>
                <a:srgbClr val="000000"/>
              </a:solidFill>
            </a:rPr>
            <a:t>Diwylliant</a:t>
          </a:r>
          <a:endParaRPr lang="en-US" dirty="0">
            <a:solidFill>
              <a:srgbClr val="000000"/>
            </a:solidFill>
          </a:endParaRPr>
        </a:p>
      </dgm:t>
    </dgm:pt>
    <dgm:pt modelId="{B59233BA-1350-224D-B982-939AB7BA4A24}" type="parTrans" cxnId="{42A1B5FD-2A46-0848-95E5-935240162CA4}">
      <dgm:prSet/>
      <dgm:spPr/>
      <dgm:t>
        <a:bodyPr/>
        <a:lstStyle/>
        <a:p>
          <a:endParaRPr lang="en-US"/>
        </a:p>
      </dgm:t>
    </dgm:pt>
    <dgm:pt modelId="{0ACCBEA0-DF2A-4A4D-8E02-00131CD821BA}" type="sibTrans" cxnId="{42A1B5FD-2A46-0848-95E5-935240162CA4}">
      <dgm:prSet/>
      <dgm:spPr/>
      <dgm:t>
        <a:bodyPr/>
        <a:lstStyle/>
        <a:p>
          <a:endParaRPr lang="en-US"/>
        </a:p>
      </dgm:t>
    </dgm:pt>
    <dgm:pt modelId="{12F952F4-C863-3243-B381-1B88BB6AED1D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 err="1">
              <a:solidFill>
                <a:srgbClr val="000000"/>
              </a:solidFill>
            </a:rPr>
            <a:t>Treuliant</a:t>
          </a:r>
          <a:r>
            <a:rPr lang="en-US" dirty="0">
              <a:solidFill>
                <a:srgbClr val="000000"/>
              </a:solidFill>
            </a:rPr>
            <a:t> a </a:t>
          </a:r>
          <a:r>
            <a:rPr lang="en-US" dirty="0" err="1">
              <a:solidFill>
                <a:srgbClr val="000000"/>
              </a:solidFill>
            </a:rPr>
            <a:t>Gwastraff</a:t>
          </a:r>
          <a:r>
            <a:rPr lang="en-US" dirty="0">
              <a:solidFill>
                <a:srgbClr val="000000"/>
              </a:solidFill>
            </a:rPr>
            <a:t> </a:t>
          </a:r>
        </a:p>
      </dgm:t>
    </dgm:pt>
    <dgm:pt modelId="{2F7529F7-9425-0141-BDF6-7E3F208FD604}" type="parTrans" cxnId="{B367E2FC-3890-4849-A19B-091BB19A09A6}">
      <dgm:prSet/>
      <dgm:spPr/>
      <dgm:t>
        <a:bodyPr/>
        <a:lstStyle/>
        <a:p>
          <a:endParaRPr lang="en-US"/>
        </a:p>
      </dgm:t>
    </dgm:pt>
    <dgm:pt modelId="{668C50BF-9017-604E-B6D1-2CCA95B68F1E}" type="sibTrans" cxnId="{B367E2FC-3890-4849-A19B-091BB19A09A6}">
      <dgm:prSet/>
      <dgm:spPr/>
      <dgm:t>
        <a:bodyPr/>
        <a:lstStyle/>
        <a:p>
          <a:endParaRPr lang="en-US"/>
        </a:p>
      </dgm:t>
    </dgm:pt>
    <dgm:pt modelId="{3BE15474-C454-AA46-AFA1-0596D9B70273}">
      <dgm:prSet phldrT="[Text]"/>
      <dgm:spPr>
        <a:solidFill>
          <a:schemeClr val="accent2"/>
        </a:solidFill>
        <a:ln>
          <a:solidFill>
            <a:srgbClr val="FF0000"/>
          </a:solidFill>
        </a:ln>
      </dgm:spPr>
      <dgm:t>
        <a:bodyPr/>
        <a:lstStyle/>
        <a:p>
          <a:r>
            <a:rPr lang="en-US" dirty="0" err="1">
              <a:solidFill>
                <a:srgbClr val="000000"/>
              </a:solidFill>
            </a:rPr>
            <a:t>Iechyd</a:t>
          </a:r>
          <a:endParaRPr lang="en-US" dirty="0">
            <a:solidFill>
              <a:srgbClr val="000000"/>
            </a:solidFill>
          </a:endParaRPr>
        </a:p>
      </dgm:t>
    </dgm:pt>
    <dgm:pt modelId="{B2B2471B-E299-DE4C-896A-9873AF530797}" type="parTrans" cxnId="{FE9820AB-008C-574A-938E-98FE87CEA744}">
      <dgm:prSet/>
      <dgm:spPr/>
      <dgm:t>
        <a:bodyPr/>
        <a:lstStyle/>
        <a:p>
          <a:endParaRPr lang="en-US"/>
        </a:p>
      </dgm:t>
    </dgm:pt>
    <dgm:pt modelId="{848D00BB-B4BF-9E40-8B36-B64FC11B7187}" type="sibTrans" cxnId="{FE9820AB-008C-574A-938E-98FE87CEA744}">
      <dgm:prSet/>
      <dgm:spPr/>
      <dgm:t>
        <a:bodyPr/>
        <a:lstStyle/>
        <a:p>
          <a:endParaRPr lang="en-US"/>
        </a:p>
      </dgm:t>
    </dgm:pt>
    <dgm:pt modelId="{5D32FC00-D9C8-214D-84F1-0E317E770E5D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n-US" dirty="0" err="1">
              <a:solidFill>
                <a:srgbClr val="000000"/>
              </a:solidFill>
            </a:rPr>
            <a:t>Cyfoeth</a:t>
          </a:r>
          <a:r>
            <a:rPr lang="en-US" dirty="0">
              <a:solidFill>
                <a:srgbClr val="000000"/>
              </a:solidFill>
            </a:rPr>
            <a:t> a </a:t>
          </a:r>
          <a:r>
            <a:rPr lang="en-US" dirty="0" err="1">
              <a:solidFill>
                <a:srgbClr val="000000"/>
              </a:solidFill>
            </a:rPr>
            <a:t>Thlodi</a:t>
          </a:r>
          <a:endParaRPr lang="en-US" dirty="0">
            <a:solidFill>
              <a:srgbClr val="000000"/>
            </a:solidFill>
          </a:endParaRPr>
        </a:p>
      </dgm:t>
    </dgm:pt>
    <dgm:pt modelId="{8C0F61CE-956E-3A4F-9CD1-22AA98A6685E}" type="parTrans" cxnId="{FF372E81-45A7-1340-B2FD-0EE89F0577B3}">
      <dgm:prSet/>
      <dgm:spPr/>
      <dgm:t>
        <a:bodyPr/>
        <a:lstStyle/>
        <a:p>
          <a:endParaRPr lang="en-US"/>
        </a:p>
      </dgm:t>
    </dgm:pt>
    <dgm:pt modelId="{768073F7-79E5-C44F-9D1D-78D2FCE88723}" type="sibTrans" cxnId="{FF372E81-45A7-1340-B2FD-0EE89F0577B3}">
      <dgm:prSet/>
      <dgm:spPr/>
      <dgm:t>
        <a:bodyPr/>
        <a:lstStyle/>
        <a:p>
          <a:endParaRPr lang="en-US"/>
        </a:p>
      </dgm:t>
    </dgm:pt>
    <dgm:pt modelId="{B0E8AECB-84D6-FF4C-AB55-C651835E4926}">
      <dgm:prSet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dirty="0" err="1">
              <a:solidFill>
                <a:srgbClr val="000000"/>
              </a:solidFill>
            </a:rPr>
            <a:t>Dewisiadau</a:t>
          </a:r>
          <a:r>
            <a:rPr lang="en-US" baseline="0" dirty="0">
              <a:solidFill>
                <a:srgbClr val="000000"/>
              </a:solidFill>
            </a:rPr>
            <a:t> a </a:t>
          </a:r>
          <a:r>
            <a:rPr lang="en-US" baseline="0" dirty="0" err="1">
              <a:solidFill>
                <a:srgbClr val="000000"/>
              </a:solidFill>
            </a:rPr>
            <a:t>Phenderfyniadau</a:t>
          </a:r>
          <a:endParaRPr lang="en-US" dirty="0">
            <a:solidFill>
              <a:srgbClr val="000000"/>
            </a:solidFill>
          </a:endParaRPr>
        </a:p>
      </dgm:t>
    </dgm:pt>
    <dgm:pt modelId="{B1927D96-7B08-0F44-A714-80C7CF76DFD2}" type="parTrans" cxnId="{2B183F46-3268-C343-A7FA-35D728222323}">
      <dgm:prSet/>
      <dgm:spPr/>
      <dgm:t>
        <a:bodyPr/>
        <a:lstStyle/>
        <a:p>
          <a:endParaRPr lang="en-US"/>
        </a:p>
      </dgm:t>
    </dgm:pt>
    <dgm:pt modelId="{9DBE5AB9-7FD3-194B-A728-D000736D5D34}" type="sibTrans" cxnId="{2B183F46-3268-C343-A7FA-35D728222323}">
      <dgm:prSet/>
      <dgm:spPr/>
      <dgm:t>
        <a:bodyPr/>
        <a:lstStyle/>
        <a:p>
          <a:endParaRPr lang="en-US"/>
        </a:p>
      </dgm:t>
    </dgm:pt>
    <dgm:pt modelId="{A2816416-57B7-584D-AC62-023664730DD3}" type="pres">
      <dgm:prSet presAssocID="{BABA4053-238E-F34F-A14B-84B814602F22}" presName="diagram" presStyleCnt="0">
        <dgm:presLayoutVars>
          <dgm:dir/>
          <dgm:resizeHandles val="exact"/>
        </dgm:presLayoutVars>
      </dgm:prSet>
      <dgm:spPr/>
    </dgm:pt>
    <dgm:pt modelId="{B68D26ED-E622-6B41-A21A-651B8F526117}" type="pres">
      <dgm:prSet presAssocID="{B6ECA369-1ACF-8D4E-B890-DD88C55FA260}" presName="node" presStyleLbl="node1" presStyleIdx="0" presStyleCnt="7">
        <dgm:presLayoutVars>
          <dgm:bulletEnabled val="1"/>
        </dgm:presLayoutVars>
      </dgm:prSet>
      <dgm:spPr/>
    </dgm:pt>
    <dgm:pt modelId="{A51BE1C0-6905-DD43-9B35-FA338B10D703}" type="pres">
      <dgm:prSet presAssocID="{B5542B08-AC67-D844-AFE7-CB7920241CAA}" presName="sibTrans" presStyleCnt="0"/>
      <dgm:spPr/>
    </dgm:pt>
    <dgm:pt modelId="{67AB1CAE-5389-2144-85ED-05CB9F174E3F}" type="pres">
      <dgm:prSet presAssocID="{AEF6B463-8441-934D-8E30-8071902E58E1}" presName="node" presStyleLbl="node1" presStyleIdx="1" presStyleCnt="7">
        <dgm:presLayoutVars>
          <dgm:bulletEnabled val="1"/>
        </dgm:presLayoutVars>
      </dgm:prSet>
      <dgm:spPr/>
    </dgm:pt>
    <dgm:pt modelId="{3C4B8E72-45C8-4E4C-A6B4-B55AFDDDF1FB}" type="pres">
      <dgm:prSet presAssocID="{EFE359A8-8F2B-DC4D-AED4-11AE6E523AC2}" presName="sibTrans" presStyleCnt="0"/>
      <dgm:spPr/>
    </dgm:pt>
    <dgm:pt modelId="{3416EE17-F037-4E43-8324-AC71529E72B6}" type="pres">
      <dgm:prSet presAssocID="{815F8545-1E58-6B49-946B-2BB8F03204BC}" presName="node" presStyleLbl="node1" presStyleIdx="2" presStyleCnt="7">
        <dgm:presLayoutVars>
          <dgm:bulletEnabled val="1"/>
        </dgm:presLayoutVars>
      </dgm:prSet>
      <dgm:spPr/>
    </dgm:pt>
    <dgm:pt modelId="{57A4C8DB-4D8B-5C44-8B3A-8AAE9DBE0DC3}" type="pres">
      <dgm:prSet presAssocID="{0ACCBEA0-DF2A-4A4D-8E02-00131CD821BA}" presName="sibTrans" presStyleCnt="0"/>
      <dgm:spPr/>
    </dgm:pt>
    <dgm:pt modelId="{88AFA8DC-0426-E242-98D1-BCC4EA6EFC55}" type="pres">
      <dgm:prSet presAssocID="{12F952F4-C863-3243-B381-1B88BB6AED1D}" presName="node" presStyleLbl="node1" presStyleIdx="3" presStyleCnt="7">
        <dgm:presLayoutVars>
          <dgm:bulletEnabled val="1"/>
        </dgm:presLayoutVars>
      </dgm:prSet>
      <dgm:spPr/>
    </dgm:pt>
    <dgm:pt modelId="{64D2FE09-E4A8-9B4C-BF69-6EA757062A35}" type="pres">
      <dgm:prSet presAssocID="{668C50BF-9017-604E-B6D1-2CCA95B68F1E}" presName="sibTrans" presStyleCnt="0"/>
      <dgm:spPr/>
    </dgm:pt>
    <dgm:pt modelId="{9E2C907C-BAEC-3B47-A4D3-193C5B0018AF}" type="pres">
      <dgm:prSet presAssocID="{3BE15474-C454-AA46-AFA1-0596D9B70273}" presName="node" presStyleLbl="node1" presStyleIdx="4" presStyleCnt="7">
        <dgm:presLayoutVars>
          <dgm:bulletEnabled val="1"/>
        </dgm:presLayoutVars>
      </dgm:prSet>
      <dgm:spPr/>
    </dgm:pt>
    <dgm:pt modelId="{5029DC42-6FC1-4643-9A3B-3D776B9AE8AD}" type="pres">
      <dgm:prSet presAssocID="{848D00BB-B4BF-9E40-8B36-B64FC11B7187}" presName="sibTrans" presStyleCnt="0"/>
      <dgm:spPr/>
    </dgm:pt>
    <dgm:pt modelId="{2A078868-3DFC-2642-941A-5051C9AC5378}" type="pres">
      <dgm:prSet presAssocID="{5D32FC00-D9C8-214D-84F1-0E317E770E5D}" presName="node" presStyleLbl="node1" presStyleIdx="5" presStyleCnt="7">
        <dgm:presLayoutVars>
          <dgm:bulletEnabled val="1"/>
        </dgm:presLayoutVars>
      </dgm:prSet>
      <dgm:spPr/>
    </dgm:pt>
    <dgm:pt modelId="{8B3D0D7D-BB43-7B40-807B-74D020D3CC7C}" type="pres">
      <dgm:prSet presAssocID="{768073F7-79E5-C44F-9D1D-78D2FCE88723}" presName="sibTrans" presStyleCnt="0"/>
      <dgm:spPr/>
    </dgm:pt>
    <dgm:pt modelId="{40A47BD9-F029-EE47-AC42-DC3056B2B1BF}" type="pres">
      <dgm:prSet presAssocID="{B0E8AECB-84D6-FF4C-AB55-C651835E4926}" presName="node" presStyleLbl="node1" presStyleIdx="6" presStyleCnt="7">
        <dgm:presLayoutVars>
          <dgm:bulletEnabled val="1"/>
        </dgm:presLayoutVars>
      </dgm:prSet>
      <dgm:spPr/>
    </dgm:pt>
  </dgm:ptLst>
  <dgm:cxnLst>
    <dgm:cxn modelId="{25886507-6D66-B34B-9FB5-7BE754519B08}" srcId="{BABA4053-238E-F34F-A14B-84B814602F22}" destId="{B6ECA369-1ACF-8D4E-B890-DD88C55FA260}" srcOrd="0" destOrd="0" parTransId="{DFC3A3C4-C948-3143-96D5-75EF272A0122}" sibTransId="{B5542B08-AC67-D844-AFE7-CB7920241CAA}"/>
    <dgm:cxn modelId="{1B1A3220-6BC2-4442-80D8-7CA419CFF6D9}" type="presOf" srcId="{AEF6B463-8441-934D-8E30-8071902E58E1}" destId="{67AB1CAE-5389-2144-85ED-05CB9F174E3F}" srcOrd="0" destOrd="0" presId="urn:microsoft.com/office/officeart/2005/8/layout/default#23"/>
    <dgm:cxn modelId="{3A754F3A-CACD-4061-AE51-F9235E90C7C3}" type="presOf" srcId="{815F8545-1E58-6B49-946B-2BB8F03204BC}" destId="{3416EE17-F037-4E43-8324-AC71529E72B6}" srcOrd="0" destOrd="0" presId="urn:microsoft.com/office/officeart/2005/8/layout/default#23"/>
    <dgm:cxn modelId="{2B183F46-3268-C343-A7FA-35D728222323}" srcId="{BABA4053-238E-F34F-A14B-84B814602F22}" destId="{B0E8AECB-84D6-FF4C-AB55-C651835E4926}" srcOrd="6" destOrd="0" parTransId="{B1927D96-7B08-0F44-A714-80C7CF76DFD2}" sibTransId="{9DBE5AB9-7FD3-194B-A728-D000736D5D34}"/>
    <dgm:cxn modelId="{419E6670-CAB9-41D6-8E74-C158E4DD7269}" type="presOf" srcId="{12F952F4-C863-3243-B381-1B88BB6AED1D}" destId="{88AFA8DC-0426-E242-98D1-BCC4EA6EFC55}" srcOrd="0" destOrd="0" presId="urn:microsoft.com/office/officeart/2005/8/layout/default#23"/>
    <dgm:cxn modelId="{24A73977-8103-44D4-AF9A-867493BF0A40}" type="presOf" srcId="{3BE15474-C454-AA46-AFA1-0596D9B70273}" destId="{9E2C907C-BAEC-3B47-A4D3-193C5B0018AF}" srcOrd="0" destOrd="0" presId="urn:microsoft.com/office/officeart/2005/8/layout/default#23"/>
    <dgm:cxn modelId="{FF372E81-45A7-1340-B2FD-0EE89F0577B3}" srcId="{BABA4053-238E-F34F-A14B-84B814602F22}" destId="{5D32FC00-D9C8-214D-84F1-0E317E770E5D}" srcOrd="5" destOrd="0" parTransId="{8C0F61CE-956E-3A4F-9CD1-22AA98A6685E}" sibTransId="{768073F7-79E5-C44F-9D1D-78D2FCE88723}"/>
    <dgm:cxn modelId="{B7E752A8-C456-4B17-A98C-D24289B84ED2}" type="presOf" srcId="{5D32FC00-D9C8-214D-84F1-0E317E770E5D}" destId="{2A078868-3DFC-2642-941A-5051C9AC5378}" srcOrd="0" destOrd="0" presId="urn:microsoft.com/office/officeart/2005/8/layout/default#23"/>
    <dgm:cxn modelId="{FE9820AB-008C-574A-938E-98FE87CEA744}" srcId="{BABA4053-238E-F34F-A14B-84B814602F22}" destId="{3BE15474-C454-AA46-AFA1-0596D9B70273}" srcOrd="4" destOrd="0" parTransId="{B2B2471B-E299-DE4C-896A-9873AF530797}" sibTransId="{848D00BB-B4BF-9E40-8B36-B64FC11B7187}"/>
    <dgm:cxn modelId="{42EEBFAF-B2C5-4734-8075-B5FA4396021C}" type="presOf" srcId="{B6ECA369-1ACF-8D4E-B890-DD88C55FA260}" destId="{B68D26ED-E622-6B41-A21A-651B8F526117}" srcOrd="0" destOrd="0" presId="urn:microsoft.com/office/officeart/2005/8/layout/default#23"/>
    <dgm:cxn modelId="{136729BB-DA5D-014D-A733-E101F9414F8F}" srcId="{BABA4053-238E-F34F-A14B-84B814602F22}" destId="{AEF6B463-8441-934D-8E30-8071902E58E1}" srcOrd="1" destOrd="0" parTransId="{6F94C8E9-F0A0-2A43-BC8D-8DB6D7B67AEF}" sibTransId="{EFE359A8-8F2B-DC4D-AED4-11AE6E523AC2}"/>
    <dgm:cxn modelId="{25624FC5-AA61-4662-91CD-A4D9D9728188}" type="presOf" srcId="{B0E8AECB-84D6-FF4C-AB55-C651835E4926}" destId="{40A47BD9-F029-EE47-AC42-DC3056B2B1BF}" srcOrd="0" destOrd="0" presId="urn:microsoft.com/office/officeart/2005/8/layout/default#23"/>
    <dgm:cxn modelId="{1EE72FEE-02EE-4B7F-9386-B943470D1484}" type="presOf" srcId="{BABA4053-238E-F34F-A14B-84B814602F22}" destId="{A2816416-57B7-584D-AC62-023664730DD3}" srcOrd="0" destOrd="0" presId="urn:microsoft.com/office/officeart/2005/8/layout/default#23"/>
    <dgm:cxn modelId="{B367E2FC-3890-4849-A19B-091BB19A09A6}" srcId="{BABA4053-238E-F34F-A14B-84B814602F22}" destId="{12F952F4-C863-3243-B381-1B88BB6AED1D}" srcOrd="3" destOrd="0" parTransId="{2F7529F7-9425-0141-BDF6-7E3F208FD604}" sibTransId="{668C50BF-9017-604E-B6D1-2CCA95B68F1E}"/>
    <dgm:cxn modelId="{42A1B5FD-2A46-0848-95E5-935240162CA4}" srcId="{BABA4053-238E-F34F-A14B-84B814602F22}" destId="{815F8545-1E58-6B49-946B-2BB8F03204BC}" srcOrd="2" destOrd="0" parTransId="{B59233BA-1350-224D-B982-939AB7BA4A24}" sibTransId="{0ACCBEA0-DF2A-4A4D-8E02-00131CD821BA}"/>
    <dgm:cxn modelId="{EC3C5A1A-9ABB-4F9D-868E-9B7522498921}" type="presParOf" srcId="{A2816416-57B7-584D-AC62-023664730DD3}" destId="{B68D26ED-E622-6B41-A21A-651B8F526117}" srcOrd="0" destOrd="0" presId="urn:microsoft.com/office/officeart/2005/8/layout/default#23"/>
    <dgm:cxn modelId="{A918B80A-20F1-49A8-B238-52B27841F9B4}" type="presParOf" srcId="{A2816416-57B7-584D-AC62-023664730DD3}" destId="{A51BE1C0-6905-DD43-9B35-FA338B10D703}" srcOrd="1" destOrd="0" presId="urn:microsoft.com/office/officeart/2005/8/layout/default#23"/>
    <dgm:cxn modelId="{C16D0E68-2542-4407-BBA3-B58DA05426F3}" type="presParOf" srcId="{A2816416-57B7-584D-AC62-023664730DD3}" destId="{67AB1CAE-5389-2144-85ED-05CB9F174E3F}" srcOrd="2" destOrd="0" presId="urn:microsoft.com/office/officeart/2005/8/layout/default#23"/>
    <dgm:cxn modelId="{1B0351A6-09C5-425E-9842-9892C686F9B0}" type="presParOf" srcId="{A2816416-57B7-584D-AC62-023664730DD3}" destId="{3C4B8E72-45C8-4E4C-A6B4-B55AFDDDF1FB}" srcOrd="3" destOrd="0" presId="urn:microsoft.com/office/officeart/2005/8/layout/default#23"/>
    <dgm:cxn modelId="{084BE0E0-5B92-4D7C-A9D9-AB2C047B5CE8}" type="presParOf" srcId="{A2816416-57B7-584D-AC62-023664730DD3}" destId="{3416EE17-F037-4E43-8324-AC71529E72B6}" srcOrd="4" destOrd="0" presId="urn:microsoft.com/office/officeart/2005/8/layout/default#23"/>
    <dgm:cxn modelId="{D6682DB0-F87E-472A-B991-9298D9015E3E}" type="presParOf" srcId="{A2816416-57B7-584D-AC62-023664730DD3}" destId="{57A4C8DB-4D8B-5C44-8B3A-8AAE9DBE0DC3}" srcOrd="5" destOrd="0" presId="urn:microsoft.com/office/officeart/2005/8/layout/default#23"/>
    <dgm:cxn modelId="{88092A2C-3476-4A34-BE84-307DBD95A9CB}" type="presParOf" srcId="{A2816416-57B7-584D-AC62-023664730DD3}" destId="{88AFA8DC-0426-E242-98D1-BCC4EA6EFC55}" srcOrd="6" destOrd="0" presId="urn:microsoft.com/office/officeart/2005/8/layout/default#23"/>
    <dgm:cxn modelId="{A0F79F90-06C7-4BA7-8F42-7AF6F924B13C}" type="presParOf" srcId="{A2816416-57B7-584D-AC62-023664730DD3}" destId="{64D2FE09-E4A8-9B4C-BF69-6EA757062A35}" srcOrd="7" destOrd="0" presId="urn:microsoft.com/office/officeart/2005/8/layout/default#23"/>
    <dgm:cxn modelId="{1C12405D-1865-4E9F-8BF8-B761057AA5F4}" type="presParOf" srcId="{A2816416-57B7-584D-AC62-023664730DD3}" destId="{9E2C907C-BAEC-3B47-A4D3-193C5B0018AF}" srcOrd="8" destOrd="0" presId="urn:microsoft.com/office/officeart/2005/8/layout/default#23"/>
    <dgm:cxn modelId="{141D4889-2C77-4241-AE09-9026B2A7F07F}" type="presParOf" srcId="{A2816416-57B7-584D-AC62-023664730DD3}" destId="{5029DC42-6FC1-4643-9A3B-3D776B9AE8AD}" srcOrd="9" destOrd="0" presId="urn:microsoft.com/office/officeart/2005/8/layout/default#23"/>
    <dgm:cxn modelId="{0FAB85E7-113D-4BE1-8A74-4A30BF4797AC}" type="presParOf" srcId="{A2816416-57B7-584D-AC62-023664730DD3}" destId="{2A078868-3DFC-2642-941A-5051C9AC5378}" srcOrd="10" destOrd="0" presId="urn:microsoft.com/office/officeart/2005/8/layout/default#23"/>
    <dgm:cxn modelId="{9D00F072-9A30-446D-B0B7-9F65504DA54E}" type="presParOf" srcId="{A2816416-57B7-584D-AC62-023664730DD3}" destId="{8B3D0D7D-BB43-7B40-807B-74D020D3CC7C}" srcOrd="11" destOrd="0" presId="urn:microsoft.com/office/officeart/2005/8/layout/default#23"/>
    <dgm:cxn modelId="{FAF48FF3-189C-4099-B92D-172F4C010C53}" type="presParOf" srcId="{A2816416-57B7-584D-AC62-023664730DD3}" destId="{40A47BD9-F029-EE47-AC42-DC3056B2B1BF}" srcOrd="12" destOrd="0" presId="urn:microsoft.com/office/officeart/2005/8/layout/default#2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FFDC697-E4BD-1446-B638-11148C3C6E70}" type="doc">
      <dgm:prSet loTypeId="urn:microsoft.com/office/officeart/2005/8/layout/default#3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C7EA241-1F05-DB44-AB6E-7EF9A984AC76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Ieithyddol</a:t>
          </a:r>
          <a:endParaRPr lang="en-US" dirty="0">
            <a:solidFill>
              <a:schemeClr val="tx1"/>
            </a:solidFill>
          </a:endParaRPr>
        </a:p>
      </dgm:t>
    </dgm:pt>
    <dgm:pt modelId="{5A5E6B65-BED8-0E43-8858-3D51123EEB0F}" type="parTrans" cxnId="{93F2340D-3BEB-E84D-8008-5C92FA08FD10}">
      <dgm:prSet/>
      <dgm:spPr/>
      <dgm:t>
        <a:bodyPr/>
        <a:lstStyle/>
        <a:p>
          <a:endParaRPr lang="en-US"/>
        </a:p>
      </dgm:t>
    </dgm:pt>
    <dgm:pt modelId="{71586952-CBE5-D144-B507-52ECF2AC1220}" type="sibTrans" cxnId="{93F2340D-3BEB-E84D-8008-5C92FA08FD10}">
      <dgm:prSet/>
      <dgm:spPr/>
      <dgm:t>
        <a:bodyPr/>
        <a:lstStyle/>
        <a:p>
          <a:endParaRPr lang="en-US"/>
        </a:p>
      </dgm:t>
    </dgm:pt>
    <dgm:pt modelId="{BD2A90EC-6FB9-AB4F-9DA6-ACF75015D63E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Amgylcheddol</a:t>
          </a:r>
          <a:endParaRPr lang="en-US" dirty="0">
            <a:solidFill>
              <a:schemeClr val="tx1"/>
            </a:solidFill>
          </a:endParaRPr>
        </a:p>
      </dgm:t>
    </dgm:pt>
    <dgm:pt modelId="{8D113100-7150-614F-A1BF-9A65D94375FB}" type="parTrans" cxnId="{9D9CB518-ABA9-D548-92DA-CC712C34AA66}">
      <dgm:prSet/>
      <dgm:spPr/>
      <dgm:t>
        <a:bodyPr/>
        <a:lstStyle/>
        <a:p>
          <a:endParaRPr lang="en-US"/>
        </a:p>
      </dgm:t>
    </dgm:pt>
    <dgm:pt modelId="{4AEAA283-4003-C042-86F3-854C1FF1F8D0}" type="sibTrans" cxnId="{9D9CB518-ABA9-D548-92DA-CC712C34AA66}">
      <dgm:prSet/>
      <dgm:spPr/>
      <dgm:t>
        <a:bodyPr/>
        <a:lstStyle/>
        <a:p>
          <a:endParaRPr lang="en-US"/>
        </a:p>
      </dgm:t>
    </dgm:pt>
    <dgm:pt modelId="{F46CE70A-2310-2C49-BB3D-2FC275F7C01D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Economaidd</a:t>
          </a:r>
          <a:endParaRPr lang="en-US" dirty="0">
            <a:solidFill>
              <a:schemeClr val="tx1"/>
            </a:solidFill>
          </a:endParaRPr>
        </a:p>
      </dgm:t>
    </dgm:pt>
    <dgm:pt modelId="{ACE8C99A-0869-AC4C-AE7E-F72CC33A07A1}" type="parTrans" cxnId="{B47296F0-4420-0549-9D7F-43441EBC4F86}">
      <dgm:prSet/>
      <dgm:spPr/>
      <dgm:t>
        <a:bodyPr/>
        <a:lstStyle/>
        <a:p>
          <a:endParaRPr lang="en-US"/>
        </a:p>
      </dgm:t>
    </dgm:pt>
    <dgm:pt modelId="{83F89816-8531-304D-B9FA-CD57777C9027}" type="sibTrans" cxnId="{B47296F0-4420-0549-9D7F-43441EBC4F86}">
      <dgm:prSet/>
      <dgm:spPr/>
      <dgm:t>
        <a:bodyPr/>
        <a:lstStyle/>
        <a:p>
          <a:endParaRPr lang="en-US"/>
        </a:p>
      </dgm:t>
    </dgm:pt>
    <dgm:pt modelId="{358842D6-D2FB-374D-B3B5-B8714BC089EC}">
      <dgm:prSet phldrT="[Text]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Hanesyddol</a:t>
          </a:r>
          <a:endParaRPr lang="en-US" dirty="0">
            <a:solidFill>
              <a:schemeClr val="tx1"/>
            </a:solidFill>
          </a:endParaRPr>
        </a:p>
      </dgm:t>
    </dgm:pt>
    <dgm:pt modelId="{2C794BDE-7D09-EA4B-80A0-9095D5E9541B}" type="parTrans" cxnId="{1CBD5482-206B-6B4D-97B4-8B0FE48F2139}">
      <dgm:prSet/>
      <dgm:spPr/>
      <dgm:t>
        <a:bodyPr/>
        <a:lstStyle/>
        <a:p>
          <a:endParaRPr lang="en-US"/>
        </a:p>
      </dgm:t>
    </dgm:pt>
    <dgm:pt modelId="{5E4B86FF-61E3-5844-B3AC-5F853DC508C2}" type="sibTrans" cxnId="{1CBD5482-206B-6B4D-97B4-8B0FE48F2139}">
      <dgm:prSet/>
      <dgm:spPr/>
      <dgm:t>
        <a:bodyPr/>
        <a:lstStyle/>
        <a:p>
          <a:endParaRPr lang="en-US"/>
        </a:p>
      </dgm:t>
    </dgm:pt>
    <dgm:pt modelId="{A4CF1182-5B8E-6847-8E35-6D1AE3B73B40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Diwylliannol</a:t>
          </a:r>
          <a:endParaRPr lang="en-US" dirty="0">
            <a:solidFill>
              <a:schemeClr val="tx1"/>
            </a:solidFill>
          </a:endParaRPr>
        </a:p>
      </dgm:t>
    </dgm:pt>
    <dgm:pt modelId="{25EDA9D1-E8C2-D648-A75C-F5029A3E85AF}" type="parTrans" cxnId="{07DF132E-B093-5D4F-87B1-F9A2C229327C}">
      <dgm:prSet/>
      <dgm:spPr/>
      <dgm:t>
        <a:bodyPr/>
        <a:lstStyle/>
        <a:p>
          <a:endParaRPr lang="en-US"/>
        </a:p>
      </dgm:t>
    </dgm:pt>
    <dgm:pt modelId="{EF1FBC4C-016B-494D-9503-2314FA35CD3F}" type="sibTrans" cxnId="{07DF132E-B093-5D4F-87B1-F9A2C229327C}">
      <dgm:prSet/>
      <dgm:spPr/>
      <dgm:t>
        <a:bodyPr/>
        <a:lstStyle/>
        <a:p>
          <a:endParaRPr lang="en-US"/>
        </a:p>
      </dgm:t>
    </dgm:pt>
    <dgm:pt modelId="{407B9056-1595-254A-AB37-B752F5CB7B88}" type="pres">
      <dgm:prSet presAssocID="{6FFDC697-E4BD-1446-B638-11148C3C6E70}" presName="diagram" presStyleCnt="0">
        <dgm:presLayoutVars>
          <dgm:dir/>
          <dgm:resizeHandles val="exact"/>
        </dgm:presLayoutVars>
      </dgm:prSet>
      <dgm:spPr/>
    </dgm:pt>
    <dgm:pt modelId="{247E9F32-DFD3-F44C-B717-9185151C077A}" type="pres">
      <dgm:prSet presAssocID="{BC7EA241-1F05-DB44-AB6E-7EF9A984AC76}" presName="node" presStyleLbl="node1" presStyleIdx="0" presStyleCnt="5">
        <dgm:presLayoutVars>
          <dgm:bulletEnabled val="1"/>
        </dgm:presLayoutVars>
      </dgm:prSet>
      <dgm:spPr/>
    </dgm:pt>
    <dgm:pt modelId="{5D0D9303-56CE-2A49-BD63-0B85712DA1F2}" type="pres">
      <dgm:prSet presAssocID="{71586952-CBE5-D144-B507-52ECF2AC1220}" presName="sibTrans" presStyleCnt="0"/>
      <dgm:spPr/>
    </dgm:pt>
    <dgm:pt modelId="{D3B7EBA7-B57E-1A47-B334-944F2C026759}" type="pres">
      <dgm:prSet presAssocID="{BD2A90EC-6FB9-AB4F-9DA6-ACF75015D63E}" presName="node" presStyleLbl="node1" presStyleIdx="1" presStyleCnt="5">
        <dgm:presLayoutVars>
          <dgm:bulletEnabled val="1"/>
        </dgm:presLayoutVars>
      </dgm:prSet>
      <dgm:spPr/>
    </dgm:pt>
    <dgm:pt modelId="{32C757C1-CD28-A347-9D63-AC1B3E362B75}" type="pres">
      <dgm:prSet presAssocID="{4AEAA283-4003-C042-86F3-854C1FF1F8D0}" presName="sibTrans" presStyleCnt="0"/>
      <dgm:spPr/>
    </dgm:pt>
    <dgm:pt modelId="{8B3332FD-779B-F647-8B1D-CE7FBC153AB8}" type="pres">
      <dgm:prSet presAssocID="{F46CE70A-2310-2C49-BB3D-2FC275F7C01D}" presName="node" presStyleLbl="node1" presStyleIdx="2" presStyleCnt="5">
        <dgm:presLayoutVars>
          <dgm:bulletEnabled val="1"/>
        </dgm:presLayoutVars>
      </dgm:prSet>
      <dgm:spPr/>
    </dgm:pt>
    <dgm:pt modelId="{E1C4E044-52CE-4841-A8A6-F90B72870BD7}" type="pres">
      <dgm:prSet presAssocID="{83F89816-8531-304D-B9FA-CD57777C9027}" presName="sibTrans" presStyleCnt="0"/>
      <dgm:spPr/>
    </dgm:pt>
    <dgm:pt modelId="{D2F2CB20-983F-7344-85CD-7D7255A8E3E2}" type="pres">
      <dgm:prSet presAssocID="{358842D6-D2FB-374D-B3B5-B8714BC089EC}" presName="node" presStyleLbl="node1" presStyleIdx="3" presStyleCnt="5">
        <dgm:presLayoutVars>
          <dgm:bulletEnabled val="1"/>
        </dgm:presLayoutVars>
      </dgm:prSet>
      <dgm:spPr/>
    </dgm:pt>
    <dgm:pt modelId="{0E9C26EE-EF03-C643-844F-AA79918CEB8D}" type="pres">
      <dgm:prSet presAssocID="{5E4B86FF-61E3-5844-B3AC-5F853DC508C2}" presName="sibTrans" presStyleCnt="0"/>
      <dgm:spPr/>
    </dgm:pt>
    <dgm:pt modelId="{F3641656-2C66-274A-806D-945655FDCA5A}" type="pres">
      <dgm:prSet presAssocID="{A4CF1182-5B8E-6847-8E35-6D1AE3B73B40}" presName="node" presStyleLbl="node1" presStyleIdx="4" presStyleCnt="5">
        <dgm:presLayoutVars>
          <dgm:bulletEnabled val="1"/>
        </dgm:presLayoutVars>
      </dgm:prSet>
      <dgm:spPr/>
    </dgm:pt>
  </dgm:ptLst>
  <dgm:cxnLst>
    <dgm:cxn modelId="{432D8A02-6FB9-4EBA-9169-0CA2C5A144DC}" type="presOf" srcId="{BD2A90EC-6FB9-AB4F-9DA6-ACF75015D63E}" destId="{D3B7EBA7-B57E-1A47-B334-944F2C026759}" srcOrd="0" destOrd="0" presId="urn:microsoft.com/office/officeart/2005/8/layout/default#3"/>
    <dgm:cxn modelId="{93F2340D-3BEB-E84D-8008-5C92FA08FD10}" srcId="{6FFDC697-E4BD-1446-B638-11148C3C6E70}" destId="{BC7EA241-1F05-DB44-AB6E-7EF9A984AC76}" srcOrd="0" destOrd="0" parTransId="{5A5E6B65-BED8-0E43-8858-3D51123EEB0F}" sibTransId="{71586952-CBE5-D144-B507-52ECF2AC1220}"/>
    <dgm:cxn modelId="{9D9CB518-ABA9-D548-92DA-CC712C34AA66}" srcId="{6FFDC697-E4BD-1446-B638-11148C3C6E70}" destId="{BD2A90EC-6FB9-AB4F-9DA6-ACF75015D63E}" srcOrd="1" destOrd="0" parTransId="{8D113100-7150-614F-A1BF-9A65D94375FB}" sibTransId="{4AEAA283-4003-C042-86F3-854C1FF1F8D0}"/>
    <dgm:cxn modelId="{07DF132E-B093-5D4F-87B1-F9A2C229327C}" srcId="{6FFDC697-E4BD-1446-B638-11148C3C6E70}" destId="{A4CF1182-5B8E-6847-8E35-6D1AE3B73B40}" srcOrd="4" destOrd="0" parTransId="{25EDA9D1-E8C2-D648-A75C-F5029A3E85AF}" sibTransId="{EF1FBC4C-016B-494D-9503-2314FA35CD3F}"/>
    <dgm:cxn modelId="{DE71DB2E-3462-4A8C-9940-9911C87E27B2}" type="presOf" srcId="{F46CE70A-2310-2C49-BB3D-2FC275F7C01D}" destId="{8B3332FD-779B-F647-8B1D-CE7FBC153AB8}" srcOrd="0" destOrd="0" presId="urn:microsoft.com/office/officeart/2005/8/layout/default#3"/>
    <dgm:cxn modelId="{BC3E433E-A99F-4CBA-8C6C-D8942F71B6CC}" type="presOf" srcId="{6FFDC697-E4BD-1446-B638-11148C3C6E70}" destId="{407B9056-1595-254A-AB37-B752F5CB7B88}" srcOrd="0" destOrd="0" presId="urn:microsoft.com/office/officeart/2005/8/layout/default#3"/>
    <dgm:cxn modelId="{1CBD5482-206B-6B4D-97B4-8B0FE48F2139}" srcId="{6FFDC697-E4BD-1446-B638-11148C3C6E70}" destId="{358842D6-D2FB-374D-B3B5-B8714BC089EC}" srcOrd="3" destOrd="0" parTransId="{2C794BDE-7D09-EA4B-80A0-9095D5E9541B}" sibTransId="{5E4B86FF-61E3-5844-B3AC-5F853DC508C2}"/>
    <dgm:cxn modelId="{72F7E7DE-6AC7-4638-AA90-D1D335AC4B77}" type="presOf" srcId="{BC7EA241-1F05-DB44-AB6E-7EF9A984AC76}" destId="{247E9F32-DFD3-F44C-B717-9185151C077A}" srcOrd="0" destOrd="0" presId="urn:microsoft.com/office/officeart/2005/8/layout/default#3"/>
    <dgm:cxn modelId="{B47296F0-4420-0549-9D7F-43441EBC4F86}" srcId="{6FFDC697-E4BD-1446-B638-11148C3C6E70}" destId="{F46CE70A-2310-2C49-BB3D-2FC275F7C01D}" srcOrd="2" destOrd="0" parTransId="{ACE8C99A-0869-AC4C-AE7E-F72CC33A07A1}" sibTransId="{83F89816-8531-304D-B9FA-CD57777C9027}"/>
    <dgm:cxn modelId="{1A4C88F3-86E2-44C6-B7BA-C8418C6DA9FA}" type="presOf" srcId="{358842D6-D2FB-374D-B3B5-B8714BC089EC}" destId="{D2F2CB20-983F-7344-85CD-7D7255A8E3E2}" srcOrd="0" destOrd="0" presId="urn:microsoft.com/office/officeart/2005/8/layout/default#3"/>
    <dgm:cxn modelId="{754F54FD-9A8D-4437-9D60-EA9D31880122}" type="presOf" srcId="{A4CF1182-5B8E-6847-8E35-6D1AE3B73B40}" destId="{F3641656-2C66-274A-806D-945655FDCA5A}" srcOrd="0" destOrd="0" presId="urn:microsoft.com/office/officeart/2005/8/layout/default#3"/>
    <dgm:cxn modelId="{B4BBBBF2-1180-4EC8-AC1E-7F60F53B1979}" type="presParOf" srcId="{407B9056-1595-254A-AB37-B752F5CB7B88}" destId="{247E9F32-DFD3-F44C-B717-9185151C077A}" srcOrd="0" destOrd="0" presId="urn:microsoft.com/office/officeart/2005/8/layout/default#3"/>
    <dgm:cxn modelId="{4489B605-34DC-416D-9B74-DD6929DFD41E}" type="presParOf" srcId="{407B9056-1595-254A-AB37-B752F5CB7B88}" destId="{5D0D9303-56CE-2A49-BD63-0B85712DA1F2}" srcOrd="1" destOrd="0" presId="urn:microsoft.com/office/officeart/2005/8/layout/default#3"/>
    <dgm:cxn modelId="{5BE9BD57-B532-4CC2-99FF-CE9F74B172BB}" type="presParOf" srcId="{407B9056-1595-254A-AB37-B752F5CB7B88}" destId="{D3B7EBA7-B57E-1A47-B334-944F2C026759}" srcOrd="2" destOrd="0" presId="urn:microsoft.com/office/officeart/2005/8/layout/default#3"/>
    <dgm:cxn modelId="{F6AA6572-B49A-4377-91EB-28CE48CD748D}" type="presParOf" srcId="{407B9056-1595-254A-AB37-B752F5CB7B88}" destId="{32C757C1-CD28-A347-9D63-AC1B3E362B75}" srcOrd="3" destOrd="0" presId="urn:microsoft.com/office/officeart/2005/8/layout/default#3"/>
    <dgm:cxn modelId="{642AD686-B7ED-48E8-B8E8-D5EED02B427F}" type="presParOf" srcId="{407B9056-1595-254A-AB37-B752F5CB7B88}" destId="{8B3332FD-779B-F647-8B1D-CE7FBC153AB8}" srcOrd="4" destOrd="0" presId="urn:microsoft.com/office/officeart/2005/8/layout/default#3"/>
    <dgm:cxn modelId="{C03DDAAE-F7CF-4DE9-B673-7B30C1EE282D}" type="presParOf" srcId="{407B9056-1595-254A-AB37-B752F5CB7B88}" destId="{E1C4E044-52CE-4841-A8A6-F90B72870BD7}" srcOrd="5" destOrd="0" presId="urn:microsoft.com/office/officeart/2005/8/layout/default#3"/>
    <dgm:cxn modelId="{8A81E52F-BA57-421C-B2E0-BC83F42F5320}" type="presParOf" srcId="{407B9056-1595-254A-AB37-B752F5CB7B88}" destId="{D2F2CB20-983F-7344-85CD-7D7255A8E3E2}" srcOrd="6" destOrd="0" presId="urn:microsoft.com/office/officeart/2005/8/layout/default#3"/>
    <dgm:cxn modelId="{E140E411-8686-427D-A9D0-DBBAA6AD5513}" type="presParOf" srcId="{407B9056-1595-254A-AB37-B752F5CB7B88}" destId="{0E9C26EE-EF03-C643-844F-AA79918CEB8D}" srcOrd="7" destOrd="0" presId="urn:microsoft.com/office/officeart/2005/8/layout/default#3"/>
    <dgm:cxn modelId="{A101CBC8-0738-4488-8581-2C204D6576C7}" type="presParOf" srcId="{407B9056-1595-254A-AB37-B752F5CB7B88}" destId="{F3641656-2C66-274A-806D-945655FDCA5A}" srcOrd="8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B6C03C-F27D-2641-9C56-FDB7807E2D43}">
      <dsp:nvSpPr>
        <dsp:cNvPr id="0" name=""/>
        <dsp:cNvSpPr/>
      </dsp:nvSpPr>
      <dsp:spPr>
        <a:xfrm>
          <a:off x="0" y="537567"/>
          <a:ext cx="2361406" cy="1416843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>
              <a:solidFill>
                <a:schemeClr val="tx1"/>
              </a:solidFill>
            </a:rPr>
            <a:t>Cymharu</a:t>
          </a:r>
          <a:r>
            <a:rPr lang="en-US" sz="2900" kern="1200" dirty="0">
              <a:solidFill>
                <a:schemeClr val="tx1"/>
              </a:solidFill>
            </a:rPr>
            <a:t> 2 </a:t>
          </a:r>
          <a:r>
            <a:rPr lang="en-US" sz="2900" kern="1200" dirty="0" err="1">
              <a:solidFill>
                <a:schemeClr val="tx1"/>
              </a:solidFill>
            </a:rPr>
            <a:t>enghraifft</a:t>
          </a:r>
          <a:endParaRPr lang="en-US" sz="2900" kern="1200" dirty="0">
            <a:solidFill>
              <a:schemeClr val="tx1"/>
            </a:solidFill>
          </a:endParaRPr>
        </a:p>
      </dsp:txBody>
      <dsp:txXfrm>
        <a:off x="0" y="537567"/>
        <a:ext cx="2361406" cy="1416843"/>
      </dsp:txXfrm>
    </dsp:sp>
    <dsp:sp modelId="{63684F21-6A2B-B640-AD84-61B3BBD76E73}">
      <dsp:nvSpPr>
        <dsp:cNvPr id="0" name=""/>
        <dsp:cNvSpPr/>
      </dsp:nvSpPr>
      <dsp:spPr>
        <a:xfrm>
          <a:off x="2597546" y="537567"/>
          <a:ext cx="2361406" cy="1416843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>
              <a:solidFill>
                <a:schemeClr val="tx1"/>
              </a:solidFill>
            </a:rPr>
            <a:t>Cynnyrch</a:t>
          </a:r>
          <a:r>
            <a:rPr lang="en-US" sz="2900" kern="1200" dirty="0">
              <a:solidFill>
                <a:schemeClr val="tx1"/>
              </a:solidFill>
            </a:rPr>
            <a:t> </a:t>
          </a:r>
          <a:r>
            <a:rPr lang="en-US" sz="2900" kern="1200" dirty="0" err="1">
              <a:solidFill>
                <a:schemeClr val="tx1"/>
              </a:solidFill>
            </a:rPr>
            <a:t>gorffenedig</a:t>
          </a:r>
          <a:endParaRPr lang="en-US" sz="2900" kern="1200" dirty="0">
            <a:solidFill>
              <a:schemeClr val="tx1"/>
            </a:solidFill>
          </a:endParaRPr>
        </a:p>
      </dsp:txBody>
      <dsp:txXfrm>
        <a:off x="2597546" y="537567"/>
        <a:ext cx="2361406" cy="1416843"/>
      </dsp:txXfrm>
    </dsp:sp>
    <dsp:sp modelId="{D980662E-1204-674F-86C3-5BD6B983CA69}">
      <dsp:nvSpPr>
        <dsp:cNvPr id="0" name=""/>
        <dsp:cNvSpPr/>
      </dsp:nvSpPr>
      <dsp:spPr>
        <a:xfrm>
          <a:off x="5195093" y="537567"/>
          <a:ext cx="2361406" cy="1416843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>
              <a:solidFill>
                <a:schemeClr val="tx1"/>
              </a:solidFill>
            </a:rPr>
            <a:t>Meini</a:t>
          </a:r>
          <a:r>
            <a:rPr lang="en-US" sz="2900" kern="1200" dirty="0">
              <a:solidFill>
                <a:schemeClr val="tx1"/>
              </a:solidFill>
            </a:rPr>
            <a:t> </a:t>
          </a:r>
          <a:r>
            <a:rPr lang="en-US" sz="2900" kern="1200" dirty="0" err="1">
              <a:solidFill>
                <a:schemeClr val="tx1"/>
              </a:solidFill>
            </a:rPr>
            <a:t>prawf</a:t>
          </a:r>
          <a:r>
            <a:rPr lang="en-US" sz="2900" kern="1200" dirty="0">
              <a:solidFill>
                <a:schemeClr val="tx1"/>
              </a:solidFill>
            </a:rPr>
            <a:t> </a:t>
          </a:r>
          <a:r>
            <a:rPr lang="en-US" sz="2900" kern="1200" dirty="0" err="1">
              <a:solidFill>
                <a:schemeClr val="tx1"/>
              </a:solidFill>
            </a:rPr>
            <a:t>gwan</a:t>
          </a:r>
          <a:r>
            <a:rPr lang="en-US" sz="2900" kern="1200" dirty="0">
              <a:solidFill>
                <a:schemeClr val="tx1"/>
              </a:solidFill>
            </a:rPr>
            <a:t>!</a:t>
          </a:r>
        </a:p>
      </dsp:txBody>
      <dsp:txXfrm>
        <a:off x="5195093" y="537567"/>
        <a:ext cx="2361406" cy="1416843"/>
      </dsp:txXfrm>
    </dsp:sp>
    <dsp:sp modelId="{B7263DD0-7E65-3B42-B9C3-A80E62324CD3}">
      <dsp:nvSpPr>
        <dsp:cNvPr id="0" name=""/>
        <dsp:cNvSpPr/>
      </dsp:nvSpPr>
      <dsp:spPr>
        <a:xfrm>
          <a:off x="0" y="2190551"/>
          <a:ext cx="2361406" cy="1416843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>
              <a:solidFill>
                <a:schemeClr val="tx1"/>
              </a:solidFill>
            </a:rPr>
            <a:t>Posteri</a:t>
          </a:r>
          <a:r>
            <a:rPr lang="en-US" sz="2900" kern="1200" dirty="0">
              <a:solidFill>
                <a:schemeClr val="tx1"/>
              </a:solidFill>
            </a:rPr>
            <a:t> </a:t>
          </a:r>
          <a:r>
            <a:rPr lang="en-US" sz="2900" kern="1200" dirty="0" err="1">
              <a:solidFill>
                <a:schemeClr val="tx1"/>
              </a:solidFill>
            </a:rPr>
            <a:t>Sgiliau</a:t>
          </a:r>
          <a:endParaRPr lang="en-US" sz="2900" kern="1200" dirty="0">
            <a:solidFill>
              <a:schemeClr val="tx1"/>
            </a:solidFill>
          </a:endParaRPr>
        </a:p>
      </dsp:txBody>
      <dsp:txXfrm>
        <a:off x="0" y="2190551"/>
        <a:ext cx="2361406" cy="1416843"/>
      </dsp:txXfrm>
    </dsp:sp>
    <dsp:sp modelId="{A2857184-747E-9747-B25A-4F147F7E7F0A}">
      <dsp:nvSpPr>
        <dsp:cNvPr id="0" name=""/>
        <dsp:cNvSpPr/>
      </dsp:nvSpPr>
      <dsp:spPr>
        <a:xfrm>
          <a:off x="2597546" y="2190551"/>
          <a:ext cx="2361406" cy="1416843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>
              <a:solidFill>
                <a:schemeClr val="tx1"/>
              </a:solidFill>
            </a:rPr>
            <a:t>Enghraifft</a:t>
          </a:r>
          <a:r>
            <a:rPr lang="en-US" sz="2900" kern="1200" dirty="0">
              <a:solidFill>
                <a:schemeClr val="tx1"/>
              </a:solidFill>
            </a:rPr>
            <a:t> </a:t>
          </a:r>
          <a:r>
            <a:rPr lang="en-US" sz="2900" kern="1200" dirty="0" err="1">
              <a:solidFill>
                <a:schemeClr val="tx1"/>
              </a:solidFill>
            </a:rPr>
            <a:t>wael</a:t>
          </a:r>
          <a:r>
            <a:rPr lang="en-US" sz="2900" kern="1200" dirty="0">
              <a:solidFill>
                <a:schemeClr val="tx1"/>
              </a:solidFill>
            </a:rPr>
            <a:t>!</a:t>
          </a:r>
        </a:p>
      </dsp:txBody>
      <dsp:txXfrm>
        <a:off x="2597546" y="2190551"/>
        <a:ext cx="2361406" cy="1416843"/>
      </dsp:txXfrm>
    </dsp:sp>
    <dsp:sp modelId="{204EF255-33D8-9645-8923-BAFA79F68621}">
      <dsp:nvSpPr>
        <dsp:cNvPr id="0" name=""/>
        <dsp:cNvSpPr/>
      </dsp:nvSpPr>
      <dsp:spPr>
        <a:xfrm>
          <a:off x="5195093" y="2190551"/>
          <a:ext cx="2361406" cy="1416843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>
              <a:solidFill>
                <a:schemeClr val="tx1"/>
              </a:solidFill>
            </a:rPr>
            <a:t>Athro</a:t>
          </a:r>
          <a:r>
            <a:rPr lang="en-US" sz="2900" kern="1200" dirty="0">
              <a:solidFill>
                <a:schemeClr val="tx1"/>
              </a:solidFill>
            </a:rPr>
            <a:t> </a:t>
          </a:r>
          <a:r>
            <a:rPr lang="en-US" sz="2900" kern="1200" dirty="0" err="1">
              <a:solidFill>
                <a:schemeClr val="tx1"/>
              </a:solidFill>
            </a:rPr>
            <a:t>yn</a:t>
          </a:r>
          <a:r>
            <a:rPr lang="en-US" sz="2900" kern="1200" dirty="0">
              <a:solidFill>
                <a:schemeClr val="tx1"/>
              </a:solidFill>
            </a:rPr>
            <a:t> </a:t>
          </a:r>
          <a:r>
            <a:rPr lang="en-US" sz="2900" kern="1200" dirty="0" err="1">
              <a:solidFill>
                <a:schemeClr val="tx1"/>
              </a:solidFill>
            </a:rPr>
            <a:t>arddangos</a:t>
          </a:r>
          <a:r>
            <a:rPr lang="en-US" sz="2900" kern="1200" dirty="0">
              <a:solidFill>
                <a:schemeClr val="tx1"/>
              </a:solidFill>
            </a:rPr>
            <a:t> </a:t>
          </a:r>
        </a:p>
      </dsp:txBody>
      <dsp:txXfrm>
        <a:off x="5195093" y="2190551"/>
        <a:ext cx="2361406" cy="14168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3E8EE1-CFB1-4FD8-AF6F-1D0F990C940F}">
      <dsp:nvSpPr>
        <dsp:cNvPr id="0" name=""/>
        <dsp:cNvSpPr/>
      </dsp:nvSpPr>
      <dsp:spPr>
        <a:xfrm>
          <a:off x="0" y="419000"/>
          <a:ext cx="2486421" cy="1491853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 err="1">
              <a:solidFill>
                <a:schemeClr val="tx1"/>
              </a:solidFill>
            </a:rPr>
            <a:t>agored</a:t>
          </a:r>
          <a:endParaRPr lang="en-GB" sz="4000" kern="1200" dirty="0">
            <a:solidFill>
              <a:schemeClr val="tx1"/>
            </a:solidFill>
          </a:endParaRPr>
        </a:p>
      </dsp:txBody>
      <dsp:txXfrm>
        <a:off x="0" y="419000"/>
        <a:ext cx="2486421" cy="1491853"/>
      </dsp:txXfrm>
    </dsp:sp>
    <dsp:sp modelId="{BD3DA178-B167-441F-BE81-D52E52DAD134}">
      <dsp:nvSpPr>
        <dsp:cNvPr id="0" name=""/>
        <dsp:cNvSpPr/>
      </dsp:nvSpPr>
      <dsp:spPr>
        <a:xfrm>
          <a:off x="2735064" y="419000"/>
          <a:ext cx="2486421" cy="1491853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 err="1">
              <a:solidFill>
                <a:schemeClr val="tx1"/>
              </a:solidFill>
            </a:rPr>
            <a:t>caeëdig</a:t>
          </a:r>
          <a:endParaRPr lang="en-GB" sz="4000" kern="1200" dirty="0">
            <a:solidFill>
              <a:schemeClr val="tx1"/>
            </a:solidFill>
          </a:endParaRPr>
        </a:p>
      </dsp:txBody>
      <dsp:txXfrm>
        <a:off x="2735064" y="419000"/>
        <a:ext cx="2486421" cy="1491853"/>
      </dsp:txXfrm>
    </dsp:sp>
    <dsp:sp modelId="{027A2D89-6273-4871-9749-82DCF984FEF0}">
      <dsp:nvSpPr>
        <dsp:cNvPr id="0" name=""/>
        <dsp:cNvSpPr/>
      </dsp:nvSpPr>
      <dsp:spPr>
        <a:xfrm>
          <a:off x="5470128" y="419000"/>
          <a:ext cx="2486421" cy="1491853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 err="1">
              <a:solidFill>
                <a:schemeClr val="tx1"/>
              </a:solidFill>
            </a:rPr>
            <a:t>herio</a:t>
          </a:r>
          <a:endParaRPr lang="en-GB" sz="4000" kern="1200" dirty="0">
            <a:solidFill>
              <a:schemeClr val="tx1"/>
            </a:solidFill>
          </a:endParaRPr>
        </a:p>
      </dsp:txBody>
      <dsp:txXfrm>
        <a:off x="5470128" y="419000"/>
        <a:ext cx="2486421" cy="1491853"/>
      </dsp:txXfrm>
    </dsp:sp>
    <dsp:sp modelId="{B1E621DD-1442-4E72-8ABD-CED422428DD6}">
      <dsp:nvSpPr>
        <dsp:cNvPr id="0" name=""/>
        <dsp:cNvSpPr/>
      </dsp:nvSpPr>
      <dsp:spPr>
        <a:xfrm>
          <a:off x="0" y="2159496"/>
          <a:ext cx="2486421" cy="1491853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 err="1">
              <a:solidFill>
                <a:schemeClr val="tx1"/>
              </a:solidFill>
            </a:rPr>
            <a:t>adfyfyrio</a:t>
          </a:r>
          <a:endParaRPr lang="en-GB" sz="4000" kern="1200" dirty="0">
            <a:solidFill>
              <a:schemeClr val="tx1"/>
            </a:solidFill>
          </a:endParaRPr>
        </a:p>
      </dsp:txBody>
      <dsp:txXfrm>
        <a:off x="0" y="2159496"/>
        <a:ext cx="2486421" cy="1491853"/>
      </dsp:txXfrm>
    </dsp:sp>
    <dsp:sp modelId="{A62752B4-209C-4C9C-8251-EC6923B38684}">
      <dsp:nvSpPr>
        <dsp:cNvPr id="0" name=""/>
        <dsp:cNvSpPr/>
      </dsp:nvSpPr>
      <dsp:spPr>
        <a:xfrm>
          <a:off x="2735064" y="2159496"/>
          <a:ext cx="2486421" cy="1491853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 err="1">
              <a:solidFill>
                <a:schemeClr val="tx1"/>
              </a:solidFill>
            </a:rPr>
            <a:t>lluosog</a:t>
          </a:r>
          <a:endParaRPr lang="en-GB" sz="4000" kern="1200" dirty="0">
            <a:solidFill>
              <a:schemeClr val="tx1"/>
            </a:solidFill>
          </a:endParaRPr>
        </a:p>
      </dsp:txBody>
      <dsp:txXfrm>
        <a:off x="2735064" y="2159496"/>
        <a:ext cx="2486421" cy="1491853"/>
      </dsp:txXfrm>
    </dsp:sp>
    <dsp:sp modelId="{9AA6216B-7D06-409C-8445-FE8DD6DD7356}">
      <dsp:nvSpPr>
        <dsp:cNvPr id="0" name=""/>
        <dsp:cNvSpPr/>
      </dsp:nvSpPr>
      <dsp:spPr>
        <a:xfrm>
          <a:off x="5470128" y="2159496"/>
          <a:ext cx="2486421" cy="1491853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 err="1">
              <a:solidFill>
                <a:schemeClr val="tx1"/>
              </a:solidFill>
            </a:rPr>
            <a:t>arwain</a:t>
          </a:r>
          <a:endParaRPr lang="en-GB" sz="4000" kern="1200" dirty="0">
            <a:solidFill>
              <a:schemeClr val="tx1"/>
            </a:solidFill>
          </a:endParaRPr>
        </a:p>
      </dsp:txBody>
      <dsp:txXfrm>
        <a:off x="5470128" y="2159496"/>
        <a:ext cx="2486421" cy="14918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5312CA-39DB-A241-B63B-99DB88E1401E}">
      <dsp:nvSpPr>
        <dsp:cNvPr id="0" name=""/>
        <dsp:cNvSpPr/>
      </dsp:nvSpPr>
      <dsp:spPr>
        <a:xfrm>
          <a:off x="0" y="537567"/>
          <a:ext cx="2361406" cy="1416843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>
              <a:solidFill>
                <a:schemeClr val="tx1"/>
              </a:solidFill>
            </a:rPr>
            <a:t>Ymwybyddiaeth</a:t>
          </a:r>
          <a:r>
            <a:rPr lang="en-US" sz="2100" kern="1200" dirty="0">
              <a:solidFill>
                <a:schemeClr val="tx1"/>
              </a:solidFill>
            </a:rPr>
            <a:t> </a:t>
          </a:r>
          <a:r>
            <a:rPr lang="en-US" sz="2100" kern="1200" dirty="0" err="1">
              <a:solidFill>
                <a:schemeClr val="tx1"/>
              </a:solidFill>
            </a:rPr>
            <a:t>Gronolegol</a:t>
          </a:r>
          <a:endParaRPr lang="en-US" sz="2100" kern="1200" dirty="0">
            <a:solidFill>
              <a:schemeClr val="tx1"/>
            </a:solidFill>
          </a:endParaRPr>
        </a:p>
      </dsp:txBody>
      <dsp:txXfrm>
        <a:off x="0" y="537567"/>
        <a:ext cx="2361406" cy="1416843"/>
      </dsp:txXfrm>
    </dsp:sp>
    <dsp:sp modelId="{F73B8016-8538-B74D-B9D4-70CBF6793546}">
      <dsp:nvSpPr>
        <dsp:cNvPr id="0" name=""/>
        <dsp:cNvSpPr/>
      </dsp:nvSpPr>
      <dsp:spPr>
        <a:xfrm>
          <a:off x="2597546" y="537567"/>
          <a:ext cx="2361406" cy="1416843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>
              <a:solidFill>
                <a:schemeClr val="tx1"/>
              </a:solidFill>
            </a:rPr>
            <a:t>Gwybodaeth</a:t>
          </a:r>
          <a:r>
            <a:rPr lang="en-US" sz="2100" kern="1200" dirty="0">
              <a:solidFill>
                <a:schemeClr val="tx1"/>
              </a:solidFill>
            </a:rPr>
            <a:t> a </a:t>
          </a:r>
          <a:r>
            <a:rPr lang="en-US" sz="2100" kern="1200" dirty="0" err="1">
              <a:solidFill>
                <a:schemeClr val="tx1"/>
              </a:solidFill>
            </a:rPr>
            <a:t>Dealltwriaeth</a:t>
          </a:r>
          <a:r>
            <a:rPr lang="en-US" sz="2100" kern="1200" dirty="0">
              <a:solidFill>
                <a:schemeClr val="tx1"/>
              </a:solidFill>
            </a:rPr>
            <a:t> </a:t>
          </a:r>
          <a:r>
            <a:rPr lang="en-US" sz="2100" kern="1200" dirty="0" err="1">
              <a:solidFill>
                <a:schemeClr val="tx1"/>
              </a:solidFill>
            </a:rPr>
            <a:t>Hanesyddol</a:t>
          </a:r>
          <a:endParaRPr lang="en-US" sz="2100" kern="1200" dirty="0">
            <a:solidFill>
              <a:schemeClr val="tx1"/>
            </a:solidFill>
          </a:endParaRPr>
        </a:p>
      </dsp:txBody>
      <dsp:txXfrm>
        <a:off x="2597546" y="537567"/>
        <a:ext cx="2361406" cy="1416843"/>
      </dsp:txXfrm>
    </dsp:sp>
    <dsp:sp modelId="{4CEF1030-2CDA-C64F-A141-E0EB6C145E3A}">
      <dsp:nvSpPr>
        <dsp:cNvPr id="0" name=""/>
        <dsp:cNvSpPr/>
      </dsp:nvSpPr>
      <dsp:spPr>
        <a:xfrm>
          <a:off x="5195093" y="537567"/>
          <a:ext cx="2361406" cy="1416843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>
              <a:solidFill>
                <a:schemeClr val="tx1"/>
              </a:solidFill>
            </a:rPr>
            <a:t>Dehongliadau</a:t>
          </a:r>
          <a:endParaRPr lang="en-US" sz="2100" kern="1200" dirty="0">
            <a:solidFill>
              <a:schemeClr val="tx1"/>
            </a:solidFill>
          </a:endParaRP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solidFill>
                <a:schemeClr val="tx1"/>
              </a:solidFill>
            </a:rPr>
            <a:t> </a:t>
          </a:r>
          <a:r>
            <a:rPr lang="en-US" sz="2100" kern="1200" dirty="0" err="1">
              <a:solidFill>
                <a:schemeClr val="tx1"/>
              </a:solidFill>
            </a:rPr>
            <a:t>o</a:t>
          </a:r>
          <a:r>
            <a:rPr lang="en-US" sz="2100" kern="1200" dirty="0">
              <a:solidFill>
                <a:schemeClr val="tx1"/>
              </a:solidFill>
            </a:rPr>
            <a:t> Hanes</a:t>
          </a:r>
        </a:p>
      </dsp:txBody>
      <dsp:txXfrm>
        <a:off x="5195093" y="537567"/>
        <a:ext cx="2361406" cy="1416843"/>
      </dsp:txXfrm>
    </dsp:sp>
    <dsp:sp modelId="{2C637B2E-4849-CC4A-8129-668421375B9F}">
      <dsp:nvSpPr>
        <dsp:cNvPr id="0" name=""/>
        <dsp:cNvSpPr/>
      </dsp:nvSpPr>
      <dsp:spPr>
        <a:xfrm>
          <a:off x="1298773" y="2190551"/>
          <a:ext cx="2361406" cy="1416843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>
              <a:solidFill>
                <a:schemeClr val="tx1"/>
              </a:solidFill>
            </a:rPr>
            <a:t>Ymholiad</a:t>
          </a:r>
          <a:r>
            <a:rPr lang="en-US" sz="2100" kern="1200" dirty="0">
              <a:solidFill>
                <a:schemeClr val="tx1"/>
              </a:solidFill>
            </a:rPr>
            <a:t> </a:t>
          </a:r>
          <a:r>
            <a:rPr lang="en-US" sz="2100" kern="1200" dirty="0" err="1">
              <a:solidFill>
                <a:schemeClr val="tx1"/>
              </a:solidFill>
            </a:rPr>
            <a:t>Hanesyddol</a:t>
          </a:r>
          <a:endParaRPr lang="en-US" sz="2100" kern="1200" dirty="0">
            <a:solidFill>
              <a:schemeClr val="tx1"/>
            </a:solidFill>
          </a:endParaRPr>
        </a:p>
      </dsp:txBody>
      <dsp:txXfrm>
        <a:off x="1298773" y="2190551"/>
        <a:ext cx="2361406" cy="1416843"/>
      </dsp:txXfrm>
    </dsp:sp>
    <dsp:sp modelId="{458EC503-2DE5-7547-9032-3FF3FF7E2A6F}">
      <dsp:nvSpPr>
        <dsp:cNvPr id="0" name=""/>
        <dsp:cNvSpPr/>
      </dsp:nvSpPr>
      <dsp:spPr>
        <a:xfrm>
          <a:off x="3896320" y="2190551"/>
          <a:ext cx="2361406" cy="1416843"/>
        </a:xfrm>
        <a:prstGeom prst="rect">
          <a:avLst/>
        </a:prstGeom>
        <a:solidFill>
          <a:schemeClr val="accent3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>
              <a:solidFill>
                <a:schemeClr val="tx1"/>
              </a:solidFill>
            </a:rPr>
            <a:t>Trefnu</a:t>
          </a:r>
          <a:r>
            <a:rPr lang="en-US" sz="2100" kern="1200" dirty="0">
              <a:solidFill>
                <a:schemeClr val="tx1"/>
              </a:solidFill>
            </a:rPr>
            <a:t> a </a:t>
          </a:r>
          <a:r>
            <a:rPr lang="en-US" sz="2100" kern="1200" dirty="0" err="1">
              <a:solidFill>
                <a:schemeClr val="tx1"/>
              </a:solidFill>
            </a:rPr>
            <a:t>Chyfathrebu</a:t>
          </a:r>
          <a:endParaRPr lang="en-US" sz="2100" kern="1200" dirty="0">
            <a:solidFill>
              <a:schemeClr val="tx1"/>
            </a:solidFill>
          </a:endParaRPr>
        </a:p>
      </dsp:txBody>
      <dsp:txXfrm>
        <a:off x="3896320" y="2190551"/>
        <a:ext cx="2361406" cy="14168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8D26ED-E622-6B41-A21A-651B8F526117}">
      <dsp:nvSpPr>
        <dsp:cNvPr id="0" name=""/>
        <dsp:cNvSpPr/>
      </dsp:nvSpPr>
      <dsp:spPr>
        <a:xfrm>
          <a:off x="25717" y="607"/>
          <a:ext cx="2555676" cy="1533405"/>
        </a:xfrm>
        <a:prstGeom prst="rect">
          <a:avLst/>
        </a:prstGeom>
        <a:solidFill>
          <a:schemeClr val="accent3">
            <a:lumMod val="75000"/>
          </a:schemeClr>
        </a:solidFill>
        <a:ln w="1905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rgbClr val="000000"/>
              </a:solidFill>
            </a:rPr>
            <a:t>Newid</a:t>
          </a:r>
          <a:r>
            <a:rPr lang="en-US" sz="2200" kern="1200" dirty="0">
              <a:solidFill>
                <a:srgbClr val="000000"/>
              </a:solidFill>
            </a:rPr>
            <a:t> </a:t>
          </a:r>
          <a:r>
            <a:rPr lang="en-US" sz="2200" kern="1200" dirty="0" err="1">
              <a:solidFill>
                <a:srgbClr val="000000"/>
              </a:solidFill>
            </a:rPr>
            <a:t>Hinsawdd</a:t>
          </a:r>
          <a:endParaRPr lang="en-US" sz="2200" kern="1200" dirty="0">
            <a:solidFill>
              <a:srgbClr val="000000"/>
            </a:solidFill>
          </a:endParaRPr>
        </a:p>
      </dsp:txBody>
      <dsp:txXfrm>
        <a:off x="25717" y="607"/>
        <a:ext cx="2555676" cy="1533405"/>
      </dsp:txXfrm>
    </dsp:sp>
    <dsp:sp modelId="{67AB1CAE-5389-2144-85ED-05CB9F174E3F}">
      <dsp:nvSpPr>
        <dsp:cNvPr id="0" name=""/>
        <dsp:cNvSpPr/>
      </dsp:nvSpPr>
      <dsp:spPr>
        <a:xfrm>
          <a:off x="2836961" y="607"/>
          <a:ext cx="2555676" cy="1533405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rgbClr val="000000"/>
              </a:solidFill>
            </a:rPr>
            <a:t>Yr</a:t>
          </a:r>
          <a:r>
            <a:rPr lang="en-US" sz="2200" kern="1200" baseline="0" dirty="0">
              <a:solidFill>
                <a:srgbClr val="000000"/>
              </a:solidFill>
            </a:rPr>
            <a:t> </a:t>
          </a:r>
          <a:r>
            <a:rPr lang="en-US" sz="2200" kern="1200" baseline="0" dirty="0" err="1">
              <a:solidFill>
                <a:srgbClr val="000000"/>
              </a:solidFill>
            </a:rPr>
            <a:t>Amgylchedd</a:t>
          </a:r>
          <a:r>
            <a:rPr lang="en-US" sz="2200" kern="1200" baseline="0" dirty="0">
              <a:solidFill>
                <a:srgbClr val="000000"/>
              </a:solidFill>
            </a:rPr>
            <a:t> </a:t>
          </a:r>
          <a:r>
            <a:rPr lang="en-US" sz="2200" kern="1200" baseline="0" dirty="0" err="1">
              <a:solidFill>
                <a:srgbClr val="000000"/>
              </a:solidFill>
            </a:rPr>
            <a:t>Naturiol</a:t>
          </a:r>
          <a:endParaRPr lang="en-US" sz="2200" kern="1200" dirty="0">
            <a:solidFill>
              <a:srgbClr val="000000"/>
            </a:solidFill>
          </a:endParaRPr>
        </a:p>
      </dsp:txBody>
      <dsp:txXfrm>
        <a:off x="2836961" y="607"/>
        <a:ext cx="2555676" cy="1533405"/>
      </dsp:txXfrm>
    </dsp:sp>
    <dsp:sp modelId="{3416EE17-F037-4E43-8324-AC71529E72B6}">
      <dsp:nvSpPr>
        <dsp:cNvPr id="0" name=""/>
        <dsp:cNvSpPr/>
      </dsp:nvSpPr>
      <dsp:spPr>
        <a:xfrm>
          <a:off x="5648205" y="607"/>
          <a:ext cx="2555676" cy="1533405"/>
        </a:xfrm>
        <a:prstGeom prst="rect">
          <a:avLst/>
        </a:prstGeom>
        <a:solidFill>
          <a:schemeClr val="accent2"/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rgbClr val="000000"/>
              </a:solidFill>
            </a:rPr>
            <a:t>Hunaniaeth</a:t>
          </a:r>
          <a:r>
            <a:rPr lang="en-US" sz="2200" kern="1200" baseline="0" dirty="0">
              <a:solidFill>
                <a:srgbClr val="000000"/>
              </a:solidFill>
            </a:rPr>
            <a:t> a </a:t>
          </a:r>
          <a:r>
            <a:rPr lang="en-US" sz="2200" kern="1200" baseline="0" dirty="0" err="1">
              <a:solidFill>
                <a:srgbClr val="000000"/>
              </a:solidFill>
            </a:rPr>
            <a:t>Diwylliant</a:t>
          </a:r>
          <a:endParaRPr lang="en-US" sz="2200" kern="1200" dirty="0">
            <a:solidFill>
              <a:srgbClr val="000000"/>
            </a:solidFill>
          </a:endParaRPr>
        </a:p>
      </dsp:txBody>
      <dsp:txXfrm>
        <a:off x="5648205" y="607"/>
        <a:ext cx="2555676" cy="1533405"/>
      </dsp:txXfrm>
    </dsp:sp>
    <dsp:sp modelId="{88AFA8DC-0426-E242-98D1-BCC4EA6EFC55}">
      <dsp:nvSpPr>
        <dsp:cNvPr id="0" name=""/>
        <dsp:cNvSpPr/>
      </dsp:nvSpPr>
      <dsp:spPr>
        <a:xfrm>
          <a:off x="25717" y="1789581"/>
          <a:ext cx="2555676" cy="1533405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rgbClr val="000000"/>
              </a:solidFill>
            </a:rPr>
            <a:t>Treuliant</a:t>
          </a:r>
          <a:r>
            <a:rPr lang="en-US" sz="2200" kern="1200" dirty="0">
              <a:solidFill>
                <a:srgbClr val="000000"/>
              </a:solidFill>
            </a:rPr>
            <a:t> a </a:t>
          </a:r>
          <a:r>
            <a:rPr lang="en-US" sz="2200" kern="1200" dirty="0" err="1">
              <a:solidFill>
                <a:srgbClr val="000000"/>
              </a:solidFill>
            </a:rPr>
            <a:t>Gwastraff</a:t>
          </a:r>
          <a:r>
            <a:rPr lang="en-US" sz="2200" kern="1200" dirty="0">
              <a:solidFill>
                <a:srgbClr val="000000"/>
              </a:solidFill>
            </a:rPr>
            <a:t> </a:t>
          </a:r>
        </a:p>
      </dsp:txBody>
      <dsp:txXfrm>
        <a:off x="25717" y="1789581"/>
        <a:ext cx="2555676" cy="1533405"/>
      </dsp:txXfrm>
    </dsp:sp>
    <dsp:sp modelId="{9E2C907C-BAEC-3B47-A4D3-193C5B0018AF}">
      <dsp:nvSpPr>
        <dsp:cNvPr id="0" name=""/>
        <dsp:cNvSpPr/>
      </dsp:nvSpPr>
      <dsp:spPr>
        <a:xfrm>
          <a:off x="2836961" y="1789581"/>
          <a:ext cx="2555676" cy="1533405"/>
        </a:xfrm>
        <a:prstGeom prst="rect">
          <a:avLst/>
        </a:prstGeom>
        <a:solidFill>
          <a:schemeClr val="accent2"/>
        </a:solidFill>
        <a:ln>
          <a:solidFill>
            <a:srgbClr val="FF0000"/>
          </a:solidFill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rgbClr val="000000"/>
              </a:solidFill>
            </a:rPr>
            <a:t>Iechyd</a:t>
          </a:r>
          <a:endParaRPr lang="en-US" sz="2200" kern="1200" dirty="0">
            <a:solidFill>
              <a:srgbClr val="000000"/>
            </a:solidFill>
          </a:endParaRPr>
        </a:p>
      </dsp:txBody>
      <dsp:txXfrm>
        <a:off x="2836961" y="1789581"/>
        <a:ext cx="2555676" cy="1533405"/>
      </dsp:txXfrm>
    </dsp:sp>
    <dsp:sp modelId="{2A078868-3DFC-2642-941A-5051C9AC5378}">
      <dsp:nvSpPr>
        <dsp:cNvPr id="0" name=""/>
        <dsp:cNvSpPr/>
      </dsp:nvSpPr>
      <dsp:spPr>
        <a:xfrm>
          <a:off x="5648205" y="1789581"/>
          <a:ext cx="2555676" cy="1533405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rgbClr val="000000"/>
              </a:solidFill>
            </a:rPr>
            <a:t>Cyfoeth</a:t>
          </a:r>
          <a:r>
            <a:rPr lang="en-US" sz="2200" kern="1200" dirty="0">
              <a:solidFill>
                <a:srgbClr val="000000"/>
              </a:solidFill>
            </a:rPr>
            <a:t> a </a:t>
          </a:r>
          <a:r>
            <a:rPr lang="en-US" sz="2200" kern="1200" dirty="0" err="1">
              <a:solidFill>
                <a:srgbClr val="000000"/>
              </a:solidFill>
            </a:rPr>
            <a:t>Thlodi</a:t>
          </a:r>
          <a:endParaRPr lang="en-US" sz="2200" kern="1200" dirty="0">
            <a:solidFill>
              <a:srgbClr val="000000"/>
            </a:solidFill>
          </a:endParaRPr>
        </a:p>
      </dsp:txBody>
      <dsp:txXfrm>
        <a:off x="5648205" y="1789581"/>
        <a:ext cx="2555676" cy="1533405"/>
      </dsp:txXfrm>
    </dsp:sp>
    <dsp:sp modelId="{40A47BD9-F029-EE47-AC42-DC3056B2B1BF}">
      <dsp:nvSpPr>
        <dsp:cNvPr id="0" name=""/>
        <dsp:cNvSpPr/>
      </dsp:nvSpPr>
      <dsp:spPr>
        <a:xfrm>
          <a:off x="2836961" y="3578555"/>
          <a:ext cx="2555676" cy="1533405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rgbClr val="000000"/>
              </a:solidFill>
            </a:rPr>
            <a:t>Dewisiadau</a:t>
          </a:r>
          <a:r>
            <a:rPr lang="en-US" sz="2200" kern="1200" baseline="0" dirty="0">
              <a:solidFill>
                <a:srgbClr val="000000"/>
              </a:solidFill>
            </a:rPr>
            <a:t> a </a:t>
          </a:r>
          <a:r>
            <a:rPr lang="en-US" sz="2200" kern="1200" baseline="0" dirty="0" err="1">
              <a:solidFill>
                <a:srgbClr val="000000"/>
              </a:solidFill>
            </a:rPr>
            <a:t>Phenderfyniadau</a:t>
          </a:r>
          <a:endParaRPr lang="en-US" sz="2200" kern="1200" dirty="0">
            <a:solidFill>
              <a:srgbClr val="000000"/>
            </a:solidFill>
          </a:endParaRPr>
        </a:p>
      </dsp:txBody>
      <dsp:txXfrm>
        <a:off x="2836961" y="3578555"/>
        <a:ext cx="2555676" cy="153340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7E9F32-DFD3-F44C-B717-9185151C077A}">
      <dsp:nvSpPr>
        <dsp:cNvPr id="0" name=""/>
        <dsp:cNvSpPr/>
      </dsp:nvSpPr>
      <dsp:spPr>
        <a:xfrm>
          <a:off x="0" y="537567"/>
          <a:ext cx="2361406" cy="1416843"/>
        </a:xfrm>
        <a:prstGeom prst="rect">
          <a:avLst/>
        </a:prstGeom>
        <a:solidFill>
          <a:schemeClr val="accent3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>
              <a:solidFill>
                <a:schemeClr val="tx1"/>
              </a:solidFill>
            </a:rPr>
            <a:t>Ieithyddol</a:t>
          </a:r>
          <a:endParaRPr lang="en-US" sz="2300" kern="1200" dirty="0">
            <a:solidFill>
              <a:schemeClr val="tx1"/>
            </a:solidFill>
          </a:endParaRPr>
        </a:p>
      </dsp:txBody>
      <dsp:txXfrm>
        <a:off x="0" y="537567"/>
        <a:ext cx="2361406" cy="1416843"/>
      </dsp:txXfrm>
    </dsp:sp>
    <dsp:sp modelId="{D3B7EBA7-B57E-1A47-B334-944F2C026759}">
      <dsp:nvSpPr>
        <dsp:cNvPr id="0" name=""/>
        <dsp:cNvSpPr/>
      </dsp:nvSpPr>
      <dsp:spPr>
        <a:xfrm>
          <a:off x="2597546" y="537567"/>
          <a:ext cx="2361406" cy="1416843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>
              <a:solidFill>
                <a:schemeClr val="tx1"/>
              </a:solidFill>
            </a:rPr>
            <a:t>Amgylcheddol</a:t>
          </a:r>
          <a:endParaRPr lang="en-US" sz="2300" kern="1200" dirty="0">
            <a:solidFill>
              <a:schemeClr val="tx1"/>
            </a:solidFill>
          </a:endParaRPr>
        </a:p>
      </dsp:txBody>
      <dsp:txXfrm>
        <a:off x="2597546" y="537567"/>
        <a:ext cx="2361406" cy="1416843"/>
      </dsp:txXfrm>
    </dsp:sp>
    <dsp:sp modelId="{8B3332FD-779B-F647-8B1D-CE7FBC153AB8}">
      <dsp:nvSpPr>
        <dsp:cNvPr id="0" name=""/>
        <dsp:cNvSpPr/>
      </dsp:nvSpPr>
      <dsp:spPr>
        <a:xfrm>
          <a:off x="5195093" y="537567"/>
          <a:ext cx="2361406" cy="1416843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>
              <a:solidFill>
                <a:schemeClr val="tx1"/>
              </a:solidFill>
            </a:rPr>
            <a:t>Economaidd</a:t>
          </a:r>
          <a:endParaRPr lang="en-US" sz="2300" kern="1200" dirty="0">
            <a:solidFill>
              <a:schemeClr val="tx1"/>
            </a:solidFill>
          </a:endParaRPr>
        </a:p>
      </dsp:txBody>
      <dsp:txXfrm>
        <a:off x="5195093" y="537567"/>
        <a:ext cx="2361406" cy="1416843"/>
      </dsp:txXfrm>
    </dsp:sp>
    <dsp:sp modelId="{D2F2CB20-983F-7344-85CD-7D7255A8E3E2}">
      <dsp:nvSpPr>
        <dsp:cNvPr id="0" name=""/>
        <dsp:cNvSpPr/>
      </dsp:nvSpPr>
      <dsp:spPr>
        <a:xfrm>
          <a:off x="1298773" y="2190551"/>
          <a:ext cx="2361406" cy="1416843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>
              <a:solidFill>
                <a:schemeClr val="tx1"/>
              </a:solidFill>
            </a:rPr>
            <a:t>Hanesyddol</a:t>
          </a:r>
          <a:endParaRPr lang="en-US" sz="2300" kern="1200" dirty="0">
            <a:solidFill>
              <a:schemeClr val="tx1"/>
            </a:solidFill>
          </a:endParaRPr>
        </a:p>
      </dsp:txBody>
      <dsp:txXfrm>
        <a:off x="1298773" y="2190551"/>
        <a:ext cx="2361406" cy="1416843"/>
      </dsp:txXfrm>
    </dsp:sp>
    <dsp:sp modelId="{F3641656-2C66-274A-806D-945655FDCA5A}">
      <dsp:nvSpPr>
        <dsp:cNvPr id="0" name=""/>
        <dsp:cNvSpPr/>
      </dsp:nvSpPr>
      <dsp:spPr>
        <a:xfrm>
          <a:off x="3896320" y="2190551"/>
          <a:ext cx="2361406" cy="141684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>
              <a:solidFill>
                <a:schemeClr val="tx1"/>
              </a:solidFill>
            </a:rPr>
            <a:t>Diwylliannol</a:t>
          </a:r>
          <a:endParaRPr lang="en-US" sz="2300" kern="1200" dirty="0">
            <a:solidFill>
              <a:schemeClr val="tx1"/>
            </a:solidFill>
          </a:endParaRPr>
        </a:p>
      </dsp:txBody>
      <dsp:txXfrm>
        <a:off x="3896320" y="2190551"/>
        <a:ext cx="2361406" cy="14168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2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2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23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0770A0-A086-4BA6-8531-518DAF7D3AD5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7018D1-C3AD-4E06-9275-344A10C83D3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133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7018D1-C3AD-4E06-9275-344A10C83D36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4752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6285A-3E25-DE4A-9DB7-9B095CA3856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6285A-3E25-DE4A-9DB7-9B095CA38563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6285A-3E25-DE4A-9DB7-9B095CA38563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6285A-3E25-DE4A-9DB7-9B095CA38563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6285A-3E25-DE4A-9DB7-9B095CA38563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7018D1-C3AD-4E06-9275-344A10C83D36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311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440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477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05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372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05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413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575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746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348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64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4377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232719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0960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851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9510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3442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341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F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B384E-6822-47DA-A6D6-8A28E80DBE44}" type="datetimeFigureOut">
              <a:rPr lang="en-GB" smtClean="0"/>
              <a:pPr/>
              <a:t>16/10/2018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B967C-A065-4787-873F-13949864E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877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  <p:sldLayoutId id="2147483730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49281" y="4543223"/>
            <a:ext cx="4038600" cy="933450"/>
          </a:xfrm>
        </p:spPr>
        <p:txBody>
          <a:bodyPr>
            <a:normAutofit fontScale="90000"/>
          </a:bodyPr>
          <a:lstStyle/>
          <a:p>
            <a:r>
              <a:rPr lang="en-US" dirty="0"/>
              <a:t>CYNLLUNIO – ADCDF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1776" y="4402596"/>
            <a:ext cx="4038600" cy="748553"/>
          </a:xfrm>
        </p:spPr>
        <p:txBody>
          <a:bodyPr>
            <a:normAutofit fontScale="62500" lnSpcReduction="20000"/>
          </a:bodyPr>
          <a:lstStyle/>
          <a:p>
            <a:r>
              <a:rPr lang="en-US" sz="3600" dirty="0"/>
              <a:t>ECAD4006C</a:t>
            </a:r>
          </a:p>
          <a:p>
            <a:r>
              <a:rPr lang="en-US" sz="3600" dirty="0"/>
              <a:t>17.10.18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849" y="1196752"/>
            <a:ext cx="3344100" cy="28803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1196752"/>
            <a:ext cx="3991429" cy="2596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424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Amcanion</a:t>
            </a:r>
            <a:r>
              <a:rPr lang="en-US" dirty="0"/>
              <a:t> </a:t>
            </a:r>
            <a:r>
              <a:rPr lang="en-US" dirty="0" err="1"/>
              <a:t>Dysgu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981200"/>
            <a:ext cx="8366126" cy="4144963"/>
          </a:xfrm>
        </p:spPr>
        <p:txBody>
          <a:bodyPr>
            <a:normAutofit/>
          </a:bodyPr>
          <a:lstStyle/>
          <a:p>
            <a:r>
              <a:rPr lang="en-US" sz="3200" dirty="0"/>
              <a:t>I </a:t>
            </a:r>
            <a:r>
              <a:rPr lang="en-US" sz="3200" dirty="0" err="1"/>
              <a:t>ddiffinio</a:t>
            </a:r>
            <a:r>
              <a:rPr lang="en-US" sz="3200" dirty="0"/>
              <a:t> </a:t>
            </a:r>
            <a:r>
              <a:rPr lang="en-US" sz="3200" dirty="0" err="1"/>
              <a:t>beth</a:t>
            </a:r>
            <a:r>
              <a:rPr lang="en-US" sz="3200" dirty="0"/>
              <a:t> </a:t>
            </a:r>
            <a:r>
              <a:rPr lang="en-US" sz="3200" dirty="0" err="1"/>
              <a:t>yw</a:t>
            </a:r>
            <a:r>
              <a:rPr lang="en-US" sz="3200" dirty="0"/>
              <a:t> </a:t>
            </a:r>
            <a:r>
              <a:rPr lang="en-US" sz="3200" dirty="0" err="1"/>
              <a:t>Amcanion</a:t>
            </a:r>
            <a:r>
              <a:rPr lang="en-US" sz="3200" dirty="0"/>
              <a:t>/</a:t>
            </a:r>
            <a:r>
              <a:rPr lang="en-US" sz="3200" dirty="0" err="1"/>
              <a:t>Nodau</a:t>
            </a:r>
            <a:r>
              <a:rPr lang="en-US" sz="3200" dirty="0"/>
              <a:t> </a:t>
            </a:r>
            <a:r>
              <a:rPr lang="en-US" sz="3200" dirty="0" err="1"/>
              <a:t>Dysgu</a:t>
            </a:r>
            <a:r>
              <a:rPr lang="en-US" sz="3200" dirty="0"/>
              <a:t> a </a:t>
            </a:r>
            <a:r>
              <a:rPr lang="en-US" sz="3200" dirty="0" err="1"/>
              <a:t>Meini</a:t>
            </a:r>
            <a:r>
              <a:rPr lang="en-US" sz="3200" dirty="0"/>
              <a:t> </a:t>
            </a:r>
            <a:r>
              <a:rPr lang="en-US" sz="3200" dirty="0" err="1"/>
              <a:t>Prawf</a:t>
            </a:r>
            <a:r>
              <a:rPr lang="en-US" sz="3200" dirty="0"/>
              <a:t> </a:t>
            </a:r>
            <a:r>
              <a:rPr lang="en-US" sz="3200" dirty="0" err="1"/>
              <a:t>Llwyddiant</a:t>
            </a:r>
            <a:endParaRPr lang="en-US" sz="3200" dirty="0"/>
          </a:p>
          <a:p>
            <a:pPr marL="0" indent="0">
              <a:buNone/>
            </a:pPr>
            <a:endParaRPr lang="en-US" sz="3200" dirty="0"/>
          </a:p>
          <a:p>
            <a:r>
              <a:rPr lang="en-US" sz="3200" dirty="0"/>
              <a:t>I </a:t>
            </a:r>
            <a:r>
              <a:rPr lang="en-US" sz="3200" dirty="0" err="1"/>
              <a:t>ysgrifennu</a:t>
            </a:r>
            <a:r>
              <a:rPr lang="en-US" sz="3200" dirty="0"/>
              <a:t> </a:t>
            </a:r>
            <a:r>
              <a:rPr lang="en-US" sz="3200" dirty="0" err="1"/>
              <a:t>cynllun</a:t>
            </a:r>
            <a:r>
              <a:rPr lang="en-US" sz="3200" dirty="0"/>
              <a:t> </a:t>
            </a:r>
            <a:r>
              <a:rPr lang="en-US" sz="3200" dirty="0" err="1"/>
              <a:t>gwers</a:t>
            </a:r>
            <a:r>
              <a:rPr lang="en-US" sz="3200" dirty="0"/>
              <a:t> </a:t>
            </a:r>
            <a:r>
              <a:rPr lang="en-US" sz="3200" dirty="0" err="1"/>
              <a:t>ar</a:t>
            </a:r>
            <a:r>
              <a:rPr lang="en-US" sz="3200" dirty="0"/>
              <a:t> </a:t>
            </a:r>
            <a:r>
              <a:rPr lang="en-US" sz="3200" dirty="0" err="1"/>
              <a:t>gyfer</a:t>
            </a:r>
            <a:r>
              <a:rPr lang="en-US" sz="3200" dirty="0"/>
              <a:t> </a:t>
            </a:r>
            <a:r>
              <a:rPr lang="en-US" sz="3200" dirty="0" err="1"/>
              <a:t>addysgu</a:t>
            </a:r>
            <a:r>
              <a:rPr lang="en-US" sz="3200" dirty="0"/>
              <a:t> </a:t>
            </a:r>
            <a:r>
              <a:rPr lang="en-US" sz="3200" dirty="0" err="1"/>
              <a:t>agwedd</a:t>
            </a:r>
            <a:r>
              <a:rPr lang="en-US" sz="3200" dirty="0"/>
              <a:t> </a:t>
            </a:r>
            <a:r>
              <a:rPr lang="en-US" sz="3200" dirty="0" err="1"/>
              <a:t>benodol</a:t>
            </a:r>
            <a:r>
              <a:rPr lang="en-US" sz="3200" dirty="0"/>
              <a:t> </a:t>
            </a:r>
            <a:r>
              <a:rPr lang="en-US" sz="3200" dirty="0" err="1"/>
              <a:t>o’r</a:t>
            </a:r>
            <a:r>
              <a:rPr lang="en-US" sz="3200" dirty="0"/>
              <a:t> </a:t>
            </a:r>
            <a:r>
              <a:rPr lang="en-US" sz="3200" dirty="0" err="1"/>
              <a:t>Tuduriaid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39246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9832" y="887412"/>
            <a:ext cx="6377940" cy="12954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err="1"/>
              <a:t>Amcanion</a:t>
            </a:r>
            <a:r>
              <a:rPr lang="en-US" dirty="0"/>
              <a:t> </a:t>
            </a:r>
            <a:r>
              <a:rPr lang="en-US" dirty="0" err="1"/>
              <a:t>Dysgu</a:t>
            </a:r>
            <a:r>
              <a:rPr lang="en-US" dirty="0"/>
              <a:t> …</a:t>
            </a:r>
            <a:br>
              <a:rPr lang="en-US" dirty="0"/>
            </a:br>
            <a:r>
              <a:rPr lang="en-US" dirty="0" err="1"/>
              <a:t>Meini</a:t>
            </a:r>
            <a:r>
              <a:rPr lang="en-US" dirty="0"/>
              <a:t> </a:t>
            </a:r>
            <a:r>
              <a:rPr lang="en-US" dirty="0" err="1"/>
              <a:t>Prawf</a:t>
            </a:r>
            <a:r>
              <a:rPr lang="en-US" dirty="0"/>
              <a:t> </a:t>
            </a:r>
            <a:r>
              <a:rPr lang="en-US" dirty="0" err="1"/>
              <a:t>Llwyddiant</a:t>
            </a:r>
            <a:br>
              <a:rPr lang="en-US" dirty="0"/>
            </a:br>
            <a:r>
              <a:rPr lang="en-US" dirty="0"/>
              <a:t>                       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C9CB35-54E4-6A42-9175-6FF5F55036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520" y="2558221"/>
            <a:ext cx="4040188" cy="813767"/>
          </a:xfrm>
        </p:spPr>
        <p:txBody>
          <a:bodyPr>
            <a:normAutofit/>
          </a:bodyPr>
          <a:lstStyle/>
          <a:p>
            <a:r>
              <a:rPr lang="en-US" sz="3200" dirty="0" err="1"/>
              <a:t>Amcanion</a:t>
            </a:r>
            <a:r>
              <a:rPr lang="en-US" sz="3200" dirty="0"/>
              <a:t> </a:t>
            </a:r>
            <a:r>
              <a:rPr lang="en-US" sz="3200" dirty="0" err="1"/>
              <a:t>Dysgu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251520" y="3367502"/>
            <a:ext cx="3910579" cy="313097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Beth </a:t>
            </a:r>
            <a:r>
              <a:rPr lang="en-US" sz="2800" dirty="0" err="1"/>
              <a:t>ydym</a:t>
            </a:r>
            <a:r>
              <a:rPr lang="en-US" sz="2800" dirty="0"/>
              <a:t>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b="1" dirty="0" err="1"/>
              <a:t>ei</a:t>
            </a:r>
            <a:r>
              <a:rPr lang="en-US" sz="2800" b="1" dirty="0"/>
              <a:t> </a:t>
            </a:r>
            <a:r>
              <a:rPr lang="en-US" sz="2800" b="1" dirty="0" err="1"/>
              <a:t>rannu</a:t>
            </a:r>
            <a:r>
              <a:rPr lang="en-US" sz="2800" b="1" dirty="0"/>
              <a:t> </a:t>
            </a:r>
            <a:r>
              <a:rPr lang="en-US" sz="2800" b="1" dirty="0" err="1"/>
              <a:t>gyda’r</a:t>
            </a:r>
            <a:r>
              <a:rPr lang="en-US" sz="2800" b="1" dirty="0"/>
              <a:t> </a:t>
            </a:r>
            <a:r>
              <a:rPr lang="en-US" sz="2800" b="1" dirty="0" err="1"/>
              <a:t>dysgwyr</a:t>
            </a:r>
            <a:r>
              <a:rPr lang="en-US" sz="2800" dirty="0"/>
              <a:t>?</a:t>
            </a:r>
          </a:p>
          <a:p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>
              <a:buNone/>
            </a:pP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6A00A3-7B71-634D-A66D-B826B88BEB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71308" y="2965104"/>
            <a:ext cx="4041775" cy="639762"/>
          </a:xfrm>
        </p:spPr>
        <p:txBody>
          <a:bodyPr>
            <a:noAutofit/>
          </a:bodyPr>
          <a:lstStyle/>
          <a:p>
            <a:endParaRPr lang="en-US" sz="3200" dirty="0"/>
          </a:p>
          <a:p>
            <a:endParaRPr lang="en-US" sz="3200" dirty="0"/>
          </a:p>
          <a:p>
            <a:r>
              <a:rPr lang="en-US" sz="3200" dirty="0" err="1"/>
              <a:t>Meini</a:t>
            </a:r>
            <a:r>
              <a:rPr lang="en-US" sz="3200" dirty="0"/>
              <a:t> </a:t>
            </a:r>
            <a:r>
              <a:rPr lang="en-US" sz="3200" dirty="0" err="1"/>
              <a:t>Prawf</a:t>
            </a:r>
            <a:r>
              <a:rPr lang="en-US" sz="3200" dirty="0"/>
              <a:t> </a:t>
            </a:r>
            <a:r>
              <a:rPr lang="en-US" sz="3200" dirty="0" err="1"/>
              <a:t>Llwyddiant</a:t>
            </a:r>
            <a:r>
              <a:rPr lang="en-US" sz="3200" dirty="0"/>
              <a:t>….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04A54F-4B8D-C24C-85BC-DC7916442B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42099" y="3367502"/>
            <a:ext cx="3907541" cy="313097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2800" dirty="0" err="1"/>
              <a:t>Rhan</a:t>
            </a:r>
            <a:r>
              <a:rPr lang="en-US" sz="2800" dirty="0"/>
              <a:t> </a:t>
            </a:r>
            <a:r>
              <a:rPr lang="en-US" sz="2800" dirty="0" err="1"/>
              <a:t>allweddol</a:t>
            </a:r>
            <a:r>
              <a:rPr lang="en-US" sz="2800" dirty="0"/>
              <a:t> o </a:t>
            </a:r>
            <a:r>
              <a:rPr lang="en-US" sz="2800" dirty="0" err="1"/>
              <a:t>Asesu</a:t>
            </a:r>
            <a:r>
              <a:rPr lang="en-US" sz="2800" dirty="0"/>
              <a:t> </a:t>
            </a:r>
            <a:r>
              <a:rPr lang="en-US" sz="2800" dirty="0" err="1"/>
              <a:t>ar</a:t>
            </a:r>
            <a:r>
              <a:rPr lang="en-US" sz="2800" dirty="0"/>
              <a:t> </a:t>
            </a:r>
            <a:r>
              <a:rPr lang="en-US" sz="2800" dirty="0" err="1"/>
              <a:t>Gyfer</a:t>
            </a:r>
            <a:r>
              <a:rPr lang="en-US" sz="2800" dirty="0"/>
              <a:t> </a:t>
            </a:r>
            <a:r>
              <a:rPr lang="en-US" sz="2800" dirty="0" err="1"/>
              <a:t>Dysgu</a:t>
            </a:r>
            <a:r>
              <a:rPr lang="en-US" sz="2800" dirty="0"/>
              <a:t> (</a:t>
            </a:r>
            <a:r>
              <a:rPr lang="en-US" sz="2800" dirty="0" err="1"/>
              <a:t>AaGD</a:t>
            </a:r>
            <a:r>
              <a:rPr lang="en-US" sz="2800" dirty="0"/>
              <a:t>) </a:t>
            </a:r>
            <a:r>
              <a:rPr lang="en-US" sz="2800" dirty="0" err="1"/>
              <a:t>yw</a:t>
            </a:r>
            <a:r>
              <a:rPr lang="en-US" sz="2800" dirty="0"/>
              <a:t> RHANNU </a:t>
            </a:r>
            <a:r>
              <a:rPr lang="en-US" sz="2800" dirty="0" err="1"/>
              <a:t>gyda’r</a:t>
            </a:r>
            <a:r>
              <a:rPr lang="en-US" sz="2800" dirty="0"/>
              <a:t> DYSGWYR </a:t>
            </a:r>
            <a:r>
              <a:rPr lang="en-US" sz="2800" dirty="0" err="1"/>
              <a:t>yr</a:t>
            </a:r>
            <a:r>
              <a:rPr lang="en-US" sz="2800" dirty="0"/>
              <a:t> </a:t>
            </a:r>
            <a:r>
              <a:rPr lang="en-US" sz="2800" b="1" dirty="0" err="1"/>
              <a:t>Amcanion</a:t>
            </a:r>
            <a:r>
              <a:rPr lang="en-US" sz="2800" b="1" dirty="0"/>
              <a:t> </a:t>
            </a:r>
            <a:r>
              <a:rPr lang="en-US" sz="2800" b="1" dirty="0" err="1"/>
              <a:t>Dysgu</a:t>
            </a:r>
            <a:r>
              <a:rPr lang="en-US" sz="2800" b="1" dirty="0"/>
              <a:t> </a:t>
            </a:r>
            <a:r>
              <a:rPr lang="en-US" sz="2800" dirty="0" err="1"/>
              <a:t>a’r</a:t>
            </a:r>
            <a:r>
              <a:rPr lang="en-US" sz="2800" dirty="0"/>
              <a:t> </a:t>
            </a:r>
            <a:r>
              <a:rPr lang="en-US" sz="2800" b="1" dirty="0" err="1"/>
              <a:t>Deilliannau</a:t>
            </a:r>
            <a:r>
              <a:rPr lang="en-US" sz="2800" b="1" dirty="0"/>
              <a:t> </a:t>
            </a:r>
            <a:r>
              <a:rPr lang="en-US" sz="2800" b="1" dirty="0" err="1"/>
              <a:t>Dysgu</a:t>
            </a:r>
            <a:r>
              <a:rPr lang="en-US" sz="2800" b="1" dirty="0"/>
              <a:t> </a:t>
            </a:r>
            <a:r>
              <a:rPr lang="en-US" sz="2800" b="1" dirty="0" err="1"/>
              <a:t>Bwriedig</a:t>
            </a:r>
            <a:r>
              <a:rPr lang="en-US" sz="2800" dirty="0"/>
              <a:t> </a:t>
            </a:r>
            <a:r>
              <a:rPr lang="en-US" sz="2800" dirty="0" err="1"/>
              <a:t>mewn</a:t>
            </a:r>
            <a:r>
              <a:rPr lang="en-US" sz="2800" dirty="0"/>
              <a:t> </a:t>
            </a:r>
            <a:r>
              <a:rPr lang="en-US" sz="2800" dirty="0" err="1"/>
              <a:t>ffordd</a:t>
            </a:r>
            <a:r>
              <a:rPr lang="en-US" sz="2800" dirty="0"/>
              <a:t> </a:t>
            </a:r>
            <a:r>
              <a:rPr lang="en-US" sz="2800" dirty="0" err="1"/>
              <a:t>eglur</a:t>
            </a:r>
            <a:r>
              <a:rPr lang="en-US" sz="2800" dirty="0"/>
              <a:t> a </a:t>
            </a:r>
            <a:r>
              <a:rPr lang="en-US" sz="2800" dirty="0" err="1"/>
              <a:t>dealladwy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61756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 build="p"/>
      <p:bldP spid="5" grpId="0" build="p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980728"/>
            <a:ext cx="8478042" cy="1116106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err="1"/>
              <a:t>Ysgrifennu</a:t>
            </a:r>
            <a:r>
              <a:rPr lang="en-US" dirty="0"/>
              <a:t> </a:t>
            </a:r>
            <a:r>
              <a:rPr lang="en-US" dirty="0" err="1"/>
              <a:t>amcanion</a:t>
            </a:r>
            <a:r>
              <a:rPr lang="en-US" dirty="0"/>
              <a:t> </a:t>
            </a:r>
            <a:r>
              <a:rPr lang="en-US" dirty="0" err="1"/>
              <a:t>dysgu</a:t>
            </a:r>
            <a:r>
              <a:rPr lang="en-US" dirty="0"/>
              <a:t> ’</a:t>
            </a:r>
            <a:r>
              <a:rPr lang="en-US" b="1" dirty="0"/>
              <a:t>CAMPUS</a:t>
            </a:r>
            <a:r>
              <a:rPr lang="en-US" dirty="0"/>
              <a:t>’ </a:t>
            </a:r>
            <a:r>
              <a:rPr lang="en-US" i="1" dirty="0"/>
              <a:t>(‘SMART’ Targets)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421" y="2276872"/>
            <a:ext cx="8229600" cy="4137323"/>
          </a:xfrm>
        </p:spPr>
        <p:txBody>
          <a:bodyPr>
            <a:normAutofit lnSpcReduction="10000"/>
          </a:bodyPr>
          <a:lstStyle/>
          <a:p>
            <a:r>
              <a:rPr lang="en-US" sz="3600" dirty="0"/>
              <a:t>A.D. = yr </a:t>
            </a:r>
            <a:r>
              <a:rPr lang="en-US" sz="3600" dirty="0" err="1"/>
              <a:t>hyn</a:t>
            </a:r>
            <a:r>
              <a:rPr lang="en-US" sz="3600" dirty="0"/>
              <a:t> a </a:t>
            </a:r>
            <a:r>
              <a:rPr lang="en-US" sz="3600" dirty="0" err="1"/>
              <a:t>fydd</a:t>
            </a:r>
            <a:r>
              <a:rPr lang="en-US" sz="3600" dirty="0"/>
              <a:t> y </a:t>
            </a:r>
            <a:r>
              <a:rPr lang="en-US" sz="3600" dirty="0" err="1"/>
              <a:t>dysgwyr</a:t>
            </a:r>
            <a:r>
              <a:rPr lang="en-US" sz="3600" dirty="0"/>
              <a:t> </a:t>
            </a:r>
            <a:r>
              <a:rPr lang="en-US" sz="3600" dirty="0" err="1"/>
              <a:t>yn</a:t>
            </a:r>
            <a:r>
              <a:rPr lang="en-US" sz="3600" dirty="0"/>
              <a:t> </a:t>
            </a:r>
            <a:r>
              <a:rPr lang="en-US" sz="3600" dirty="0" err="1"/>
              <a:t>gallu</a:t>
            </a:r>
            <a:r>
              <a:rPr lang="en-US" sz="3600" dirty="0"/>
              <a:t> </a:t>
            </a:r>
            <a:r>
              <a:rPr lang="en-US" sz="3600" dirty="0" err="1"/>
              <a:t>ei</a:t>
            </a:r>
            <a:r>
              <a:rPr lang="en-US" sz="3600" dirty="0"/>
              <a:t> </a:t>
            </a:r>
            <a:r>
              <a:rPr lang="en-US" sz="3600" dirty="0" err="1"/>
              <a:t>wneud</a:t>
            </a:r>
            <a:r>
              <a:rPr lang="en-US" sz="3600" dirty="0"/>
              <a:t> </a:t>
            </a:r>
            <a:r>
              <a:rPr lang="en-US" sz="3600" dirty="0" err="1"/>
              <a:t>a’i</a:t>
            </a:r>
            <a:r>
              <a:rPr lang="en-US" sz="3600" dirty="0"/>
              <a:t> </a:t>
            </a:r>
            <a:r>
              <a:rPr lang="en-US" sz="3600" dirty="0" err="1"/>
              <a:t>ddeall</a:t>
            </a:r>
            <a:r>
              <a:rPr lang="en-US" sz="3600" dirty="0"/>
              <a:t> </a:t>
            </a:r>
            <a:r>
              <a:rPr lang="en-US" sz="3600" dirty="0" err="1"/>
              <a:t>erbyn</a:t>
            </a:r>
            <a:r>
              <a:rPr lang="en-US" sz="3600" dirty="0"/>
              <a:t> </a:t>
            </a:r>
            <a:r>
              <a:rPr lang="en-US" sz="3600" dirty="0" err="1"/>
              <a:t>diwedd</a:t>
            </a:r>
            <a:r>
              <a:rPr lang="en-US" sz="3600" dirty="0"/>
              <a:t> y </a:t>
            </a:r>
            <a:r>
              <a:rPr lang="en-US" sz="3600" dirty="0" err="1"/>
              <a:t>wers</a:t>
            </a:r>
            <a:r>
              <a:rPr lang="en-US" sz="3600" dirty="0"/>
              <a:t>. </a:t>
            </a:r>
          </a:p>
          <a:p>
            <a:pPr marL="0" indent="0">
              <a:buNone/>
            </a:pPr>
            <a:endParaRPr lang="en-US" sz="3600" dirty="0"/>
          </a:p>
          <a:p>
            <a:r>
              <a:rPr lang="en-US" sz="3600" dirty="0" err="1"/>
              <a:t>Ysgrifennu</a:t>
            </a:r>
            <a:r>
              <a:rPr lang="en-US" sz="3600" dirty="0"/>
              <a:t> </a:t>
            </a:r>
            <a:r>
              <a:rPr lang="en-US" sz="3600" dirty="0" err="1"/>
              <a:t>Amcanion</a:t>
            </a:r>
            <a:r>
              <a:rPr lang="en-US" sz="3600" dirty="0"/>
              <a:t> </a:t>
            </a:r>
            <a:r>
              <a:rPr lang="en-US" sz="3600" dirty="0" err="1"/>
              <a:t>Dysgu</a:t>
            </a:r>
            <a:r>
              <a:rPr lang="en-US" sz="3600" dirty="0"/>
              <a:t> CAMPUS….. </a:t>
            </a:r>
          </a:p>
          <a:p>
            <a:pPr>
              <a:buNone/>
            </a:pPr>
            <a:r>
              <a:rPr lang="en-US" sz="3600" dirty="0"/>
              <a:t>                    </a:t>
            </a:r>
            <a:r>
              <a:rPr lang="en-US" sz="3600" dirty="0" err="1"/>
              <a:t>syml</a:t>
            </a:r>
            <a:r>
              <a:rPr lang="en-US" sz="3600" dirty="0"/>
              <a:t>……. </a:t>
            </a:r>
            <a:r>
              <a:rPr lang="en-US" sz="3600" dirty="0" err="1"/>
              <a:t>cryno</a:t>
            </a:r>
            <a:r>
              <a:rPr lang="en-US" sz="3600" dirty="0"/>
              <a:t>……. </a:t>
            </a:r>
            <a:r>
              <a:rPr lang="en-US" sz="3600" dirty="0" err="1"/>
              <a:t>dealladwy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125039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42260" y="1484784"/>
            <a:ext cx="875022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/>
              <a:t>C</a:t>
            </a:r>
            <a:r>
              <a:rPr lang="en-US" dirty="0"/>
              <a:t> - </a:t>
            </a:r>
            <a:r>
              <a:rPr lang="en-US" b="1" dirty="0"/>
              <a:t>C</a:t>
            </a:r>
            <a:r>
              <a:rPr lang="en-US" dirty="0"/>
              <a:t>YRAEDDADWY:  </a:t>
            </a:r>
            <a:r>
              <a:rPr lang="en-US" cap="none" dirty="0" err="1"/>
              <a:t>ysgrifennu</a:t>
            </a:r>
            <a:r>
              <a:rPr lang="en-US" cap="none" dirty="0"/>
              <a:t> </a:t>
            </a:r>
            <a:r>
              <a:rPr lang="en-US" cap="none" dirty="0" err="1"/>
              <a:t>ar</a:t>
            </a:r>
            <a:r>
              <a:rPr lang="en-US" cap="none" dirty="0"/>
              <a:t> </a:t>
            </a:r>
            <a:r>
              <a:rPr lang="en-US" cap="none" dirty="0" err="1"/>
              <a:t>lefel</a:t>
            </a:r>
            <a:r>
              <a:rPr lang="en-US" cap="none" dirty="0"/>
              <a:t> </a:t>
            </a:r>
            <a:r>
              <a:rPr lang="en-US" cap="none" dirty="0" err="1"/>
              <a:t>addas</a:t>
            </a:r>
            <a:r>
              <a:rPr lang="en-US" cap="none" dirty="0"/>
              <a:t> </a:t>
            </a:r>
            <a:r>
              <a:rPr lang="en-US" cap="none" dirty="0" err="1"/>
              <a:t>ar</a:t>
            </a:r>
            <a:r>
              <a:rPr lang="en-US" cap="none" dirty="0"/>
              <a:t> </a:t>
            </a:r>
            <a:r>
              <a:rPr lang="en-US" cap="none" dirty="0" err="1"/>
              <a:t>gyfer</a:t>
            </a:r>
            <a:r>
              <a:rPr lang="en-US" cap="none" dirty="0"/>
              <a:t> </a:t>
            </a:r>
            <a:r>
              <a:rPr lang="en-US" cap="none" dirty="0" err="1"/>
              <a:t>datblygiad</a:t>
            </a:r>
            <a:r>
              <a:rPr lang="en-US" cap="none" dirty="0"/>
              <a:t> a </a:t>
            </a:r>
            <a:r>
              <a:rPr lang="en-US" cap="none" dirty="0" err="1"/>
              <a:t>llwyddiant</a:t>
            </a:r>
            <a:r>
              <a:rPr lang="en-US" cap="none" dirty="0"/>
              <a:t> y </a:t>
            </a:r>
            <a:r>
              <a:rPr lang="en-US" cap="none" dirty="0" err="1"/>
              <a:t>dysgwyr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15548" y="3933056"/>
            <a:ext cx="7556313" cy="3738563"/>
          </a:xfrm>
        </p:spPr>
        <p:txBody>
          <a:bodyPr/>
          <a:lstStyle/>
          <a:p>
            <a:pPr>
              <a:buNone/>
            </a:pPr>
            <a:r>
              <a:rPr lang="en-US" sz="2800" dirty="0"/>
              <a:t>MEDDWL, PARU, RHANNU…</a:t>
            </a:r>
          </a:p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A </a:t>
            </a:r>
            <a:r>
              <a:rPr lang="en-US" sz="2800" dirty="0" err="1"/>
              <a:t>ydych</a:t>
            </a:r>
            <a:r>
              <a:rPr lang="en-US" sz="2800" dirty="0"/>
              <a:t>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gallu</a:t>
            </a:r>
            <a:r>
              <a:rPr lang="en-US" sz="2800" dirty="0"/>
              <a:t> </a:t>
            </a:r>
            <a:r>
              <a:rPr lang="en-US" sz="2800" dirty="0" err="1"/>
              <a:t>meddwl</a:t>
            </a:r>
            <a:r>
              <a:rPr lang="en-US" sz="2800" dirty="0"/>
              <a:t> am </a:t>
            </a:r>
            <a:r>
              <a:rPr lang="en-US" sz="2800" dirty="0" err="1"/>
              <a:t>enghraifft</a:t>
            </a:r>
            <a:r>
              <a:rPr lang="en-US" sz="2800" dirty="0"/>
              <a:t> </a:t>
            </a:r>
            <a:r>
              <a:rPr lang="en-US" sz="2800" dirty="0" err="1"/>
              <a:t>o</a:t>
            </a:r>
            <a:r>
              <a:rPr lang="en-US" sz="2800" dirty="0"/>
              <a:t> </a:t>
            </a:r>
            <a:r>
              <a:rPr lang="en-US" sz="2800" dirty="0" err="1"/>
              <a:t>Amcan</a:t>
            </a:r>
            <a:r>
              <a:rPr lang="en-US" sz="2800" dirty="0"/>
              <a:t> </a:t>
            </a:r>
            <a:r>
              <a:rPr lang="en-US" sz="2800" dirty="0" err="1"/>
              <a:t>Dysgu</a:t>
            </a:r>
            <a:r>
              <a:rPr lang="en-US" sz="2800" dirty="0"/>
              <a:t> </a:t>
            </a:r>
            <a:r>
              <a:rPr lang="en-US" sz="2800" dirty="0" err="1"/>
              <a:t>sydd</a:t>
            </a:r>
            <a:r>
              <a:rPr lang="en-US" sz="2800" dirty="0"/>
              <a:t> </a:t>
            </a:r>
            <a:r>
              <a:rPr lang="en-US" sz="2800" dirty="0" err="1"/>
              <a:t>ddim</a:t>
            </a:r>
            <a:r>
              <a:rPr lang="en-US" sz="2800" dirty="0"/>
              <a:t>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gyraeddadwy</a:t>
            </a:r>
            <a:r>
              <a:rPr lang="en-US" sz="2800" dirty="0"/>
              <a:t>?  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108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352" y="1772816"/>
            <a:ext cx="839912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100" b="1" dirty="0"/>
              <a:t>A</a:t>
            </a:r>
            <a:r>
              <a:rPr lang="en-US" sz="3100" dirty="0"/>
              <a:t> - </a:t>
            </a:r>
            <a:r>
              <a:rPr lang="en-US" sz="3100" b="1" dirty="0"/>
              <a:t>A</a:t>
            </a:r>
            <a:r>
              <a:rPr lang="en-US" sz="3100" dirty="0"/>
              <a:t>MSER </a:t>
            </a:r>
            <a:r>
              <a:rPr lang="en-US" sz="3100" cap="none" dirty="0"/>
              <a:t>(</a:t>
            </a:r>
            <a:r>
              <a:rPr lang="en-US" sz="3100" cap="none" dirty="0" err="1"/>
              <a:t>wedi’i</a:t>
            </a:r>
            <a:r>
              <a:rPr lang="en-US" sz="3100" cap="none" dirty="0"/>
              <a:t> </a:t>
            </a:r>
            <a:r>
              <a:rPr lang="en-US" sz="3100" cap="none" dirty="0" err="1"/>
              <a:t>gyfyngu</a:t>
            </a:r>
            <a:r>
              <a:rPr lang="en-US" sz="3100" cap="none" dirty="0"/>
              <a:t>) - </a:t>
            </a:r>
            <a:r>
              <a:rPr lang="en-US" sz="3100" cap="none" dirty="0" err="1"/>
              <a:t>fel</a:t>
            </a:r>
            <a:r>
              <a:rPr lang="en-US" sz="3100" cap="none" dirty="0"/>
              <a:t> bod </a:t>
            </a:r>
            <a:r>
              <a:rPr lang="en-US" sz="3100" cap="none" dirty="0" err="1"/>
              <a:t>yr</a:t>
            </a:r>
            <a:r>
              <a:rPr lang="en-US" sz="3100" cap="none" dirty="0"/>
              <a:t> </a:t>
            </a:r>
            <a:r>
              <a:rPr lang="en-US" sz="3100" cap="none" dirty="0" err="1"/>
              <a:t>hyn</a:t>
            </a:r>
            <a:r>
              <a:rPr lang="en-US" sz="3100" cap="none" dirty="0"/>
              <a:t> </a:t>
            </a:r>
            <a:r>
              <a:rPr lang="en-US" sz="3100" cap="none" dirty="0" err="1"/>
              <a:t>fydd</a:t>
            </a:r>
            <a:r>
              <a:rPr lang="en-US" sz="3100" cap="none" dirty="0"/>
              <a:t> y </a:t>
            </a:r>
            <a:r>
              <a:rPr lang="en-US" sz="3100" cap="none" dirty="0" err="1"/>
              <a:t>dysgwyr</a:t>
            </a:r>
            <a:r>
              <a:rPr lang="en-US" sz="3100" cap="none" dirty="0"/>
              <a:t> </a:t>
            </a:r>
            <a:r>
              <a:rPr lang="en-US" sz="3100" cap="none" dirty="0" err="1"/>
              <a:t>yn</a:t>
            </a:r>
            <a:r>
              <a:rPr lang="en-US" sz="3100" cap="none" dirty="0"/>
              <a:t> </a:t>
            </a:r>
            <a:r>
              <a:rPr lang="en-US" sz="3100" cap="none" dirty="0" err="1"/>
              <a:t>ei</a:t>
            </a:r>
            <a:r>
              <a:rPr lang="en-US" sz="3100" cap="none" dirty="0"/>
              <a:t> </a:t>
            </a:r>
            <a:r>
              <a:rPr lang="en-US" sz="3100" cap="none" dirty="0" err="1"/>
              <a:t>wybod</a:t>
            </a:r>
            <a:r>
              <a:rPr lang="en-US" sz="3100" cap="none" dirty="0"/>
              <a:t>, </a:t>
            </a:r>
            <a:r>
              <a:rPr lang="en-US" sz="3100" cap="none" dirty="0" err="1"/>
              <a:t>yn</a:t>
            </a:r>
            <a:r>
              <a:rPr lang="en-US" sz="3100" cap="none" dirty="0"/>
              <a:t> </a:t>
            </a:r>
            <a:r>
              <a:rPr lang="en-US" sz="3100" cap="none" dirty="0" err="1"/>
              <a:t>gallu</a:t>
            </a:r>
            <a:r>
              <a:rPr lang="en-US" sz="3100" cap="none" dirty="0"/>
              <a:t> </a:t>
            </a:r>
            <a:r>
              <a:rPr lang="en-US" sz="3100" cap="none" dirty="0" err="1"/>
              <a:t>ei</a:t>
            </a:r>
            <a:r>
              <a:rPr lang="en-US" sz="3100" cap="none" dirty="0"/>
              <a:t> </a:t>
            </a:r>
            <a:r>
              <a:rPr lang="en-US" sz="3100" cap="none" dirty="0" err="1"/>
              <a:t>wneud</a:t>
            </a:r>
            <a:r>
              <a:rPr lang="en-US" sz="3100" cap="none" dirty="0"/>
              <a:t> </a:t>
            </a:r>
            <a:r>
              <a:rPr lang="en-US" sz="3100" cap="none" dirty="0" err="1"/>
              <a:t>a’i</a:t>
            </a:r>
            <a:r>
              <a:rPr lang="en-US" sz="3100" cap="none" dirty="0"/>
              <a:t> </a:t>
            </a:r>
            <a:r>
              <a:rPr lang="en-US" sz="3100" cap="none" dirty="0" err="1"/>
              <a:t>ddeall</a:t>
            </a:r>
            <a:r>
              <a:rPr lang="en-US" sz="3100" cap="none" dirty="0"/>
              <a:t> </a:t>
            </a:r>
            <a:r>
              <a:rPr lang="en-US" sz="3100" cap="none" dirty="0" err="1"/>
              <a:t>yn</a:t>
            </a:r>
            <a:r>
              <a:rPr lang="en-US" sz="3100" cap="none" dirty="0"/>
              <a:t> </a:t>
            </a:r>
            <a:r>
              <a:rPr lang="en-US" sz="3100" cap="none" dirty="0" err="1"/>
              <a:t>gallu</a:t>
            </a:r>
            <a:r>
              <a:rPr lang="en-US" sz="3100" cap="none" dirty="0"/>
              <a:t> </a:t>
            </a:r>
            <a:r>
              <a:rPr lang="en-US" sz="3100" cap="none" dirty="0" err="1"/>
              <a:t>ei</a:t>
            </a:r>
            <a:r>
              <a:rPr lang="en-US" sz="3100" cap="none" dirty="0"/>
              <a:t> </a:t>
            </a:r>
            <a:r>
              <a:rPr lang="en-US" sz="3100" cap="none" dirty="0" err="1"/>
              <a:t>gwblhau</a:t>
            </a:r>
            <a:r>
              <a:rPr lang="en-US" sz="3100" cap="none" dirty="0"/>
              <a:t> </a:t>
            </a:r>
            <a:r>
              <a:rPr lang="en-US" sz="3100" cap="none" dirty="0" err="1"/>
              <a:t>neu</a:t>
            </a:r>
            <a:r>
              <a:rPr lang="en-US" sz="3100" cap="none" dirty="0"/>
              <a:t> </a:t>
            </a:r>
            <a:r>
              <a:rPr lang="en-US" sz="3100" cap="none" dirty="0" err="1"/>
              <a:t>ei</a:t>
            </a:r>
            <a:r>
              <a:rPr lang="en-US" sz="3100" cap="none" dirty="0"/>
              <a:t> </a:t>
            </a:r>
            <a:r>
              <a:rPr lang="en-US" sz="3100" cap="none" dirty="0" err="1"/>
              <a:t>asesu’n</a:t>
            </a:r>
            <a:r>
              <a:rPr lang="en-US" sz="3100" cap="none" dirty="0"/>
              <a:t> </a:t>
            </a:r>
            <a:r>
              <a:rPr lang="en-US" sz="3100" cap="none" dirty="0" err="1"/>
              <a:t>ffurfiol</a:t>
            </a:r>
            <a:r>
              <a:rPr lang="en-US" sz="3100" cap="none" dirty="0"/>
              <a:t> o </a:t>
            </a:r>
            <a:r>
              <a:rPr lang="en-US" sz="3100" cap="none" dirty="0" err="1"/>
              <a:t>fewn</a:t>
            </a:r>
            <a:r>
              <a:rPr lang="en-US" sz="3100" cap="none" dirty="0"/>
              <a:t> </a:t>
            </a:r>
            <a:r>
              <a:rPr lang="en-US" sz="3100" cap="none" dirty="0" err="1"/>
              <a:t>cyfnod</a:t>
            </a:r>
            <a:r>
              <a:rPr lang="en-US" sz="3100" cap="none" dirty="0"/>
              <a:t> o </a:t>
            </a:r>
            <a:r>
              <a:rPr lang="en-US" sz="3100" cap="none" dirty="0" err="1"/>
              <a:t>amser</a:t>
            </a:r>
            <a:r>
              <a:rPr lang="en-US" sz="3100" cap="none" dirty="0"/>
              <a:t> </a:t>
            </a:r>
            <a:r>
              <a:rPr lang="en-US" sz="3100" cap="none" dirty="0" err="1"/>
              <a:t>e.e</a:t>
            </a:r>
            <a:r>
              <a:rPr lang="en-US" sz="3100" cap="none" dirty="0"/>
              <a:t>. </a:t>
            </a:r>
            <a:r>
              <a:rPr lang="en-US" sz="3100" cap="none" dirty="0" err="1"/>
              <a:t>sesiwn</a:t>
            </a:r>
            <a:r>
              <a:rPr lang="en-US" sz="3100" cap="none" dirty="0"/>
              <a:t>/</a:t>
            </a:r>
            <a:r>
              <a:rPr lang="en-US" sz="3100" cap="none" dirty="0" err="1"/>
              <a:t>gwers</a:t>
            </a:r>
            <a:r>
              <a:rPr lang="en-US" sz="3100" cap="none" dirty="0"/>
              <a:t> </a:t>
            </a:r>
            <a:br>
              <a:rPr lang="en-US" cap="none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353" y="3724124"/>
            <a:ext cx="7889950" cy="31292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err="1"/>
              <a:t>Enghraifft</a:t>
            </a:r>
            <a:r>
              <a:rPr lang="en-US" b="1" dirty="0"/>
              <a:t> </a:t>
            </a:r>
            <a:r>
              <a:rPr lang="en-US" b="1" dirty="0" err="1"/>
              <a:t>heb</a:t>
            </a:r>
            <a:r>
              <a:rPr lang="en-US" b="1" dirty="0"/>
              <a:t> </a:t>
            </a:r>
            <a:r>
              <a:rPr lang="en-US" b="1" dirty="0" err="1"/>
              <a:t>ei</a:t>
            </a:r>
            <a:r>
              <a:rPr lang="en-US" b="1" dirty="0"/>
              <a:t> </a:t>
            </a:r>
            <a:r>
              <a:rPr lang="en-US" b="1" dirty="0" err="1"/>
              <a:t>amseru</a:t>
            </a:r>
            <a:endParaRPr lang="en-US" b="1" dirty="0"/>
          </a:p>
          <a:p>
            <a:pPr>
              <a:buNone/>
            </a:pPr>
            <a:r>
              <a:rPr lang="en-US" i="1" dirty="0"/>
              <a:t>    Fe </a:t>
            </a:r>
            <a:r>
              <a:rPr lang="en-US" i="1" dirty="0" err="1"/>
              <a:t>fydd</a:t>
            </a:r>
            <a:r>
              <a:rPr lang="en-US" i="1" dirty="0"/>
              <a:t> y plant </a:t>
            </a:r>
            <a:r>
              <a:rPr lang="en-US" i="1" dirty="0" err="1"/>
              <a:t>yn</a:t>
            </a:r>
            <a:r>
              <a:rPr lang="en-US" i="1" dirty="0"/>
              <a:t> </a:t>
            </a:r>
            <a:r>
              <a:rPr lang="en-US" i="1" dirty="0" err="1"/>
              <a:t>gwerthuso</a:t>
            </a:r>
            <a:r>
              <a:rPr lang="en-US" i="1" dirty="0"/>
              <a:t> </a:t>
            </a:r>
            <a:r>
              <a:rPr lang="en-US" i="1" dirty="0" err="1"/>
              <a:t>dylanwad</a:t>
            </a:r>
            <a:r>
              <a:rPr lang="en-US" i="1" dirty="0"/>
              <a:t> </a:t>
            </a:r>
            <a:r>
              <a:rPr lang="en-US" i="1" dirty="0" err="1"/>
              <a:t>mae</a:t>
            </a:r>
            <a:r>
              <a:rPr lang="en-US" i="1" dirty="0"/>
              <a:t> </a:t>
            </a:r>
            <a:r>
              <a:rPr lang="en-US" i="1" dirty="0" err="1"/>
              <a:t>dyn</a:t>
            </a:r>
            <a:r>
              <a:rPr lang="en-US" i="1" dirty="0"/>
              <a:t> </a:t>
            </a:r>
            <a:r>
              <a:rPr lang="en-US" i="1" dirty="0" err="1"/>
              <a:t>wedi</a:t>
            </a:r>
            <a:r>
              <a:rPr lang="en-US" i="1" dirty="0"/>
              <a:t> </a:t>
            </a:r>
            <a:r>
              <a:rPr lang="en-US" i="1" dirty="0" err="1"/>
              <a:t>ei</a:t>
            </a:r>
            <a:r>
              <a:rPr lang="en-US" i="1" dirty="0"/>
              <a:t> </a:t>
            </a:r>
            <a:r>
              <a:rPr lang="en-US" i="1" dirty="0" err="1"/>
              <a:t>gael</a:t>
            </a:r>
            <a:r>
              <a:rPr lang="en-US" i="1" dirty="0"/>
              <a:t> </a:t>
            </a:r>
            <a:r>
              <a:rPr lang="en-US" i="1" dirty="0" err="1"/>
              <a:t>ar</a:t>
            </a:r>
            <a:r>
              <a:rPr lang="en-US" i="1" dirty="0"/>
              <a:t> yr </a:t>
            </a:r>
            <a:r>
              <a:rPr lang="en-US" i="1" dirty="0" err="1"/>
              <a:t>arfordir</a:t>
            </a:r>
            <a:r>
              <a:rPr lang="en-US" i="1" dirty="0"/>
              <a:t> </a:t>
            </a:r>
            <a:r>
              <a:rPr lang="en-US" i="1" dirty="0" err="1"/>
              <a:t>lleol</a:t>
            </a:r>
            <a:r>
              <a:rPr lang="en-US" dirty="0"/>
              <a:t>.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b="1" dirty="0" err="1"/>
              <a:t>Enghraifft</a:t>
            </a:r>
            <a:r>
              <a:rPr lang="en-US" b="1" dirty="0"/>
              <a:t> </a:t>
            </a:r>
            <a:r>
              <a:rPr lang="en-US" b="1" dirty="0" err="1"/>
              <a:t>wedi</a:t>
            </a:r>
            <a:r>
              <a:rPr lang="en-US" b="1" dirty="0"/>
              <a:t> </a:t>
            </a:r>
            <a:r>
              <a:rPr lang="en-US" b="1" dirty="0" err="1"/>
              <a:t>ei</a:t>
            </a:r>
            <a:r>
              <a:rPr lang="en-US" b="1" dirty="0"/>
              <a:t> </a:t>
            </a:r>
            <a:r>
              <a:rPr lang="en-US" b="1" dirty="0" err="1"/>
              <a:t>amseru</a:t>
            </a:r>
            <a:r>
              <a:rPr lang="en-US" b="1" dirty="0"/>
              <a:t>?</a:t>
            </a:r>
          </a:p>
          <a:p>
            <a:pPr>
              <a:buNone/>
            </a:pPr>
            <a:r>
              <a:rPr lang="en-US" dirty="0"/>
              <a:t>    Gan </a:t>
            </a:r>
            <a:r>
              <a:rPr lang="en-US" dirty="0" err="1"/>
              <a:t>weithio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eich</a:t>
            </a:r>
            <a:r>
              <a:rPr lang="en-US" dirty="0"/>
              <a:t> </a:t>
            </a:r>
            <a:r>
              <a:rPr lang="en-US" dirty="0" err="1"/>
              <a:t>amcan</a:t>
            </a:r>
            <a:r>
              <a:rPr lang="en-US" dirty="0"/>
              <a:t> </a:t>
            </a:r>
            <a:r>
              <a:rPr lang="en-US" dirty="0" err="1"/>
              <a:t>dysgu</a:t>
            </a:r>
            <a:r>
              <a:rPr lang="en-US" dirty="0"/>
              <a:t>, a </a:t>
            </a:r>
            <a:r>
              <a:rPr lang="en-US" dirty="0" err="1"/>
              <a:t>ydych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gallu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newid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fod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enghraifft</a:t>
            </a:r>
            <a:r>
              <a:rPr lang="en-US" dirty="0"/>
              <a:t> </a:t>
            </a:r>
            <a:r>
              <a:rPr lang="en-US" dirty="0" err="1"/>
              <a:t>sydd</a:t>
            </a:r>
            <a:r>
              <a:rPr lang="en-US" dirty="0"/>
              <a:t> </a:t>
            </a:r>
            <a:r>
              <a:rPr lang="en-US" dirty="0" err="1"/>
              <a:t>wedi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amseru</a:t>
            </a:r>
            <a:r>
              <a:rPr lang="en-US" dirty="0"/>
              <a:t>?  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784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b="1" dirty="0"/>
              <a:t>M</a:t>
            </a:r>
            <a:r>
              <a:rPr lang="en-US" dirty="0"/>
              <a:t> - </a:t>
            </a:r>
            <a:r>
              <a:rPr lang="en-US" b="1" dirty="0"/>
              <a:t>M</a:t>
            </a:r>
            <a:r>
              <a:rPr lang="en-US" dirty="0"/>
              <a:t>ESURADWY </a:t>
            </a:r>
            <a:br>
              <a:rPr lang="en-US" dirty="0"/>
            </a:br>
            <a:r>
              <a:rPr lang="en-US" dirty="0"/>
              <a:t> </a:t>
            </a:r>
            <a:r>
              <a:rPr lang="en-US" cap="none" dirty="0" err="1"/>
              <a:t>Sut</a:t>
            </a:r>
            <a:r>
              <a:rPr lang="en-US" cap="none" dirty="0"/>
              <a:t> </a:t>
            </a:r>
            <a:r>
              <a:rPr lang="en-US" cap="none" dirty="0" err="1"/>
              <a:t>mae</a:t>
            </a:r>
            <a:r>
              <a:rPr lang="en-US" cap="none" dirty="0"/>
              <a:t> </a:t>
            </a:r>
            <a:r>
              <a:rPr lang="en-US" cap="none" dirty="0" err="1"/>
              <a:t>mesur</a:t>
            </a:r>
            <a:r>
              <a:rPr lang="en-US" cap="none" dirty="0"/>
              <a:t> y </a:t>
            </a:r>
            <a:r>
              <a:rPr lang="en-US" cap="none" dirty="0" err="1"/>
              <a:t>dysgu</a:t>
            </a:r>
            <a:r>
              <a:rPr lang="en-US" cap="none" dirty="0"/>
              <a:t>?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492896"/>
            <a:ext cx="8229600" cy="4137323"/>
          </a:xfrm>
        </p:spPr>
        <p:txBody>
          <a:bodyPr>
            <a:normAutofit/>
          </a:bodyPr>
          <a:lstStyle/>
          <a:p>
            <a:r>
              <a:rPr lang="en-US" sz="3600" dirty="0" err="1"/>
              <a:t>Meini</a:t>
            </a:r>
            <a:r>
              <a:rPr lang="en-US" sz="3600" dirty="0"/>
              <a:t> </a:t>
            </a:r>
            <a:r>
              <a:rPr lang="en-US" sz="3600" dirty="0" err="1"/>
              <a:t>prawf</a:t>
            </a:r>
            <a:r>
              <a:rPr lang="en-US" sz="3600" dirty="0"/>
              <a:t> </a:t>
            </a:r>
            <a:r>
              <a:rPr lang="en-US" sz="3600" dirty="0" err="1"/>
              <a:t>mesuradwy</a:t>
            </a:r>
            <a:r>
              <a:rPr lang="en-US" sz="3600" dirty="0"/>
              <a:t> </a:t>
            </a:r>
            <a:r>
              <a:rPr lang="en-US" sz="3600" dirty="0" err="1"/>
              <a:t>ar</a:t>
            </a:r>
            <a:r>
              <a:rPr lang="en-US" sz="3600" dirty="0"/>
              <a:t> </a:t>
            </a:r>
            <a:r>
              <a:rPr lang="en-US" sz="3600" dirty="0" err="1"/>
              <a:t>gyfer</a:t>
            </a:r>
            <a:r>
              <a:rPr lang="en-US" sz="3600" dirty="0"/>
              <a:t> </a:t>
            </a:r>
            <a:r>
              <a:rPr lang="en-US" sz="3600" dirty="0" err="1"/>
              <a:t>asesu</a:t>
            </a:r>
            <a:r>
              <a:rPr lang="en-US" sz="3600" dirty="0"/>
              <a:t>.</a:t>
            </a:r>
          </a:p>
          <a:p>
            <a:pPr marL="0" indent="0">
              <a:buNone/>
            </a:pPr>
            <a:endParaRPr lang="en-US" sz="3600" dirty="0"/>
          </a:p>
          <a:p>
            <a:r>
              <a:rPr lang="en-US" sz="3600" dirty="0" err="1"/>
              <a:t>Sut</a:t>
            </a:r>
            <a:r>
              <a:rPr lang="en-US" sz="3600" dirty="0"/>
              <a:t> </a:t>
            </a:r>
            <a:r>
              <a:rPr lang="en-US" sz="3600" dirty="0" err="1"/>
              <a:t>mae</a:t>
            </a:r>
            <a:r>
              <a:rPr lang="en-US" sz="3600" dirty="0"/>
              <a:t> </a:t>
            </a:r>
            <a:r>
              <a:rPr lang="en-US" sz="3600" dirty="0" err="1"/>
              <a:t>gwneud</a:t>
            </a:r>
            <a:r>
              <a:rPr lang="en-US" sz="3600" dirty="0"/>
              <a:t> </a:t>
            </a:r>
            <a:r>
              <a:rPr lang="en-US" sz="3600" dirty="0" err="1"/>
              <a:t>hyn</a:t>
            </a:r>
            <a:r>
              <a:rPr lang="en-US" sz="3600" dirty="0"/>
              <a:t>? Beth </a:t>
            </a:r>
            <a:r>
              <a:rPr lang="en-US" sz="3600" dirty="0" err="1"/>
              <a:t>sydd</a:t>
            </a:r>
            <a:r>
              <a:rPr lang="en-US" sz="3600" dirty="0"/>
              <a:t> </a:t>
            </a:r>
            <a:r>
              <a:rPr lang="en-US" sz="3600" dirty="0" err="1"/>
              <a:t>angen</a:t>
            </a:r>
            <a:r>
              <a:rPr lang="en-US" sz="3600" dirty="0"/>
              <a:t> </a:t>
            </a:r>
            <a:r>
              <a:rPr lang="en-US" sz="3600" dirty="0" err="1"/>
              <a:t>ei</a:t>
            </a:r>
            <a:r>
              <a:rPr lang="en-US" sz="3600" dirty="0"/>
              <a:t> </a:t>
            </a:r>
            <a:r>
              <a:rPr lang="en-US" sz="3600" dirty="0" err="1"/>
              <a:t>wneud</a:t>
            </a:r>
            <a:r>
              <a:rPr lang="en-US" sz="3600" dirty="0"/>
              <a:t>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33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/>
              <a:t>M</a:t>
            </a:r>
            <a:r>
              <a:rPr lang="en-US" dirty="0"/>
              <a:t> - </a:t>
            </a:r>
            <a:r>
              <a:rPr lang="en-US" b="1" dirty="0"/>
              <a:t>M</a:t>
            </a:r>
            <a:r>
              <a:rPr lang="en-US" dirty="0"/>
              <a:t>ESURADWY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n-US" sz="2400" b="1" dirty="0" err="1">
                <a:solidFill>
                  <a:schemeClr val="tx1"/>
                </a:solidFill>
              </a:rPr>
              <a:t>Enghraifft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Anfesuradwy</a:t>
            </a:r>
            <a:endParaRPr lang="en-US" sz="2400" b="1" dirty="0">
              <a:solidFill>
                <a:schemeClr val="tx1"/>
              </a:solidFill>
            </a:endParaRPr>
          </a:p>
          <a:p>
            <a:pPr>
              <a:buNone/>
            </a:pPr>
            <a:endParaRPr lang="en-US" sz="2400" b="1" dirty="0"/>
          </a:p>
          <a:p>
            <a:pPr>
              <a:buNone/>
            </a:pPr>
            <a:r>
              <a:rPr lang="en-US" sz="2400" i="1" dirty="0">
                <a:solidFill>
                  <a:schemeClr val="tx1"/>
                </a:solidFill>
              </a:rPr>
              <a:t>   Fe </a:t>
            </a:r>
            <a:r>
              <a:rPr lang="en-US" sz="2400" i="1" dirty="0" err="1">
                <a:solidFill>
                  <a:schemeClr val="tx1"/>
                </a:solidFill>
              </a:rPr>
              <a:t>fydd</a:t>
            </a:r>
            <a:r>
              <a:rPr lang="en-US" sz="2400" i="1" dirty="0">
                <a:solidFill>
                  <a:schemeClr val="tx1"/>
                </a:solidFill>
              </a:rPr>
              <a:t> y plant </a:t>
            </a:r>
            <a:r>
              <a:rPr lang="en-US" sz="2400" i="1" dirty="0" err="1">
                <a:solidFill>
                  <a:schemeClr val="tx1"/>
                </a:solidFill>
              </a:rPr>
              <a:t>yn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darganfod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amrywiaeth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mewn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coedwig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drwy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ymweld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â’r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goedwig</a:t>
            </a:r>
            <a:r>
              <a:rPr lang="en-US" sz="2400" i="1" dirty="0">
                <a:solidFill>
                  <a:schemeClr val="tx1"/>
                </a:solidFill>
              </a:rPr>
              <a:t>.</a:t>
            </a:r>
            <a:r>
              <a:rPr lang="en-US" sz="2400" i="1" dirty="0"/>
              <a:t>.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US" sz="2400" b="1" dirty="0" err="1">
                <a:solidFill>
                  <a:schemeClr val="tx1"/>
                </a:solidFill>
              </a:rPr>
              <a:t>Enghraifft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Mesuradwy</a:t>
            </a:r>
            <a:endParaRPr lang="en-US" sz="2400" b="1" dirty="0">
              <a:solidFill>
                <a:schemeClr val="tx1"/>
              </a:solidFill>
            </a:endParaRPr>
          </a:p>
          <a:p>
            <a:pPr>
              <a:buNone/>
            </a:pPr>
            <a:endParaRPr lang="en-US" sz="2400" b="1" dirty="0"/>
          </a:p>
          <a:p>
            <a:pPr>
              <a:buNone/>
            </a:pPr>
            <a:r>
              <a:rPr lang="en-US" sz="2400" i="1" dirty="0">
                <a:solidFill>
                  <a:schemeClr val="tx1"/>
                </a:solidFill>
              </a:rPr>
              <a:t>   </a:t>
            </a:r>
            <a:r>
              <a:rPr lang="en-US" sz="2400" i="1" dirty="0" err="1">
                <a:solidFill>
                  <a:schemeClr val="tx1"/>
                </a:solidFill>
              </a:rPr>
              <a:t>Ar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ôl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gwaith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maes</a:t>
            </a:r>
            <a:r>
              <a:rPr lang="en-US" sz="2400" i="1" dirty="0">
                <a:solidFill>
                  <a:schemeClr val="tx1"/>
                </a:solidFill>
              </a:rPr>
              <a:t>, </a:t>
            </a:r>
            <a:r>
              <a:rPr lang="en-US" sz="2400" i="1" dirty="0" err="1">
                <a:solidFill>
                  <a:schemeClr val="tx1"/>
                </a:solidFill>
              </a:rPr>
              <a:t>fe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fydd</a:t>
            </a:r>
            <a:r>
              <a:rPr lang="en-US" sz="2400" i="1" dirty="0">
                <a:solidFill>
                  <a:schemeClr val="tx1"/>
                </a:solidFill>
              </a:rPr>
              <a:t> y plant </a:t>
            </a:r>
            <a:r>
              <a:rPr lang="en-US" sz="2400" i="1" dirty="0" err="1">
                <a:solidFill>
                  <a:schemeClr val="tx1"/>
                </a:solidFill>
              </a:rPr>
              <a:t>yn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disgrifio</a:t>
            </a:r>
            <a:r>
              <a:rPr lang="en-US" sz="2400" i="1" dirty="0">
                <a:solidFill>
                  <a:schemeClr val="tx1"/>
                </a:solidFill>
              </a:rPr>
              <a:t> o </a:t>
            </a:r>
            <a:r>
              <a:rPr lang="en-US" sz="2400" i="1" dirty="0" err="1">
                <a:solidFill>
                  <a:schemeClr val="tx1"/>
                </a:solidFill>
              </a:rPr>
              <a:t>leiaf</a:t>
            </a:r>
            <a:r>
              <a:rPr lang="en-US" sz="2400" i="1" dirty="0">
                <a:solidFill>
                  <a:schemeClr val="tx1"/>
                </a:solidFill>
              </a:rPr>
              <a:t> 6 </a:t>
            </a:r>
            <a:r>
              <a:rPr lang="en-US" sz="2400" i="1" dirty="0" err="1">
                <a:solidFill>
                  <a:schemeClr val="tx1"/>
                </a:solidFill>
              </a:rPr>
              <a:t>planhigyn</a:t>
            </a:r>
            <a:r>
              <a:rPr lang="en-US" sz="2400" i="1" dirty="0">
                <a:solidFill>
                  <a:schemeClr val="tx1"/>
                </a:solidFill>
              </a:rPr>
              <a:t> a 6 </a:t>
            </a:r>
            <a:r>
              <a:rPr lang="en-US" sz="2400" i="1" dirty="0" err="1">
                <a:solidFill>
                  <a:schemeClr val="tx1"/>
                </a:solidFill>
              </a:rPr>
              <a:t>anifail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sydd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i’w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canfod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mewn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coedwig</a:t>
            </a:r>
            <a:r>
              <a:rPr lang="en-US" sz="2400" i="1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12658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5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209"/>
            <a:ext cx="8740080" cy="1116106"/>
          </a:xfrm>
        </p:spPr>
        <p:txBody>
          <a:bodyPr>
            <a:noAutofit/>
          </a:bodyPr>
          <a:lstStyle/>
          <a:p>
            <a:r>
              <a:rPr lang="en-US" sz="3600" b="1" dirty="0"/>
              <a:t>P</a:t>
            </a:r>
            <a:r>
              <a:rPr lang="en-US" sz="3600" dirty="0"/>
              <a:t> - </a:t>
            </a:r>
            <a:r>
              <a:rPr lang="en-US" sz="3600" b="1" dirty="0"/>
              <a:t>P</a:t>
            </a:r>
            <a:r>
              <a:rPr lang="en-US" sz="3600" dirty="0"/>
              <a:t>ENODOL – </a:t>
            </a:r>
            <a:r>
              <a:rPr lang="en-US" sz="3600" cap="none" dirty="0" err="1"/>
              <a:t>yn</a:t>
            </a:r>
            <a:r>
              <a:rPr lang="en-US" sz="3600" cap="none" dirty="0"/>
              <a:t> </a:t>
            </a:r>
            <a:r>
              <a:rPr lang="en-US" sz="3600" cap="none" dirty="0" err="1"/>
              <a:t>nodi’n</a:t>
            </a:r>
            <a:r>
              <a:rPr lang="en-US" sz="3600" cap="none" dirty="0"/>
              <a:t> union </a:t>
            </a:r>
            <a:r>
              <a:rPr lang="en-US" sz="3600" cap="none" dirty="0" err="1"/>
              <a:t>yr</a:t>
            </a:r>
            <a:r>
              <a:rPr lang="en-US" sz="3600" cap="none" dirty="0"/>
              <a:t> </a:t>
            </a:r>
            <a:r>
              <a:rPr lang="en-US" sz="3600" cap="none" dirty="0" err="1"/>
              <a:t>hyn</a:t>
            </a:r>
            <a:r>
              <a:rPr lang="en-US" sz="3600" cap="none" dirty="0"/>
              <a:t> </a:t>
            </a:r>
            <a:r>
              <a:rPr lang="en-US" sz="3600" cap="none" dirty="0" err="1"/>
              <a:t>rydych</a:t>
            </a:r>
            <a:r>
              <a:rPr lang="en-US" sz="3600" cap="none" dirty="0"/>
              <a:t> </a:t>
            </a:r>
            <a:r>
              <a:rPr lang="en-US" sz="3600" cap="none" dirty="0" err="1"/>
              <a:t>eisiau</a:t>
            </a:r>
            <a:r>
              <a:rPr lang="en-US" sz="3600" cap="none" dirty="0"/>
              <a:t> </a:t>
            </a:r>
            <a:r>
              <a:rPr lang="en-US" sz="3600" cap="none" dirty="0" err="1"/>
              <a:t>i’r</a:t>
            </a:r>
            <a:r>
              <a:rPr lang="en-US" sz="3600" cap="none" dirty="0"/>
              <a:t> </a:t>
            </a:r>
            <a:r>
              <a:rPr lang="en-US" sz="3600" cap="none" dirty="0" err="1"/>
              <a:t>dysgwyr</a:t>
            </a:r>
            <a:r>
              <a:rPr lang="en-US" sz="3600" cap="none" dirty="0"/>
              <a:t> </a:t>
            </a:r>
            <a:r>
              <a:rPr lang="en-US" sz="3600" cap="none" dirty="0" err="1"/>
              <a:t>ei</a:t>
            </a:r>
            <a:r>
              <a:rPr lang="en-US" sz="3600" cap="none" dirty="0"/>
              <a:t> </a:t>
            </a:r>
            <a:r>
              <a:rPr lang="en-US" sz="3600" cap="none" dirty="0" err="1"/>
              <a:t>gyflawni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1883" y="2636912"/>
            <a:ext cx="7556313" cy="38655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2400" u="sng" dirty="0" err="1"/>
              <a:t>Enghraifft</a:t>
            </a:r>
            <a:r>
              <a:rPr lang="en-US" sz="2400" u="sng" dirty="0"/>
              <a:t> </a:t>
            </a:r>
            <a:r>
              <a:rPr lang="en-US" sz="2400" u="sng" dirty="0" err="1"/>
              <a:t>sydd</a:t>
            </a:r>
            <a:r>
              <a:rPr lang="en-US" sz="2400" u="sng" dirty="0"/>
              <a:t> </a:t>
            </a:r>
            <a:r>
              <a:rPr lang="en-US" sz="2400" u="sng" dirty="0" err="1"/>
              <a:t>ddim</a:t>
            </a:r>
            <a:r>
              <a:rPr lang="en-US" sz="2400" u="sng" dirty="0"/>
              <a:t> </a:t>
            </a:r>
            <a:r>
              <a:rPr lang="en-US" sz="2400" u="sng" dirty="0" err="1"/>
              <a:t>yn</a:t>
            </a:r>
            <a:r>
              <a:rPr lang="en-US" sz="2400" u="sng" dirty="0"/>
              <a:t> BENODOL</a:t>
            </a:r>
          </a:p>
          <a:p>
            <a:pPr>
              <a:buNone/>
            </a:pPr>
            <a:endParaRPr lang="en-US" sz="2400" dirty="0"/>
          </a:p>
          <a:p>
            <a:pPr>
              <a:buNone/>
            </a:pPr>
            <a:r>
              <a:rPr lang="en-US" sz="2400" i="1" dirty="0"/>
              <a:t>   Fe </a:t>
            </a:r>
            <a:r>
              <a:rPr lang="en-US" sz="2400" i="1" dirty="0" err="1"/>
              <a:t>fydd</a:t>
            </a:r>
            <a:r>
              <a:rPr lang="en-US" sz="2400" i="1" dirty="0"/>
              <a:t> y plant </a:t>
            </a:r>
            <a:r>
              <a:rPr lang="en-US" sz="2400" i="1" dirty="0" err="1"/>
              <a:t>yn</a:t>
            </a:r>
            <a:r>
              <a:rPr lang="en-US" sz="2400" i="1" dirty="0"/>
              <a:t> </a:t>
            </a:r>
            <a:r>
              <a:rPr lang="en-US" sz="2400" i="1" dirty="0" err="1"/>
              <a:t>gwneud</a:t>
            </a:r>
            <a:r>
              <a:rPr lang="en-US" sz="2400" i="1" dirty="0"/>
              <a:t> </a:t>
            </a:r>
            <a:r>
              <a:rPr lang="en-US" sz="2400" i="1" dirty="0" err="1"/>
              <a:t>nodiadau</a:t>
            </a:r>
            <a:r>
              <a:rPr lang="en-US" sz="2400" i="1" dirty="0"/>
              <a:t> am yr Ail </a:t>
            </a:r>
            <a:r>
              <a:rPr lang="en-US" sz="2400" i="1" dirty="0" err="1"/>
              <a:t>Ryfel</a:t>
            </a:r>
            <a:r>
              <a:rPr lang="en-US" sz="2400" i="1" dirty="0"/>
              <a:t> </a:t>
            </a:r>
            <a:r>
              <a:rPr lang="en-US" sz="2400" i="1" dirty="0" err="1"/>
              <a:t>Byd</a:t>
            </a:r>
            <a:r>
              <a:rPr lang="en-US" sz="2400" dirty="0"/>
              <a:t>.</a:t>
            </a:r>
          </a:p>
          <a:p>
            <a:pPr>
              <a:buNone/>
            </a:pPr>
            <a:endParaRPr lang="en-US" sz="2400" dirty="0"/>
          </a:p>
          <a:p>
            <a:pPr>
              <a:buNone/>
            </a:pPr>
            <a:r>
              <a:rPr lang="en-US" sz="2400" u="sng" dirty="0" err="1"/>
              <a:t>Enghraifft</a:t>
            </a:r>
            <a:r>
              <a:rPr lang="en-US" sz="2400" u="sng" dirty="0"/>
              <a:t> BENODOL </a:t>
            </a:r>
            <a:endParaRPr lang="en-US" sz="2400" dirty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r>
              <a:rPr lang="en-US" sz="2400" i="1" dirty="0"/>
              <a:t>   </a:t>
            </a:r>
            <a:r>
              <a:rPr lang="en-US" sz="2400" i="1" dirty="0" err="1"/>
              <a:t>Erbyn</a:t>
            </a:r>
            <a:r>
              <a:rPr lang="en-US" sz="2400" i="1" dirty="0"/>
              <a:t> </a:t>
            </a:r>
            <a:r>
              <a:rPr lang="en-US" sz="2400" i="1" dirty="0" err="1"/>
              <a:t>diwedd</a:t>
            </a:r>
            <a:r>
              <a:rPr lang="en-US" sz="2400" i="1" dirty="0"/>
              <a:t> y </a:t>
            </a:r>
            <a:r>
              <a:rPr lang="en-US" sz="2400" i="1" dirty="0" err="1"/>
              <a:t>wers</a:t>
            </a:r>
            <a:r>
              <a:rPr lang="en-US" sz="2400" i="1" dirty="0"/>
              <a:t>, </a:t>
            </a:r>
            <a:r>
              <a:rPr lang="en-US" sz="2400" i="1" dirty="0" err="1"/>
              <a:t>fe</a:t>
            </a:r>
            <a:r>
              <a:rPr lang="en-US" sz="2400" i="1" dirty="0"/>
              <a:t> </a:t>
            </a:r>
            <a:r>
              <a:rPr lang="en-US" sz="2400" i="1" dirty="0" err="1"/>
              <a:t>fydd</a:t>
            </a:r>
            <a:r>
              <a:rPr lang="en-US" sz="2400" i="1" dirty="0"/>
              <a:t> y plant </a:t>
            </a:r>
            <a:r>
              <a:rPr lang="en-US" sz="2400" i="1" dirty="0" err="1"/>
              <a:t>wedi</a:t>
            </a:r>
            <a:r>
              <a:rPr lang="en-US" sz="2400" i="1" dirty="0"/>
              <a:t> </a:t>
            </a:r>
            <a:r>
              <a:rPr lang="en-US" sz="2400" i="1" dirty="0" err="1"/>
              <a:t>cwblhau</a:t>
            </a:r>
            <a:r>
              <a:rPr lang="en-US" sz="2400" i="1" dirty="0"/>
              <a:t> map </a:t>
            </a:r>
            <a:r>
              <a:rPr lang="en-US" sz="2400" i="1" dirty="0" err="1"/>
              <a:t>meddwl</a:t>
            </a:r>
            <a:r>
              <a:rPr lang="en-US" sz="2400" i="1" dirty="0"/>
              <a:t> </a:t>
            </a:r>
            <a:r>
              <a:rPr lang="en-US" sz="2400" i="1" dirty="0" err="1"/>
              <a:t>llif</a:t>
            </a:r>
            <a:r>
              <a:rPr lang="en-US" sz="2400" i="1" dirty="0"/>
              <a:t> </a:t>
            </a:r>
            <a:r>
              <a:rPr lang="en-US" sz="2400" i="1" dirty="0" err="1"/>
              <a:t>yn</a:t>
            </a:r>
            <a:r>
              <a:rPr lang="en-US" sz="2400" i="1" dirty="0"/>
              <a:t> </a:t>
            </a:r>
            <a:r>
              <a:rPr lang="en-US" sz="2400" i="1" dirty="0" err="1"/>
              <a:t>dangos</a:t>
            </a:r>
            <a:r>
              <a:rPr lang="en-US" sz="2400" i="1" dirty="0"/>
              <a:t> </a:t>
            </a:r>
            <a:r>
              <a:rPr lang="en-US" sz="2400" i="1" dirty="0" err="1"/>
              <a:t>achos</a:t>
            </a:r>
            <a:r>
              <a:rPr lang="en-US" sz="2400" i="1" dirty="0"/>
              <a:t> ac </a:t>
            </a:r>
            <a:r>
              <a:rPr lang="en-US" sz="2400" i="1" dirty="0" err="1"/>
              <a:t>effaith</a:t>
            </a:r>
            <a:r>
              <a:rPr lang="en-US" sz="2400" i="1" dirty="0"/>
              <a:t> yr Ail </a:t>
            </a:r>
            <a:r>
              <a:rPr lang="en-US" sz="2400" i="1" dirty="0" err="1"/>
              <a:t>Ryfel</a:t>
            </a:r>
            <a:r>
              <a:rPr lang="en-US" sz="2400" i="1" dirty="0"/>
              <a:t> </a:t>
            </a:r>
            <a:r>
              <a:rPr lang="en-US" sz="2400" i="1" dirty="0" err="1"/>
              <a:t>Byd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04387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F5AB3-AE8F-5548-A9CB-A4E980241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/>
              <a:t>U</a:t>
            </a:r>
            <a:r>
              <a:rPr lang="en-US" dirty="0"/>
              <a:t> - </a:t>
            </a:r>
            <a:r>
              <a:rPr lang="en-US" b="1" dirty="0"/>
              <a:t>U</a:t>
            </a:r>
            <a:r>
              <a:rPr lang="en-US" dirty="0"/>
              <a:t>CHELGEISIOL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2013E7-03DB-6E47-9214-BFAA8C021B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Addas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gyfer</a:t>
            </a:r>
            <a:r>
              <a:rPr lang="en-US" dirty="0"/>
              <a:t> </a:t>
            </a:r>
            <a:r>
              <a:rPr lang="en-US" dirty="0" err="1"/>
              <a:t>lefel</a:t>
            </a:r>
            <a:r>
              <a:rPr lang="en-US" dirty="0"/>
              <a:t> </a:t>
            </a:r>
            <a:r>
              <a:rPr lang="en-US" dirty="0" err="1"/>
              <a:t>bresennol</a:t>
            </a:r>
            <a:r>
              <a:rPr lang="en-US" dirty="0"/>
              <a:t> y </a:t>
            </a:r>
            <a:r>
              <a:rPr lang="en-US" dirty="0" err="1"/>
              <a:t>dysgwyr</a:t>
            </a:r>
            <a:endParaRPr lang="en-US" dirty="0"/>
          </a:p>
          <a:p>
            <a:r>
              <a:rPr lang="en-US" dirty="0" err="1"/>
              <a:t>Herio</a:t>
            </a:r>
            <a:r>
              <a:rPr lang="en-US" dirty="0"/>
              <a:t> ac </a:t>
            </a:r>
            <a:r>
              <a:rPr lang="en-US" dirty="0" err="1"/>
              <a:t>ymestyn</a:t>
            </a:r>
            <a:r>
              <a:rPr lang="en-US" dirty="0"/>
              <a:t> y </a:t>
            </a:r>
            <a:r>
              <a:rPr lang="en-US" dirty="0" err="1"/>
              <a:t>dysgu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MEDDWL, PARU, RHANNU</a:t>
            </a:r>
          </a:p>
          <a:p>
            <a:pPr marL="0" indent="0">
              <a:buNone/>
            </a:pPr>
            <a:r>
              <a:rPr lang="en-US" dirty="0"/>
              <a:t>Beth </a:t>
            </a:r>
            <a:r>
              <a:rPr lang="en-US" dirty="0" err="1"/>
              <a:t>fyddai’n</a:t>
            </a:r>
            <a:r>
              <a:rPr lang="en-US" dirty="0"/>
              <a:t> </a:t>
            </a:r>
            <a:r>
              <a:rPr lang="en-US" dirty="0" err="1"/>
              <a:t>debygol</a:t>
            </a:r>
            <a:r>
              <a:rPr lang="en-US" dirty="0"/>
              <a:t> o </a:t>
            </a:r>
            <a:r>
              <a:rPr lang="en-US" dirty="0" err="1"/>
              <a:t>ddigwydd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nad</a:t>
            </a:r>
            <a:r>
              <a:rPr lang="en-US" dirty="0"/>
              <a:t> </a:t>
            </a:r>
            <a:r>
              <a:rPr lang="en-US" dirty="0" err="1"/>
              <a:t>yw’r</a:t>
            </a:r>
            <a:r>
              <a:rPr lang="en-US" dirty="0"/>
              <a:t> </a:t>
            </a:r>
            <a:r>
              <a:rPr lang="en-US" dirty="0" err="1"/>
              <a:t>amcanion</a:t>
            </a:r>
            <a:r>
              <a:rPr lang="en-US" dirty="0"/>
              <a:t> </a:t>
            </a:r>
            <a:r>
              <a:rPr lang="en-US" dirty="0" err="1"/>
              <a:t>dysgu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ddigon</a:t>
            </a:r>
            <a:r>
              <a:rPr lang="en-US" dirty="0"/>
              <a:t> </a:t>
            </a:r>
            <a:r>
              <a:rPr lang="en-US" dirty="0" err="1"/>
              <a:t>uchelgeisiol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93962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/>
              <a:t>S</a:t>
            </a:r>
            <a:r>
              <a:rPr lang="en-US" dirty="0"/>
              <a:t> – </a:t>
            </a:r>
            <a:r>
              <a:rPr lang="en-US" b="1" dirty="0"/>
              <a:t>S</a:t>
            </a:r>
            <a:r>
              <a:rPr lang="en-US" dirty="0"/>
              <a:t>YNHWYROL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800" dirty="0"/>
              <a:t>MEDDWL, PARU, RHANNU….</a:t>
            </a:r>
          </a:p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</a:t>
            </a:r>
            <a:r>
              <a:rPr lang="en-US" sz="2800" dirty="0" err="1"/>
              <a:t>Sut</a:t>
            </a:r>
            <a:r>
              <a:rPr lang="en-US" sz="2800" dirty="0"/>
              <a:t> </a:t>
            </a:r>
            <a:r>
              <a:rPr lang="en-US" sz="2800" dirty="0" err="1"/>
              <a:t>mae</a:t>
            </a:r>
            <a:r>
              <a:rPr lang="en-US" sz="2800" dirty="0"/>
              <a:t> </a:t>
            </a:r>
            <a:r>
              <a:rPr lang="en-US" sz="2800" dirty="0" err="1"/>
              <a:t>sicrhau</a:t>
            </a:r>
            <a:r>
              <a:rPr lang="en-US" sz="2800" dirty="0"/>
              <a:t> bod </a:t>
            </a:r>
            <a:r>
              <a:rPr lang="en-US" sz="2800" dirty="0" err="1"/>
              <a:t>eich</a:t>
            </a:r>
            <a:r>
              <a:rPr lang="en-US" sz="2800" dirty="0"/>
              <a:t> </a:t>
            </a:r>
            <a:r>
              <a:rPr lang="en-US" sz="2800" dirty="0" err="1"/>
              <a:t>amcanion</a:t>
            </a:r>
            <a:r>
              <a:rPr lang="en-US" sz="2800" dirty="0"/>
              <a:t> </a:t>
            </a:r>
            <a:r>
              <a:rPr lang="en-US" sz="2800" dirty="0" err="1"/>
              <a:t>dysgu</a:t>
            </a:r>
            <a:r>
              <a:rPr lang="en-US" sz="2800" dirty="0"/>
              <a:t> BOB AMSER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synhwyrol</a:t>
            </a:r>
            <a:r>
              <a:rPr lang="en-US" sz="2800" dirty="0"/>
              <a:t>? 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070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19" y="1196752"/>
            <a:ext cx="8298120" cy="1293028"/>
          </a:xfrm>
        </p:spPr>
        <p:txBody>
          <a:bodyPr>
            <a:normAutofit fontScale="90000"/>
          </a:bodyPr>
          <a:lstStyle/>
          <a:p>
            <a:pPr algn="l"/>
            <a:r>
              <a:rPr lang="en-US" cap="none" dirty="0"/>
              <a:t>A </a:t>
            </a:r>
            <a:r>
              <a:rPr lang="en-US" cap="none" dirty="0" err="1"/>
              <a:t>yw’r</a:t>
            </a:r>
            <a:r>
              <a:rPr lang="en-US" cap="none" dirty="0"/>
              <a:t> </a:t>
            </a:r>
            <a:r>
              <a:rPr lang="en-US" cap="none" dirty="0" err="1"/>
              <a:t>enghraifft</a:t>
            </a:r>
            <a:r>
              <a:rPr lang="en-US" cap="none" dirty="0"/>
              <a:t> hon </a:t>
            </a:r>
            <a:r>
              <a:rPr lang="en-US" cap="none" dirty="0" err="1"/>
              <a:t>yn</a:t>
            </a:r>
            <a:r>
              <a:rPr lang="en-US" cap="none" dirty="0"/>
              <a:t> </a:t>
            </a:r>
            <a:r>
              <a:rPr lang="en-US" cap="none" dirty="0" err="1"/>
              <a:t>amcan</a:t>
            </a:r>
            <a:r>
              <a:rPr lang="en-US" cap="none" dirty="0"/>
              <a:t> </a:t>
            </a:r>
            <a:r>
              <a:rPr lang="en-US" cap="none" dirty="0" err="1"/>
              <a:t>dysgu</a:t>
            </a:r>
            <a:r>
              <a:rPr lang="en-US" cap="none" dirty="0"/>
              <a:t>  ‘CAMPUS’ </a:t>
            </a:r>
            <a:r>
              <a:rPr lang="en-US" cap="none" dirty="0" err="1"/>
              <a:t>ar</a:t>
            </a:r>
            <a:r>
              <a:rPr lang="en-US" cap="none" dirty="0"/>
              <a:t> </a:t>
            </a:r>
            <a:r>
              <a:rPr lang="en-US" cap="none" dirty="0" err="1"/>
              <a:t>gyfer</a:t>
            </a:r>
            <a:r>
              <a:rPr lang="en-US" cap="none" dirty="0"/>
              <a:t> </a:t>
            </a:r>
            <a:r>
              <a:rPr lang="en-US" cap="none" dirty="0" err="1"/>
              <a:t>gwers</a:t>
            </a:r>
            <a:r>
              <a:rPr lang="en-US" cap="none" dirty="0"/>
              <a:t> </a:t>
            </a:r>
            <a:r>
              <a:rPr lang="en-US" cap="none" dirty="0" err="1"/>
              <a:t>hanes</a:t>
            </a:r>
            <a:r>
              <a:rPr lang="en-US" cap="none" dirty="0"/>
              <a:t> </a:t>
            </a:r>
            <a:r>
              <a:rPr lang="en-US" cap="none" dirty="0" err="1"/>
              <a:t>i</a:t>
            </a:r>
            <a:r>
              <a:rPr lang="en-US" cap="none" dirty="0"/>
              <a:t> </a:t>
            </a:r>
            <a:r>
              <a:rPr lang="en-US" cap="none" dirty="0" err="1"/>
              <a:t>flwyddyn</a:t>
            </a:r>
            <a:r>
              <a:rPr lang="en-US" cap="none" dirty="0"/>
              <a:t> 3? Pam?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423" y="3212976"/>
            <a:ext cx="7556313" cy="24384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US" sz="3600" dirty="0"/>
              <a:t>  </a:t>
            </a:r>
            <a:r>
              <a:rPr lang="en-US" sz="3600" dirty="0" err="1">
                <a:solidFill>
                  <a:schemeClr val="tx1"/>
                </a:solidFill>
              </a:rPr>
              <a:t>Erbyn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diwedd</a:t>
            </a:r>
            <a:r>
              <a:rPr lang="en-US" sz="3600" dirty="0">
                <a:solidFill>
                  <a:schemeClr val="tx1"/>
                </a:solidFill>
              </a:rPr>
              <a:t> y </a:t>
            </a:r>
            <a:r>
              <a:rPr lang="en-US" sz="3600" dirty="0" err="1">
                <a:solidFill>
                  <a:schemeClr val="tx1"/>
                </a:solidFill>
              </a:rPr>
              <a:t>wers</a:t>
            </a:r>
            <a:r>
              <a:rPr lang="en-US" sz="3600" dirty="0">
                <a:solidFill>
                  <a:schemeClr val="tx1"/>
                </a:solidFill>
              </a:rPr>
              <a:t>, </a:t>
            </a:r>
            <a:r>
              <a:rPr lang="en-US" sz="3600" dirty="0" err="1">
                <a:solidFill>
                  <a:schemeClr val="tx1"/>
                </a:solidFill>
              </a:rPr>
              <a:t>byddwch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yn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gallu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trafod</a:t>
            </a:r>
            <a:r>
              <a:rPr lang="en-US" sz="3600" dirty="0">
                <a:solidFill>
                  <a:schemeClr val="tx1"/>
                </a:solidFill>
              </a:rPr>
              <a:t> 3 </a:t>
            </a:r>
            <a:r>
              <a:rPr lang="en-US" sz="3600" dirty="0" err="1">
                <a:solidFill>
                  <a:schemeClr val="tx1"/>
                </a:solidFill>
              </a:rPr>
              <a:t>gwelliant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posibl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reolaeth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gwastraff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yn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Oes</a:t>
            </a:r>
            <a:r>
              <a:rPr lang="en-US" sz="3600" dirty="0">
                <a:solidFill>
                  <a:schemeClr val="tx1"/>
                </a:solidFill>
              </a:rPr>
              <a:t> y </a:t>
            </a:r>
            <a:r>
              <a:rPr lang="en-US" sz="3600" dirty="0" err="1">
                <a:solidFill>
                  <a:schemeClr val="tx1"/>
                </a:solidFill>
              </a:rPr>
              <a:t>Tuduriaid</a:t>
            </a:r>
            <a:r>
              <a:rPr lang="en-US" sz="3600" dirty="0">
                <a:solidFill>
                  <a:schemeClr val="tx1"/>
                </a:solidFill>
              </a:rPr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3565382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484784"/>
            <a:ext cx="8712968" cy="1293028"/>
          </a:xfrm>
        </p:spPr>
        <p:txBody>
          <a:bodyPr>
            <a:normAutofit fontScale="90000"/>
          </a:bodyPr>
          <a:lstStyle/>
          <a:p>
            <a:pPr algn="l"/>
            <a:r>
              <a:rPr lang="en-US" cap="none" dirty="0" err="1"/>
              <a:t>Ysgrifennu</a:t>
            </a:r>
            <a:r>
              <a:rPr lang="en-US" cap="none" dirty="0"/>
              <a:t> </a:t>
            </a:r>
            <a:r>
              <a:rPr lang="en-US" cap="none" dirty="0" err="1"/>
              <a:t>amcanion</a:t>
            </a:r>
            <a:r>
              <a:rPr lang="en-US" cap="none" dirty="0"/>
              <a:t> </a:t>
            </a:r>
            <a:r>
              <a:rPr lang="en-US" cap="none" dirty="0" err="1"/>
              <a:t>dysgu</a:t>
            </a:r>
            <a:r>
              <a:rPr lang="en-US" cap="none" dirty="0"/>
              <a:t> ‘CAMPUS’ …. </a:t>
            </a:r>
            <a:r>
              <a:rPr lang="en-US" cap="none" dirty="0" err="1"/>
              <a:t>dyma</a:t>
            </a:r>
            <a:r>
              <a:rPr lang="en-US" cap="none" dirty="0"/>
              <a:t> </a:t>
            </a:r>
            <a:r>
              <a:rPr lang="en-US" cap="none" dirty="0" err="1"/>
              <a:t>sy’n</a:t>
            </a:r>
            <a:r>
              <a:rPr lang="en-US" cap="none" dirty="0"/>
              <a:t> </a:t>
            </a:r>
            <a:r>
              <a:rPr lang="en-US" cap="none" dirty="0" err="1"/>
              <a:t>eich</a:t>
            </a:r>
            <a:r>
              <a:rPr lang="en-US" cap="none" dirty="0"/>
              <a:t> </a:t>
            </a:r>
            <a:r>
              <a:rPr lang="en-US" cap="none" dirty="0" err="1"/>
              <a:t>helpu</a:t>
            </a:r>
            <a:r>
              <a:rPr lang="en-US" cap="none" dirty="0"/>
              <a:t> </a:t>
            </a:r>
            <a:r>
              <a:rPr lang="en-US" cap="none" dirty="0" err="1"/>
              <a:t>i</a:t>
            </a:r>
            <a:r>
              <a:rPr lang="en-US" cap="none" dirty="0"/>
              <a:t> </a:t>
            </a:r>
            <a:r>
              <a:rPr lang="en-US" cap="none" dirty="0" err="1"/>
              <a:t>benderfynu</a:t>
            </a:r>
            <a:r>
              <a:rPr lang="en-US" cap="none" dirty="0"/>
              <a:t> </a:t>
            </a:r>
            <a:r>
              <a:rPr lang="en-US" cap="none" dirty="0" err="1"/>
              <a:t>ar</a:t>
            </a:r>
            <a:r>
              <a:rPr lang="en-US" cap="none" dirty="0"/>
              <a:t> </a:t>
            </a:r>
            <a:r>
              <a:rPr lang="en-US" cap="none" dirty="0" err="1"/>
              <a:t>eich</a:t>
            </a:r>
            <a:r>
              <a:rPr lang="en-US" cap="none" dirty="0"/>
              <a:t> </a:t>
            </a:r>
            <a:r>
              <a:rPr lang="en-US" cap="none" dirty="0" err="1"/>
              <a:t>strategaethau</a:t>
            </a:r>
            <a:r>
              <a:rPr lang="en-US" cap="none" dirty="0"/>
              <a:t> </a:t>
            </a:r>
            <a:r>
              <a:rPr lang="en-US" cap="none" dirty="0" err="1"/>
              <a:t>addysgu</a:t>
            </a:r>
            <a:r>
              <a:rPr lang="en-US" cap="none" dirty="0"/>
              <a:t> </a:t>
            </a:r>
            <a:r>
              <a:rPr lang="en-US" cap="none" dirty="0" err="1"/>
              <a:t>ar</a:t>
            </a:r>
            <a:r>
              <a:rPr lang="en-US" cap="none" dirty="0"/>
              <a:t> </a:t>
            </a:r>
            <a:r>
              <a:rPr lang="en-US" cap="none" dirty="0" err="1"/>
              <a:t>gyfer</a:t>
            </a:r>
            <a:r>
              <a:rPr lang="en-US" cap="none" dirty="0"/>
              <a:t> y </a:t>
            </a:r>
            <a:r>
              <a:rPr lang="en-US" cap="none" dirty="0" err="1"/>
              <a:t>wers</a:t>
            </a:r>
            <a:r>
              <a:rPr lang="en-US" cap="none" dirty="0"/>
              <a:t>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1674" y="3429000"/>
            <a:ext cx="8442326" cy="40560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/>
              <a:t>SUT?</a:t>
            </a:r>
          </a:p>
          <a:p>
            <a:pPr>
              <a:buNone/>
            </a:pPr>
            <a:r>
              <a:rPr lang="en-US" sz="2400" dirty="0"/>
              <a:t>   Fe </a:t>
            </a:r>
            <a:r>
              <a:rPr lang="en-US" sz="2400" dirty="0" err="1"/>
              <a:t>fydd</a:t>
            </a:r>
            <a:r>
              <a:rPr lang="en-US" sz="2400" dirty="0"/>
              <a:t> </a:t>
            </a:r>
            <a:r>
              <a:rPr lang="en-US" sz="2400" dirty="0" err="1"/>
              <a:t>natur</a:t>
            </a:r>
            <a:r>
              <a:rPr lang="en-US" sz="2400" dirty="0"/>
              <a:t> yr </a:t>
            </a:r>
            <a:r>
              <a:rPr lang="en-US" sz="2400" dirty="0" err="1"/>
              <a:t>amcanion</a:t>
            </a:r>
            <a:r>
              <a:rPr lang="en-US" sz="2400" dirty="0"/>
              <a:t>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penderfynu</a:t>
            </a:r>
            <a:r>
              <a:rPr lang="en-US" sz="2400" dirty="0"/>
              <a:t> pa </a:t>
            </a:r>
            <a:r>
              <a:rPr lang="en-US" sz="2400" dirty="0" err="1"/>
              <a:t>ym</a:t>
            </a:r>
            <a:r>
              <a:rPr lang="en-US" sz="2400" b="1" dirty="0" err="1"/>
              <a:t>agwedd</a:t>
            </a:r>
            <a:r>
              <a:rPr lang="en-US" sz="2400" b="1" dirty="0"/>
              <a:t> </a:t>
            </a:r>
            <a:r>
              <a:rPr lang="en-US" sz="2400" b="1" dirty="0" err="1"/>
              <a:t>addysgu</a:t>
            </a:r>
            <a:r>
              <a:rPr lang="en-US" sz="2400" dirty="0"/>
              <a:t> (</a:t>
            </a:r>
            <a:r>
              <a:rPr lang="en-US" sz="2400" dirty="0" err="1"/>
              <a:t>neu</a:t>
            </a:r>
            <a:r>
              <a:rPr lang="en-US" sz="2400" dirty="0"/>
              <a:t> </a:t>
            </a:r>
            <a:r>
              <a:rPr lang="en-US" sz="2400" b="1" dirty="0"/>
              <a:t>model</a:t>
            </a:r>
            <a:r>
              <a:rPr lang="en-US" sz="2400" dirty="0"/>
              <a:t>) y </a:t>
            </a:r>
            <a:r>
              <a:rPr lang="en-US" sz="2400" dirty="0" err="1"/>
              <a:t>byddech</a:t>
            </a:r>
            <a:r>
              <a:rPr lang="en-US" sz="2400" dirty="0"/>
              <a:t>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ei</a:t>
            </a:r>
            <a:r>
              <a:rPr lang="en-US" sz="2400" dirty="0"/>
              <a:t> </a:t>
            </a:r>
            <a:r>
              <a:rPr lang="en-US" sz="2400" dirty="0" err="1"/>
              <a:t>ddefnyddio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sicrhau</a:t>
            </a:r>
            <a:r>
              <a:rPr lang="en-US" sz="2400" dirty="0"/>
              <a:t> </a:t>
            </a:r>
            <a:r>
              <a:rPr lang="en-US" sz="2400" dirty="0" err="1"/>
              <a:t>fod</a:t>
            </a:r>
            <a:r>
              <a:rPr lang="en-US" sz="2400" dirty="0"/>
              <a:t> y </a:t>
            </a:r>
            <a:r>
              <a:rPr lang="en-US" sz="2400" dirty="0" err="1"/>
              <a:t>dysgu</a:t>
            </a:r>
            <a:r>
              <a:rPr lang="en-US" sz="2400" dirty="0"/>
              <a:t>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effeithiol</a:t>
            </a:r>
            <a:r>
              <a:rPr lang="en-US" sz="2400" dirty="0"/>
              <a:t> a </a:t>
            </a:r>
            <a:r>
              <a:rPr lang="en-US" sz="2400" dirty="0" err="1"/>
              <a:t>llwyddiannus</a:t>
            </a:r>
            <a:r>
              <a:rPr lang="en-US" sz="2400" dirty="0"/>
              <a:t>.  </a:t>
            </a:r>
          </a:p>
          <a:p>
            <a:pPr>
              <a:buNone/>
            </a:pPr>
            <a:r>
              <a:rPr lang="en-US" sz="2800" i="1" dirty="0"/>
              <a:t>  </a:t>
            </a:r>
            <a:r>
              <a:rPr lang="en-US" sz="2800" i="1" dirty="0" err="1"/>
              <a:t>Erbyn</a:t>
            </a:r>
            <a:r>
              <a:rPr lang="en-US" sz="2800" i="1" dirty="0"/>
              <a:t> </a:t>
            </a:r>
            <a:r>
              <a:rPr lang="en-US" sz="2800" i="1" dirty="0" err="1"/>
              <a:t>diwedd</a:t>
            </a:r>
            <a:r>
              <a:rPr lang="en-US" sz="2800" i="1" dirty="0"/>
              <a:t> y </a:t>
            </a:r>
            <a:r>
              <a:rPr lang="en-US" sz="2800" i="1" dirty="0" err="1"/>
              <a:t>wers</a:t>
            </a:r>
            <a:r>
              <a:rPr lang="en-US" sz="2800" i="1" dirty="0"/>
              <a:t>, </a:t>
            </a:r>
            <a:r>
              <a:rPr lang="en-US" sz="2800" i="1" dirty="0" err="1"/>
              <a:t>fe</a:t>
            </a:r>
            <a:r>
              <a:rPr lang="en-US" sz="2800" i="1" dirty="0"/>
              <a:t> </a:t>
            </a:r>
            <a:r>
              <a:rPr lang="en-US" sz="2800" i="1" dirty="0" err="1"/>
              <a:t>fyddech</a:t>
            </a:r>
            <a:r>
              <a:rPr lang="en-US" sz="2800" i="1" dirty="0"/>
              <a:t> </a:t>
            </a:r>
            <a:r>
              <a:rPr lang="en-US" sz="2800" i="1" dirty="0" err="1"/>
              <a:t>yn</a:t>
            </a:r>
            <a:r>
              <a:rPr lang="en-US" sz="2800" i="1" dirty="0"/>
              <a:t> </a:t>
            </a:r>
            <a:r>
              <a:rPr lang="en-US" sz="2800" i="1" dirty="0" err="1"/>
              <a:t>gallu</a:t>
            </a:r>
            <a:r>
              <a:rPr lang="en-US" sz="2800" i="1" dirty="0"/>
              <a:t> </a:t>
            </a:r>
            <a:r>
              <a:rPr lang="en-US" sz="2800" i="1" dirty="0" err="1"/>
              <a:t>trafod</a:t>
            </a:r>
            <a:r>
              <a:rPr lang="en-US" sz="2800" i="1" dirty="0"/>
              <a:t> 3 </a:t>
            </a:r>
            <a:r>
              <a:rPr lang="en-US" sz="2800" i="1" dirty="0" err="1"/>
              <a:t>gwelliant</a:t>
            </a:r>
            <a:r>
              <a:rPr lang="en-US" sz="2800" i="1" dirty="0"/>
              <a:t> </a:t>
            </a:r>
            <a:r>
              <a:rPr lang="en-US" sz="2800" i="1" dirty="0" err="1"/>
              <a:t>posibl</a:t>
            </a:r>
            <a:r>
              <a:rPr lang="en-US" sz="2800" i="1" dirty="0"/>
              <a:t> </a:t>
            </a:r>
            <a:r>
              <a:rPr lang="en-US" sz="2800" i="1" dirty="0" err="1"/>
              <a:t>i</a:t>
            </a:r>
            <a:r>
              <a:rPr lang="en-US" sz="2800" i="1" dirty="0"/>
              <a:t> </a:t>
            </a:r>
            <a:r>
              <a:rPr lang="en-US" sz="2800" i="1" dirty="0" err="1"/>
              <a:t>Reolaeth</a:t>
            </a:r>
            <a:r>
              <a:rPr lang="en-US" sz="2800" i="1" dirty="0"/>
              <a:t> </a:t>
            </a:r>
            <a:r>
              <a:rPr lang="en-US" sz="2800" i="1" dirty="0" err="1"/>
              <a:t>Gwastraff</a:t>
            </a:r>
            <a:r>
              <a:rPr lang="en-US" sz="2800" i="1" dirty="0"/>
              <a:t> y </a:t>
            </a:r>
            <a:r>
              <a:rPr lang="en-US" sz="2800" i="1" dirty="0" err="1"/>
              <a:t>Tuduriaid</a:t>
            </a:r>
            <a:r>
              <a:rPr lang="en-US" sz="2800" i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308721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PAM YDYM </a:t>
            </a:r>
            <a:r>
              <a:rPr lang="en-US" dirty="0" err="1"/>
              <a:t>NI’n</a:t>
            </a:r>
            <a:r>
              <a:rPr lang="en-US" dirty="0"/>
              <a:t> </a:t>
            </a:r>
            <a:r>
              <a:rPr lang="en-US" dirty="0" err="1"/>
              <a:t>dysgu</a:t>
            </a:r>
            <a:r>
              <a:rPr lang="en-US" dirty="0"/>
              <a:t> </a:t>
            </a:r>
            <a:r>
              <a:rPr lang="en-US" dirty="0" err="1"/>
              <a:t>hyn</a:t>
            </a:r>
            <a:r>
              <a:rPr lang="en-US" dirty="0"/>
              <a:t>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800" dirty="0"/>
              <a:t>  </a:t>
            </a:r>
            <a:r>
              <a:rPr lang="en-US" sz="2800" dirty="0" err="1"/>
              <a:t>Ar</a:t>
            </a:r>
            <a:r>
              <a:rPr lang="en-US" sz="2800" dirty="0"/>
              <a:t> </a:t>
            </a:r>
            <a:r>
              <a:rPr lang="en-US" sz="2800" dirty="0" err="1"/>
              <a:t>ôl</a:t>
            </a:r>
            <a:r>
              <a:rPr lang="en-US" sz="2800" dirty="0"/>
              <a:t> </a:t>
            </a:r>
            <a:r>
              <a:rPr lang="en-US" sz="2800" dirty="0" err="1"/>
              <a:t>rhannu</a:t>
            </a:r>
            <a:r>
              <a:rPr lang="en-US" sz="2800" dirty="0"/>
              <a:t> </a:t>
            </a:r>
            <a:r>
              <a:rPr lang="en-US" sz="2800" dirty="0" err="1"/>
              <a:t>beth</a:t>
            </a:r>
            <a:r>
              <a:rPr lang="en-US" sz="2800" dirty="0"/>
              <a:t> </a:t>
            </a:r>
            <a:r>
              <a:rPr lang="en-US" sz="2800" dirty="0" err="1"/>
              <a:t>maent</a:t>
            </a:r>
            <a:r>
              <a:rPr lang="en-US" sz="2800" dirty="0"/>
              <a:t>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mynd</a:t>
            </a:r>
            <a:r>
              <a:rPr lang="en-US" sz="2800" dirty="0"/>
              <a:t> </a:t>
            </a:r>
            <a:r>
              <a:rPr lang="en-US" sz="2800" dirty="0" err="1"/>
              <a:t>i’w</a:t>
            </a:r>
            <a:r>
              <a:rPr lang="en-US" sz="2800" dirty="0"/>
              <a:t> </a:t>
            </a:r>
            <a:r>
              <a:rPr lang="en-US" sz="2800" dirty="0" err="1"/>
              <a:t>ddysgu</a:t>
            </a:r>
            <a:r>
              <a:rPr lang="en-US" sz="2800" dirty="0"/>
              <a:t> </a:t>
            </a:r>
            <a:r>
              <a:rPr lang="en-US" sz="2800" dirty="0" err="1"/>
              <a:t>gyda’r</a:t>
            </a:r>
            <a:r>
              <a:rPr lang="en-US" sz="2800" dirty="0"/>
              <a:t> </a:t>
            </a:r>
            <a:r>
              <a:rPr lang="en-US" sz="2800" dirty="0" err="1"/>
              <a:t>dysgwyr</a:t>
            </a:r>
            <a:r>
              <a:rPr lang="en-US" sz="2800" dirty="0"/>
              <a:t> , </a:t>
            </a:r>
            <a:r>
              <a:rPr lang="en-US" sz="2800" dirty="0" err="1"/>
              <a:t>mae’n</a:t>
            </a:r>
            <a:r>
              <a:rPr lang="en-US" sz="2800" dirty="0"/>
              <a:t> </a:t>
            </a:r>
            <a:r>
              <a:rPr lang="en-US" sz="2800" dirty="0" err="1"/>
              <a:t>gwneud</a:t>
            </a:r>
            <a:r>
              <a:rPr lang="en-US" sz="2800" dirty="0"/>
              <a:t> </a:t>
            </a:r>
            <a:r>
              <a:rPr lang="en-US" sz="2800" dirty="0" err="1"/>
              <a:t>synnwyr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roi</a:t>
            </a:r>
            <a:r>
              <a:rPr lang="en-US" sz="2800" dirty="0"/>
              <a:t> </a:t>
            </a:r>
            <a:r>
              <a:rPr lang="en-US" sz="2800" b="1" dirty="0"/>
              <a:t>RHESWM</a:t>
            </a:r>
            <a:r>
              <a:rPr lang="en-US" sz="2800" dirty="0"/>
              <a:t> </a:t>
            </a:r>
            <a:r>
              <a:rPr lang="en-US" sz="2800" dirty="0" err="1"/>
              <a:t>dros</a:t>
            </a:r>
            <a:r>
              <a:rPr lang="en-US" sz="2800" dirty="0"/>
              <a:t> </a:t>
            </a:r>
            <a:r>
              <a:rPr lang="en-US" sz="2800" dirty="0" err="1"/>
              <a:t>ei</a:t>
            </a:r>
            <a:r>
              <a:rPr lang="en-US" sz="2800" dirty="0"/>
              <a:t> </a:t>
            </a:r>
            <a:r>
              <a:rPr lang="en-US" sz="2800" dirty="0" err="1"/>
              <a:t>ddysgu</a:t>
            </a:r>
            <a:r>
              <a:rPr lang="en-US" sz="2800" dirty="0"/>
              <a:t>. </a:t>
            </a:r>
          </a:p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</a:t>
            </a:r>
            <a:r>
              <a:rPr lang="en-US" sz="2800" dirty="0" err="1"/>
              <a:t>Hynny</a:t>
            </a:r>
            <a:r>
              <a:rPr lang="en-US" sz="2800" dirty="0"/>
              <a:t> </a:t>
            </a:r>
            <a:r>
              <a:rPr lang="en-US" sz="2800" dirty="0" err="1"/>
              <a:t>yw</a:t>
            </a:r>
            <a:r>
              <a:rPr lang="en-US" sz="2800" dirty="0"/>
              <a:t> – yr </a:t>
            </a:r>
            <a:r>
              <a:rPr lang="en-US" sz="2800" dirty="0" err="1"/>
              <a:t>athro</a:t>
            </a:r>
            <a:r>
              <a:rPr lang="en-US" sz="2800" dirty="0"/>
              <a:t>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ateb</a:t>
            </a:r>
            <a:r>
              <a:rPr lang="en-US" sz="2800" dirty="0"/>
              <a:t> y </a:t>
            </a:r>
            <a:r>
              <a:rPr lang="en-US" sz="2800" dirty="0" err="1"/>
              <a:t>cwestiwn</a:t>
            </a:r>
            <a:r>
              <a:rPr lang="en-US" sz="2800" dirty="0"/>
              <a:t>, </a:t>
            </a:r>
            <a:r>
              <a:rPr lang="en-US" sz="2800" i="1" dirty="0"/>
              <a:t>‘</a:t>
            </a:r>
            <a:r>
              <a:rPr lang="en-US" sz="2800" b="1" i="1" dirty="0"/>
              <a:t>Pam</a:t>
            </a:r>
            <a:r>
              <a:rPr lang="en-US" sz="2800" i="1" dirty="0"/>
              <a:t> </a:t>
            </a:r>
            <a:r>
              <a:rPr lang="en-US" sz="2800" i="1" dirty="0" err="1"/>
              <a:t>ein</a:t>
            </a:r>
            <a:r>
              <a:rPr lang="en-US" sz="2800" i="1" dirty="0"/>
              <a:t> bod </a:t>
            </a:r>
            <a:r>
              <a:rPr lang="en-US" sz="2800" i="1" dirty="0" err="1"/>
              <a:t>yn</a:t>
            </a:r>
            <a:r>
              <a:rPr lang="en-US" sz="2800" i="1" dirty="0"/>
              <a:t> </a:t>
            </a:r>
            <a:r>
              <a:rPr lang="en-US" sz="2800" i="1" dirty="0" err="1"/>
              <a:t>dysgu</a:t>
            </a:r>
            <a:r>
              <a:rPr lang="en-US" sz="2800" i="1" dirty="0"/>
              <a:t> </a:t>
            </a:r>
            <a:r>
              <a:rPr lang="en-US" sz="2800" i="1" dirty="0" err="1"/>
              <a:t>hyn</a:t>
            </a:r>
            <a:r>
              <a:rPr lang="en-US" sz="2800" i="1" dirty="0"/>
              <a:t>?’</a:t>
            </a:r>
          </a:p>
        </p:txBody>
      </p:sp>
    </p:spTree>
    <p:extLst>
      <p:ext uri="{BB962C8B-B14F-4D97-AF65-F5344CB8AC3E}">
        <p14:creationId xmlns:p14="http://schemas.microsoft.com/office/powerpoint/2010/main" val="3702026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362" y="1287218"/>
            <a:ext cx="8370128" cy="1293028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err="1"/>
              <a:t>Datblygu</a:t>
            </a:r>
            <a:r>
              <a:rPr lang="en-US" dirty="0"/>
              <a:t> </a:t>
            </a:r>
            <a:r>
              <a:rPr lang="en-US" dirty="0" err="1"/>
              <a:t>dealltwriaeth</a:t>
            </a:r>
            <a:r>
              <a:rPr lang="en-US" dirty="0"/>
              <a:t> o </a:t>
            </a:r>
            <a:r>
              <a:rPr lang="en-US" dirty="0" err="1"/>
              <a:t>sut</a:t>
            </a:r>
            <a:r>
              <a:rPr lang="en-US" dirty="0"/>
              <a:t> </a:t>
            </a:r>
            <a:r>
              <a:rPr lang="en-US" dirty="0" err="1"/>
              <a:t>mae’r</a:t>
            </a:r>
            <a:r>
              <a:rPr lang="en-US" dirty="0"/>
              <a:t> </a:t>
            </a:r>
            <a:r>
              <a:rPr lang="en-US" dirty="0" err="1"/>
              <a:t>dysgu</a:t>
            </a:r>
            <a:r>
              <a:rPr lang="en-US" dirty="0"/>
              <a:t> </a:t>
            </a:r>
            <a:r>
              <a:rPr lang="en-US" dirty="0" err="1"/>
              <a:t>wedi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gysylltu</a:t>
            </a:r>
            <a:r>
              <a:rPr lang="en-US" dirty="0"/>
              <a:t> </a:t>
            </a:r>
            <a:r>
              <a:rPr lang="en-US" dirty="0" err="1"/>
              <a:t>â</a:t>
            </a:r>
            <a:r>
              <a:rPr lang="en-US" dirty="0"/>
              <a:t> 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2850" y="5373216"/>
            <a:ext cx="7556313" cy="1363663"/>
          </a:xfrm>
        </p:spPr>
        <p:txBody>
          <a:bodyPr/>
          <a:lstStyle/>
          <a:p>
            <a:pPr>
              <a:buNone/>
            </a:pPr>
            <a:r>
              <a:rPr lang="en-US" sz="2800" dirty="0" err="1"/>
              <a:t>thema/testun/dysgu</a:t>
            </a:r>
            <a:r>
              <a:rPr lang="en-US" sz="2800" dirty="0"/>
              <a:t> </a:t>
            </a:r>
            <a:r>
              <a:rPr lang="en-US" sz="2800" dirty="0" err="1"/>
              <a:t>tymor</a:t>
            </a:r>
            <a:r>
              <a:rPr lang="en-US" sz="2800" dirty="0"/>
              <a:t> </a:t>
            </a:r>
            <a:r>
              <a:rPr lang="en-US" sz="2800" dirty="0" err="1"/>
              <a:t>hir</a:t>
            </a:r>
            <a:r>
              <a:rPr lang="en-US" sz="2800" dirty="0"/>
              <a:t>? 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2852936"/>
            <a:ext cx="3543300" cy="227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78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084467"/>
            <a:ext cx="8856984" cy="1293028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/>
              <a:t>Mae </a:t>
            </a:r>
            <a:r>
              <a:rPr lang="en-US" dirty="0" err="1"/>
              <a:t>angen</a:t>
            </a:r>
            <a:r>
              <a:rPr lang="en-US" dirty="0"/>
              <a:t> </a:t>
            </a:r>
            <a:r>
              <a:rPr lang="en-US" dirty="0" err="1"/>
              <a:t>cyflwyno</a:t>
            </a:r>
            <a:r>
              <a:rPr lang="en-US" dirty="0"/>
              <a:t> ‘</a:t>
            </a:r>
            <a:r>
              <a:rPr lang="en-US" dirty="0" err="1"/>
              <a:t>cyfrinach</a:t>
            </a:r>
            <a:r>
              <a:rPr lang="en-US" dirty="0"/>
              <a:t>’ y broses </a:t>
            </a:r>
            <a:r>
              <a:rPr lang="en-US" dirty="0" err="1"/>
              <a:t>asesu</a:t>
            </a:r>
            <a:r>
              <a:rPr lang="en-US" dirty="0"/>
              <a:t> </a:t>
            </a:r>
            <a:r>
              <a:rPr lang="en-US" dirty="0" err="1"/>
              <a:t>i’r</a:t>
            </a:r>
            <a:r>
              <a:rPr lang="en-US" dirty="0"/>
              <a:t> </a:t>
            </a:r>
            <a:r>
              <a:rPr lang="en-US" dirty="0" err="1"/>
              <a:t>dysgwyr</a:t>
            </a:r>
            <a:r>
              <a:rPr lang="en-US" dirty="0"/>
              <a:t>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948" y="2713037"/>
            <a:ext cx="7556313" cy="4144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200" b="1" dirty="0"/>
              <a:t>SUT?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5615" y="2564904"/>
            <a:ext cx="4125913" cy="412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298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268760"/>
            <a:ext cx="8579296" cy="1293028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MEINI PRAWF LLWYDDIANT  …</a:t>
            </a:r>
            <a:br>
              <a:rPr lang="en-US" dirty="0"/>
            </a:br>
            <a:r>
              <a:rPr lang="en-US" dirty="0"/>
              <a:t>Beth </a:t>
            </a:r>
            <a:r>
              <a:rPr lang="en-US" dirty="0" err="1"/>
              <a:t>ydyn</a:t>
            </a:r>
            <a:r>
              <a:rPr lang="en-US" dirty="0"/>
              <a:t> </a:t>
            </a:r>
            <a:r>
              <a:rPr lang="en-US" dirty="0" err="1"/>
              <a:t>nhw</a:t>
            </a:r>
            <a:r>
              <a:rPr lang="en-US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92685"/>
            <a:ext cx="8229600" cy="4065315"/>
          </a:xfrm>
        </p:spPr>
        <p:txBody>
          <a:bodyPr>
            <a:normAutofit/>
          </a:bodyPr>
          <a:lstStyle/>
          <a:p>
            <a:r>
              <a:rPr lang="en-US" sz="2800" dirty="0" err="1"/>
              <a:t>Cynhwysion</a:t>
            </a:r>
            <a:r>
              <a:rPr lang="en-US" sz="2800" dirty="0"/>
              <a:t> yr </a:t>
            </a:r>
            <a:r>
              <a:rPr lang="en-US" sz="2800" dirty="0" err="1"/>
              <a:t>Amcanion</a:t>
            </a:r>
            <a:r>
              <a:rPr lang="en-US" sz="2800" dirty="0"/>
              <a:t> </a:t>
            </a:r>
            <a:r>
              <a:rPr lang="en-US" sz="2800" dirty="0" err="1"/>
              <a:t>Dysgu</a:t>
            </a:r>
            <a:endParaRPr lang="en-US" sz="2800" dirty="0"/>
          </a:p>
          <a:p>
            <a:r>
              <a:rPr lang="en-US" sz="2800" dirty="0" err="1"/>
              <a:t>Gellir</a:t>
            </a:r>
            <a:r>
              <a:rPr lang="en-US" sz="2800" dirty="0"/>
              <a:t> </a:t>
            </a:r>
            <a:r>
              <a:rPr lang="en-US" sz="2800" dirty="0" err="1"/>
              <a:t>eu</a:t>
            </a:r>
            <a:r>
              <a:rPr lang="en-US" sz="2800" dirty="0"/>
              <a:t> </a:t>
            </a:r>
            <a:r>
              <a:rPr lang="en-US" sz="2800" dirty="0" err="1"/>
              <a:t>symleiddio</a:t>
            </a:r>
            <a:r>
              <a:rPr lang="en-US" sz="2800" dirty="0"/>
              <a:t> </a:t>
            </a:r>
            <a:r>
              <a:rPr lang="en-US" sz="2800" dirty="0" err="1"/>
              <a:t>ar</a:t>
            </a:r>
            <a:r>
              <a:rPr lang="en-US" sz="2800" dirty="0"/>
              <a:t> </a:t>
            </a:r>
            <a:r>
              <a:rPr lang="en-US" sz="2800" dirty="0" err="1"/>
              <a:t>ffurf</a:t>
            </a:r>
            <a:r>
              <a:rPr lang="en-US" sz="2800" dirty="0"/>
              <a:t> </a:t>
            </a:r>
            <a:r>
              <a:rPr lang="en-US" sz="2800" dirty="0" err="1"/>
              <a:t>rhestr</a:t>
            </a:r>
            <a:r>
              <a:rPr lang="en-US" sz="2800" dirty="0"/>
              <a:t> – </a:t>
            </a:r>
            <a:r>
              <a:rPr lang="en-US" sz="2800" dirty="0" err="1"/>
              <a:t>sut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lwyddo</a:t>
            </a:r>
            <a:endParaRPr lang="en-US" sz="2800" dirty="0"/>
          </a:p>
          <a:p>
            <a:r>
              <a:rPr lang="en-US" sz="2800" dirty="0"/>
              <a:t>Offer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arfogi’r</a:t>
            </a:r>
            <a:r>
              <a:rPr lang="en-US" sz="2800" dirty="0"/>
              <a:t> </a:t>
            </a:r>
            <a:r>
              <a:rPr lang="en-US" sz="2800" dirty="0" err="1"/>
              <a:t>dysgwyr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hunan-asesu</a:t>
            </a:r>
            <a:r>
              <a:rPr lang="en-US" sz="2800" dirty="0"/>
              <a:t> ac </a:t>
            </a:r>
            <a:r>
              <a:rPr lang="en-US" sz="2800" dirty="0" err="1"/>
              <a:t>asesu</a:t>
            </a:r>
            <a:r>
              <a:rPr lang="en-US" sz="2800" dirty="0"/>
              <a:t> </a:t>
            </a:r>
            <a:r>
              <a:rPr lang="en-US" sz="2800" dirty="0" err="1"/>
              <a:t>pâr</a:t>
            </a:r>
            <a:endParaRPr lang="en-US" sz="2800" dirty="0"/>
          </a:p>
          <a:p>
            <a:r>
              <a:rPr lang="en-US" sz="2800" dirty="0" err="1"/>
              <a:t>Awgrymiadau</a:t>
            </a:r>
            <a:r>
              <a:rPr lang="en-US" sz="2800" dirty="0"/>
              <a:t> </a:t>
            </a:r>
            <a:r>
              <a:rPr lang="en-US" sz="2800" dirty="0" err="1"/>
              <a:t>sut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gyflawni’r</a:t>
            </a:r>
            <a:r>
              <a:rPr lang="en-US" sz="2800" dirty="0"/>
              <a:t> </a:t>
            </a:r>
            <a:r>
              <a:rPr lang="en-US" sz="2800" dirty="0" err="1"/>
              <a:t>amcanion</a:t>
            </a:r>
            <a:r>
              <a:rPr lang="en-US" sz="2800" dirty="0"/>
              <a:t> </a:t>
            </a:r>
            <a:r>
              <a:rPr lang="en-US" sz="2800" dirty="0" err="1"/>
              <a:t>dysgu</a:t>
            </a:r>
            <a:endParaRPr lang="en-US" sz="2800" dirty="0"/>
          </a:p>
          <a:p>
            <a:r>
              <a:rPr lang="en-US" sz="2800" dirty="0" err="1"/>
              <a:t>Rhestr</a:t>
            </a:r>
            <a:r>
              <a:rPr lang="en-US" sz="2800" dirty="0"/>
              <a:t> </a:t>
            </a:r>
            <a:r>
              <a:rPr lang="en-US" sz="2800" dirty="0" err="1"/>
              <a:t>o</a:t>
            </a:r>
            <a:r>
              <a:rPr lang="en-US" sz="2800" dirty="0"/>
              <a:t> </a:t>
            </a:r>
            <a:r>
              <a:rPr lang="en-US" sz="2800" dirty="0" err="1"/>
              <a:t>bwyntiau</a:t>
            </a:r>
            <a:r>
              <a:rPr lang="en-US" sz="2800" dirty="0"/>
              <a:t> </a:t>
            </a:r>
            <a:r>
              <a:rPr lang="en-US" sz="2800" dirty="0" err="1"/>
              <a:t>i’w</a:t>
            </a:r>
            <a:r>
              <a:rPr lang="en-US" sz="2800" dirty="0"/>
              <a:t> ‘</a:t>
            </a:r>
            <a:r>
              <a:rPr lang="en-US" sz="2800" dirty="0" err="1"/>
              <a:t>cofio</a:t>
            </a:r>
            <a:r>
              <a:rPr lang="en-US" sz="2800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1883757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414" y="1052736"/>
            <a:ext cx="8549640" cy="1293028"/>
          </a:xfrm>
        </p:spPr>
        <p:txBody>
          <a:bodyPr>
            <a:normAutofit/>
          </a:bodyPr>
          <a:lstStyle/>
          <a:p>
            <a:pPr algn="l"/>
            <a:r>
              <a:rPr lang="en-US" dirty="0" err="1"/>
              <a:t>Meini</a:t>
            </a:r>
            <a:r>
              <a:rPr lang="en-US" dirty="0"/>
              <a:t> </a:t>
            </a:r>
            <a:r>
              <a:rPr lang="en-US" dirty="0" err="1"/>
              <a:t>Prawf</a:t>
            </a:r>
            <a:r>
              <a:rPr lang="en-US" dirty="0"/>
              <a:t> </a:t>
            </a:r>
            <a:r>
              <a:rPr lang="en-US" dirty="0" err="1"/>
              <a:t>Llwyddiant</a:t>
            </a:r>
            <a:r>
              <a:rPr lang="en-US" dirty="0"/>
              <a:t>… </a:t>
            </a:r>
            <a:br>
              <a:rPr lang="en-US" dirty="0"/>
            </a:br>
            <a:r>
              <a:rPr lang="en-US" dirty="0"/>
              <a:t>               YR </a:t>
            </a:r>
            <a:r>
              <a:rPr lang="en-US" dirty="0" err="1"/>
              <a:t>egwyddorion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802153"/>
            <a:ext cx="8645526" cy="4144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dirty="0"/>
              <a:t>Mae </a:t>
            </a:r>
            <a:r>
              <a:rPr lang="en-US" sz="2400" dirty="0" err="1"/>
              <a:t>angen</a:t>
            </a:r>
            <a:r>
              <a:rPr lang="en-US" sz="2400" dirty="0"/>
              <a:t> </a:t>
            </a:r>
            <a:r>
              <a:rPr lang="en-US" sz="2400" dirty="0" err="1"/>
              <a:t>iddynt</a:t>
            </a:r>
            <a:r>
              <a:rPr lang="en-US" sz="2400" dirty="0"/>
              <a:t> </a:t>
            </a:r>
            <a:r>
              <a:rPr lang="en-US" sz="2400" dirty="0" err="1"/>
              <a:t>fod</a:t>
            </a:r>
            <a:r>
              <a:rPr lang="en-US" sz="2400" dirty="0"/>
              <a:t>:</a:t>
            </a:r>
          </a:p>
          <a:p>
            <a:r>
              <a:rPr lang="en-US" sz="2400" dirty="0" err="1"/>
              <a:t>wedi</a:t>
            </a:r>
            <a:r>
              <a:rPr lang="en-US" sz="2400" dirty="0"/>
              <a:t> </a:t>
            </a:r>
            <a:r>
              <a:rPr lang="en-US" sz="2400" dirty="0" err="1"/>
              <a:t>eu</a:t>
            </a:r>
            <a:r>
              <a:rPr lang="en-US" sz="2400" dirty="0"/>
              <a:t> </a:t>
            </a:r>
            <a:r>
              <a:rPr lang="en-US" sz="2400" dirty="0" err="1"/>
              <a:t>hysgrifennu</a:t>
            </a:r>
            <a:r>
              <a:rPr lang="en-US" sz="2400" dirty="0"/>
              <a:t> </a:t>
            </a:r>
            <a:r>
              <a:rPr lang="en-US" sz="2400" dirty="0" err="1"/>
              <a:t>mewn</a:t>
            </a:r>
            <a:r>
              <a:rPr lang="en-US" sz="2400" dirty="0"/>
              <a:t> </a:t>
            </a:r>
            <a:r>
              <a:rPr lang="en-US" sz="2400" dirty="0" err="1"/>
              <a:t>iaith</a:t>
            </a:r>
            <a:r>
              <a:rPr lang="en-US" sz="2400" dirty="0"/>
              <a:t> </a:t>
            </a:r>
            <a:r>
              <a:rPr lang="en-US" sz="2400" dirty="0" err="1"/>
              <a:t>mae’r</a:t>
            </a:r>
            <a:r>
              <a:rPr lang="en-US" sz="2400" dirty="0"/>
              <a:t> </a:t>
            </a:r>
            <a:r>
              <a:rPr lang="en-US" sz="2400" dirty="0" err="1"/>
              <a:t>dysgwyr</a:t>
            </a:r>
            <a:r>
              <a:rPr lang="en-US" sz="2400" dirty="0"/>
              <a:t>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ei</a:t>
            </a:r>
            <a:r>
              <a:rPr lang="en-US" sz="2400" dirty="0"/>
              <a:t> </a:t>
            </a:r>
            <a:r>
              <a:rPr lang="en-US" sz="2400" dirty="0" err="1"/>
              <a:t>ddeall</a:t>
            </a:r>
            <a:endParaRPr lang="en-US" sz="2400" dirty="0"/>
          </a:p>
          <a:p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gyfyngedig</a:t>
            </a:r>
            <a:r>
              <a:rPr lang="en-US" sz="2400" dirty="0"/>
              <a:t> o ran </a:t>
            </a:r>
            <a:r>
              <a:rPr lang="en-US" sz="2400" dirty="0" err="1"/>
              <a:t>nifer</a:t>
            </a:r>
            <a:r>
              <a:rPr lang="en-US" sz="2400" dirty="0"/>
              <a:t> (</a:t>
            </a:r>
            <a:r>
              <a:rPr lang="en-US" sz="2400" dirty="0" err="1"/>
              <a:t>peidio</a:t>
            </a:r>
            <a:r>
              <a:rPr lang="en-US" sz="2400" dirty="0"/>
              <a:t> </a:t>
            </a:r>
            <a:r>
              <a:rPr lang="en-US" sz="2400" dirty="0" err="1"/>
              <a:t>lladd</a:t>
            </a:r>
            <a:r>
              <a:rPr lang="en-US" sz="2400" dirty="0"/>
              <a:t> </a:t>
            </a:r>
            <a:r>
              <a:rPr lang="en-US" sz="2400" dirty="0" err="1"/>
              <a:t>brwdfrydedd</a:t>
            </a:r>
            <a:r>
              <a:rPr lang="en-US" sz="2400" dirty="0"/>
              <a:t>)</a:t>
            </a:r>
          </a:p>
          <a:p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canolbwyntio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y </a:t>
            </a:r>
            <a:r>
              <a:rPr lang="en-US" sz="2400" dirty="0" err="1"/>
              <a:t>dysgu</a:t>
            </a:r>
            <a:r>
              <a:rPr lang="en-US" sz="2400" dirty="0"/>
              <a:t> </a:t>
            </a:r>
            <a:r>
              <a:rPr lang="en-US" sz="2400" dirty="0" err="1"/>
              <a:t>nid</a:t>
            </a:r>
            <a:r>
              <a:rPr lang="en-US" sz="2400" dirty="0"/>
              <a:t> ‘</a:t>
            </a:r>
            <a:r>
              <a:rPr lang="en-US" sz="2400" dirty="0" err="1"/>
              <a:t>ymddygiad</a:t>
            </a:r>
            <a:r>
              <a:rPr lang="en-US" sz="2400" dirty="0"/>
              <a:t>’</a:t>
            </a:r>
          </a:p>
          <a:p>
            <a:r>
              <a:rPr lang="en-US" sz="2400" dirty="0" err="1"/>
              <a:t>wedi</a:t>
            </a:r>
            <a:r>
              <a:rPr lang="en-US" sz="2400" dirty="0"/>
              <a:t> </a:t>
            </a:r>
            <a:r>
              <a:rPr lang="en-US" sz="2400" dirty="0" err="1"/>
              <a:t>eu</a:t>
            </a:r>
            <a:r>
              <a:rPr lang="en-US" sz="2400" dirty="0"/>
              <a:t> </a:t>
            </a:r>
            <a:r>
              <a:rPr lang="en-US" sz="2400" dirty="0" err="1"/>
              <a:t>cefnogi</a:t>
            </a:r>
            <a:r>
              <a:rPr lang="en-US" sz="2400" dirty="0"/>
              <a:t> </a:t>
            </a:r>
            <a:r>
              <a:rPr lang="en-US" sz="2400" dirty="0" err="1"/>
              <a:t>gyda</a:t>
            </a:r>
            <a:r>
              <a:rPr lang="en-US" sz="2400" dirty="0"/>
              <a:t> </a:t>
            </a:r>
            <a:r>
              <a:rPr lang="en-US" sz="2400" dirty="0" err="1"/>
              <a:t>enghreifftiau</a:t>
            </a:r>
            <a:r>
              <a:rPr lang="en-US" sz="2400" dirty="0"/>
              <a:t> o </a:t>
            </a:r>
            <a:r>
              <a:rPr lang="en-US" sz="2400" dirty="0" err="1"/>
              <a:t>waith</a:t>
            </a:r>
            <a:r>
              <a:rPr lang="en-US" sz="2400" dirty="0"/>
              <a:t> (</a:t>
            </a:r>
            <a:r>
              <a:rPr lang="en-US" sz="2400" dirty="0" err="1"/>
              <a:t>gwneud</a:t>
            </a:r>
            <a:r>
              <a:rPr lang="en-US" sz="2400" dirty="0"/>
              <a:t> yr </a:t>
            </a:r>
            <a:r>
              <a:rPr lang="en-US" sz="2400" dirty="0" err="1"/>
              <a:t>ystyr</a:t>
            </a:r>
            <a:r>
              <a:rPr lang="en-US" sz="2400" dirty="0"/>
              <a:t>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eglur</a:t>
            </a:r>
            <a:r>
              <a:rPr lang="en-US" sz="2400" dirty="0"/>
              <a:t>) </a:t>
            </a:r>
          </a:p>
          <a:p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ddelfyrdol</a:t>
            </a:r>
            <a:r>
              <a:rPr lang="en-US" sz="2400" dirty="0"/>
              <a:t> </a:t>
            </a:r>
            <a:r>
              <a:rPr lang="en-US" sz="2400" dirty="0" err="1"/>
              <a:t>wedi</a:t>
            </a:r>
            <a:r>
              <a:rPr lang="en-US" sz="2400" dirty="0"/>
              <a:t> </a:t>
            </a:r>
            <a:r>
              <a:rPr lang="en-US" sz="2400" dirty="0" err="1"/>
              <a:t>eu</a:t>
            </a:r>
            <a:r>
              <a:rPr lang="en-US" sz="2400" dirty="0"/>
              <a:t> </a:t>
            </a:r>
            <a:r>
              <a:rPr lang="en-US" sz="2400" dirty="0" err="1"/>
              <a:t>creu</a:t>
            </a:r>
            <a:r>
              <a:rPr lang="en-US" sz="2400" dirty="0"/>
              <a:t> </a:t>
            </a:r>
            <a:r>
              <a:rPr lang="en-US" sz="2400" dirty="0" err="1"/>
              <a:t>gyda</a:t>
            </a:r>
            <a:r>
              <a:rPr lang="en-US" sz="2400" dirty="0"/>
              <a:t> </a:t>
            </a:r>
            <a:r>
              <a:rPr lang="en-US" sz="2400" dirty="0" err="1"/>
              <a:t>mewnbwn</a:t>
            </a:r>
            <a:r>
              <a:rPr lang="en-US" sz="2400" dirty="0"/>
              <a:t> </a:t>
            </a:r>
            <a:r>
              <a:rPr lang="en-US" sz="2400" dirty="0" err="1"/>
              <a:t>gan</a:t>
            </a:r>
            <a:r>
              <a:rPr lang="en-US" sz="2400" dirty="0"/>
              <a:t> y </a:t>
            </a:r>
            <a:r>
              <a:rPr lang="en-US" sz="2400" dirty="0" err="1"/>
              <a:t>dysgwyr</a:t>
            </a:r>
            <a:r>
              <a:rPr lang="en-US" sz="2400" dirty="0"/>
              <a:t> (</a:t>
            </a:r>
            <a:r>
              <a:rPr lang="en-US" sz="2400" dirty="0" err="1"/>
              <a:t>perchnogaeth</a:t>
            </a:r>
            <a:r>
              <a:rPr lang="en-US" sz="2400" dirty="0"/>
              <a:t> –</a:t>
            </a:r>
            <a:r>
              <a:rPr lang="en-US" sz="2400" dirty="0" err="1"/>
              <a:t>cryfhau</a:t>
            </a:r>
            <a:r>
              <a:rPr lang="en-US" sz="2400" dirty="0"/>
              <a:t> </a:t>
            </a:r>
            <a:r>
              <a:rPr lang="en-US" sz="2400" dirty="0" err="1"/>
              <a:t>eu</a:t>
            </a:r>
            <a:r>
              <a:rPr lang="en-US" sz="2400" dirty="0"/>
              <a:t> </a:t>
            </a:r>
            <a:r>
              <a:rPr lang="en-US" sz="2400" dirty="0" err="1"/>
              <a:t>dealltwriaeth</a:t>
            </a:r>
            <a:r>
              <a:rPr lang="en-US" sz="2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77711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764373"/>
            <a:ext cx="7992888" cy="1293028"/>
          </a:xfrm>
        </p:spPr>
        <p:txBody>
          <a:bodyPr>
            <a:normAutofit/>
          </a:bodyPr>
          <a:lstStyle/>
          <a:p>
            <a:pPr algn="l"/>
            <a:r>
              <a:rPr lang="en-US" dirty="0" err="1"/>
              <a:t>Creu</a:t>
            </a:r>
            <a:r>
              <a:rPr lang="en-US" dirty="0"/>
              <a:t> MENI PRAWF LLWYDDIANT </a:t>
            </a:r>
            <a:r>
              <a:rPr lang="en-US" dirty="0" err="1"/>
              <a:t>gyda’r</a:t>
            </a:r>
            <a:r>
              <a:rPr lang="en-US" dirty="0"/>
              <a:t> </a:t>
            </a:r>
            <a:r>
              <a:rPr lang="en-US" dirty="0" err="1"/>
              <a:t>dysgwyr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1282591"/>
              </p:ext>
            </p:extLst>
          </p:nvPr>
        </p:nvGraphicFramePr>
        <p:xfrm>
          <a:off x="498475" y="1981200"/>
          <a:ext cx="7556500" cy="4144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4907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/>
              <a:t>Manteision</a:t>
            </a:r>
            <a:r>
              <a:rPr lang="en-US" dirty="0"/>
              <a:t> I’R plant?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057401"/>
            <a:ext cx="8315326" cy="4525963"/>
          </a:xfrm>
        </p:spPr>
        <p:txBody>
          <a:bodyPr>
            <a:noAutofit/>
          </a:bodyPr>
          <a:lstStyle/>
          <a:p>
            <a:r>
              <a:rPr lang="en-US" sz="2800" dirty="0" err="1"/>
              <a:t>Dysgwr</a:t>
            </a:r>
            <a:r>
              <a:rPr lang="en-US" sz="2800" dirty="0"/>
              <a:t>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gallu</a:t>
            </a:r>
            <a:r>
              <a:rPr lang="en-US" sz="2800" dirty="0"/>
              <a:t> </a:t>
            </a:r>
            <a:r>
              <a:rPr lang="en-US" sz="2800" dirty="0" err="1"/>
              <a:t>cyflawni</a:t>
            </a:r>
            <a:endParaRPr lang="en-US" sz="2800" dirty="0"/>
          </a:p>
          <a:p>
            <a:r>
              <a:rPr lang="en-US" sz="2800" dirty="0" err="1"/>
              <a:t>Gwerthfawrogi</a:t>
            </a:r>
            <a:r>
              <a:rPr lang="en-US" sz="2800" dirty="0"/>
              <a:t> </a:t>
            </a:r>
            <a:r>
              <a:rPr lang="en-US" sz="2800" dirty="0" err="1"/>
              <a:t>bod</a:t>
            </a:r>
            <a:r>
              <a:rPr lang="en-US" sz="2800" dirty="0"/>
              <a:t> </a:t>
            </a:r>
            <a:r>
              <a:rPr lang="en-US" sz="2800" dirty="0" err="1"/>
              <a:t>dysgu</a:t>
            </a:r>
            <a:r>
              <a:rPr lang="en-US" sz="2800" dirty="0"/>
              <a:t>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golygu</a:t>
            </a:r>
            <a:r>
              <a:rPr lang="en-US" sz="2800" dirty="0"/>
              <a:t> </a:t>
            </a:r>
            <a:r>
              <a:rPr lang="en-US" sz="2800" dirty="0" err="1"/>
              <a:t>cymhwyso</a:t>
            </a:r>
            <a:r>
              <a:rPr lang="en-US" sz="2800" dirty="0"/>
              <a:t> </a:t>
            </a:r>
            <a:r>
              <a:rPr lang="en-US" sz="2800" dirty="0" err="1"/>
              <a:t>sgiliau</a:t>
            </a:r>
            <a:r>
              <a:rPr lang="en-US" sz="2800" dirty="0"/>
              <a:t> </a:t>
            </a:r>
            <a:r>
              <a:rPr lang="en-US" sz="2800" dirty="0" err="1"/>
              <a:t>penodol</a:t>
            </a:r>
            <a:endParaRPr lang="en-US" sz="2800" dirty="0"/>
          </a:p>
          <a:p>
            <a:r>
              <a:rPr lang="en-US" sz="2800" dirty="0" err="1"/>
              <a:t>Dealltwriaeth</a:t>
            </a:r>
            <a:r>
              <a:rPr lang="en-US" sz="2800" dirty="0"/>
              <a:t> </a:t>
            </a:r>
            <a:r>
              <a:rPr lang="en-US" sz="2800" dirty="0" err="1"/>
              <a:t>bod</a:t>
            </a:r>
            <a:r>
              <a:rPr lang="en-US" sz="2800" dirty="0"/>
              <a:t> </a:t>
            </a:r>
            <a:r>
              <a:rPr lang="en-US" sz="2800" dirty="0" err="1"/>
              <a:t>llawer</a:t>
            </a:r>
            <a:r>
              <a:rPr lang="en-US" sz="2800" dirty="0"/>
              <a:t> </a:t>
            </a:r>
            <a:r>
              <a:rPr lang="en-US" sz="2800" dirty="0" err="1"/>
              <a:t>o</a:t>
            </a:r>
            <a:r>
              <a:rPr lang="en-US" sz="2800" dirty="0"/>
              <a:t> ail-</a:t>
            </a:r>
            <a:r>
              <a:rPr lang="en-US" sz="2800" dirty="0" err="1"/>
              <a:t>adrodd</a:t>
            </a:r>
            <a:r>
              <a:rPr lang="en-US" sz="2800" dirty="0"/>
              <a:t> a </a:t>
            </a:r>
            <a:r>
              <a:rPr lang="en-US" sz="2800" dirty="0" err="1"/>
              <a:t>dilyniant</a:t>
            </a:r>
            <a:r>
              <a:rPr lang="en-US" sz="2800" dirty="0"/>
              <a:t> </a:t>
            </a:r>
            <a:r>
              <a:rPr lang="en-US" sz="2800" dirty="0" err="1"/>
              <a:t>mewn</a:t>
            </a:r>
            <a:r>
              <a:rPr lang="en-US" sz="2800" dirty="0"/>
              <a:t> </a:t>
            </a:r>
            <a:r>
              <a:rPr lang="en-US" sz="2800" dirty="0" err="1"/>
              <a:t>amrywiaeth</a:t>
            </a:r>
            <a:r>
              <a:rPr lang="en-US" sz="2800" dirty="0"/>
              <a:t> </a:t>
            </a:r>
            <a:r>
              <a:rPr lang="en-US" sz="2800" dirty="0" err="1"/>
              <a:t>o</a:t>
            </a:r>
            <a:r>
              <a:rPr lang="en-US" sz="2800" dirty="0"/>
              <a:t> </a:t>
            </a:r>
            <a:r>
              <a:rPr lang="en-US" sz="2800" dirty="0" err="1"/>
              <a:t>sgiliau</a:t>
            </a:r>
            <a:endParaRPr lang="en-US" sz="2800" dirty="0"/>
          </a:p>
          <a:p>
            <a:r>
              <a:rPr lang="en-US" sz="2800" dirty="0" err="1"/>
              <a:t>Ei</a:t>
            </a:r>
            <a:r>
              <a:rPr lang="en-US" sz="2800" dirty="0"/>
              <a:t> </a:t>
            </a:r>
            <a:r>
              <a:rPr lang="en-US" sz="2800" dirty="0" err="1"/>
              <a:t>ddefnyddio</a:t>
            </a:r>
            <a:r>
              <a:rPr lang="en-US" sz="2800" dirty="0"/>
              <a:t> </a:t>
            </a:r>
            <a:r>
              <a:rPr lang="en-US" sz="2800" dirty="0" err="1"/>
              <a:t>fel</a:t>
            </a:r>
            <a:r>
              <a:rPr lang="en-US" sz="2800" dirty="0"/>
              <a:t> </a:t>
            </a:r>
            <a:r>
              <a:rPr lang="en-US" sz="2800" dirty="0" err="1"/>
              <a:t>Asesu</a:t>
            </a:r>
            <a:r>
              <a:rPr lang="en-US" sz="2800" dirty="0"/>
              <a:t> </a:t>
            </a:r>
            <a:r>
              <a:rPr lang="en-US" sz="2800" dirty="0" err="1"/>
              <a:t>ar</a:t>
            </a:r>
            <a:r>
              <a:rPr lang="en-US" sz="2800" dirty="0"/>
              <a:t> </a:t>
            </a:r>
            <a:r>
              <a:rPr lang="en-US" sz="2800" dirty="0" err="1"/>
              <a:t>Gyfer</a:t>
            </a:r>
            <a:r>
              <a:rPr lang="en-US" sz="2800" dirty="0"/>
              <a:t> </a:t>
            </a:r>
            <a:r>
              <a:rPr lang="en-US" sz="2800" dirty="0" err="1"/>
              <a:t>Dysgu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wybod</a:t>
            </a:r>
            <a:r>
              <a:rPr lang="en-US" sz="2800" dirty="0"/>
              <a:t> </a:t>
            </a:r>
            <a:r>
              <a:rPr lang="en-US" sz="2800" dirty="0" err="1"/>
              <a:t>sut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wella</a:t>
            </a:r>
            <a:endParaRPr lang="en-US" sz="2800" dirty="0"/>
          </a:p>
          <a:p>
            <a:r>
              <a:rPr lang="en-US" sz="2800" dirty="0" err="1"/>
              <a:t>Amser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wella’r</a:t>
            </a:r>
            <a:r>
              <a:rPr lang="en-US" sz="2800" dirty="0"/>
              <a:t> </a:t>
            </a:r>
            <a:r>
              <a:rPr lang="en-US" sz="2800" dirty="0" err="1"/>
              <a:t>gwaith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4088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901532"/>
            <a:ext cx="8549640" cy="1293028"/>
          </a:xfrm>
        </p:spPr>
        <p:txBody>
          <a:bodyPr>
            <a:normAutofit/>
          </a:bodyPr>
          <a:lstStyle/>
          <a:p>
            <a:pPr algn="l"/>
            <a:r>
              <a:rPr lang="en-US" dirty="0" err="1"/>
              <a:t>Eich</a:t>
            </a:r>
            <a:r>
              <a:rPr lang="en-US" dirty="0"/>
              <a:t> ‘TASG’ – AMCAN DYSGU!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Erbyn</a:t>
            </a:r>
            <a:r>
              <a:rPr lang="en-US" sz="3200" dirty="0"/>
              <a:t> </a:t>
            </a:r>
            <a:r>
              <a:rPr lang="en-US" sz="3200" dirty="0" err="1"/>
              <a:t>diwedd</a:t>
            </a:r>
            <a:r>
              <a:rPr lang="en-US" sz="3200" dirty="0"/>
              <a:t> y </a:t>
            </a:r>
            <a:r>
              <a:rPr lang="en-US" sz="3200" dirty="0" err="1"/>
              <a:t>sesiwn</a:t>
            </a:r>
            <a:r>
              <a:rPr lang="en-US" sz="3200" dirty="0"/>
              <a:t> </a:t>
            </a:r>
            <a:r>
              <a:rPr lang="en-US" sz="3200" dirty="0" err="1"/>
              <a:t>fe</a:t>
            </a:r>
            <a:r>
              <a:rPr lang="en-US" sz="3200" dirty="0"/>
              <a:t> </a:t>
            </a:r>
            <a:r>
              <a:rPr lang="en-US" sz="3200" dirty="0" err="1"/>
              <a:t>fyddwch</a:t>
            </a:r>
            <a:r>
              <a:rPr lang="en-US" sz="3200" dirty="0"/>
              <a:t> </a:t>
            </a:r>
            <a:r>
              <a:rPr lang="en-US" sz="3200" dirty="0" err="1"/>
              <a:t>wedi</a:t>
            </a:r>
            <a:r>
              <a:rPr lang="en-US" sz="3200" dirty="0"/>
              <a:t> </a:t>
            </a:r>
            <a:r>
              <a:rPr lang="en-US" sz="3200" dirty="0" err="1"/>
              <a:t>ysgrifennu</a:t>
            </a:r>
            <a:r>
              <a:rPr lang="en-US" sz="3200" dirty="0"/>
              <a:t> </a:t>
            </a:r>
            <a:r>
              <a:rPr lang="en-US" sz="3200" dirty="0" err="1"/>
              <a:t>cynllun</a:t>
            </a:r>
            <a:r>
              <a:rPr lang="en-US" sz="3200" dirty="0"/>
              <a:t> </a:t>
            </a:r>
            <a:r>
              <a:rPr lang="en-US" sz="3200" dirty="0" err="1"/>
              <a:t>gwers</a:t>
            </a:r>
            <a:r>
              <a:rPr lang="en-US" sz="3200" dirty="0"/>
              <a:t> </a:t>
            </a:r>
            <a:r>
              <a:rPr lang="en-US" sz="3200" dirty="0" err="1"/>
              <a:t>hanes</a:t>
            </a:r>
            <a:r>
              <a:rPr lang="en-US" sz="3200" dirty="0"/>
              <a:t> </a:t>
            </a:r>
            <a:r>
              <a:rPr lang="en-US" sz="3200" dirty="0" err="1"/>
              <a:t>yn</a:t>
            </a:r>
            <a:r>
              <a:rPr lang="en-US" sz="3200" dirty="0"/>
              <a:t> </a:t>
            </a:r>
            <a:r>
              <a:rPr lang="en-US" sz="3200" dirty="0" err="1"/>
              <a:t>seiliedig</a:t>
            </a:r>
            <a:r>
              <a:rPr lang="en-US" sz="3200" dirty="0"/>
              <a:t> </a:t>
            </a:r>
            <a:r>
              <a:rPr lang="en-US" sz="3200" dirty="0" err="1"/>
              <a:t>ar</a:t>
            </a:r>
            <a:r>
              <a:rPr lang="en-US" sz="3200" dirty="0"/>
              <a:t> </a:t>
            </a:r>
            <a:r>
              <a:rPr lang="en-US" sz="3200" dirty="0" err="1"/>
              <a:t>feddyginiaeth</a:t>
            </a:r>
            <a:r>
              <a:rPr lang="en-US" sz="3200" dirty="0"/>
              <a:t> </a:t>
            </a:r>
            <a:r>
              <a:rPr lang="en-US" sz="3200" dirty="0" err="1"/>
              <a:t>yn</a:t>
            </a:r>
            <a:r>
              <a:rPr lang="en-US" sz="3200" dirty="0"/>
              <a:t> </a:t>
            </a:r>
            <a:r>
              <a:rPr lang="en-US" sz="3200" dirty="0" err="1"/>
              <a:t>Oes</a:t>
            </a:r>
            <a:r>
              <a:rPr lang="en-US" sz="3200" dirty="0"/>
              <a:t> y </a:t>
            </a:r>
            <a:r>
              <a:rPr lang="en-US" sz="3200" dirty="0" err="1"/>
              <a:t>Tuduriaid</a:t>
            </a:r>
            <a:r>
              <a:rPr lang="en-US" sz="3200" dirty="0"/>
              <a:t> </a:t>
            </a:r>
            <a:r>
              <a:rPr lang="en-US" sz="3200" dirty="0" err="1"/>
              <a:t>ar</a:t>
            </a:r>
            <a:r>
              <a:rPr lang="en-US" sz="3200" dirty="0"/>
              <a:t> </a:t>
            </a:r>
            <a:r>
              <a:rPr lang="en-US" sz="3200" dirty="0" err="1"/>
              <a:t>gyfer</a:t>
            </a:r>
            <a:r>
              <a:rPr lang="en-US" sz="3200" dirty="0"/>
              <a:t> CA2. </a:t>
            </a:r>
          </a:p>
        </p:txBody>
      </p:sp>
    </p:spTree>
    <p:extLst>
      <p:ext uri="{BB962C8B-B14F-4D97-AF65-F5344CB8AC3E}">
        <p14:creationId xmlns:p14="http://schemas.microsoft.com/office/powerpoint/2010/main" val="278815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124744"/>
            <a:ext cx="7672765" cy="1293028"/>
          </a:xfrm>
        </p:spPr>
        <p:txBody>
          <a:bodyPr/>
          <a:lstStyle/>
          <a:p>
            <a:r>
              <a:rPr lang="en-US" dirty="0" err="1"/>
              <a:t>Meini</a:t>
            </a:r>
            <a:r>
              <a:rPr lang="en-US" dirty="0"/>
              <a:t> </a:t>
            </a:r>
            <a:r>
              <a:rPr lang="en-US" dirty="0" err="1"/>
              <a:t>Prawf</a:t>
            </a:r>
            <a:r>
              <a:rPr lang="en-US" dirty="0"/>
              <a:t> </a:t>
            </a:r>
            <a:r>
              <a:rPr lang="en-US" dirty="0" err="1"/>
              <a:t>Llwyddiant</a:t>
            </a:r>
            <a:r>
              <a:rPr lang="en-US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996952"/>
            <a:ext cx="8391526" cy="4144963"/>
          </a:xfrm>
        </p:spPr>
        <p:txBody>
          <a:bodyPr>
            <a:normAutofit/>
          </a:bodyPr>
          <a:lstStyle/>
          <a:p>
            <a:r>
              <a:rPr lang="en-US" sz="3600" dirty="0" err="1"/>
              <a:t>Cynhyrchu</a:t>
            </a:r>
            <a:r>
              <a:rPr lang="en-US" sz="3600" dirty="0"/>
              <a:t> </a:t>
            </a:r>
            <a:r>
              <a:rPr lang="en-US" sz="3600" dirty="0" err="1"/>
              <a:t>meini</a:t>
            </a:r>
            <a:r>
              <a:rPr lang="en-US" sz="3600" dirty="0"/>
              <a:t> </a:t>
            </a:r>
            <a:r>
              <a:rPr lang="en-US" sz="3600" dirty="0" err="1"/>
              <a:t>prawf</a:t>
            </a:r>
            <a:r>
              <a:rPr lang="en-US" sz="3600" dirty="0"/>
              <a:t> </a:t>
            </a:r>
            <a:r>
              <a:rPr lang="en-US" sz="3600" dirty="0" err="1"/>
              <a:t>llwyddiant</a:t>
            </a:r>
            <a:r>
              <a:rPr lang="en-US" sz="3600" dirty="0"/>
              <a:t> </a:t>
            </a:r>
            <a:r>
              <a:rPr lang="en-US" sz="3600" dirty="0" err="1"/>
              <a:t>gyda’r</a:t>
            </a:r>
            <a:r>
              <a:rPr lang="en-US" sz="3600" dirty="0"/>
              <a:t> </a:t>
            </a:r>
            <a:r>
              <a:rPr lang="en-US" sz="3600" dirty="0" err="1"/>
              <a:t>dysgwyr</a:t>
            </a:r>
            <a:r>
              <a:rPr lang="en-US" sz="3600" dirty="0"/>
              <a:t> (</a:t>
            </a:r>
            <a:r>
              <a:rPr lang="en-US" sz="3600" dirty="0" err="1"/>
              <a:t>hyfforddeion</a:t>
            </a:r>
            <a:r>
              <a:rPr lang="en-US" sz="36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758779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6531" y="311171"/>
            <a:ext cx="6377940" cy="1293028"/>
          </a:xfrm>
        </p:spPr>
        <p:txBody>
          <a:bodyPr>
            <a:normAutofit fontScale="90000"/>
          </a:bodyPr>
          <a:lstStyle/>
          <a:p>
            <a:r>
              <a:rPr lang="en-GB" dirty="0"/>
              <a:t>SGILIAU </a:t>
            </a:r>
            <a:r>
              <a:rPr lang="en-GB" dirty="0" err="1"/>
              <a:t>i’w</a:t>
            </a:r>
            <a:r>
              <a:rPr lang="en-GB" dirty="0"/>
              <a:t> </a:t>
            </a:r>
            <a:r>
              <a:rPr lang="en-GB" dirty="0" err="1"/>
              <a:t>datblygu</a:t>
            </a:r>
            <a:br>
              <a:rPr lang="en-GB" dirty="0"/>
            </a:br>
            <a:r>
              <a:rPr lang="en-GB" dirty="0"/>
              <a:t> </a:t>
            </a:r>
            <a:r>
              <a:rPr lang="en-GB" dirty="0" err="1"/>
              <a:t>wrth</a:t>
            </a:r>
            <a:r>
              <a:rPr lang="en-GB" dirty="0"/>
              <a:t> </a:t>
            </a:r>
            <a:r>
              <a:rPr lang="en-GB" dirty="0" err="1"/>
              <a:t>addysgu</a:t>
            </a:r>
            <a:r>
              <a:rPr lang="en-GB" dirty="0"/>
              <a:t> Hanes…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60848"/>
            <a:ext cx="5276393" cy="4065315"/>
          </a:xfrm>
        </p:spPr>
        <p:txBody>
          <a:bodyPr>
            <a:normAutofit fontScale="92500"/>
          </a:bodyPr>
          <a:lstStyle/>
          <a:p>
            <a:r>
              <a:rPr lang="en-GB" sz="3200" b="1" dirty="0" err="1"/>
              <a:t>Ymwybyddiaeth</a:t>
            </a:r>
            <a:r>
              <a:rPr lang="en-GB" sz="3200" b="1" dirty="0"/>
              <a:t> </a:t>
            </a:r>
            <a:r>
              <a:rPr lang="en-GB" sz="3200" b="1" dirty="0" err="1"/>
              <a:t>Gronolegol</a:t>
            </a:r>
            <a:endParaRPr lang="en-GB" sz="3200" b="1" dirty="0"/>
          </a:p>
          <a:p>
            <a:r>
              <a:rPr lang="en-GB" sz="3200" b="1" dirty="0" err="1"/>
              <a:t>Gwybodaeth</a:t>
            </a:r>
            <a:r>
              <a:rPr lang="en-GB" sz="3200" b="1" dirty="0"/>
              <a:t> a </a:t>
            </a:r>
            <a:r>
              <a:rPr lang="en-GB" sz="3200" b="1" dirty="0" err="1"/>
              <a:t>Dealltwriaeth</a:t>
            </a:r>
            <a:r>
              <a:rPr lang="en-GB" sz="3200" b="1" dirty="0"/>
              <a:t> </a:t>
            </a:r>
            <a:r>
              <a:rPr lang="en-GB" sz="3200" b="1" dirty="0" err="1"/>
              <a:t>Hanesyddol</a:t>
            </a:r>
            <a:endParaRPr lang="en-GB" sz="3200" b="1" dirty="0"/>
          </a:p>
          <a:p>
            <a:r>
              <a:rPr lang="en-GB" sz="3200" b="1" dirty="0" err="1"/>
              <a:t>Ymholiad</a:t>
            </a:r>
            <a:r>
              <a:rPr lang="en-GB" sz="3200" b="1" dirty="0"/>
              <a:t> </a:t>
            </a:r>
            <a:r>
              <a:rPr lang="en-GB" sz="3200" b="1" dirty="0" err="1"/>
              <a:t>Hanesyddol</a:t>
            </a:r>
            <a:endParaRPr lang="en-GB" sz="3200" b="1" dirty="0"/>
          </a:p>
          <a:p>
            <a:r>
              <a:rPr lang="en-GB" sz="3200" b="1" dirty="0" err="1"/>
              <a:t>Dehongliadau</a:t>
            </a:r>
            <a:r>
              <a:rPr lang="en-GB" sz="3200" b="1" dirty="0"/>
              <a:t> </a:t>
            </a:r>
            <a:r>
              <a:rPr lang="en-GB" sz="3200" b="1" dirty="0" err="1"/>
              <a:t>Hanesyddol</a:t>
            </a:r>
            <a:endParaRPr lang="en-GB" sz="3200" b="1" dirty="0"/>
          </a:p>
          <a:p>
            <a:r>
              <a:rPr lang="en-GB" sz="3200" b="1" dirty="0" err="1"/>
              <a:t>Trefnu</a:t>
            </a:r>
            <a:r>
              <a:rPr lang="en-GB" sz="3200" b="1" dirty="0"/>
              <a:t> a </a:t>
            </a:r>
            <a:r>
              <a:rPr lang="en-GB" sz="3200" b="1" dirty="0" err="1"/>
              <a:t>Chyfathrebu</a:t>
            </a:r>
            <a:endParaRPr lang="en-GB" sz="3200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2200" y="4221088"/>
            <a:ext cx="2771800" cy="1905075"/>
          </a:xfrm>
        </p:spPr>
        <p:txBody>
          <a:bodyPr>
            <a:normAutofit fontScale="92500"/>
          </a:bodyPr>
          <a:lstStyle/>
          <a:p>
            <a:r>
              <a:rPr lang="en-GB" dirty="0" err="1"/>
              <a:t>Sgiliau</a:t>
            </a:r>
            <a:r>
              <a:rPr lang="en-GB" dirty="0"/>
              <a:t> </a:t>
            </a:r>
            <a:r>
              <a:rPr lang="en-GB" dirty="0" err="1"/>
              <a:t>Allweddol</a:t>
            </a:r>
            <a:endParaRPr lang="en-GB" dirty="0"/>
          </a:p>
          <a:p>
            <a:r>
              <a:rPr lang="en-GB" dirty="0"/>
              <a:t>YCC</a:t>
            </a:r>
          </a:p>
          <a:p>
            <a:r>
              <a:rPr lang="en-GB" dirty="0" err="1"/>
              <a:t>ABCh</a:t>
            </a:r>
            <a:endParaRPr lang="en-GB" dirty="0"/>
          </a:p>
          <a:p>
            <a:r>
              <a:rPr lang="en-GB" b="1" dirty="0"/>
              <a:t>ADCDF</a:t>
            </a:r>
          </a:p>
        </p:txBody>
      </p:sp>
      <p:sp>
        <p:nvSpPr>
          <p:cNvPr id="5" name="Right Brace 4"/>
          <p:cNvSpPr/>
          <p:nvPr/>
        </p:nvSpPr>
        <p:spPr>
          <a:xfrm>
            <a:off x="5733593" y="1700808"/>
            <a:ext cx="504056" cy="309634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237649" y="2636912"/>
            <a:ext cx="25108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5 </a:t>
            </a:r>
            <a:r>
              <a:rPr lang="en-GB" sz="2800" b="1" dirty="0" err="1"/>
              <a:t>Sgil</a:t>
            </a:r>
            <a:r>
              <a:rPr lang="en-GB" sz="2800" b="1" dirty="0"/>
              <a:t> </a:t>
            </a:r>
            <a:r>
              <a:rPr lang="en-GB" sz="2800" b="1" dirty="0" err="1"/>
              <a:t>Hanesyddol</a:t>
            </a:r>
            <a:r>
              <a:rPr lang="en-GB" sz="2800" b="1" dirty="0"/>
              <a:t> (CC)</a:t>
            </a:r>
          </a:p>
        </p:txBody>
      </p:sp>
      <p:sp>
        <p:nvSpPr>
          <p:cNvPr id="8" name="Right Arrow 7"/>
          <p:cNvSpPr/>
          <p:nvPr/>
        </p:nvSpPr>
        <p:spPr>
          <a:xfrm>
            <a:off x="4824028" y="5517232"/>
            <a:ext cx="1161593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Left Brace 8"/>
          <p:cNvSpPr/>
          <p:nvPr/>
        </p:nvSpPr>
        <p:spPr>
          <a:xfrm>
            <a:off x="6300192" y="4293096"/>
            <a:ext cx="288032" cy="162482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1357" y="1566587"/>
            <a:ext cx="1013091" cy="1437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77F33E5-F488-6D40-A42D-ACF9C95867AD}"/>
              </a:ext>
            </a:extLst>
          </p:cNvPr>
          <p:cNvSpPr txBox="1"/>
          <p:nvPr/>
        </p:nvSpPr>
        <p:spPr>
          <a:xfrm>
            <a:off x="3779912" y="6152331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Ac </a:t>
            </a:r>
            <a:r>
              <a:rPr lang="en-GB" dirty="0" err="1"/>
              <a:t>hefyd</a:t>
            </a:r>
            <a:r>
              <a:rPr lang="en-GB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49642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Mathau</a:t>
            </a:r>
            <a:r>
              <a:rPr lang="en-US" dirty="0"/>
              <a:t> o </a:t>
            </a:r>
            <a:r>
              <a:rPr lang="en-US" dirty="0" err="1"/>
              <a:t>gwestiynau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8747073"/>
              </p:ext>
            </p:extLst>
          </p:nvPr>
        </p:nvGraphicFramePr>
        <p:xfrm>
          <a:off x="593725" y="2193925"/>
          <a:ext cx="7956550" cy="4070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 SGIL HANESYDDOL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3470061"/>
              </p:ext>
            </p:extLst>
          </p:nvPr>
        </p:nvGraphicFramePr>
        <p:xfrm>
          <a:off x="498475" y="1981200"/>
          <a:ext cx="7556500" cy="4144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81046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>
          <a:xfrm>
            <a:off x="2195736" y="197042"/>
            <a:ext cx="6377940" cy="1293028"/>
          </a:xfrm>
        </p:spPr>
        <p:txBody>
          <a:bodyPr/>
          <a:lstStyle/>
          <a:p>
            <a:r>
              <a:rPr lang="en-US" altLang="en-US" dirty="0"/>
              <a:t>7 </a:t>
            </a:r>
            <a:r>
              <a:rPr lang="en-US" altLang="en-US" dirty="0" err="1"/>
              <a:t>Thema</a:t>
            </a:r>
            <a:r>
              <a:rPr lang="en-US" altLang="en-US" dirty="0"/>
              <a:t> ADCDF</a:t>
            </a: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7388927"/>
              </p:ext>
            </p:extLst>
          </p:nvPr>
        </p:nvGraphicFramePr>
        <p:xfrm>
          <a:off x="457200" y="1484783"/>
          <a:ext cx="8229600" cy="51125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71916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  <p:bldGraphic spid="9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 THEMA - YCC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9280557"/>
              </p:ext>
            </p:extLst>
          </p:nvPr>
        </p:nvGraphicFramePr>
        <p:xfrm>
          <a:off x="993140" y="2041579"/>
          <a:ext cx="7556500" cy="4144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89091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764373"/>
            <a:ext cx="8136904" cy="1293028"/>
          </a:xfrm>
        </p:spPr>
        <p:txBody>
          <a:bodyPr/>
          <a:lstStyle/>
          <a:p>
            <a:pPr algn="l"/>
            <a:r>
              <a:rPr lang="en-US" dirty="0" err="1"/>
              <a:t>Meddyginiaeth</a:t>
            </a:r>
            <a:r>
              <a:rPr lang="en-US" dirty="0"/>
              <a:t> y TUDURIAID…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err="1"/>
              <a:t>Meddygon</a:t>
            </a:r>
            <a:endParaRPr lang="en-US" sz="2800" dirty="0"/>
          </a:p>
          <a:p>
            <a:r>
              <a:rPr lang="en-US" sz="2800" dirty="0" err="1"/>
              <a:t>Apothecariaid</a:t>
            </a:r>
            <a:r>
              <a:rPr lang="en-US" sz="2800" dirty="0"/>
              <a:t> **  (</a:t>
            </a:r>
            <a:r>
              <a:rPr lang="en-US" sz="2800" dirty="0" err="1"/>
              <a:t>Meddygon</a:t>
            </a:r>
            <a:r>
              <a:rPr lang="en-US" sz="2800" dirty="0"/>
              <a:t> </a:t>
            </a:r>
            <a:r>
              <a:rPr lang="en-US" sz="2800" dirty="0" err="1"/>
              <a:t>Myddfai</a:t>
            </a:r>
            <a:r>
              <a:rPr lang="en-US" sz="2800" dirty="0"/>
              <a:t> – Yr </a:t>
            </a:r>
            <a:r>
              <a:rPr lang="en-US" sz="2800" dirty="0" err="1"/>
              <a:t>Ardd</a:t>
            </a:r>
            <a:r>
              <a:rPr lang="en-US" sz="2800" dirty="0"/>
              <a:t> </a:t>
            </a:r>
            <a:r>
              <a:rPr lang="en-US" sz="2800" dirty="0" err="1"/>
              <a:t>Fotaneg</a:t>
            </a:r>
            <a:r>
              <a:rPr lang="en-US" sz="2800" dirty="0"/>
              <a:t> </a:t>
            </a:r>
            <a:r>
              <a:rPr lang="en-US" sz="2800" dirty="0" err="1"/>
              <a:t>Genedlaethol</a:t>
            </a:r>
            <a:r>
              <a:rPr lang="en-US" sz="2800" dirty="0"/>
              <a:t> </a:t>
            </a:r>
            <a:r>
              <a:rPr lang="en-US" sz="2800" dirty="0" err="1"/>
              <a:t>Cymru</a:t>
            </a:r>
            <a:r>
              <a:rPr lang="en-US" sz="2800" dirty="0"/>
              <a:t>)</a:t>
            </a:r>
          </a:p>
          <a:p>
            <a:r>
              <a:rPr lang="en-US" sz="2800" dirty="0" err="1"/>
              <a:t>Llawfeddygon</a:t>
            </a:r>
            <a:r>
              <a:rPr lang="en-US" sz="2800" dirty="0"/>
              <a:t> </a:t>
            </a:r>
            <a:r>
              <a:rPr lang="en-US" sz="2800" dirty="0" err="1"/>
              <a:t>Barbaraidd</a:t>
            </a: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120" y="4229100"/>
            <a:ext cx="2664098" cy="1995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082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Beth </a:t>
            </a:r>
            <a:r>
              <a:rPr lang="en-GB" dirty="0" err="1"/>
              <a:t>nesaf</a:t>
            </a:r>
            <a:r>
              <a:rPr lang="en-GB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Cwblhau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cynllun</a:t>
            </a:r>
            <a:r>
              <a:rPr lang="en-GB" dirty="0"/>
              <a:t> </a:t>
            </a:r>
            <a:r>
              <a:rPr lang="en-GB" dirty="0" err="1"/>
              <a:t>gwers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 err="1"/>
              <a:t>Ystyried</a:t>
            </a:r>
            <a:r>
              <a:rPr lang="en-GB" dirty="0"/>
              <a:t> </a:t>
            </a:r>
            <a:r>
              <a:rPr lang="en-GB" dirty="0" err="1"/>
              <a:t>cynnwys</a:t>
            </a:r>
            <a:r>
              <a:rPr lang="en-GB" dirty="0"/>
              <a:t> </a:t>
            </a:r>
            <a:r>
              <a:rPr lang="en-GB" dirty="0" err="1"/>
              <a:t>cynllun</a:t>
            </a:r>
            <a:r>
              <a:rPr lang="en-GB" dirty="0"/>
              <a:t> </a:t>
            </a:r>
            <a:r>
              <a:rPr lang="en-GB" dirty="0" err="1"/>
              <a:t>gwers</a:t>
            </a:r>
            <a:r>
              <a:rPr lang="en-GB" dirty="0"/>
              <a:t> Hanes o </a:t>
            </a:r>
            <a:r>
              <a:rPr lang="en-GB" dirty="0" err="1"/>
              <a:t>fewn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adnodd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aseiniad</a:t>
            </a:r>
            <a:r>
              <a:rPr lang="en-GB" dirty="0"/>
              <a:t>…</a:t>
            </a:r>
          </a:p>
          <a:p>
            <a:endParaRPr lang="en-GB" dirty="0"/>
          </a:p>
          <a:p>
            <a:r>
              <a:rPr lang="en-GB" dirty="0" err="1"/>
              <a:t>Creu</a:t>
            </a:r>
            <a:r>
              <a:rPr lang="en-GB" dirty="0"/>
              <a:t> </a:t>
            </a:r>
            <a:r>
              <a:rPr lang="en-GB" dirty="0" err="1"/>
              <a:t>nodiadau</a:t>
            </a:r>
            <a:r>
              <a:rPr lang="en-GB" dirty="0"/>
              <a:t> </a:t>
            </a:r>
            <a:r>
              <a:rPr lang="en-GB" dirty="0" err="1"/>
              <a:t>cryno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Oes</a:t>
            </a:r>
            <a:r>
              <a:rPr lang="en-GB" dirty="0"/>
              <a:t> y </a:t>
            </a:r>
            <a:r>
              <a:rPr lang="en-GB" dirty="0" err="1"/>
              <a:t>Tuduriaid</a:t>
            </a:r>
            <a:r>
              <a:rPr lang="en-GB" dirty="0"/>
              <a:t> </a:t>
            </a:r>
            <a:r>
              <a:rPr lang="en-GB" dirty="0" err="1"/>
              <a:t>er</a:t>
            </a:r>
            <a:r>
              <a:rPr lang="en-GB" dirty="0"/>
              <a:t> </a:t>
            </a:r>
            <a:r>
              <a:rPr lang="en-GB" dirty="0" err="1"/>
              <a:t>mwyn</a:t>
            </a:r>
            <a:r>
              <a:rPr lang="en-GB" dirty="0"/>
              <a:t> </a:t>
            </a:r>
            <a:r>
              <a:rPr lang="en-GB" dirty="0" err="1"/>
              <a:t>datblygu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gwybodaeth</a:t>
            </a:r>
            <a:r>
              <a:rPr lang="en-GB" dirty="0"/>
              <a:t> </a:t>
            </a:r>
            <a:r>
              <a:rPr lang="en-GB" dirty="0" err="1"/>
              <a:t>personol</a:t>
            </a:r>
            <a:r>
              <a:rPr lang="en-GB" dirty="0"/>
              <a:t>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Cyfnod</a:t>
            </a:r>
            <a:r>
              <a:rPr lang="en-GB" dirty="0"/>
              <a:t>. </a:t>
            </a:r>
            <a:r>
              <a:rPr lang="en-GB" dirty="0" err="1"/>
              <a:t>Cofiwch</a:t>
            </a:r>
            <a:r>
              <a:rPr lang="en-GB" dirty="0"/>
              <a:t> am YCC!</a:t>
            </a:r>
          </a:p>
        </p:txBody>
      </p:sp>
    </p:spTree>
    <p:extLst>
      <p:ext uri="{BB962C8B-B14F-4D97-AF65-F5344CB8AC3E}">
        <p14:creationId xmlns:p14="http://schemas.microsoft.com/office/powerpoint/2010/main" val="4209506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{B5BFBAA0-012F-FA41-857D-027CF77E8712}tf10001079</Template>
  <TotalTime>488</TotalTime>
  <Words>1002</Words>
  <Application>Microsoft Macintosh PowerPoint</Application>
  <PresentationFormat>On-screen Show (4:3)</PresentationFormat>
  <Paragraphs>164</Paragraphs>
  <Slides>29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Century Gothic</vt:lpstr>
      <vt:lpstr>Vapor Trail</vt:lpstr>
      <vt:lpstr>CYNLLUNIO – ADCDF</vt:lpstr>
      <vt:lpstr>Amcanion Dysgu</vt:lpstr>
      <vt:lpstr>Amcanion Dysgu … Meini Prawf Llwyddiant                         </vt:lpstr>
      <vt:lpstr>Ysgrifennu amcanion dysgu ’CAMPUS’ (‘SMART’ Targets)</vt:lpstr>
      <vt:lpstr>C - CYRAEDDADWY:  ysgrifennu ar lefel addas ar gyfer datblygiad a llwyddiant y dysgwyr</vt:lpstr>
      <vt:lpstr>A - AMSER (wedi’i gyfyngu) - fel bod yr hyn fydd y dysgwyr yn ei wybod, yn gallu ei wneud a’i ddeall yn gallu ei gwblhau neu ei asesu’n ffurfiol o fewn cyfnod o amser e.e. sesiwn/gwers  </vt:lpstr>
      <vt:lpstr>M - MESURADWY   Sut mae mesur y dysgu?  </vt:lpstr>
      <vt:lpstr>M - MESURADWY</vt:lpstr>
      <vt:lpstr>P - PENODOL – yn nodi’n union yr hyn rydych eisiau i’r dysgwyr ei gyflawni</vt:lpstr>
      <vt:lpstr>U - UCHELGEISIOL</vt:lpstr>
      <vt:lpstr>S – SYNHWYROL</vt:lpstr>
      <vt:lpstr>A yw’r enghraifft hon yn amcan dysgu  ‘CAMPUS’ ar gyfer gwers hanes i flwyddyn 3? Pam?</vt:lpstr>
      <vt:lpstr>Ysgrifennu amcanion dysgu ‘CAMPUS’ …. dyma sy’n eich helpu i benderfynu ar eich strategaethau addysgu ar gyfer y wers! </vt:lpstr>
      <vt:lpstr>PAM YDYM NI’n dysgu hyn? </vt:lpstr>
      <vt:lpstr>Datblygu dealltwriaeth o sut mae’r dysgu wedi ei gysylltu â …</vt:lpstr>
      <vt:lpstr>Mae angen cyflwyno ‘cyfrinach’ y broses asesu i’r dysgwyr…</vt:lpstr>
      <vt:lpstr>MEINI PRAWF LLWYDDIANT  … Beth ydyn nhw?</vt:lpstr>
      <vt:lpstr>Meini Prawf Llwyddiant…                 YR egwyddorion</vt:lpstr>
      <vt:lpstr>Creu MENI PRAWF LLWYDDIANT gyda’r dysgwyr</vt:lpstr>
      <vt:lpstr>Manteision I’R plant?</vt:lpstr>
      <vt:lpstr>Eich ‘TASG’ – AMCAN DYSGU!</vt:lpstr>
      <vt:lpstr>Meini Prawf Llwyddiant?</vt:lpstr>
      <vt:lpstr>SGILIAU i’w datblygu  wrth addysgu Hanes… </vt:lpstr>
      <vt:lpstr>Mathau o gwestiynau</vt:lpstr>
      <vt:lpstr>5 SGIL HANESYDDOL</vt:lpstr>
      <vt:lpstr>7 Thema ADCDF</vt:lpstr>
      <vt:lpstr>5 THEMA - YCC</vt:lpstr>
      <vt:lpstr>Meddyginiaeth y TUDURIAID…</vt:lpstr>
      <vt:lpstr>Beth nesaf?</vt:lpstr>
    </vt:vector>
  </TitlesOfParts>
  <LinksUpToDate>false</LinksUpToDate>
  <SharedDoc>false</SharedDoc>
  <HyperlinksChanged>false</HyperlinksChanged>
  <AppVersion>16.0012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History &amp; ESDGC</dc:title>
  <dc:creator>sioned</dc:creator>
  <cp:lastModifiedBy>Nanna Ryder</cp:lastModifiedBy>
  <cp:revision>43</cp:revision>
  <dcterms:created xsi:type="dcterms:W3CDTF">2016-10-17T06:52:33Z</dcterms:created>
  <dcterms:modified xsi:type="dcterms:W3CDTF">2018-10-16T21:59:51Z</dcterms:modified>
</cp:coreProperties>
</file>